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4567" r:id="rId1"/>
    <p:sldMasterId id="2147484591" r:id="rId2"/>
    <p:sldMasterId id="2147484603" r:id="rId3"/>
    <p:sldMasterId id="2147486191" r:id="rId4"/>
  </p:sldMasterIdLst>
  <p:notesMasterIdLst>
    <p:notesMasterId r:id="rId40"/>
  </p:notesMasterIdLst>
  <p:handoutMasterIdLst>
    <p:handoutMasterId r:id="rId41"/>
  </p:handoutMasterIdLst>
  <p:sldIdLst>
    <p:sldId id="422" r:id="rId5"/>
    <p:sldId id="423" r:id="rId6"/>
    <p:sldId id="424" r:id="rId7"/>
    <p:sldId id="489" r:id="rId8"/>
    <p:sldId id="408" r:id="rId9"/>
    <p:sldId id="473" r:id="rId10"/>
    <p:sldId id="406" r:id="rId11"/>
    <p:sldId id="412" r:id="rId12"/>
    <p:sldId id="485" r:id="rId13"/>
    <p:sldId id="257" r:id="rId14"/>
    <p:sldId id="258" r:id="rId15"/>
    <p:sldId id="259" r:id="rId16"/>
    <p:sldId id="647" r:id="rId17"/>
    <p:sldId id="263" r:id="rId18"/>
    <p:sldId id="264" r:id="rId19"/>
    <p:sldId id="477" r:id="rId20"/>
    <p:sldId id="493" r:id="rId21"/>
    <p:sldId id="420" r:id="rId22"/>
    <p:sldId id="404" r:id="rId23"/>
    <p:sldId id="409" r:id="rId24"/>
    <p:sldId id="333" r:id="rId25"/>
    <p:sldId id="410" r:id="rId26"/>
    <p:sldId id="411" r:id="rId27"/>
    <p:sldId id="492" r:id="rId28"/>
    <p:sldId id="455" r:id="rId29"/>
    <p:sldId id="407" r:id="rId30"/>
    <p:sldId id="648" r:id="rId31"/>
    <p:sldId id="649" r:id="rId32"/>
    <p:sldId id="653" r:id="rId33"/>
    <p:sldId id="650" r:id="rId34"/>
    <p:sldId id="651" r:id="rId35"/>
    <p:sldId id="652" r:id="rId36"/>
    <p:sldId id="654" r:id="rId37"/>
    <p:sldId id="425" r:id="rId38"/>
    <p:sldId id="427" r:id="rId39"/>
  </p:sldIdLst>
  <p:sldSz cx="9144000" cy="6858000" type="screen4x3"/>
  <p:notesSz cx="4416425" cy="6684963"/>
  <p:defaultTextStyle>
    <a:defPPr>
      <a:defRPr lang="ru-RU"/>
    </a:defPPr>
    <a:lvl1pPr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5pPr>
    <a:lvl6pPr marL="2286000" algn="l" defTabSz="914400" rtl="0" eaLnBrk="1" latinLnBrk="0" hangingPunct="1">
      <a:defRPr sz="2400" kern="1200">
        <a:solidFill>
          <a:schemeClr val="tx1"/>
        </a:solidFill>
        <a:latin typeface="Arial" panose="020B0604020202020204" pitchFamily="34" charset="0"/>
        <a:ea typeface="+mn-ea"/>
        <a:cs typeface="+mn-cs"/>
      </a:defRPr>
    </a:lvl6pPr>
    <a:lvl7pPr marL="2743200" algn="l" defTabSz="914400" rtl="0" eaLnBrk="1" latinLnBrk="0" hangingPunct="1">
      <a:defRPr sz="2400" kern="1200">
        <a:solidFill>
          <a:schemeClr val="tx1"/>
        </a:solidFill>
        <a:latin typeface="Arial" panose="020B0604020202020204" pitchFamily="34" charset="0"/>
        <a:ea typeface="+mn-ea"/>
        <a:cs typeface="+mn-cs"/>
      </a:defRPr>
    </a:lvl7pPr>
    <a:lvl8pPr marL="3200400" algn="l" defTabSz="914400" rtl="0" eaLnBrk="1" latinLnBrk="0" hangingPunct="1">
      <a:defRPr sz="2400" kern="1200">
        <a:solidFill>
          <a:schemeClr val="tx1"/>
        </a:solidFill>
        <a:latin typeface="Arial" panose="020B0604020202020204" pitchFamily="34" charset="0"/>
        <a:ea typeface="+mn-ea"/>
        <a:cs typeface="+mn-cs"/>
      </a:defRPr>
    </a:lvl8pPr>
    <a:lvl9pPr marL="3657600" algn="l" defTabSz="914400" rtl="0" eaLnBrk="1" latinLnBrk="0" hangingPunct="1">
      <a:defRPr sz="2400"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105">
          <p15:clr>
            <a:srgbClr val="A4A3A4"/>
          </p15:clr>
        </p15:guide>
        <p15:guide id="2" pos="139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99"/>
    <a:srgbClr val="3333FF"/>
    <a:srgbClr val="FF0000"/>
    <a:srgbClr val="CCECFF"/>
    <a:srgbClr val="D2FCFA"/>
    <a:srgbClr val="00FFFF"/>
    <a:srgbClr val="EB89D8"/>
    <a:srgbClr val="43DD5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39" autoAdjust="0"/>
    <p:restoredTop sz="94086" autoAdjust="0"/>
  </p:normalViewPr>
  <p:slideViewPr>
    <p:cSldViewPr>
      <p:cViewPr>
        <p:scale>
          <a:sx n="60" d="100"/>
          <a:sy n="60" d="100"/>
        </p:scale>
        <p:origin x="1584" y="168"/>
      </p:cViewPr>
      <p:guideLst>
        <p:guide orient="horz" pos="2160"/>
        <p:guide pos="2880"/>
      </p:guideLst>
    </p:cSldViewPr>
  </p:slideViewPr>
  <p:outlineViewPr>
    <p:cViewPr>
      <p:scale>
        <a:sx n="100" d="100"/>
        <a:sy n="100"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72" d="100"/>
          <a:sy n="72" d="100"/>
        </p:scale>
        <p:origin x="-3018" y="-96"/>
      </p:cViewPr>
      <p:guideLst>
        <p:guide orient="horz" pos="2105"/>
        <p:guide pos="139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0" Type="http://schemas.openxmlformats.org/officeDocument/2006/relationships/slide" Target="slides/slide16.xml"/><Relationship Id="rId41" Type="http://schemas.openxmlformats.org/officeDocument/2006/relationships/handoutMaster" Target="handoutMasters/handoutMaster1.xml"/></Relationships>
</file>

<file path=ppt/diagrams/_rels/data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image" Target="../media/image15.png"/><Relationship Id="rId4" Type="http://schemas.openxmlformats.org/officeDocument/2006/relationships/image" Target="../media/image18.png"/></Relationships>
</file>

<file path=ppt/diagrams/_rels/drawing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image" Target="../media/image15.png"/><Relationship Id="rId4" Type="http://schemas.openxmlformats.org/officeDocument/2006/relationships/image" Target="../media/image18.pn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8C5C9C1-C727-427A-A37F-9B8AF869F742}" type="doc">
      <dgm:prSet loTypeId="urn:microsoft.com/office/officeart/2008/layout/VerticalCurvedList" loCatId="list" qsTypeId="urn:microsoft.com/office/officeart/2005/8/quickstyle/simple3" qsCatId="simple" csTypeId="urn:microsoft.com/office/officeart/2005/8/colors/colorful5" csCatId="colorful" phldr="1"/>
      <dgm:spPr/>
      <dgm:t>
        <a:bodyPr/>
        <a:lstStyle/>
        <a:p>
          <a:endParaRPr lang="ru-RU"/>
        </a:p>
      </dgm:t>
    </dgm:pt>
    <dgm:pt modelId="{C23FBD21-549C-4F0F-B9CF-FCCD050BC16C}">
      <dgm:prSet phldrT="[Текст]"/>
      <dgm:spPr/>
      <dgm:t>
        <a:bodyPr/>
        <a:lstStyle/>
        <a:p>
          <a:r>
            <a:rPr lang="en-US" dirty="0" err="1"/>
            <a:t>elektr</a:t>
          </a:r>
          <a:r>
            <a:rPr lang="en-US" dirty="0"/>
            <a:t> </a:t>
          </a:r>
          <a:r>
            <a:rPr lang="en-US" dirty="0" err="1"/>
            <a:t>o’lchashlar</a:t>
          </a:r>
          <a:endParaRPr lang="ru-RU" dirty="0"/>
        </a:p>
      </dgm:t>
    </dgm:pt>
    <dgm:pt modelId="{9A38B355-542A-4899-A0A3-2CDED3E21D52}" type="parTrans" cxnId="{D4746FCA-8AC0-4CF6-AAD6-AC2EF5643047}">
      <dgm:prSet/>
      <dgm:spPr/>
      <dgm:t>
        <a:bodyPr/>
        <a:lstStyle/>
        <a:p>
          <a:endParaRPr lang="ru-RU"/>
        </a:p>
      </dgm:t>
    </dgm:pt>
    <dgm:pt modelId="{29988278-92EA-4EAE-94F2-CF0C2BBB306F}" type="sibTrans" cxnId="{D4746FCA-8AC0-4CF6-AAD6-AC2EF5643047}">
      <dgm:prSet/>
      <dgm:spPr/>
      <dgm:t>
        <a:bodyPr/>
        <a:lstStyle/>
        <a:p>
          <a:endParaRPr lang="ru-RU"/>
        </a:p>
      </dgm:t>
    </dgm:pt>
    <dgm:pt modelId="{A78242E4-F643-47F6-8A27-134E038B9F07}">
      <dgm:prSet phldrT="[Текст]"/>
      <dgm:spPr/>
      <dgm:t>
        <a:bodyPr/>
        <a:lstStyle/>
        <a:p>
          <a:r>
            <a:rPr lang="en-US" dirty="0" err="1"/>
            <a:t>mexanik</a:t>
          </a:r>
          <a:r>
            <a:rPr lang="en-US" dirty="0"/>
            <a:t> </a:t>
          </a:r>
          <a:r>
            <a:rPr lang="en-US" dirty="0" err="1"/>
            <a:t>o’lchashlar</a:t>
          </a:r>
          <a:endParaRPr lang="ru-RU" dirty="0"/>
        </a:p>
      </dgm:t>
    </dgm:pt>
    <dgm:pt modelId="{B4D599E5-519C-4C0E-A175-CD0A644C9F4E}" type="parTrans" cxnId="{34D7CBAD-FCD5-468E-8B51-B2B05F43270D}">
      <dgm:prSet/>
      <dgm:spPr/>
      <dgm:t>
        <a:bodyPr/>
        <a:lstStyle/>
        <a:p>
          <a:endParaRPr lang="ru-RU"/>
        </a:p>
      </dgm:t>
    </dgm:pt>
    <dgm:pt modelId="{167885C3-E87A-4FF3-9EAF-084222E93C78}" type="sibTrans" cxnId="{34D7CBAD-FCD5-468E-8B51-B2B05F43270D}">
      <dgm:prSet/>
      <dgm:spPr/>
      <dgm:t>
        <a:bodyPr/>
        <a:lstStyle/>
        <a:p>
          <a:endParaRPr lang="ru-RU"/>
        </a:p>
      </dgm:t>
    </dgm:pt>
    <dgm:pt modelId="{1274A3E5-0243-483B-9CE8-34A6FF1F15AE}">
      <dgm:prSet phldrT="[Текст]"/>
      <dgm:spPr/>
      <dgm:t>
        <a:bodyPr/>
        <a:lstStyle/>
        <a:p>
          <a:r>
            <a:rPr lang="en-US" dirty="0" err="1"/>
            <a:t>issiqlik</a:t>
          </a:r>
          <a:r>
            <a:rPr lang="en-US" dirty="0"/>
            <a:t> </a:t>
          </a:r>
          <a:r>
            <a:rPr lang="en-US" dirty="0" err="1"/>
            <a:t>o’lchashlar</a:t>
          </a:r>
          <a:endParaRPr lang="ru-RU" dirty="0"/>
        </a:p>
      </dgm:t>
    </dgm:pt>
    <dgm:pt modelId="{2C4D4123-5757-4D85-8775-4ECC2B2C4879}" type="parTrans" cxnId="{B9EE4501-993F-4E7D-ABEB-0536CC9020D6}">
      <dgm:prSet/>
      <dgm:spPr/>
      <dgm:t>
        <a:bodyPr/>
        <a:lstStyle/>
        <a:p>
          <a:endParaRPr lang="ru-RU"/>
        </a:p>
      </dgm:t>
    </dgm:pt>
    <dgm:pt modelId="{01DFE728-0287-474A-A1C9-EC5DAEEBFE2A}" type="sibTrans" cxnId="{B9EE4501-993F-4E7D-ABEB-0536CC9020D6}">
      <dgm:prSet/>
      <dgm:spPr/>
      <dgm:t>
        <a:bodyPr/>
        <a:lstStyle/>
        <a:p>
          <a:endParaRPr lang="ru-RU"/>
        </a:p>
      </dgm:t>
    </dgm:pt>
    <dgm:pt modelId="{5DC2FD01-1EF6-473D-B263-C2B862F35D9F}">
      <dgm:prSet/>
      <dgm:spPr/>
      <dgm:t>
        <a:bodyPr/>
        <a:lstStyle/>
        <a:p>
          <a:r>
            <a:rPr lang="en-US" dirty="0" err="1"/>
            <a:t>va</a:t>
          </a:r>
          <a:r>
            <a:rPr lang="en-US" dirty="0"/>
            <a:t> </a:t>
          </a:r>
          <a:r>
            <a:rPr lang="en-US" dirty="0" err="1"/>
            <a:t>h.k</a:t>
          </a:r>
          <a:r>
            <a:rPr lang="en-US" dirty="0"/>
            <a:t>.</a:t>
          </a:r>
          <a:endParaRPr lang="ru-RU" dirty="0"/>
        </a:p>
      </dgm:t>
    </dgm:pt>
    <dgm:pt modelId="{F55F210C-171C-4E3A-89BB-FB5E13FFA9FD}" type="parTrans" cxnId="{F4B336C8-070A-4092-A464-905E0F02D2E3}">
      <dgm:prSet/>
      <dgm:spPr/>
      <dgm:t>
        <a:bodyPr/>
        <a:lstStyle/>
        <a:p>
          <a:endParaRPr lang="ru-RU"/>
        </a:p>
      </dgm:t>
    </dgm:pt>
    <dgm:pt modelId="{B53F4A63-8FF6-48B7-A6C8-2B246C7A5021}" type="sibTrans" cxnId="{F4B336C8-070A-4092-A464-905E0F02D2E3}">
      <dgm:prSet/>
      <dgm:spPr/>
      <dgm:t>
        <a:bodyPr/>
        <a:lstStyle/>
        <a:p>
          <a:endParaRPr lang="ru-RU"/>
        </a:p>
      </dgm:t>
    </dgm:pt>
    <dgm:pt modelId="{5F525344-C72D-496E-84DA-51034632B169}" type="pres">
      <dgm:prSet presAssocID="{D8C5C9C1-C727-427A-A37F-9B8AF869F742}" presName="Name0" presStyleCnt="0">
        <dgm:presLayoutVars>
          <dgm:chMax val="7"/>
          <dgm:chPref val="7"/>
          <dgm:dir/>
        </dgm:presLayoutVars>
      </dgm:prSet>
      <dgm:spPr/>
    </dgm:pt>
    <dgm:pt modelId="{5AD5DB2A-520D-4CEF-BBFB-2B9458BB851E}" type="pres">
      <dgm:prSet presAssocID="{D8C5C9C1-C727-427A-A37F-9B8AF869F742}" presName="Name1" presStyleCnt="0"/>
      <dgm:spPr/>
    </dgm:pt>
    <dgm:pt modelId="{968E6808-8100-4667-8E81-B70736BAB3C9}" type="pres">
      <dgm:prSet presAssocID="{D8C5C9C1-C727-427A-A37F-9B8AF869F742}" presName="cycle" presStyleCnt="0"/>
      <dgm:spPr/>
    </dgm:pt>
    <dgm:pt modelId="{0D0673AF-F8E3-4600-A65F-3BFBA940FA7C}" type="pres">
      <dgm:prSet presAssocID="{D8C5C9C1-C727-427A-A37F-9B8AF869F742}" presName="srcNode" presStyleLbl="node1" presStyleIdx="0" presStyleCnt="4"/>
      <dgm:spPr/>
    </dgm:pt>
    <dgm:pt modelId="{A20AA4CB-77CE-45AB-B666-0CFD7E59BEEA}" type="pres">
      <dgm:prSet presAssocID="{D8C5C9C1-C727-427A-A37F-9B8AF869F742}" presName="conn" presStyleLbl="parChTrans1D2" presStyleIdx="0" presStyleCnt="1"/>
      <dgm:spPr/>
    </dgm:pt>
    <dgm:pt modelId="{D1DFF3D1-5306-404F-8D60-95B51F31EE69}" type="pres">
      <dgm:prSet presAssocID="{D8C5C9C1-C727-427A-A37F-9B8AF869F742}" presName="extraNode" presStyleLbl="node1" presStyleIdx="0" presStyleCnt="4"/>
      <dgm:spPr/>
    </dgm:pt>
    <dgm:pt modelId="{DC3749E9-7478-4FAE-9A7E-515974578524}" type="pres">
      <dgm:prSet presAssocID="{D8C5C9C1-C727-427A-A37F-9B8AF869F742}" presName="dstNode" presStyleLbl="node1" presStyleIdx="0" presStyleCnt="4"/>
      <dgm:spPr/>
    </dgm:pt>
    <dgm:pt modelId="{31129F06-BE7D-4036-B5E9-3E4FB5453C7C}" type="pres">
      <dgm:prSet presAssocID="{C23FBD21-549C-4F0F-B9CF-FCCD050BC16C}" presName="text_1" presStyleLbl="node1" presStyleIdx="0" presStyleCnt="4">
        <dgm:presLayoutVars>
          <dgm:bulletEnabled val="1"/>
        </dgm:presLayoutVars>
      </dgm:prSet>
      <dgm:spPr/>
    </dgm:pt>
    <dgm:pt modelId="{CA19280F-783A-4C8C-97C1-667D9F430229}" type="pres">
      <dgm:prSet presAssocID="{C23FBD21-549C-4F0F-B9CF-FCCD050BC16C}" presName="accent_1" presStyleCnt="0"/>
      <dgm:spPr/>
    </dgm:pt>
    <dgm:pt modelId="{8D148ED0-FA0C-4AD5-8D20-6BD346ABC00A}" type="pres">
      <dgm:prSet presAssocID="{C23FBD21-549C-4F0F-B9CF-FCCD050BC16C}" presName="accentRepeatNode" presStyleLbl="solidFgAcc1" presStyleIdx="0" presStyleCnt="4"/>
      <dgm:spPr>
        <a:blipFill rotWithShape="0">
          <a:blip xmlns:r="http://schemas.openxmlformats.org/officeDocument/2006/relationships" r:embed="rId1"/>
          <a:srcRect/>
          <a:stretch>
            <a:fillRect l="-39000" r="-39000"/>
          </a:stretch>
        </a:blipFill>
      </dgm:spPr>
    </dgm:pt>
    <dgm:pt modelId="{CD740BB8-1A9D-444C-89DC-A6FCCA0699F3}" type="pres">
      <dgm:prSet presAssocID="{A78242E4-F643-47F6-8A27-134E038B9F07}" presName="text_2" presStyleLbl="node1" presStyleIdx="1" presStyleCnt="4">
        <dgm:presLayoutVars>
          <dgm:bulletEnabled val="1"/>
        </dgm:presLayoutVars>
      </dgm:prSet>
      <dgm:spPr/>
    </dgm:pt>
    <dgm:pt modelId="{DEB33940-F732-47C9-BC1B-AE4BFE56548A}" type="pres">
      <dgm:prSet presAssocID="{A78242E4-F643-47F6-8A27-134E038B9F07}" presName="accent_2" presStyleCnt="0"/>
      <dgm:spPr/>
    </dgm:pt>
    <dgm:pt modelId="{75364AD8-D2DF-4CD6-AC34-B1B0884629D6}" type="pres">
      <dgm:prSet presAssocID="{A78242E4-F643-47F6-8A27-134E038B9F07}" presName="accentRepeatNode" presStyleLbl="solidFgAcc1" presStyleIdx="1" presStyleCnt="4"/>
      <dgm:spPr>
        <a:blipFill rotWithShape="0">
          <a:blip xmlns:r="http://schemas.openxmlformats.org/officeDocument/2006/relationships" r:embed="rId2"/>
          <a:srcRect/>
          <a:stretch>
            <a:fillRect l="-25000" r="-25000"/>
          </a:stretch>
        </a:blipFill>
      </dgm:spPr>
    </dgm:pt>
    <dgm:pt modelId="{060A0610-4596-41AA-BA9F-27B15E7BFF29}" type="pres">
      <dgm:prSet presAssocID="{1274A3E5-0243-483B-9CE8-34A6FF1F15AE}" presName="text_3" presStyleLbl="node1" presStyleIdx="2" presStyleCnt="4">
        <dgm:presLayoutVars>
          <dgm:bulletEnabled val="1"/>
        </dgm:presLayoutVars>
      </dgm:prSet>
      <dgm:spPr/>
    </dgm:pt>
    <dgm:pt modelId="{F8D93F9D-F087-4692-8147-AA3318E412D4}" type="pres">
      <dgm:prSet presAssocID="{1274A3E5-0243-483B-9CE8-34A6FF1F15AE}" presName="accent_3" presStyleCnt="0"/>
      <dgm:spPr/>
    </dgm:pt>
    <dgm:pt modelId="{696FF112-7820-4755-A8F3-D04787CE2174}" type="pres">
      <dgm:prSet presAssocID="{1274A3E5-0243-483B-9CE8-34A6FF1F15AE}" presName="accentRepeatNode" presStyleLbl="solidFgAcc1" presStyleIdx="2" presStyleCnt="4"/>
      <dgm:spPr>
        <a:blipFill rotWithShape="0">
          <a:blip xmlns:r="http://schemas.openxmlformats.org/officeDocument/2006/relationships" r:embed="rId3"/>
          <a:srcRect/>
          <a:stretch>
            <a:fillRect t="-6000" b="-6000"/>
          </a:stretch>
        </a:blipFill>
      </dgm:spPr>
    </dgm:pt>
    <dgm:pt modelId="{C1001915-CF9C-4B00-8745-10F5A7C3657B}" type="pres">
      <dgm:prSet presAssocID="{5DC2FD01-1EF6-473D-B263-C2B862F35D9F}" presName="text_4" presStyleLbl="node1" presStyleIdx="3" presStyleCnt="4">
        <dgm:presLayoutVars>
          <dgm:bulletEnabled val="1"/>
        </dgm:presLayoutVars>
      </dgm:prSet>
      <dgm:spPr/>
    </dgm:pt>
    <dgm:pt modelId="{F2476A94-18C1-40D2-B25B-31A84CD64500}" type="pres">
      <dgm:prSet presAssocID="{5DC2FD01-1EF6-473D-B263-C2B862F35D9F}" presName="accent_4" presStyleCnt="0"/>
      <dgm:spPr/>
    </dgm:pt>
    <dgm:pt modelId="{2216B628-5483-402E-918C-44F2E437B2F2}" type="pres">
      <dgm:prSet presAssocID="{5DC2FD01-1EF6-473D-B263-C2B862F35D9F}" presName="accentRepeatNode" presStyleLbl="solidFgAcc1" presStyleIdx="3" presStyleCnt="4"/>
      <dgm:spPr>
        <a:blipFill rotWithShape="0">
          <a:blip xmlns:r="http://schemas.openxmlformats.org/officeDocument/2006/relationships" r:embed="rId4"/>
          <a:srcRect/>
          <a:stretch>
            <a:fillRect/>
          </a:stretch>
        </a:blipFill>
      </dgm:spPr>
    </dgm:pt>
  </dgm:ptLst>
  <dgm:cxnLst>
    <dgm:cxn modelId="{B9EE4501-993F-4E7D-ABEB-0536CC9020D6}" srcId="{D8C5C9C1-C727-427A-A37F-9B8AF869F742}" destId="{1274A3E5-0243-483B-9CE8-34A6FF1F15AE}" srcOrd="2" destOrd="0" parTransId="{2C4D4123-5757-4D85-8775-4ECC2B2C4879}" sibTransId="{01DFE728-0287-474A-A1C9-EC5DAEEBFE2A}"/>
    <dgm:cxn modelId="{598B9418-7CC6-41B4-907F-86C668E2D50A}" type="presOf" srcId="{A78242E4-F643-47F6-8A27-134E038B9F07}" destId="{CD740BB8-1A9D-444C-89DC-A6FCCA0699F3}" srcOrd="0" destOrd="0" presId="urn:microsoft.com/office/officeart/2008/layout/VerticalCurvedList"/>
    <dgm:cxn modelId="{67BA8F20-C02F-4759-BEFB-A60FFFA5ADB9}" type="presOf" srcId="{29988278-92EA-4EAE-94F2-CF0C2BBB306F}" destId="{A20AA4CB-77CE-45AB-B666-0CFD7E59BEEA}" srcOrd="0" destOrd="0" presId="urn:microsoft.com/office/officeart/2008/layout/VerticalCurvedList"/>
    <dgm:cxn modelId="{00037239-7952-44C7-9317-67A7CAB408BC}" type="presOf" srcId="{C23FBD21-549C-4F0F-B9CF-FCCD050BC16C}" destId="{31129F06-BE7D-4036-B5E9-3E4FB5453C7C}" srcOrd="0" destOrd="0" presId="urn:microsoft.com/office/officeart/2008/layout/VerticalCurvedList"/>
    <dgm:cxn modelId="{6514B5A5-FBCC-4E81-8659-BC658D5BFBD5}" type="presOf" srcId="{D8C5C9C1-C727-427A-A37F-9B8AF869F742}" destId="{5F525344-C72D-496E-84DA-51034632B169}" srcOrd="0" destOrd="0" presId="urn:microsoft.com/office/officeart/2008/layout/VerticalCurvedList"/>
    <dgm:cxn modelId="{34D7CBAD-FCD5-468E-8B51-B2B05F43270D}" srcId="{D8C5C9C1-C727-427A-A37F-9B8AF869F742}" destId="{A78242E4-F643-47F6-8A27-134E038B9F07}" srcOrd="1" destOrd="0" parTransId="{B4D599E5-519C-4C0E-A175-CD0A644C9F4E}" sibTransId="{167885C3-E87A-4FF3-9EAF-084222E93C78}"/>
    <dgm:cxn modelId="{DB006FC2-E4EC-4684-A7FA-FDE75229E7D3}" type="presOf" srcId="{1274A3E5-0243-483B-9CE8-34A6FF1F15AE}" destId="{060A0610-4596-41AA-BA9F-27B15E7BFF29}" srcOrd="0" destOrd="0" presId="urn:microsoft.com/office/officeart/2008/layout/VerticalCurvedList"/>
    <dgm:cxn modelId="{F4B336C8-070A-4092-A464-905E0F02D2E3}" srcId="{D8C5C9C1-C727-427A-A37F-9B8AF869F742}" destId="{5DC2FD01-1EF6-473D-B263-C2B862F35D9F}" srcOrd="3" destOrd="0" parTransId="{F55F210C-171C-4E3A-89BB-FB5E13FFA9FD}" sibTransId="{B53F4A63-8FF6-48B7-A6C8-2B246C7A5021}"/>
    <dgm:cxn modelId="{D4746FCA-8AC0-4CF6-AAD6-AC2EF5643047}" srcId="{D8C5C9C1-C727-427A-A37F-9B8AF869F742}" destId="{C23FBD21-549C-4F0F-B9CF-FCCD050BC16C}" srcOrd="0" destOrd="0" parTransId="{9A38B355-542A-4899-A0A3-2CDED3E21D52}" sibTransId="{29988278-92EA-4EAE-94F2-CF0C2BBB306F}"/>
    <dgm:cxn modelId="{E9B87FF2-89A5-4903-9D13-CABF760AC88F}" type="presOf" srcId="{5DC2FD01-1EF6-473D-B263-C2B862F35D9F}" destId="{C1001915-CF9C-4B00-8745-10F5A7C3657B}" srcOrd="0" destOrd="0" presId="urn:microsoft.com/office/officeart/2008/layout/VerticalCurvedList"/>
    <dgm:cxn modelId="{C3A22040-26AC-4F86-92A5-7CCC2861989C}" type="presParOf" srcId="{5F525344-C72D-496E-84DA-51034632B169}" destId="{5AD5DB2A-520D-4CEF-BBFB-2B9458BB851E}" srcOrd="0" destOrd="0" presId="urn:microsoft.com/office/officeart/2008/layout/VerticalCurvedList"/>
    <dgm:cxn modelId="{7F92F6EF-9E9D-4710-9689-CDFAB6483738}" type="presParOf" srcId="{5AD5DB2A-520D-4CEF-BBFB-2B9458BB851E}" destId="{968E6808-8100-4667-8E81-B70736BAB3C9}" srcOrd="0" destOrd="0" presId="urn:microsoft.com/office/officeart/2008/layout/VerticalCurvedList"/>
    <dgm:cxn modelId="{22B5FE74-1F95-4B7E-AE02-89B504866719}" type="presParOf" srcId="{968E6808-8100-4667-8E81-B70736BAB3C9}" destId="{0D0673AF-F8E3-4600-A65F-3BFBA940FA7C}" srcOrd="0" destOrd="0" presId="urn:microsoft.com/office/officeart/2008/layout/VerticalCurvedList"/>
    <dgm:cxn modelId="{495A9BFA-1529-426D-B197-9B3E8D192A3F}" type="presParOf" srcId="{968E6808-8100-4667-8E81-B70736BAB3C9}" destId="{A20AA4CB-77CE-45AB-B666-0CFD7E59BEEA}" srcOrd="1" destOrd="0" presId="urn:microsoft.com/office/officeart/2008/layout/VerticalCurvedList"/>
    <dgm:cxn modelId="{4A6FB2EC-A0F2-40F2-90C3-6CEA294CABA1}" type="presParOf" srcId="{968E6808-8100-4667-8E81-B70736BAB3C9}" destId="{D1DFF3D1-5306-404F-8D60-95B51F31EE69}" srcOrd="2" destOrd="0" presId="urn:microsoft.com/office/officeart/2008/layout/VerticalCurvedList"/>
    <dgm:cxn modelId="{D7F96281-0D23-4431-980C-A8D5C707963A}" type="presParOf" srcId="{968E6808-8100-4667-8E81-B70736BAB3C9}" destId="{DC3749E9-7478-4FAE-9A7E-515974578524}" srcOrd="3" destOrd="0" presId="urn:microsoft.com/office/officeart/2008/layout/VerticalCurvedList"/>
    <dgm:cxn modelId="{CA037DDF-B6F9-45FE-B0E0-02AF06EF959B}" type="presParOf" srcId="{5AD5DB2A-520D-4CEF-BBFB-2B9458BB851E}" destId="{31129F06-BE7D-4036-B5E9-3E4FB5453C7C}" srcOrd="1" destOrd="0" presId="urn:microsoft.com/office/officeart/2008/layout/VerticalCurvedList"/>
    <dgm:cxn modelId="{8C87C3BF-2F0B-49FF-BB38-5374F5C2D943}" type="presParOf" srcId="{5AD5DB2A-520D-4CEF-BBFB-2B9458BB851E}" destId="{CA19280F-783A-4C8C-97C1-667D9F430229}" srcOrd="2" destOrd="0" presId="urn:microsoft.com/office/officeart/2008/layout/VerticalCurvedList"/>
    <dgm:cxn modelId="{D257EB0F-FD81-4386-8AE9-C6C29B0509AC}" type="presParOf" srcId="{CA19280F-783A-4C8C-97C1-667D9F430229}" destId="{8D148ED0-FA0C-4AD5-8D20-6BD346ABC00A}" srcOrd="0" destOrd="0" presId="urn:microsoft.com/office/officeart/2008/layout/VerticalCurvedList"/>
    <dgm:cxn modelId="{1D3C847B-84BD-4163-BF14-35C96765B66A}" type="presParOf" srcId="{5AD5DB2A-520D-4CEF-BBFB-2B9458BB851E}" destId="{CD740BB8-1A9D-444C-89DC-A6FCCA0699F3}" srcOrd="3" destOrd="0" presId="urn:microsoft.com/office/officeart/2008/layout/VerticalCurvedList"/>
    <dgm:cxn modelId="{6A12F624-C08E-46B0-8A26-71E4BD6BA555}" type="presParOf" srcId="{5AD5DB2A-520D-4CEF-BBFB-2B9458BB851E}" destId="{DEB33940-F732-47C9-BC1B-AE4BFE56548A}" srcOrd="4" destOrd="0" presId="urn:microsoft.com/office/officeart/2008/layout/VerticalCurvedList"/>
    <dgm:cxn modelId="{8E8FAEA0-CA78-4599-BBE4-442AA24EF526}" type="presParOf" srcId="{DEB33940-F732-47C9-BC1B-AE4BFE56548A}" destId="{75364AD8-D2DF-4CD6-AC34-B1B0884629D6}" srcOrd="0" destOrd="0" presId="urn:microsoft.com/office/officeart/2008/layout/VerticalCurvedList"/>
    <dgm:cxn modelId="{2898D0DD-4856-4219-BDCD-4E07F0D36E35}" type="presParOf" srcId="{5AD5DB2A-520D-4CEF-BBFB-2B9458BB851E}" destId="{060A0610-4596-41AA-BA9F-27B15E7BFF29}" srcOrd="5" destOrd="0" presId="urn:microsoft.com/office/officeart/2008/layout/VerticalCurvedList"/>
    <dgm:cxn modelId="{4B056036-4220-44C8-80DE-D4DA510E5F2A}" type="presParOf" srcId="{5AD5DB2A-520D-4CEF-BBFB-2B9458BB851E}" destId="{F8D93F9D-F087-4692-8147-AA3318E412D4}" srcOrd="6" destOrd="0" presId="urn:microsoft.com/office/officeart/2008/layout/VerticalCurvedList"/>
    <dgm:cxn modelId="{0F9772C0-7989-4DF0-9371-D80CC716D90C}" type="presParOf" srcId="{F8D93F9D-F087-4692-8147-AA3318E412D4}" destId="{696FF112-7820-4755-A8F3-D04787CE2174}" srcOrd="0" destOrd="0" presId="urn:microsoft.com/office/officeart/2008/layout/VerticalCurvedList"/>
    <dgm:cxn modelId="{45B39494-2E3B-4761-BE2D-46882FE39B10}" type="presParOf" srcId="{5AD5DB2A-520D-4CEF-BBFB-2B9458BB851E}" destId="{C1001915-CF9C-4B00-8745-10F5A7C3657B}" srcOrd="7" destOrd="0" presId="urn:microsoft.com/office/officeart/2008/layout/VerticalCurvedList"/>
    <dgm:cxn modelId="{C401B7E7-B3AE-4DC4-B0DB-2EFE332B93BD}" type="presParOf" srcId="{5AD5DB2A-520D-4CEF-BBFB-2B9458BB851E}" destId="{F2476A94-18C1-40D2-B25B-31A84CD64500}" srcOrd="8" destOrd="0" presId="urn:microsoft.com/office/officeart/2008/layout/VerticalCurvedList"/>
    <dgm:cxn modelId="{558E6547-E801-4A3E-AEB5-711A2571D476}" type="presParOf" srcId="{F2476A94-18C1-40D2-B25B-31A84CD64500}" destId="{2216B628-5483-402E-918C-44F2E437B2F2}"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FDC015A-7B32-4127-ADF4-4A0DD834BBF1}" type="doc">
      <dgm:prSet loTypeId="urn:microsoft.com/office/officeart/2009/3/layout/StepUpProcess" loCatId="process" qsTypeId="urn:microsoft.com/office/officeart/2005/8/quickstyle/simple3" qsCatId="simple" csTypeId="urn:microsoft.com/office/officeart/2005/8/colors/colorful5" csCatId="colorful" phldr="1"/>
      <dgm:spPr/>
      <dgm:t>
        <a:bodyPr/>
        <a:lstStyle/>
        <a:p>
          <a:endParaRPr lang="ru-RU"/>
        </a:p>
      </dgm:t>
    </dgm:pt>
    <dgm:pt modelId="{EA1B0BAB-7BAA-409E-A0B9-F4DC740F49C6}">
      <dgm:prSet phldrT="[Текст]" custT="1"/>
      <dgm:spPr/>
      <dgm:t>
        <a:bodyPr/>
        <a:lstStyle/>
        <a:p>
          <a:pPr algn="ctr"/>
          <a:r>
            <a:rPr lang="en-US" sz="1700" b="0" i="0" dirty="0" err="1"/>
            <a:t>Loyixa</a:t>
          </a:r>
          <a:r>
            <a:rPr lang="en-US" sz="1700" b="0" i="0" dirty="0"/>
            <a:t> </a:t>
          </a:r>
          <a:r>
            <a:rPr lang="en-US" sz="1700" b="0" i="0" dirty="0" err="1"/>
            <a:t>maqsadidan</a:t>
          </a:r>
          <a:r>
            <a:rPr lang="en-US" sz="1700" b="0" i="0" dirty="0"/>
            <a:t> </a:t>
          </a:r>
          <a:r>
            <a:rPr lang="en-US" sz="1700" b="0" i="0" dirty="0" err="1"/>
            <a:t>kelib</a:t>
          </a:r>
          <a:r>
            <a:rPr lang="en-US" sz="1700" b="0" i="0" dirty="0"/>
            <a:t> </a:t>
          </a:r>
          <a:r>
            <a:rPr lang="en-US" sz="1700" b="0" i="0" dirty="0" err="1"/>
            <a:t>chiqib</a:t>
          </a:r>
          <a:r>
            <a:rPr lang="en-US" sz="1700" b="0" i="0" dirty="0"/>
            <a:t>, </a:t>
          </a:r>
          <a:r>
            <a:rPr lang="en-US" sz="1700" b="0" i="0" dirty="0" err="1"/>
            <a:t>o’lchash</a:t>
          </a:r>
          <a:r>
            <a:rPr lang="en-US" sz="1700" b="0" i="0" dirty="0"/>
            <a:t> </a:t>
          </a:r>
          <a:r>
            <a:rPr lang="en-US" sz="1700" b="0" i="0" dirty="0" err="1"/>
            <a:t>usuli</a:t>
          </a:r>
          <a:r>
            <a:rPr lang="en-US" sz="1700" b="0" i="0" dirty="0"/>
            <a:t> </a:t>
          </a:r>
          <a:r>
            <a:rPr lang="en-US" sz="1700" b="0" i="0" dirty="0" err="1"/>
            <a:t>va</a:t>
          </a:r>
          <a:r>
            <a:rPr lang="en-US" sz="1700" b="0" i="0" dirty="0"/>
            <a:t> </a:t>
          </a:r>
          <a:r>
            <a:rPr lang="en-US" sz="1700" b="0" i="0" dirty="0" err="1"/>
            <a:t>vositasiga</a:t>
          </a:r>
          <a:r>
            <a:rPr lang="en-US" sz="1700" b="0" i="0" dirty="0"/>
            <a:t> </a:t>
          </a:r>
          <a:r>
            <a:rPr lang="en-US" sz="1700" b="0" i="0" dirty="0" err="1"/>
            <a:t>qo’yilgan</a:t>
          </a:r>
          <a:r>
            <a:rPr lang="en-US" sz="1700" b="0" i="0" dirty="0"/>
            <a:t> </a:t>
          </a:r>
          <a:r>
            <a:rPr lang="en-US" sz="1700" b="0" i="0" dirty="0" err="1"/>
            <a:t>talablarni</a:t>
          </a:r>
          <a:r>
            <a:rPr lang="en-US" sz="1700" b="0" i="0" dirty="0"/>
            <a:t> </a:t>
          </a:r>
          <a:r>
            <a:rPr lang="en-US" sz="1700" b="0" i="0" dirty="0" err="1"/>
            <a:t>tuzish</a:t>
          </a:r>
          <a:r>
            <a:rPr lang="en-US" sz="1700" b="0" i="0" dirty="0"/>
            <a:t> </a:t>
          </a:r>
          <a:r>
            <a:rPr lang="en-US" sz="1700" b="0" i="0" dirty="0" err="1"/>
            <a:t>va</a:t>
          </a:r>
          <a:r>
            <a:rPr lang="en-US" sz="1700" b="0" i="0" dirty="0"/>
            <a:t> </a:t>
          </a:r>
          <a:r>
            <a:rPr lang="en-US" sz="1700" b="0" i="0" dirty="0" err="1"/>
            <a:t>tizimlashtirishni</a:t>
          </a:r>
          <a:r>
            <a:rPr lang="en-US" sz="1700" b="0" i="0" dirty="0"/>
            <a:t> </a:t>
          </a:r>
          <a:r>
            <a:rPr lang="en-US" sz="1700" b="0" i="0" dirty="0" err="1"/>
            <a:t>mashq</a:t>
          </a:r>
          <a:r>
            <a:rPr lang="en-US" sz="1700" b="0" i="0" dirty="0"/>
            <a:t> </a:t>
          </a:r>
          <a:r>
            <a:rPr lang="en-US" sz="1700" b="0" i="0" dirty="0" err="1"/>
            <a:t>qiladilar</a:t>
          </a:r>
          <a:br>
            <a:rPr lang="en-US" sz="1700" b="0" dirty="0"/>
          </a:br>
          <a:endParaRPr lang="ru-RU" sz="1700" b="0" dirty="0"/>
        </a:p>
      </dgm:t>
    </dgm:pt>
    <dgm:pt modelId="{CA4021EA-71F8-4768-8767-B02B8F5EF274}" type="parTrans" cxnId="{7DF0C06E-106D-408D-8BFE-888D1AFF7B22}">
      <dgm:prSet/>
      <dgm:spPr/>
      <dgm:t>
        <a:bodyPr/>
        <a:lstStyle/>
        <a:p>
          <a:endParaRPr lang="ru-RU"/>
        </a:p>
      </dgm:t>
    </dgm:pt>
    <dgm:pt modelId="{1D1B3D08-B835-42C1-98C7-D6B54CB3BB52}" type="sibTrans" cxnId="{7DF0C06E-106D-408D-8BFE-888D1AFF7B22}">
      <dgm:prSet/>
      <dgm:spPr/>
      <dgm:t>
        <a:bodyPr/>
        <a:lstStyle/>
        <a:p>
          <a:endParaRPr lang="ru-RU"/>
        </a:p>
      </dgm:t>
    </dgm:pt>
    <dgm:pt modelId="{2F005927-6AAE-44DE-A72B-ED52F47BEA76}">
      <dgm:prSet phldrT="[Текст]" custT="1"/>
      <dgm:spPr/>
      <dgm:t>
        <a:bodyPr/>
        <a:lstStyle/>
        <a:p>
          <a:pPr algn="ctr"/>
          <a:r>
            <a:rPr lang="en-US" sz="1700" b="0" i="0" dirty="0" err="1"/>
            <a:t>berilgan</a:t>
          </a:r>
          <a:r>
            <a:rPr lang="en-US" sz="1700" b="0" i="0" dirty="0"/>
            <a:t> </a:t>
          </a:r>
          <a:r>
            <a:rPr lang="en-US" sz="1700" b="0" i="0" dirty="0" err="1"/>
            <a:t>topshiriq</a:t>
          </a:r>
          <a:r>
            <a:rPr lang="en-US" sz="1700" b="0" i="0" dirty="0"/>
            <a:t> </a:t>
          </a:r>
          <a:r>
            <a:rPr lang="en-US" sz="1700" b="0" i="0" dirty="0" err="1"/>
            <a:t>bilan</a:t>
          </a:r>
          <a:r>
            <a:rPr lang="en-US" sz="1700" b="0" i="0" dirty="0"/>
            <a:t> </a:t>
          </a:r>
          <a:r>
            <a:rPr lang="en-US" sz="1700" b="0" i="0" dirty="0" err="1"/>
            <a:t>tanlanadigan</a:t>
          </a:r>
          <a:r>
            <a:rPr lang="en-US" sz="1700" b="0" i="0" dirty="0"/>
            <a:t> </a:t>
          </a:r>
          <a:r>
            <a:rPr lang="en-US" sz="1700" b="0" i="0" dirty="0" err="1"/>
            <a:t>o’lchash</a:t>
          </a:r>
          <a:r>
            <a:rPr lang="en-US" sz="1700" b="0" i="0" dirty="0"/>
            <a:t> </a:t>
          </a:r>
          <a:r>
            <a:rPr lang="en-US" sz="1700" b="0" i="0" dirty="0" err="1"/>
            <a:t>vositasi</a:t>
          </a:r>
          <a:r>
            <a:rPr lang="en-US" sz="1700" b="0" i="0" dirty="0"/>
            <a:t> </a:t>
          </a:r>
          <a:r>
            <a:rPr lang="en-US" sz="1700" b="0" i="0" dirty="0" err="1"/>
            <a:t>turi</a:t>
          </a:r>
          <a:r>
            <a:rPr lang="en-US" sz="1700" b="0" i="0" dirty="0"/>
            <a:t>, </a:t>
          </a:r>
          <a:r>
            <a:rPr lang="en-US" sz="1700" b="0" i="0" dirty="0" err="1"/>
            <a:t>klassi</a:t>
          </a:r>
          <a:r>
            <a:rPr lang="en-US" sz="1700" b="0" i="0" dirty="0"/>
            <a:t> </a:t>
          </a:r>
          <a:r>
            <a:rPr lang="en-US" sz="1700" b="0" i="0" dirty="0" err="1"/>
            <a:t>va</a:t>
          </a:r>
          <a:r>
            <a:rPr lang="en-US" sz="1700" b="0" i="0" dirty="0"/>
            <a:t> </a:t>
          </a:r>
          <a:r>
            <a:rPr lang="en-US" sz="1700" b="0" i="0" dirty="0" err="1"/>
            <a:t>unga</a:t>
          </a:r>
          <a:r>
            <a:rPr lang="en-US" sz="1700" b="0" i="0" dirty="0"/>
            <a:t> </a:t>
          </a:r>
          <a:r>
            <a:rPr lang="en-US" sz="1700" b="0" i="0" dirty="0" err="1"/>
            <a:t>mos</a:t>
          </a:r>
          <a:r>
            <a:rPr lang="en-US" sz="1700" b="0" i="0" dirty="0"/>
            <a:t> </a:t>
          </a:r>
          <a:r>
            <a:rPr lang="en-US" sz="1700" b="0" i="0" dirty="0" err="1"/>
            <a:t>o’lchash</a:t>
          </a:r>
          <a:r>
            <a:rPr lang="en-US" sz="1700" b="0" i="0" dirty="0"/>
            <a:t> </a:t>
          </a:r>
          <a:r>
            <a:rPr lang="en-US" sz="1700" b="0" i="0" dirty="0" err="1"/>
            <a:t>usulini</a:t>
          </a:r>
          <a:r>
            <a:rPr lang="en-US" sz="1700" b="0" i="0" dirty="0"/>
            <a:t> </a:t>
          </a:r>
          <a:r>
            <a:rPr lang="en-US" sz="1700" b="0" i="0" dirty="0" err="1"/>
            <a:t>tanlash</a:t>
          </a:r>
          <a:r>
            <a:rPr lang="en-US" sz="1700" b="0" i="0" dirty="0"/>
            <a:t> </a:t>
          </a:r>
          <a:r>
            <a:rPr lang="en-US" sz="1700" b="0" i="0" dirty="0" err="1"/>
            <a:t>va</a:t>
          </a:r>
          <a:r>
            <a:rPr lang="en-US" sz="1700" b="0" i="0" dirty="0"/>
            <a:t> </a:t>
          </a:r>
          <a:r>
            <a:rPr lang="en-US" sz="1700" b="0" i="0" dirty="0" err="1"/>
            <a:t>ilmiy</a:t>
          </a:r>
          <a:r>
            <a:rPr lang="en-US" sz="1700" b="0" i="0" dirty="0"/>
            <a:t> </a:t>
          </a:r>
          <a:r>
            <a:rPr lang="en-US" sz="1700" b="0" i="0" dirty="0" err="1"/>
            <a:t>asoslashni</a:t>
          </a:r>
          <a:r>
            <a:rPr lang="en-US" sz="1700" b="0" i="0" dirty="0"/>
            <a:t> </a:t>
          </a:r>
          <a:r>
            <a:rPr lang="en-US" sz="1700" b="0" i="0" dirty="0" err="1"/>
            <a:t>xisoblaydilar</a:t>
          </a:r>
          <a:br>
            <a:rPr lang="en-US" sz="1700" b="0" dirty="0"/>
          </a:br>
          <a:endParaRPr lang="ru-RU" sz="1700" b="0" dirty="0"/>
        </a:p>
      </dgm:t>
    </dgm:pt>
    <dgm:pt modelId="{71D8E964-16A1-4811-A171-31D469128B2F}" type="parTrans" cxnId="{228ADFA3-BA02-47DD-8B55-838AC3741900}">
      <dgm:prSet/>
      <dgm:spPr/>
      <dgm:t>
        <a:bodyPr/>
        <a:lstStyle/>
        <a:p>
          <a:endParaRPr lang="ru-RU"/>
        </a:p>
      </dgm:t>
    </dgm:pt>
    <dgm:pt modelId="{C567783F-B1CB-4E24-BCF6-4277D7E8B970}" type="sibTrans" cxnId="{228ADFA3-BA02-47DD-8B55-838AC3741900}">
      <dgm:prSet/>
      <dgm:spPr/>
      <dgm:t>
        <a:bodyPr/>
        <a:lstStyle/>
        <a:p>
          <a:endParaRPr lang="ru-RU"/>
        </a:p>
      </dgm:t>
    </dgm:pt>
    <dgm:pt modelId="{C0BC1453-AE30-460D-B4B4-4C203A0E9240}">
      <dgm:prSet phldrT="[Текст]" custT="1"/>
      <dgm:spPr/>
      <dgm:t>
        <a:bodyPr/>
        <a:lstStyle/>
        <a:p>
          <a:pPr algn="ctr"/>
          <a:r>
            <a:rPr lang="uz-Cyrl-UZ" sz="1700" dirty="0"/>
            <a:t>ishlаb chiqаrilаyotgаn vа ishlаtilаyotgаn o`lchаsh vоsitаlаrini, o`lchаsh usullаrini, o`lchаsh хаtоliklаrini, o`lchаsh nаtijаlаrini qаytа ishlаsh vа bаhоlаshni tаhlil qilish, ulаrdаn sаmаrаli fоydаlаnish, o`lchаsh vоsitаlаrini tаnlаsh vа o`lchаsh tizimini </a:t>
          </a:r>
          <a:r>
            <a:rPr lang="en-US" sz="1700" b="0" i="0" dirty="0" err="1"/>
            <a:t>loyihalashni</a:t>
          </a:r>
          <a:r>
            <a:rPr lang="en-US" sz="1700" b="0" i="0" dirty="0"/>
            <a:t> </a:t>
          </a:r>
          <a:r>
            <a:rPr lang="en-US" sz="1700" b="0" i="0" dirty="0" err="1"/>
            <a:t>o‘rganadilar</a:t>
          </a:r>
          <a:endParaRPr lang="ru-RU" sz="1700" b="0" dirty="0"/>
        </a:p>
      </dgm:t>
    </dgm:pt>
    <dgm:pt modelId="{530020B6-401F-4A8C-BA2D-B745982E4A00}" type="parTrans" cxnId="{00976B96-A037-4E42-A1A3-23FEBC29DE94}">
      <dgm:prSet/>
      <dgm:spPr/>
      <dgm:t>
        <a:bodyPr/>
        <a:lstStyle/>
        <a:p>
          <a:endParaRPr lang="ru-RU"/>
        </a:p>
      </dgm:t>
    </dgm:pt>
    <dgm:pt modelId="{36A7A24C-D777-4D85-A695-7EE7F8FD75CD}" type="sibTrans" cxnId="{00976B96-A037-4E42-A1A3-23FEBC29DE94}">
      <dgm:prSet/>
      <dgm:spPr/>
      <dgm:t>
        <a:bodyPr/>
        <a:lstStyle/>
        <a:p>
          <a:endParaRPr lang="ru-RU"/>
        </a:p>
      </dgm:t>
    </dgm:pt>
    <dgm:pt modelId="{A23A0617-3C9A-4113-A23E-E9D70FB4C5AD}" type="pres">
      <dgm:prSet presAssocID="{EFDC015A-7B32-4127-ADF4-4A0DD834BBF1}" presName="rootnode" presStyleCnt="0">
        <dgm:presLayoutVars>
          <dgm:chMax/>
          <dgm:chPref/>
          <dgm:dir/>
          <dgm:animLvl val="lvl"/>
        </dgm:presLayoutVars>
      </dgm:prSet>
      <dgm:spPr/>
    </dgm:pt>
    <dgm:pt modelId="{20E72301-7286-430A-9C86-4F7ECA7C4E6F}" type="pres">
      <dgm:prSet presAssocID="{EA1B0BAB-7BAA-409E-A0B9-F4DC740F49C6}" presName="composite" presStyleCnt="0"/>
      <dgm:spPr/>
    </dgm:pt>
    <dgm:pt modelId="{73B18535-92FC-404B-BC62-D92C069E5662}" type="pres">
      <dgm:prSet presAssocID="{EA1B0BAB-7BAA-409E-A0B9-F4DC740F49C6}" presName="LShape" presStyleLbl="alignNode1" presStyleIdx="0" presStyleCnt="5"/>
      <dgm:spPr/>
    </dgm:pt>
    <dgm:pt modelId="{8C00F377-C67F-4282-B793-891EDB8BFDF8}" type="pres">
      <dgm:prSet presAssocID="{EA1B0BAB-7BAA-409E-A0B9-F4DC740F49C6}" presName="ParentText" presStyleLbl="revTx" presStyleIdx="0" presStyleCnt="3">
        <dgm:presLayoutVars>
          <dgm:chMax val="0"/>
          <dgm:chPref val="0"/>
          <dgm:bulletEnabled val="1"/>
        </dgm:presLayoutVars>
      </dgm:prSet>
      <dgm:spPr/>
    </dgm:pt>
    <dgm:pt modelId="{2AC3139D-F604-4AB5-9485-7342D35E4767}" type="pres">
      <dgm:prSet presAssocID="{EA1B0BAB-7BAA-409E-A0B9-F4DC740F49C6}" presName="Triangle" presStyleLbl="alignNode1" presStyleIdx="1" presStyleCnt="5"/>
      <dgm:spPr/>
    </dgm:pt>
    <dgm:pt modelId="{9F427B4C-7AE0-4421-8AAD-6CE527F7516C}" type="pres">
      <dgm:prSet presAssocID="{1D1B3D08-B835-42C1-98C7-D6B54CB3BB52}" presName="sibTrans" presStyleCnt="0"/>
      <dgm:spPr/>
    </dgm:pt>
    <dgm:pt modelId="{CA7657AD-F235-4254-AA3C-B012E2733811}" type="pres">
      <dgm:prSet presAssocID="{1D1B3D08-B835-42C1-98C7-D6B54CB3BB52}" presName="space" presStyleCnt="0"/>
      <dgm:spPr/>
    </dgm:pt>
    <dgm:pt modelId="{BBA8D04E-7443-4E99-A3D7-D33F529FF8DA}" type="pres">
      <dgm:prSet presAssocID="{2F005927-6AAE-44DE-A72B-ED52F47BEA76}" presName="composite" presStyleCnt="0"/>
      <dgm:spPr/>
    </dgm:pt>
    <dgm:pt modelId="{660D7398-28C3-4394-BAA7-DB375BDC21A1}" type="pres">
      <dgm:prSet presAssocID="{2F005927-6AAE-44DE-A72B-ED52F47BEA76}" presName="LShape" presStyleLbl="alignNode1" presStyleIdx="2" presStyleCnt="5"/>
      <dgm:spPr/>
    </dgm:pt>
    <dgm:pt modelId="{B1648202-D867-4EEC-86DF-480EA857B9B8}" type="pres">
      <dgm:prSet presAssocID="{2F005927-6AAE-44DE-A72B-ED52F47BEA76}" presName="ParentText" presStyleLbl="revTx" presStyleIdx="1" presStyleCnt="3">
        <dgm:presLayoutVars>
          <dgm:chMax val="0"/>
          <dgm:chPref val="0"/>
          <dgm:bulletEnabled val="1"/>
        </dgm:presLayoutVars>
      </dgm:prSet>
      <dgm:spPr/>
    </dgm:pt>
    <dgm:pt modelId="{252BD379-89C5-47AB-8101-27AACC46088C}" type="pres">
      <dgm:prSet presAssocID="{2F005927-6AAE-44DE-A72B-ED52F47BEA76}" presName="Triangle" presStyleLbl="alignNode1" presStyleIdx="3" presStyleCnt="5"/>
      <dgm:spPr/>
    </dgm:pt>
    <dgm:pt modelId="{9404DB79-CCC2-403D-AA9A-6D81F193644B}" type="pres">
      <dgm:prSet presAssocID="{C567783F-B1CB-4E24-BCF6-4277D7E8B970}" presName="sibTrans" presStyleCnt="0"/>
      <dgm:spPr/>
    </dgm:pt>
    <dgm:pt modelId="{34A45B39-2206-4B87-90AC-FE33974B8F35}" type="pres">
      <dgm:prSet presAssocID="{C567783F-B1CB-4E24-BCF6-4277D7E8B970}" presName="space" presStyleCnt="0"/>
      <dgm:spPr/>
    </dgm:pt>
    <dgm:pt modelId="{50564FF3-DD2A-4522-BFF4-361384AD7928}" type="pres">
      <dgm:prSet presAssocID="{C0BC1453-AE30-460D-B4B4-4C203A0E9240}" presName="composite" presStyleCnt="0"/>
      <dgm:spPr/>
    </dgm:pt>
    <dgm:pt modelId="{F065E926-BA65-407B-85BE-4BE6C9966992}" type="pres">
      <dgm:prSet presAssocID="{C0BC1453-AE30-460D-B4B4-4C203A0E9240}" presName="LShape" presStyleLbl="alignNode1" presStyleIdx="4" presStyleCnt="5"/>
      <dgm:spPr/>
    </dgm:pt>
    <dgm:pt modelId="{39046BFA-0950-450C-B696-FDFE69E4852E}" type="pres">
      <dgm:prSet presAssocID="{C0BC1453-AE30-460D-B4B4-4C203A0E9240}" presName="ParentText" presStyleLbl="revTx" presStyleIdx="2" presStyleCnt="3">
        <dgm:presLayoutVars>
          <dgm:chMax val="0"/>
          <dgm:chPref val="0"/>
          <dgm:bulletEnabled val="1"/>
        </dgm:presLayoutVars>
      </dgm:prSet>
      <dgm:spPr/>
    </dgm:pt>
  </dgm:ptLst>
  <dgm:cxnLst>
    <dgm:cxn modelId="{800E8C41-6189-421B-BA5F-154AEA5101DD}" type="presOf" srcId="{EA1B0BAB-7BAA-409E-A0B9-F4DC740F49C6}" destId="{8C00F377-C67F-4282-B793-891EDB8BFDF8}" srcOrd="0" destOrd="0" presId="urn:microsoft.com/office/officeart/2009/3/layout/StepUpProcess"/>
    <dgm:cxn modelId="{7DF0C06E-106D-408D-8BFE-888D1AFF7B22}" srcId="{EFDC015A-7B32-4127-ADF4-4A0DD834BBF1}" destId="{EA1B0BAB-7BAA-409E-A0B9-F4DC740F49C6}" srcOrd="0" destOrd="0" parTransId="{CA4021EA-71F8-4768-8767-B02B8F5EF274}" sibTransId="{1D1B3D08-B835-42C1-98C7-D6B54CB3BB52}"/>
    <dgm:cxn modelId="{00976B96-A037-4E42-A1A3-23FEBC29DE94}" srcId="{EFDC015A-7B32-4127-ADF4-4A0DD834BBF1}" destId="{C0BC1453-AE30-460D-B4B4-4C203A0E9240}" srcOrd="2" destOrd="0" parTransId="{530020B6-401F-4A8C-BA2D-B745982E4A00}" sibTransId="{36A7A24C-D777-4D85-A695-7EE7F8FD75CD}"/>
    <dgm:cxn modelId="{228ADFA3-BA02-47DD-8B55-838AC3741900}" srcId="{EFDC015A-7B32-4127-ADF4-4A0DD834BBF1}" destId="{2F005927-6AAE-44DE-A72B-ED52F47BEA76}" srcOrd="1" destOrd="0" parTransId="{71D8E964-16A1-4811-A171-31D469128B2F}" sibTransId="{C567783F-B1CB-4E24-BCF6-4277D7E8B970}"/>
    <dgm:cxn modelId="{F2AE31BC-0FA8-43FD-96F6-3959BC17D04B}" type="presOf" srcId="{C0BC1453-AE30-460D-B4B4-4C203A0E9240}" destId="{39046BFA-0950-450C-B696-FDFE69E4852E}" srcOrd="0" destOrd="0" presId="urn:microsoft.com/office/officeart/2009/3/layout/StepUpProcess"/>
    <dgm:cxn modelId="{522E5ACD-3C01-4B84-A18E-DCCBD5C37FA7}" type="presOf" srcId="{EFDC015A-7B32-4127-ADF4-4A0DD834BBF1}" destId="{A23A0617-3C9A-4113-A23E-E9D70FB4C5AD}" srcOrd="0" destOrd="0" presId="urn:microsoft.com/office/officeart/2009/3/layout/StepUpProcess"/>
    <dgm:cxn modelId="{35B4F9E0-16EB-4FEE-AC23-F95DECFEE6D4}" type="presOf" srcId="{2F005927-6AAE-44DE-A72B-ED52F47BEA76}" destId="{B1648202-D867-4EEC-86DF-480EA857B9B8}" srcOrd="0" destOrd="0" presId="urn:microsoft.com/office/officeart/2009/3/layout/StepUpProcess"/>
    <dgm:cxn modelId="{23DFBB49-7953-43EA-9CDB-D456A545094B}" type="presParOf" srcId="{A23A0617-3C9A-4113-A23E-E9D70FB4C5AD}" destId="{20E72301-7286-430A-9C86-4F7ECA7C4E6F}" srcOrd="0" destOrd="0" presId="urn:microsoft.com/office/officeart/2009/3/layout/StepUpProcess"/>
    <dgm:cxn modelId="{564F757C-7706-45B6-82CE-CF7E388353A5}" type="presParOf" srcId="{20E72301-7286-430A-9C86-4F7ECA7C4E6F}" destId="{73B18535-92FC-404B-BC62-D92C069E5662}" srcOrd="0" destOrd="0" presId="urn:microsoft.com/office/officeart/2009/3/layout/StepUpProcess"/>
    <dgm:cxn modelId="{5277A7A5-D138-4E52-B090-9D203C3E25FC}" type="presParOf" srcId="{20E72301-7286-430A-9C86-4F7ECA7C4E6F}" destId="{8C00F377-C67F-4282-B793-891EDB8BFDF8}" srcOrd="1" destOrd="0" presId="urn:microsoft.com/office/officeart/2009/3/layout/StepUpProcess"/>
    <dgm:cxn modelId="{6ABB9935-03E5-4AFA-B296-25CE002AB288}" type="presParOf" srcId="{20E72301-7286-430A-9C86-4F7ECA7C4E6F}" destId="{2AC3139D-F604-4AB5-9485-7342D35E4767}" srcOrd="2" destOrd="0" presId="urn:microsoft.com/office/officeart/2009/3/layout/StepUpProcess"/>
    <dgm:cxn modelId="{CB533384-1E67-48B6-A967-FA90A3DE6503}" type="presParOf" srcId="{A23A0617-3C9A-4113-A23E-E9D70FB4C5AD}" destId="{9F427B4C-7AE0-4421-8AAD-6CE527F7516C}" srcOrd="1" destOrd="0" presId="urn:microsoft.com/office/officeart/2009/3/layout/StepUpProcess"/>
    <dgm:cxn modelId="{B6494A46-B69C-481D-9AC9-C79F02C6AB8A}" type="presParOf" srcId="{9F427B4C-7AE0-4421-8AAD-6CE527F7516C}" destId="{CA7657AD-F235-4254-AA3C-B012E2733811}" srcOrd="0" destOrd="0" presId="urn:microsoft.com/office/officeart/2009/3/layout/StepUpProcess"/>
    <dgm:cxn modelId="{63C0C803-0F94-4FCB-9742-10A383766C95}" type="presParOf" srcId="{A23A0617-3C9A-4113-A23E-E9D70FB4C5AD}" destId="{BBA8D04E-7443-4E99-A3D7-D33F529FF8DA}" srcOrd="2" destOrd="0" presId="urn:microsoft.com/office/officeart/2009/3/layout/StepUpProcess"/>
    <dgm:cxn modelId="{A3358B40-873A-4898-A3ED-75095DF7EF4C}" type="presParOf" srcId="{BBA8D04E-7443-4E99-A3D7-D33F529FF8DA}" destId="{660D7398-28C3-4394-BAA7-DB375BDC21A1}" srcOrd="0" destOrd="0" presId="urn:microsoft.com/office/officeart/2009/3/layout/StepUpProcess"/>
    <dgm:cxn modelId="{7FF04721-82CC-4BE9-A363-64DF9AF13F1D}" type="presParOf" srcId="{BBA8D04E-7443-4E99-A3D7-D33F529FF8DA}" destId="{B1648202-D867-4EEC-86DF-480EA857B9B8}" srcOrd="1" destOrd="0" presId="urn:microsoft.com/office/officeart/2009/3/layout/StepUpProcess"/>
    <dgm:cxn modelId="{B6B6BE3E-DBB4-4961-9DAE-CB26444E0B19}" type="presParOf" srcId="{BBA8D04E-7443-4E99-A3D7-D33F529FF8DA}" destId="{252BD379-89C5-47AB-8101-27AACC46088C}" srcOrd="2" destOrd="0" presId="urn:microsoft.com/office/officeart/2009/3/layout/StepUpProcess"/>
    <dgm:cxn modelId="{9A28CA90-02F4-44AB-AB6D-BA2150DA60DE}" type="presParOf" srcId="{A23A0617-3C9A-4113-A23E-E9D70FB4C5AD}" destId="{9404DB79-CCC2-403D-AA9A-6D81F193644B}" srcOrd="3" destOrd="0" presId="urn:microsoft.com/office/officeart/2009/3/layout/StepUpProcess"/>
    <dgm:cxn modelId="{F2205FD0-6432-42A9-AF22-D999B19F0E04}" type="presParOf" srcId="{9404DB79-CCC2-403D-AA9A-6D81F193644B}" destId="{34A45B39-2206-4B87-90AC-FE33974B8F35}" srcOrd="0" destOrd="0" presId="urn:microsoft.com/office/officeart/2009/3/layout/StepUpProcess"/>
    <dgm:cxn modelId="{E654B8DD-9600-47FD-A75D-12509274CA4C}" type="presParOf" srcId="{A23A0617-3C9A-4113-A23E-E9D70FB4C5AD}" destId="{50564FF3-DD2A-4522-BFF4-361384AD7928}" srcOrd="4" destOrd="0" presId="urn:microsoft.com/office/officeart/2009/3/layout/StepUpProcess"/>
    <dgm:cxn modelId="{79A24D4C-FAA9-41AE-8855-C8B5C4BC589B}" type="presParOf" srcId="{50564FF3-DD2A-4522-BFF4-361384AD7928}" destId="{F065E926-BA65-407B-85BE-4BE6C9966992}" srcOrd="0" destOrd="0" presId="urn:microsoft.com/office/officeart/2009/3/layout/StepUpProcess"/>
    <dgm:cxn modelId="{51144C59-68DF-40E6-8106-A11DB0E47D5D}" type="presParOf" srcId="{50564FF3-DD2A-4522-BFF4-361384AD7928}" destId="{39046BFA-0950-450C-B696-FDFE69E4852E}" srcOrd="1" destOrd="0" presId="urn:microsoft.com/office/officeart/2009/3/layout/StepU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BCCF5A1-8C44-4FC8-98D0-261966BC5F86}" type="doc">
      <dgm:prSet loTypeId="urn:microsoft.com/office/officeart/2005/8/layout/list1" loCatId="list" qsTypeId="urn:microsoft.com/office/officeart/2005/8/quickstyle/simple3" qsCatId="simple" csTypeId="urn:microsoft.com/office/officeart/2005/8/colors/colorful5" csCatId="colorful" phldr="1"/>
      <dgm:spPr/>
      <dgm:t>
        <a:bodyPr/>
        <a:lstStyle/>
        <a:p>
          <a:endParaRPr lang="ru-RU"/>
        </a:p>
      </dgm:t>
    </dgm:pt>
    <dgm:pt modelId="{7E8E4296-E654-4C02-A257-9821287D76EA}">
      <dgm:prSet phldrT="[Текст]" custT="1"/>
      <dgm:spPr/>
      <dgm:t>
        <a:bodyPr/>
        <a:lstStyle/>
        <a:p>
          <a:r>
            <a:rPr lang="uz-Cyrl-UZ" sz="2400" b="1" dirty="0"/>
            <a:t>Chiziqli-burchakli o’lchash</a:t>
          </a:r>
          <a:r>
            <a:rPr lang="en-US" sz="2400" b="1" dirty="0"/>
            <a:t> usullari </a:t>
          </a:r>
          <a:r>
            <a:rPr lang="en-US" sz="2400" b="1" dirty="0" err="1"/>
            <a:t>va</a:t>
          </a:r>
          <a:r>
            <a:rPr lang="en-US" sz="2400" b="1" dirty="0"/>
            <a:t> </a:t>
          </a:r>
          <a:r>
            <a:rPr lang="en-US" sz="2400" b="1" dirty="0" err="1"/>
            <a:t>vosita</a:t>
          </a:r>
          <a:r>
            <a:rPr lang="uz-Cyrl-UZ" sz="2400" b="1" dirty="0"/>
            <a:t>lar</a:t>
          </a:r>
          <a:r>
            <a:rPr lang="en-US" sz="2400" b="1" dirty="0" err="1"/>
            <a:t>i</a:t>
          </a:r>
          <a:endParaRPr lang="uz-Cyrl-UZ" sz="2400" b="1" dirty="0"/>
        </a:p>
      </dgm:t>
    </dgm:pt>
    <dgm:pt modelId="{22075A4B-C4FF-4A1F-8BDB-ADD7082D7924}" type="parTrans" cxnId="{C6B13A78-5BD5-4854-A49F-1B8C22138775}">
      <dgm:prSet/>
      <dgm:spPr/>
      <dgm:t>
        <a:bodyPr/>
        <a:lstStyle/>
        <a:p>
          <a:endParaRPr lang="ru-RU" sz="2000" b="1"/>
        </a:p>
      </dgm:t>
    </dgm:pt>
    <dgm:pt modelId="{F0AD7FE2-43B5-4D0E-AA52-89777E4BBC98}" type="sibTrans" cxnId="{C6B13A78-5BD5-4854-A49F-1B8C22138775}">
      <dgm:prSet/>
      <dgm:spPr/>
      <dgm:t>
        <a:bodyPr/>
        <a:lstStyle/>
        <a:p>
          <a:endParaRPr lang="ru-RU" sz="2000" b="1"/>
        </a:p>
      </dgm:t>
    </dgm:pt>
    <dgm:pt modelId="{32FA2E3A-19A2-41D0-A791-789152C73EE8}">
      <dgm:prSet phldrT="[Текст]" custT="1"/>
      <dgm:spPr/>
      <dgm:t>
        <a:bodyPr/>
        <a:lstStyle/>
        <a:p>
          <a:r>
            <a:rPr lang="uz-Cyrl-UZ" sz="2400" b="1" dirty="0"/>
            <a:t>Issi</a:t>
          </a:r>
          <a:r>
            <a:rPr lang="en-US" sz="2400" b="1" dirty="0" err="1"/>
            <a:t>qlik</a:t>
          </a:r>
          <a:r>
            <a:rPr lang="en-US" sz="2400" b="1" dirty="0"/>
            <a:t> </a:t>
          </a:r>
          <a:r>
            <a:rPr lang="en-US" sz="2400" b="1" dirty="0" err="1"/>
            <a:t>texnikasida</a:t>
          </a:r>
          <a:r>
            <a:rPr lang="en-US" sz="2400" b="1" dirty="0"/>
            <a:t> </a:t>
          </a:r>
          <a:r>
            <a:rPr lang="en-US" sz="2400" b="1" dirty="0" err="1"/>
            <a:t>o’lchashlar</a:t>
          </a:r>
          <a:endParaRPr lang="ru-RU" sz="2400" b="1" dirty="0"/>
        </a:p>
      </dgm:t>
    </dgm:pt>
    <dgm:pt modelId="{76EDACFD-91D2-409F-9DBB-C8672A77179C}" type="parTrans" cxnId="{7A356E13-7F7A-4132-A9DE-0E206A9A82F3}">
      <dgm:prSet/>
      <dgm:spPr/>
      <dgm:t>
        <a:bodyPr/>
        <a:lstStyle/>
        <a:p>
          <a:endParaRPr lang="ru-RU" sz="2000" b="1"/>
        </a:p>
      </dgm:t>
    </dgm:pt>
    <dgm:pt modelId="{21A3D6A1-F7E2-4E97-AF3D-183EE37BC1A6}" type="sibTrans" cxnId="{7A356E13-7F7A-4132-A9DE-0E206A9A82F3}">
      <dgm:prSet/>
      <dgm:spPr/>
      <dgm:t>
        <a:bodyPr/>
        <a:lstStyle/>
        <a:p>
          <a:endParaRPr lang="ru-RU" sz="2000" b="1"/>
        </a:p>
      </dgm:t>
    </dgm:pt>
    <dgm:pt modelId="{0BBAD53C-6D82-4307-84E6-A079EFF743E2}">
      <dgm:prSet phldrT="[Текст]" custT="1"/>
      <dgm:spPr/>
      <dgm:t>
        <a:bodyPr/>
        <a:lstStyle/>
        <a:p>
          <a:pPr algn="just"/>
          <a:r>
            <a:rPr lang="en-US" sz="2400" b="1" dirty="0" err="1"/>
            <a:t>Fizikaviy</a:t>
          </a:r>
          <a:r>
            <a:rPr lang="en-US" sz="2400" b="1" dirty="0"/>
            <a:t> </a:t>
          </a:r>
          <a:r>
            <a:rPr lang="en-US" sz="2400" b="1" dirty="0" err="1"/>
            <a:t>va</a:t>
          </a:r>
          <a:r>
            <a:rPr lang="en-US" sz="2400" b="1" dirty="0"/>
            <a:t> </a:t>
          </a:r>
          <a:r>
            <a:rPr lang="en-US" sz="2400" b="1" dirty="0" err="1"/>
            <a:t>kimyoviy</a:t>
          </a:r>
          <a:r>
            <a:rPr lang="en-US" sz="2400" b="1" dirty="0"/>
            <a:t> </a:t>
          </a:r>
          <a:r>
            <a:rPr lang="en-US" sz="2400" b="1" dirty="0" err="1"/>
            <a:t>o’lchash</a:t>
          </a:r>
          <a:r>
            <a:rPr lang="en-US" sz="2400" b="1" dirty="0"/>
            <a:t> usullari </a:t>
          </a:r>
          <a:r>
            <a:rPr lang="en-US" sz="2400" b="1" dirty="0" err="1"/>
            <a:t>va</a:t>
          </a:r>
          <a:r>
            <a:rPr lang="en-US" sz="2400" b="1" dirty="0"/>
            <a:t> </a:t>
          </a:r>
          <a:r>
            <a:rPr lang="en-US" sz="2400" b="1" dirty="0" err="1"/>
            <a:t>vosita</a:t>
          </a:r>
          <a:r>
            <a:rPr lang="uz-Cyrl-UZ" sz="2400" b="1" dirty="0"/>
            <a:t>lar</a:t>
          </a:r>
          <a:r>
            <a:rPr lang="en-US" sz="2400" b="1" dirty="0" err="1"/>
            <a:t>i</a:t>
          </a:r>
          <a:endParaRPr lang="ru-RU" sz="2400" b="1" dirty="0"/>
        </a:p>
      </dgm:t>
    </dgm:pt>
    <dgm:pt modelId="{202AD35C-BF6A-4412-9E60-2050A3DAEFFD}" type="parTrans" cxnId="{A7C498F1-C33A-4A33-B558-777FF8793BE9}">
      <dgm:prSet/>
      <dgm:spPr/>
      <dgm:t>
        <a:bodyPr/>
        <a:lstStyle/>
        <a:p>
          <a:endParaRPr lang="ru-RU" sz="2000" b="1"/>
        </a:p>
      </dgm:t>
    </dgm:pt>
    <dgm:pt modelId="{D894D054-C9B4-4018-8FA5-8BDCBBEC92B9}" type="sibTrans" cxnId="{A7C498F1-C33A-4A33-B558-777FF8793BE9}">
      <dgm:prSet/>
      <dgm:spPr/>
      <dgm:t>
        <a:bodyPr/>
        <a:lstStyle/>
        <a:p>
          <a:endParaRPr lang="ru-RU" sz="2000" b="1"/>
        </a:p>
      </dgm:t>
    </dgm:pt>
    <dgm:pt modelId="{2687B145-40F8-4C11-AD27-DE37934D14BA}">
      <dgm:prSet custT="1"/>
      <dgm:spPr/>
      <dgm:t>
        <a:bodyPr/>
        <a:lstStyle/>
        <a:p>
          <a:r>
            <a:rPr lang="en-US" sz="2400" b="1" dirty="0"/>
            <a:t>Elektr </a:t>
          </a:r>
          <a:r>
            <a:rPr lang="en-US" sz="2400" b="1" dirty="0" err="1"/>
            <a:t>o’lchash</a:t>
          </a:r>
          <a:r>
            <a:rPr lang="en-US" sz="2400" b="1" dirty="0"/>
            <a:t> usullari </a:t>
          </a:r>
          <a:r>
            <a:rPr lang="en-US" sz="2400" b="1" dirty="0" err="1"/>
            <a:t>va</a:t>
          </a:r>
          <a:r>
            <a:rPr lang="en-US" sz="2400" b="1" dirty="0"/>
            <a:t> </a:t>
          </a:r>
          <a:r>
            <a:rPr lang="en-US" sz="2400" b="1" dirty="0" err="1"/>
            <a:t>vositalari</a:t>
          </a:r>
          <a:endParaRPr lang="ru-RU" sz="2400" b="1" dirty="0"/>
        </a:p>
      </dgm:t>
    </dgm:pt>
    <dgm:pt modelId="{DE751909-0043-4E15-98FE-D620D6FB44F7}" type="parTrans" cxnId="{7904A954-A4C7-4A67-AAE9-14663C9504F7}">
      <dgm:prSet/>
      <dgm:spPr/>
      <dgm:t>
        <a:bodyPr/>
        <a:lstStyle/>
        <a:p>
          <a:endParaRPr lang="ru-RU" sz="2000" b="1"/>
        </a:p>
      </dgm:t>
    </dgm:pt>
    <dgm:pt modelId="{4009A399-E42B-45E9-90B2-31F11B190B5D}" type="sibTrans" cxnId="{7904A954-A4C7-4A67-AAE9-14663C9504F7}">
      <dgm:prSet/>
      <dgm:spPr/>
      <dgm:t>
        <a:bodyPr/>
        <a:lstStyle/>
        <a:p>
          <a:endParaRPr lang="ru-RU" sz="2000" b="1"/>
        </a:p>
      </dgm:t>
    </dgm:pt>
    <dgm:pt modelId="{B0E0D7C3-D762-4286-91AD-139272ECD644}">
      <dgm:prSet custT="1"/>
      <dgm:spPr/>
      <dgm:t>
        <a:bodyPr/>
        <a:lstStyle/>
        <a:p>
          <a:r>
            <a:rPr lang="en-US" sz="2400" b="1" dirty="0"/>
            <a:t>Akustik </a:t>
          </a:r>
          <a:r>
            <a:rPr lang="en-US" sz="2400" b="1" dirty="0" err="1"/>
            <a:t>o’lchash</a:t>
          </a:r>
          <a:r>
            <a:rPr lang="en-US" sz="2400" dirty="0"/>
            <a:t> </a:t>
          </a:r>
          <a:r>
            <a:rPr lang="en-US" sz="2400" b="1" dirty="0"/>
            <a:t>usullari </a:t>
          </a:r>
          <a:r>
            <a:rPr lang="en-US" sz="2400" b="1" dirty="0" err="1"/>
            <a:t>va</a:t>
          </a:r>
          <a:r>
            <a:rPr lang="en-US" sz="2400" b="1" dirty="0"/>
            <a:t> </a:t>
          </a:r>
          <a:r>
            <a:rPr lang="en-US" sz="2400" b="1" dirty="0" err="1"/>
            <a:t>vosita</a:t>
          </a:r>
          <a:r>
            <a:rPr lang="uz-Cyrl-UZ" sz="2400" b="1" dirty="0"/>
            <a:t>lar</a:t>
          </a:r>
          <a:r>
            <a:rPr lang="en-US" sz="2400" b="1" dirty="0" err="1"/>
            <a:t>i</a:t>
          </a:r>
          <a:endParaRPr lang="ru-RU" sz="2400" dirty="0"/>
        </a:p>
      </dgm:t>
    </dgm:pt>
    <dgm:pt modelId="{1B1D75FD-ED0A-451C-8980-664EE320AFE4}" type="parTrans" cxnId="{82F59E7A-F445-461C-9B9C-AE1B854748E2}">
      <dgm:prSet/>
      <dgm:spPr/>
      <dgm:t>
        <a:bodyPr/>
        <a:lstStyle/>
        <a:p>
          <a:endParaRPr lang="ru-RU"/>
        </a:p>
      </dgm:t>
    </dgm:pt>
    <dgm:pt modelId="{14CAB8BA-B517-420A-9069-CC1F9D2DC8AE}" type="sibTrans" cxnId="{82F59E7A-F445-461C-9B9C-AE1B854748E2}">
      <dgm:prSet/>
      <dgm:spPr/>
      <dgm:t>
        <a:bodyPr/>
        <a:lstStyle/>
        <a:p>
          <a:endParaRPr lang="ru-RU"/>
        </a:p>
      </dgm:t>
    </dgm:pt>
    <dgm:pt modelId="{685E59AB-CA03-4893-8078-255A1C7FA3A1}" type="pres">
      <dgm:prSet presAssocID="{4BCCF5A1-8C44-4FC8-98D0-261966BC5F86}" presName="linear" presStyleCnt="0">
        <dgm:presLayoutVars>
          <dgm:dir/>
          <dgm:animLvl val="lvl"/>
          <dgm:resizeHandles val="exact"/>
        </dgm:presLayoutVars>
      </dgm:prSet>
      <dgm:spPr/>
    </dgm:pt>
    <dgm:pt modelId="{351CEBCB-0BD5-428E-98FF-CDFC1FAE626E}" type="pres">
      <dgm:prSet presAssocID="{7E8E4296-E654-4C02-A257-9821287D76EA}" presName="parentLin" presStyleCnt="0"/>
      <dgm:spPr/>
    </dgm:pt>
    <dgm:pt modelId="{2F0FD97B-4004-4CAC-A8A0-3F4B00394C08}" type="pres">
      <dgm:prSet presAssocID="{7E8E4296-E654-4C02-A257-9821287D76EA}" presName="parentLeftMargin" presStyleLbl="node1" presStyleIdx="0" presStyleCnt="5"/>
      <dgm:spPr/>
    </dgm:pt>
    <dgm:pt modelId="{50A00429-2C0E-4BA5-BFB8-ECB6FFDA760B}" type="pres">
      <dgm:prSet presAssocID="{7E8E4296-E654-4C02-A257-9821287D76EA}" presName="parentText" presStyleLbl="node1" presStyleIdx="0" presStyleCnt="5">
        <dgm:presLayoutVars>
          <dgm:chMax val="0"/>
          <dgm:bulletEnabled val="1"/>
        </dgm:presLayoutVars>
      </dgm:prSet>
      <dgm:spPr/>
    </dgm:pt>
    <dgm:pt modelId="{4CC32EF4-342E-48A2-9A7C-5018A93D7D96}" type="pres">
      <dgm:prSet presAssocID="{7E8E4296-E654-4C02-A257-9821287D76EA}" presName="negativeSpace" presStyleCnt="0"/>
      <dgm:spPr/>
    </dgm:pt>
    <dgm:pt modelId="{1AFA22D7-5CEB-4D8A-B123-4CA35D7B7454}" type="pres">
      <dgm:prSet presAssocID="{7E8E4296-E654-4C02-A257-9821287D76EA}" presName="childText" presStyleLbl="conFgAcc1" presStyleIdx="0" presStyleCnt="5">
        <dgm:presLayoutVars>
          <dgm:bulletEnabled val="1"/>
        </dgm:presLayoutVars>
      </dgm:prSet>
      <dgm:spPr/>
    </dgm:pt>
    <dgm:pt modelId="{DE11B056-A225-4007-96C6-F9674E69C640}" type="pres">
      <dgm:prSet presAssocID="{F0AD7FE2-43B5-4D0E-AA52-89777E4BBC98}" presName="spaceBetweenRectangles" presStyleCnt="0"/>
      <dgm:spPr/>
    </dgm:pt>
    <dgm:pt modelId="{567632C9-0251-419E-80D1-0C1825DD429E}" type="pres">
      <dgm:prSet presAssocID="{2687B145-40F8-4C11-AD27-DE37934D14BA}" presName="parentLin" presStyleCnt="0"/>
      <dgm:spPr/>
    </dgm:pt>
    <dgm:pt modelId="{C934091B-5D98-490F-85C1-675F8D2E30A3}" type="pres">
      <dgm:prSet presAssocID="{2687B145-40F8-4C11-AD27-DE37934D14BA}" presName="parentLeftMargin" presStyleLbl="node1" presStyleIdx="0" presStyleCnt="5"/>
      <dgm:spPr/>
    </dgm:pt>
    <dgm:pt modelId="{C997588A-366E-434E-9EC8-ED98B172ED0E}" type="pres">
      <dgm:prSet presAssocID="{2687B145-40F8-4C11-AD27-DE37934D14BA}" presName="parentText" presStyleLbl="node1" presStyleIdx="1" presStyleCnt="5">
        <dgm:presLayoutVars>
          <dgm:chMax val="0"/>
          <dgm:bulletEnabled val="1"/>
        </dgm:presLayoutVars>
      </dgm:prSet>
      <dgm:spPr/>
    </dgm:pt>
    <dgm:pt modelId="{44969516-2EAC-4CF0-B87D-8885EB0B3217}" type="pres">
      <dgm:prSet presAssocID="{2687B145-40F8-4C11-AD27-DE37934D14BA}" presName="negativeSpace" presStyleCnt="0"/>
      <dgm:spPr/>
    </dgm:pt>
    <dgm:pt modelId="{705B32D7-944A-44D8-B402-B030A2CDBA96}" type="pres">
      <dgm:prSet presAssocID="{2687B145-40F8-4C11-AD27-DE37934D14BA}" presName="childText" presStyleLbl="conFgAcc1" presStyleIdx="1" presStyleCnt="5">
        <dgm:presLayoutVars>
          <dgm:bulletEnabled val="1"/>
        </dgm:presLayoutVars>
      </dgm:prSet>
      <dgm:spPr/>
    </dgm:pt>
    <dgm:pt modelId="{683FC1C3-1728-4751-B28C-194F9EF27B3E}" type="pres">
      <dgm:prSet presAssocID="{4009A399-E42B-45E9-90B2-31F11B190B5D}" presName="spaceBetweenRectangles" presStyleCnt="0"/>
      <dgm:spPr/>
    </dgm:pt>
    <dgm:pt modelId="{36F7C378-29BC-4265-AF84-5D78B0CBA575}" type="pres">
      <dgm:prSet presAssocID="{32FA2E3A-19A2-41D0-A791-789152C73EE8}" presName="parentLin" presStyleCnt="0"/>
      <dgm:spPr/>
    </dgm:pt>
    <dgm:pt modelId="{6A1B4C91-9914-4433-A75D-36148EB5BC67}" type="pres">
      <dgm:prSet presAssocID="{32FA2E3A-19A2-41D0-A791-789152C73EE8}" presName="parentLeftMargin" presStyleLbl="node1" presStyleIdx="1" presStyleCnt="5"/>
      <dgm:spPr/>
    </dgm:pt>
    <dgm:pt modelId="{645EFDF8-BCA9-4F51-AB63-D1579CA30740}" type="pres">
      <dgm:prSet presAssocID="{32FA2E3A-19A2-41D0-A791-789152C73EE8}" presName="parentText" presStyleLbl="node1" presStyleIdx="2" presStyleCnt="5">
        <dgm:presLayoutVars>
          <dgm:chMax val="0"/>
          <dgm:bulletEnabled val="1"/>
        </dgm:presLayoutVars>
      </dgm:prSet>
      <dgm:spPr/>
    </dgm:pt>
    <dgm:pt modelId="{CD9AB61E-FC38-4F2D-B8C9-6CF5D03117B5}" type="pres">
      <dgm:prSet presAssocID="{32FA2E3A-19A2-41D0-A791-789152C73EE8}" presName="negativeSpace" presStyleCnt="0"/>
      <dgm:spPr/>
    </dgm:pt>
    <dgm:pt modelId="{2C9A8826-8F87-4DE3-9D78-60BF0121A731}" type="pres">
      <dgm:prSet presAssocID="{32FA2E3A-19A2-41D0-A791-789152C73EE8}" presName="childText" presStyleLbl="conFgAcc1" presStyleIdx="2" presStyleCnt="5">
        <dgm:presLayoutVars>
          <dgm:bulletEnabled val="1"/>
        </dgm:presLayoutVars>
      </dgm:prSet>
      <dgm:spPr/>
    </dgm:pt>
    <dgm:pt modelId="{F6D4D1AD-F157-439B-9290-BAED5C0F0610}" type="pres">
      <dgm:prSet presAssocID="{21A3D6A1-F7E2-4E97-AF3D-183EE37BC1A6}" presName="spaceBetweenRectangles" presStyleCnt="0"/>
      <dgm:spPr/>
    </dgm:pt>
    <dgm:pt modelId="{B5FE0B7A-EF8B-4E6E-9CE6-273B67E0ACD9}" type="pres">
      <dgm:prSet presAssocID="{0BBAD53C-6D82-4307-84E6-A079EFF743E2}" presName="parentLin" presStyleCnt="0"/>
      <dgm:spPr/>
    </dgm:pt>
    <dgm:pt modelId="{1565099E-3263-45AE-A1A7-D4689E8D6462}" type="pres">
      <dgm:prSet presAssocID="{0BBAD53C-6D82-4307-84E6-A079EFF743E2}" presName="parentLeftMargin" presStyleLbl="node1" presStyleIdx="2" presStyleCnt="5"/>
      <dgm:spPr/>
    </dgm:pt>
    <dgm:pt modelId="{DD2DE13C-FD16-43F6-976C-99A8091EB7DD}" type="pres">
      <dgm:prSet presAssocID="{0BBAD53C-6D82-4307-84E6-A079EFF743E2}" presName="parentText" presStyleLbl="node1" presStyleIdx="3" presStyleCnt="5">
        <dgm:presLayoutVars>
          <dgm:chMax val="0"/>
          <dgm:bulletEnabled val="1"/>
        </dgm:presLayoutVars>
      </dgm:prSet>
      <dgm:spPr/>
    </dgm:pt>
    <dgm:pt modelId="{1D1CAC5D-2E41-4FEA-940D-7A9E9F6F92A4}" type="pres">
      <dgm:prSet presAssocID="{0BBAD53C-6D82-4307-84E6-A079EFF743E2}" presName="negativeSpace" presStyleCnt="0"/>
      <dgm:spPr/>
    </dgm:pt>
    <dgm:pt modelId="{A2A58ED7-B8BB-4CD0-BE7E-36A05754736F}" type="pres">
      <dgm:prSet presAssocID="{0BBAD53C-6D82-4307-84E6-A079EFF743E2}" presName="childText" presStyleLbl="conFgAcc1" presStyleIdx="3" presStyleCnt="5">
        <dgm:presLayoutVars>
          <dgm:bulletEnabled val="1"/>
        </dgm:presLayoutVars>
      </dgm:prSet>
      <dgm:spPr/>
    </dgm:pt>
    <dgm:pt modelId="{AAF2FDBB-B574-4EC8-86C0-7B926B400140}" type="pres">
      <dgm:prSet presAssocID="{D894D054-C9B4-4018-8FA5-8BDCBBEC92B9}" presName="spaceBetweenRectangles" presStyleCnt="0"/>
      <dgm:spPr/>
    </dgm:pt>
    <dgm:pt modelId="{C45BC9BC-CFB2-44AF-8B48-9702D100C28F}" type="pres">
      <dgm:prSet presAssocID="{B0E0D7C3-D762-4286-91AD-139272ECD644}" presName="parentLin" presStyleCnt="0"/>
      <dgm:spPr/>
    </dgm:pt>
    <dgm:pt modelId="{032E2A84-E94F-4A98-8A8D-D3D88C7FE40F}" type="pres">
      <dgm:prSet presAssocID="{B0E0D7C3-D762-4286-91AD-139272ECD644}" presName="parentLeftMargin" presStyleLbl="node1" presStyleIdx="3" presStyleCnt="5"/>
      <dgm:spPr/>
    </dgm:pt>
    <dgm:pt modelId="{75E6E8DC-CE73-4CF7-870A-DDEDA60D2A02}" type="pres">
      <dgm:prSet presAssocID="{B0E0D7C3-D762-4286-91AD-139272ECD644}" presName="parentText" presStyleLbl="node1" presStyleIdx="4" presStyleCnt="5">
        <dgm:presLayoutVars>
          <dgm:chMax val="0"/>
          <dgm:bulletEnabled val="1"/>
        </dgm:presLayoutVars>
      </dgm:prSet>
      <dgm:spPr/>
    </dgm:pt>
    <dgm:pt modelId="{F404C8EE-EBD3-4086-BD88-7B3D0C915969}" type="pres">
      <dgm:prSet presAssocID="{B0E0D7C3-D762-4286-91AD-139272ECD644}" presName="negativeSpace" presStyleCnt="0"/>
      <dgm:spPr/>
    </dgm:pt>
    <dgm:pt modelId="{A2F6346B-7304-4794-B7AD-43990A60588B}" type="pres">
      <dgm:prSet presAssocID="{B0E0D7C3-D762-4286-91AD-139272ECD644}" presName="childText" presStyleLbl="conFgAcc1" presStyleIdx="4" presStyleCnt="5">
        <dgm:presLayoutVars>
          <dgm:bulletEnabled val="1"/>
        </dgm:presLayoutVars>
      </dgm:prSet>
      <dgm:spPr/>
    </dgm:pt>
  </dgm:ptLst>
  <dgm:cxnLst>
    <dgm:cxn modelId="{80E04402-1EE4-4056-BD3D-52E464F15BC8}" type="presOf" srcId="{0BBAD53C-6D82-4307-84E6-A079EFF743E2}" destId="{DD2DE13C-FD16-43F6-976C-99A8091EB7DD}" srcOrd="1" destOrd="0" presId="urn:microsoft.com/office/officeart/2005/8/layout/list1"/>
    <dgm:cxn modelId="{89C73F0B-6AB8-4509-85E4-5F45EBBA4AEC}" type="presOf" srcId="{2687B145-40F8-4C11-AD27-DE37934D14BA}" destId="{C997588A-366E-434E-9EC8-ED98B172ED0E}" srcOrd="1" destOrd="0" presId="urn:microsoft.com/office/officeart/2005/8/layout/list1"/>
    <dgm:cxn modelId="{7A356E13-7F7A-4132-A9DE-0E206A9A82F3}" srcId="{4BCCF5A1-8C44-4FC8-98D0-261966BC5F86}" destId="{32FA2E3A-19A2-41D0-A791-789152C73EE8}" srcOrd="2" destOrd="0" parTransId="{76EDACFD-91D2-409F-9DBB-C8672A77179C}" sibTransId="{21A3D6A1-F7E2-4E97-AF3D-183EE37BC1A6}"/>
    <dgm:cxn modelId="{0096E324-1D29-421A-865E-B6C9F461BE83}" type="presOf" srcId="{2687B145-40F8-4C11-AD27-DE37934D14BA}" destId="{C934091B-5D98-490F-85C1-675F8D2E30A3}" srcOrd="0" destOrd="0" presId="urn:microsoft.com/office/officeart/2005/8/layout/list1"/>
    <dgm:cxn modelId="{E928EF26-55F7-4F90-83C1-6B40A8E47636}" type="presOf" srcId="{B0E0D7C3-D762-4286-91AD-139272ECD644}" destId="{75E6E8DC-CE73-4CF7-870A-DDEDA60D2A02}" srcOrd="1" destOrd="0" presId="urn:microsoft.com/office/officeart/2005/8/layout/list1"/>
    <dgm:cxn modelId="{424E6430-BC97-4252-A156-A97D2EBC3FF9}" type="presOf" srcId="{32FA2E3A-19A2-41D0-A791-789152C73EE8}" destId="{6A1B4C91-9914-4433-A75D-36148EB5BC67}" srcOrd="0" destOrd="0" presId="urn:microsoft.com/office/officeart/2005/8/layout/list1"/>
    <dgm:cxn modelId="{BC1BE234-BDA1-44DD-B39C-DE1993AAEE46}" type="presOf" srcId="{7E8E4296-E654-4C02-A257-9821287D76EA}" destId="{2F0FD97B-4004-4CAC-A8A0-3F4B00394C08}" srcOrd="0" destOrd="0" presId="urn:microsoft.com/office/officeart/2005/8/layout/list1"/>
    <dgm:cxn modelId="{7904A954-A4C7-4A67-AAE9-14663C9504F7}" srcId="{4BCCF5A1-8C44-4FC8-98D0-261966BC5F86}" destId="{2687B145-40F8-4C11-AD27-DE37934D14BA}" srcOrd="1" destOrd="0" parTransId="{DE751909-0043-4E15-98FE-D620D6FB44F7}" sibTransId="{4009A399-E42B-45E9-90B2-31F11B190B5D}"/>
    <dgm:cxn modelId="{C6B13A78-5BD5-4854-A49F-1B8C22138775}" srcId="{4BCCF5A1-8C44-4FC8-98D0-261966BC5F86}" destId="{7E8E4296-E654-4C02-A257-9821287D76EA}" srcOrd="0" destOrd="0" parTransId="{22075A4B-C4FF-4A1F-8BDB-ADD7082D7924}" sibTransId="{F0AD7FE2-43B5-4D0E-AA52-89777E4BBC98}"/>
    <dgm:cxn modelId="{82F59E7A-F445-461C-9B9C-AE1B854748E2}" srcId="{4BCCF5A1-8C44-4FC8-98D0-261966BC5F86}" destId="{B0E0D7C3-D762-4286-91AD-139272ECD644}" srcOrd="4" destOrd="0" parTransId="{1B1D75FD-ED0A-451C-8980-664EE320AFE4}" sibTransId="{14CAB8BA-B517-420A-9069-CC1F9D2DC8AE}"/>
    <dgm:cxn modelId="{1BAE6486-26F1-40D5-B692-6D9015433BE9}" type="presOf" srcId="{B0E0D7C3-D762-4286-91AD-139272ECD644}" destId="{032E2A84-E94F-4A98-8A8D-D3D88C7FE40F}" srcOrd="0" destOrd="0" presId="urn:microsoft.com/office/officeart/2005/8/layout/list1"/>
    <dgm:cxn modelId="{3EC43897-E59F-4347-93EF-144FE7183D58}" type="presOf" srcId="{0BBAD53C-6D82-4307-84E6-A079EFF743E2}" destId="{1565099E-3263-45AE-A1A7-D4689E8D6462}" srcOrd="0" destOrd="0" presId="urn:microsoft.com/office/officeart/2005/8/layout/list1"/>
    <dgm:cxn modelId="{570913A9-321E-401F-8533-3D3AD6AD23F4}" type="presOf" srcId="{32FA2E3A-19A2-41D0-A791-789152C73EE8}" destId="{645EFDF8-BCA9-4F51-AB63-D1579CA30740}" srcOrd="1" destOrd="0" presId="urn:microsoft.com/office/officeart/2005/8/layout/list1"/>
    <dgm:cxn modelId="{4FB647CB-6E25-45E4-ACED-73BE9FAA2899}" type="presOf" srcId="{4BCCF5A1-8C44-4FC8-98D0-261966BC5F86}" destId="{685E59AB-CA03-4893-8078-255A1C7FA3A1}" srcOrd="0" destOrd="0" presId="urn:microsoft.com/office/officeart/2005/8/layout/list1"/>
    <dgm:cxn modelId="{09E983DB-B381-49A9-9211-A6456DEBCD60}" type="presOf" srcId="{7E8E4296-E654-4C02-A257-9821287D76EA}" destId="{50A00429-2C0E-4BA5-BFB8-ECB6FFDA760B}" srcOrd="1" destOrd="0" presId="urn:microsoft.com/office/officeart/2005/8/layout/list1"/>
    <dgm:cxn modelId="{A7C498F1-C33A-4A33-B558-777FF8793BE9}" srcId="{4BCCF5A1-8C44-4FC8-98D0-261966BC5F86}" destId="{0BBAD53C-6D82-4307-84E6-A079EFF743E2}" srcOrd="3" destOrd="0" parTransId="{202AD35C-BF6A-4412-9E60-2050A3DAEFFD}" sibTransId="{D894D054-C9B4-4018-8FA5-8BDCBBEC92B9}"/>
    <dgm:cxn modelId="{EBC81A78-D560-4882-96FF-8A25D5A2710F}" type="presParOf" srcId="{685E59AB-CA03-4893-8078-255A1C7FA3A1}" destId="{351CEBCB-0BD5-428E-98FF-CDFC1FAE626E}" srcOrd="0" destOrd="0" presId="urn:microsoft.com/office/officeart/2005/8/layout/list1"/>
    <dgm:cxn modelId="{8018D87A-A560-420B-A370-185B713DEF81}" type="presParOf" srcId="{351CEBCB-0BD5-428E-98FF-CDFC1FAE626E}" destId="{2F0FD97B-4004-4CAC-A8A0-3F4B00394C08}" srcOrd="0" destOrd="0" presId="urn:microsoft.com/office/officeart/2005/8/layout/list1"/>
    <dgm:cxn modelId="{4DE982DF-4325-4F76-B6B1-CABC3060AD5C}" type="presParOf" srcId="{351CEBCB-0BD5-428E-98FF-CDFC1FAE626E}" destId="{50A00429-2C0E-4BA5-BFB8-ECB6FFDA760B}" srcOrd="1" destOrd="0" presId="urn:microsoft.com/office/officeart/2005/8/layout/list1"/>
    <dgm:cxn modelId="{5D84235A-EA6F-4C3D-935F-F189511893A5}" type="presParOf" srcId="{685E59AB-CA03-4893-8078-255A1C7FA3A1}" destId="{4CC32EF4-342E-48A2-9A7C-5018A93D7D96}" srcOrd="1" destOrd="0" presId="urn:microsoft.com/office/officeart/2005/8/layout/list1"/>
    <dgm:cxn modelId="{74732C0F-6D8E-440E-82A1-446A818595CE}" type="presParOf" srcId="{685E59AB-CA03-4893-8078-255A1C7FA3A1}" destId="{1AFA22D7-5CEB-4D8A-B123-4CA35D7B7454}" srcOrd="2" destOrd="0" presId="urn:microsoft.com/office/officeart/2005/8/layout/list1"/>
    <dgm:cxn modelId="{7839DBED-9CDB-4DB0-8BBB-2D4D66CC1F25}" type="presParOf" srcId="{685E59AB-CA03-4893-8078-255A1C7FA3A1}" destId="{DE11B056-A225-4007-96C6-F9674E69C640}" srcOrd="3" destOrd="0" presId="urn:microsoft.com/office/officeart/2005/8/layout/list1"/>
    <dgm:cxn modelId="{8CFD3FC0-5D5D-4F8A-8E24-F8BD862849D7}" type="presParOf" srcId="{685E59AB-CA03-4893-8078-255A1C7FA3A1}" destId="{567632C9-0251-419E-80D1-0C1825DD429E}" srcOrd="4" destOrd="0" presId="urn:microsoft.com/office/officeart/2005/8/layout/list1"/>
    <dgm:cxn modelId="{D04C6497-7004-4409-A042-665B29EDAAB1}" type="presParOf" srcId="{567632C9-0251-419E-80D1-0C1825DD429E}" destId="{C934091B-5D98-490F-85C1-675F8D2E30A3}" srcOrd="0" destOrd="0" presId="urn:microsoft.com/office/officeart/2005/8/layout/list1"/>
    <dgm:cxn modelId="{5B2C207D-DFD3-4805-9AA2-84C92098ABF7}" type="presParOf" srcId="{567632C9-0251-419E-80D1-0C1825DD429E}" destId="{C997588A-366E-434E-9EC8-ED98B172ED0E}" srcOrd="1" destOrd="0" presId="urn:microsoft.com/office/officeart/2005/8/layout/list1"/>
    <dgm:cxn modelId="{6096BF19-7EEA-4A78-8ABA-F09D45A5A5BB}" type="presParOf" srcId="{685E59AB-CA03-4893-8078-255A1C7FA3A1}" destId="{44969516-2EAC-4CF0-B87D-8885EB0B3217}" srcOrd="5" destOrd="0" presId="urn:microsoft.com/office/officeart/2005/8/layout/list1"/>
    <dgm:cxn modelId="{1851E305-8A77-4E4A-82A0-5A170EE271C3}" type="presParOf" srcId="{685E59AB-CA03-4893-8078-255A1C7FA3A1}" destId="{705B32D7-944A-44D8-B402-B030A2CDBA96}" srcOrd="6" destOrd="0" presId="urn:microsoft.com/office/officeart/2005/8/layout/list1"/>
    <dgm:cxn modelId="{1C4EB57A-26C2-45E1-BCBF-D88650D03115}" type="presParOf" srcId="{685E59AB-CA03-4893-8078-255A1C7FA3A1}" destId="{683FC1C3-1728-4751-B28C-194F9EF27B3E}" srcOrd="7" destOrd="0" presId="urn:microsoft.com/office/officeart/2005/8/layout/list1"/>
    <dgm:cxn modelId="{D35D7E19-5FD0-4F09-8A24-989065DC53AC}" type="presParOf" srcId="{685E59AB-CA03-4893-8078-255A1C7FA3A1}" destId="{36F7C378-29BC-4265-AF84-5D78B0CBA575}" srcOrd="8" destOrd="0" presId="urn:microsoft.com/office/officeart/2005/8/layout/list1"/>
    <dgm:cxn modelId="{B111DB09-578D-4E17-8578-C2F73F4BDA81}" type="presParOf" srcId="{36F7C378-29BC-4265-AF84-5D78B0CBA575}" destId="{6A1B4C91-9914-4433-A75D-36148EB5BC67}" srcOrd="0" destOrd="0" presId="urn:microsoft.com/office/officeart/2005/8/layout/list1"/>
    <dgm:cxn modelId="{FB0B8A88-0C1F-4A6A-8A82-B484415E5651}" type="presParOf" srcId="{36F7C378-29BC-4265-AF84-5D78B0CBA575}" destId="{645EFDF8-BCA9-4F51-AB63-D1579CA30740}" srcOrd="1" destOrd="0" presId="urn:microsoft.com/office/officeart/2005/8/layout/list1"/>
    <dgm:cxn modelId="{9734F684-EEB0-42FB-989D-CE71E657AB99}" type="presParOf" srcId="{685E59AB-CA03-4893-8078-255A1C7FA3A1}" destId="{CD9AB61E-FC38-4F2D-B8C9-6CF5D03117B5}" srcOrd="9" destOrd="0" presId="urn:microsoft.com/office/officeart/2005/8/layout/list1"/>
    <dgm:cxn modelId="{AD0FF422-78E8-4E4E-94A4-2EADF2460255}" type="presParOf" srcId="{685E59AB-CA03-4893-8078-255A1C7FA3A1}" destId="{2C9A8826-8F87-4DE3-9D78-60BF0121A731}" srcOrd="10" destOrd="0" presId="urn:microsoft.com/office/officeart/2005/8/layout/list1"/>
    <dgm:cxn modelId="{68FC99B9-402C-475E-AC0C-B3BC076C5B11}" type="presParOf" srcId="{685E59AB-CA03-4893-8078-255A1C7FA3A1}" destId="{F6D4D1AD-F157-439B-9290-BAED5C0F0610}" srcOrd="11" destOrd="0" presId="urn:microsoft.com/office/officeart/2005/8/layout/list1"/>
    <dgm:cxn modelId="{6BE6B835-D77C-4EC1-8642-B4C90A32869C}" type="presParOf" srcId="{685E59AB-CA03-4893-8078-255A1C7FA3A1}" destId="{B5FE0B7A-EF8B-4E6E-9CE6-273B67E0ACD9}" srcOrd="12" destOrd="0" presId="urn:microsoft.com/office/officeart/2005/8/layout/list1"/>
    <dgm:cxn modelId="{13A2329A-0F56-42D5-8A7E-52AE41D06D44}" type="presParOf" srcId="{B5FE0B7A-EF8B-4E6E-9CE6-273B67E0ACD9}" destId="{1565099E-3263-45AE-A1A7-D4689E8D6462}" srcOrd="0" destOrd="0" presId="urn:microsoft.com/office/officeart/2005/8/layout/list1"/>
    <dgm:cxn modelId="{F352BC61-D89E-4631-8815-6F7493DDDC0E}" type="presParOf" srcId="{B5FE0B7A-EF8B-4E6E-9CE6-273B67E0ACD9}" destId="{DD2DE13C-FD16-43F6-976C-99A8091EB7DD}" srcOrd="1" destOrd="0" presId="urn:microsoft.com/office/officeart/2005/8/layout/list1"/>
    <dgm:cxn modelId="{DE4D5FBB-EEF0-41D6-BC0F-C86980299659}" type="presParOf" srcId="{685E59AB-CA03-4893-8078-255A1C7FA3A1}" destId="{1D1CAC5D-2E41-4FEA-940D-7A9E9F6F92A4}" srcOrd="13" destOrd="0" presId="urn:microsoft.com/office/officeart/2005/8/layout/list1"/>
    <dgm:cxn modelId="{7E0BF202-0C0B-49B9-AFD7-57CFA5C48A61}" type="presParOf" srcId="{685E59AB-CA03-4893-8078-255A1C7FA3A1}" destId="{A2A58ED7-B8BB-4CD0-BE7E-36A05754736F}" srcOrd="14" destOrd="0" presId="urn:microsoft.com/office/officeart/2005/8/layout/list1"/>
    <dgm:cxn modelId="{B6E14332-EB5F-4B4F-847D-43D99FCE0E54}" type="presParOf" srcId="{685E59AB-CA03-4893-8078-255A1C7FA3A1}" destId="{AAF2FDBB-B574-4EC8-86C0-7B926B400140}" srcOrd="15" destOrd="0" presId="urn:microsoft.com/office/officeart/2005/8/layout/list1"/>
    <dgm:cxn modelId="{686FEDAA-3EB5-4758-8C1E-43553F950C8B}" type="presParOf" srcId="{685E59AB-CA03-4893-8078-255A1C7FA3A1}" destId="{C45BC9BC-CFB2-44AF-8B48-9702D100C28F}" srcOrd="16" destOrd="0" presId="urn:microsoft.com/office/officeart/2005/8/layout/list1"/>
    <dgm:cxn modelId="{796F1B59-CB23-4290-84BF-703E19F48B29}" type="presParOf" srcId="{C45BC9BC-CFB2-44AF-8B48-9702D100C28F}" destId="{032E2A84-E94F-4A98-8A8D-D3D88C7FE40F}" srcOrd="0" destOrd="0" presId="urn:microsoft.com/office/officeart/2005/8/layout/list1"/>
    <dgm:cxn modelId="{FF6A37A7-05A9-4FF7-AF05-F03C7A5616CA}" type="presParOf" srcId="{C45BC9BC-CFB2-44AF-8B48-9702D100C28F}" destId="{75E6E8DC-CE73-4CF7-870A-DDEDA60D2A02}" srcOrd="1" destOrd="0" presId="urn:microsoft.com/office/officeart/2005/8/layout/list1"/>
    <dgm:cxn modelId="{9E9FBB43-E7D2-499A-AA3E-286E2CB4354D}" type="presParOf" srcId="{685E59AB-CA03-4893-8078-255A1C7FA3A1}" destId="{F404C8EE-EBD3-4086-BD88-7B3D0C915969}" srcOrd="17" destOrd="0" presId="urn:microsoft.com/office/officeart/2005/8/layout/list1"/>
    <dgm:cxn modelId="{EFCA8EF4-E7E2-45AE-A761-26464529FE4C}" type="presParOf" srcId="{685E59AB-CA03-4893-8078-255A1C7FA3A1}" destId="{A2F6346B-7304-4794-B7AD-43990A60588B}"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29DF856-9B6D-47CB-973D-F411881072EA}" type="doc">
      <dgm:prSet loTypeId="urn:microsoft.com/office/officeart/2005/8/layout/vList5" loCatId="list" qsTypeId="urn:microsoft.com/office/officeart/2005/8/quickstyle/3d4" qsCatId="3D" csTypeId="urn:microsoft.com/office/officeart/2005/8/colors/colorful1" csCatId="colorful" phldr="1"/>
      <dgm:spPr/>
      <dgm:t>
        <a:bodyPr/>
        <a:lstStyle/>
        <a:p>
          <a:endParaRPr lang="ru-RU"/>
        </a:p>
      </dgm:t>
    </dgm:pt>
    <dgm:pt modelId="{7C7555F8-8260-454C-B948-69FCCAE90B33}">
      <dgm:prSet custT="1"/>
      <dgm:spPr>
        <a:solidFill>
          <a:schemeClr val="bg2">
            <a:lumMod val="90000"/>
          </a:schemeClr>
        </a:solidFill>
      </dgm:spPr>
      <dgm:t>
        <a:bodyPr/>
        <a:lstStyle/>
        <a:p>
          <a:pPr algn="just" rtl="0"/>
          <a:r>
            <a:rPr lang="en-AU" sz="2400">
              <a:solidFill>
                <a:srgbClr val="003399"/>
              </a:solidFill>
              <a:latin typeface="+mn-lt"/>
            </a:rPr>
            <a:t>Akustik usullar ob'ektda qo'zg'aladigan yoki paydo bo'ladigan elastik tebranishlardan foydalanishga asoslangan usullardir.</a:t>
          </a:r>
          <a:endParaRPr lang="ru-RU" sz="2400" dirty="0">
            <a:solidFill>
              <a:srgbClr val="003399"/>
            </a:solidFill>
            <a:latin typeface="+mn-lt"/>
          </a:endParaRPr>
        </a:p>
      </dgm:t>
    </dgm:pt>
    <dgm:pt modelId="{C341C550-716B-4698-8057-828094B5ED8F}" type="parTrans" cxnId="{2E45112A-BEF0-4598-BA02-14AA66E844B7}">
      <dgm:prSet/>
      <dgm:spPr/>
      <dgm:t>
        <a:bodyPr/>
        <a:lstStyle/>
        <a:p>
          <a:endParaRPr lang="ru-RU"/>
        </a:p>
      </dgm:t>
    </dgm:pt>
    <dgm:pt modelId="{A7CC9DAD-10D9-4561-B976-340C892B0AD0}" type="sibTrans" cxnId="{2E45112A-BEF0-4598-BA02-14AA66E844B7}">
      <dgm:prSet/>
      <dgm:spPr/>
      <dgm:t>
        <a:bodyPr/>
        <a:lstStyle/>
        <a:p>
          <a:endParaRPr lang="ru-RU"/>
        </a:p>
      </dgm:t>
    </dgm:pt>
    <dgm:pt modelId="{5B0A652B-8939-403A-A153-012C633AA03D}">
      <dgm:prSet custT="1"/>
      <dgm:spPr>
        <a:solidFill>
          <a:schemeClr val="bg2">
            <a:lumMod val="90000"/>
          </a:schemeClr>
        </a:solidFill>
      </dgm:spPr>
      <dgm:t>
        <a:bodyPr/>
        <a:lstStyle/>
        <a:p>
          <a:pPr rtl="0"/>
          <a:r>
            <a:rPr lang="en-AU" sz="2800" b="1" i="1" dirty="0" err="1">
              <a:solidFill>
                <a:srgbClr val="C00000"/>
              </a:solidFill>
            </a:rPr>
            <a:t>Aktiv</a:t>
          </a:r>
          <a:r>
            <a:rPr lang="en-AU" sz="2800" b="1" i="1" dirty="0">
              <a:solidFill>
                <a:srgbClr val="C00000"/>
              </a:solidFill>
            </a:rPr>
            <a:t> </a:t>
          </a:r>
          <a:r>
            <a:rPr lang="en-AU" sz="2800" b="1" i="1" dirty="0" err="1">
              <a:solidFill>
                <a:srgbClr val="C00000"/>
              </a:solidFill>
            </a:rPr>
            <a:t>usullar</a:t>
          </a:r>
          <a:endParaRPr lang="ru-RU" sz="2800" b="1" dirty="0">
            <a:solidFill>
              <a:srgbClr val="C00000"/>
            </a:solidFill>
          </a:endParaRPr>
        </a:p>
      </dgm:t>
    </dgm:pt>
    <dgm:pt modelId="{C486266F-7E5A-40C8-AF7D-3D347ADDA09F}" type="parTrans" cxnId="{4F21844A-9D7B-402E-908C-CA493F476CEF}">
      <dgm:prSet/>
      <dgm:spPr/>
      <dgm:t>
        <a:bodyPr/>
        <a:lstStyle/>
        <a:p>
          <a:endParaRPr lang="ru-RU"/>
        </a:p>
      </dgm:t>
    </dgm:pt>
    <dgm:pt modelId="{35B6B95F-49F4-4FB6-85E0-4A1A854B403F}" type="sibTrans" cxnId="{4F21844A-9D7B-402E-908C-CA493F476CEF}">
      <dgm:prSet/>
      <dgm:spPr/>
      <dgm:t>
        <a:bodyPr/>
        <a:lstStyle/>
        <a:p>
          <a:endParaRPr lang="ru-RU"/>
        </a:p>
      </dgm:t>
    </dgm:pt>
    <dgm:pt modelId="{E811486E-0B0E-4A60-AE9B-6332434247C6}">
      <dgm:prSet custT="1"/>
      <dgm:spPr>
        <a:solidFill>
          <a:schemeClr val="accent6">
            <a:lumMod val="40000"/>
            <a:lumOff val="60000"/>
          </a:schemeClr>
        </a:solidFill>
      </dgm:spPr>
      <dgm:t>
        <a:bodyPr/>
        <a:lstStyle/>
        <a:p>
          <a:pPr rtl="0"/>
          <a:r>
            <a:rPr lang="en-AU" sz="2800" b="1" i="1" dirty="0" err="1">
              <a:solidFill>
                <a:schemeClr val="tx1"/>
              </a:solidFill>
            </a:rPr>
            <a:t>Passiv</a:t>
          </a:r>
          <a:r>
            <a:rPr lang="en-AU" sz="2800" b="1" i="1" dirty="0">
              <a:solidFill>
                <a:schemeClr val="tx1"/>
              </a:solidFill>
            </a:rPr>
            <a:t> </a:t>
          </a:r>
          <a:r>
            <a:rPr lang="en-AU" sz="2800" b="1" i="1" dirty="0" err="1">
              <a:solidFill>
                <a:schemeClr val="tx1"/>
              </a:solidFill>
            </a:rPr>
            <a:t>usullar</a:t>
          </a:r>
          <a:endParaRPr lang="de-DE" sz="2800" b="1" dirty="0">
            <a:solidFill>
              <a:schemeClr val="tx1"/>
            </a:solidFill>
          </a:endParaRPr>
        </a:p>
      </dgm:t>
    </dgm:pt>
    <dgm:pt modelId="{4BF644E7-2DBE-4F1A-98E6-A3CFF1BD564D}" type="parTrans" cxnId="{83C57119-E637-4102-AB2C-CFF61398B974}">
      <dgm:prSet/>
      <dgm:spPr/>
      <dgm:t>
        <a:bodyPr/>
        <a:lstStyle/>
        <a:p>
          <a:endParaRPr lang="ru-RU"/>
        </a:p>
      </dgm:t>
    </dgm:pt>
    <dgm:pt modelId="{041DB671-DAF9-4833-BBE9-80300643C366}" type="sibTrans" cxnId="{83C57119-E637-4102-AB2C-CFF61398B974}">
      <dgm:prSet/>
      <dgm:spPr/>
      <dgm:t>
        <a:bodyPr/>
        <a:lstStyle/>
        <a:p>
          <a:endParaRPr lang="ru-RU"/>
        </a:p>
      </dgm:t>
    </dgm:pt>
    <dgm:pt modelId="{F217F3E5-B3BC-4B32-9A5C-F3FEED1C972F}">
      <dgm:prSet custT="1"/>
      <dgm:spPr/>
      <dgm:t>
        <a:bodyPr/>
        <a:lstStyle/>
        <a:p>
          <a:pPr algn="just"/>
          <a:r>
            <a:rPr lang="en-AU" sz="2000" b="0" dirty="0" err="1"/>
            <a:t>faqat</a:t>
          </a:r>
          <a:r>
            <a:rPr lang="en-AU" sz="2000" b="0" dirty="0"/>
            <a:t> </a:t>
          </a:r>
          <a:r>
            <a:rPr lang="en-AU" sz="2000" b="0" dirty="0" err="1"/>
            <a:t>tebranish</a:t>
          </a:r>
          <a:r>
            <a:rPr lang="en-AU" sz="2000" b="0" dirty="0"/>
            <a:t> </a:t>
          </a:r>
          <a:r>
            <a:rPr lang="en-AU" sz="2000" b="0" dirty="0" err="1"/>
            <a:t>va</a:t>
          </a:r>
          <a:r>
            <a:rPr lang="en-AU" sz="2000" b="0" dirty="0"/>
            <a:t> </a:t>
          </a:r>
          <a:r>
            <a:rPr lang="en-AU" sz="2000" b="0" dirty="0" err="1"/>
            <a:t>to'lqinlarni</a:t>
          </a:r>
          <a:r>
            <a:rPr lang="en-AU" sz="2000" b="0" dirty="0"/>
            <a:t> </a:t>
          </a:r>
          <a:r>
            <a:rPr lang="en-AU" sz="2000" b="0" dirty="0" err="1"/>
            <a:t>qabul</a:t>
          </a:r>
          <a:r>
            <a:rPr lang="en-AU" sz="2000" b="0" dirty="0"/>
            <a:t> </a:t>
          </a:r>
          <a:r>
            <a:rPr lang="en-AU" sz="2000" b="0" dirty="0" err="1"/>
            <a:t>qilishga</a:t>
          </a:r>
          <a:r>
            <a:rPr lang="en-AU" sz="2000" b="0" dirty="0"/>
            <a:t> </a:t>
          </a:r>
          <a:r>
            <a:rPr lang="en-AU" sz="2000" b="0" dirty="0" err="1"/>
            <a:t>asoslangan</a:t>
          </a:r>
          <a:r>
            <a:rPr lang="en-AU" sz="2000" b="0" dirty="0"/>
            <a:t>.</a:t>
          </a:r>
          <a:endParaRPr lang="ru-RU" sz="2000" b="0" dirty="0"/>
        </a:p>
      </dgm:t>
    </dgm:pt>
    <dgm:pt modelId="{78CDEAFF-CD39-499E-8B09-7D30AF581477}" type="sibTrans" cxnId="{5683A339-3012-43FF-AB1A-03A7ED7641C5}">
      <dgm:prSet/>
      <dgm:spPr/>
      <dgm:t>
        <a:bodyPr/>
        <a:lstStyle/>
        <a:p>
          <a:endParaRPr lang="ru-RU"/>
        </a:p>
      </dgm:t>
    </dgm:pt>
    <dgm:pt modelId="{580A43B6-7A11-4843-863D-E13FA5385D9B}" type="parTrans" cxnId="{5683A339-3012-43FF-AB1A-03A7ED7641C5}">
      <dgm:prSet/>
      <dgm:spPr/>
      <dgm:t>
        <a:bodyPr/>
        <a:lstStyle/>
        <a:p>
          <a:endParaRPr lang="ru-RU"/>
        </a:p>
      </dgm:t>
    </dgm:pt>
    <dgm:pt modelId="{B67B4CA7-6C64-480C-8BF7-256085E78AFF}">
      <dgm:prSet custT="1"/>
      <dgm:spPr/>
      <dgm:t>
        <a:bodyPr/>
        <a:lstStyle/>
        <a:p>
          <a:pPr algn="just" rtl="0"/>
          <a:r>
            <a:rPr lang="en-AU" sz="2000" b="0" dirty="0" err="1"/>
            <a:t>akustik</a:t>
          </a:r>
          <a:r>
            <a:rPr lang="en-AU" sz="2000" b="0" dirty="0"/>
            <a:t> </a:t>
          </a:r>
          <a:r>
            <a:rPr lang="en-AU" sz="2000" b="0" dirty="0" err="1"/>
            <a:t>nurlanish</a:t>
          </a:r>
          <a:r>
            <a:rPr lang="en-AU" sz="2000" b="0" dirty="0"/>
            <a:t> </a:t>
          </a:r>
          <a:r>
            <a:rPr lang="en-AU" sz="2000" b="0" dirty="0" err="1"/>
            <a:t>hamda</a:t>
          </a:r>
          <a:r>
            <a:rPr lang="en-AU" sz="2000" b="0" dirty="0"/>
            <a:t> </a:t>
          </a:r>
          <a:r>
            <a:rPr lang="en-AU" sz="2000" b="0" dirty="0" err="1"/>
            <a:t>tebranish</a:t>
          </a:r>
          <a:r>
            <a:rPr lang="en-AU" sz="2000" b="0" dirty="0"/>
            <a:t> </a:t>
          </a:r>
          <a:r>
            <a:rPr lang="en-AU" sz="2000" b="0" dirty="0" err="1"/>
            <a:t>va</a:t>
          </a:r>
          <a:r>
            <a:rPr lang="en-AU" sz="2000" b="0" dirty="0"/>
            <a:t> </a:t>
          </a:r>
          <a:r>
            <a:rPr lang="en-AU" sz="2000" b="0" dirty="0" err="1"/>
            <a:t>to'lqinlarni</a:t>
          </a:r>
          <a:r>
            <a:rPr lang="en-AU" sz="2000" b="0" dirty="0"/>
            <a:t> </a:t>
          </a:r>
          <a:r>
            <a:rPr lang="en-AU" sz="2000" b="0" dirty="0" err="1"/>
            <a:t>qabul</a:t>
          </a:r>
          <a:r>
            <a:rPr lang="en-AU" sz="2000" b="0" dirty="0"/>
            <a:t> </a:t>
          </a:r>
          <a:r>
            <a:rPr lang="en-AU" sz="2000" b="0" dirty="0" err="1"/>
            <a:t>qilishdan</a:t>
          </a:r>
          <a:r>
            <a:rPr lang="en-AU" sz="2000" b="0" dirty="0"/>
            <a:t> </a:t>
          </a:r>
          <a:r>
            <a:rPr lang="en-AU" sz="2000" b="0" dirty="0" err="1"/>
            <a:t>foydalaniladi</a:t>
          </a:r>
          <a:endParaRPr lang="ru-RU" sz="2000" b="0" i="1" dirty="0"/>
        </a:p>
      </dgm:t>
    </dgm:pt>
    <dgm:pt modelId="{B3B6A210-4603-4A0F-A2FE-087D36CC3473}" type="sibTrans" cxnId="{44A87FFC-B0FA-4062-8820-05156EEBFF54}">
      <dgm:prSet/>
      <dgm:spPr/>
      <dgm:t>
        <a:bodyPr/>
        <a:lstStyle/>
        <a:p>
          <a:endParaRPr lang="ru-RU"/>
        </a:p>
      </dgm:t>
    </dgm:pt>
    <dgm:pt modelId="{96AFEA21-ADA0-4377-8895-F77C40A2E8AE}" type="parTrans" cxnId="{44A87FFC-B0FA-4062-8820-05156EEBFF54}">
      <dgm:prSet/>
      <dgm:spPr/>
      <dgm:t>
        <a:bodyPr/>
        <a:lstStyle/>
        <a:p>
          <a:endParaRPr lang="ru-RU"/>
        </a:p>
      </dgm:t>
    </dgm:pt>
    <dgm:pt modelId="{2B8FC38F-A86D-4675-839B-19D83DACEBDC}" type="pres">
      <dgm:prSet presAssocID="{329DF856-9B6D-47CB-973D-F411881072EA}" presName="Name0" presStyleCnt="0">
        <dgm:presLayoutVars>
          <dgm:dir/>
          <dgm:animLvl val="lvl"/>
          <dgm:resizeHandles val="exact"/>
        </dgm:presLayoutVars>
      </dgm:prSet>
      <dgm:spPr/>
    </dgm:pt>
    <dgm:pt modelId="{457A3474-CDE5-4E64-92F5-7AF14D634FF2}" type="pres">
      <dgm:prSet presAssocID="{7C7555F8-8260-454C-B948-69FCCAE90B33}" presName="linNode" presStyleCnt="0"/>
      <dgm:spPr/>
    </dgm:pt>
    <dgm:pt modelId="{995C5D78-4651-4750-829D-369C06DF5096}" type="pres">
      <dgm:prSet presAssocID="{7C7555F8-8260-454C-B948-69FCCAE90B33}" presName="parentText" presStyleLbl="node1" presStyleIdx="0" presStyleCnt="3" custScaleX="269486" custScaleY="41941">
        <dgm:presLayoutVars>
          <dgm:chMax val="1"/>
          <dgm:bulletEnabled val="1"/>
        </dgm:presLayoutVars>
      </dgm:prSet>
      <dgm:spPr/>
    </dgm:pt>
    <dgm:pt modelId="{E4C99D54-0774-444E-A000-AC4B55E99A89}" type="pres">
      <dgm:prSet presAssocID="{A7CC9DAD-10D9-4561-B976-340C892B0AD0}" presName="sp" presStyleCnt="0"/>
      <dgm:spPr/>
    </dgm:pt>
    <dgm:pt modelId="{2DE56521-EEEB-49B8-A706-ADBAEA775C26}" type="pres">
      <dgm:prSet presAssocID="{5B0A652B-8939-403A-A153-012C633AA03D}" presName="linNode" presStyleCnt="0"/>
      <dgm:spPr/>
    </dgm:pt>
    <dgm:pt modelId="{3B3DA9DA-6B1C-4086-AB88-D31881479E92}" type="pres">
      <dgm:prSet presAssocID="{5B0A652B-8939-403A-A153-012C633AA03D}" presName="parentText" presStyleLbl="node1" presStyleIdx="1" presStyleCnt="3" custScaleX="88830" custScaleY="37879" custLinFactNeighborX="-76" custLinFactNeighborY="-154">
        <dgm:presLayoutVars>
          <dgm:chMax val="1"/>
          <dgm:bulletEnabled val="1"/>
        </dgm:presLayoutVars>
      </dgm:prSet>
      <dgm:spPr/>
    </dgm:pt>
    <dgm:pt modelId="{EFB84F25-6086-4E90-98AD-A35966018334}" type="pres">
      <dgm:prSet presAssocID="{5B0A652B-8939-403A-A153-012C633AA03D}" presName="descendantText" presStyleLbl="alignAccFollowNode1" presStyleIdx="0" presStyleCnt="2" custScaleX="102902" custScaleY="38753" custLinFactNeighborY="-462">
        <dgm:presLayoutVars>
          <dgm:bulletEnabled val="1"/>
        </dgm:presLayoutVars>
      </dgm:prSet>
      <dgm:spPr/>
    </dgm:pt>
    <dgm:pt modelId="{5BAF16CD-0DC9-42D1-A2E1-D3E9F5C7ABED}" type="pres">
      <dgm:prSet presAssocID="{35B6B95F-49F4-4FB6-85E0-4A1A854B403F}" presName="sp" presStyleCnt="0"/>
      <dgm:spPr/>
    </dgm:pt>
    <dgm:pt modelId="{0202470B-1EA6-4AE0-BC30-EE54B521B3AC}" type="pres">
      <dgm:prSet presAssocID="{E811486E-0B0E-4A60-AE9B-6332434247C6}" presName="linNode" presStyleCnt="0"/>
      <dgm:spPr/>
    </dgm:pt>
    <dgm:pt modelId="{F77D3956-16B8-4E23-8A71-6940127AA590}" type="pres">
      <dgm:prSet presAssocID="{E811486E-0B0E-4A60-AE9B-6332434247C6}" presName="parentText" presStyleLbl="node1" presStyleIdx="2" presStyleCnt="3" custScaleX="88002" custScaleY="35927" custLinFactNeighborX="897" custLinFactNeighborY="-242">
        <dgm:presLayoutVars>
          <dgm:chMax val="1"/>
          <dgm:bulletEnabled val="1"/>
        </dgm:presLayoutVars>
      </dgm:prSet>
      <dgm:spPr/>
    </dgm:pt>
    <dgm:pt modelId="{5A4624E4-4B0A-4E49-B280-9F50E33B10BD}" type="pres">
      <dgm:prSet presAssocID="{E811486E-0B0E-4A60-AE9B-6332434247C6}" presName="descendantText" presStyleLbl="alignAccFollowNode1" presStyleIdx="1" presStyleCnt="2" custScaleX="104206" custScaleY="38070" custLinFactNeighborY="0">
        <dgm:presLayoutVars>
          <dgm:bulletEnabled val="1"/>
        </dgm:presLayoutVars>
      </dgm:prSet>
      <dgm:spPr/>
    </dgm:pt>
  </dgm:ptLst>
  <dgm:cxnLst>
    <dgm:cxn modelId="{83C57119-E637-4102-AB2C-CFF61398B974}" srcId="{329DF856-9B6D-47CB-973D-F411881072EA}" destId="{E811486E-0B0E-4A60-AE9B-6332434247C6}" srcOrd="2" destOrd="0" parTransId="{4BF644E7-2DBE-4F1A-98E6-A3CFF1BD564D}" sibTransId="{041DB671-DAF9-4833-BBE9-80300643C366}"/>
    <dgm:cxn modelId="{F9E80528-06C3-4B2D-93E1-83598E69CAE4}" type="presOf" srcId="{7C7555F8-8260-454C-B948-69FCCAE90B33}" destId="{995C5D78-4651-4750-829D-369C06DF5096}" srcOrd="0" destOrd="0" presId="urn:microsoft.com/office/officeart/2005/8/layout/vList5"/>
    <dgm:cxn modelId="{2E45112A-BEF0-4598-BA02-14AA66E844B7}" srcId="{329DF856-9B6D-47CB-973D-F411881072EA}" destId="{7C7555F8-8260-454C-B948-69FCCAE90B33}" srcOrd="0" destOrd="0" parTransId="{C341C550-716B-4698-8057-828094B5ED8F}" sibTransId="{A7CC9DAD-10D9-4561-B976-340C892B0AD0}"/>
    <dgm:cxn modelId="{5683A339-3012-43FF-AB1A-03A7ED7641C5}" srcId="{E811486E-0B0E-4A60-AE9B-6332434247C6}" destId="{F217F3E5-B3BC-4B32-9A5C-F3FEED1C972F}" srcOrd="0" destOrd="0" parTransId="{580A43B6-7A11-4843-863D-E13FA5385D9B}" sibTransId="{78CDEAFF-CD39-499E-8B09-7D30AF581477}"/>
    <dgm:cxn modelId="{12914543-80EE-469C-B95B-74CE4BB2BB21}" type="presOf" srcId="{F217F3E5-B3BC-4B32-9A5C-F3FEED1C972F}" destId="{5A4624E4-4B0A-4E49-B280-9F50E33B10BD}" srcOrd="0" destOrd="0" presId="urn:microsoft.com/office/officeart/2005/8/layout/vList5"/>
    <dgm:cxn modelId="{FB13766A-AFEB-4B23-A8B5-E54AE44F29E1}" type="presOf" srcId="{B67B4CA7-6C64-480C-8BF7-256085E78AFF}" destId="{EFB84F25-6086-4E90-98AD-A35966018334}" srcOrd="0" destOrd="0" presId="urn:microsoft.com/office/officeart/2005/8/layout/vList5"/>
    <dgm:cxn modelId="{4F21844A-9D7B-402E-908C-CA493F476CEF}" srcId="{329DF856-9B6D-47CB-973D-F411881072EA}" destId="{5B0A652B-8939-403A-A153-012C633AA03D}" srcOrd="1" destOrd="0" parTransId="{C486266F-7E5A-40C8-AF7D-3D347ADDA09F}" sibTransId="{35B6B95F-49F4-4FB6-85E0-4A1A854B403F}"/>
    <dgm:cxn modelId="{7A918C9A-B0A0-45DA-9C4F-D2E97BD02033}" type="presOf" srcId="{5B0A652B-8939-403A-A153-012C633AA03D}" destId="{3B3DA9DA-6B1C-4086-AB88-D31881479E92}" srcOrd="0" destOrd="0" presId="urn:microsoft.com/office/officeart/2005/8/layout/vList5"/>
    <dgm:cxn modelId="{2D88FFD2-6D72-4880-A13E-73F359218995}" type="presOf" srcId="{E811486E-0B0E-4A60-AE9B-6332434247C6}" destId="{F77D3956-16B8-4E23-8A71-6940127AA590}" srcOrd="0" destOrd="0" presId="urn:microsoft.com/office/officeart/2005/8/layout/vList5"/>
    <dgm:cxn modelId="{58F58BDF-21DF-4F7C-9E80-6A0AAEE77AC5}" type="presOf" srcId="{329DF856-9B6D-47CB-973D-F411881072EA}" destId="{2B8FC38F-A86D-4675-839B-19D83DACEBDC}" srcOrd="0" destOrd="0" presId="urn:microsoft.com/office/officeart/2005/8/layout/vList5"/>
    <dgm:cxn modelId="{44A87FFC-B0FA-4062-8820-05156EEBFF54}" srcId="{5B0A652B-8939-403A-A153-012C633AA03D}" destId="{B67B4CA7-6C64-480C-8BF7-256085E78AFF}" srcOrd="0" destOrd="0" parTransId="{96AFEA21-ADA0-4377-8895-F77C40A2E8AE}" sibTransId="{B3B6A210-4603-4A0F-A2FE-087D36CC3473}"/>
    <dgm:cxn modelId="{0E5AA38D-0396-42A6-9188-B431EC380EA3}" type="presParOf" srcId="{2B8FC38F-A86D-4675-839B-19D83DACEBDC}" destId="{457A3474-CDE5-4E64-92F5-7AF14D634FF2}" srcOrd="0" destOrd="0" presId="urn:microsoft.com/office/officeart/2005/8/layout/vList5"/>
    <dgm:cxn modelId="{E7D7FFE0-2232-4251-940E-07B971D69F50}" type="presParOf" srcId="{457A3474-CDE5-4E64-92F5-7AF14D634FF2}" destId="{995C5D78-4651-4750-829D-369C06DF5096}" srcOrd="0" destOrd="0" presId="urn:microsoft.com/office/officeart/2005/8/layout/vList5"/>
    <dgm:cxn modelId="{A895D699-805C-49A1-8514-36FE83659F81}" type="presParOf" srcId="{2B8FC38F-A86D-4675-839B-19D83DACEBDC}" destId="{E4C99D54-0774-444E-A000-AC4B55E99A89}" srcOrd="1" destOrd="0" presId="urn:microsoft.com/office/officeart/2005/8/layout/vList5"/>
    <dgm:cxn modelId="{1BB5A9DF-CA21-4F0F-8844-A74758D0CAB5}" type="presParOf" srcId="{2B8FC38F-A86D-4675-839B-19D83DACEBDC}" destId="{2DE56521-EEEB-49B8-A706-ADBAEA775C26}" srcOrd="2" destOrd="0" presId="urn:microsoft.com/office/officeart/2005/8/layout/vList5"/>
    <dgm:cxn modelId="{8D4416BF-8175-4775-9791-F514BB0EEEC6}" type="presParOf" srcId="{2DE56521-EEEB-49B8-A706-ADBAEA775C26}" destId="{3B3DA9DA-6B1C-4086-AB88-D31881479E92}" srcOrd="0" destOrd="0" presId="urn:microsoft.com/office/officeart/2005/8/layout/vList5"/>
    <dgm:cxn modelId="{AE2ABB33-6DC3-4A48-8899-1E7F329446EE}" type="presParOf" srcId="{2DE56521-EEEB-49B8-A706-ADBAEA775C26}" destId="{EFB84F25-6086-4E90-98AD-A35966018334}" srcOrd="1" destOrd="0" presId="urn:microsoft.com/office/officeart/2005/8/layout/vList5"/>
    <dgm:cxn modelId="{A8112B5C-DE95-4D11-8B1D-46C365111A43}" type="presParOf" srcId="{2B8FC38F-A86D-4675-839B-19D83DACEBDC}" destId="{5BAF16CD-0DC9-42D1-A2E1-D3E9F5C7ABED}" srcOrd="3" destOrd="0" presId="urn:microsoft.com/office/officeart/2005/8/layout/vList5"/>
    <dgm:cxn modelId="{E4AC28CB-BA28-4CA5-8D1F-6AA04CBBA073}" type="presParOf" srcId="{2B8FC38F-A86D-4675-839B-19D83DACEBDC}" destId="{0202470B-1EA6-4AE0-BC30-EE54B521B3AC}" srcOrd="4" destOrd="0" presId="urn:microsoft.com/office/officeart/2005/8/layout/vList5"/>
    <dgm:cxn modelId="{5ECB93D0-C66E-42C0-96B4-BA898E249679}" type="presParOf" srcId="{0202470B-1EA6-4AE0-BC30-EE54B521B3AC}" destId="{F77D3956-16B8-4E23-8A71-6940127AA590}" srcOrd="0" destOrd="0" presId="urn:microsoft.com/office/officeart/2005/8/layout/vList5"/>
    <dgm:cxn modelId="{7A74A29F-A96E-4616-95D7-0641826985F9}" type="presParOf" srcId="{0202470B-1EA6-4AE0-BC30-EE54B521B3AC}" destId="{5A4624E4-4B0A-4E49-B280-9F50E33B10BD}"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0AA4CB-77CE-45AB-B666-0CFD7E59BEEA}">
      <dsp:nvSpPr>
        <dsp:cNvPr id="0" name=""/>
        <dsp:cNvSpPr/>
      </dsp:nvSpPr>
      <dsp:spPr>
        <a:xfrm>
          <a:off x="-4594335" y="-704407"/>
          <a:ext cx="5472816" cy="5472816"/>
        </a:xfrm>
        <a:prstGeom prst="blockArc">
          <a:avLst>
            <a:gd name="adj1" fmla="val 18900000"/>
            <a:gd name="adj2" fmla="val 2700000"/>
            <a:gd name="adj3" fmla="val 395"/>
          </a:avLst>
        </a:prstGeom>
        <a:noFill/>
        <a:ln w="15875" cap="rnd"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1129F06-BE7D-4036-B5E9-3E4FB5453C7C}">
      <dsp:nvSpPr>
        <dsp:cNvPr id="0" name=""/>
        <dsp:cNvSpPr/>
      </dsp:nvSpPr>
      <dsp:spPr>
        <a:xfrm>
          <a:off x="460128" y="312440"/>
          <a:ext cx="8413676" cy="625205"/>
        </a:xfrm>
        <a:prstGeom prst="rect">
          <a:avLst/>
        </a:prstGeom>
        <a:solidFill>
          <a:schemeClr val="accent5">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6257" tIns="86360" rIns="86360" bIns="86360" numCol="1" spcCol="1270" anchor="ctr" anchorCtr="0">
          <a:noAutofit/>
        </a:bodyPr>
        <a:lstStyle/>
        <a:p>
          <a:pPr marL="0" lvl="0" indent="0" algn="l" defTabSz="1511300">
            <a:lnSpc>
              <a:spcPct val="90000"/>
            </a:lnSpc>
            <a:spcBef>
              <a:spcPct val="0"/>
            </a:spcBef>
            <a:spcAft>
              <a:spcPct val="35000"/>
            </a:spcAft>
            <a:buNone/>
          </a:pPr>
          <a:r>
            <a:rPr lang="en-US" sz="3400" kern="1200" dirty="0" err="1"/>
            <a:t>elektr</a:t>
          </a:r>
          <a:r>
            <a:rPr lang="en-US" sz="3400" kern="1200" dirty="0"/>
            <a:t> </a:t>
          </a:r>
          <a:r>
            <a:rPr lang="en-US" sz="3400" kern="1200" dirty="0" err="1"/>
            <a:t>o’lchashlar</a:t>
          </a:r>
          <a:endParaRPr lang="ru-RU" sz="3400" kern="1200" dirty="0"/>
        </a:p>
      </dsp:txBody>
      <dsp:txXfrm>
        <a:off x="460128" y="312440"/>
        <a:ext cx="8413676" cy="625205"/>
      </dsp:txXfrm>
    </dsp:sp>
    <dsp:sp modelId="{8D148ED0-FA0C-4AD5-8D20-6BD346ABC00A}">
      <dsp:nvSpPr>
        <dsp:cNvPr id="0" name=""/>
        <dsp:cNvSpPr/>
      </dsp:nvSpPr>
      <dsp:spPr>
        <a:xfrm>
          <a:off x="69375" y="234289"/>
          <a:ext cx="781507" cy="781507"/>
        </a:xfrm>
        <a:prstGeom prst="ellipse">
          <a:avLst/>
        </a:prstGeom>
        <a:blipFill rotWithShape="0">
          <a:blip xmlns:r="http://schemas.openxmlformats.org/officeDocument/2006/relationships" r:embed="rId1"/>
          <a:srcRect/>
          <a:stretch>
            <a:fillRect l="-39000" r="-39000"/>
          </a:stretch>
        </a:blipFill>
        <a:ln w="9525" cap="rnd" cmpd="sng" algn="ctr">
          <a:solidFill>
            <a:schemeClr val="accent5">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CD740BB8-1A9D-444C-89DC-A6FCCA0699F3}">
      <dsp:nvSpPr>
        <dsp:cNvPr id="0" name=""/>
        <dsp:cNvSpPr/>
      </dsp:nvSpPr>
      <dsp:spPr>
        <a:xfrm>
          <a:off x="818573" y="1250411"/>
          <a:ext cx="8055232" cy="625205"/>
        </a:xfrm>
        <a:prstGeom prst="rect">
          <a:avLst/>
        </a:prstGeom>
        <a:solidFill>
          <a:schemeClr val="accent5">
            <a:hueOff val="1602711"/>
            <a:satOff val="-3255"/>
            <a:lumOff val="2092"/>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6257" tIns="86360" rIns="86360" bIns="86360" numCol="1" spcCol="1270" anchor="ctr" anchorCtr="0">
          <a:noAutofit/>
        </a:bodyPr>
        <a:lstStyle/>
        <a:p>
          <a:pPr marL="0" lvl="0" indent="0" algn="l" defTabSz="1511300">
            <a:lnSpc>
              <a:spcPct val="90000"/>
            </a:lnSpc>
            <a:spcBef>
              <a:spcPct val="0"/>
            </a:spcBef>
            <a:spcAft>
              <a:spcPct val="35000"/>
            </a:spcAft>
            <a:buNone/>
          </a:pPr>
          <a:r>
            <a:rPr lang="en-US" sz="3400" kern="1200" dirty="0" err="1"/>
            <a:t>mexanik</a:t>
          </a:r>
          <a:r>
            <a:rPr lang="en-US" sz="3400" kern="1200" dirty="0"/>
            <a:t> </a:t>
          </a:r>
          <a:r>
            <a:rPr lang="en-US" sz="3400" kern="1200" dirty="0" err="1"/>
            <a:t>o’lchashlar</a:t>
          </a:r>
          <a:endParaRPr lang="ru-RU" sz="3400" kern="1200" dirty="0"/>
        </a:p>
      </dsp:txBody>
      <dsp:txXfrm>
        <a:off x="818573" y="1250411"/>
        <a:ext cx="8055232" cy="625205"/>
      </dsp:txXfrm>
    </dsp:sp>
    <dsp:sp modelId="{75364AD8-D2DF-4CD6-AC34-B1B0884629D6}">
      <dsp:nvSpPr>
        <dsp:cNvPr id="0" name=""/>
        <dsp:cNvSpPr/>
      </dsp:nvSpPr>
      <dsp:spPr>
        <a:xfrm>
          <a:off x="427819" y="1172260"/>
          <a:ext cx="781507" cy="781507"/>
        </a:xfrm>
        <a:prstGeom prst="ellipse">
          <a:avLst/>
        </a:prstGeom>
        <a:blipFill rotWithShape="0">
          <a:blip xmlns:r="http://schemas.openxmlformats.org/officeDocument/2006/relationships" r:embed="rId2"/>
          <a:srcRect/>
          <a:stretch>
            <a:fillRect l="-25000" r="-25000"/>
          </a:stretch>
        </a:blipFill>
        <a:ln w="9525" cap="rnd" cmpd="sng" algn="ctr">
          <a:solidFill>
            <a:schemeClr val="accent5">
              <a:hueOff val="1602711"/>
              <a:satOff val="-3255"/>
              <a:lumOff val="2092"/>
              <a:alphaOff val="0"/>
            </a:schemeClr>
          </a:solidFill>
          <a:prstDash val="solid"/>
        </a:ln>
        <a:effectLst/>
      </dsp:spPr>
      <dsp:style>
        <a:lnRef idx="1">
          <a:scrgbClr r="0" g="0" b="0"/>
        </a:lnRef>
        <a:fillRef idx="2">
          <a:scrgbClr r="0" g="0" b="0"/>
        </a:fillRef>
        <a:effectRef idx="0">
          <a:scrgbClr r="0" g="0" b="0"/>
        </a:effectRef>
        <a:fontRef idx="minor"/>
      </dsp:style>
    </dsp:sp>
    <dsp:sp modelId="{060A0610-4596-41AA-BA9F-27B15E7BFF29}">
      <dsp:nvSpPr>
        <dsp:cNvPr id="0" name=""/>
        <dsp:cNvSpPr/>
      </dsp:nvSpPr>
      <dsp:spPr>
        <a:xfrm>
          <a:off x="818573" y="2188382"/>
          <a:ext cx="8055232" cy="625205"/>
        </a:xfrm>
        <a:prstGeom prst="rect">
          <a:avLst/>
        </a:prstGeom>
        <a:solidFill>
          <a:schemeClr val="accent5">
            <a:hueOff val="3205422"/>
            <a:satOff val="-6509"/>
            <a:lumOff val="4183"/>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6257" tIns="86360" rIns="86360" bIns="86360" numCol="1" spcCol="1270" anchor="ctr" anchorCtr="0">
          <a:noAutofit/>
        </a:bodyPr>
        <a:lstStyle/>
        <a:p>
          <a:pPr marL="0" lvl="0" indent="0" algn="l" defTabSz="1511300">
            <a:lnSpc>
              <a:spcPct val="90000"/>
            </a:lnSpc>
            <a:spcBef>
              <a:spcPct val="0"/>
            </a:spcBef>
            <a:spcAft>
              <a:spcPct val="35000"/>
            </a:spcAft>
            <a:buNone/>
          </a:pPr>
          <a:r>
            <a:rPr lang="en-US" sz="3400" kern="1200" dirty="0" err="1"/>
            <a:t>issiqlik</a:t>
          </a:r>
          <a:r>
            <a:rPr lang="en-US" sz="3400" kern="1200" dirty="0"/>
            <a:t> </a:t>
          </a:r>
          <a:r>
            <a:rPr lang="en-US" sz="3400" kern="1200" dirty="0" err="1"/>
            <a:t>o’lchashlar</a:t>
          </a:r>
          <a:endParaRPr lang="ru-RU" sz="3400" kern="1200" dirty="0"/>
        </a:p>
      </dsp:txBody>
      <dsp:txXfrm>
        <a:off x="818573" y="2188382"/>
        <a:ext cx="8055232" cy="625205"/>
      </dsp:txXfrm>
    </dsp:sp>
    <dsp:sp modelId="{696FF112-7820-4755-A8F3-D04787CE2174}">
      <dsp:nvSpPr>
        <dsp:cNvPr id="0" name=""/>
        <dsp:cNvSpPr/>
      </dsp:nvSpPr>
      <dsp:spPr>
        <a:xfrm>
          <a:off x="427819" y="2110232"/>
          <a:ext cx="781507" cy="781507"/>
        </a:xfrm>
        <a:prstGeom prst="ellipse">
          <a:avLst/>
        </a:prstGeom>
        <a:blipFill rotWithShape="0">
          <a:blip xmlns:r="http://schemas.openxmlformats.org/officeDocument/2006/relationships" r:embed="rId3"/>
          <a:srcRect/>
          <a:stretch>
            <a:fillRect t="-6000" b="-6000"/>
          </a:stretch>
        </a:blipFill>
        <a:ln w="9525" cap="rnd" cmpd="sng" algn="ctr">
          <a:solidFill>
            <a:schemeClr val="accent5">
              <a:hueOff val="3205422"/>
              <a:satOff val="-6509"/>
              <a:lumOff val="4183"/>
              <a:alphaOff val="0"/>
            </a:schemeClr>
          </a:solidFill>
          <a:prstDash val="solid"/>
        </a:ln>
        <a:effectLst/>
      </dsp:spPr>
      <dsp:style>
        <a:lnRef idx="1">
          <a:scrgbClr r="0" g="0" b="0"/>
        </a:lnRef>
        <a:fillRef idx="2">
          <a:scrgbClr r="0" g="0" b="0"/>
        </a:fillRef>
        <a:effectRef idx="0">
          <a:scrgbClr r="0" g="0" b="0"/>
        </a:effectRef>
        <a:fontRef idx="minor"/>
      </dsp:style>
    </dsp:sp>
    <dsp:sp modelId="{C1001915-CF9C-4B00-8745-10F5A7C3657B}">
      <dsp:nvSpPr>
        <dsp:cNvPr id="0" name=""/>
        <dsp:cNvSpPr/>
      </dsp:nvSpPr>
      <dsp:spPr>
        <a:xfrm>
          <a:off x="460128" y="3126353"/>
          <a:ext cx="8413676" cy="625205"/>
        </a:xfrm>
        <a:prstGeom prst="rect">
          <a:avLst/>
        </a:prstGeom>
        <a:solidFill>
          <a:schemeClr val="accent5">
            <a:hueOff val="4808133"/>
            <a:satOff val="-9764"/>
            <a:lumOff val="6275"/>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6257" tIns="86360" rIns="86360" bIns="86360" numCol="1" spcCol="1270" anchor="ctr" anchorCtr="0">
          <a:noAutofit/>
        </a:bodyPr>
        <a:lstStyle/>
        <a:p>
          <a:pPr marL="0" lvl="0" indent="0" algn="l" defTabSz="1511300">
            <a:lnSpc>
              <a:spcPct val="90000"/>
            </a:lnSpc>
            <a:spcBef>
              <a:spcPct val="0"/>
            </a:spcBef>
            <a:spcAft>
              <a:spcPct val="35000"/>
            </a:spcAft>
            <a:buNone/>
          </a:pPr>
          <a:r>
            <a:rPr lang="en-US" sz="3400" kern="1200" dirty="0" err="1"/>
            <a:t>va</a:t>
          </a:r>
          <a:r>
            <a:rPr lang="en-US" sz="3400" kern="1200" dirty="0"/>
            <a:t> </a:t>
          </a:r>
          <a:r>
            <a:rPr lang="en-US" sz="3400" kern="1200" dirty="0" err="1"/>
            <a:t>h.k</a:t>
          </a:r>
          <a:r>
            <a:rPr lang="en-US" sz="3400" kern="1200" dirty="0"/>
            <a:t>.</a:t>
          </a:r>
          <a:endParaRPr lang="ru-RU" sz="3400" kern="1200" dirty="0"/>
        </a:p>
      </dsp:txBody>
      <dsp:txXfrm>
        <a:off x="460128" y="3126353"/>
        <a:ext cx="8413676" cy="625205"/>
      </dsp:txXfrm>
    </dsp:sp>
    <dsp:sp modelId="{2216B628-5483-402E-918C-44F2E437B2F2}">
      <dsp:nvSpPr>
        <dsp:cNvPr id="0" name=""/>
        <dsp:cNvSpPr/>
      </dsp:nvSpPr>
      <dsp:spPr>
        <a:xfrm>
          <a:off x="69375" y="3048203"/>
          <a:ext cx="781507" cy="781507"/>
        </a:xfrm>
        <a:prstGeom prst="ellipse">
          <a:avLst/>
        </a:prstGeom>
        <a:blipFill rotWithShape="0">
          <a:blip xmlns:r="http://schemas.openxmlformats.org/officeDocument/2006/relationships" r:embed="rId4"/>
          <a:srcRect/>
          <a:stretch>
            <a:fillRect/>
          </a:stretch>
        </a:blipFill>
        <a:ln w="9525" cap="rnd" cmpd="sng" algn="ctr">
          <a:solidFill>
            <a:schemeClr val="accent5">
              <a:hueOff val="4808133"/>
              <a:satOff val="-9764"/>
              <a:lumOff val="6275"/>
              <a:alphaOff val="0"/>
            </a:schemeClr>
          </a:solidFill>
          <a:prstDash val="solid"/>
        </a:ln>
        <a:effectLst/>
      </dsp:spPr>
      <dsp:style>
        <a:lnRef idx="1">
          <a:scrgbClr r="0" g="0" b="0"/>
        </a:lnRef>
        <a:fillRef idx="2">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B18535-92FC-404B-BC62-D92C069E5662}">
      <dsp:nvSpPr>
        <dsp:cNvPr id="0" name=""/>
        <dsp:cNvSpPr/>
      </dsp:nvSpPr>
      <dsp:spPr>
        <a:xfrm rot="5400000">
          <a:off x="528895" y="1511973"/>
          <a:ext cx="1573532" cy="2618322"/>
        </a:xfrm>
        <a:prstGeom prst="corner">
          <a:avLst>
            <a:gd name="adj1" fmla="val 16120"/>
            <a:gd name="adj2" fmla="val 16110"/>
          </a:avLst>
        </a:prstGeom>
        <a:solidFill>
          <a:schemeClr val="accent5">
            <a:hueOff val="0"/>
            <a:satOff val="0"/>
            <a:lumOff val="0"/>
            <a:alphaOff val="0"/>
          </a:schemeClr>
        </a:solidFill>
        <a:ln w="9525" cap="rnd" cmpd="sng" algn="ctr">
          <a:solidFill>
            <a:schemeClr val="accent5">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8C00F377-C67F-4282-B793-891EDB8BFDF8}">
      <dsp:nvSpPr>
        <dsp:cNvPr id="0" name=""/>
        <dsp:cNvSpPr/>
      </dsp:nvSpPr>
      <dsp:spPr>
        <a:xfrm>
          <a:off x="266234" y="2294288"/>
          <a:ext cx="2363836" cy="20720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ctr" defTabSz="755650">
            <a:lnSpc>
              <a:spcPct val="90000"/>
            </a:lnSpc>
            <a:spcBef>
              <a:spcPct val="0"/>
            </a:spcBef>
            <a:spcAft>
              <a:spcPct val="35000"/>
            </a:spcAft>
            <a:buNone/>
          </a:pPr>
          <a:r>
            <a:rPr lang="en-US" sz="1700" b="0" i="0" kern="1200" dirty="0" err="1"/>
            <a:t>Loyixa</a:t>
          </a:r>
          <a:r>
            <a:rPr lang="en-US" sz="1700" b="0" i="0" kern="1200" dirty="0"/>
            <a:t> </a:t>
          </a:r>
          <a:r>
            <a:rPr lang="en-US" sz="1700" b="0" i="0" kern="1200" dirty="0" err="1"/>
            <a:t>maqsadidan</a:t>
          </a:r>
          <a:r>
            <a:rPr lang="en-US" sz="1700" b="0" i="0" kern="1200" dirty="0"/>
            <a:t> </a:t>
          </a:r>
          <a:r>
            <a:rPr lang="en-US" sz="1700" b="0" i="0" kern="1200" dirty="0" err="1"/>
            <a:t>kelib</a:t>
          </a:r>
          <a:r>
            <a:rPr lang="en-US" sz="1700" b="0" i="0" kern="1200" dirty="0"/>
            <a:t> </a:t>
          </a:r>
          <a:r>
            <a:rPr lang="en-US" sz="1700" b="0" i="0" kern="1200" dirty="0" err="1"/>
            <a:t>chiqib</a:t>
          </a:r>
          <a:r>
            <a:rPr lang="en-US" sz="1700" b="0" i="0" kern="1200" dirty="0"/>
            <a:t>, </a:t>
          </a:r>
          <a:r>
            <a:rPr lang="en-US" sz="1700" b="0" i="0" kern="1200" dirty="0" err="1"/>
            <a:t>o’lchash</a:t>
          </a:r>
          <a:r>
            <a:rPr lang="en-US" sz="1700" b="0" i="0" kern="1200" dirty="0"/>
            <a:t> </a:t>
          </a:r>
          <a:r>
            <a:rPr lang="en-US" sz="1700" b="0" i="0" kern="1200" dirty="0" err="1"/>
            <a:t>usuli</a:t>
          </a:r>
          <a:r>
            <a:rPr lang="en-US" sz="1700" b="0" i="0" kern="1200" dirty="0"/>
            <a:t> </a:t>
          </a:r>
          <a:r>
            <a:rPr lang="en-US" sz="1700" b="0" i="0" kern="1200" dirty="0" err="1"/>
            <a:t>va</a:t>
          </a:r>
          <a:r>
            <a:rPr lang="en-US" sz="1700" b="0" i="0" kern="1200" dirty="0"/>
            <a:t> </a:t>
          </a:r>
          <a:r>
            <a:rPr lang="en-US" sz="1700" b="0" i="0" kern="1200" dirty="0" err="1"/>
            <a:t>vositasiga</a:t>
          </a:r>
          <a:r>
            <a:rPr lang="en-US" sz="1700" b="0" i="0" kern="1200" dirty="0"/>
            <a:t> </a:t>
          </a:r>
          <a:r>
            <a:rPr lang="en-US" sz="1700" b="0" i="0" kern="1200" dirty="0" err="1"/>
            <a:t>qo’yilgan</a:t>
          </a:r>
          <a:r>
            <a:rPr lang="en-US" sz="1700" b="0" i="0" kern="1200" dirty="0"/>
            <a:t> </a:t>
          </a:r>
          <a:r>
            <a:rPr lang="en-US" sz="1700" b="0" i="0" kern="1200" dirty="0" err="1"/>
            <a:t>talablarni</a:t>
          </a:r>
          <a:r>
            <a:rPr lang="en-US" sz="1700" b="0" i="0" kern="1200" dirty="0"/>
            <a:t> </a:t>
          </a:r>
          <a:r>
            <a:rPr lang="en-US" sz="1700" b="0" i="0" kern="1200" dirty="0" err="1"/>
            <a:t>tuzish</a:t>
          </a:r>
          <a:r>
            <a:rPr lang="en-US" sz="1700" b="0" i="0" kern="1200" dirty="0"/>
            <a:t> </a:t>
          </a:r>
          <a:r>
            <a:rPr lang="en-US" sz="1700" b="0" i="0" kern="1200" dirty="0" err="1"/>
            <a:t>va</a:t>
          </a:r>
          <a:r>
            <a:rPr lang="en-US" sz="1700" b="0" i="0" kern="1200" dirty="0"/>
            <a:t> </a:t>
          </a:r>
          <a:r>
            <a:rPr lang="en-US" sz="1700" b="0" i="0" kern="1200" dirty="0" err="1"/>
            <a:t>tizimlashtirishni</a:t>
          </a:r>
          <a:r>
            <a:rPr lang="en-US" sz="1700" b="0" i="0" kern="1200" dirty="0"/>
            <a:t> </a:t>
          </a:r>
          <a:r>
            <a:rPr lang="en-US" sz="1700" b="0" i="0" kern="1200" dirty="0" err="1"/>
            <a:t>mashq</a:t>
          </a:r>
          <a:r>
            <a:rPr lang="en-US" sz="1700" b="0" i="0" kern="1200" dirty="0"/>
            <a:t> </a:t>
          </a:r>
          <a:r>
            <a:rPr lang="en-US" sz="1700" b="0" i="0" kern="1200" dirty="0" err="1"/>
            <a:t>qiladilar</a:t>
          </a:r>
          <a:br>
            <a:rPr lang="en-US" sz="1700" b="0" kern="1200" dirty="0"/>
          </a:br>
          <a:endParaRPr lang="ru-RU" sz="1700" b="0" kern="1200" dirty="0"/>
        </a:p>
      </dsp:txBody>
      <dsp:txXfrm>
        <a:off x="266234" y="2294288"/>
        <a:ext cx="2363836" cy="2072041"/>
      </dsp:txXfrm>
    </dsp:sp>
    <dsp:sp modelId="{2AC3139D-F604-4AB5-9485-7342D35E4767}">
      <dsp:nvSpPr>
        <dsp:cNvPr id="0" name=""/>
        <dsp:cNvSpPr/>
      </dsp:nvSpPr>
      <dsp:spPr>
        <a:xfrm>
          <a:off x="2184063" y="1319209"/>
          <a:ext cx="446006" cy="446006"/>
        </a:xfrm>
        <a:prstGeom prst="triangle">
          <a:avLst>
            <a:gd name="adj" fmla="val 100000"/>
          </a:avLst>
        </a:prstGeom>
        <a:solidFill>
          <a:schemeClr val="accent5">
            <a:hueOff val="1202033"/>
            <a:satOff val="-2441"/>
            <a:lumOff val="1569"/>
            <a:alphaOff val="0"/>
          </a:schemeClr>
        </a:solidFill>
        <a:ln w="9525" cap="rnd" cmpd="sng" algn="ctr">
          <a:solidFill>
            <a:schemeClr val="accent5">
              <a:hueOff val="1202033"/>
              <a:satOff val="-2441"/>
              <a:lumOff val="1569"/>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660D7398-28C3-4394-BAA7-DB375BDC21A1}">
      <dsp:nvSpPr>
        <dsp:cNvPr id="0" name=""/>
        <dsp:cNvSpPr/>
      </dsp:nvSpPr>
      <dsp:spPr>
        <a:xfrm rot="5400000">
          <a:off x="3422693" y="795900"/>
          <a:ext cx="1573532" cy="2618322"/>
        </a:xfrm>
        <a:prstGeom prst="corner">
          <a:avLst>
            <a:gd name="adj1" fmla="val 16120"/>
            <a:gd name="adj2" fmla="val 16110"/>
          </a:avLst>
        </a:prstGeom>
        <a:solidFill>
          <a:schemeClr val="accent5">
            <a:hueOff val="2404066"/>
            <a:satOff val="-4882"/>
            <a:lumOff val="3137"/>
            <a:alphaOff val="0"/>
          </a:schemeClr>
        </a:solidFill>
        <a:ln w="9525" cap="rnd" cmpd="sng" algn="ctr">
          <a:solidFill>
            <a:schemeClr val="accent5">
              <a:hueOff val="2404066"/>
              <a:satOff val="-4882"/>
              <a:lumOff val="3137"/>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B1648202-D867-4EEC-86DF-480EA857B9B8}">
      <dsp:nvSpPr>
        <dsp:cNvPr id="0" name=""/>
        <dsp:cNvSpPr/>
      </dsp:nvSpPr>
      <dsp:spPr>
        <a:xfrm>
          <a:off x="3160031" y="1578214"/>
          <a:ext cx="2363836" cy="20720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ctr" defTabSz="755650">
            <a:lnSpc>
              <a:spcPct val="90000"/>
            </a:lnSpc>
            <a:spcBef>
              <a:spcPct val="0"/>
            </a:spcBef>
            <a:spcAft>
              <a:spcPct val="35000"/>
            </a:spcAft>
            <a:buNone/>
          </a:pPr>
          <a:r>
            <a:rPr lang="en-US" sz="1700" b="0" i="0" kern="1200" dirty="0" err="1"/>
            <a:t>berilgan</a:t>
          </a:r>
          <a:r>
            <a:rPr lang="en-US" sz="1700" b="0" i="0" kern="1200" dirty="0"/>
            <a:t> </a:t>
          </a:r>
          <a:r>
            <a:rPr lang="en-US" sz="1700" b="0" i="0" kern="1200" dirty="0" err="1"/>
            <a:t>topshiriq</a:t>
          </a:r>
          <a:r>
            <a:rPr lang="en-US" sz="1700" b="0" i="0" kern="1200" dirty="0"/>
            <a:t> </a:t>
          </a:r>
          <a:r>
            <a:rPr lang="en-US" sz="1700" b="0" i="0" kern="1200" dirty="0" err="1"/>
            <a:t>bilan</a:t>
          </a:r>
          <a:r>
            <a:rPr lang="en-US" sz="1700" b="0" i="0" kern="1200" dirty="0"/>
            <a:t> </a:t>
          </a:r>
          <a:r>
            <a:rPr lang="en-US" sz="1700" b="0" i="0" kern="1200" dirty="0" err="1"/>
            <a:t>tanlanadigan</a:t>
          </a:r>
          <a:r>
            <a:rPr lang="en-US" sz="1700" b="0" i="0" kern="1200" dirty="0"/>
            <a:t> </a:t>
          </a:r>
          <a:r>
            <a:rPr lang="en-US" sz="1700" b="0" i="0" kern="1200" dirty="0" err="1"/>
            <a:t>o’lchash</a:t>
          </a:r>
          <a:r>
            <a:rPr lang="en-US" sz="1700" b="0" i="0" kern="1200" dirty="0"/>
            <a:t> </a:t>
          </a:r>
          <a:r>
            <a:rPr lang="en-US" sz="1700" b="0" i="0" kern="1200" dirty="0" err="1"/>
            <a:t>vositasi</a:t>
          </a:r>
          <a:r>
            <a:rPr lang="en-US" sz="1700" b="0" i="0" kern="1200" dirty="0"/>
            <a:t> </a:t>
          </a:r>
          <a:r>
            <a:rPr lang="en-US" sz="1700" b="0" i="0" kern="1200" dirty="0" err="1"/>
            <a:t>turi</a:t>
          </a:r>
          <a:r>
            <a:rPr lang="en-US" sz="1700" b="0" i="0" kern="1200" dirty="0"/>
            <a:t>, </a:t>
          </a:r>
          <a:r>
            <a:rPr lang="en-US" sz="1700" b="0" i="0" kern="1200" dirty="0" err="1"/>
            <a:t>klassi</a:t>
          </a:r>
          <a:r>
            <a:rPr lang="en-US" sz="1700" b="0" i="0" kern="1200" dirty="0"/>
            <a:t> </a:t>
          </a:r>
          <a:r>
            <a:rPr lang="en-US" sz="1700" b="0" i="0" kern="1200" dirty="0" err="1"/>
            <a:t>va</a:t>
          </a:r>
          <a:r>
            <a:rPr lang="en-US" sz="1700" b="0" i="0" kern="1200" dirty="0"/>
            <a:t> </a:t>
          </a:r>
          <a:r>
            <a:rPr lang="en-US" sz="1700" b="0" i="0" kern="1200" dirty="0" err="1"/>
            <a:t>unga</a:t>
          </a:r>
          <a:r>
            <a:rPr lang="en-US" sz="1700" b="0" i="0" kern="1200" dirty="0"/>
            <a:t> </a:t>
          </a:r>
          <a:r>
            <a:rPr lang="en-US" sz="1700" b="0" i="0" kern="1200" dirty="0" err="1"/>
            <a:t>mos</a:t>
          </a:r>
          <a:r>
            <a:rPr lang="en-US" sz="1700" b="0" i="0" kern="1200" dirty="0"/>
            <a:t> </a:t>
          </a:r>
          <a:r>
            <a:rPr lang="en-US" sz="1700" b="0" i="0" kern="1200" dirty="0" err="1"/>
            <a:t>o’lchash</a:t>
          </a:r>
          <a:r>
            <a:rPr lang="en-US" sz="1700" b="0" i="0" kern="1200" dirty="0"/>
            <a:t> </a:t>
          </a:r>
          <a:r>
            <a:rPr lang="en-US" sz="1700" b="0" i="0" kern="1200" dirty="0" err="1"/>
            <a:t>usulini</a:t>
          </a:r>
          <a:r>
            <a:rPr lang="en-US" sz="1700" b="0" i="0" kern="1200" dirty="0"/>
            <a:t> </a:t>
          </a:r>
          <a:r>
            <a:rPr lang="en-US" sz="1700" b="0" i="0" kern="1200" dirty="0" err="1"/>
            <a:t>tanlash</a:t>
          </a:r>
          <a:r>
            <a:rPr lang="en-US" sz="1700" b="0" i="0" kern="1200" dirty="0"/>
            <a:t> </a:t>
          </a:r>
          <a:r>
            <a:rPr lang="en-US" sz="1700" b="0" i="0" kern="1200" dirty="0" err="1"/>
            <a:t>va</a:t>
          </a:r>
          <a:r>
            <a:rPr lang="en-US" sz="1700" b="0" i="0" kern="1200" dirty="0"/>
            <a:t> </a:t>
          </a:r>
          <a:r>
            <a:rPr lang="en-US" sz="1700" b="0" i="0" kern="1200" dirty="0" err="1"/>
            <a:t>ilmiy</a:t>
          </a:r>
          <a:r>
            <a:rPr lang="en-US" sz="1700" b="0" i="0" kern="1200" dirty="0"/>
            <a:t> </a:t>
          </a:r>
          <a:r>
            <a:rPr lang="en-US" sz="1700" b="0" i="0" kern="1200" dirty="0" err="1"/>
            <a:t>asoslashni</a:t>
          </a:r>
          <a:r>
            <a:rPr lang="en-US" sz="1700" b="0" i="0" kern="1200" dirty="0"/>
            <a:t> </a:t>
          </a:r>
          <a:r>
            <a:rPr lang="en-US" sz="1700" b="0" i="0" kern="1200" dirty="0" err="1"/>
            <a:t>xisoblaydilar</a:t>
          </a:r>
          <a:br>
            <a:rPr lang="en-US" sz="1700" b="0" kern="1200" dirty="0"/>
          </a:br>
          <a:endParaRPr lang="ru-RU" sz="1700" b="0" kern="1200" dirty="0"/>
        </a:p>
      </dsp:txBody>
      <dsp:txXfrm>
        <a:off x="3160031" y="1578214"/>
        <a:ext cx="2363836" cy="2072041"/>
      </dsp:txXfrm>
    </dsp:sp>
    <dsp:sp modelId="{252BD379-89C5-47AB-8101-27AACC46088C}">
      <dsp:nvSpPr>
        <dsp:cNvPr id="0" name=""/>
        <dsp:cNvSpPr/>
      </dsp:nvSpPr>
      <dsp:spPr>
        <a:xfrm>
          <a:off x="5077861" y="603136"/>
          <a:ext cx="446006" cy="446006"/>
        </a:xfrm>
        <a:prstGeom prst="triangle">
          <a:avLst>
            <a:gd name="adj" fmla="val 100000"/>
          </a:avLst>
        </a:prstGeom>
        <a:solidFill>
          <a:schemeClr val="accent5">
            <a:hueOff val="3606099"/>
            <a:satOff val="-7323"/>
            <a:lumOff val="4706"/>
            <a:alphaOff val="0"/>
          </a:schemeClr>
        </a:solidFill>
        <a:ln w="9525" cap="rnd" cmpd="sng" algn="ctr">
          <a:solidFill>
            <a:schemeClr val="accent5">
              <a:hueOff val="3606099"/>
              <a:satOff val="-7323"/>
              <a:lumOff val="4706"/>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F065E926-BA65-407B-85BE-4BE6C9966992}">
      <dsp:nvSpPr>
        <dsp:cNvPr id="0" name=""/>
        <dsp:cNvSpPr/>
      </dsp:nvSpPr>
      <dsp:spPr>
        <a:xfrm rot="5400000">
          <a:off x="6316491" y="79827"/>
          <a:ext cx="1573532" cy="2618322"/>
        </a:xfrm>
        <a:prstGeom prst="corner">
          <a:avLst>
            <a:gd name="adj1" fmla="val 16120"/>
            <a:gd name="adj2" fmla="val 16110"/>
          </a:avLst>
        </a:prstGeom>
        <a:solidFill>
          <a:schemeClr val="accent5">
            <a:hueOff val="4808133"/>
            <a:satOff val="-9764"/>
            <a:lumOff val="6275"/>
            <a:alphaOff val="0"/>
          </a:schemeClr>
        </a:solidFill>
        <a:ln w="9525" cap="rnd" cmpd="sng" algn="ctr">
          <a:solidFill>
            <a:schemeClr val="accent5">
              <a:hueOff val="4808133"/>
              <a:satOff val="-9764"/>
              <a:lumOff val="6275"/>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39046BFA-0950-450C-B696-FDFE69E4852E}">
      <dsp:nvSpPr>
        <dsp:cNvPr id="0" name=""/>
        <dsp:cNvSpPr/>
      </dsp:nvSpPr>
      <dsp:spPr>
        <a:xfrm>
          <a:off x="6053829" y="862141"/>
          <a:ext cx="2363836" cy="20720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ctr" defTabSz="755650">
            <a:lnSpc>
              <a:spcPct val="90000"/>
            </a:lnSpc>
            <a:spcBef>
              <a:spcPct val="0"/>
            </a:spcBef>
            <a:spcAft>
              <a:spcPct val="35000"/>
            </a:spcAft>
            <a:buNone/>
          </a:pPr>
          <a:r>
            <a:rPr lang="uz-Cyrl-UZ" sz="1700" kern="1200" dirty="0"/>
            <a:t>ishlаb chiqаrilаyotgаn vа ishlаtilаyotgаn o`lchаsh vоsitаlаrini, o`lchаsh usullаrini, o`lchаsh хаtоliklаrini, o`lchаsh nаtijаlаrini qаytа ishlаsh vа bаhоlаshni tаhlil qilish, ulаrdаn sаmаrаli fоydаlаnish, o`lchаsh vоsitаlаrini tаnlаsh vа o`lchаsh tizimini </a:t>
          </a:r>
          <a:r>
            <a:rPr lang="en-US" sz="1700" b="0" i="0" kern="1200" dirty="0" err="1"/>
            <a:t>loyihalashni</a:t>
          </a:r>
          <a:r>
            <a:rPr lang="en-US" sz="1700" b="0" i="0" kern="1200" dirty="0"/>
            <a:t> </a:t>
          </a:r>
          <a:r>
            <a:rPr lang="en-US" sz="1700" b="0" i="0" kern="1200" dirty="0" err="1"/>
            <a:t>o‘rganadilar</a:t>
          </a:r>
          <a:endParaRPr lang="ru-RU" sz="1700" b="0" kern="1200" dirty="0"/>
        </a:p>
      </dsp:txBody>
      <dsp:txXfrm>
        <a:off x="6053829" y="862141"/>
        <a:ext cx="2363836" cy="207204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FA22D7-5CEB-4D8A-B123-4CA35D7B7454}">
      <dsp:nvSpPr>
        <dsp:cNvPr id="0" name=""/>
        <dsp:cNvSpPr/>
      </dsp:nvSpPr>
      <dsp:spPr>
        <a:xfrm>
          <a:off x="0" y="480199"/>
          <a:ext cx="8820472" cy="655200"/>
        </a:xfrm>
        <a:prstGeom prst="rect">
          <a:avLst/>
        </a:prstGeom>
        <a:solidFill>
          <a:schemeClr val="lt1">
            <a:alpha val="90000"/>
            <a:hueOff val="0"/>
            <a:satOff val="0"/>
            <a:lumOff val="0"/>
            <a:alphaOff val="0"/>
          </a:schemeClr>
        </a:solidFill>
        <a:ln w="9525" cap="rnd" cmpd="sng" algn="ctr">
          <a:solidFill>
            <a:schemeClr val="accent5">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50A00429-2C0E-4BA5-BFB8-ECB6FFDA760B}">
      <dsp:nvSpPr>
        <dsp:cNvPr id="0" name=""/>
        <dsp:cNvSpPr/>
      </dsp:nvSpPr>
      <dsp:spPr>
        <a:xfrm>
          <a:off x="441023" y="96439"/>
          <a:ext cx="6174330" cy="767520"/>
        </a:xfrm>
        <a:prstGeom prst="roundRect">
          <a:avLst/>
        </a:prstGeom>
        <a:solidFill>
          <a:schemeClr val="accent5">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33375" tIns="0" rIns="233375" bIns="0" numCol="1" spcCol="1270" anchor="ctr" anchorCtr="0">
          <a:noAutofit/>
        </a:bodyPr>
        <a:lstStyle/>
        <a:p>
          <a:pPr marL="0" lvl="0" indent="0" algn="l" defTabSz="1066800">
            <a:lnSpc>
              <a:spcPct val="90000"/>
            </a:lnSpc>
            <a:spcBef>
              <a:spcPct val="0"/>
            </a:spcBef>
            <a:spcAft>
              <a:spcPct val="35000"/>
            </a:spcAft>
            <a:buNone/>
          </a:pPr>
          <a:r>
            <a:rPr lang="uz-Cyrl-UZ" sz="2400" b="1" kern="1200" dirty="0"/>
            <a:t>Chiziqli-burchakli o’lchash</a:t>
          </a:r>
          <a:r>
            <a:rPr lang="en-US" sz="2400" b="1" kern="1200" dirty="0"/>
            <a:t> usullari </a:t>
          </a:r>
          <a:r>
            <a:rPr lang="en-US" sz="2400" b="1" kern="1200" dirty="0" err="1"/>
            <a:t>va</a:t>
          </a:r>
          <a:r>
            <a:rPr lang="en-US" sz="2400" b="1" kern="1200" dirty="0"/>
            <a:t> </a:t>
          </a:r>
          <a:r>
            <a:rPr lang="en-US" sz="2400" b="1" kern="1200" dirty="0" err="1"/>
            <a:t>vosita</a:t>
          </a:r>
          <a:r>
            <a:rPr lang="uz-Cyrl-UZ" sz="2400" b="1" kern="1200" dirty="0"/>
            <a:t>lar</a:t>
          </a:r>
          <a:r>
            <a:rPr lang="en-US" sz="2400" b="1" kern="1200" dirty="0" err="1"/>
            <a:t>i</a:t>
          </a:r>
          <a:endParaRPr lang="uz-Cyrl-UZ" sz="2400" b="1" kern="1200" dirty="0"/>
        </a:p>
      </dsp:txBody>
      <dsp:txXfrm>
        <a:off x="478490" y="133906"/>
        <a:ext cx="6099396" cy="692586"/>
      </dsp:txXfrm>
    </dsp:sp>
    <dsp:sp modelId="{705B32D7-944A-44D8-B402-B030A2CDBA96}">
      <dsp:nvSpPr>
        <dsp:cNvPr id="0" name=""/>
        <dsp:cNvSpPr/>
      </dsp:nvSpPr>
      <dsp:spPr>
        <a:xfrm>
          <a:off x="0" y="1659559"/>
          <a:ext cx="8820472" cy="655200"/>
        </a:xfrm>
        <a:prstGeom prst="rect">
          <a:avLst/>
        </a:prstGeom>
        <a:solidFill>
          <a:schemeClr val="lt1">
            <a:alpha val="90000"/>
            <a:hueOff val="0"/>
            <a:satOff val="0"/>
            <a:lumOff val="0"/>
            <a:alphaOff val="0"/>
          </a:schemeClr>
        </a:solidFill>
        <a:ln w="9525" cap="rnd" cmpd="sng" algn="ctr">
          <a:solidFill>
            <a:schemeClr val="accent5">
              <a:hueOff val="1202033"/>
              <a:satOff val="-2441"/>
              <a:lumOff val="1569"/>
              <a:alphaOff val="0"/>
            </a:schemeClr>
          </a:solidFill>
          <a:prstDash val="solid"/>
        </a:ln>
        <a:effectLst/>
      </dsp:spPr>
      <dsp:style>
        <a:lnRef idx="1">
          <a:scrgbClr r="0" g="0" b="0"/>
        </a:lnRef>
        <a:fillRef idx="1">
          <a:scrgbClr r="0" g="0" b="0"/>
        </a:fillRef>
        <a:effectRef idx="0">
          <a:scrgbClr r="0" g="0" b="0"/>
        </a:effectRef>
        <a:fontRef idx="minor"/>
      </dsp:style>
    </dsp:sp>
    <dsp:sp modelId="{C997588A-366E-434E-9EC8-ED98B172ED0E}">
      <dsp:nvSpPr>
        <dsp:cNvPr id="0" name=""/>
        <dsp:cNvSpPr/>
      </dsp:nvSpPr>
      <dsp:spPr>
        <a:xfrm>
          <a:off x="441023" y="1275799"/>
          <a:ext cx="6174330" cy="767520"/>
        </a:xfrm>
        <a:prstGeom prst="roundRect">
          <a:avLst/>
        </a:prstGeom>
        <a:solidFill>
          <a:schemeClr val="accent5">
            <a:hueOff val="1202033"/>
            <a:satOff val="-2441"/>
            <a:lumOff val="1569"/>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33375" tIns="0" rIns="233375" bIns="0" numCol="1" spcCol="1270" anchor="ctr" anchorCtr="0">
          <a:noAutofit/>
        </a:bodyPr>
        <a:lstStyle/>
        <a:p>
          <a:pPr marL="0" lvl="0" indent="0" algn="l" defTabSz="1066800">
            <a:lnSpc>
              <a:spcPct val="90000"/>
            </a:lnSpc>
            <a:spcBef>
              <a:spcPct val="0"/>
            </a:spcBef>
            <a:spcAft>
              <a:spcPct val="35000"/>
            </a:spcAft>
            <a:buNone/>
          </a:pPr>
          <a:r>
            <a:rPr lang="en-US" sz="2400" b="1" kern="1200" dirty="0"/>
            <a:t>Elektr </a:t>
          </a:r>
          <a:r>
            <a:rPr lang="en-US" sz="2400" b="1" kern="1200" dirty="0" err="1"/>
            <a:t>o’lchash</a:t>
          </a:r>
          <a:r>
            <a:rPr lang="en-US" sz="2400" b="1" kern="1200" dirty="0"/>
            <a:t> usullari </a:t>
          </a:r>
          <a:r>
            <a:rPr lang="en-US" sz="2400" b="1" kern="1200" dirty="0" err="1"/>
            <a:t>va</a:t>
          </a:r>
          <a:r>
            <a:rPr lang="en-US" sz="2400" b="1" kern="1200" dirty="0"/>
            <a:t> </a:t>
          </a:r>
          <a:r>
            <a:rPr lang="en-US" sz="2400" b="1" kern="1200" dirty="0" err="1"/>
            <a:t>vositalari</a:t>
          </a:r>
          <a:endParaRPr lang="ru-RU" sz="2400" b="1" kern="1200" dirty="0"/>
        </a:p>
      </dsp:txBody>
      <dsp:txXfrm>
        <a:off x="478490" y="1313266"/>
        <a:ext cx="6099396" cy="692586"/>
      </dsp:txXfrm>
    </dsp:sp>
    <dsp:sp modelId="{2C9A8826-8F87-4DE3-9D78-60BF0121A731}">
      <dsp:nvSpPr>
        <dsp:cNvPr id="0" name=""/>
        <dsp:cNvSpPr/>
      </dsp:nvSpPr>
      <dsp:spPr>
        <a:xfrm>
          <a:off x="0" y="2838920"/>
          <a:ext cx="8820472" cy="655200"/>
        </a:xfrm>
        <a:prstGeom prst="rect">
          <a:avLst/>
        </a:prstGeom>
        <a:solidFill>
          <a:schemeClr val="lt1">
            <a:alpha val="90000"/>
            <a:hueOff val="0"/>
            <a:satOff val="0"/>
            <a:lumOff val="0"/>
            <a:alphaOff val="0"/>
          </a:schemeClr>
        </a:solidFill>
        <a:ln w="9525" cap="rnd" cmpd="sng" algn="ctr">
          <a:solidFill>
            <a:schemeClr val="accent5">
              <a:hueOff val="2404066"/>
              <a:satOff val="-4882"/>
              <a:lumOff val="3137"/>
              <a:alphaOff val="0"/>
            </a:schemeClr>
          </a:solidFill>
          <a:prstDash val="solid"/>
        </a:ln>
        <a:effectLst/>
      </dsp:spPr>
      <dsp:style>
        <a:lnRef idx="1">
          <a:scrgbClr r="0" g="0" b="0"/>
        </a:lnRef>
        <a:fillRef idx="1">
          <a:scrgbClr r="0" g="0" b="0"/>
        </a:fillRef>
        <a:effectRef idx="0">
          <a:scrgbClr r="0" g="0" b="0"/>
        </a:effectRef>
        <a:fontRef idx="minor"/>
      </dsp:style>
    </dsp:sp>
    <dsp:sp modelId="{645EFDF8-BCA9-4F51-AB63-D1579CA30740}">
      <dsp:nvSpPr>
        <dsp:cNvPr id="0" name=""/>
        <dsp:cNvSpPr/>
      </dsp:nvSpPr>
      <dsp:spPr>
        <a:xfrm>
          <a:off x="441023" y="2455160"/>
          <a:ext cx="6174330" cy="767520"/>
        </a:xfrm>
        <a:prstGeom prst="roundRect">
          <a:avLst/>
        </a:prstGeom>
        <a:solidFill>
          <a:schemeClr val="accent5">
            <a:hueOff val="2404066"/>
            <a:satOff val="-4882"/>
            <a:lumOff val="3137"/>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33375" tIns="0" rIns="233375" bIns="0" numCol="1" spcCol="1270" anchor="ctr" anchorCtr="0">
          <a:noAutofit/>
        </a:bodyPr>
        <a:lstStyle/>
        <a:p>
          <a:pPr marL="0" lvl="0" indent="0" algn="l" defTabSz="1066800">
            <a:lnSpc>
              <a:spcPct val="90000"/>
            </a:lnSpc>
            <a:spcBef>
              <a:spcPct val="0"/>
            </a:spcBef>
            <a:spcAft>
              <a:spcPct val="35000"/>
            </a:spcAft>
            <a:buNone/>
          </a:pPr>
          <a:r>
            <a:rPr lang="uz-Cyrl-UZ" sz="2400" b="1" kern="1200" dirty="0"/>
            <a:t>Issi</a:t>
          </a:r>
          <a:r>
            <a:rPr lang="en-US" sz="2400" b="1" kern="1200" dirty="0" err="1"/>
            <a:t>qlik</a:t>
          </a:r>
          <a:r>
            <a:rPr lang="en-US" sz="2400" b="1" kern="1200" dirty="0"/>
            <a:t> </a:t>
          </a:r>
          <a:r>
            <a:rPr lang="en-US" sz="2400" b="1" kern="1200" dirty="0" err="1"/>
            <a:t>texnikasida</a:t>
          </a:r>
          <a:r>
            <a:rPr lang="en-US" sz="2400" b="1" kern="1200" dirty="0"/>
            <a:t> </a:t>
          </a:r>
          <a:r>
            <a:rPr lang="en-US" sz="2400" b="1" kern="1200" dirty="0" err="1"/>
            <a:t>o’lchashlar</a:t>
          </a:r>
          <a:endParaRPr lang="ru-RU" sz="2400" b="1" kern="1200" dirty="0"/>
        </a:p>
      </dsp:txBody>
      <dsp:txXfrm>
        <a:off x="478490" y="2492627"/>
        <a:ext cx="6099396" cy="692586"/>
      </dsp:txXfrm>
    </dsp:sp>
    <dsp:sp modelId="{A2A58ED7-B8BB-4CD0-BE7E-36A05754736F}">
      <dsp:nvSpPr>
        <dsp:cNvPr id="0" name=""/>
        <dsp:cNvSpPr/>
      </dsp:nvSpPr>
      <dsp:spPr>
        <a:xfrm>
          <a:off x="0" y="4018280"/>
          <a:ext cx="8820472" cy="655200"/>
        </a:xfrm>
        <a:prstGeom prst="rect">
          <a:avLst/>
        </a:prstGeom>
        <a:solidFill>
          <a:schemeClr val="lt1">
            <a:alpha val="90000"/>
            <a:hueOff val="0"/>
            <a:satOff val="0"/>
            <a:lumOff val="0"/>
            <a:alphaOff val="0"/>
          </a:schemeClr>
        </a:solidFill>
        <a:ln w="9525" cap="rnd" cmpd="sng" algn="ctr">
          <a:solidFill>
            <a:schemeClr val="accent5">
              <a:hueOff val="3606099"/>
              <a:satOff val="-7323"/>
              <a:lumOff val="4706"/>
              <a:alphaOff val="0"/>
            </a:schemeClr>
          </a:solidFill>
          <a:prstDash val="solid"/>
        </a:ln>
        <a:effectLst/>
      </dsp:spPr>
      <dsp:style>
        <a:lnRef idx="1">
          <a:scrgbClr r="0" g="0" b="0"/>
        </a:lnRef>
        <a:fillRef idx="1">
          <a:scrgbClr r="0" g="0" b="0"/>
        </a:fillRef>
        <a:effectRef idx="0">
          <a:scrgbClr r="0" g="0" b="0"/>
        </a:effectRef>
        <a:fontRef idx="minor"/>
      </dsp:style>
    </dsp:sp>
    <dsp:sp modelId="{DD2DE13C-FD16-43F6-976C-99A8091EB7DD}">
      <dsp:nvSpPr>
        <dsp:cNvPr id="0" name=""/>
        <dsp:cNvSpPr/>
      </dsp:nvSpPr>
      <dsp:spPr>
        <a:xfrm>
          <a:off x="441023" y="3634520"/>
          <a:ext cx="6174330" cy="767520"/>
        </a:xfrm>
        <a:prstGeom prst="roundRect">
          <a:avLst/>
        </a:prstGeom>
        <a:solidFill>
          <a:schemeClr val="accent5">
            <a:hueOff val="3606099"/>
            <a:satOff val="-7323"/>
            <a:lumOff val="4706"/>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33375" tIns="0" rIns="233375" bIns="0" numCol="1" spcCol="1270" anchor="ctr" anchorCtr="0">
          <a:noAutofit/>
        </a:bodyPr>
        <a:lstStyle/>
        <a:p>
          <a:pPr marL="0" lvl="0" indent="0" algn="just" defTabSz="1066800">
            <a:lnSpc>
              <a:spcPct val="90000"/>
            </a:lnSpc>
            <a:spcBef>
              <a:spcPct val="0"/>
            </a:spcBef>
            <a:spcAft>
              <a:spcPct val="35000"/>
            </a:spcAft>
            <a:buNone/>
          </a:pPr>
          <a:r>
            <a:rPr lang="en-US" sz="2400" b="1" kern="1200" dirty="0" err="1"/>
            <a:t>Fizikaviy</a:t>
          </a:r>
          <a:r>
            <a:rPr lang="en-US" sz="2400" b="1" kern="1200" dirty="0"/>
            <a:t> </a:t>
          </a:r>
          <a:r>
            <a:rPr lang="en-US" sz="2400" b="1" kern="1200" dirty="0" err="1"/>
            <a:t>va</a:t>
          </a:r>
          <a:r>
            <a:rPr lang="en-US" sz="2400" b="1" kern="1200" dirty="0"/>
            <a:t> </a:t>
          </a:r>
          <a:r>
            <a:rPr lang="en-US" sz="2400" b="1" kern="1200" dirty="0" err="1"/>
            <a:t>kimyoviy</a:t>
          </a:r>
          <a:r>
            <a:rPr lang="en-US" sz="2400" b="1" kern="1200" dirty="0"/>
            <a:t> </a:t>
          </a:r>
          <a:r>
            <a:rPr lang="en-US" sz="2400" b="1" kern="1200" dirty="0" err="1"/>
            <a:t>o’lchash</a:t>
          </a:r>
          <a:r>
            <a:rPr lang="en-US" sz="2400" b="1" kern="1200" dirty="0"/>
            <a:t> usullari </a:t>
          </a:r>
          <a:r>
            <a:rPr lang="en-US" sz="2400" b="1" kern="1200" dirty="0" err="1"/>
            <a:t>va</a:t>
          </a:r>
          <a:r>
            <a:rPr lang="en-US" sz="2400" b="1" kern="1200" dirty="0"/>
            <a:t> </a:t>
          </a:r>
          <a:r>
            <a:rPr lang="en-US" sz="2400" b="1" kern="1200" dirty="0" err="1"/>
            <a:t>vosita</a:t>
          </a:r>
          <a:r>
            <a:rPr lang="uz-Cyrl-UZ" sz="2400" b="1" kern="1200" dirty="0"/>
            <a:t>lar</a:t>
          </a:r>
          <a:r>
            <a:rPr lang="en-US" sz="2400" b="1" kern="1200" dirty="0" err="1"/>
            <a:t>i</a:t>
          </a:r>
          <a:endParaRPr lang="ru-RU" sz="2400" b="1" kern="1200" dirty="0"/>
        </a:p>
      </dsp:txBody>
      <dsp:txXfrm>
        <a:off x="478490" y="3671987"/>
        <a:ext cx="6099396" cy="692586"/>
      </dsp:txXfrm>
    </dsp:sp>
    <dsp:sp modelId="{A2F6346B-7304-4794-B7AD-43990A60588B}">
      <dsp:nvSpPr>
        <dsp:cNvPr id="0" name=""/>
        <dsp:cNvSpPr/>
      </dsp:nvSpPr>
      <dsp:spPr>
        <a:xfrm>
          <a:off x="0" y="5197640"/>
          <a:ext cx="8820472" cy="655200"/>
        </a:xfrm>
        <a:prstGeom prst="rect">
          <a:avLst/>
        </a:prstGeom>
        <a:solidFill>
          <a:schemeClr val="lt1">
            <a:alpha val="90000"/>
            <a:hueOff val="0"/>
            <a:satOff val="0"/>
            <a:lumOff val="0"/>
            <a:alphaOff val="0"/>
          </a:schemeClr>
        </a:solidFill>
        <a:ln w="9525" cap="rnd" cmpd="sng" algn="ctr">
          <a:solidFill>
            <a:schemeClr val="accent5">
              <a:hueOff val="4808133"/>
              <a:satOff val="-9764"/>
              <a:lumOff val="6275"/>
              <a:alphaOff val="0"/>
            </a:schemeClr>
          </a:solidFill>
          <a:prstDash val="solid"/>
        </a:ln>
        <a:effectLst/>
      </dsp:spPr>
      <dsp:style>
        <a:lnRef idx="1">
          <a:scrgbClr r="0" g="0" b="0"/>
        </a:lnRef>
        <a:fillRef idx="1">
          <a:scrgbClr r="0" g="0" b="0"/>
        </a:fillRef>
        <a:effectRef idx="0">
          <a:scrgbClr r="0" g="0" b="0"/>
        </a:effectRef>
        <a:fontRef idx="minor"/>
      </dsp:style>
    </dsp:sp>
    <dsp:sp modelId="{75E6E8DC-CE73-4CF7-870A-DDEDA60D2A02}">
      <dsp:nvSpPr>
        <dsp:cNvPr id="0" name=""/>
        <dsp:cNvSpPr/>
      </dsp:nvSpPr>
      <dsp:spPr>
        <a:xfrm>
          <a:off x="441023" y="4813880"/>
          <a:ext cx="6174330" cy="767520"/>
        </a:xfrm>
        <a:prstGeom prst="roundRect">
          <a:avLst/>
        </a:prstGeom>
        <a:solidFill>
          <a:schemeClr val="accent5">
            <a:hueOff val="4808133"/>
            <a:satOff val="-9764"/>
            <a:lumOff val="6275"/>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33375" tIns="0" rIns="233375" bIns="0" numCol="1" spcCol="1270" anchor="ctr" anchorCtr="0">
          <a:noAutofit/>
        </a:bodyPr>
        <a:lstStyle/>
        <a:p>
          <a:pPr marL="0" lvl="0" indent="0" algn="l" defTabSz="1066800">
            <a:lnSpc>
              <a:spcPct val="90000"/>
            </a:lnSpc>
            <a:spcBef>
              <a:spcPct val="0"/>
            </a:spcBef>
            <a:spcAft>
              <a:spcPct val="35000"/>
            </a:spcAft>
            <a:buNone/>
          </a:pPr>
          <a:r>
            <a:rPr lang="en-US" sz="2400" b="1" kern="1200" dirty="0"/>
            <a:t>Akustik </a:t>
          </a:r>
          <a:r>
            <a:rPr lang="en-US" sz="2400" b="1" kern="1200" dirty="0" err="1"/>
            <a:t>o’lchash</a:t>
          </a:r>
          <a:r>
            <a:rPr lang="en-US" sz="2400" kern="1200" dirty="0"/>
            <a:t> </a:t>
          </a:r>
          <a:r>
            <a:rPr lang="en-US" sz="2400" b="1" kern="1200" dirty="0"/>
            <a:t>usullari </a:t>
          </a:r>
          <a:r>
            <a:rPr lang="en-US" sz="2400" b="1" kern="1200" dirty="0" err="1"/>
            <a:t>va</a:t>
          </a:r>
          <a:r>
            <a:rPr lang="en-US" sz="2400" b="1" kern="1200" dirty="0"/>
            <a:t> </a:t>
          </a:r>
          <a:r>
            <a:rPr lang="en-US" sz="2400" b="1" kern="1200" dirty="0" err="1"/>
            <a:t>vosita</a:t>
          </a:r>
          <a:r>
            <a:rPr lang="uz-Cyrl-UZ" sz="2400" b="1" kern="1200" dirty="0"/>
            <a:t>lar</a:t>
          </a:r>
          <a:r>
            <a:rPr lang="en-US" sz="2400" b="1" kern="1200" dirty="0" err="1"/>
            <a:t>i</a:t>
          </a:r>
          <a:endParaRPr lang="ru-RU" sz="2400" kern="1200" dirty="0"/>
        </a:p>
      </dsp:txBody>
      <dsp:txXfrm>
        <a:off x="478490" y="4851347"/>
        <a:ext cx="6099396" cy="69258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5C5D78-4651-4750-829D-369C06DF5096}">
      <dsp:nvSpPr>
        <dsp:cNvPr id="0" name=""/>
        <dsp:cNvSpPr/>
      </dsp:nvSpPr>
      <dsp:spPr>
        <a:xfrm>
          <a:off x="69329" y="1025"/>
          <a:ext cx="8265784" cy="1668839"/>
        </a:xfrm>
        <a:prstGeom prst="roundRect">
          <a:avLst/>
        </a:prstGeom>
        <a:solidFill>
          <a:schemeClr val="bg2">
            <a:lumMod val="9000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just" defTabSz="1066800" rtl="0">
            <a:lnSpc>
              <a:spcPct val="90000"/>
            </a:lnSpc>
            <a:spcBef>
              <a:spcPct val="0"/>
            </a:spcBef>
            <a:spcAft>
              <a:spcPct val="35000"/>
            </a:spcAft>
            <a:buNone/>
          </a:pPr>
          <a:r>
            <a:rPr lang="en-AU" sz="2400" kern="1200">
              <a:solidFill>
                <a:srgbClr val="003399"/>
              </a:solidFill>
              <a:latin typeface="+mn-lt"/>
            </a:rPr>
            <a:t>Akustik usullar ob'ektda qo'zg'aladigan yoki paydo bo'ladigan elastik tebranishlardan foydalanishga asoslangan usullardir.</a:t>
          </a:r>
          <a:endParaRPr lang="ru-RU" sz="2400" kern="1200" dirty="0">
            <a:solidFill>
              <a:srgbClr val="003399"/>
            </a:solidFill>
            <a:latin typeface="+mn-lt"/>
          </a:endParaRPr>
        </a:p>
      </dsp:txBody>
      <dsp:txXfrm>
        <a:off x="150795" y="82491"/>
        <a:ext cx="8102852" cy="1505907"/>
      </dsp:txXfrm>
    </dsp:sp>
    <dsp:sp modelId="{EFB84F25-6086-4E90-98AD-A35966018334}">
      <dsp:nvSpPr>
        <dsp:cNvPr id="0" name=""/>
        <dsp:cNvSpPr/>
      </dsp:nvSpPr>
      <dsp:spPr>
        <a:xfrm rot="5400000">
          <a:off x="4982721" y="-197842"/>
          <a:ext cx="1233590" cy="5611114"/>
        </a:xfrm>
        <a:prstGeom prst="round2SameRect">
          <a:avLst/>
        </a:prstGeom>
        <a:solidFill>
          <a:schemeClr val="accent2">
            <a:tint val="40000"/>
            <a:alpha val="90000"/>
            <a:hueOff val="0"/>
            <a:satOff val="0"/>
            <a:lumOff val="0"/>
            <a:alphaOff val="0"/>
          </a:schemeClr>
        </a:solidFill>
        <a:ln w="9525" cap="rnd" cmpd="sng" algn="ctr">
          <a:solidFill>
            <a:schemeClr val="accent2">
              <a:tint val="40000"/>
              <a:alpha val="90000"/>
              <a:hueOff val="0"/>
              <a:satOff val="0"/>
              <a:lumOff val="0"/>
              <a:alphaOff val="0"/>
            </a:schemeClr>
          </a:solidFill>
          <a:prstDash val="solid"/>
        </a:ln>
        <a:effectLst/>
        <a:scene3d>
          <a:camera prst="orthographicFront"/>
          <a:lightRig rig="chilly" dir="t"/>
        </a:scene3d>
        <a:sp3d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just" defTabSz="889000" rtl="0">
            <a:lnSpc>
              <a:spcPct val="90000"/>
            </a:lnSpc>
            <a:spcBef>
              <a:spcPct val="0"/>
            </a:spcBef>
            <a:spcAft>
              <a:spcPct val="15000"/>
            </a:spcAft>
            <a:buChar char="•"/>
          </a:pPr>
          <a:r>
            <a:rPr lang="en-AU" sz="2000" b="0" kern="1200" dirty="0" err="1"/>
            <a:t>akustik</a:t>
          </a:r>
          <a:r>
            <a:rPr lang="en-AU" sz="2000" b="0" kern="1200" dirty="0"/>
            <a:t> </a:t>
          </a:r>
          <a:r>
            <a:rPr lang="en-AU" sz="2000" b="0" kern="1200" dirty="0" err="1"/>
            <a:t>nurlanish</a:t>
          </a:r>
          <a:r>
            <a:rPr lang="en-AU" sz="2000" b="0" kern="1200" dirty="0"/>
            <a:t> </a:t>
          </a:r>
          <a:r>
            <a:rPr lang="en-AU" sz="2000" b="0" kern="1200" dirty="0" err="1"/>
            <a:t>hamda</a:t>
          </a:r>
          <a:r>
            <a:rPr lang="en-AU" sz="2000" b="0" kern="1200" dirty="0"/>
            <a:t> </a:t>
          </a:r>
          <a:r>
            <a:rPr lang="en-AU" sz="2000" b="0" kern="1200" dirty="0" err="1"/>
            <a:t>tebranish</a:t>
          </a:r>
          <a:r>
            <a:rPr lang="en-AU" sz="2000" b="0" kern="1200" dirty="0"/>
            <a:t> </a:t>
          </a:r>
          <a:r>
            <a:rPr lang="en-AU" sz="2000" b="0" kern="1200" dirty="0" err="1"/>
            <a:t>va</a:t>
          </a:r>
          <a:r>
            <a:rPr lang="en-AU" sz="2000" b="0" kern="1200" dirty="0"/>
            <a:t> </a:t>
          </a:r>
          <a:r>
            <a:rPr lang="en-AU" sz="2000" b="0" kern="1200" dirty="0" err="1"/>
            <a:t>to'lqinlarni</a:t>
          </a:r>
          <a:r>
            <a:rPr lang="en-AU" sz="2000" b="0" kern="1200" dirty="0"/>
            <a:t> </a:t>
          </a:r>
          <a:r>
            <a:rPr lang="en-AU" sz="2000" b="0" kern="1200" dirty="0" err="1"/>
            <a:t>qabul</a:t>
          </a:r>
          <a:r>
            <a:rPr lang="en-AU" sz="2000" b="0" kern="1200" dirty="0"/>
            <a:t> </a:t>
          </a:r>
          <a:r>
            <a:rPr lang="en-AU" sz="2000" b="0" kern="1200" dirty="0" err="1"/>
            <a:t>qilishdan</a:t>
          </a:r>
          <a:r>
            <a:rPr lang="en-AU" sz="2000" b="0" kern="1200" dirty="0"/>
            <a:t> </a:t>
          </a:r>
          <a:r>
            <a:rPr lang="en-AU" sz="2000" b="0" kern="1200" dirty="0" err="1"/>
            <a:t>foydalaniladi</a:t>
          </a:r>
          <a:endParaRPr lang="ru-RU" sz="2000" b="0" i="1" kern="1200" dirty="0"/>
        </a:p>
      </dsp:txBody>
      <dsp:txXfrm rot="-5400000">
        <a:off x="2793960" y="2051138"/>
        <a:ext cx="5550895" cy="1113152"/>
      </dsp:txXfrm>
    </dsp:sp>
    <dsp:sp modelId="{3B3DA9DA-6B1C-4086-AB88-D31881479E92}">
      <dsp:nvSpPr>
        <dsp:cNvPr id="0" name=""/>
        <dsp:cNvSpPr/>
      </dsp:nvSpPr>
      <dsp:spPr>
        <a:xfrm>
          <a:off x="65185" y="1862687"/>
          <a:ext cx="2724629" cy="1507211"/>
        </a:xfrm>
        <a:prstGeom prst="roundRect">
          <a:avLst/>
        </a:prstGeom>
        <a:solidFill>
          <a:schemeClr val="bg2">
            <a:lumMod val="9000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rtl="0">
            <a:lnSpc>
              <a:spcPct val="90000"/>
            </a:lnSpc>
            <a:spcBef>
              <a:spcPct val="0"/>
            </a:spcBef>
            <a:spcAft>
              <a:spcPct val="35000"/>
            </a:spcAft>
            <a:buNone/>
          </a:pPr>
          <a:r>
            <a:rPr lang="en-AU" sz="2800" b="1" i="1" kern="1200" dirty="0" err="1">
              <a:solidFill>
                <a:srgbClr val="C00000"/>
              </a:solidFill>
            </a:rPr>
            <a:t>Aktiv</a:t>
          </a:r>
          <a:r>
            <a:rPr lang="en-AU" sz="2800" b="1" i="1" kern="1200" dirty="0">
              <a:solidFill>
                <a:srgbClr val="C00000"/>
              </a:solidFill>
            </a:rPr>
            <a:t> </a:t>
          </a:r>
          <a:r>
            <a:rPr lang="en-AU" sz="2800" b="1" i="1" kern="1200" dirty="0" err="1">
              <a:solidFill>
                <a:srgbClr val="C00000"/>
              </a:solidFill>
            </a:rPr>
            <a:t>usullar</a:t>
          </a:r>
          <a:endParaRPr lang="ru-RU" sz="2800" b="1" kern="1200" dirty="0">
            <a:solidFill>
              <a:srgbClr val="C00000"/>
            </a:solidFill>
          </a:endParaRPr>
        </a:p>
      </dsp:txBody>
      <dsp:txXfrm>
        <a:off x="138761" y="1936263"/>
        <a:ext cx="2577477" cy="1360059"/>
      </dsp:txXfrm>
    </dsp:sp>
    <dsp:sp modelId="{5A4624E4-4B0A-4E49-B280-9F50E33B10BD}">
      <dsp:nvSpPr>
        <dsp:cNvPr id="0" name=""/>
        <dsp:cNvSpPr/>
      </dsp:nvSpPr>
      <dsp:spPr>
        <a:xfrm rot="5400000">
          <a:off x="5003748" y="1448639"/>
          <a:ext cx="1211849" cy="5682220"/>
        </a:xfrm>
        <a:prstGeom prst="round2SameRect">
          <a:avLst/>
        </a:prstGeom>
        <a:solidFill>
          <a:schemeClr val="accent3">
            <a:tint val="40000"/>
            <a:alpha val="90000"/>
            <a:hueOff val="0"/>
            <a:satOff val="0"/>
            <a:lumOff val="0"/>
            <a:alphaOff val="0"/>
          </a:schemeClr>
        </a:solidFill>
        <a:ln w="9525" cap="rnd" cmpd="sng" algn="ctr">
          <a:solidFill>
            <a:schemeClr val="accent3">
              <a:tint val="40000"/>
              <a:alpha val="90000"/>
              <a:hueOff val="0"/>
              <a:satOff val="0"/>
              <a:lumOff val="0"/>
              <a:alphaOff val="0"/>
            </a:schemeClr>
          </a:solidFill>
          <a:prstDash val="solid"/>
        </a:ln>
        <a:effectLst/>
        <a:scene3d>
          <a:camera prst="orthographicFront"/>
          <a:lightRig rig="chilly" dir="t"/>
        </a:scene3d>
        <a:sp3d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just" defTabSz="889000">
            <a:lnSpc>
              <a:spcPct val="90000"/>
            </a:lnSpc>
            <a:spcBef>
              <a:spcPct val="0"/>
            </a:spcBef>
            <a:spcAft>
              <a:spcPct val="15000"/>
            </a:spcAft>
            <a:buChar char="•"/>
          </a:pPr>
          <a:r>
            <a:rPr lang="en-AU" sz="2000" b="0" kern="1200" dirty="0" err="1"/>
            <a:t>faqat</a:t>
          </a:r>
          <a:r>
            <a:rPr lang="en-AU" sz="2000" b="0" kern="1200" dirty="0"/>
            <a:t> </a:t>
          </a:r>
          <a:r>
            <a:rPr lang="en-AU" sz="2000" b="0" kern="1200" dirty="0" err="1"/>
            <a:t>tebranish</a:t>
          </a:r>
          <a:r>
            <a:rPr lang="en-AU" sz="2000" b="0" kern="1200" dirty="0"/>
            <a:t> </a:t>
          </a:r>
          <a:r>
            <a:rPr lang="en-AU" sz="2000" b="0" kern="1200" dirty="0" err="1"/>
            <a:t>va</a:t>
          </a:r>
          <a:r>
            <a:rPr lang="en-AU" sz="2000" b="0" kern="1200" dirty="0"/>
            <a:t> </a:t>
          </a:r>
          <a:r>
            <a:rPr lang="en-AU" sz="2000" b="0" kern="1200" dirty="0" err="1"/>
            <a:t>to'lqinlarni</a:t>
          </a:r>
          <a:r>
            <a:rPr lang="en-AU" sz="2000" b="0" kern="1200" dirty="0"/>
            <a:t> </a:t>
          </a:r>
          <a:r>
            <a:rPr lang="en-AU" sz="2000" b="0" kern="1200" dirty="0" err="1"/>
            <a:t>qabul</a:t>
          </a:r>
          <a:r>
            <a:rPr lang="en-AU" sz="2000" b="0" kern="1200" dirty="0"/>
            <a:t> </a:t>
          </a:r>
          <a:r>
            <a:rPr lang="en-AU" sz="2000" b="0" kern="1200" dirty="0" err="1"/>
            <a:t>qilishga</a:t>
          </a:r>
          <a:r>
            <a:rPr lang="en-AU" sz="2000" b="0" kern="1200" dirty="0"/>
            <a:t> </a:t>
          </a:r>
          <a:r>
            <a:rPr lang="en-AU" sz="2000" b="0" kern="1200" dirty="0" err="1"/>
            <a:t>asoslangan</a:t>
          </a:r>
          <a:r>
            <a:rPr lang="en-AU" sz="2000" b="0" kern="1200" dirty="0"/>
            <a:t>.</a:t>
          </a:r>
          <a:endParaRPr lang="ru-RU" sz="2000" b="0" kern="1200" dirty="0"/>
        </a:p>
      </dsp:txBody>
      <dsp:txXfrm rot="-5400000">
        <a:off x="2768563" y="3742982"/>
        <a:ext cx="5623062" cy="1093533"/>
      </dsp:txXfrm>
    </dsp:sp>
    <dsp:sp modelId="{F77D3956-16B8-4E23-8A71-6940127AA590}">
      <dsp:nvSpPr>
        <dsp:cNvPr id="0" name=""/>
        <dsp:cNvSpPr/>
      </dsp:nvSpPr>
      <dsp:spPr>
        <a:xfrm>
          <a:off x="118242" y="3565349"/>
          <a:ext cx="2699233" cy="1429541"/>
        </a:xfrm>
        <a:prstGeom prst="roundRect">
          <a:avLst/>
        </a:prstGeom>
        <a:solidFill>
          <a:schemeClr val="accent6">
            <a:lumMod val="40000"/>
            <a:lumOff val="6000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rtl="0">
            <a:lnSpc>
              <a:spcPct val="90000"/>
            </a:lnSpc>
            <a:spcBef>
              <a:spcPct val="0"/>
            </a:spcBef>
            <a:spcAft>
              <a:spcPct val="35000"/>
            </a:spcAft>
            <a:buNone/>
          </a:pPr>
          <a:r>
            <a:rPr lang="en-AU" sz="2800" b="1" i="1" kern="1200" dirty="0" err="1">
              <a:solidFill>
                <a:schemeClr val="tx1"/>
              </a:solidFill>
            </a:rPr>
            <a:t>Passiv</a:t>
          </a:r>
          <a:r>
            <a:rPr lang="en-AU" sz="2800" b="1" i="1" kern="1200" dirty="0">
              <a:solidFill>
                <a:schemeClr val="tx1"/>
              </a:solidFill>
            </a:rPr>
            <a:t> </a:t>
          </a:r>
          <a:r>
            <a:rPr lang="en-AU" sz="2800" b="1" i="1" kern="1200" dirty="0" err="1">
              <a:solidFill>
                <a:schemeClr val="tx1"/>
              </a:solidFill>
            </a:rPr>
            <a:t>usullar</a:t>
          </a:r>
          <a:endParaRPr lang="de-DE" sz="2800" b="1" kern="1200" dirty="0">
            <a:solidFill>
              <a:schemeClr val="tx1"/>
            </a:solidFill>
          </a:endParaRPr>
        </a:p>
      </dsp:txBody>
      <dsp:txXfrm>
        <a:off x="188026" y="3635133"/>
        <a:ext cx="2559665" cy="1289973"/>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DB32CC1F-89A5-47DD-9866-1D8DF0F3BB17}"/>
              </a:ext>
            </a:extLst>
          </p:cNvPr>
          <p:cNvSpPr>
            <a:spLocks noGrp="1" noChangeArrowheads="1"/>
          </p:cNvSpPr>
          <p:nvPr>
            <p:ph type="hdr" sz="quarter"/>
          </p:nvPr>
        </p:nvSpPr>
        <p:spPr bwMode="auto">
          <a:xfrm>
            <a:off x="0" y="0"/>
            <a:ext cx="1914525" cy="334963"/>
          </a:xfrm>
          <a:prstGeom prst="rect">
            <a:avLst/>
          </a:prstGeom>
          <a:noFill/>
          <a:ln>
            <a:noFill/>
          </a:ln>
          <a:effectLst/>
        </p:spPr>
        <p:txBody>
          <a:bodyPr vert="horz" wrap="square" lIns="63432" tIns="31716" rIns="63432" bIns="31716" numCol="1" anchor="t" anchorCtr="0" compatLnSpc="1">
            <a:prstTxWarp prst="textNoShape">
              <a:avLst/>
            </a:prstTxWarp>
          </a:bodyPr>
          <a:lstStyle>
            <a:lvl1pPr defTabSz="635000" eaLnBrk="1" hangingPunct="1">
              <a:defRPr sz="800">
                <a:latin typeface="Arial" charset="0"/>
              </a:defRPr>
            </a:lvl1pPr>
          </a:lstStyle>
          <a:p>
            <a:pPr>
              <a:defRPr/>
            </a:pPr>
            <a:endParaRPr lang="ru-RU"/>
          </a:p>
        </p:txBody>
      </p:sp>
      <p:sp>
        <p:nvSpPr>
          <p:cNvPr id="24579" name="Rectangle 3">
            <a:extLst>
              <a:ext uri="{FF2B5EF4-FFF2-40B4-BE49-F238E27FC236}">
                <a16:creationId xmlns:a16="http://schemas.microsoft.com/office/drawing/2014/main" id="{8CC22C52-DE06-45BE-9BC2-D0FD5914E696}"/>
              </a:ext>
            </a:extLst>
          </p:cNvPr>
          <p:cNvSpPr>
            <a:spLocks noGrp="1" noChangeArrowheads="1"/>
          </p:cNvSpPr>
          <p:nvPr>
            <p:ph type="dt" sz="quarter" idx="1"/>
          </p:nvPr>
        </p:nvSpPr>
        <p:spPr bwMode="auto">
          <a:xfrm>
            <a:off x="2501900" y="0"/>
            <a:ext cx="1914525" cy="334963"/>
          </a:xfrm>
          <a:prstGeom prst="rect">
            <a:avLst/>
          </a:prstGeom>
          <a:noFill/>
          <a:ln>
            <a:noFill/>
          </a:ln>
          <a:effectLst/>
        </p:spPr>
        <p:txBody>
          <a:bodyPr vert="horz" wrap="square" lIns="63432" tIns="31716" rIns="63432" bIns="31716" numCol="1" anchor="t" anchorCtr="0" compatLnSpc="1">
            <a:prstTxWarp prst="textNoShape">
              <a:avLst/>
            </a:prstTxWarp>
          </a:bodyPr>
          <a:lstStyle>
            <a:lvl1pPr algn="r" defTabSz="635000" eaLnBrk="1" hangingPunct="1">
              <a:defRPr sz="800">
                <a:latin typeface="Arial" charset="0"/>
              </a:defRPr>
            </a:lvl1pPr>
          </a:lstStyle>
          <a:p>
            <a:pPr>
              <a:defRPr/>
            </a:pPr>
            <a:endParaRPr lang="ru-RU"/>
          </a:p>
        </p:txBody>
      </p:sp>
      <p:sp>
        <p:nvSpPr>
          <p:cNvPr id="24580" name="Rectangle 4">
            <a:extLst>
              <a:ext uri="{FF2B5EF4-FFF2-40B4-BE49-F238E27FC236}">
                <a16:creationId xmlns:a16="http://schemas.microsoft.com/office/drawing/2014/main" id="{D9D00053-2F97-4C8A-BBE5-A5D6D2BCCFD2}"/>
              </a:ext>
            </a:extLst>
          </p:cNvPr>
          <p:cNvSpPr>
            <a:spLocks noGrp="1" noChangeArrowheads="1"/>
          </p:cNvSpPr>
          <p:nvPr>
            <p:ph type="ftr" sz="quarter" idx="2"/>
          </p:nvPr>
        </p:nvSpPr>
        <p:spPr bwMode="auto">
          <a:xfrm>
            <a:off x="0" y="6350000"/>
            <a:ext cx="1914525" cy="334963"/>
          </a:xfrm>
          <a:prstGeom prst="rect">
            <a:avLst/>
          </a:prstGeom>
          <a:noFill/>
          <a:ln>
            <a:noFill/>
          </a:ln>
          <a:effectLst/>
        </p:spPr>
        <p:txBody>
          <a:bodyPr vert="horz" wrap="square" lIns="63432" tIns="31716" rIns="63432" bIns="31716" numCol="1" anchor="b" anchorCtr="0" compatLnSpc="1">
            <a:prstTxWarp prst="textNoShape">
              <a:avLst/>
            </a:prstTxWarp>
          </a:bodyPr>
          <a:lstStyle>
            <a:lvl1pPr defTabSz="635000" eaLnBrk="1" hangingPunct="1">
              <a:defRPr sz="800">
                <a:latin typeface="Arial" charset="0"/>
              </a:defRPr>
            </a:lvl1pPr>
          </a:lstStyle>
          <a:p>
            <a:pPr>
              <a:defRPr/>
            </a:pPr>
            <a:endParaRPr lang="ru-RU"/>
          </a:p>
        </p:txBody>
      </p:sp>
      <p:sp>
        <p:nvSpPr>
          <p:cNvPr id="24581" name="Rectangle 5">
            <a:extLst>
              <a:ext uri="{FF2B5EF4-FFF2-40B4-BE49-F238E27FC236}">
                <a16:creationId xmlns:a16="http://schemas.microsoft.com/office/drawing/2014/main" id="{322D8E6A-674B-45AF-B521-7E10590A5C6F}"/>
              </a:ext>
            </a:extLst>
          </p:cNvPr>
          <p:cNvSpPr>
            <a:spLocks noGrp="1" noChangeArrowheads="1"/>
          </p:cNvSpPr>
          <p:nvPr>
            <p:ph type="sldNum" sz="quarter" idx="3"/>
          </p:nvPr>
        </p:nvSpPr>
        <p:spPr bwMode="auto">
          <a:xfrm>
            <a:off x="2501900" y="6350000"/>
            <a:ext cx="1914525" cy="334963"/>
          </a:xfrm>
          <a:prstGeom prst="rect">
            <a:avLst/>
          </a:prstGeom>
          <a:noFill/>
          <a:ln>
            <a:noFill/>
          </a:ln>
          <a:effectLst/>
        </p:spPr>
        <p:txBody>
          <a:bodyPr vert="horz" wrap="square" lIns="63432" tIns="31716" rIns="63432" bIns="31716" numCol="1" anchor="b" anchorCtr="0" compatLnSpc="1">
            <a:prstTxWarp prst="textNoShape">
              <a:avLst/>
            </a:prstTxWarp>
          </a:bodyPr>
          <a:lstStyle>
            <a:lvl1pPr algn="r" defTabSz="635000" eaLnBrk="1" hangingPunct="1">
              <a:defRPr sz="800"/>
            </a:lvl1pPr>
          </a:lstStyle>
          <a:p>
            <a:pPr>
              <a:defRPr/>
            </a:pPr>
            <a:fld id="{C3216F83-E22B-453F-815E-886AA3B2D53F}"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B8F05567-6B97-4352-95B6-C284953CAD01}"/>
              </a:ext>
            </a:extLst>
          </p:cNvPr>
          <p:cNvSpPr>
            <a:spLocks noGrp="1" noChangeArrowheads="1"/>
          </p:cNvSpPr>
          <p:nvPr>
            <p:ph type="hdr" sz="quarter"/>
          </p:nvPr>
        </p:nvSpPr>
        <p:spPr bwMode="auto">
          <a:xfrm>
            <a:off x="0" y="0"/>
            <a:ext cx="1914525" cy="334963"/>
          </a:xfrm>
          <a:prstGeom prst="rect">
            <a:avLst/>
          </a:prstGeom>
          <a:noFill/>
          <a:ln>
            <a:noFill/>
          </a:ln>
          <a:effectLst/>
        </p:spPr>
        <p:txBody>
          <a:bodyPr vert="horz" wrap="square" lIns="63432" tIns="31716" rIns="63432" bIns="31716" numCol="1" anchor="t" anchorCtr="0" compatLnSpc="1">
            <a:prstTxWarp prst="textNoShape">
              <a:avLst/>
            </a:prstTxWarp>
          </a:bodyPr>
          <a:lstStyle>
            <a:lvl1pPr defTabSz="635000" eaLnBrk="1" hangingPunct="1">
              <a:defRPr sz="800">
                <a:latin typeface="Arial" charset="0"/>
              </a:defRPr>
            </a:lvl1pPr>
          </a:lstStyle>
          <a:p>
            <a:pPr>
              <a:defRPr/>
            </a:pPr>
            <a:endParaRPr lang="ru-RU"/>
          </a:p>
        </p:txBody>
      </p:sp>
      <p:sp>
        <p:nvSpPr>
          <p:cNvPr id="6147" name="Rectangle 3">
            <a:extLst>
              <a:ext uri="{FF2B5EF4-FFF2-40B4-BE49-F238E27FC236}">
                <a16:creationId xmlns:a16="http://schemas.microsoft.com/office/drawing/2014/main" id="{765C814C-C499-4FF0-A4BC-C680BCD65D99}"/>
              </a:ext>
            </a:extLst>
          </p:cNvPr>
          <p:cNvSpPr>
            <a:spLocks noGrp="1" noChangeArrowheads="1"/>
          </p:cNvSpPr>
          <p:nvPr>
            <p:ph type="dt" idx="1"/>
          </p:nvPr>
        </p:nvSpPr>
        <p:spPr bwMode="auto">
          <a:xfrm>
            <a:off x="2501900" y="0"/>
            <a:ext cx="1914525" cy="334963"/>
          </a:xfrm>
          <a:prstGeom prst="rect">
            <a:avLst/>
          </a:prstGeom>
          <a:noFill/>
          <a:ln>
            <a:noFill/>
          </a:ln>
          <a:effectLst/>
        </p:spPr>
        <p:txBody>
          <a:bodyPr vert="horz" wrap="square" lIns="63432" tIns="31716" rIns="63432" bIns="31716" numCol="1" anchor="t" anchorCtr="0" compatLnSpc="1">
            <a:prstTxWarp prst="textNoShape">
              <a:avLst/>
            </a:prstTxWarp>
          </a:bodyPr>
          <a:lstStyle>
            <a:lvl1pPr algn="r" defTabSz="635000" eaLnBrk="1" hangingPunct="1">
              <a:defRPr sz="800">
                <a:latin typeface="Arial" charset="0"/>
              </a:defRPr>
            </a:lvl1pPr>
          </a:lstStyle>
          <a:p>
            <a:pPr>
              <a:defRPr/>
            </a:pPr>
            <a:endParaRPr lang="ru-RU"/>
          </a:p>
        </p:txBody>
      </p:sp>
      <p:sp>
        <p:nvSpPr>
          <p:cNvPr id="57348" name="Rectangle 4">
            <a:extLst>
              <a:ext uri="{FF2B5EF4-FFF2-40B4-BE49-F238E27FC236}">
                <a16:creationId xmlns:a16="http://schemas.microsoft.com/office/drawing/2014/main" id="{0466A8F7-77D6-4BD8-8E49-9376C8E22859}"/>
              </a:ext>
            </a:extLst>
          </p:cNvPr>
          <p:cNvSpPr>
            <a:spLocks noGrp="1" noRot="1" noChangeAspect="1" noChangeArrowheads="1" noTextEdit="1"/>
          </p:cNvSpPr>
          <p:nvPr>
            <p:ph type="sldImg" idx="2"/>
          </p:nvPr>
        </p:nvSpPr>
        <p:spPr bwMode="auto">
          <a:xfrm>
            <a:off x="536575" y="501650"/>
            <a:ext cx="3343275" cy="250666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a:extLst>
              <a:ext uri="{FF2B5EF4-FFF2-40B4-BE49-F238E27FC236}">
                <a16:creationId xmlns:a16="http://schemas.microsoft.com/office/drawing/2014/main" id="{A8E99843-35B6-458A-BC6E-F78D313E7FFE}"/>
              </a:ext>
            </a:extLst>
          </p:cNvPr>
          <p:cNvSpPr>
            <a:spLocks noGrp="1" noChangeArrowheads="1"/>
          </p:cNvSpPr>
          <p:nvPr>
            <p:ph type="body" sz="quarter" idx="3"/>
          </p:nvPr>
        </p:nvSpPr>
        <p:spPr bwMode="auto">
          <a:xfrm>
            <a:off x="588963" y="3175000"/>
            <a:ext cx="3238500" cy="3008313"/>
          </a:xfrm>
          <a:prstGeom prst="rect">
            <a:avLst/>
          </a:prstGeom>
          <a:noFill/>
          <a:ln>
            <a:noFill/>
          </a:ln>
          <a:effectLst/>
        </p:spPr>
        <p:txBody>
          <a:bodyPr vert="horz" wrap="square" lIns="63432" tIns="31716" rIns="63432" bIns="31716" numCol="1" anchor="t" anchorCtr="0" compatLnSpc="1">
            <a:prstTxWarp prst="textNoShape">
              <a:avLst/>
            </a:prstTxWarp>
          </a:bodyPr>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150" name="Rectangle 6">
            <a:extLst>
              <a:ext uri="{FF2B5EF4-FFF2-40B4-BE49-F238E27FC236}">
                <a16:creationId xmlns:a16="http://schemas.microsoft.com/office/drawing/2014/main" id="{C90522B7-4D03-4050-9A4A-14E417DF65FE}"/>
              </a:ext>
            </a:extLst>
          </p:cNvPr>
          <p:cNvSpPr>
            <a:spLocks noGrp="1" noChangeArrowheads="1"/>
          </p:cNvSpPr>
          <p:nvPr>
            <p:ph type="ftr" sz="quarter" idx="4"/>
          </p:nvPr>
        </p:nvSpPr>
        <p:spPr bwMode="auto">
          <a:xfrm>
            <a:off x="0" y="6350000"/>
            <a:ext cx="1914525" cy="334963"/>
          </a:xfrm>
          <a:prstGeom prst="rect">
            <a:avLst/>
          </a:prstGeom>
          <a:noFill/>
          <a:ln>
            <a:noFill/>
          </a:ln>
          <a:effectLst/>
        </p:spPr>
        <p:txBody>
          <a:bodyPr vert="horz" wrap="square" lIns="63432" tIns="31716" rIns="63432" bIns="31716" numCol="1" anchor="b" anchorCtr="0" compatLnSpc="1">
            <a:prstTxWarp prst="textNoShape">
              <a:avLst/>
            </a:prstTxWarp>
          </a:bodyPr>
          <a:lstStyle>
            <a:lvl1pPr defTabSz="635000" eaLnBrk="1" hangingPunct="1">
              <a:defRPr sz="800">
                <a:latin typeface="Arial" charset="0"/>
              </a:defRPr>
            </a:lvl1pPr>
          </a:lstStyle>
          <a:p>
            <a:pPr>
              <a:defRPr/>
            </a:pPr>
            <a:endParaRPr lang="ru-RU"/>
          </a:p>
        </p:txBody>
      </p:sp>
      <p:sp>
        <p:nvSpPr>
          <p:cNvPr id="6151" name="Rectangle 7">
            <a:extLst>
              <a:ext uri="{FF2B5EF4-FFF2-40B4-BE49-F238E27FC236}">
                <a16:creationId xmlns:a16="http://schemas.microsoft.com/office/drawing/2014/main" id="{52012EAD-4B2E-42FF-829C-14E216EF3427}"/>
              </a:ext>
            </a:extLst>
          </p:cNvPr>
          <p:cNvSpPr>
            <a:spLocks noGrp="1" noChangeArrowheads="1"/>
          </p:cNvSpPr>
          <p:nvPr>
            <p:ph type="sldNum" sz="quarter" idx="5"/>
          </p:nvPr>
        </p:nvSpPr>
        <p:spPr bwMode="auto">
          <a:xfrm>
            <a:off x="2501900" y="6350000"/>
            <a:ext cx="1914525" cy="334963"/>
          </a:xfrm>
          <a:prstGeom prst="rect">
            <a:avLst/>
          </a:prstGeom>
          <a:noFill/>
          <a:ln>
            <a:noFill/>
          </a:ln>
          <a:effectLst/>
        </p:spPr>
        <p:txBody>
          <a:bodyPr vert="horz" wrap="square" lIns="63432" tIns="31716" rIns="63432" bIns="31716" numCol="1" anchor="b" anchorCtr="0" compatLnSpc="1">
            <a:prstTxWarp prst="textNoShape">
              <a:avLst/>
            </a:prstTxWarp>
          </a:bodyPr>
          <a:lstStyle>
            <a:lvl1pPr algn="r" defTabSz="635000" eaLnBrk="1" hangingPunct="1">
              <a:defRPr sz="800"/>
            </a:lvl1pPr>
          </a:lstStyle>
          <a:p>
            <a:pPr>
              <a:defRPr/>
            </a:pPr>
            <a:fld id="{4EBA76ED-20A3-4C33-9EC9-D0874E98DDC4}"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Образ слайда 1">
            <a:extLst>
              <a:ext uri="{FF2B5EF4-FFF2-40B4-BE49-F238E27FC236}">
                <a16:creationId xmlns:a16="http://schemas.microsoft.com/office/drawing/2014/main" id="{D7B947D9-C83A-465F-9EF9-1E50F8B03BA0}"/>
              </a:ext>
            </a:extLst>
          </p:cNvPr>
          <p:cNvSpPr>
            <a:spLocks noGrp="1" noRot="1" noChangeAspect="1" noChangeArrowheads="1" noTextEdit="1"/>
          </p:cNvSpPr>
          <p:nvPr>
            <p:ph type="sldImg"/>
          </p:nvPr>
        </p:nvSpPr>
        <p:spPr>
          <a:xfrm>
            <a:off x="703263" y="835025"/>
            <a:ext cx="3009900" cy="2257425"/>
          </a:xfrm>
          <a:ln/>
        </p:spPr>
      </p:sp>
      <p:sp>
        <p:nvSpPr>
          <p:cNvPr id="60419" name="Заметки 2">
            <a:extLst>
              <a:ext uri="{FF2B5EF4-FFF2-40B4-BE49-F238E27FC236}">
                <a16:creationId xmlns:a16="http://schemas.microsoft.com/office/drawing/2014/main" id="{C5B3A3D6-547C-4AE4-840F-29BB6F31BCE5}"/>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ru-RU" dirty="0"/>
          </a:p>
        </p:txBody>
      </p:sp>
      <p:sp>
        <p:nvSpPr>
          <p:cNvPr id="60420" name="Номер слайда 3">
            <a:extLst>
              <a:ext uri="{FF2B5EF4-FFF2-40B4-BE49-F238E27FC236}">
                <a16:creationId xmlns:a16="http://schemas.microsoft.com/office/drawing/2014/main" id="{B62591E7-4FEF-450E-A348-3A65D5CA23B6}"/>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635000">
              <a:defRPr sz="2400">
                <a:solidFill>
                  <a:schemeClr val="tx1"/>
                </a:solidFill>
                <a:latin typeface="Arial" panose="020B0604020202020204" pitchFamily="34" charset="0"/>
              </a:defRPr>
            </a:lvl1pPr>
            <a:lvl2pPr marL="742950" indent="-285750" defTabSz="635000">
              <a:defRPr sz="2400">
                <a:solidFill>
                  <a:schemeClr val="tx1"/>
                </a:solidFill>
                <a:latin typeface="Arial" panose="020B0604020202020204" pitchFamily="34" charset="0"/>
              </a:defRPr>
            </a:lvl2pPr>
            <a:lvl3pPr marL="1143000" indent="-228600" defTabSz="635000">
              <a:defRPr sz="2400">
                <a:solidFill>
                  <a:schemeClr val="tx1"/>
                </a:solidFill>
                <a:latin typeface="Arial" panose="020B0604020202020204" pitchFamily="34" charset="0"/>
              </a:defRPr>
            </a:lvl3pPr>
            <a:lvl4pPr marL="1600200" indent="-228600" defTabSz="635000">
              <a:defRPr sz="2400">
                <a:solidFill>
                  <a:schemeClr val="tx1"/>
                </a:solidFill>
                <a:latin typeface="Arial" panose="020B0604020202020204" pitchFamily="34" charset="0"/>
              </a:defRPr>
            </a:lvl4pPr>
            <a:lvl5pPr marL="2057400" indent="-228600" defTabSz="635000">
              <a:defRPr sz="2400">
                <a:solidFill>
                  <a:schemeClr val="tx1"/>
                </a:solidFill>
                <a:latin typeface="Arial" panose="020B0604020202020204" pitchFamily="34" charset="0"/>
              </a:defRPr>
            </a:lvl5pPr>
            <a:lvl6pPr marL="2514600" indent="-228600" defTabSz="635000" eaLnBrk="0" fontAlgn="base" hangingPunct="0">
              <a:spcBef>
                <a:spcPct val="0"/>
              </a:spcBef>
              <a:spcAft>
                <a:spcPct val="0"/>
              </a:spcAft>
              <a:defRPr sz="2400">
                <a:solidFill>
                  <a:schemeClr val="tx1"/>
                </a:solidFill>
                <a:latin typeface="Arial" panose="020B0604020202020204" pitchFamily="34" charset="0"/>
              </a:defRPr>
            </a:lvl6pPr>
            <a:lvl7pPr marL="2971800" indent="-228600" defTabSz="635000" eaLnBrk="0" fontAlgn="base" hangingPunct="0">
              <a:spcBef>
                <a:spcPct val="0"/>
              </a:spcBef>
              <a:spcAft>
                <a:spcPct val="0"/>
              </a:spcAft>
              <a:defRPr sz="2400">
                <a:solidFill>
                  <a:schemeClr val="tx1"/>
                </a:solidFill>
                <a:latin typeface="Arial" panose="020B0604020202020204" pitchFamily="34" charset="0"/>
              </a:defRPr>
            </a:lvl7pPr>
            <a:lvl8pPr marL="3429000" indent="-228600" defTabSz="635000" eaLnBrk="0" fontAlgn="base" hangingPunct="0">
              <a:spcBef>
                <a:spcPct val="0"/>
              </a:spcBef>
              <a:spcAft>
                <a:spcPct val="0"/>
              </a:spcAft>
              <a:defRPr sz="2400">
                <a:solidFill>
                  <a:schemeClr val="tx1"/>
                </a:solidFill>
                <a:latin typeface="Arial" panose="020B0604020202020204" pitchFamily="34" charset="0"/>
              </a:defRPr>
            </a:lvl8pPr>
            <a:lvl9pPr marL="3886200" indent="-228600" defTabSz="635000" eaLnBrk="0" fontAlgn="base" hangingPunct="0">
              <a:spcBef>
                <a:spcPct val="0"/>
              </a:spcBef>
              <a:spcAft>
                <a:spcPct val="0"/>
              </a:spcAft>
              <a:defRPr sz="2400">
                <a:solidFill>
                  <a:schemeClr val="tx1"/>
                </a:solidFill>
                <a:latin typeface="Arial" panose="020B0604020202020204" pitchFamily="34" charset="0"/>
              </a:defRPr>
            </a:lvl9pPr>
          </a:lstStyle>
          <a:p>
            <a:fld id="{0AE02FFB-C0F1-4294-B2C4-2067663C0D0C}" type="slidenum">
              <a:rPr lang="en-US" altLang="ru-RU" sz="800" smtClean="0">
                <a:solidFill>
                  <a:srgbClr val="000000"/>
                </a:solidFill>
              </a:rPr>
              <a:pPr/>
              <a:t>1</a:t>
            </a:fld>
            <a:endParaRPr lang="en-US" altLang="ru-RU" sz="800">
              <a:solidFill>
                <a:srgbClr val="000000"/>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Notes Placeholder 2">
            <a:extLst>
              <a:ext uri="{FF2B5EF4-FFF2-40B4-BE49-F238E27FC236}">
                <a16:creationId xmlns:a16="http://schemas.microsoft.com/office/drawing/2014/main" id="{4B8E92BF-759F-4C5D-92FE-D96AD18A4229}"/>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ru-RU" altLang="ru-RU"/>
          </a:p>
        </p:txBody>
      </p:sp>
      <p:sp>
        <p:nvSpPr>
          <p:cNvPr id="64515" name="Slide Image Placeholder 5">
            <a:extLst>
              <a:ext uri="{FF2B5EF4-FFF2-40B4-BE49-F238E27FC236}">
                <a16:creationId xmlns:a16="http://schemas.microsoft.com/office/drawing/2014/main" id="{58EBD560-757A-45F1-AA25-A05D1D6BF854}"/>
              </a:ext>
            </a:extLst>
          </p:cNvPr>
          <p:cNvSpPr>
            <a:spLocks noGrp="1" noRot="1" noChangeAspect="1" noChangeArrowheads="1" noTextEdit="1"/>
          </p:cNvSpPr>
          <p:nvPr>
            <p:ph type="sldImg"/>
          </p:nvPr>
        </p:nvSpPr>
        <p:spPr>
          <a:xfrm>
            <a:off x="206375" y="336550"/>
            <a:ext cx="2300288" cy="1724025"/>
          </a:xfr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Notes Placeholder 2">
            <a:extLst>
              <a:ext uri="{FF2B5EF4-FFF2-40B4-BE49-F238E27FC236}">
                <a16:creationId xmlns:a16="http://schemas.microsoft.com/office/drawing/2014/main" id="{BAA0C70F-1C97-4E9B-B979-5354CD5029C0}"/>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ru-RU" altLang="ru-RU"/>
          </a:p>
        </p:txBody>
      </p:sp>
      <p:sp>
        <p:nvSpPr>
          <p:cNvPr id="86019" name="Slide Image Placeholder 5">
            <a:extLst>
              <a:ext uri="{FF2B5EF4-FFF2-40B4-BE49-F238E27FC236}">
                <a16:creationId xmlns:a16="http://schemas.microsoft.com/office/drawing/2014/main" id="{17C8BF0F-C65D-4CAA-8AD9-57E87A4F3D2D}"/>
              </a:ext>
            </a:extLst>
          </p:cNvPr>
          <p:cNvSpPr>
            <a:spLocks noGrp="1" noRot="1" noChangeAspect="1" noChangeArrowheads="1" noTextEdit="1"/>
          </p:cNvSpPr>
          <p:nvPr>
            <p:ph type="sldImg"/>
          </p:nvPr>
        </p:nvSpPr>
        <p:spPr>
          <a:xfrm>
            <a:off x="206375" y="336550"/>
            <a:ext cx="2300288" cy="1724025"/>
          </a:xfr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Образ слайда 1">
            <a:extLst>
              <a:ext uri="{FF2B5EF4-FFF2-40B4-BE49-F238E27FC236}">
                <a16:creationId xmlns:a16="http://schemas.microsoft.com/office/drawing/2014/main" id="{3EC45C52-00C9-4858-ADB0-8413FAC0BC01}"/>
              </a:ext>
            </a:extLst>
          </p:cNvPr>
          <p:cNvSpPr>
            <a:spLocks noGrp="1" noRot="1" noChangeAspect="1" noChangeArrowheads="1" noTextEdit="1"/>
          </p:cNvSpPr>
          <p:nvPr>
            <p:ph type="sldImg"/>
          </p:nvPr>
        </p:nvSpPr>
        <p:spPr>
          <a:xfrm>
            <a:off x="703263" y="835025"/>
            <a:ext cx="3009900" cy="2257425"/>
          </a:xfrm>
          <a:ln/>
        </p:spPr>
      </p:sp>
      <p:sp>
        <p:nvSpPr>
          <p:cNvPr id="97283" name="Заметки 2">
            <a:extLst>
              <a:ext uri="{FF2B5EF4-FFF2-40B4-BE49-F238E27FC236}">
                <a16:creationId xmlns:a16="http://schemas.microsoft.com/office/drawing/2014/main" id="{2803A296-B052-4964-8250-98C1BB0BE76A}"/>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ru-RU"/>
          </a:p>
        </p:txBody>
      </p:sp>
      <p:sp>
        <p:nvSpPr>
          <p:cNvPr id="97284" name="Номер слайда 3">
            <a:extLst>
              <a:ext uri="{FF2B5EF4-FFF2-40B4-BE49-F238E27FC236}">
                <a16:creationId xmlns:a16="http://schemas.microsoft.com/office/drawing/2014/main" id="{B98ED344-DB70-4DC3-B514-6AE1E8B18948}"/>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635000">
              <a:defRPr sz="2400">
                <a:solidFill>
                  <a:schemeClr val="tx1"/>
                </a:solidFill>
                <a:latin typeface="Arial" panose="020B0604020202020204" pitchFamily="34" charset="0"/>
              </a:defRPr>
            </a:lvl1pPr>
            <a:lvl2pPr marL="742950" indent="-285750" defTabSz="635000">
              <a:defRPr sz="2400">
                <a:solidFill>
                  <a:schemeClr val="tx1"/>
                </a:solidFill>
                <a:latin typeface="Arial" panose="020B0604020202020204" pitchFamily="34" charset="0"/>
              </a:defRPr>
            </a:lvl2pPr>
            <a:lvl3pPr marL="1143000" indent="-228600" defTabSz="635000">
              <a:defRPr sz="2400">
                <a:solidFill>
                  <a:schemeClr val="tx1"/>
                </a:solidFill>
                <a:latin typeface="Arial" panose="020B0604020202020204" pitchFamily="34" charset="0"/>
              </a:defRPr>
            </a:lvl3pPr>
            <a:lvl4pPr marL="1600200" indent="-228600" defTabSz="635000">
              <a:defRPr sz="2400">
                <a:solidFill>
                  <a:schemeClr val="tx1"/>
                </a:solidFill>
                <a:latin typeface="Arial" panose="020B0604020202020204" pitchFamily="34" charset="0"/>
              </a:defRPr>
            </a:lvl4pPr>
            <a:lvl5pPr marL="2057400" indent="-228600" defTabSz="635000">
              <a:defRPr sz="2400">
                <a:solidFill>
                  <a:schemeClr val="tx1"/>
                </a:solidFill>
                <a:latin typeface="Arial" panose="020B0604020202020204" pitchFamily="34" charset="0"/>
              </a:defRPr>
            </a:lvl5pPr>
            <a:lvl6pPr marL="2514600" indent="-228600" defTabSz="635000" eaLnBrk="0" fontAlgn="base" hangingPunct="0">
              <a:spcBef>
                <a:spcPct val="0"/>
              </a:spcBef>
              <a:spcAft>
                <a:spcPct val="0"/>
              </a:spcAft>
              <a:defRPr sz="2400">
                <a:solidFill>
                  <a:schemeClr val="tx1"/>
                </a:solidFill>
                <a:latin typeface="Arial" panose="020B0604020202020204" pitchFamily="34" charset="0"/>
              </a:defRPr>
            </a:lvl6pPr>
            <a:lvl7pPr marL="2971800" indent="-228600" defTabSz="635000" eaLnBrk="0" fontAlgn="base" hangingPunct="0">
              <a:spcBef>
                <a:spcPct val="0"/>
              </a:spcBef>
              <a:spcAft>
                <a:spcPct val="0"/>
              </a:spcAft>
              <a:defRPr sz="2400">
                <a:solidFill>
                  <a:schemeClr val="tx1"/>
                </a:solidFill>
                <a:latin typeface="Arial" panose="020B0604020202020204" pitchFamily="34" charset="0"/>
              </a:defRPr>
            </a:lvl7pPr>
            <a:lvl8pPr marL="3429000" indent="-228600" defTabSz="635000" eaLnBrk="0" fontAlgn="base" hangingPunct="0">
              <a:spcBef>
                <a:spcPct val="0"/>
              </a:spcBef>
              <a:spcAft>
                <a:spcPct val="0"/>
              </a:spcAft>
              <a:defRPr sz="2400">
                <a:solidFill>
                  <a:schemeClr val="tx1"/>
                </a:solidFill>
                <a:latin typeface="Arial" panose="020B0604020202020204" pitchFamily="34" charset="0"/>
              </a:defRPr>
            </a:lvl8pPr>
            <a:lvl9pPr marL="3886200" indent="-228600" defTabSz="635000" eaLnBrk="0" fontAlgn="base" hangingPunct="0">
              <a:spcBef>
                <a:spcPct val="0"/>
              </a:spcBef>
              <a:spcAft>
                <a:spcPct val="0"/>
              </a:spcAft>
              <a:defRPr sz="2400">
                <a:solidFill>
                  <a:schemeClr val="tx1"/>
                </a:solidFill>
                <a:latin typeface="Arial" panose="020B0604020202020204" pitchFamily="34" charset="0"/>
              </a:defRPr>
            </a:lvl9pPr>
          </a:lstStyle>
          <a:p>
            <a:fld id="{04E98423-3DC6-47B8-8777-6F1D71C79709}" type="slidenum">
              <a:rPr lang="en-US" altLang="ru-RU" sz="800" smtClean="0">
                <a:solidFill>
                  <a:srgbClr val="000000"/>
                </a:solidFill>
              </a:rPr>
              <a:pPr/>
              <a:t>34</a:t>
            </a:fld>
            <a:endParaRPr lang="en-US" altLang="ru-RU" sz="800">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lstStyle>
            <a:lvl1pPr>
              <a:lnSpc>
                <a:spcPct val="100000"/>
              </a:lnSpc>
              <a:defRPr sz="8000"/>
            </a:lvl1pPr>
          </a:lstStyle>
          <a:p>
            <a:r>
              <a:rPr lang="ru-RU"/>
              <a:t>Образец заголовка</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6">
            <a:extLst>
              <a:ext uri="{FF2B5EF4-FFF2-40B4-BE49-F238E27FC236}">
                <a16:creationId xmlns:a16="http://schemas.microsoft.com/office/drawing/2014/main" id="{A4F1270A-8110-4912-8526-E4CFC8959410}"/>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F528F1C9-9A78-4F5D-9C20-F86BB8FBABED}" type="datetime1">
              <a:rPr lang="ru-RU" smtClean="0"/>
              <a:t>12.09.2025</a:t>
            </a:fld>
            <a:endParaRPr lang="ru-RU"/>
          </a:p>
        </p:txBody>
      </p:sp>
      <p:sp>
        <p:nvSpPr>
          <p:cNvPr id="5" name="Slide Number Placeholder 7">
            <a:extLst>
              <a:ext uri="{FF2B5EF4-FFF2-40B4-BE49-F238E27FC236}">
                <a16:creationId xmlns:a16="http://schemas.microsoft.com/office/drawing/2014/main" id="{CAA8CDC9-5F01-4ABA-A4AC-C9BD9E609F81}"/>
              </a:ext>
            </a:extLst>
          </p:cNvPr>
          <p:cNvSpPr>
            <a:spLocks noGrp="1"/>
          </p:cNvSpPr>
          <p:nvPr>
            <p:ph type="sldNum" sz="quarter" idx="11"/>
          </p:nvPr>
        </p:nvSpPr>
        <p:spPr/>
        <p:txBody>
          <a:bodyPr/>
          <a:lstStyle>
            <a:lvl1pPr eaLnBrk="0" hangingPunct="0">
              <a:defRPr/>
            </a:lvl1pPr>
          </a:lstStyle>
          <a:p>
            <a:pPr>
              <a:defRPr/>
            </a:pPr>
            <a:fld id="{0A29EEC1-6B5B-4052-9F14-8BD61025FC94}" type="slidenum">
              <a:rPr lang="ru-RU" altLang="ru-RU"/>
              <a:pPr>
                <a:defRPr/>
              </a:pPr>
              <a:t>‹#›</a:t>
            </a:fld>
            <a:endParaRPr lang="ru-RU" altLang="ru-RU"/>
          </a:p>
        </p:txBody>
      </p:sp>
      <p:sp>
        <p:nvSpPr>
          <p:cNvPr id="6" name="Footer Placeholder 8">
            <a:extLst>
              <a:ext uri="{FF2B5EF4-FFF2-40B4-BE49-F238E27FC236}">
                <a16:creationId xmlns:a16="http://schemas.microsoft.com/office/drawing/2014/main" id="{3408CB2B-1C0D-4BD5-827C-6B9F68A34662}"/>
              </a:ext>
            </a:extLst>
          </p:cNvPr>
          <p:cNvSpPr>
            <a:spLocks noGrp="1"/>
          </p:cNvSpPr>
          <p:nvPr>
            <p:ph type="ftr" sz="quarter" idx="12"/>
          </p:nvPr>
        </p:nvSpPr>
        <p:spPr/>
        <p:txBody>
          <a:bodyPr/>
          <a:lstStyle>
            <a:lvl1pPr eaLnBrk="0" fontAlgn="base" hangingPunct="0">
              <a:spcBef>
                <a:spcPct val="0"/>
              </a:spcBef>
              <a:spcAft>
                <a:spcPct val="0"/>
              </a:spcAft>
              <a:defRPr/>
            </a:lvl1pPr>
          </a:lstStyle>
          <a:p>
            <a:pPr>
              <a:defRPr/>
            </a:pPr>
            <a:r>
              <a:rPr lang="en-US"/>
              <a:t>© B.Khamdamov </a:t>
            </a:r>
            <a:endParaRPr lang="ru-RU"/>
          </a:p>
        </p:txBody>
      </p:sp>
    </p:spTree>
    <p:extLst>
      <p:ext uri="{BB962C8B-B14F-4D97-AF65-F5344CB8AC3E}">
        <p14:creationId xmlns:p14="http://schemas.microsoft.com/office/powerpoint/2010/main" val="5393127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a:extLst>
              <a:ext uri="{FF2B5EF4-FFF2-40B4-BE49-F238E27FC236}">
                <a16:creationId xmlns:a16="http://schemas.microsoft.com/office/drawing/2014/main" id="{8F44D0D7-DE89-4DA7-83AF-CC5BD5C73061}"/>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D64EA562-98F4-415B-B2A6-2933E2B72A6B}" type="datetime1">
              <a:rPr lang="ru-RU" smtClean="0"/>
              <a:t>12.09.2025</a:t>
            </a:fld>
            <a:endParaRPr lang="ru-RU"/>
          </a:p>
        </p:txBody>
      </p:sp>
      <p:sp>
        <p:nvSpPr>
          <p:cNvPr id="5" name="Footer Placeholder 4">
            <a:extLst>
              <a:ext uri="{FF2B5EF4-FFF2-40B4-BE49-F238E27FC236}">
                <a16:creationId xmlns:a16="http://schemas.microsoft.com/office/drawing/2014/main" id="{9BC2A95E-59E8-4206-B544-458FA54EAA6F}"/>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6" name="Slide Number Placeholder 5">
            <a:extLst>
              <a:ext uri="{FF2B5EF4-FFF2-40B4-BE49-F238E27FC236}">
                <a16:creationId xmlns:a16="http://schemas.microsoft.com/office/drawing/2014/main" id="{616CCB08-D80E-456E-A928-685826C5048E}"/>
              </a:ext>
            </a:extLst>
          </p:cNvPr>
          <p:cNvSpPr>
            <a:spLocks noGrp="1"/>
          </p:cNvSpPr>
          <p:nvPr>
            <p:ph type="sldNum" sz="quarter" idx="12"/>
          </p:nvPr>
        </p:nvSpPr>
        <p:spPr/>
        <p:txBody>
          <a:bodyPr/>
          <a:lstStyle>
            <a:lvl1pPr eaLnBrk="0" hangingPunct="0">
              <a:defRPr/>
            </a:lvl1pPr>
          </a:lstStyle>
          <a:p>
            <a:pPr>
              <a:defRPr/>
            </a:pPr>
            <a:fld id="{01EFD918-ABCB-4D72-A9CA-3A6B3F5624B9}" type="slidenum">
              <a:rPr lang="ru-RU" altLang="ru-RU"/>
              <a:pPr>
                <a:defRPr/>
              </a:pPr>
              <a:t>‹#›</a:t>
            </a:fld>
            <a:endParaRPr lang="ru-RU" altLang="ru-RU"/>
          </a:p>
        </p:txBody>
      </p:sp>
    </p:spTree>
    <p:extLst>
      <p:ext uri="{BB962C8B-B14F-4D97-AF65-F5344CB8AC3E}">
        <p14:creationId xmlns:p14="http://schemas.microsoft.com/office/powerpoint/2010/main" val="1105617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Oval 6">
            <a:extLst>
              <a:ext uri="{FF2B5EF4-FFF2-40B4-BE49-F238E27FC236}">
                <a16:creationId xmlns:a16="http://schemas.microsoft.com/office/drawing/2014/main" id="{1051E3FE-4547-4287-8015-A28B7C047241}"/>
              </a:ext>
            </a:extLst>
          </p:cNvPr>
          <p:cNvSpPr/>
          <p:nvPr/>
        </p:nvSpPr>
        <p:spPr>
          <a:xfrm>
            <a:off x="4495800" y="3924300"/>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solidFill>
                <a:prstClr val="white"/>
              </a:solidFill>
            </a:endParaRPr>
          </a:p>
        </p:txBody>
      </p:sp>
      <p:sp>
        <p:nvSpPr>
          <p:cNvPr id="5" name="Oval 7">
            <a:extLst>
              <a:ext uri="{FF2B5EF4-FFF2-40B4-BE49-F238E27FC236}">
                <a16:creationId xmlns:a16="http://schemas.microsoft.com/office/drawing/2014/main" id="{A6DB1CA3-0F9A-4BD5-BA8D-095E08451855}"/>
              </a:ext>
            </a:extLst>
          </p:cNvPr>
          <p:cNvSpPr/>
          <p:nvPr/>
        </p:nvSpPr>
        <p:spPr>
          <a:xfrm>
            <a:off x="4695825" y="3924300"/>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solidFill>
                <a:prstClr val="white"/>
              </a:solidFill>
            </a:endParaRPr>
          </a:p>
        </p:txBody>
      </p:sp>
      <p:sp>
        <p:nvSpPr>
          <p:cNvPr id="6" name="Oval 8">
            <a:extLst>
              <a:ext uri="{FF2B5EF4-FFF2-40B4-BE49-F238E27FC236}">
                <a16:creationId xmlns:a16="http://schemas.microsoft.com/office/drawing/2014/main" id="{1EBD278D-D359-4469-8469-D7C383EFA8DC}"/>
              </a:ext>
            </a:extLst>
          </p:cNvPr>
          <p:cNvSpPr/>
          <p:nvPr/>
        </p:nvSpPr>
        <p:spPr>
          <a:xfrm>
            <a:off x="4297363" y="3924300"/>
            <a:ext cx="84137"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solidFill>
                <a:prstClr val="white"/>
              </a:solidFill>
            </a:endParaRPr>
          </a:p>
        </p:txBody>
      </p:sp>
      <p:sp>
        <p:nvSpPr>
          <p:cNvPr id="2" name="Title 1"/>
          <p:cNvSpPr>
            <a:spLocks noGrp="1"/>
          </p:cNvSpPr>
          <p:nvPr>
            <p:ph type="title"/>
          </p:nvPr>
        </p:nvSpPr>
        <p:spPr>
          <a:xfrm>
            <a:off x="722313" y="1371646"/>
            <a:ext cx="7772400" cy="2505075"/>
          </a:xfrm>
        </p:spPr>
        <p:txBody>
          <a:bodyPr/>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ru-RU"/>
              <a:t>Образец заголовка</a:t>
            </a:r>
            <a:endParaRPr lang="en-US" dirty="0"/>
          </a:p>
        </p:txBody>
      </p:sp>
      <p:sp>
        <p:nvSpPr>
          <p:cNvPr id="3" name="Text Placeholder 2"/>
          <p:cNvSpPr>
            <a:spLocks noGrp="1"/>
          </p:cNvSpPr>
          <p:nvPr>
            <p:ph type="body" idx="1"/>
          </p:nvPr>
        </p:nvSpPr>
        <p:spPr>
          <a:xfrm>
            <a:off x="722313" y="4068809"/>
            <a:ext cx="7772400" cy="1131887"/>
          </a:xfrm>
        </p:spPr>
        <p:txBody>
          <a:bodyPr/>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7" name="Date Placeholder 3">
            <a:extLst>
              <a:ext uri="{FF2B5EF4-FFF2-40B4-BE49-F238E27FC236}">
                <a16:creationId xmlns:a16="http://schemas.microsoft.com/office/drawing/2014/main" id="{C15D239E-63D4-4461-8080-56E8ECF19CE7}"/>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549F7A7C-C605-43D9-B10A-0558F3B01AFA}" type="datetime1">
              <a:rPr lang="ru-RU" smtClean="0"/>
              <a:t>12.09.2025</a:t>
            </a:fld>
            <a:endParaRPr lang="ru-RU"/>
          </a:p>
        </p:txBody>
      </p:sp>
      <p:sp>
        <p:nvSpPr>
          <p:cNvPr id="8" name="Footer Placeholder 4">
            <a:extLst>
              <a:ext uri="{FF2B5EF4-FFF2-40B4-BE49-F238E27FC236}">
                <a16:creationId xmlns:a16="http://schemas.microsoft.com/office/drawing/2014/main" id="{4269C0DD-8A53-49DA-AA83-238CD5B1D640}"/>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9" name="Slide Number Placeholder 5">
            <a:extLst>
              <a:ext uri="{FF2B5EF4-FFF2-40B4-BE49-F238E27FC236}">
                <a16:creationId xmlns:a16="http://schemas.microsoft.com/office/drawing/2014/main" id="{B241169D-AC7C-45A1-A5A4-FED38674A5AB}"/>
              </a:ext>
            </a:extLst>
          </p:cNvPr>
          <p:cNvSpPr>
            <a:spLocks noGrp="1"/>
          </p:cNvSpPr>
          <p:nvPr>
            <p:ph type="sldNum" sz="quarter" idx="12"/>
          </p:nvPr>
        </p:nvSpPr>
        <p:spPr/>
        <p:txBody>
          <a:bodyPr/>
          <a:lstStyle>
            <a:lvl1pPr eaLnBrk="0" hangingPunct="0">
              <a:defRPr/>
            </a:lvl1pPr>
          </a:lstStyle>
          <a:p>
            <a:pPr>
              <a:defRPr/>
            </a:pPr>
            <a:fld id="{E97FF3DB-82C9-4D73-9BD3-D5C9EF2FA491}" type="slidenum">
              <a:rPr lang="ru-RU" altLang="ru-RU"/>
              <a:pPr>
                <a:defRPr/>
              </a:pPr>
              <a:t>‹#›</a:t>
            </a:fld>
            <a:endParaRPr lang="ru-RU" altLang="ru-RU"/>
          </a:p>
        </p:txBody>
      </p:sp>
    </p:spTree>
    <p:extLst>
      <p:ext uri="{BB962C8B-B14F-4D97-AF65-F5344CB8AC3E}">
        <p14:creationId xmlns:p14="http://schemas.microsoft.com/office/powerpoint/2010/main" val="24016113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4" name="Content Placeholder 3"/>
          <p:cNvSpPr>
            <a:spLocks noGrp="1"/>
          </p:cNvSpPr>
          <p:nvPr>
            <p:ph sz="half" idx="2"/>
          </p:nvPr>
        </p:nvSpPr>
        <p:spPr>
          <a:xfrm>
            <a:off x="4648200" y="1600206"/>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9" name="Content Placeholder 8"/>
          <p:cNvSpPr>
            <a:spLocks noGrp="1"/>
          </p:cNvSpPr>
          <p:nvPr>
            <p:ph sz="quarter" idx="13"/>
          </p:nvPr>
        </p:nvSpPr>
        <p:spPr>
          <a:xfrm>
            <a:off x="365760" y="1600200"/>
            <a:ext cx="4041648" cy="452628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Date Placeholder 4">
            <a:extLst>
              <a:ext uri="{FF2B5EF4-FFF2-40B4-BE49-F238E27FC236}">
                <a16:creationId xmlns:a16="http://schemas.microsoft.com/office/drawing/2014/main" id="{E844A21F-EE5F-4B10-919B-3A151E6EF4AA}"/>
              </a:ext>
            </a:extLst>
          </p:cNvPr>
          <p:cNvSpPr>
            <a:spLocks noGrp="1"/>
          </p:cNvSpPr>
          <p:nvPr>
            <p:ph type="dt" sz="half" idx="14"/>
          </p:nvPr>
        </p:nvSpPr>
        <p:spPr/>
        <p:txBody>
          <a:bodyPr/>
          <a:lstStyle>
            <a:lvl1pPr eaLnBrk="0" fontAlgn="base" hangingPunct="0">
              <a:spcBef>
                <a:spcPct val="0"/>
              </a:spcBef>
              <a:spcAft>
                <a:spcPct val="0"/>
              </a:spcAft>
              <a:defRPr/>
            </a:lvl1pPr>
          </a:lstStyle>
          <a:p>
            <a:pPr>
              <a:defRPr/>
            </a:pPr>
            <a:fld id="{FBFF9DC0-8E81-48D1-B36B-1378CB5B73A0}" type="datetime1">
              <a:rPr lang="ru-RU" smtClean="0"/>
              <a:t>12.09.2025</a:t>
            </a:fld>
            <a:endParaRPr lang="ru-RU"/>
          </a:p>
        </p:txBody>
      </p:sp>
      <p:sp>
        <p:nvSpPr>
          <p:cNvPr id="6" name="Footer Placeholder 5">
            <a:extLst>
              <a:ext uri="{FF2B5EF4-FFF2-40B4-BE49-F238E27FC236}">
                <a16:creationId xmlns:a16="http://schemas.microsoft.com/office/drawing/2014/main" id="{4F464DAA-EB5A-48B4-994D-0D8C34DD6B10}"/>
              </a:ext>
            </a:extLst>
          </p:cNvPr>
          <p:cNvSpPr>
            <a:spLocks noGrp="1"/>
          </p:cNvSpPr>
          <p:nvPr>
            <p:ph type="ftr" sz="quarter" idx="15"/>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7" name="Slide Number Placeholder 6">
            <a:extLst>
              <a:ext uri="{FF2B5EF4-FFF2-40B4-BE49-F238E27FC236}">
                <a16:creationId xmlns:a16="http://schemas.microsoft.com/office/drawing/2014/main" id="{617F5BDC-DD2B-4075-848B-F50716364A67}"/>
              </a:ext>
            </a:extLst>
          </p:cNvPr>
          <p:cNvSpPr>
            <a:spLocks noGrp="1"/>
          </p:cNvSpPr>
          <p:nvPr>
            <p:ph type="sldNum" sz="quarter" idx="16"/>
          </p:nvPr>
        </p:nvSpPr>
        <p:spPr/>
        <p:txBody>
          <a:bodyPr/>
          <a:lstStyle>
            <a:lvl1pPr eaLnBrk="0" hangingPunct="0">
              <a:defRPr/>
            </a:lvl1pPr>
          </a:lstStyle>
          <a:p>
            <a:pPr>
              <a:defRPr/>
            </a:pPr>
            <a:fld id="{BD80FF6C-1254-4E81-828D-01904C0185BA}" type="slidenum">
              <a:rPr lang="ru-RU" altLang="ru-RU"/>
              <a:pPr>
                <a:defRPr/>
              </a:pPr>
              <a:t>‹#›</a:t>
            </a:fld>
            <a:endParaRPr lang="ru-RU" altLang="ru-RU"/>
          </a:p>
        </p:txBody>
      </p:sp>
    </p:spTree>
    <p:extLst>
      <p:ext uri="{BB962C8B-B14F-4D97-AF65-F5344CB8AC3E}">
        <p14:creationId xmlns:p14="http://schemas.microsoft.com/office/powerpoint/2010/main" val="2452449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5" name="Text Placeholder 4"/>
          <p:cNvSpPr>
            <a:spLocks noGrp="1"/>
          </p:cNvSpPr>
          <p:nvPr>
            <p:ph type="body" sz="quarter" idx="3"/>
          </p:nvPr>
        </p:nvSpPr>
        <p:spPr>
          <a:xfrm>
            <a:off x="4648223"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1" name="Content Placeholder 10"/>
          <p:cNvSpPr>
            <a:spLocks noGrp="1"/>
          </p:cNvSpPr>
          <p:nvPr>
            <p:ph sz="quarter" idx="13"/>
          </p:nvPr>
        </p:nvSpPr>
        <p:spPr>
          <a:xfrm>
            <a:off x="457200" y="2212848"/>
            <a:ext cx="4041648" cy="391363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3" name="Content Placeholder 12"/>
          <p:cNvSpPr>
            <a:spLocks noGrp="1"/>
          </p:cNvSpPr>
          <p:nvPr>
            <p:ph sz="quarter" idx="14"/>
          </p:nvPr>
        </p:nvSpPr>
        <p:spPr>
          <a:xfrm>
            <a:off x="4672584" y="2212856"/>
            <a:ext cx="4041648" cy="391318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a:extLst>
              <a:ext uri="{FF2B5EF4-FFF2-40B4-BE49-F238E27FC236}">
                <a16:creationId xmlns:a16="http://schemas.microsoft.com/office/drawing/2014/main" id="{1924FA08-D10F-4CB0-B000-DC589A610288}"/>
              </a:ext>
            </a:extLst>
          </p:cNvPr>
          <p:cNvSpPr>
            <a:spLocks noGrp="1"/>
          </p:cNvSpPr>
          <p:nvPr>
            <p:ph type="dt" sz="half" idx="15"/>
          </p:nvPr>
        </p:nvSpPr>
        <p:spPr/>
        <p:txBody>
          <a:bodyPr/>
          <a:lstStyle>
            <a:lvl1pPr eaLnBrk="0" fontAlgn="base" hangingPunct="0">
              <a:spcBef>
                <a:spcPct val="0"/>
              </a:spcBef>
              <a:spcAft>
                <a:spcPct val="0"/>
              </a:spcAft>
              <a:defRPr/>
            </a:lvl1pPr>
          </a:lstStyle>
          <a:p>
            <a:pPr>
              <a:defRPr/>
            </a:pPr>
            <a:fld id="{DA5BBA36-6F37-4770-8782-DB44D0070E3B}" type="datetime1">
              <a:rPr lang="ru-RU" smtClean="0"/>
              <a:t>12.09.2025</a:t>
            </a:fld>
            <a:endParaRPr lang="ru-RU"/>
          </a:p>
        </p:txBody>
      </p:sp>
      <p:sp>
        <p:nvSpPr>
          <p:cNvPr id="8" name="Footer Placeholder 7">
            <a:extLst>
              <a:ext uri="{FF2B5EF4-FFF2-40B4-BE49-F238E27FC236}">
                <a16:creationId xmlns:a16="http://schemas.microsoft.com/office/drawing/2014/main" id="{E8A44AD3-3265-4F8A-9CF8-7AF60F1212E0}"/>
              </a:ext>
            </a:extLst>
          </p:cNvPr>
          <p:cNvSpPr>
            <a:spLocks noGrp="1"/>
          </p:cNvSpPr>
          <p:nvPr>
            <p:ph type="ftr" sz="quarter" idx="16"/>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9" name="Slide Number Placeholder 8">
            <a:extLst>
              <a:ext uri="{FF2B5EF4-FFF2-40B4-BE49-F238E27FC236}">
                <a16:creationId xmlns:a16="http://schemas.microsoft.com/office/drawing/2014/main" id="{7301E6D4-760A-491E-BDF9-7DA74E2D7F75}"/>
              </a:ext>
            </a:extLst>
          </p:cNvPr>
          <p:cNvSpPr>
            <a:spLocks noGrp="1"/>
          </p:cNvSpPr>
          <p:nvPr>
            <p:ph type="sldNum" sz="quarter" idx="17"/>
          </p:nvPr>
        </p:nvSpPr>
        <p:spPr/>
        <p:txBody>
          <a:bodyPr/>
          <a:lstStyle>
            <a:lvl1pPr eaLnBrk="0" hangingPunct="0">
              <a:defRPr/>
            </a:lvl1pPr>
          </a:lstStyle>
          <a:p>
            <a:pPr>
              <a:defRPr/>
            </a:pPr>
            <a:fld id="{E9216DEF-C817-463D-BBF3-FBAB99F0A7E3}" type="slidenum">
              <a:rPr lang="ru-RU" altLang="ru-RU"/>
              <a:pPr>
                <a:defRPr/>
              </a:pPr>
              <a:t>‹#›</a:t>
            </a:fld>
            <a:endParaRPr lang="ru-RU" altLang="ru-RU"/>
          </a:p>
        </p:txBody>
      </p:sp>
    </p:spTree>
    <p:extLst>
      <p:ext uri="{BB962C8B-B14F-4D97-AF65-F5344CB8AC3E}">
        <p14:creationId xmlns:p14="http://schemas.microsoft.com/office/powerpoint/2010/main" val="1163184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a:extLst>
              <a:ext uri="{FF2B5EF4-FFF2-40B4-BE49-F238E27FC236}">
                <a16:creationId xmlns:a16="http://schemas.microsoft.com/office/drawing/2014/main" id="{225B00AF-CCD6-40C1-89A0-57AA5A439FC9}"/>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3E34D89D-5396-48A7-8E9E-42533784B0E9}" type="datetime1">
              <a:rPr lang="ru-RU" smtClean="0"/>
              <a:t>12.09.2025</a:t>
            </a:fld>
            <a:endParaRPr lang="ru-RU"/>
          </a:p>
        </p:txBody>
      </p:sp>
      <p:sp>
        <p:nvSpPr>
          <p:cNvPr id="4" name="Footer Placeholder 3">
            <a:extLst>
              <a:ext uri="{FF2B5EF4-FFF2-40B4-BE49-F238E27FC236}">
                <a16:creationId xmlns:a16="http://schemas.microsoft.com/office/drawing/2014/main" id="{CD720B6C-650E-449B-890A-76A34467F3E1}"/>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5" name="Slide Number Placeholder 4">
            <a:extLst>
              <a:ext uri="{FF2B5EF4-FFF2-40B4-BE49-F238E27FC236}">
                <a16:creationId xmlns:a16="http://schemas.microsoft.com/office/drawing/2014/main" id="{ABC7A75B-8A22-4374-ABD7-3159BBC85D51}"/>
              </a:ext>
            </a:extLst>
          </p:cNvPr>
          <p:cNvSpPr>
            <a:spLocks noGrp="1"/>
          </p:cNvSpPr>
          <p:nvPr>
            <p:ph type="sldNum" sz="quarter" idx="12"/>
          </p:nvPr>
        </p:nvSpPr>
        <p:spPr/>
        <p:txBody>
          <a:bodyPr/>
          <a:lstStyle>
            <a:lvl1pPr eaLnBrk="0" hangingPunct="0">
              <a:defRPr/>
            </a:lvl1pPr>
          </a:lstStyle>
          <a:p>
            <a:pPr>
              <a:defRPr/>
            </a:pPr>
            <a:fld id="{2330DB2F-7400-4A9B-A90E-0488B95230C0}" type="slidenum">
              <a:rPr lang="ru-RU" altLang="ru-RU"/>
              <a:pPr>
                <a:defRPr/>
              </a:pPr>
              <a:t>‹#›</a:t>
            </a:fld>
            <a:endParaRPr lang="ru-RU" altLang="ru-RU"/>
          </a:p>
        </p:txBody>
      </p:sp>
    </p:spTree>
    <p:extLst>
      <p:ext uri="{BB962C8B-B14F-4D97-AF65-F5344CB8AC3E}">
        <p14:creationId xmlns:p14="http://schemas.microsoft.com/office/powerpoint/2010/main" val="3839762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079A8A1-4D22-406D-9F88-4AA3E1B34FA0}"/>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A17535BE-1743-4848-B4C0-E5A1D16A547D}" type="datetime1">
              <a:rPr lang="ru-RU" smtClean="0"/>
              <a:t>12.09.2025</a:t>
            </a:fld>
            <a:endParaRPr lang="ru-RU"/>
          </a:p>
        </p:txBody>
      </p:sp>
      <p:sp>
        <p:nvSpPr>
          <p:cNvPr id="3" name="Footer Placeholder 2">
            <a:extLst>
              <a:ext uri="{FF2B5EF4-FFF2-40B4-BE49-F238E27FC236}">
                <a16:creationId xmlns:a16="http://schemas.microsoft.com/office/drawing/2014/main" id="{BDE6A28A-FCE7-4988-8A02-1D5F8456C455}"/>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4" name="Slide Number Placeholder 3">
            <a:extLst>
              <a:ext uri="{FF2B5EF4-FFF2-40B4-BE49-F238E27FC236}">
                <a16:creationId xmlns:a16="http://schemas.microsoft.com/office/drawing/2014/main" id="{D4BECE1D-10B9-4426-8115-F65D2F96883D}"/>
              </a:ext>
            </a:extLst>
          </p:cNvPr>
          <p:cNvSpPr>
            <a:spLocks noGrp="1"/>
          </p:cNvSpPr>
          <p:nvPr>
            <p:ph type="sldNum" sz="quarter" idx="12"/>
          </p:nvPr>
        </p:nvSpPr>
        <p:spPr/>
        <p:txBody>
          <a:bodyPr/>
          <a:lstStyle>
            <a:lvl1pPr eaLnBrk="0" hangingPunct="0">
              <a:defRPr/>
            </a:lvl1pPr>
          </a:lstStyle>
          <a:p>
            <a:pPr>
              <a:defRPr/>
            </a:pPr>
            <a:fld id="{8CE8C67A-C691-4294-A752-C43AE73E9988}" type="slidenum">
              <a:rPr lang="ru-RU" altLang="ru-RU"/>
              <a:pPr>
                <a:defRPr/>
              </a:pPr>
              <a:t>‹#›</a:t>
            </a:fld>
            <a:endParaRPr lang="ru-RU" altLang="ru-RU"/>
          </a:p>
        </p:txBody>
      </p:sp>
    </p:spTree>
    <p:extLst>
      <p:ext uri="{BB962C8B-B14F-4D97-AF65-F5344CB8AC3E}">
        <p14:creationId xmlns:p14="http://schemas.microsoft.com/office/powerpoint/2010/main" val="36817679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907089" y="266700"/>
            <a:ext cx="3008313" cy="2095500"/>
          </a:xfrm>
        </p:spPr>
        <p:txBody>
          <a:bodyPr/>
          <a:lstStyle>
            <a:lvl1pPr algn="ctr">
              <a:lnSpc>
                <a:spcPct val="100000"/>
              </a:lnSpc>
              <a:defRPr sz="2800" b="0">
                <a:effectLst>
                  <a:outerShdw blurRad="50800" dist="25400" dir="5400000" algn="t" rotWithShape="0">
                    <a:prstClr val="black">
                      <a:alpha val="25000"/>
                    </a:prstClr>
                  </a:outerShdw>
                </a:effectLst>
              </a:defRPr>
            </a:lvl1pPr>
          </a:lstStyle>
          <a:p>
            <a:r>
              <a:rPr lang="ru-RU"/>
              <a:t>Образец заголовка</a:t>
            </a:r>
            <a:endParaRPr lang="en-US" dirty="0"/>
          </a:p>
        </p:txBody>
      </p:sp>
      <p:sp>
        <p:nvSpPr>
          <p:cNvPr id="3" name="Content Placeholder 2"/>
          <p:cNvSpPr>
            <a:spLocks noGrp="1"/>
          </p:cNvSpPr>
          <p:nvPr>
            <p:ph idx="1"/>
          </p:nvPr>
        </p:nvSpPr>
        <p:spPr>
          <a:xfrm>
            <a:off x="719160" y="273096"/>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5907089" y="2438446"/>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a:extLst>
              <a:ext uri="{FF2B5EF4-FFF2-40B4-BE49-F238E27FC236}">
                <a16:creationId xmlns:a16="http://schemas.microsoft.com/office/drawing/2014/main" id="{BA5CA9F5-7308-4261-A59F-31FF64D32BA4}"/>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147D799F-EF2D-4E18-866F-FB5253D7142A}" type="datetime1">
              <a:rPr lang="ru-RU" smtClean="0"/>
              <a:t>12.09.2025</a:t>
            </a:fld>
            <a:endParaRPr lang="ru-RU"/>
          </a:p>
        </p:txBody>
      </p:sp>
      <p:sp>
        <p:nvSpPr>
          <p:cNvPr id="6" name="Footer Placeholder 5">
            <a:extLst>
              <a:ext uri="{FF2B5EF4-FFF2-40B4-BE49-F238E27FC236}">
                <a16:creationId xmlns:a16="http://schemas.microsoft.com/office/drawing/2014/main" id="{63E1808E-E7E1-43AE-8FA2-74331DCA3C5B}"/>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7" name="Slide Number Placeholder 6">
            <a:extLst>
              <a:ext uri="{FF2B5EF4-FFF2-40B4-BE49-F238E27FC236}">
                <a16:creationId xmlns:a16="http://schemas.microsoft.com/office/drawing/2014/main" id="{5A5D363F-7A7B-4719-832F-A1450B7103D3}"/>
              </a:ext>
            </a:extLst>
          </p:cNvPr>
          <p:cNvSpPr>
            <a:spLocks noGrp="1"/>
          </p:cNvSpPr>
          <p:nvPr>
            <p:ph type="sldNum" sz="quarter" idx="12"/>
          </p:nvPr>
        </p:nvSpPr>
        <p:spPr/>
        <p:txBody>
          <a:bodyPr/>
          <a:lstStyle>
            <a:lvl1pPr eaLnBrk="0" hangingPunct="0">
              <a:defRPr/>
            </a:lvl1pPr>
          </a:lstStyle>
          <a:p>
            <a:pPr>
              <a:defRPr/>
            </a:pPr>
            <a:fld id="{C6867019-0599-42C7-81AD-2A21AD710192}" type="slidenum">
              <a:rPr lang="ru-RU" altLang="ru-RU"/>
              <a:pPr>
                <a:defRPr/>
              </a:pPr>
              <a:t>‹#›</a:t>
            </a:fld>
            <a:endParaRPr lang="ru-RU" altLang="ru-RU"/>
          </a:p>
        </p:txBody>
      </p:sp>
    </p:spTree>
    <p:extLst>
      <p:ext uri="{BB962C8B-B14F-4D97-AF65-F5344CB8AC3E}">
        <p14:creationId xmlns:p14="http://schemas.microsoft.com/office/powerpoint/2010/main" val="12972092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679577" y="228600"/>
            <a:ext cx="5711824" cy="895350"/>
          </a:xfrm>
        </p:spPr>
        <p:txBody>
          <a:bodyPr/>
          <a:lstStyle>
            <a:lvl1pPr algn="ctr">
              <a:lnSpc>
                <a:spcPct val="100000"/>
              </a:lnSpc>
              <a:defRPr sz="2800" b="0"/>
            </a:lvl1pPr>
          </a:lstStyle>
          <a:p>
            <a:r>
              <a:rPr lang="ru-RU"/>
              <a:t>Образец заголовка</a:t>
            </a:r>
            <a:endParaRPr lang="en-US" dirty="0"/>
          </a:p>
        </p:txBody>
      </p:sp>
      <p:sp>
        <p:nvSpPr>
          <p:cNvPr id="3" name="Picture Placeholder 2"/>
          <p:cNvSpPr>
            <a:spLocks noGrp="1"/>
          </p:cNvSpPr>
          <p:nvPr>
            <p:ph type="pic" idx="1"/>
          </p:nvPr>
        </p:nvSpPr>
        <p:spPr>
          <a:xfrm>
            <a:off x="1508127" y="1143000"/>
            <a:ext cx="6054724" cy="4541044"/>
          </a:xfrm>
          <a:ln w="76200">
            <a:solidFill>
              <a:schemeClr val="bg1"/>
            </a:solidFill>
          </a:ln>
          <a:effectLst>
            <a:outerShdw blurRad="88900" dist="50800" dir="5400000" algn="ctr" rotWithShape="0">
              <a:srgbClr val="000000">
                <a:alpha val="25000"/>
              </a:srgbClr>
            </a:outerShdw>
          </a:effectLst>
        </p:spPr>
        <p:txBody>
          <a:bodyPr rtlCol="0">
            <a:norm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err="1"/>
              <a:t>vst</a:t>
            </a:r>
            <a:r>
              <a:rPr lang="ru-RU" noProof="0" dirty="0"/>
              <a:t>а</a:t>
            </a:r>
            <a:r>
              <a:rPr lang="en-US" noProof="0" dirty="0" err="1"/>
              <a:t>vk</a:t>
            </a:r>
            <a:r>
              <a:rPr lang="ru-RU" noProof="0" dirty="0"/>
              <a:t>а </a:t>
            </a:r>
            <a:r>
              <a:rPr lang="en-US" noProof="0" dirty="0" err="1"/>
              <a:t>risunk</a:t>
            </a:r>
            <a:r>
              <a:rPr lang="ru-RU" noProof="0" dirty="0"/>
              <a:t>а</a:t>
            </a:r>
            <a:endParaRPr lang="en-US" noProof="0" dirty="0"/>
          </a:p>
        </p:txBody>
      </p:sp>
      <p:sp>
        <p:nvSpPr>
          <p:cNvPr id="4" name="Text Placeholder 3"/>
          <p:cNvSpPr>
            <a:spLocks noGrp="1"/>
          </p:cNvSpPr>
          <p:nvPr>
            <p:ph type="body" sz="half" idx="2"/>
          </p:nvPr>
        </p:nvSpPr>
        <p:spPr>
          <a:xfrm>
            <a:off x="1679577"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a:extLst>
              <a:ext uri="{FF2B5EF4-FFF2-40B4-BE49-F238E27FC236}">
                <a16:creationId xmlns:a16="http://schemas.microsoft.com/office/drawing/2014/main" id="{32DCD2E3-B64C-4298-9E6D-16C384C338C4}"/>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EA179083-01E2-443F-87A5-CC4A1732C0CA}" type="datetime1">
              <a:rPr lang="ru-RU" smtClean="0"/>
              <a:t>12.09.2025</a:t>
            </a:fld>
            <a:endParaRPr lang="ru-RU"/>
          </a:p>
        </p:txBody>
      </p:sp>
      <p:sp>
        <p:nvSpPr>
          <p:cNvPr id="6" name="Footer Placeholder 5">
            <a:extLst>
              <a:ext uri="{FF2B5EF4-FFF2-40B4-BE49-F238E27FC236}">
                <a16:creationId xmlns:a16="http://schemas.microsoft.com/office/drawing/2014/main" id="{3ECC5A99-8942-4F94-AFD6-D0448056EC5D}"/>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7" name="Slide Number Placeholder 6">
            <a:extLst>
              <a:ext uri="{FF2B5EF4-FFF2-40B4-BE49-F238E27FC236}">
                <a16:creationId xmlns:a16="http://schemas.microsoft.com/office/drawing/2014/main" id="{5B9A2249-0CF1-400C-A2F3-A3EA4F143706}"/>
              </a:ext>
            </a:extLst>
          </p:cNvPr>
          <p:cNvSpPr>
            <a:spLocks noGrp="1"/>
          </p:cNvSpPr>
          <p:nvPr>
            <p:ph type="sldNum" sz="quarter" idx="12"/>
          </p:nvPr>
        </p:nvSpPr>
        <p:spPr/>
        <p:txBody>
          <a:bodyPr/>
          <a:lstStyle>
            <a:lvl1pPr eaLnBrk="0" hangingPunct="0">
              <a:defRPr/>
            </a:lvl1pPr>
          </a:lstStyle>
          <a:p>
            <a:pPr>
              <a:defRPr/>
            </a:pPr>
            <a:fld id="{5FB3AEE5-00EA-4DED-B0F2-64B36D50770D}" type="slidenum">
              <a:rPr lang="ru-RU" altLang="ru-RU"/>
              <a:pPr>
                <a:defRPr/>
              </a:pPr>
              <a:t>‹#›</a:t>
            </a:fld>
            <a:endParaRPr lang="ru-RU" altLang="ru-RU"/>
          </a:p>
        </p:txBody>
      </p:sp>
    </p:spTree>
    <p:extLst>
      <p:ext uri="{BB962C8B-B14F-4D97-AF65-F5344CB8AC3E}">
        <p14:creationId xmlns:p14="http://schemas.microsoft.com/office/powerpoint/2010/main" val="14141426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a:extLst>
              <a:ext uri="{FF2B5EF4-FFF2-40B4-BE49-F238E27FC236}">
                <a16:creationId xmlns:a16="http://schemas.microsoft.com/office/drawing/2014/main" id="{3BC255B9-D5FE-43C5-86A1-DE1BE5FAC4F9}"/>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2C38ABE2-244C-4E4D-BA13-845A6ACAD74E}" type="datetime1">
              <a:rPr lang="ru-RU" smtClean="0"/>
              <a:t>12.09.2025</a:t>
            </a:fld>
            <a:endParaRPr lang="ru-RU"/>
          </a:p>
        </p:txBody>
      </p:sp>
      <p:sp>
        <p:nvSpPr>
          <p:cNvPr id="5" name="Footer Placeholder 4">
            <a:extLst>
              <a:ext uri="{FF2B5EF4-FFF2-40B4-BE49-F238E27FC236}">
                <a16:creationId xmlns:a16="http://schemas.microsoft.com/office/drawing/2014/main" id="{FBED8AE7-9E5D-49E5-A634-BD6D5BAA7FAB}"/>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6" name="Slide Number Placeholder 5">
            <a:extLst>
              <a:ext uri="{FF2B5EF4-FFF2-40B4-BE49-F238E27FC236}">
                <a16:creationId xmlns:a16="http://schemas.microsoft.com/office/drawing/2014/main" id="{51977721-A544-4230-9BAE-7F2081A65FD8}"/>
              </a:ext>
            </a:extLst>
          </p:cNvPr>
          <p:cNvSpPr>
            <a:spLocks noGrp="1"/>
          </p:cNvSpPr>
          <p:nvPr>
            <p:ph type="sldNum" sz="quarter" idx="12"/>
          </p:nvPr>
        </p:nvSpPr>
        <p:spPr/>
        <p:txBody>
          <a:bodyPr/>
          <a:lstStyle>
            <a:lvl1pPr eaLnBrk="0" hangingPunct="0">
              <a:defRPr/>
            </a:lvl1pPr>
          </a:lstStyle>
          <a:p>
            <a:pPr>
              <a:defRPr/>
            </a:pPr>
            <a:fld id="{52E461B2-814E-4F6A-9669-3A5FAE9E0C31}" type="slidenum">
              <a:rPr lang="ru-RU" altLang="ru-RU"/>
              <a:pPr>
                <a:defRPr/>
              </a:pPr>
              <a:t>‹#›</a:t>
            </a:fld>
            <a:endParaRPr lang="ru-RU" altLang="ru-RU"/>
          </a:p>
        </p:txBody>
      </p:sp>
    </p:spTree>
    <p:extLst>
      <p:ext uri="{BB962C8B-B14F-4D97-AF65-F5344CB8AC3E}">
        <p14:creationId xmlns:p14="http://schemas.microsoft.com/office/powerpoint/2010/main" val="6394032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84"/>
            <a:ext cx="2057400" cy="5851525"/>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457200" y="274684"/>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a:extLst>
              <a:ext uri="{FF2B5EF4-FFF2-40B4-BE49-F238E27FC236}">
                <a16:creationId xmlns:a16="http://schemas.microsoft.com/office/drawing/2014/main" id="{AA10420F-756B-454F-AE99-F3FE2BFD0574}"/>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0F9C10B0-1C06-438E-9F20-A1ACCFE38537}" type="datetime1">
              <a:rPr lang="ru-RU" smtClean="0"/>
              <a:t>12.09.2025</a:t>
            </a:fld>
            <a:endParaRPr lang="ru-RU"/>
          </a:p>
        </p:txBody>
      </p:sp>
      <p:sp>
        <p:nvSpPr>
          <p:cNvPr id="5" name="Footer Placeholder 4">
            <a:extLst>
              <a:ext uri="{FF2B5EF4-FFF2-40B4-BE49-F238E27FC236}">
                <a16:creationId xmlns:a16="http://schemas.microsoft.com/office/drawing/2014/main" id="{7C47022E-A413-4413-B749-0DE3B7C6897B}"/>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6" name="Slide Number Placeholder 5">
            <a:extLst>
              <a:ext uri="{FF2B5EF4-FFF2-40B4-BE49-F238E27FC236}">
                <a16:creationId xmlns:a16="http://schemas.microsoft.com/office/drawing/2014/main" id="{1013CE22-B9A4-4AF2-8892-83375424421E}"/>
              </a:ext>
            </a:extLst>
          </p:cNvPr>
          <p:cNvSpPr>
            <a:spLocks noGrp="1"/>
          </p:cNvSpPr>
          <p:nvPr>
            <p:ph type="sldNum" sz="quarter" idx="12"/>
          </p:nvPr>
        </p:nvSpPr>
        <p:spPr/>
        <p:txBody>
          <a:bodyPr/>
          <a:lstStyle>
            <a:lvl1pPr eaLnBrk="0" hangingPunct="0">
              <a:defRPr/>
            </a:lvl1pPr>
          </a:lstStyle>
          <a:p>
            <a:pPr>
              <a:defRPr/>
            </a:pPr>
            <a:fld id="{7D076FF9-8024-4659-9104-481CEAF58997}" type="slidenum">
              <a:rPr lang="ru-RU" altLang="ru-RU"/>
              <a:pPr>
                <a:defRPr/>
              </a:pPr>
              <a:t>‹#›</a:t>
            </a:fld>
            <a:endParaRPr lang="ru-RU" altLang="ru-RU"/>
          </a:p>
        </p:txBody>
      </p:sp>
    </p:spTree>
    <p:extLst>
      <p:ext uri="{BB962C8B-B14F-4D97-AF65-F5344CB8AC3E}">
        <p14:creationId xmlns:p14="http://schemas.microsoft.com/office/powerpoint/2010/main" val="9341178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lstStyle>
            <a:lvl1pPr>
              <a:lnSpc>
                <a:spcPct val="100000"/>
              </a:lnSpc>
              <a:defRPr sz="8000"/>
            </a:lvl1pPr>
          </a:lstStyle>
          <a:p>
            <a:r>
              <a:rPr lang="ru-RU"/>
              <a:t>Образец заголовка</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6">
            <a:extLst>
              <a:ext uri="{FF2B5EF4-FFF2-40B4-BE49-F238E27FC236}">
                <a16:creationId xmlns:a16="http://schemas.microsoft.com/office/drawing/2014/main" id="{2F61A95F-B1FA-4DE2-B747-13E41887159B}"/>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315A4B72-7812-4DAA-AF5D-7B18DA6275B9}" type="datetime1">
              <a:rPr lang="ru-RU" smtClean="0"/>
              <a:t>12.09.2025</a:t>
            </a:fld>
            <a:endParaRPr lang="ru-RU"/>
          </a:p>
        </p:txBody>
      </p:sp>
      <p:sp>
        <p:nvSpPr>
          <p:cNvPr id="5" name="Slide Number Placeholder 7">
            <a:extLst>
              <a:ext uri="{FF2B5EF4-FFF2-40B4-BE49-F238E27FC236}">
                <a16:creationId xmlns:a16="http://schemas.microsoft.com/office/drawing/2014/main" id="{52CE4776-5C79-4BE8-8FBA-820BAF0B9C28}"/>
              </a:ext>
            </a:extLst>
          </p:cNvPr>
          <p:cNvSpPr>
            <a:spLocks noGrp="1"/>
          </p:cNvSpPr>
          <p:nvPr>
            <p:ph type="sldNum" sz="quarter" idx="11"/>
          </p:nvPr>
        </p:nvSpPr>
        <p:spPr/>
        <p:txBody>
          <a:bodyPr/>
          <a:lstStyle>
            <a:lvl1pPr eaLnBrk="0" hangingPunct="0">
              <a:defRPr/>
            </a:lvl1pPr>
          </a:lstStyle>
          <a:p>
            <a:pPr>
              <a:defRPr/>
            </a:pPr>
            <a:fld id="{17767E6F-292F-477E-8B1F-0E0911ED33FA}" type="slidenum">
              <a:rPr lang="ru-RU" altLang="ru-RU"/>
              <a:pPr>
                <a:defRPr/>
              </a:pPr>
              <a:t>‹#›</a:t>
            </a:fld>
            <a:endParaRPr lang="ru-RU" altLang="ru-RU"/>
          </a:p>
        </p:txBody>
      </p:sp>
      <p:sp>
        <p:nvSpPr>
          <p:cNvPr id="6" name="Footer Placeholder 8">
            <a:extLst>
              <a:ext uri="{FF2B5EF4-FFF2-40B4-BE49-F238E27FC236}">
                <a16:creationId xmlns:a16="http://schemas.microsoft.com/office/drawing/2014/main" id="{464C4527-95E0-479F-B041-832C07AD0D8F}"/>
              </a:ext>
            </a:extLst>
          </p:cNvPr>
          <p:cNvSpPr>
            <a:spLocks noGrp="1"/>
          </p:cNvSpPr>
          <p:nvPr>
            <p:ph type="ftr" sz="quarter" idx="12"/>
          </p:nvPr>
        </p:nvSpPr>
        <p:spPr/>
        <p:txBody>
          <a:bodyPr/>
          <a:lstStyle>
            <a:lvl1pPr eaLnBrk="0" fontAlgn="base" hangingPunct="0">
              <a:spcBef>
                <a:spcPct val="0"/>
              </a:spcBef>
              <a:spcAft>
                <a:spcPct val="0"/>
              </a:spcAft>
              <a:defRPr/>
            </a:lvl1pPr>
          </a:lstStyle>
          <a:p>
            <a:pPr>
              <a:defRPr/>
            </a:pPr>
            <a:r>
              <a:rPr lang="en-US"/>
              <a:t>© B.Khamdamov </a:t>
            </a:r>
            <a:endParaRPr lang="ru-RU"/>
          </a:p>
        </p:txBody>
      </p:sp>
    </p:spTree>
    <p:extLst>
      <p:ext uri="{BB962C8B-B14F-4D97-AF65-F5344CB8AC3E}">
        <p14:creationId xmlns:p14="http://schemas.microsoft.com/office/powerpoint/2010/main" val="3955276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a:extLst>
              <a:ext uri="{FF2B5EF4-FFF2-40B4-BE49-F238E27FC236}">
                <a16:creationId xmlns:a16="http://schemas.microsoft.com/office/drawing/2014/main" id="{43EE3F40-F92D-43A9-9E5C-E5E25CD3A83B}"/>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53CDDEF4-FB15-41FD-A926-CF318D4493B2}" type="datetime1">
              <a:rPr lang="ru-RU" smtClean="0"/>
              <a:t>12.09.2025</a:t>
            </a:fld>
            <a:endParaRPr lang="ru-RU"/>
          </a:p>
        </p:txBody>
      </p:sp>
      <p:sp>
        <p:nvSpPr>
          <p:cNvPr id="5" name="Footer Placeholder 4">
            <a:extLst>
              <a:ext uri="{FF2B5EF4-FFF2-40B4-BE49-F238E27FC236}">
                <a16:creationId xmlns:a16="http://schemas.microsoft.com/office/drawing/2014/main" id="{A2483C69-28BD-44E9-B77D-381F3C58D37A}"/>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6" name="Slide Number Placeholder 5">
            <a:extLst>
              <a:ext uri="{FF2B5EF4-FFF2-40B4-BE49-F238E27FC236}">
                <a16:creationId xmlns:a16="http://schemas.microsoft.com/office/drawing/2014/main" id="{B7183FD7-4900-4A72-8CBA-4692435B563F}"/>
              </a:ext>
            </a:extLst>
          </p:cNvPr>
          <p:cNvSpPr>
            <a:spLocks noGrp="1"/>
          </p:cNvSpPr>
          <p:nvPr>
            <p:ph type="sldNum" sz="quarter" idx="12"/>
          </p:nvPr>
        </p:nvSpPr>
        <p:spPr/>
        <p:txBody>
          <a:bodyPr/>
          <a:lstStyle>
            <a:lvl1pPr eaLnBrk="0" hangingPunct="0">
              <a:defRPr/>
            </a:lvl1pPr>
          </a:lstStyle>
          <a:p>
            <a:pPr>
              <a:defRPr/>
            </a:pPr>
            <a:fld id="{7129C9A8-8806-4B69-9C29-0F9BACB7B5A7}" type="slidenum">
              <a:rPr lang="ru-RU" altLang="ru-RU"/>
              <a:pPr>
                <a:defRPr/>
              </a:pPr>
              <a:t>‹#›</a:t>
            </a:fld>
            <a:endParaRPr lang="ru-RU" altLang="ru-RU"/>
          </a:p>
        </p:txBody>
      </p:sp>
    </p:spTree>
    <p:extLst>
      <p:ext uri="{BB962C8B-B14F-4D97-AF65-F5344CB8AC3E}">
        <p14:creationId xmlns:p14="http://schemas.microsoft.com/office/powerpoint/2010/main" val="40671226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Oval 6">
            <a:extLst>
              <a:ext uri="{FF2B5EF4-FFF2-40B4-BE49-F238E27FC236}">
                <a16:creationId xmlns:a16="http://schemas.microsoft.com/office/drawing/2014/main" id="{75EB9D0D-2A7F-4890-9D2A-18ADFA3469CF}"/>
              </a:ext>
            </a:extLst>
          </p:cNvPr>
          <p:cNvSpPr/>
          <p:nvPr/>
        </p:nvSpPr>
        <p:spPr>
          <a:xfrm>
            <a:off x="4495800" y="3924300"/>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solidFill>
                <a:prstClr val="white"/>
              </a:solidFill>
            </a:endParaRPr>
          </a:p>
        </p:txBody>
      </p:sp>
      <p:sp>
        <p:nvSpPr>
          <p:cNvPr id="5" name="Oval 7">
            <a:extLst>
              <a:ext uri="{FF2B5EF4-FFF2-40B4-BE49-F238E27FC236}">
                <a16:creationId xmlns:a16="http://schemas.microsoft.com/office/drawing/2014/main" id="{927E4FE1-862E-4E5A-A1B3-9BC940EC3A2A}"/>
              </a:ext>
            </a:extLst>
          </p:cNvPr>
          <p:cNvSpPr/>
          <p:nvPr/>
        </p:nvSpPr>
        <p:spPr>
          <a:xfrm>
            <a:off x="4695825" y="3924300"/>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solidFill>
                <a:prstClr val="white"/>
              </a:solidFill>
            </a:endParaRPr>
          </a:p>
        </p:txBody>
      </p:sp>
      <p:sp>
        <p:nvSpPr>
          <p:cNvPr id="6" name="Oval 8">
            <a:extLst>
              <a:ext uri="{FF2B5EF4-FFF2-40B4-BE49-F238E27FC236}">
                <a16:creationId xmlns:a16="http://schemas.microsoft.com/office/drawing/2014/main" id="{09C847A5-F2BB-4118-B01B-D144726CBA60}"/>
              </a:ext>
            </a:extLst>
          </p:cNvPr>
          <p:cNvSpPr/>
          <p:nvPr/>
        </p:nvSpPr>
        <p:spPr>
          <a:xfrm>
            <a:off x="4297363" y="3924300"/>
            <a:ext cx="84137"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solidFill>
                <a:prstClr val="white"/>
              </a:solidFill>
            </a:endParaRPr>
          </a:p>
        </p:txBody>
      </p:sp>
      <p:sp>
        <p:nvSpPr>
          <p:cNvPr id="2" name="Title 1"/>
          <p:cNvSpPr>
            <a:spLocks noGrp="1"/>
          </p:cNvSpPr>
          <p:nvPr>
            <p:ph type="title"/>
          </p:nvPr>
        </p:nvSpPr>
        <p:spPr>
          <a:xfrm>
            <a:off x="722313" y="1371634"/>
            <a:ext cx="7772400" cy="2505075"/>
          </a:xfrm>
        </p:spPr>
        <p:txBody>
          <a:bodyPr/>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ru-RU"/>
              <a:t>Образец заголовка</a:t>
            </a:r>
            <a:endParaRPr lang="en-US" dirty="0"/>
          </a:p>
        </p:txBody>
      </p:sp>
      <p:sp>
        <p:nvSpPr>
          <p:cNvPr id="3" name="Text Placeholder 2"/>
          <p:cNvSpPr>
            <a:spLocks noGrp="1"/>
          </p:cNvSpPr>
          <p:nvPr>
            <p:ph type="body" idx="1"/>
          </p:nvPr>
        </p:nvSpPr>
        <p:spPr>
          <a:xfrm>
            <a:off x="722313" y="4068797"/>
            <a:ext cx="7772400" cy="1131887"/>
          </a:xfrm>
        </p:spPr>
        <p:txBody>
          <a:bodyPr/>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7" name="Date Placeholder 3">
            <a:extLst>
              <a:ext uri="{FF2B5EF4-FFF2-40B4-BE49-F238E27FC236}">
                <a16:creationId xmlns:a16="http://schemas.microsoft.com/office/drawing/2014/main" id="{37FB0601-7773-4CA7-BD7E-C0F5BB6DCEE2}"/>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56300F5C-FB47-483E-A250-99734A9931F1}" type="datetime1">
              <a:rPr lang="ru-RU" smtClean="0"/>
              <a:t>12.09.2025</a:t>
            </a:fld>
            <a:endParaRPr lang="ru-RU"/>
          </a:p>
        </p:txBody>
      </p:sp>
      <p:sp>
        <p:nvSpPr>
          <p:cNvPr id="8" name="Footer Placeholder 4">
            <a:extLst>
              <a:ext uri="{FF2B5EF4-FFF2-40B4-BE49-F238E27FC236}">
                <a16:creationId xmlns:a16="http://schemas.microsoft.com/office/drawing/2014/main" id="{23100D28-4446-493E-B369-8D7B1733954E}"/>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9" name="Slide Number Placeholder 5">
            <a:extLst>
              <a:ext uri="{FF2B5EF4-FFF2-40B4-BE49-F238E27FC236}">
                <a16:creationId xmlns:a16="http://schemas.microsoft.com/office/drawing/2014/main" id="{36E951E6-FB3D-4648-A377-08214A7D7D76}"/>
              </a:ext>
            </a:extLst>
          </p:cNvPr>
          <p:cNvSpPr>
            <a:spLocks noGrp="1"/>
          </p:cNvSpPr>
          <p:nvPr>
            <p:ph type="sldNum" sz="quarter" idx="12"/>
          </p:nvPr>
        </p:nvSpPr>
        <p:spPr/>
        <p:txBody>
          <a:bodyPr/>
          <a:lstStyle>
            <a:lvl1pPr eaLnBrk="0" hangingPunct="0">
              <a:defRPr/>
            </a:lvl1pPr>
          </a:lstStyle>
          <a:p>
            <a:pPr>
              <a:defRPr/>
            </a:pPr>
            <a:fld id="{1A712CBC-EE71-4370-803D-2950AB52DE60}" type="slidenum">
              <a:rPr lang="ru-RU" altLang="ru-RU"/>
              <a:pPr>
                <a:defRPr/>
              </a:pPr>
              <a:t>‹#›</a:t>
            </a:fld>
            <a:endParaRPr lang="ru-RU" altLang="ru-RU"/>
          </a:p>
        </p:txBody>
      </p:sp>
    </p:spTree>
    <p:extLst>
      <p:ext uri="{BB962C8B-B14F-4D97-AF65-F5344CB8AC3E}">
        <p14:creationId xmlns:p14="http://schemas.microsoft.com/office/powerpoint/2010/main" val="21638565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4" name="Content Placeholder 3"/>
          <p:cNvSpPr>
            <a:spLocks noGrp="1"/>
          </p:cNvSpPr>
          <p:nvPr>
            <p:ph sz="half" idx="2"/>
          </p:nvPr>
        </p:nvSpPr>
        <p:spPr>
          <a:xfrm>
            <a:off x="4648200" y="1600206"/>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9" name="Content Placeholder 8"/>
          <p:cNvSpPr>
            <a:spLocks noGrp="1"/>
          </p:cNvSpPr>
          <p:nvPr>
            <p:ph sz="quarter" idx="13"/>
          </p:nvPr>
        </p:nvSpPr>
        <p:spPr>
          <a:xfrm>
            <a:off x="365760" y="1600200"/>
            <a:ext cx="4041648" cy="452628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Date Placeholder 4">
            <a:extLst>
              <a:ext uri="{FF2B5EF4-FFF2-40B4-BE49-F238E27FC236}">
                <a16:creationId xmlns:a16="http://schemas.microsoft.com/office/drawing/2014/main" id="{0E5FF60D-15A4-4B72-8F04-A4BEB4A3FF55}"/>
              </a:ext>
            </a:extLst>
          </p:cNvPr>
          <p:cNvSpPr>
            <a:spLocks noGrp="1"/>
          </p:cNvSpPr>
          <p:nvPr>
            <p:ph type="dt" sz="half" idx="14"/>
          </p:nvPr>
        </p:nvSpPr>
        <p:spPr/>
        <p:txBody>
          <a:bodyPr/>
          <a:lstStyle>
            <a:lvl1pPr eaLnBrk="0" fontAlgn="base" hangingPunct="0">
              <a:spcBef>
                <a:spcPct val="0"/>
              </a:spcBef>
              <a:spcAft>
                <a:spcPct val="0"/>
              </a:spcAft>
              <a:defRPr/>
            </a:lvl1pPr>
          </a:lstStyle>
          <a:p>
            <a:pPr>
              <a:defRPr/>
            </a:pPr>
            <a:fld id="{2A9C5720-B323-4EBE-8C0B-39648619F0B3}" type="datetime1">
              <a:rPr lang="ru-RU" smtClean="0"/>
              <a:t>12.09.2025</a:t>
            </a:fld>
            <a:endParaRPr lang="ru-RU"/>
          </a:p>
        </p:txBody>
      </p:sp>
      <p:sp>
        <p:nvSpPr>
          <p:cNvPr id="6" name="Footer Placeholder 5">
            <a:extLst>
              <a:ext uri="{FF2B5EF4-FFF2-40B4-BE49-F238E27FC236}">
                <a16:creationId xmlns:a16="http://schemas.microsoft.com/office/drawing/2014/main" id="{E31D89F2-F74E-41A5-A9F1-2F3C48EB5BB6}"/>
              </a:ext>
            </a:extLst>
          </p:cNvPr>
          <p:cNvSpPr>
            <a:spLocks noGrp="1"/>
          </p:cNvSpPr>
          <p:nvPr>
            <p:ph type="ftr" sz="quarter" idx="15"/>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7" name="Slide Number Placeholder 6">
            <a:extLst>
              <a:ext uri="{FF2B5EF4-FFF2-40B4-BE49-F238E27FC236}">
                <a16:creationId xmlns:a16="http://schemas.microsoft.com/office/drawing/2014/main" id="{06F30EB0-6C7D-43A3-A5C4-97563FF9AF35}"/>
              </a:ext>
            </a:extLst>
          </p:cNvPr>
          <p:cNvSpPr>
            <a:spLocks noGrp="1"/>
          </p:cNvSpPr>
          <p:nvPr>
            <p:ph type="sldNum" sz="quarter" idx="16"/>
          </p:nvPr>
        </p:nvSpPr>
        <p:spPr/>
        <p:txBody>
          <a:bodyPr/>
          <a:lstStyle>
            <a:lvl1pPr eaLnBrk="0" hangingPunct="0">
              <a:defRPr/>
            </a:lvl1pPr>
          </a:lstStyle>
          <a:p>
            <a:pPr>
              <a:defRPr/>
            </a:pPr>
            <a:fld id="{A9C3131C-72C2-40AE-A06B-86B4D3175394}" type="slidenum">
              <a:rPr lang="ru-RU" altLang="ru-RU"/>
              <a:pPr>
                <a:defRPr/>
              </a:pPr>
              <a:t>‹#›</a:t>
            </a:fld>
            <a:endParaRPr lang="ru-RU" altLang="ru-RU"/>
          </a:p>
        </p:txBody>
      </p:sp>
    </p:spTree>
    <p:extLst>
      <p:ext uri="{BB962C8B-B14F-4D97-AF65-F5344CB8AC3E}">
        <p14:creationId xmlns:p14="http://schemas.microsoft.com/office/powerpoint/2010/main" val="35484541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5" name="Text Placeholder 4"/>
          <p:cNvSpPr>
            <a:spLocks noGrp="1"/>
          </p:cNvSpPr>
          <p:nvPr>
            <p:ph type="body" sz="quarter" idx="3"/>
          </p:nvPr>
        </p:nvSpPr>
        <p:spPr>
          <a:xfrm>
            <a:off x="4648217"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1" name="Content Placeholder 10"/>
          <p:cNvSpPr>
            <a:spLocks noGrp="1"/>
          </p:cNvSpPr>
          <p:nvPr>
            <p:ph sz="quarter" idx="13"/>
          </p:nvPr>
        </p:nvSpPr>
        <p:spPr>
          <a:xfrm>
            <a:off x="457200" y="2212848"/>
            <a:ext cx="4041648" cy="391363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3" name="Content Placeholder 12"/>
          <p:cNvSpPr>
            <a:spLocks noGrp="1"/>
          </p:cNvSpPr>
          <p:nvPr>
            <p:ph sz="quarter" idx="14"/>
          </p:nvPr>
        </p:nvSpPr>
        <p:spPr>
          <a:xfrm>
            <a:off x="4672584" y="2212856"/>
            <a:ext cx="4041648" cy="391318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a:extLst>
              <a:ext uri="{FF2B5EF4-FFF2-40B4-BE49-F238E27FC236}">
                <a16:creationId xmlns:a16="http://schemas.microsoft.com/office/drawing/2014/main" id="{22041CE7-6AFE-43CF-91B0-D26D4D21D164}"/>
              </a:ext>
            </a:extLst>
          </p:cNvPr>
          <p:cNvSpPr>
            <a:spLocks noGrp="1"/>
          </p:cNvSpPr>
          <p:nvPr>
            <p:ph type="dt" sz="half" idx="15"/>
          </p:nvPr>
        </p:nvSpPr>
        <p:spPr/>
        <p:txBody>
          <a:bodyPr/>
          <a:lstStyle>
            <a:lvl1pPr eaLnBrk="0" fontAlgn="base" hangingPunct="0">
              <a:spcBef>
                <a:spcPct val="0"/>
              </a:spcBef>
              <a:spcAft>
                <a:spcPct val="0"/>
              </a:spcAft>
              <a:defRPr/>
            </a:lvl1pPr>
          </a:lstStyle>
          <a:p>
            <a:pPr>
              <a:defRPr/>
            </a:pPr>
            <a:fld id="{853E055D-0698-4B3C-85B1-D672ECA691A1}" type="datetime1">
              <a:rPr lang="ru-RU" smtClean="0"/>
              <a:t>12.09.2025</a:t>
            </a:fld>
            <a:endParaRPr lang="ru-RU"/>
          </a:p>
        </p:txBody>
      </p:sp>
      <p:sp>
        <p:nvSpPr>
          <p:cNvPr id="8" name="Footer Placeholder 7">
            <a:extLst>
              <a:ext uri="{FF2B5EF4-FFF2-40B4-BE49-F238E27FC236}">
                <a16:creationId xmlns:a16="http://schemas.microsoft.com/office/drawing/2014/main" id="{782053F3-015C-4881-84EB-DB889ABB6F4D}"/>
              </a:ext>
            </a:extLst>
          </p:cNvPr>
          <p:cNvSpPr>
            <a:spLocks noGrp="1"/>
          </p:cNvSpPr>
          <p:nvPr>
            <p:ph type="ftr" sz="quarter" idx="16"/>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9" name="Slide Number Placeholder 8">
            <a:extLst>
              <a:ext uri="{FF2B5EF4-FFF2-40B4-BE49-F238E27FC236}">
                <a16:creationId xmlns:a16="http://schemas.microsoft.com/office/drawing/2014/main" id="{E2D80049-272D-48B0-9114-6B2AAED6FC95}"/>
              </a:ext>
            </a:extLst>
          </p:cNvPr>
          <p:cNvSpPr>
            <a:spLocks noGrp="1"/>
          </p:cNvSpPr>
          <p:nvPr>
            <p:ph type="sldNum" sz="quarter" idx="17"/>
          </p:nvPr>
        </p:nvSpPr>
        <p:spPr/>
        <p:txBody>
          <a:bodyPr/>
          <a:lstStyle>
            <a:lvl1pPr eaLnBrk="0" hangingPunct="0">
              <a:defRPr/>
            </a:lvl1pPr>
          </a:lstStyle>
          <a:p>
            <a:pPr>
              <a:defRPr/>
            </a:pPr>
            <a:fld id="{67DD6349-07DB-4C56-B1BA-6CA5251BC4E8}" type="slidenum">
              <a:rPr lang="ru-RU" altLang="ru-RU"/>
              <a:pPr>
                <a:defRPr/>
              </a:pPr>
              <a:t>‹#›</a:t>
            </a:fld>
            <a:endParaRPr lang="ru-RU" altLang="ru-RU"/>
          </a:p>
        </p:txBody>
      </p:sp>
    </p:spTree>
    <p:extLst>
      <p:ext uri="{BB962C8B-B14F-4D97-AF65-F5344CB8AC3E}">
        <p14:creationId xmlns:p14="http://schemas.microsoft.com/office/powerpoint/2010/main" val="2689895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a:extLst>
              <a:ext uri="{FF2B5EF4-FFF2-40B4-BE49-F238E27FC236}">
                <a16:creationId xmlns:a16="http://schemas.microsoft.com/office/drawing/2014/main" id="{1BBCA5B7-54C5-4316-A848-123D2CDD67AB}"/>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95608529-1F51-4A06-B272-57E3D268FEF3}" type="datetime1">
              <a:rPr lang="ru-RU" smtClean="0"/>
              <a:t>12.09.2025</a:t>
            </a:fld>
            <a:endParaRPr lang="ru-RU"/>
          </a:p>
        </p:txBody>
      </p:sp>
      <p:sp>
        <p:nvSpPr>
          <p:cNvPr id="4" name="Footer Placeholder 3">
            <a:extLst>
              <a:ext uri="{FF2B5EF4-FFF2-40B4-BE49-F238E27FC236}">
                <a16:creationId xmlns:a16="http://schemas.microsoft.com/office/drawing/2014/main" id="{2DC8501D-CF5A-453A-8CFD-964418941328}"/>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5" name="Slide Number Placeholder 4">
            <a:extLst>
              <a:ext uri="{FF2B5EF4-FFF2-40B4-BE49-F238E27FC236}">
                <a16:creationId xmlns:a16="http://schemas.microsoft.com/office/drawing/2014/main" id="{52939547-FE4B-449A-B3D6-43AEB4E18BB5}"/>
              </a:ext>
            </a:extLst>
          </p:cNvPr>
          <p:cNvSpPr>
            <a:spLocks noGrp="1"/>
          </p:cNvSpPr>
          <p:nvPr>
            <p:ph type="sldNum" sz="quarter" idx="12"/>
          </p:nvPr>
        </p:nvSpPr>
        <p:spPr/>
        <p:txBody>
          <a:bodyPr/>
          <a:lstStyle>
            <a:lvl1pPr eaLnBrk="0" hangingPunct="0">
              <a:defRPr/>
            </a:lvl1pPr>
          </a:lstStyle>
          <a:p>
            <a:pPr>
              <a:defRPr/>
            </a:pPr>
            <a:fld id="{370850C3-968B-4240-AA26-6D720E78C302}" type="slidenum">
              <a:rPr lang="ru-RU" altLang="ru-RU"/>
              <a:pPr>
                <a:defRPr/>
              </a:pPr>
              <a:t>‹#›</a:t>
            </a:fld>
            <a:endParaRPr lang="ru-RU" altLang="ru-RU"/>
          </a:p>
        </p:txBody>
      </p:sp>
    </p:spTree>
    <p:extLst>
      <p:ext uri="{BB962C8B-B14F-4D97-AF65-F5344CB8AC3E}">
        <p14:creationId xmlns:p14="http://schemas.microsoft.com/office/powerpoint/2010/main" val="1720175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E827F8B-AE07-446D-BB96-979E38C4BC86}"/>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6555D314-78E7-423D-9C95-9B5AC3A27C68}" type="datetime1">
              <a:rPr lang="ru-RU" smtClean="0"/>
              <a:t>12.09.2025</a:t>
            </a:fld>
            <a:endParaRPr lang="ru-RU"/>
          </a:p>
        </p:txBody>
      </p:sp>
      <p:sp>
        <p:nvSpPr>
          <p:cNvPr id="3" name="Footer Placeholder 2">
            <a:extLst>
              <a:ext uri="{FF2B5EF4-FFF2-40B4-BE49-F238E27FC236}">
                <a16:creationId xmlns:a16="http://schemas.microsoft.com/office/drawing/2014/main" id="{53B99870-5F5D-460B-9693-FB4EC497B9E1}"/>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4" name="Slide Number Placeholder 3">
            <a:extLst>
              <a:ext uri="{FF2B5EF4-FFF2-40B4-BE49-F238E27FC236}">
                <a16:creationId xmlns:a16="http://schemas.microsoft.com/office/drawing/2014/main" id="{C45AFC25-BCD4-44E8-9A5C-02FCCDFCEA33}"/>
              </a:ext>
            </a:extLst>
          </p:cNvPr>
          <p:cNvSpPr>
            <a:spLocks noGrp="1"/>
          </p:cNvSpPr>
          <p:nvPr>
            <p:ph type="sldNum" sz="quarter" idx="12"/>
          </p:nvPr>
        </p:nvSpPr>
        <p:spPr/>
        <p:txBody>
          <a:bodyPr/>
          <a:lstStyle>
            <a:lvl1pPr eaLnBrk="0" hangingPunct="0">
              <a:defRPr/>
            </a:lvl1pPr>
          </a:lstStyle>
          <a:p>
            <a:pPr>
              <a:defRPr/>
            </a:pPr>
            <a:fld id="{4B5E553C-C058-4710-8242-71587651646B}" type="slidenum">
              <a:rPr lang="ru-RU" altLang="ru-RU"/>
              <a:pPr>
                <a:defRPr/>
              </a:pPr>
              <a:t>‹#›</a:t>
            </a:fld>
            <a:endParaRPr lang="ru-RU" altLang="ru-RU"/>
          </a:p>
        </p:txBody>
      </p:sp>
    </p:spTree>
    <p:extLst>
      <p:ext uri="{BB962C8B-B14F-4D97-AF65-F5344CB8AC3E}">
        <p14:creationId xmlns:p14="http://schemas.microsoft.com/office/powerpoint/2010/main" val="19158329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907089" y="266700"/>
            <a:ext cx="3008313" cy="2095500"/>
          </a:xfrm>
        </p:spPr>
        <p:txBody>
          <a:bodyPr/>
          <a:lstStyle>
            <a:lvl1pPr algn="ctr">
              <a:lnSpc>
                <a:spcPct val="100000"/>
              </a:lnSpc>
              <a:defRPr sz="2800" b="0">
                <a:effectLst>
                  <a:outerShdw blurRad="50800" dist="25400" dir="5400000" algn="t" rotWithShape="0">
                    <a:prstClr val="black">
                      <a:alpha val="25000"/>
                    </a:prstClr>
                  </a:outerShdw>
                </a:effectLst>
              </a:defRPr>
            </a:lvl1pPr>
          </a:lstStyle>
          <a:p>
            <a:r>
              <a:rPr lang="ru-RU"/>
              <a:t>Образец заголовка</a:t>
            </a:r>
            <a:endParaRPr lang="en-US" dirty="0"/>
          </a:p>
        </p:txBody>
      </p:sp>
      <p:sp>
        <p:nvSpPr>
          <p:cNvPr id="3" name="Content Placeholder 2"/>
          <p:cNvSpPr>
            <a:spLocks noGrp="1"/>
          </p:cNvSpPr>
          <p:nvPr>
            <p:ph idx="1"/>
          </p:nvPr>
        </p:nvSpPr>
        <p:spPr>
          <a:xfrm>
            <a:off x="719154" y="273084"/>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5907089" y="2438434"/>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a:extLst>
              <a:ext uri="{FF2B5EF4-FFF2-40B4-BE49-F238E27FC236}">
                <a16:creationId xmlns:a16="http://schemas.microsoft.com/office/drawing/2014/main" id="{A3E71B34-F1D9-425B-9383-F8D639C35DC7}"/>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92E50929-2B14-47A4-9F8A-640A3791C68F}" type="datetime1">
              <a:rPr lang="ru-RU" smtClean="0"/>
              <a:t>12.09.2025</a:t>
            </a:fld>
            <a:endParaRPr lang="ru-RU"/>
          </a:p>
        </p:txBody>
      </p:sp>
      <p:sp>
        <p:nvSpPr>
          <p:cNvPr id="6" name="Footer Placeholder 5">
            <a:extLst>
              <a:ext uri="{FF2B5EF4-FFF2-40B4-BE49-F238E27FC236}">
                <a16:creationId xmlns:a16="http://schemas.microsoft.com/office/drawing/2014/main" id="{CD797924-8115-41F6-9709-D117813C667D}"/>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7" name="Slide Number Placeholder 6">
            <a:extLst>
              <a:ext uri="{FF2B5EF4-FFF2-40B4-BE49-F238E27FC236}">
                <a16:creationId xmlns:a16="http://schemas.microsoft.com/office/drawing/2014/main" id="{D38510A0-C44C-4EED-88FF-D68D9EA46E2D}"/>
              </a:ext>
            </a:extLst>
          </p:cNvPr>
          <p:cNvSpPr>
            <a:spLocks noGrp="1"/>
          </p:cNvSpPr>
          <p:nvPr>
            <p:ph type="sldNum" sz="quarter" idx="12"/>
          </p:nvPr>
        </p:nvSpPr>
        <p:spPr/>
        <p:txBody>
          <a:bodyPr/>
          <a:lstStyle>
            <a:lvl1pPr eaLnBrk="0" hangingPunct="0">
              <a:defRPr/>
            </a:lvl1pPr>
          </a:lstStyle>
          <a:p>
            <a:pPr>
              <a:defRPr/>
            </a:pPr>
            <a:fld id="{93183816-FBF1-4949-B68F-C473BE36FF37}" type="slidenum">
              <a:rPr lang="ru-RU" altLang="ru-RU"/>
              <a:pPr>
                <a:defRPr/>
              </a:pPr>
              <a:t>‹#›</a:t>
            </a:fld>
            <a:endParaRPr lang="ru-RU" altLang="ru-RU"/>
          </a:p>
        </p:txBody>
      </p:sp>
    </p:spTree>
    <p:extLst>
      <p:ext uri="{BB962C8B-B14F-4D97-AF65-F5344CB8AC3E}">
        <p14:creationId xmlns:p14="http://schemas.microsoft.com/office/powerpoint/2010/main" val="210110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679577" y="228600"/>
            <a:ext cx="5711824" cy="895350"/>
          </a:xfrm>
        </p:spPr>
        <p:txBody>
          <a:bodyPr/>
          <a:lstStyle>
            <a:lvl1pPr algn="ctr">
              <a:lnSpc>
                <a:spcPct val="100000"/>
              </a:lnSpc>
              <a:defRPr sz="2800" b="0"/>
            </a:lvl1pPr>
          </a:lstStyle>
          <a:p>
            <a:r>
              <a:rPr lang="ru-RU"/>
              <a:t>Образец заголовка</a:t>
            </a:r>
            <a:endParaRPr lang="en-US" dirty="0"/>
          </a:p>
        </p:txBody>
      </p:sp>
      <p:sp>
        <p:nvSpPr>
          <p:cNvPr id="3" name="Picture Placeholder 2"/>
          <p:cNvSpPr>
            <a:spLocks noGrp="1"/>
          </p:cNvSpPr>
          <p:nvPr>
            <p:ph type="pic" idx="1"/>
          </p:nvPr>
        </p:nvSpPr>
        <p:spPr>
          <a:xfrm>
            <a:off x="1508127" y="1143000"/>
            <a:ext cx="6054724" cy="4541044"/>
          </a:xfrm>
          <a:ln w="76200">
            <a:solidFill>
              <a:schemeClr val="bg1"/>
            </a:solidFill>
          </a:ln>
          <a:effectLst>
            <a:outerShdw blurRad="88900" dist="50800" dir="5400000" algn="ctr" rotWithShape="0">
              <a:srgbClr val="000000">
                <a:alpha val="25000"/>
              </a:srgbClr>
            </a:outerShdw>
          </a:effectLst>
        </p:spPr>
        <p:txBody>
          <a:bodyPr rtlCol="0">
            <a:norm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err="1"/>
              <a:t>vst</a:t>
            </a:r>
            <a:r>
              <a:rPr lang="ru-RU" noProof="0" dirty="0"/>
              <a:t>а</a:t>
            </a:r>
            <a:r>
              <a:rPr lang="en-US" noProof="0" dirty="0" err="1"/>
              <a:t>vk</a:t>
            </a:r>
            <a:r>
              <a:rPr lang="ru-RU" noProof="0" dirty="0"/>
              <a:t>а </a:t>
            </a:r>
            <a:r>
              <a:rPr lang="en-US" noProof="0" dirty="0" err="1"/>
              <a:t>risunk</a:t>
            </a:r>
            <a:r>
              <a:rPr lang="ru-RU" noProof="0" dirty="0"/>
              <a:t>а</a:t>
            </a:r>
            <a:endParaRPr lang="en-US" noProof="0" dirty="0"/>
          </a:p>
        </p:txBody>
      </p:sp>
      <p:sp>
        <p:nvSpPr>
          <p:cNvPr id="4" name="Text Placeholder 3"/>
          <p:cNvSpPr>
            <a:spLocks noGrp="1"/>
          </p:cNvSpPr>
          <p:nvPr>
            <p:ph type="body" sz="half" idx="2"/>
          </p:nvPr>
        </p:nvSpPr>
        <p:spPr>
          <a:xfrm>
            <a:off x="1679577"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a:extLst>
              <a:ext uri="{FF2B5EF4-FFF2-40B4-BE49-F238E27FC236}">
                <a16:creationId xmlns:a16="http://schemas.microsoft.com/office/drawing/2014/main" id="{47221D3F-A589-4D8E-BBB1-C16427D38026}"/>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9D35F427-49B9-40E8-B8F2-CA978C43842B}" type="datetime1">
              <a:rPr lang="ru-RU" smtClean="0"/>
              <a:t>12.09.2025</a:t>
            </a:fld>
            <a:endParaRPr lang="ru-RU"/>
          </a:p>
        </p:txBody>
      </p:sp>
      <p:sp>
        <p:nvSpPr>
          <p:cNvPr id="6" name="Footer Placeholder 5">
            <a:extLst>
              <a:ext uri="{FF2B5EF4-FFF2-40B4-BE49-F238E27FC236}">
                <a16:creationId xmlns:a16="http://schemas.microsoft.com/office/drawing/2014/main" id="{FF9DE8CB-044B-4178-872F-18B0E8AAB3EA}"/>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7" name="Slide Number Placeholder 6">
            <a:extLst>
              <a:ext uri="{FF2B5EF4-FFF2-40B4-BE49-F238E27FC236}">
                <a16:creationId xmlns:a16="http://schemas.microsoft.com/office/drawing/2014/main" id="{0FEEF255-5183-4183-87A1-2C3C05469CE5}"/>
              </a:ext>
            </a:extLst>
          </p:cNvPr>
          <p:cNvSpPr>
            <a:spLocks noGrp="1"/>
          </p:cNvSpPr>
          <p:nvPr>
            <p:ph type="sldNum" sz="quarter" idx="12"/>
          </p:nvPr>
        </p:nvSpPr>
        <p:spPr/>
        <p:txBody>
          <a:bodyPr/>
          <a:lstStyle>
            <a:lvl1pPr eaLnBrk="0" hangingPunct="0">
              <a:defRPr/>
            </a:lvl1pPr>
          </a:lstStyle>
          <a:p>
            <a:pPr>
              <a:defRPr/>
            </a:pPr>
            <a:fld id="{0923FB82-7B76-41DB-81D5-98FBFE549E8A}" type="slidenum">
              <a:rPr lang="ru-RU" altLang="ru-RU"/>
              <a:pPr>
                <a:defRPr/>
              </a:pPr>
              <a:t>‹#›</a:t>
            </a:fld>
            <a:endParaRPr lang="ru-RU" altLang="ru-RU"/>
          </a:p>
        </p:txBody>
      </p:sp>
    </p:spTree>
    <p:extLst>
      <p:ext uri="{BB962C8B-B14F-4D97-AF65-F5344CB8AC3E}">
        <p14:creationId xmlns:p14="http://schemas.microsoft.com/office/powerpoint/2010/main" val="8914031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a:extLst>
              <a:ext uri="{FF2B5EF4-FFF2-40B4-BE49-F238E27FC236}">
                <a16:creationId xmlns:a16="http://schemas.microsoft.com/office/drawing/2014/main" id="{CF02B15C-1E05-4D87-BC5E-9AECBCC597B1}"/>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399FF044-BC2E-40EA-A3E6-EEE5C57C8560}" type="datetime1">
              <a:rPr lang="ru-RU" smtClean="0"/>
              <a:t>12.09.2025</a:t>
            </a:fld>
            <a:endParaRPr lang="ru-RU"/>
          </a:p>
        </p:txBody>
      </p:sp>
      <p:sp>
        <p:nvSpPr>
          <p:cNvPr id="5" name="Footer Placeholder 4">
            <a:extLst>
              <a:ext uri="{FF2B5EF4-FFF2-40B4-BE49-F238E27FC236}">
                <a16:creationId xmlns:a16="http://schemas.microsoft.com/office/drawing/2014/main" id="{EBAA50D3-C533-4C4F-A557-5BBCA8DA3745}"/>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6" name="Slide Number Placeholder 5">
            <a:extLst>
              <a:ext uri="{FF2B5EF4-FFF2-40B4-BE49-F238E27FC236}">
                <a16:creationId xmlns:a16="http://schemas.microsoft.com/office/drawing/2014/main" id="{427524F7-B4FC-47BA-B43D-EA9DCFE28C7D}"/>
              </a:ext>
            </a:extLst>
          </p:cNvPr>
          <p:cNvSpPr>
            <a:spLocks noGrp="1"/>
          </p:cNvSpPr>
          <p:nvPr>
            <p:ph type="sldNum" sz="quarter" idx="12"/>
          </p:nvPr>
        </p:nvSpPr>
        <p:spPr/>
        <p:txBody>
          <a:bodyPr/>
          <a:lstStyle>
            <a:lvl1pPr eaLnBrk="0" hangingPunct="0">
              <a:defRPr/>
            </a:lvl1pPr>
          </a:lstStyle>
          <a:p>
            <a:pPr>
              <a:defRPr/>
            </a:pPr>
            <a:fld id="{3E5506E4-FB2A-488B-9591-4424F2D86FE4}" type="slidenum">
              <a:rPr lang="ru-RU" altLang="ru-RU"/>
              <a:pPr>
                <a:defRPr/>
              </a:pPr>
              <a:t>‹#›</a:t>
            </a:fld>
            <a:endParaRPr lang="ru-RU" altLang="ru-RU"/>
          </a:p>
        </p:txBody>
      </p:sp>
    </p:spTree>
    <p:extLst>
      <p:ext uri="{BB962C8B-B14F-4D97-AF65-F5344CB8AC3E}">
        <p14:creationId xmlns:p14="http://schemas.microsoft.com/office/powerpoint/2010/main" val="40798801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72"/>
            <a:ext cx="2057400" cy="5851525"/>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457200" y="274672"/>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a:extLst>
              <a:ext uri="{FF2B5EF4-FFF2-40B4-BE49-F238E27FC236}">
                <a16:creationId xmlns:a16="http://schemas.microsoft.com/office/drawing/2014/main" id="{868EC9F0-1375-46A2-AF23-C68750A6AA35}"/>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1705FCED-A9FF-4435-8B54-2A0C9A8747B9}" type="datetime1">
              <a:rPr lang="ru-RU" smtClean="0"/>
              <a:t>12.09.2025</a:t>
            </a:fld>
            <a:endParaRPr lang="ru-RU"/>
          </a:p>
        </p:txBody>
      </p:sp>
      <p:sp>
        <p:nvSpPr>
          <p:cNvPr id="5" name="Footer Placeholder 4">
            <a:extLst>
              <a:ext uri="{FF2B5EF4-FFF2-40B4-BE49-F238E27FC236}">
                <a16:creationId xmlns:a16="http://schemas.microsoft.com/office/drawing/2014/main" id="{ADDC7CB5-5DC4-4AC8-9B8B-F40F98CBA6B0}"/>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6" name="Slide Number Placeholder 5">
            <a:extLst>
              <a:ext uri="{FF2B5EF4-FFF2-40B4-BE49-F238E27FC236}">
                <a16:creationId xmlns:a16="http://schemas.microsoft.com/office/drawing/2014/main" id="{323948A9-9FC4-462F-928C-2B040F371236}"/>
              </a:ext>
            </a:extLst>
          </p:cNvPr>
          <p:cNvSpPr>
            <a:spLocks noGrp="1"/>
          </p:cNvSpPr>
          <p:nvPr>
            <p:ph type="sldNum" sz="quarter" idx="12"/>
          </p:nvPr>
        </p:nvSpPr>
        <p:spPr/>
        <p:txBody>
          <a:bodyPr/>
          <a:lstStyle>
            <a:lvl1pPr eaLnBrk="0" hangingPunct="0">
              <a:defRPr/>
            </a:lvl1pPr>
          </a:lstStyle>
          <a:p>
            <a:pPr>
              <a:defRPr/>
            </a:pPr>
            <a:fld id="{9B44A520-B1F6-4C66-9354-F958A48D7BD2}" type="slidenum">
              <a:rPr lang="ru-RU" altLang="ru-RU"/>
              <a:pPr>
                <a:defRPr/>
              </a:pPr>
              <a:t>‹#›</a:t>
            </a:fld>
            <a:endParaRPr lang="ru-RU" altLang="ru-RU"/>
          </a:p>
        </p:txBody>
      </p:sp>
    </p:spTree>
    <p:extLst>
      <p:ext uri="{BB962C8B-B14F-4D97-AF65-F5344CB8AC3E}">
        <p14:creationId xmlns:p14="http://schemas.microsoft.com/office/powerpoint/2010/main" val="289539829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lstStyle>
            <a:lvl1pPr>
              <a:lnSpc>
                <a:spcPct val="100000"/>
              </a:lnSpc>
              <a:defRPr sz="8000"/>
            </a:lvl1pPr>
          </a:lstStyle>
          <a:p>
            <a:r>
              <a:rPr lang="ru-RU"/>
              <a:t>Образец заголовка</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6">
            <a:extLst>
              <a:ext uri="{FF2B5EF4-FFF2-40B4-BE49-F238E27FC236}">
                <a16:creationId xmlns:a16="http://schemas.microsoft.com/office/drawing/2014/main" id="{A8EE1F77-331A-4B1D-AB0B-38DD6C433C77}"/>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643EE166-3D78-46FE-925E-5B25B9EB7D8C}" type="datetime1">
              <a:rPr lang="ru-RU" smtClean="0"/>
              <a:t>12.09.2025</a:t>
            </a:fld>
            <a:endParaRPr lang="ru-RU"/>
          </a:p>
        </p:txBody>
      </p:sp>
      <p:sp>
        <p:nvSpPr>
          <p:cNvPr id="5" name="Slide Number Placeholder 7">
            <a:extLst>
              <a:ext uri="{FF2B5EF4-FFF2-40B4-BE49-F238E27FC236}">
                <a16:creationId xmlns:a16="http://schemas.microsoft.com/office/drawing/2014/main" id="{5B46B2BB-EAEC-41D5-A95D-4B61DF6489EC}"/>
              </a:ext>
            </a:extLst>
          </p:cNvPr>
          <p:cNvSpPr>
            <a:spLocks noGrp="1"/>
          </p:cNvSpPr>
          <p:nvPr>
            <p:ph type="sldNum" sz="quarter" idx="11"/>
          </p:nvPr>
        </p:nvSpPr>
        <p:spPr/>
        <p:txBody>
          <a:bodyPr/>
          <a:lstStyle>
            <a:lvl1pPr eaLnBrk="0" hangingPunct="0">
              <a:defRPr/>
            </a:lvl1pPr>
          </a:lstStyle>
          <a:p>
            <a:pPr>
              <a:defRPr/>
            </a:pPr>
            <a:fld id="{71B2E813-CBFB-4F0A-8657-32EDC18C489E}" type="slidenum">
              <a:rPr lang="ru-RU" altLang="ru-RU"/>
              <a:pPr>
                <a:defRPr/>
              </a:pPr>
              <a:t>‹#›</a:t>
            </a:fld>
            <a:endParaRPr lang="ru-RU" altLang="ru-RU"/>
          </a:p>
        </p:txBody>
      </p:sp>
      <p:sp>
        <p:nvSpPr>
          <p:cNvPr id="6" name="Footer Placeholder 8">
            <a:extLst>
              <a:ext uri="{FF2B5EF4-FFF2-40B4-BE49-F238E27FC236}">
                <a16:creationId xmlns:a16="http://schemas.microsoft.com/office/drawing/2014/main" id="{A745AA4B-F97B-4DAB-B1FC-0CA2905609E9}"/>
              </a:ext>
            </a:extLst>
          </p:cNvPr>
          <p:cNvSpPr>
            <a:spLocks noGrp="1"/>
          </p:cNvSpPr>
          <p:nvPr>
            <p:ph type="ftr" sz="quarter" idx="12"/>
          </p:nvPr>
        </p:nvSpPr>
        <p:spPr/>
        <p:txBody>
          <a:bodyPr/>
          <a:lstStyle>
            <a:lvl1pPr eaLnBrk="0" fontAlgn="base" hangingPunct="0">
              <a:spcBef>
                <a:spcPct val="0"/>
              </a:spcBef>
              <a:spcAft>
                <a:spcPct val="0"/>
              </a:spcAft>
              <a:defRPr/>
            </a:lvl1pPr>
          </a:lstStyle>
          <a:p>
            <a:pPr>
              <a:defRPr/>
            </a:pPr>
            <a:r>
              <a:rPr lang="en-US"/>
              <a:t>© B.Khamdamov </a:t>
            </a:r>
            <a:endParaRPr lang="ru-RU"/>
          </a:p>
        </p:txBody>
      </p:sp>
    </p:spTree>
    <p:extLst>
      <p:ext uri="{BB962C8B-B14F-4D97-AF65-F5344CB8AC3E}">
        <p14:creationId xmlns:p14="http://schemas.microsoft.com/office/powerpoint/2010/main" val="13573322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a:extLst>
              <a:ext uri="{FF2B5EF4-FFF2-40B4-BE49-F238E27FC236}">
                <a16:creationId xmlns:a16="http://schemas.microsoft.com/office/drawing/2014/main" id="{7E39E064-710C-4EFF-817A-533F89C2793E}"/>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FD284CC6-D294-458E-B325-0193F35E51F3}" type="datetime1">
              <a:rPr lang="ru-RU" smtClean="0"/>
              <a:t>12.09.2025</a:t>
            </a:fld>
            <a:endParaRPr lang="ru-RU"/>
          </a:p>
        </p:txBody>
      </p:sp>
      <p:sp>
        <p:nvSpPr>
          <p:cNvPr id="5" name="Footer Placeholder 4">
            <a:extLst>
              <a:ext uri="{FF2B5EF4-FFF2-40B4-BE49-F238E27FC236}">
                <a16:creationId xmlns:a16="http://schemas.microsoft.com/office/drawing/2014/main" id="{707A32A7-6C18-4D6E-B157-FD17D8C10CAA}"/>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6" name="Slide Number Placeholder 5">
            <a:extLst>
              <a:ext uri="{FF2B5EF4-FFF2-40B4-BE49-F238E27FC236}">
                <a16:creationId xmlns:a16="http://schemas.microsoft.com/office/drawing/2014/main" id="{4B8FECCC-EF71-4CF9-A8DE-D87BB09062A1}"/>
              </a:ext>
            </a:extLst>
          </p:cNvPr>
          <p:cNvSpPr>
            <a:spLocks noGrp="1"/>
          </p:cNvSpPr>
          <p:nvPr>
            <p:ph type="sldNum" sz="quarter" idx="12"/>
          </p:nvPr>
        </p:nvSpPr>
        <p:spPr/>
        <p:txBody>
          <a:bodyPr/>
          <a:lstStyle>
            <a:lvl1pPr eaLnBrk="0" hangingPunct="0">
              <a:defRPr/>
            </a:lvl1pPr>
          </a:lstStyle>
          <a:p>
            <a:pPr>
              <a:defRPr/>
            </a:pPr>
            <a:fld id="{AC3CF20A-ED38-4677-BD72-A823D8C984C5}" type="slidenum">
              <a:rPr lang="ru-RU" altLang="ru-RU"/>
              <a:pPr>
                <a:defRPr/>
              </a:pPr>
              <a:t>‹#›</a:t>
            </a:fld>
            <a:endParaRPr lang="ru-RU" altLang="ru-RU"/>
          </a:p>
        </p:txBody>
      </p:sp>
    </p:spTree>
    <p:extLst>
      <p:ext uri="{BB962C8B-B14F-4D97-AF65-F5344CB8AC3E}">
        <p14:creationId xmlns:p14="http://schemas.microsoft.com/office/powerpoint/2010/main" val="21789454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Oval 6">
            <a:extLst>
              <a:ext uri="{FF2B5EF4-FFF2-40B4-BE49-F238E27FC236}">
                <a16:creationId xmlns:a16="http://schemas.microsoft.com/office/drawing/2014/main" id="{B01673D9-0E20-40C7-AFD2-8D5AEC9652D4}"/>
              </a:ext>
            </a:extLst>
          </p:cNvPr>
          <p:cNvSpPr/>
          <p:nvPr/>
        </p:nvSpPr>
        <p:spPr>
          <a:xfrm>
            <a:off x="4495800" y="3924300"/>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solidFill>
                <a:prstClr val="white"/>
              </a:solidFill>
            </a:endParaRPr>
          </a:p>
        </p:txBody>
      </p:sp>
      <p:sp>
        <p:nvSpPr>
          <p:cNvPr id="5" name="Oval 7">
            <a:extLst>
              <a:ext uri="{FF2B5EF4-FFF2-40B4-BE49-F238E27FC236}">
                <a16:creationId xmlns:a16="http://schemas.microsoft.com/office/drawing/2014/main" id="{F7CCE80E-E044-4E7F-93F2-591A9A8E98C8}"/>
              </a:ext>
            </a:extLst>
          </p:cNvPr>
          <p:cNvSpPr/>
          <p:nvPr/>
        </p:nvSpPr>
        <p:spPr>
          <a:xfrm>
            <a:off x="4695825" y="3924300"/>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solidFill>
                <a:prstClr val="white"/>
              </a:solidFill>
            </a:endParaRPr>
          </a:p>
        </p:txBody>
      </p:sp>
      <p:sp>
        <p:nvSpPr>
          <p:cNvPr id="6" name="Oval 8">
            <a:extLst>
              <a:ext uri="{FF2B5EF4-FFF2-40B4-BE49-F238E27FC236}">
                <a16:creationId xmlns:a16="http://schemas.microsoft.com/office/drawing/2014/main" id="{E24FE2C8-D136-4406-9693-6B12BFD16F25}"/>
              </a:ext>
            </a:extLst>
          </p:cNvPr>
          <p:cNvSpPr/>
          <p:nvPr/>
        </p:nvSpPr>
        <p:spPr>
          <a:xfrm>
            <a:off x="4297363" y="3924300"/>
            <a:ext cx="84137"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solidFill>
                <a:prstClr val="white"/>
              </a:solidFill>
            </a:endParaRPr>
          </a:p>
        </p:txBody>
      </p:sp>
      <p:sp>
        <p:nvSpPr>
          <p:cNvPr id="2" name="Title 1"/>
          <p:cNvSpPr>
            <a:spLocks noGrp="1"/>
          </p:cNvSpPr>
          <p:nvPr>
            <p:ph type="title"/>
          </p:nvPr>
        </p:nvSpPr>
        <p:spPr>
          <a:xfrm>
            <a:off x="722313" y="1371626"/>
            <a:ext cx="7772400" cy="2505075"/>
          </a:xfrm>
        </p:spPr>
        <p:txBody>
          <a:bodyPr/>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ru-RU"/>
              <a:t>Образец заголовка</a:t>
            </a:r>
            <a:endParaRPr lang="en-US" dirty="0"/>
          </a:p>
        </p:txBody>
      </p:sp>
      <p:sp>
        <p:nvSpPr>
          <p:cNvPr id="3" name="Text Placeholder 2"/>
          <p:cNvSpPr>
            <a:spLocks noGrp="1"/>
          </p:cNvSpPr>
          <p:nvPr>
            <p:ph type="body" idx="1"/>
          </p:nvPr>
        </p:nvSpPr>
        <p:spPr>
          <a:xfrm>
            <a:off x="722313" y="4068789"/>
            <a:ext cx="7772400" cy="1131887"/>
          </a:xfrm>
        </p:spPr>
        <p:txBody>
          <a:bodyPr/>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7" name="Date Placeholder 3">
            <a:extLst>
              <a:ext uri="{FF2B5EF4-FFF2-40B4-BE49-F238E27FC236}">
                <a16:creationId xmlns:a16="http://schemas.microsoft.com/office/drawing/2014/main" id="{DB739D5A-764B-4E16-9479-0C48BA801F18}"/>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C5C0CA58-F76A-4211-8E7D-942365161AE1}" type="datetime1">
              <a:rPr lang="ru-RU" smtClean="0"/>
              <a:t>12.09.2025</a:t>
            </a:fld>
            <a:endParaRPr lang="ru-RU"/>
          </a:p>
        </p:txBody>
      </p:sp>
      <p:sp>
        <p:nvSpPr>
          <p:cNvPr id="8" name="Footer Placeholder 4">
            <a:extLst>
              <a:ext uri="{FF2B5EF4-FFF2-40B4-BE49-F238E27FC236}">
                <a16:creationId xmlns:a16="http://schemas.microsoft.com/office/drawing/2014/main" id="{EFC2D3F9-58A2-4008-99BE-B144492860FC}"/>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9" name="Slide Number Placeholder 5">
            <a:extLst>
              <a:ext uri="{FF2B5EF4-FFF2-40B4-BE49-F238E27FC236}">
                <a16:creationId xmlns:a16="http://schemas.microsoft.com/office/drawing/2014/main" id="{165494E6-302F-4BF0-BF57-DC805F15ED39}"/>
              </a:ext>
            </a:extLst>
          </p:cNvPr>
          <p:cNvSpPr>
            <a:spLocks noGrp="1"/>
          </p:cNvSpPr>
          <p:nvPr>
            <p:ph type="sldNum" sz="quarter" idx="12"/>
          </p:nvPr>
        </p:nvSpPr>
        <p:spPr/>
        <p:txBody>
          <a:bodyPr/>
          <a:lstStyle>
            <a:lvl1pPr eaLnBrk="0" hangingPunct="0">
              <a:defRPr/>
            </a:lvl1pPr>
          </a:lstStyle>
          <a:p>
            <a:pPr>
              <a:defRPr/>
            </a:pPr>
            <a:fld id="{063A2807-6A0D-404A-96A7-C8F12B1A0B0D}" type="slidenum">
              <a:rPr lang="ru-RU" altLang="ru-RU"/>
              <a:pPr>
                <a:defRPr/>
              </a:pPr>
              <a:t>‹#›</a:t>
            </a:fld>
            <a:endParaRPr lang="ru-RU" altLang="ru-RU"/>
          </a:p>
        </p:txBody>
      </p:sp>
    </p:spTree>
    <p:extLst>
      <p:ext uri="{BB962C8B-B14F-4D97-AF65-F5344CB8AC3E}">
        <p14:creationId xmlns:p14="http://schemas.microsoft.com/office/powerpoint/2010/main" val="184893871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4" name="Content Placeholder 3"/>
          <p:cNvSpPr>
            <a:spLocks noGrp="1"/>
          </p:cNvSpPr>
          <p:nvPr>
            <p:ph sz="half" idx="2"/>
          </p:nvPr>
        </p:nvSpPr>
        <p:spPr>
          <a:xfrm>
            <a:off x="4648200" y="1600206"/>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9" name="Content Placeholder 8"/>
          <p:cNvSpPr>
            <a:spLocks noGrp="1"/>
          </p:cNvSpPr>
          <p:nvPr>
            <p:ph sz="quarter" idx="13"/>
          </p:nvPr>
        </p:nvSpPr>
        <p:spPr>
          <a:xfrm>
            <a:off x="365760" y="1600200"/>
            <a:ext cx="4041648" cy="452628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Date Placeholder 4">
            <a:extLst>
              <a:ext uri="{FF2B5EF4-FFF2-40B4-BE49-F238E27FC236}">
                <a16:creationId xmlns:a16="http://schemas.microsoft.com/office/drawing/2014/main" id="{C5D660B0-02E4-46BF-9BF2-2FA917CAAD04}"/>
              </a:ext>
            </a:extLst>
          </p:cNvPr>
          <p:cNvSpPr>
            <a:spLocks noGrp="1"/>
          </p:cNvSpPr>
          <p:nvPr>
            <p:ph type="dt" sz="half" idx="14"/>
          </p:nvPr>
        </p:nvSpPr>
        <p:spPr/>
        <p:txBody>
          <a:bodyPr/>
          <a:lstStyle>
            <a:lvl1pPr eaLnBrk="0" fontAlgn="base" hangingPunct="0">
              <a:spcBef>
                <a:spcPct val="0"/>
              </a:spcBef>
              <a:spcAft>
                <a:spcPct val="0"/>
              </a:spcAft>
              <a:defRPr/>
            </a:lvl1pPr>
          </a:lstStyle>
          <a:p>
            <a:pPr>
              <a:defRPr/>
            </a:pPr>
            <a:fld id="{0062AD67-D05A-4FF7-8E35-238EFC900309}" type="datetime1">
              <a:rPr lang="ru-RU" smtClean="0"/>
              <a:t>12.09.2025</a:t>
            </a:fld>
            <a:endParaRPr lang="ru-RU"/>
          </a:p>
        </p:txBody>
      </p:sp>
      <p:sp>
        <p:nvSpPr>
          <p:cNvPr id="6" name="Footer Placeholder 5">
            <a:extLst>
              <a:ext uri="{FF2B5EF4-FFF2-40B4-BE49-F238E27FC236}">
                <a16:creationId xmlns:a16="http://schemas.microsoft.com/office/drawing/2014/main" id="{84B625D4-6B35-4A0D-B405-2889756D8579}"/>
              </a:ext>
            </a:extLst>
          </p:cNvPr>
          <p:cNvSpPr>
            <a:spLocks noGrp="1"/>
          </p:cNvSpPr>
          <p:nvPr>
            <p:ph type="ftr" sz="quarter" idx="15"/>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7" name="Slide Number Placeholder 6">
            <a:extLst>
              <a:ext uri="{FF2B5EF4-FFF2-40B4-BE49-F238E27FC236}">
                <a16:creationId xmlns:a16="http://schemas.microsoft.com/office/drawing/2014/main" id="{06E1A256-5628-4AD7-AAD4-B56978CF4231}"/>
              </a:ext>
            </a:extLst>
          </p:cNvPr>
          <p:cNvSpPr>
            <a:spLocks noGrp="1"/>
          </p:cNvSpPr>
          <p:nvPr>
            <p:ph type="sldNum" sz="quarter" idx="16"/>
          </p:nvPr>
        </p:nvSpPr>
        <p:spPr/>
        <p:txBody>
          <a:bodyPr/>
          <a:lstStyle>
            <a:lvl1pPr eaLnBrk="0" hangingPunct="0">
              <a:defRPr/>
            </a:lvl1pPr>
          </a:lstStyle>
          <a:p>
            <a:pPr>
              <a:defRPr/>
            </a:pPr>
            <a:fld id="{4DCB0990-2A60-4652-91BC-44EA27C49317}" type="slidenum">
              <a:rPr lang="ru-RU" altLang="ru-RU"/>
              <a:pPr>
                <a:defRPr/>
              </a:pPr>
              <a:t>‹#›</a:t>
            </a:fld>
            <a:endParaRPr lang="ru-RU" altLang="ru-RU"/>
          </a:p>
        </p:txBody>
      </p:sp>
    </p:spTree>
    <p:extLst>
      <p:ext uri="{BB962C8B-B14F-4D97-AF65-F5344CB8AC3E}">
        <p14:creationId xmlns:p14="http://schemas.microsoft.com/office/powerpoint/2010/main" val="19643114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5" name="Text Placeholder 4"/>
          <p:cNvSpPr>
            <a:spLocks noGrp="1"/>
          </p:cNvSpPr>
          <p:nvPr>
            <p:ph type="body" sz="quarter" idx="3"/>
          </p:nvPr>
        </p:nvSpPr>
        <p:spPr>
          <a:xfrm>
            <a:off x="4648213"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1" name="Content Placeholder 10"/>
          <p:cNvSpPr>
            <a:spLocks noGrp="1"/>
          </p:cNvSpPr>
          <p:nvPr>
            <p:ph sz="quarter" idx="13"/>
          </p:nvPr>
        </p:nvSpPr>
        <p:spPr>
          <a:xfrm>
            <a:off x="457200" y="2212848"/>
            <a:ext cx="4041648" cy="391363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3" name="Content Placeholder 12"/>
          <p:cNvSpPr>
            <a:spLocks noGrp="1"/>
          </p:cNvSpPr>
          <p:nvPr>
            <p:ph sz="quarter" idx="14"/>
          </p:nvPr>
        </p:nvSpPr>
        <p:spPr>
          <a:xfrm>
            <a:off x="4672584" y="2212856"/>
            <a:ext cx="4041648" cy="391318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a:extLst>
              <a:ext uri="{FF2B5EF4-FFF2-40B4-BE49-F238E27FC236}">
                <a16:creationId xmlns:a16="http://schemas.microsoft.com/office/drawing/2014/main" id="{F697DCFA-3F5D-4877-A911-DF2B72F9D178}"/>
              </a:ext>
            </a:extLst>
          </p:cNvPr>
          <p:cNvSpPr>
            <a:spLocks noGrp="1"/>
          </p:cNvSpPr>
          <p:nvPr>
            <p:ph type="dt" sz="half" idx="15"/>
          </p:nvPr>
        </p:nvSpPr>
        <p:spPr/>
        <p:txBody>
          <a:bodyPr/>
          <a:lstStyle>
            <a:lvl1pPr eaLnBrk="0" fontAlgn="base" hangingPunct="0">
              <a:spcBef>
                <a:spcPct val="0"/>
              </a:spcBef>
              <a:spcAft>
                <a:spcPct val="0"/>
              </a:spcAft>
              <a:defRPr/>
            </a:lvl1pPr>
          </a:lstStyle>
          <a:p>
            <a:pPr>
              <a:defRPr/>
            </a:pPr>
            <a:fld id="{07683FEF-DA34-4896-88F5-F689493F94CB}" type="datetime1">
              <a:rPr lang="ru-RU" smtClean="0"/>
              <a:t>12.09.2025</a:t>
            </a:fld>
            <a:endParaRPr lang="ru-RU"/>
          </a:p>
        </p:txBody>
      </p:sp>
      <p:sp>
        <p:nvSpPr>
          <p:cNvPr id="8" name="Footer Placeholder 7">
            <a:extLst>
              <a:ext uri="{FF2B5EF4-FFF2-40B4-BE49-F238E27FC236}">
                <a16:creationId xmlns:a16="http://schemas.microsoft.com/office/drawing/2014/main" id="{0DED8836-4559-446E-B469-D305D4D13083}"/>
              </a:ext>
            </a:extLst>
          </p:cNvPr>
          <p:cNvSpPr>
            <a:spLocks noGrp="1"/>
          </p:cNvSpPr>
          <p:nvPr>
            <p:ph type="ftr" sz="quarter" idx="16"/>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9" name="Slide Number Placeholder 8">
            <a:extLst>
              <a:ext uri="{FF2B5EF4-FFF2-40B4-BE49-F238E27FC236}">
                <a16:creationId xmlns:a16="http://schemas.microsoft.com/office/drawing/2014/main" id="{C8097B88-90CA-49AE-95C7-CA5082549F1F}"/>
              </a:ext>
            </a:extLst>
          </p:cNvPr>
          <p:cNvSpPr>
            <a:spLocks noGrp="1"/>
          </p:cNvSpPr>
          <p:nvPr>
            <p:ph type="sldNum" sz="quarter" idx="17"/>
          </p:nvPr>
        </p:nvSpPr>
        <p:spPr/>
        <p:txBody>
          <a:bodyPr/>
          <a:lstStyle>
            <a:lvl1pPr eaLnBrk="0" hangingPunct="0">
              <a:defRPr/>
            </a:lvl1pPr>
          </a:lstStyle>
          <a:p>
            <a:pPr>
              <a:defRPr/>
            </a:pPr>
            <a:fld id="{76C1FAB6-0C3C-414C-8A68-AFBDA2A7D492}" type="slidenum">
              <a:rPr lang="ru-RU" altLang="ru-RU"/>
              <a:pPr>
                <a:defRPr/>
              </a:pPr>
              <a:t>‹#›</a:t>
            </a:fld>
            <a:endParaRPr lang="ru-RU" altLang="ru-RU"/>
          </a:p>
        </p:txBody>
      </p:sp>
    </p:spTree>
    <p:extLst>
      <p:ext uri="{BB962C8B-B14F-4D97-AF65-F5344CB8AC3E}">
        <p14:creationId xmlns:p14="http://schemas.microsoft.com/office/powerpoint/2010/main" val="198439787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a:extLst>
              <a:ext uri="{FF2B5EF4-FFF2-40B4-BE49-F238E27FC236}">
                <a16:creationId xmlns:a16="http://schemas.microsoft.com/office/drawing/2014/main" id="{3B4F9007-3D99-4007-B13B-8A466E70C0A9}"/>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DC92BC76-C9F3-458E-AE92-746CC0FDE720}" type="datetime1">
              <a:rPr lang="ru-RU" smtClean="0"/>
              <a:t>12.09.2025</a:t>
            </a:fld>
            <a:endParaRPr lang="ru-RU"/>
          </a:p>
        </p:txBody>
      </p:sp>
      <p:sp>
        <p:nvSpPr>
          <p:cNvPr id="4" name="Footer Placeholder 3">
            <a:extLst>
              <a:ext uri="{FF2B5EF4-FFF2-40B4-BE49-F238E27FC236}">
                <a16:creationId xmlns:a16="http://schemas.microsoft.com/office/drawing/2014/main" id="{FEAF310F-4DE1-4340-8751-3586E212B261}"/>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5" name="Slide Number Placeholder 4">
            <a:extLst>
              <a:ext uri="{FF2B5EF4-FFF2-40B4-BE49-F238E27FC236}">
                <a16:creationId xmlns:a16="http://schemas.microsoft.com/office/drawing/2014/main" id="{5C32E3FF-5D91-406A-AC10-4E4F33A02FF3}"/>
              </a:ext>
            </a:extLst>
          </p:cNvPr>
          <p:cNvSpPr>
            <a:spLocks noGrp="1"/>
          </p:cNvSpPr>
          <p:nvPr>
            <p:ph type="sldNum" sz="quarter" idx="12"/>
          </p:nvPr>
        </p:nvSpPr>
        <p:spPr/>
        <p:txBody>
          <a:bodyPr/>
          <a:lstStyle>
            <a:lvl1pPr eaLnBrk="0" hangingPunct="0">
              <a:defRPr/>
            </a:lvl1pPr>
          </a:lstStyle>
          <a:p>
            <a:pPr>
              <a:defRPr/>
            </a:pPr>
            <a:fld id="{2683929E-02F4-49C6-99F9-915213A281F7}" type="slidenum">
              <a:rPr lang="ru-RU" altLang="ru-RU"/>
              <a:pPr>
                <a:defRPr/>
              </a:pPr>
              <a:t>‹#›</a:t>
            </a:fld>
            <a:endParaRPr lang="ru-RU" altLang="ru-RU"/>
          </a:p>
        </p:txBody>
      </p:sp>
    </p:spTree>
    <p:extLst>
      <p:ext uri="{BB962C8B-B14F-4D97-AF65-F5344CB8AC3E}">
        <p14:creationId xmlns:p14="http://schemas.microsoft.com/office/powerpoint/2010/main" val="90176496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E834E5D-79B6-40D4-895E-7D0987C72390}"/>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DABC1D52-0092-41A8-8281-605E94B39D6B}" type="datetime1">
              <a:rPr lang="ru-RU" smtClean="0"/>
              <a:t>12.09.2025</a:t>
            </a:fld>
            <a:endParaRPr lang="ru-RU"/>
          </a:p>
        </p:txBody>
      </p:sp>
      <p:sp>
        <p:nvSpPr>
          <p:cNvPr id="3" name="Footer Placeholder 2">
            <a:extLst>
              <a:ext uri="{FF2B5EF4-FFF2-40B4-BE49-F238E27FC236}">
                <a16:creationId xmlns:a16="http://schemas.microsoft.com/office/drawing/2014/main" id="{7E6120F6-36F4-475B-AFF5-25C112167E98}"/>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4" name="Slide Number Placeholder 3">
            <a:extLst>
              <a:ext uri="{FF2B5EF4-FFF2-40B4-BE49-F238E27FC236}">
                <a16:creationId xmlns:a16="http://schemas.microsoft.com/office/drawing/2014/main" id="{2EB10DC3-F9BF-4570-92C7-E604E14032EB}"/>
              </a:ext>
            </a:extLst>
          </p:cNvPr>
          <p:cNvSpPr>
            <a:spLocks noGrp="1"/>
          </p:cNvSpPr>
          <p:nvPr>
            <p:ph type="sldNum" sz="quarter" idx="12"/>
          </p:nvPr>
        </p:nvSpPr>
        <p:spPr/>
        <p:txBody>
          <a:bodyPr/>
          <a:lstStyle>
            <a:lvl1pPr eaLnBrk="0" hangingPunct="0">
              <a:defRPr/>
            </a:lvl1pPr>
          </a:lstStyle>
          <a:p>
            <a:pPr>
              <a:defRPr/>
            </a:pPr>
            <a:fld id="{9EC7BFBE-B71C-47C8-B88F-812D9E802B1A}" type="slidenum">
              <a:rPr lang="ru-RU" altLang="ru-RU"/>
              <a:pPr>
                <a:defRPr/>
              </a:pPr>
              <a:t>‹#›</a:t>
            </a:fld>
            <a:endParaRPr lang="ru-RU" altLang="ru-RU"/>
          </a:p>
        </p:txBody>
      </p:sp>
    </p:spTree>
    <p:extLst>
      <p:ext uri="{BB962C8B-B14F-4D97-AF65-F5344CB8AC3E}">
        <p14:creationId xmlns:p14="http://schemas.microsoft.com/office/powerpoint/2010/main" val="410775256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907089" y="266700"/>
            <a:ext cx="3008313" cy="2095500"/>
          </a:xfrm>
        </p:spPr>
        <p:txBody>
          <a:bodyPr/>
          <a:lstStyle>
            <a:lvl1pPr algn="ctr">
              <a:lnSpc>
                <a:spcPct val="100000"/>
              </a:lnSpc>
              <a:defRPr sz="2800" b="0">
                <a:effectLst>
                  <a:outerShdw blurRad="50800" dist="25400" dir="5400000" algn="t" rotWithShape="0">
                    <a:prstClr val="black">
                      <a:alpha val="25000"/>
                    </a:prstClr>
                  </a:outerShdw>
                </a:effectLst>
              </a:defRPr>
            </a:lvl1pPr>
          </a:lstStyle>
          <a:p>
            <a:r>
              <a:rPr lang="ru-RU"/>
              <a:t>Образец заголовка</a:t>
            </a:r>
            <a:endParaRPr lang="en-US" dirty="0"/>
          </a:p>
        </p:txBody>
      </p:sp>
      <p:sp>
        <p:nvSpPr>
          <p:cNvPr id="3" name="Content Placeholder 2"/>
          <p:cNvSpPr>
            <a:spLocks noGrp="1"/>
          </p:cNvSpPr>
          <p:nvPr>
            <p:ph idx="1"/>
          </p:nvPr>
        </p:nvSpPr>
        <p:spPr>
          <a:xfrm>
            <a:off x="719150" y="273076"/>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5907089" y="2438426"/>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a:extLst>
              <a:ext uri="{FF2B5EF4-FFF2-40B4-BE49-F238E27FC236}">
                <a16:creationId xmlns:a16="http://schemas.microsoft.com/office/drawing/2014/main" id="{97AE3620-392B-4CCB-BF5A-B9D403F11459}"/>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5290C841-93A6-4DB0-9819-B09F8F998FBE}" type="datetime1">
              <a:rPr lang="ru-RU" smtClean="0"/>
              <a:t>12.09.2025</a:t>
            </a:fld>
            <a:endParaRPr lang="ru-RU"/>
          </a:p>
        </p:txBody>
      </p:sp>
      <p:sp>
        <p:nvSpPr>
          <p:cNvPr id="6" name="Footer Placeholder 5">
            <a:extLst>
              <a:ext uri="{FF2B5EF4-FFF2-40B4-BE49-F238E27FC236}">
                <a16:creationId xmlns:a16="http://schemas.microsoft.com/office/drawing/2014/main" id="{EB9A1F1B-E133-4D11-83F7-EE204DCC955E}"/>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7" name="Slide Number Placeholder 6">
            <a:extLst>
              <a:ext uri="{FF2B5EF4-FFF2-40B4-BE49-F238E27FC236}">
                <a16:creationId xmlns:a16="http://schemas.microsoft.com/office/drawing/2014/main" id="{B3E97387-85F6-402F-BB4B-C24D15C341E8}"/>
              </a:ext>
            </a:extLst>
          </p:cNvPr>
          <p:cNvSpPr>
            <a:spLocks noGrp="1"/>
          </p:cNvSpPr>
          <p:nvPr>
            <p:ph type="sldNum" sz="quarter" idx="12"/>
          </p:nvPr>
        </p:nvSpPr>
        <p:spPr/>
        <p:txBody>
          <a:bodyPr/>
          <a:lstStyle>
            <a:lvl1pPr eaLnBrk="0" hangingPunct="0">
              <a:defRPr/>
            </a:lvl1pPr>
          </a:lstStyle>
          <a:p>
            <a:pPr>
              <a:defRPr/>
            </a:pPr>
            <a:fld id="{0C0B7DAC-26A7-4C92-AED7-477CE33ADA7D}" type="slidenum">
              <a:rPr lang="ru-RU" altLang="ru-RU"/>
              <a:pPr>
                <a:defRPr/>
              </a:pPr>
              <a:t>‹#›</a:t>
            </a:fld>
            <a:endParaRPr lang="ru-RU" altLang="ru-RU"/>
          </a:p>
        </p:txBody>
      </p:sp>
    </p:spTree>
    <p:extLst>
      <p:ext uri="{BB962C8B-B14F-4D97-AF65-F5344CB8AC3E}">
        <p14:creationId xmlns:p14="http://schemas.microsoft.com/office/powerpoint/2010/main" val="256699185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679577" y="228600"/>
            <a:ext cx="5711824" cy="895350"/>
          </a:xfrm>
        </p:spPr>
        <p:txBody>
          <a:bodyPr/>
          <a:lstStyle>
            <a:lvl1pPr algn="ctr">
              <a:lnSpc>
                <a:spcPct val="100000"/>
              </a:lnSpc>
              <a:defRPr sz="2800" b="0"/>
            </a:lvl1pPr>
          </a:lstStyle>
          <a:p>
            <a:r>
              <a:rPr lang="ru-RU"/>
              <a:t>Образец заголовка</a:t>
            </a:r>
            <a:endParaRPr lang="en-US" dirty="0"/>
          </a:p>
        </p:txBody>
      </p:sp>
      <p:sp>
        <p:nvSpPr>
          <p:cNvPr id="3" name="Picture Placeholder 2"/>
          <p:cNvSpPr>
            <a:spLocks noGrp="1"/>
          </p:cNvSpPr>
          <p:nvPr>
            <p:ph type="pic" idx="1"/>
          </p:nvPr>
        </p:nvSpPr>
        <p:spPr>
          <a:xfrm>
            <a:off x="1508127" y="1143000"/>
            <a:ext cx="6054724" cy="4541044"/>
          </a:xfrm>
          <a:ln w="76200">
            <a:solidFill>
              <a:schemeClr val="bg1"/>
            </a:solidFill>
          </a:ln>
          <a:effectLst>
            <a:outerShdw blurRad="88900" dist="50800" dir="5400000" algn="ctr" rotWithShape="0">
              <a:srgbClr val="000000">
                <a:alpha val="25000"/>
              </a:srgbClr>
            </a:outerShdw>
          </a:effectLst>
        </p:spPr>
        <p:txBody>
          <a:bodyPr rtlCol="0">
            <a:norm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err="1"/>
              <a:t>vst</a:t>
            </a:r>
            <a:r>
              <a:rPr lang="ru-RU" noProof="0" dirty="0"/>
              <a:t>а</a:t>
            </a:r>
            <a:r>
              <a:rPr lang="en-US" noProof="0" dirty="0" err="1"/>
              <a:t>vk</a:t>
            </a:r>
            <a:r>
              <a:rPr lang="ru-RU" noProof="0" dirty="0"/>
              <a:t>а </a:t>
            </a:r>
            <a:r>
              <a:rPr lang="en-US" noProof="0" dirty="0" err="1"/>
              <a:t>risunk</a:t>
            </a:r>
            <a:r>
              <a:rPr lang="ru-RU" noProof="0" dirty="0"/>
              <a:t>а</a:t>
            </a:r>
            <a:endParaRPr lang="en-US" noProof="0" dirty="0"/>
          </a:p>
        </p:txBody>
      </p:sp>
      <p:sp>
        <p:nvSpPr>
          <p:cNvPr id="4" name="Text Placeholder 3"/>
          <p:cNvSpPr>
            <a:spLocks noGrp="1"/>
          </p:cNvSpPr>
          <p:nvPr>
            <p:ph type="body" sz="half" idx="2"/>
          </p:nvPr>
        </p:nvSpPr>
        <p:spPr>
          <a:xfrm>
            <a:off x="1679577"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a:extLst>
              <a:ext uri="{FF2B5EF4-FFF2-40B4-BE49-F238E27FC236}">
                <a16:creationId xmlns:a16="http://schemas.microsoft.com/office/drawing/2014/main" id="{4C5FEF84-D16A-4A73-8FE6-270BF163BF65}"/>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E73973F7-6DF5-4A97-944B-6A213B422BB2}" type="datetime1">
              <a:rPr lang="ru-RU" smtClean="0"/>
              <a:t>12.09.2025</a:t>
            </a:fld>
            <a:endParaRPr lang="ru-RU"/>
          </a:p>
        </p:txBody>
      </p:sp>
      <p:sp>
        <p:nvSpPr>
          <p:cNvPr id="6" name="Footer Placeholder 5">
            <a:extLst>
              <a:ext uri="{FF2B5EF4-FFF2-40B4-BE49-F238E27FC236}">
                <a16:creationId xmlns:a16="http://schemas.microsoft.com/office/drawing/2014/main" id="{EF59EF19-D384-4D44-AFD4-3419CC1A753A}"/>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7" name="Slide Number Placeholder 6">
            <a:extLst>
              <a:ext uri="{FF2B5EF4-FFF2-40B4-BE49-F238E27FC236}">
                <a16:creationId xmlns:a16="http://schemas.microsoft.com/office/drawing/2014/main" id="{6C283487-2B1E-4098-8A14-7EFAFB876EDA}"/>
              </a:ext>
            </a:extLst>
          </p:cNvPr>
          <p:cNvSpPr>
            <a:spLocks noGrp="1"/>
          </p:cNvSpPr>
          <p:nvPr>
            <p:ph type="sldNum" sz="quarter" idx="12"/>
          </p:nvPr>
        </p:nvSpPr>
        <p:spPr/>
        <p:txBody>
          <a:bodyPr/>
          <a:lstStyle>
            <a:lvl1pPr eaLnBrk="0" hangingPunct="0">
              <a:defRPr/>
            </a:lvl1pPr>
          </a:lstStyle>
          <a:p>
            <a:pPr>
              <a:defRPr/>
            </a:pPr>
            <a:fld id="{D9481E0A-C71C-454D-8CB3-1F94836CE5E0}" type="slidenum">
              <a:rPr lang="ru-RU" altLang="ru-RU"/>
              <a:pPr>
                <a:defRPr/>
              </a:pPr>
              <a:t>‹#›</a:t>
            </a:fld>
            <a:endParaRPr lang="ru-RU" altLang="ru-RU"/>
          </a:p>
        </p:txBody>
      </p:sp>
    </p:spTree>
    <p:extLst>
      <p:ext uri="{BB962C8B-B14F-4D97-AF65-F5344CB8AC3E}">
        <p14:creationId xmlns:p14="http://schemas.microsoft.com/office/powerpoint/2010/main" val="26346350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a:extLst>
              <a:ext uri="{FF2B5EF4-FFF2-40B4-BE49-F238E27FC236}">
                <a16:creationId xmlns:a16="http://schemas.microsoft.com/office/drawing/2014/main" id="{50E83E5C-E794-40D6-8C04-C26290DB0FBA}"/>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3C865778-0BF4-4ABD-A252-0C91EBCDCA85}" type="datetime1">
              <a:rPr lang="ru-RU" smtClean="0"/>
              <a:t>12.09.2025</a:t>
            </a:fld>
            <a:endParaRPr lang="ru-RU"/>
          </a:p>
        </p:txBody>
      </p:sp>
      <p:sp>
        <p:nvSpPr>
          <p:cNvPr id="5" name="Footer Placeholder 4">
            <a:extLst>
              <a:ext uri="{FF2B5EF4-FFF2-40B4-BE49-F238E27FC236}">
                <a16:creationId xmlns:a16="http://schemas.microsoft.com/office/drawing/2014/main" id="{213D3A86-78B8-4B47-8E70-A7F67E04E5B4}"/>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6" name="Slide Number Placeholder 5">
            <a:extLst>
              <a:ext uri="{FF2B5EF4-FFF2-40B4-BE49-F238E27FC236}">
                <a16:creationId xmlns:a16="http://schemas.microsoft.com/office/drawing/2014/main" id="{C4550A03-2B53-4E2C-9886-438FB8AFFA76}"/>
              </a:ext>
            </a:extLst>
          </p:cNvPr>
          <p:cNvSpPr>
            <a:spLocks noGrp="1"/>
          </p:cNvSpPr>
          <p:nvPr>
            <p:ph type="sldNum" sz="quarter" idx="12"/>
          </p:nvPr>
        </p:nvSpPr>
        <p:spPr/>
        <p:txBody>
          <a:bodyPr/>
          <a:lstStyle>
            <a:lvl1pPr eaLnBrk="0" hangingPunct="0">
              <a:defRPr/>
            </a:lvl1pPr>
          </a:lstStyle>
          <a:p>
            <a:pPr>
              <a:defRPr/>
            </a:pPr>
            <a:fld id="{62E6FB9E-9D03-4CD1-8264-124C1C1A7C36}" type="slidenum">
              <a:rPr lang="ru-RU" altLang="ru-RU"/>
              <a:pPr>
                <a:defRPr/>
              </a:pPr>
              <a:t>‹#›</a:t>
            </a:fld>
            <a:endParaRPr lang="ru-RU" altLang="ru-RU"/>
          </a:p>
        </p:txBody>
      </p:sp>
    </p:spTree>
    <p:extLst>
      <p:ext uri="{BB962C8B-B14F-4D97-AF65-F5344CB8AC3E}">
        <p14:creationId xmlns:p14="http://schemas.microsoft.com/office/powerpoint/2010/main" val="28406831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64"/>
            <a:ext cx="2057400" cy="5851525"/>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457200" y="274664"/>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a:extLst>
              <a:ext uri="{FF2B5EF4-FFF2-40B4-BE49-F238E27FC236}">
                <a16:creationId xmlns:a16="http://schemas.microsoft.com/office/drawing/2014/main" id="{35C45649-0137-4C57-A125-7ACD31789262}"/>
              </a:ext>
            </a:extLst>
          </p:cNvPr>
          <p:cNvSpPr>
            <a:spLocks noGrp="1"/>
          </p:cNvSpPr>
          <p:nvPr>
            <p:ph type="dt" sz="half" idx="10"/>
          </p:nvPr>
        </p:nvSpPr>
        <p:spPr/>
        <p:txBody>
          <a:bodyPr/>
          <a:lstStyle>
            <a:lvl1pPr eaLnBrk="0" fontAlgn="base" hangingPunct="0">
              <a:spcBef>
                <a:spcPct val="0"/>
              </a:spcBef>
              <a:spcAft>
                <a:spcPct val="0"/>
              </a:spcAft>
              <a:defRPr/>
            </a:lvl1pPr>
          </a:lstStyle>
          <a:p>
            <a:pPr>
              <a:defRPr/>
            </a:pPr>
            <a:fld id="{FAC13D6B-8228-40B2-A260-7D596900822C}" type="datetime1">
              <a:rPr lang="ru-RU" smtClean="0"/>
              <a:t>12.09.2025</a:t>
            </a:fld>
            <a:endParaRPr lang="ru-RU"/>
          </a:p>
        </p:txBody>
      </p:sp>
      <p:sp>
        <p:nvSpPr>
          <p:cNvPr id="5" name="Footer Placeholder 4">
            <a:extLst>
              <a:ext uri="{FF2B5EF4-FFF2-40B4-BE49-F238E27FC236}">
                <a16:creationId xmlns:a16="http://schemas.microsoft.com/office/drawing/2014/main" id="{92B71874-3C7C-40D5-BA92-3BC2283E849E}"/>
              </a:ext>
            </a:extLst>
          </p:cNvPr>
          <p:cNvSpPr>
            <a:spLocks noGrp="1"/>
          </p:cNvSpPr>
          <p:nvPr>
            <p:ph type="ftr" sz="quarter" idx="11"/>
          </p:nvPr>
        </p:nvSpPr>
        <p:spPr/>
        <p:txBody>
          <a:bodyPr/>
          <a:lstStyle>
            <a:lvl1pPr eaLnBrk="0" fontAlgn="base" hangingPunct="0">
              <a:spcBef>
                <a:spcPct val="0"/>
              </a:spcBef>
              <a:spcAft>
                <a:spcPct val="0"/>
              </a:spcAft>
              <a:defRPr/>
            </a:lvl1pPr>
          </a:lstStyle>
          <a:p>
            <a:pPr>
              <a:defRPr/>
            </a:pPr>
            <a:r>
              <a:rPr lang="en-US"/>
              <a:t>© B.Khamdamov </a:t>
            </a:r>
            <a:endParaRPr lang="ru-RU"/>
          </a:p>
        </p:txBody>
      </p:sp>
      <p:sp>
        <p:nvSpPr>
          <p:cNvPr id="6" name="Slide Number Placeholder 5">
            <a:extLst>
              <a:ext uri="{FF2B5EF4-FFF2-40B4-BE49-F238E27FC236}">
                <a16:creationId xmlns:a16="http://schemas.microsoft.com/office/drawing/2014/main" id="{6E2E106E-CA33-439E-81A1-9418268BFD08}"/>
              </a:ext>
            </a:extLst>
          </p:cNvPr>
          <p:cNvSpPr>
            <a:spLocks noGrp="1"/>
          </p:cNvSpPr>
          <p:nvPr>
            <p:ph type="sldNum" sz="quarter" idx="12"/>
          </p:nvPr>
        </p:nvSpPr>
        <p:spPr/>
        <p:txBody>
          <a:bodyPr/>
          <a:lstStyle>
            <a:lvl1pPr eaLnBrk="0" hangingPunct="0">
              <a:defRPr/>
            </a:lvl1pPr>
          </a:lstStyle>
          <a:p>
            <a:pPr>
              <a:defRPr/>
            </a:pPr>
            <a:fld id="{08CC3E73-401C-4B76-8B29-6D15AB8CA91B}" type="slidenum">
              <a:rPr lang="ru-RU" altLang="ru-RU"/>
              <a:pPr>
                <a:defRPr/>
              </a:pPr>
              <a:t>‹#›</a:t>
            </a:fld>
            <a:endParaRPr lang="ru-RU" altLang="ru-RU"/>
          </a:p>
        </p:txBody>
      </p:sp>
    </p:spTree>
    <p:extLst>
      <p:ext uri="{BB962C8B-B14F-4D97-AF65-F5344CB8AC3E}">
        <p14:creationId xmlns:p14="http://schemas.microsoft.com/office/powerpoint/2010/main" val="204005376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Freeform 8">
            <a:extLst>
              <a:ext uri="{FF2B5EF4-FFF2-40B4-BE49-F238E27FC236}">
                <a16:creationId xmlns:a16="http://schemas.microsoft.com/office/drawing/2014/main" id="{338E90BB-DEA1-4E48-ACFF-94EEF047824F}"/>
              </a:ext>
            </a:extLst>
          </p:cNvPr>
          <p:cNvSpPr>
            <a:spLocks/>
          </p:cNvSpPr>
          <p:nvPr/>
        </p:nvSpPr>
        <p:spPr bwMode="auto">
          <a:xfrm>
            <a:off x="-31750" y="4321175"/>
            <a:ext cx="1395413" cy="781050"/>
          </a:xfrm>
          <a:custGeom>
            <a:avLst/>
            <a:gdLst>
              <a:gd name="T0" fmla="*/ 174594415 w 8042"/>
              <a:gd name="T1" fmla="*/ 61003910 h 10000"/>
              <a:gd name="T2" fmla="*/ 179471940 w 8042"/>
              <a:gd name="T3" fmla="*/ 60271832 h 10000"/>
              <a:gd name="T4" fmla="*/ 180284861 w 8042"/>
              <a:gd name="T5" fmla="*/ 59905832 h 10000"/>
              <a:gd name="T6" fmla="*/ 242126018 w 8042"/>
              <a:gd name="T7" fmla="*/ 32088033 h 10000"/>
              <a:gd name="T8" fmla="*/ 242126018 w 8042"/>
              <a:gd name="T9" fmla="*/ 28799969 h 10000"/>
              <a:gd name="T10" fmla="*/ 180284861 w 8042"/>
              <a:gd name="T11" fmla="*/ 1348170 h 10000"/>
              <a:gd name="T12" fmla="*/ 179471940 w 8042"/>
              <a:gd name="T13" fmla="*/ 976078 h 10000"/>
              <a:gd name="T14" fmla="*/ 174594415 w 8042"/>
              <a:gd name="T15" fmla="*/ 250092 h 10000"/>
              <a:gd name="T16" fmla="*/ 541889 w 8042"/>
              <a:gd name="T17" fmla="*/ 0 h 10000"/>
              <a:gd name="T18" fmla="*/ 0 w 8042"/>
              <a:gd name="T19" fmla="*/ 60949002 h 10000"/>
              <a:gd name="T20" fmla="*/ 174594415 w 8042"/>
              <a:gd name="T21" fmla="*/ 61003910 h 100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ru-RU"/>
              <a:t>Образец заголовка</a:t>
            </a:r>
            <a:endParaRPr lang="en-US" dirty="0"/>
          </a:p>
        </p:txBody>
      </p:sp>
      <p:sp>
        <p:nvSpPr>
          <p:cNvPr id="3" name="Subtitle 2"/>
          <p:cNvSpPr>
            <a:spLocks noGrp="1"/>
          </p:cNvSpPr>
          <p:nvPr>
            <p:ph type="subTitle" idx="1"/>
          </p:nvPr>
        </p:nvSpPr>
        <p:spPr>
          <a:xfrm>
            <a:off x="1942416" y="4777380"/>
            <a:ext cx="6600451" cy="1126283"/>
          </a:xfrm>
        </p:spPr>
        <p:txBody>
          <a:bodyPr/>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5" name="Date Placeholder 3">
            <a:extLst>
              <a:ext uri="{FF2B5EF4-FFF2-40B4-BE49-F238E27FC236}">
                <a16:creationId xmlns:a16="http://schemas.microsoft.com/office/drawing/2014/main" id="{CD53A4EB-73E7-433C-8737-41312E2BD133}"/>
              </a:ext>
            </a:extLst>
          </p:cNvPr>
          <p:cNvSpPr>
            <a:spLocks noGrp="1"/>
          </p:cNvSpPr>
          <p:nvPr>
            <p:ph type="dt" sz="half" idx="10"/>
          </p:nvPr>
        </p:nvSpPr>
        <p:spPr/>
        <p:txBody>
          <a:bodyPr/>
          <a:lstStyle>
            <a:lvl1pPr>
              <a:defRPr/>
            </a:lvl1pPr>
          </a:lstStyle>
          <a:p>
            <a:pPr>
              <a:defRPr/>
            </a:pPr>
            <a:fld id="{CDA116CC-EAE9-44C5-AEDF-3D9236701945}" type="datetime1">
              <a:rPr lang="ru-RU" smtClean="0"/>
              <a:t>12.09.2025</a:t>
            </a:fld>
            <a:endParaRPr lang="ru-RU"/>
          </a:p>
        </p:txBody>
      </p:sp>
      <p:sp>
        <p:nvSpPr>
          <p:cNvPr id="6" name="Footer Placeholder 4">
            <a:extLst>
              <a:ext uri="{FF2B5EF4-FFF2-40B4-BE49-F238E27FC236}">
                <a16:creationId xmlns:a16="http://schemas.microsoft.com/office/drawing/2014/main" id="{93AC1FA0-E057-457C-BE9D-3DCDD39CBF01}"/>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7" name="Slide Number Placeholder 5">
            <a:extLst>
              <a:ext uri="{FF2B5EF4-FFF2-40B4-BE49-F238E27FC236}">
                <a16:creationId xmlns:a16="http://schemas.microsoft.com/office/drawing/2014/main" id="{D9A2D450-D2E7-4740-8B84-CD84F291A9EC}"/>
              </a:ext>
            </a:extLst>
          </p:cNvPr>
          <p:cNvSpPr>
            <a:spLocks noGrp="1"/>
          </p:cNvSpPr>
          <p:nvPr>
            <p:ph type="sldNum" sz="quarter" idx="12"/>
          </p:nvPr>
        </p:nvSpPr>
        <p:spPr>
          <a:xfrm>
            <a:off x="423863" y="4529138"/>
            <a:ext cx="584200" cy="365125"/>
          </a:xfrm>
        </p:spPr>
        <p:txBody>
          <a:bodyPr/>
          <a:lstStyle>
            <a:lvl1pPr>
              <a:defRPr/>
            </a:lvl1pPr>
          </a:lstStyle>
          <a:p>
            <a:pPr>
              <a:defRPr/>
            </a:pPr>
            <a:fld id="{C6E882F8-22E5-4BA6-8541-46BB76D0BF65}" type="slidenum">
              <a:rPr lang="ru-RU" altLang="ru-RU"/>
              <a:pPr>
                <a:defRPr/>
              </a:pPr>
              <a:t>‹#›</a:t>
            </a:fld>
            <a:endParaRPr lang="ru-RU" altLang="ru-RU"/>
          </a:p>
        </p:txBody>
      </p:sp>
    </p:spTree>
    <p:extLst>
      <p:ext uri="{BB962C8B-B14F-4D97-AF65-F5344CB8AC3E}">
        <p14:creationId xmlns:p14="http://schemas.microsoft.com/office/powerpoint/2010/main" val="23650661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Freeform 11">
            <a:extLst>
              <a:ext uri="{FF2B5EF4-FFF2-40B4-BE49-F238E27FC236}">
                <a16:creationId xmlns:a16="http://schemas.microsoft.com/office/drawing/2014/main" id="{5EA6EF22-A13C-434D-94EB-EBC7A6A20628}"/>
              </a:ext>
            </a:extLst>
          </p:cNvPr>
          <p:cNvSpPr>
            <a:spLocks/>
          </p:cNvSpPr>
          <p:nvPr/>
        </p:nvSpPr>
        <p:spPr bwMode="auto">
          <a:xfrm flipV="1">
            <a:off x="0" y="711200"/>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1945201" y="624110"/>
            <a:ext cx="6589199" cy="1280890"/>
          </a:xfrm>
        </p:spPr>
        <p:txBody>
          <a:bodyPr/>
          <a:lstStyle/>
          <a:p>
            <a:r>
              <a:rPr lang="ru-RU"/>
              <a:t>Образец заголовка</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3">
            <a:extLst>
              <a:ext uri="{FF2B5EF4-FFF2-40B4-BE49-F238E27FC236}">
                <a16:creationId xmlns:a16="http://schemas.microsoft.com/office/drawing/2014/main" id="{6383633E-A982-40A0-84A2-A43DF6C5C470}"/>
              </a:ext>
            </a:extLst>
          </p:cNvPr>
          <p:cNvSpPr>
            <a:spLocks noGrp="1"/>
          </p:cNvSpPr>
          <p:nvPr>
            <p:ph type="dt" sz="half" idx="10"/>
          </p:nvPr>
        </p:nvSpPr>
        <p:spPr/>
        <p:txBody>
          <a:bodyPr/>
          <a:lstStyle>
            <a:lvl1pPr>
              <a:defRPr/>
            </a:lvl1pPr>
          </a:lstStyle>
          <a:p>
            <a:pPr>
              <a:defRPr/>
            </a:pPr>
            <a:fld id="{01CDB480-DCFE-4756-895F-4D2419D96AC6}" type="datetime1">
              <a:rPr lang="ru-RU" smtClean="0"/>
              <a:t>12.09.2025</a:t>
            </a:fld>
            <a:endParaRPr lang="ru-RU"/>
          </a:p>
        </p:txBody>
      </p:sp>
      <p:sp>
        <p:nvSpPr>
          <p:cNvPr id="6" name="Footer Placeholder 4">
            <a:extLst>
              <a:ext uri="{FF2B5EF4-FFF2-40B4-BE49-F238E27FC236}">
                <a16:creationId xmlns:a16="http://schemas.microsoft.com/office/drawing/2014/main" id="{57226BD9-EB76-4BB3-BDF5-58732F8A89B9}"/>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7" name="Slide Number Placeholder 5">
            <a:extLst>
              <a:ext uri="{FF2B5EF4-FFF2-40B4-BE49-F238E27FC236}">
                <a16:creationId xmlns:a16="http://schemas.microsoft.com/office/drawing/2014/main" id="{83E623DD-84A2-492E-84D9-67F9F001AEEA}"/>
              </a:ext>
            </a:extLst>
          </p:cNvPr>
          <p:cNvSpPr>
            <a:spLocks noGrp="1"/>
          </p:cNvSpPr>
          <p:nvPr>
            <p:ph type="sldNum" sz="quarter" idx="12"/>
          </p:nvPr>
        </p:nvSpPr>
        <p:spPr/>
        <p:txBody>
          <a:bodyPr/>
          <a:lstStyle>
            <a:lvl1pPr>
              <a:defRPr/>
            </a:lvl1pPr>
          </a:lstStyle>
          <a:p>
            <a:pPr>
              <a:defRPr/>
            </a:pPr>
            <a:fld id="{2702EE5D-98D8-4F86-9EAD-65F6A2268FFB}" type="slidenum">
              <a:rPr lang="ru-RU" altLang="ru-RU"/>
              <a:pPr>
                <a:defRPr/>
              </a:pPr>
              <a:t>‹#›</a:t>
            </a:fld>
            <a:endParaRPr lang="ru-RU" altLang="ru-RU"/>
          </a:p>
        </p:txBody>
      </p:sp>
    </p:spTree>
    <p:extLst>
      <p:ext uri="{BB962C8B-B14F-4D97-AF65-F5344CB8AC3E}">
        <p14:creationId xmlns:p14="http://schemas.microsoft.com/office/powerpoint/2010/main" val="352873552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Freeform 11">
            <a:extLst>
              <a:ext uri="{FF2B5EF4-FFF2-40B4-BE49-F238E27FC236}">
                <a16:creationId xmlns:a16="http://schemas.microsoft.com/office/drawing/2014/main" id="{AD7A1549-2C66-4953-8D68-E5D237D3449D}"/>
              </a:ext>
            </a:extLst>
          </p:cNvPr>
          <p:cNvSpPr>
            <a:spLocks/>
          </p:cNvSpPr>
          <p:nvPr/>
        </p:nvSpPr>
        <p:spPr bwMode="auto">
          <a:xfrm flipV="1">
            <a:off x="0" y="3167063"/>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942415" y="3581400"/>
            <a:ext cx="6591985" cy="860400"/>
          </a:xfrm>
        </p:spPr>
        <p:txBody>
          <a:bodyPr/>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5" name="Date Placeholder 3">
            <a:extLst>
              <a:ext uri="{FF2B5EF4-FFF2-40B4-BE49-F238E27FC236}">
                <a16:creationId xmlns:a16="http://schemas.microsoft.com/office/drawing/2014/main" id="{0A135CD8-C2F0-4114-89F8-DF66C37FCA88}"/>
              </a:ext>
            </a:extLst>
          </p:cNvPr>
          <p:cNvSpPr>
            <a:spLocks noGrp="1"/>
          </p:cNvSpPr>
          <p:nvPr>
            <p:ph type="dt" sz="half" idx="10"/>
          </p:nvPr>
        </p:nvSpPr>
        <p:spPr/>
        <p:txBody>
          <a:bodyPr/>
          <a:lstStyle>
            <a:lvl1pPr>
              <a:defRPr/>
            </a:lvl1pPr>
          </a:lstStyle>
          <a:p>
            <a:pPr>
              <a:defRPr/>
            </a:pPr>
            <a:fld id="{A128E83D-16CF-4CD2-A65D-D4A135545D3F}" type="datetime1">
              <a:rPr lang="ru-RU" smtClean="0"/>
              <a:t>12.09.2025</a:t>
            </a:fld>
            <a:endParaRPr lang="ru-RU"/>
          </a:p>
        </p:txBody>
      </p:sp>
      <p:sp>
        <p:nvSpPr>
          <p:cNvPr id="6" name="Footer Placeholder 4">
            <a:extLst>
              <a:ext uri="{FF2B5EF4-FFF2-40B4-BE49-F238E27FC236}">
                <a16:creationId xmlns:a16="http://schemas.microsoft.com/office/drawing/2014/main" id="{A5209846-9F06-4EB0-85BB-E1E0047883A3}"/>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7" name="Slide Number Placeholder 5">
            <a:extLst>
              <a:ext uri="{FF2B5EF4-FFF2-40B4-BE49-F238E27FC236}">
                <a16:creationId xmlns:a16="http://schemas.microsoft.com/office/drawing/2014/main" id="{03A6C78F-5660-419C-A213-43916CFDC08F}"/>
              </a:ext>
            </a:extLst>
          </p:cNvPr>
          <p:cNvSpPr>
            <a:spLocks noGrp="1"/>
          </p:cNvSpPr>
          <p:nvPr>
            <p:ph type="sldNum" sz="quarter" idx="12"/>
          </p:nvPr>
        </p:nvSpPr>
        <p:spPr>
          <a:xfrm>
            <a:off x="511175" y="3244850"/>
            <a:ext cx="585788" cy="365125"/>
          </a:xfrm>
        </p:spPr>
        <p:txBody>
          <a:bodyPr/>
          <a:lstStyle>
            <a:lvl1pPr>
              <a:defRPr/>
            </a:lvl1pPr>
          </a:lstStyle>
          <a:p>
            <a:pPr>
              <a:defRPr/>
            </a:pPr>
            <a:fld id="{E85F80CC-CBB1-4CCB-860F-3C1D0808EA40}" type="slidenum">
              <a:rPr lang="ru-RU" altLang="ru-RU"/>
              <a:pPr>
                <a:defRPr/>
              </a:pPr>
              <a:t>‹#›</a:t>
            </a:fld>
            <a:endParaRPr lang="ru-RU" altLang="ru-RU"/>
          </a:p>
        </p:txBody>
      </p:sp>
    </p:spTree>
    <p:extLst>
      <p:ext uri="{BB962C8B-B14F-4D97-AF65-F5344CB8AC3E}">
        <p14:creationId xmlns:p14="http://schemas.microsoft.com/office/powerpoint/2010/main" val="295037361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Freeform 11">
            <a:extLst>
              <a:ext uri="{FF2B5EF4-FFF2-40B4-BE49-F238E27FC236}">
                <a16:creationId xmlns:a16="http://schemas.microsoft.com/office/drawing/2014/main" id="{4279E9DF-E2AD-4710-890D-1C731151C116}"/>
              </a:ext>
            </a:extLst>
          </p:cNvPr>
          <p:cNvSpPr>
            <a:spLocks/>
          </p:cNvSpPr>
          <p:nvPr/>
        </p:nvSpPr>
        <p:spPr bwMode="auto">
          <a:xfrm flipV="1">
            <a:off x="0" y="711200"/>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8" name="Title 7"/>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6" name="Date Placeholder 4">
            <a:extLst>
              <a:ext uri="{FF2B5EF4-FFF2-40B4-BE49-F238E27FC236}">
                <a16:creationId xmlns:a16="http://schemas.microsoft.com/office/drawing/2014/main" id="{039BA2FE-9523-4781-ADA2-8233634C81E7}"/>
              </a:ext>
            </a:extLst>
          </p:cNvPr>
          <p:cNvSpPr>
            <a:spLocks noGrp="1"/>
          </p:cNvSpPr>
          <p:nvPr>
            <p:ph type="dt" sz="half" idx="10"/>
          </p:nvPr>
        </p:nvSpPr>
        <p:spPr/>
        <p:txBody>
          <a:bodyPr/>
          <a:lstStyle>
            <a:lvl1pPr>
              <a:defRPr/>
            </a:lvl1pPr>
          </a:lstStyle>
          <a:p>
            <a:pPr>
              <a:defRPr/>
            </a:pPr>
            <a:fld id="{53D7C609-921D-45FB-A32B-A6BC04B70A46}" type="datetime1">
              <a:rPr lang="ru-RU" smtClean="0"/>
              <a:t>12.09.2025</a:t>
            </a:fld>
            <a:endParaRPr lang="ru-RU"/>
          </a:p>
        </p:txBody>
      </p:sp>
      <p:sp>
        <p:nvSpPr>
          <p:cNvPr id="7" name="Footer Placeholder 5">
            <a:extLst>
              <a:ext uri="{FF2B5EF4-FFF2-40B4-BE49-F238E27FC236}">
                <a16:creationId xmlns:a16="http://schemas.microsoft.com/office/drawing/2014/main" id="{79A91D2A-DBDD-4F1F-BB25-EB502BF1B478}"/>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9" name="Slide Number Placeholder 5">
            <a:extLst>
              <a:ext uri="{FF2B5EF4-FFF2-40B4-BE49-F238E27FC236}">
                <a16:creationId xmlns:a16="http://schemas.microsoft.com/office/drawing/2014/main" id="{68D2CA4A-38ED-4807-BB6B-4AB3E3854A3B}"/>
              </a:ext>
            </a:extLst>
          </p:cNvPr>
          <p:cNvSpPr>
            <a:spLocks noGrp="1"/>
          </p:cNvSpPr>
          <p:nvPr>
            <p:ph type="sldNum" sz="quarter" idx="12"/>
          </p:nvPr>
        </p:nvSpPr>
        <p:spPr/>
        <p:txBody>
          <a:bodyPr/>
          <a:lstStyle>
            <a:lvl1pPr>
              <a:defRPr/>
            </a:lvl1pPr>
          </a:lstStyle>
          <a:p>
            <a:pPr>
              <a:defRPr/>
            </a:pPr>
            <a:fld id="{8B04BCC9-003B-43CF-AE1C-0C6EAB2673C8}" type="slidenum">
              <a:rPr lang="ru-RU" altLang="ru-RU"/>
              <a:pPr>
                <a:defRPr/>
              </a:pPr>
              <a:t>‹#›</a:t>
            </a:fld>
            <a:endParaRPr lang="ru-RU" altLang="ru-RU"/>
          </a:p>
        </p:txBody>
      </p:sp>
    </p:spTree>
    <p:extLst>
      <p:ext uri="{BB962C8B-B14F-4D97-AF65-F5344CB8AC3E}">
        <p14:creationId xmlns:p14="http://schemas.microsoft.com/office/powerpoint/2010/main" val="131870395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7" name="Freeform 11">
            <a:extLst>
              <a:ext uri="{FF2B5EF4-FFF2-40B4-BE49-F238E27FC236}">
                <a16:creationId xmlns:a16="http://schemas.microsoft.com/office/drawing/2014/main" id="{A24F5E89-A595-478D-8497-74154B81FB15}"/>
              </a:ext>
            </a:extLst>
          </p:cNvPr>
          <p:cNvSpPr>
            <a:spLocks/>
          </p:cNvSpPr>
          <p:nvPr/>
        </p:nvSpPr>
        <p:spPr bwMode="auto">
          <a:xfrm flipV="1">
            <a:off x="0" y="711200"/>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 name="Title 9"/>
          <p:cNvSpPr>
            <a:spLocks noGrp="1"/>
          </p:cNvSpPr>
          <p:nvPr>
            <p:ph type="title"/>
          </p:nvPr>
        </p:nvSpPr>
        <p:spPr/>
        <p:txBody>
          <a:bodyPr/>
          <a:lstStyle/>
          <a:p>
            <a:r>
              <a:rPr lang="ru-RU"/>
              <a:t>Образец заголовка</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8" name="Date Placeholder 6">
            <a:extLst>
              <a:ext uri="{FF2B5EF4-FFF2-40B4-BE49-F238E27FC236}">
                <a16:creationId xmlns:a16="http://schemas.microsoft.com/office/drawing/2014/main" id="{2EFC922E-C08A-456C-840D-517CC259AC92}"/>
              </a:ext>
            </a:extLst>
          </p:cNvPr>
          <p:cNvSpPr>
            <a:spLocks noGrp="1"/>
          </p:cNvSpPr>
          <p:nvPr>
            <p:ph type="dt" sz="half" idx="10"/>
          </p:nvPr>
        </p:nvSpPr>
        <p:spPr/>
        <p:txBody>
          <a:bodyPr/>
          <a:lstStyle>
            <a:lvl1pPr>
              <a:defRPr/>
            </a:lvl1pPr>
          </a:lstStyle>
          <a:p>
            <a:pPr>
              <a:defRPr/>
            </a:pPr>
            <a:fld id="{37D88D8F-2B5C-4B75-872D-5CFE7DB819C5}" type="datetime1">
              <a:rPr lang="ru-RU" smtClean="0"/>
              <a:t>12.09.2025</a:t>
            </a:fld>
            <a:endParaRPr lang="ru-RU"/>
          </a:p>
        </p:txBody>
      </p:sp>
      <p:sp>
        <p:nvSpPr>
          <p:cNvPr id="9" name="Footer Placeholder 7">
            <a:extLst>
              <a:ext uri="{FF2B5EF4-FFF2-40B4-BE49-F238E27FC236}">
                <a16:creationId xmlns:a16="http://schemas.microsoft.com/office/drawing/2014/main" id="{45E256E6-C394-4028-B7F2-17728536E999}"/>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11" name="Slide Number Placeholder 5">
            <a:extLst>
              <a:ext uri="{FF2B5EF4-FFF2-40B4-BE49-F238E27FC236}">
                <a16:creationId xmlns:a16="http://schemas.microsoft.com/office/drawing/2014/main" id="{1DB412FA-954C-4D97-9216-EB8746B584CE}"/>
              </a:ext>
            </a:extLst>
          </p:cNvPr>
          <p:cNvSpPr>
            <a:spLocks noGrp="1"/>
          </p:cNvSpPr>
          <p:nvPr>
            <p:ph type="sldNum" sz="quarter" idx="12"/>
          </p:nvPr>
        </p:nvSpPr>
        <p:spPr/>
        <p:txBody>
          <a:bodyPr/>
          <a:lstStyle>
            <a:lvl1pPr>
              <a:defRPr/>
            </a:lvl1pPr>
          </a:lstStyle>
          <a:p>
            <a:pPr>
              <a:defRPr/>
            </a:pPr>
            <a:fld id="{81DE1EAA-7F16-4DB8-87D6-3DAE4E894B0B}" type="slidenum">
              <a:rPr lang="ru-RU" altLang="ru-RU"/>
              <a:pPr>
                <a:defRPr/>
              </a:pPr>
              <a:t>‹#›</a:t>
            </a:fld>
            <a:endParaRPr lang="ru-RU" altLang="ru-RU"/>
          </a:p>
        </p:txBody>
      </p:sp>
    </p:spTree>
    <p:extLst>
      <p:ext uri="{BB962C8B-B14F-4D97-AF65-F5344CB8AC3E}">
        <p14:creationId xmlns:p14="http://schemas.microsoft.com/office/powerpoint/2010/main" val="271795077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Freeform 11">
            <a:extLst>
              <a:ext uri="{FF2B5EF4-FFF2-40B4-BE49-F238E27FC236}">
                <a16:creationId xmlns:a16="http://schemas.microsoft.com/office/drawing/2014/main" id="{6C108C0F-EA26-4B0C-B9DD-1B7AFEAED1D1}"/>
              </a:ext>
            </a:extLst>
          </p:cNvPr>
          <p:cNvSpPr>
            <a:spLocks/>
          </p:cNvSpPr>
          <p:nvPr/>
        </p:nvSpPr>
        <p:spPr bwMode="auto">
          <a:xfrm flipV="1">
            <a:off x="0" y="711200"/>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1945200" y="624110"/>
            <a:ext cx="6589200" cy="1280890"/>
          </a:xfrm>
        </p:spPr>
        <p:txBody>
          <a:bodyPr/>
          <a:lstStyle/>
          <a:p>
            <a:r>
              <a:rPr lang="ru-RU"/>
              <a:t>Образец заголовка</a:t>
            </a:r>
            <a:endParaRPr lang="en-US" dirty="0"/>
          </a:p>
        </p:txBody>
      </p:sp>
      <p:sp>
        <p:nvSpPr>
          <p:cNvPr id="4" name="Date Placeholder 2">
            <a:extLst>
              <a:ext uri="{FF2B5EF4-FFF2-40B4-BE49-F238E27FC236}">
                <a16:creationId xmlns:a16="http://schemas.microsoft.com/office/drawing/2014/main" id="{EF2F215D-C119-4567-8346-BC4163345749}"/>
              </a:ext>
            </a:extLst>
          </p:cNvPr>
          <p:cNvSpPr>
            <a:spLocks noGrp="1"/>
          </p:cNvSpPr>
          <p:nvPr>
            <p:ph type="dt" sz="half" idx="10"/>
          </p:nvPr>
        </p:nvSpPr>
        <p:spPr/>
        <p:txBody>
          <a:bodyPr/>
          <a:lstStyle>
            <a:lvl1pPr>
              <a:defRPr/>
            </a:lvl1pPr>
          </a:lstStyle>
          <a:p>
            <a:pPr>
              <a:defRPr/>
            </a:pPr>
            <a:fld id="{302CE6A6-26B1-4D68-8FE5-B5A5D464BDB0}" type="datetime1">
              <a:rPr lang="ru-RU" smtClean="0"/>
              <a:t>12.09.2025</a:t>
            </a:fld>
            <a:endParaRPr lang="ru-RU"/>
          </a:p>
        </p:txBody>
      </p:sp>
      <p:sp>
        <p:nvSpPr>
          <p:cNvPr id="5" name="Footer Placeholder 3">
            <a:extLst>
              <a:ext uri="{FF2B5EF4-FFF2-40B4-BE49-F238E27FC236}">
                <a16:creationId xmlns:a16="http://schemas.microsoft.com/office/drawing/2014/main" id="{8CF38794-5E01-4676-92A0-51FE7C55FE41}"/>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6" name="Slide Number Placeholder 4">
            <a:extLst>
              <a:ext uri="{FF2B5EF4-FFF2-40B4-BE49-F238E27FC236}">
                <a16:creationId xmlns:a16="http://schemas.microsoft.com/office/drawing/2014/main" id="{E9213328-5D62-4674-B08D-85BD335EFB10}"/>
              </a:ext>
            </a:extLst>
          </p:cNvPr>
          <p:cNvSpPr>
            <a:spLocks noGrp="1"/>
          </p:cNvSpPr>
          <p:nvPr>
            <p:ph type="sldNum" sz="quarter" idx="12"/>
          </p:nvPr>
        </p:nvSpPr>
        <p:spPr/>
        <p:txBody>
          <a:bodyPr/>
          <a:lstStyle>
            <a:lvl1pPr>
              <a:defRPr/>
            </a:lvl1pPr>
          </a:lstStyle>
          <a:p>
            <a:pPr>
              <a:defRPr/>
            </a:pPr>
            <a:fld id="{B02CEE47-DC29-4EA4-B221-28D576930988}" type="slidenum">
              <a:rPr lang="ru-RU" altLang="ru-RU"/>
              <a:pPr>
                <a:defRPr/>
              </a:pPr>
              <a:t>‹#›</a:t>
            </a:fld>
            <a:endParaRPr lang="ru-RU" altLang="ru-RU"/>
          </a:p>
        </p:txBody>
      </p:sp>
    </p:spTree>
    <p:extLst>
      <p:ext uri="{BB962C8B-B14F-4D97-AF65-F5344CB8AC3E}">
        <p14:creationId xmlns:p14="http://schemas.microsoft.com/office/powerpoint/2010/main" val="213065849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Freeform 11">
            <a:extLst>
              <a:ext uri="{FF2B5EF4-FFF2-40B4-BE49-F238E27FC236}">
                <a16:creationId xmlns:a16="http://schemas.microsoft.com/office/drawing/2014/main" id="{D0FBDC16-451C-428D-B2D5-E2BFBC1C0469}"/>
              </a:ext>
            </a:extLst>
          </p:cNvPr>
          <p:cNvSpPr>
            <a:spLocks/>
          </p:cNvSpPr>
          <p:nvPr/>
        </p:nvSpPr>
        <p:spPr bwMode="auto">
          <a:xfrm flipV="1">
            <a:off x="0" y="711200"/>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 name="Date Placeholder 1">
            <a:extLst>
              <a:ext uri="{FF2B5EF4-FFF2-40B4-BE49-F238E27FC236}">
                <a16:creationId xmlns:a16="http://schemas.microsoft.com/office/drawing/2014/main" id="{C21CF8E9-9598-442A-A85E-D9900AB14838}"/>
              </a:ext>
            </a:extLst>
          </p:cNvPr>
          <p:cNvSpPr>
            <a:spLocks noGrp="1"/>
          </p:cNvSpPr>
          <p:nvPr>
            <p:ph type="dt" sz="half" idx="10"/>
          </p:nvPr>
        </p:nvSpPr>
        <p:spPr/>
        <p:txBody>
          <a:bodyPr/>
          <a:lstStyle>
            <a:lvl1pPr>
              <a:defRPr/>
            </a:lvl1pPr>
          </a:lstStyle>
          <a:p>
            <a:pPr>
              <a:defRPr/>
            </a:pPr>
            <a:fld id="{03B86A38-4CFD-4371-95E4-C304ECA90A32}" type="datetime1">
              <a:rPr lang="ru-RU" smtClean="0"/>
              <a:t>12.09.2025</a:t>
            </a:fld>
            <a:endParaRPr lang="ru-RU"/>
          </a:p>
        </p:txBody>
      </p:sp>
      <p:sp>
        <p:nvSpPr>
          <p:cNvPr id="4" name="Footer Placeholder 2">
            <a:extLst>
              <a:ext uri="{FF2B5EF4-FFF2-40B4-BE49-F238E27FC236}">
                <a16:creationId xmlns:a16="http://schemas.microsoft.com/office/drawing/2014/main" id="{C04048E9-FD01-41F7-9CD1-52DEC21B12F2}"/>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5" name="Slide Number Placeholder 3">
            <a:extLst>
              <a:ext uri="{FF2B5EF4-FFF2-40B4-BE49-F238E27FC236}">
                <a16:creationId xmlns:a16="http://schemas.microsoft.com/office/drawing/2014/main" id="{E340E9F5-AD5E-4BE1-BCF9-139634B089DF}"/>
              </a:ext>
            </a:extLst>
          </p:cNvPr>
          <p:cNvSpPr>
            <a:spLocks noGrp="1"/>
          </p:cNvSpPr>
          <p:nvPr>
            <p:ph type="sldNum" sz="quarter" idx="12"/>
          </p:nvPr>
        </p:nvSpPr>
        <p:spPr/>
        <p:txBody>
          <a:bodyPr/>
          <a:lstStyle>
            <a:lvl1pPr>
              <a:defRPr/>
            </a:lvl1pPr>
          </a:lstStyle>
          <a:p>
            <a:pPr>
              <a:defRPr/>
            </a:pPr>
            <a:fld id="{76041AF1-2553-4623-9332-71ACFAF3AD5F}" type="slidenum">
              <a:rPr lang="ru-RU" altLang="ru-RU"/>
              <a:pPr>
                <a:defRPr/>
              </a:pPr>
              <a:t>‹#›</a:t>
            </a:fld>
            <a:endParaRPr lang="ru-RU" altLang="ru-RU"/>
          </a:p>
        </p:txBody>
      </p:sp>
    </p:spTree>
    <p:extLst>
      <p:ext uri="{BB962C8B-B14F-4D97-AF65-F5344CB8AC3E}">
        <p14:creationId xmlns:p14="http://schemas.microsoft.com/office/powerpoint/2010/main" val="236521068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Freeform 11">
            <a:extLst>
              <a:ext uri="{FF2B5EF4-FFF2-40B4-BE49-F238E27FC236}">
                <a16:creationId xmlns:a16="http://schemas.microsoft.com/office/drawing/2014/main" id="{D3D414C4-13DA-4609-B9EC-8016D4D9E784}"/>
              </a:ext>
            </a:extLst>
          </p:cNvPr>
          <p:cNvSpPr>
            <a:spLocks/>
          </p:cNvSpPr>
          <p:nvPr/>
        </p:nvSpPr>
        <p:spPr bwMode="auto">
          <a:xfrm flipV="1">
            <a:off x="0" y="711200"/>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1942415" y="446088"/>
            <a:ext cx="2629584" cy="976312"/>
          </a:xfrm>
        </p:spPr>
        <p:txBody>
          <a:bodyPr anchor="b"/>
          <a:lstStyle>
            <a:lvl1pPr algn="l">
              <a:defRPr sz="2000" b="0"/>
            </a:lvl1pPr>
          </a:lstStyle>
          <a:p>
            <a:r>
              <a:rPr lang="ru-RU"/>
              <a:t>Образец заголовка</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6" name="Date Placeholder 4">
            <a:extLst>
              <a:ext uri="{FF2B5EF4-FFF2-40B4-BE49-F238E27FC236}">
                <a16:creationId xmlns:a16="http://schemas.microsoft.com/office/drawing/2014/main" id="{E3CB2C85-3D50-420B-AF7E-165D8A5DF08E}"/>
              </a:ext>
            </a:extLst>
          </p:cNvPr>
          <p:cNvSpPr>
            <a:spLocks noGrp="1"/>
          </p:cNvSpPr>
          <p:nvPr>
            <p:ph type="dt" sz="half" idx="10"/>
          </p:nvPr>
        </p:nvSpPr>
        <p:spPr/>
        <p:txBody>
          <a:bodyPr/>
          <a:lstStyle>
            <a:lvl1pPr>
              <a:defRPr/>
            </a:lvl1pPr>
          </a:lstStyle>
          <a:p>
            <a:pPr>
              <a:defRPr/>
            </a:pPr>
            <a:fld id="{A723C004-1D35-468B-BA9C-0E5470F29438}" type="datetime1">
              <a:rPr lang="ru-RU" smtClean="0"/>
              <a:t>12.09.2025</a:t>
            </a:fld>
            <a:endParaRPr lang="ru-RU"/>
          </a:p>
        </p:txBody>
      </p:sp>
      <p:sp>
        <p:nvSpPr>
          <p:cNvPr id="7" name="Footer Placeholder 5">
            <a:extLst>
              <a:ext uri="{FF2B5EF4-FFF2-40B4-BE49-F238E27FC236}">
                <a16:creationId xmlns:a16="http://schemas.microsoft.com/office/drawing/2014/main" id="{FCB25FC6-4CB7-42C6-91CB-61DBE98D46BB}"/>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8" name="Slide Number Placeholder 6">
            <a:extLst>
              <a:ext uri="{FF2B5EF4-FFF2-40B4-BE49-F238E27FC236}">
                <a16:creationId xmlns:a16="http://schemas.microsoft.com/office/drawing/2014/main" id="{8480FF06-880B-4735-A71D-FBDD762DF545}"/>
              </a:ext>
            </a:extLst>
          </p:cNvPr>
          <p:cNvSpPr>
            <a:spLocks noGrp="1"/>
          </p:cNvSpPr>
          <p:nvPr>
            <p:ph type="sldNum" sz="quarter" idx="12"/>
          </p:nvPr>
        </p:nvSpPr>
        <p:spPr/>
        <p:txBody>
          <a:bodyPr/>
          <a:lstStyle>
            <a:lvl1pPr>
              <a:defRPr/>
            </a:lvl1pPr>
          </a:lstStyle>
          <a:p>
            <a:pPr>
              <a:defRPr/>
            </a:pPr>
            <a:fld id="{748B1B1C-B7CF-428A-BC17-3DF06E099769}" type="slidenum">
              <a:rPr lang="ru-RU" altLang="ru-RU"/>
              <a:pPr>
                <a:defRPr/>
              </a:pPr>
              <a:t>‹#›</a:t>
            </a:fld>
            <a:endParaRPr lang="ru-RU" altLang="ru-RU"/>
          </a:p>
        </p:txBody>
      </p:sp>
    </p:spTree>
    <p:extLst>
      <p:ext uri="{BB962C8B-B14F-4D97-AF65-F5344CB8AC3E}">
        <p14:creationId xmlns:p14="http://schemas.microsoft.com/office/powerpoint/2010/main" val="222901380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Freeform 11">
            <a:extLst>
              <a:ext uri="{FF2B5EF4-FFF2-40B4-BE49-F238E27FC236}">
                <a16:creationId xmlns:a16="http://schemas.microsoft.com/office/drawing/2014/main" id="{93DE6CB6-9048-4B9B-A2DD-05006825666A}"/>
              </a:ext>
            </a:extLst>
          </p:cNvPr>
          <p:cNvSpPr>
            <a:spLocks/>
          </p:cNvSpPr>
          <p:nvPr/>
        </p:nvSpPr>
        <p:spPr bwMode="auto">
          <a:xfrm flipV="1">
            <a:off x="0" y="4910138"/>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942415" y="634965"/>
            <a:ext cx="6591985" cy="3854970"/>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a:t>Вставка рисунка</a:t>
            </a:r>
            <a:endParaRPr lang="en-US" noProof="0"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6" name="Date Placeholder 4">
            <a:extLst>
              <a:ext uri="{FF2B5EF4-FFF2-40B4-BE49-F238E27FC236}">
                <a16:creationId xmlns:a16="http://schemas.microsoft.com/office/drawing/2014/main" id="{8839ED44-18A1-4CA7-88C9-4470EDAD9FBF}"/>
              </a:ext>
            </a:extLst>
          </p:cNvPr>
          <p:cNvSpPr>
            <a:spLocks noGrp="1"/>
          </p:cNvSpPr>
          <p:nvPr>
            <p:ph type="dt" sz="half" idx="10"/>
          </p:nvPr>
        </p:nvSpPr>
        <p:spPr/>
        <p:txBody>
          <a:bodyPr/>
          <a:lstStyle>
            <a:lvl1pPr>
              <a:defRPr/>
            </a:lvl1pPr>
          </a:lstStyle>
          <a:p>
            <a:pPr>
              <a:defRPr/>
            </a:pPr>
            <a:fld id="{D0CBDA3B-D333-46CB-BB33-0C1BFF429647}" type="datetime1">
              <a:rPr lang="ru-RU" smtClean="0"/>
              <a:t>12.09.2025</a:t>
            </a:fld>
            <a:endParaRPr lang="ru-RU"/>
          </a:p>
        </p:txBody>
      </p:sp>
      <p:sp>
        <p:nvSpPr>
          <p:cNvPr id="7" name="Footer Placeholder 5">
            <a:extLst>
              <a:ext uri="{FF2B5EF4-FFF2-40B4-BE49-F238E27FC236}">
                <a16:creationId xmlns:a16="http://schemas.microsoft.com/office/drawing/2014/main" id="{AE48316C-E218-4F85-9B74-1430378F98E6}"/>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8" name="Slide Number Placeholder 6">
            <a:extLst>
              <a:ext uri="{FF2B5EF4-FFF2-40B4-BE49-F238E27FC236}">
                <a16:creationId xmlns:a16="http://schemas.microsoft.com/office/drawing/2014/main" id="{6080E2F8-FD3C-4402-A85A-2561DBBA8B95}"/>
              </a:ext>
            </a:extLst>
          </p:cNvPr>
          <p:cNvSpPr>
            <a:spLocks noGrp="1"/>
          </p:cNvSpPr>
          <p:nvPr>
            <p:ph type="sldNum" sz="quarter" idx="12"/>
          </p:nvPr>
        </p:nvSpPr>
        <p:spPr>
          <a:xfrm>
            <a:off x="511175" y="4983163"/>
            <a:ext cx="585788" cy="365125"/>
          </a:xfrm>
        </p:spPr>
        <p:txBody>
          <a:bodyPr/>
          <a:lstStyle>
            <a:lvl1pPr>
              <a:defRPr/>
            </a:lvl1pPr>
          </a:lstStyle>
          <a:p>
            <a:pPr>
              <a:defRPr/>
            </a:pPr>
            <a:fld id="{C9368D16-9C80-441E-8E14-C79B0924AFE1}" type="slidenum">
              <a:rPr lang="ru-RU" altLang="ru-RU"/>
              <a:pPr>
                <a:defRPr/>
              </a:pPr>
              <a:t>‹#›</a:t>
            </a:fld>
            <a:endParaRPr lang="ru-RU" altLang="ru-RU"/>
          </a:p>
        </p:txBody>
      </p:sp>
    </p:spTree>
    <p:extLst>
      <p:ext uri="{BB962C8B-B14F-4D97-AF65-F5344CB8AC3E}">
        <p14:creationId xmlns:p14="http://schemas.microsoft.com/office/powerpoint/2010/main" val="185271206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4" name="Freeform 11">
            <a:extLst>
              <a:ext uri="{FF2B5EF4-FFF2-40B4-BE49-F238E27FC236}">
                <a16:creationId xmlns:a16="http://schemas.microsoft.com/office/drawing/2014/main" id="{4581B7C8-2668-47A4-854F-CA5BDE4D0231}"/>
              </a:ext>
            </a:extLst>
          </p:cNvPr>
          <p:cNvSpPr>
            <a:spLocks/>
          </p:cNvSpPr>
          <p:nvPr/>
        </p:nvSpPr>
        <p:spPr bwMode="auto">
          <a:xfrm flipV="1">
            <a:off x="0" y="3167063"/>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ru-RU"/>
              <a:t>Образец заголовка</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5" name="Date Placeholder 3">
            <a:extLst>
              <a:ext uri="{FF2B5EF4-FFF2-40B4-BE49-F238E27FC236}">
                <a16:creationId xmlns:a16="http://schemas.microsoft.com/office/drawing/2014/main" id="{E1D59710-E536-4046-92E4-A5B8DBAE086C}"/>
              </a:ext>
            </a:extLst>
          </p:cNvPr>
          <p:cNvSpPr>
            <a:spLocks noGrp="1"/>
          </p:cNvSpPr>
          <p:nvPr>
            <p:ph type="dt" sz="half" idx="10"/>
          </p:nvPr>
        </p:nvSpPr>
        <p:spPr/>
        <p:txBody>
          <a:bodyPr/>
          <a:lstStyle>
            <a:lvl1pPr>
              <a:defRPr/>
            </a:lvl1pPr>
          </a:lstStyle>
          <a:p>
            <a:pPr>
              <a:defRPr/>
            </a:pPr>
            <a:fld id="{67230BBC-34AD-43D3-9157-21ACB9FB0799}" type="datetime1">
              <a:rPr lang="ru-RU" smtClean="0"/>
              <a:t>12.09.2025</a:t>
            </a:fld>
            <a:endParaRPr lang="ru-RU"/>
          </a:p>
        </p:txBody>
      </p:sp>
      <p:sp>
        <p:nvSpPr>
          <p:cNvPr id="6" name="Footer Placeholder 4">
            <a:extLst>
              <a:ext uri="{FF2B5EF4-FFF2-40B4-BE49-F238E27FC236}">
                <a16:creationId xmlns:a16="http://schemas.microsoft.com/office/drawing/2014/main" id="{B786F5FC-C1DA-47CC-B817-72860CE63B13}"/>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7" name="Slide Number Placeholder 5">
            <a:extLst>
              <a:ext uri="{FF2B5EF4-FFF2-40B4-BE49-F238E27FC236}">
                <a16:creationId xmlns:a16="http://schemas.microsoft.com/office/drawing/2014/main" id="{0B4CF11A-567F-4B94-8917-FF0823468E92}"/>
              </a:ext>
            </a:extLst>
          </p:cNvPr>
          <p:cNvSpPr>
            <a:spLocks noGrp="1"/>
          </p:cNvSpPr>
          <p:nvPr>
            <p:ph type="sldNum" sz="quarter" idx="12"/>
          </p:nvPr>
        </p:nvSpPr>
        <p:spPr>
          <a:xfrm>
            <a:off x="511175" y="3244850"/>
            <a:ext cx="585788" cy="365125"/>
          </a:xfrm>
        </p:spPr>
        <p:txBody>
          <a:bodyPr/>
          <a:lstStyle>
            <a:lvl1pPr>
              <a:defRPr/>
            </a:lvl1pPr>
          </a:lstStyle>
          <a:p>
            <a:pPr>
              <a:defRPr/>
            </a:pPr>
            <a:fld id="{CAAB9E8C-9FB1-4145-91E3-5F1EF0D0F702}" type="slidenum">
              <a:rPr lang="ru-RU" altLang="ru-RU"/>
              <a:pPr>
                <a:defRPr/>
              </a:pPr>
              <a:t>‹#›</a:t>
            </a:fld>
            <a:endParaRPr lang="ru-RU" altLang="ru-RU"/>
          </a:p>
        </p:txBody>
      </p:sp>
    </p:spTree>
    <p:extLst>
      <p:ext uri="{BB962C8B-B14F-4D97-AF65-F5344CB8AC3E}">
        <p14:creationId xmlns:p14="http://schemas.microsoft.com/office/powerpoint/2010/main" val="207518622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Freeform 11">
            <a:extLst>
              <a:ext uri="{FF2B5EF4-FFF2-40B4-BE49-F238E27FC236}">
                <a16:creationId xmlns:a16="http://schemas.microsoft.com/office/drawing/2014/main" id="{1E718980-8B32-4D8F-8795-F42F715D5C37}"/>
              </a:ext>
            </a:extLst>
          </p:cNvPr>
          <p:cNvSpPr>
            <a:spLocks/>
          </p:cNvSpPr>
          <p:nvPr/>
        </p:nvSpPr>
        <p:spPr bwMode="auto">
          <a:xfrm flipV="1">
            <a:off x="0" y="3167063"/>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6" name="TextBox 5">
            <a:extLst>
              <a:ext uri="{FF2B5EF4-FFF2-40B4-BE49-F238E27FC236}">
                <a16:creationId xmlns:a16="http://schemas.microsoft.com/office/drawing/2014/main" id="{B5507487-EC54-4AAD-B754-37FE97F0865D}"/>
              </a:ext>
            </a:extLst>
          </p:cNvPr>
          <p:cNvSpPr txBox="1">
            <a:spLocks noChangeArrowheads="1"/>
          </p:cNvSpPr>
          <p:nvPr/>
        </p:nvSpPr>
        <p:spPr bwMode="auto">
          <a:xfrm>
            <a:off x="1808163" y="647700"/>
            <a:ext cx="457200" cy="585788"/>
          </a:xfrm>
          <a:prstGeom prst="rect">
            <a:avLst/>
          </a:prstGeom>
          <a:noFill/>
          <a:ln>
            <a:noFill/>
          </a:ln>
        </p:spPr>
        <p:txBody>
          <a:bodyPr anchor="ctr"/>
          <a:lstStyle>
            <a:lvl1pPr>
              <a:defRPr sz="2400">
                <a:solidFill>
                  <a:schemeClr val="tx1"/>
                </a:solidFill>
                <a:latin typeface="Arial" panose="020B0604020202020204" pitchFamily="34" charset="0"/>
              </a:defRPr>
            </a:lvl1pPr>
            <a:lvl2pPr marL="742950" indent="-285750">
              <a:defRPr sz="2400">
                <a:solidFill>
                  <a:schemeClr val="tx1"/>
                </a:solidFill>
                <a:latin typeface="Arial" panose="020B0604020202020204" pitchFamily="34" charset="0"/>
              </a:defRPr>
            </a:lvl2pPr>
            <a:lvl3pPr marL="1143000" indent="-228600">
              <a:defRPr sz="2400">
                <a:solidFill>
                  <a:schemeClr val="tx1"/>
                </a:solidFill>
                <a:latin typeface="Arial" panose="020B0604020202020204" pitchFamily="34" charset="0"/>
              </a:defRPr>
            </a:lvl3pPr>
            <a:lvl4pPr marL="1600200" indent="-228600">
              <a:defRPr sz="2400">
                <a:solidFill>
                  <a:schemeClr val="tx1"/>
                </a:solidFill>
                <a:latin typeface="Arial" panose="020B0604020202020204" pitchFamily="34" charset="0"/>
              </a:defRPr>
            </a:lvl4pPr>
            <a:lvl5pPr marL="2057400" indent="-22860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defRPr/>
            </a:pPr>
            <a:r>
              <a:rPr lang="en-US" altLang="ru-RU" sz="8000">
                <a:solidFill>
                  <a:schemeClr val="accent1"/>
                </a:solidFill>
              </a:rPr>
              <a:t>“</a:t>
            </a:r>
          </a:p>
        </p:txBody>
      </p:sp>
      <p:sp>
        <p:nvSpPr>
          <p:cNvPr id="7" name="TextBox 62">
            <a:extLst>
              <a:ext uri="{FF2B5EF4-FFF2-40B4-BE49-F238E27FC236}">
                <a16:creationId xmlns:a16="http://schemas.microsoft.com/office/drawing/2014/main" id="{AF730054-7062-4CC9-AECC-5C33D678BBA4}"/>
              </a:ext>
            </a:extLst>
          </p:cNvPr>
          <p:cNvSpPr txBox="1">
            <a:spLocks noChangeArrowheads="1"/>
          </p:cNvSpPr>
          <p:nvPr/>
        </p:nvSpPr>
        <p:spPr bwMode="auto">
          <a:xfrm>
            <a:off x="8169275" y="2905125"/>
            <a:ext cx="457200" cy="584200"/>
          </a:xfrm>
          <a:prstGeom prst="rect">
            <a:avLst/>
          </a:prstGeom>
          <a:noFill/>
          <a:ln>
            <a:noFill/>
          </a:ln>
        </p:spPr>
        <p:txBody>
          <a:bodyPr anchor="ctr"/>
          <a:lstStyle>
            <a:lvl1pPr>
              <a:defRPr sz="2400">
                <a:solidFill>
                  <a:schemeClr val="tx1"/>
                </a:solidFill>
                <a:latin typeface="Arial" panose="020B0604020202020204" pitchFamily="34" charset="0"/>
              </a:defRPr>
            </a:lvl1pPr>
            <a:lvl2pPr marL="742950" indent="-285750">
              <a:defRPr sz="2400">
                <a:solidFill>
                  <a:schemeClr val="tx1"/>
                </a:solidFill>
                <a:latin typeface="Arial" panose="020B0604020202020204" pitchFamily="34" charset="0"/>
              </a:defRPr>
            </a:lvl2pPr>
            <a:lvl3pPr marL="1143000" indent="-228600">
              <a:defRPr sz="2400">
                <a:solidFill>
                  <a:schemeClr val="tx1"/>
                </a:solidFill>
                <a:latin typeface="Arial" panose="020B0604020202020204" pitchFamily="34" charset="0"/>
              </a:defRPr>
            </a:lvl3pPr>
            <a:lvl4pPr marL="1600200" indent="-228600">
              <a:defRPr sz="2400">
                <a:solidFill>
                  <a:schemeClr val="tx1"/>
                </a:solidFill>
                <a:latin typeface="Arial" panose="020B0604020202020204" pitchFamily="34" charset="0"/>
              </a:defRPr>
            </a:lvl4pPr>
            <a:lvl5pPr marL="2057400" indent="-22860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defRPr/>
            </a:pPr>
            <a:r>
              <a:rPr lang="en-US" altLang="ru-RU" sz="8000">
                <a:solidFill>
                  <a:schemeClr val="accent1"/>
                </a:solidFill>
              </a:rPr>
              <a:t>”</a:t>
            </a:r>
          </a:p>
        </p:txBody>
      </p:sp>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a:t>Образец заголовка</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8" name="Date Placeholder 3">
            <a:extLst>
              <a:ext uri="{FF2B5EF4-FFF2-40B4-BE49-F238E27FC236}">
                <a16:creationId xmlns:a16="http://schemas.microsoft.com/office/drawing/2014/main" id="{CFD8C6ED-7558-4F32-A835-28A580744310}"/>
              </a:ext>
            </a:extLst>
          </p:cNvPr>
          <p:cNvSpPr>
            <a:spLocks noGrp="1"/>
          </p:cNvSpPr>
          <p:nvPr>
            <p:ph type="dt" sz="half" idx="14"/>
          </p:nvPr>
        </p:nvSpPr>
        <p:spPr/>
        <p:txBody>
          <a:bodyPr/>
          <a:lstStyle>
            <a:lvl1pPr>
              <a:defRPr/>
            </a:lvl1pPr>
          </a:lstStyle>
          <a:p>
            <a:pPr>
              <a:defRPr/>
            </a:pPr>
            <a:fld id="{8BC14729-E0ED-4B1C-A194-9DDEE75BFA1C}" type="datetime1">
              <a:rPr lang="ru-RU" smtClean="0"/>
              <a:t>12.09.2025</a:t>
            </a:fld>
            <a:endParaRPr lang="ru-RU"/>
          </a:p>
        </p:txBody>
      </p:sp>
      <p:sp>
        <p:nvSpPr>
          <p:cNvPr id="9" name="Footer Placeholder 4">
            <a:extLst>
              <a:ext uri="{FF2B5EF4-FFF2-40B4-BE49-F238E27FC236}">
                <a16:creationId xmlns:a16="http://schemas.microsoft.com/office/drawing/2014/main" id="{9AE75411-AF13-435A-A620-5789E5AB423D}"/>
              </a:ext>
            </a:extLst>
          </p:cNvPr>
          <p:cNvSpPr>
            <a:spLocks noGrp="1"/>
          </p:cNvSpPr>
          <p:nvPr>
            <p:ph type="ftr" sz="quarter" idx="15"/>
          </p:nvPr>
        </p:nvSpPr>
        <p:spPr/>
        <p:txBody>
          <a:bodyPr/>
          <a:lstStyle>
            <a:lvl1pPr>
              <a:defRPr/>
            </a:lvl1pPr>
          </a:lstStyle>
          <a:p>
            <a:pPr>
              <a:defRPr/>
            </a:pPr>
            <a:r>
              <a:rPr lang="en-US"/>
              <a:t>© B.Khamdamov </a:t>
            </a:r>
            <a:endParaRPr lang="ru-RU"/>
          </a:p>
        </p:txBody>
      </p:sp>
      <p:sp>
        <p:nvSpPr>
          <p:cNvPr id="10" name="Slide Number Placeholder 5">
            <a:extLst>
              <a:ext uri="{FF2B5EF4-FFF2-40B4-BE49-F238E27FC236}">
                <a16:creationId xmlns:a16="http://schemas.microsoft.com/office/drawing/2014/main" id="{35FF90E2-3A36-40F3-A74A-0D60C02CDE03}"/>
              </a:ext>
            </a:extLst>
          </p:cNvPr>
          <p:cNvSpPr>
            <a:spLocks noGrp="1"/>
          </p:cNvSpPr>
          <p:nvPr>
            <p:ph type="sldNum" sz="quarter" idx="16"/>
          </p:nvPr>
        </p:nvSpPr>
        <p:spPr>
          <a:xfrm>
            <a:off x="511175" y="3244850"/>
            <a:ext cx="585788" cy="365125"/>
          </a:xfrm>
        </p:spPr>
        <p:txBody>
          <a:bodyPr/>
          <a:lstStyle>
            <a:lvl1pPr>
              <a:defRPr/>
            </a:lvl1pPr>
          </a:lstStyle>
          <a:p>
            <a:pPr>
              <a:defRPr/>
            </a:pPr>
            <a:fld id="{CEC2C958-5730-4FC9-A401-792BA492DCBC}" type="slidenum">
              <a:rPr lang="ru-RU" altLang="ru-RU"/>
              <a:pPr>
                <a:defRPr/>
              </a:pPr>
              <a:t>‹#›</a:t>
            </a:fld>
            <a:endParaRPr lang="ru-RU" altLang="ru-RU"/>
          </a:p>
        </p:txBody>
      </p:sp>
    </p:spTree>
    <p:extLst>
      <p:ext uri="{BB962C8B-B14F-4D97-AF65-F5344CB8AC3E}">
        <p14:creationId xmlns:p14="http://schemas.microsoft.com/office/powerpoint/2010/main" val="155099098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5" name="Freeform 11">
            <a:extLst>
              <a:ext uri="{FF2B5EF4-FFF2-40B4-BE49-F238E27FC236}">
                <a16:creationId xmlns:a16="http://schemas.microsoft.com/office/drawing/2014/main" id="{E679147B-1B63-45FB-88ED-37D83B445FD1}"/>
              </a:ext>
            </a:extLst>
          </p:cNvPr>
          <p:cNvSpPr>
            <a:spLocks/>
          </p:cNvSpPr>
          <p:nvPr/>
        </p:nvSpPr>
        <p:spPr bwMode="auto">
          <a:xfrm flipV="1">
            <a:off x="0" y="4910138"/>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ru-RU"/>
              <a:t>Образец заголовка</a:t>
            </a:r>
            <a:endParaRPr lang="en-US" dirty="0"/>
          </a:p>
        </p:txBody>
      </p:sp>
      <p:sp>
        <p:nvSpPr>
          <p:cNvPr id="4" name="Text Placeholder 3"/>
          <p:cNvSpPr>
            <a:spLocks noGrp="1"/>
          </p:cNvSpPr>
          <p:nvPr>
            <p:ph type="body" sz="half" idx="2"/>
          </p:nvPr>
        </p:nvSpPr>
        <p:spPr>
          <a:xfrm>
            <a:off x="1942415" y="5181600"/>
            <a:ext cx="6591985" cy="729622"/>
          </a:xfrm>
        </p:spPr>
        <p:txBody>
          <a:bodyPr rtlCol="0">
            <a:normAutofit/>
          </a:bodyPr>
          <a:lstStyle>
            <a:lvl1pPr>
              <a:buNone/>
              <a:defRPr lang="en-US">
                <a:solidFill>
                  <a:schemeClr val="tx1">
                    <a:lumMod val="65000"/>
                    <a:lumOff val="35000"/>
                  </a:schemeClr>
                </a:solidFill>
              </a:defRPr>
            </a:lvl1pPr>
          </a:lstStyle>
          <a:p>
            <a:pPr lvl="0"/>
            <a:r>
              <a:rPr lang="ru-RU"/>
              <a:t>Образец текста</a:t>
            </a:r>
          </a:p>
        </p:txBody>
      </p:sp>
      <p:sp>
        <p:nvSpPr>
          <p:cNvPr id="6" name="Date Placeholder 4">
            <a:extLst>
              <a:ext uri="{FF2B5EF4-FFF2-40B4-BE49-F238E27FC236}">
                <a16:creationId xmlns:a16="http://schemas.microsoft.com/office/drawing/2014/main" id="{2F644AAC-87AC-47A9-A94B-5BBEFF0272A1}"/>
              </a:ext>
            </a:extLst>
          </p:cNvPr>
          <p:cNvSpPr>
            <a:spLocks noGrp="1"/>
          </p:cNvSpPr>
          <p:nvPr>
            <p:ph type="dt" sz="half" idx="10"/>
          </p:nvPr>
        </p:nvSpPr>
        <p:spPr/>
        <p:txBody>
          <a:bodyPr/>
          <a:lstStyle>
            <a:lvl1pPr>
              <a:defRPr/>
            </a:lvl1pPr>
          </a:lstStyle>
          <a:p>
            <a:pPr>
              <a:defRPr/>
            </a:pPr>
            <a:fld id="{91E9C15B-7E3F-4EB2-9917-E0EB0AF74812}" type="datetime1">
              <a:rPr lang="ru-RU" smtClean="0"/>
              <a:t>12.09.2025</a:t>
            </a:fld>
            <a:endParaRPr lang="ru-RU"/>
          </a:p>
        </p:txBody>
      </p:sp>
      <p:sp>
        <p:nvSpPr>
          <p:cNvPr id="7" name="Footer Placeholder 5">
            <a:extLst>
              <a:ext uri="{FF2B5EF4-FFF2-40B4-BE49-F238E27FC236}">
                <a16:creationId xmlns:a16="http://schemas.microsoft.com/office/drawing/2014/main" id="{007669BF-BC37-471D-8192-46F757B434AD}"/>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8" name="Slide Number Placeholder 6">
            <a:extLst>
              <a:ext uri="{FF2B5EF4-FFF2-40B4-BE49-F238E27FC236}">
                <a16:creationId xmlns:a16="http://schemas.microsoft.com/office/drawing/2014/main" id="{9D005352-3A70-4AE4-BBE6-F03D766ABE30}"/>
              </a:ext>
            </a:extLst>
          </p:cNvPr>
          <p:cNvSpPr>
            <a:spLocks noGrp="1"/>
          </p:cNvSpPr>
          <p:nvPr>
            <p:ph type="sldNum" sz="quarter" idx="12"/>
          </p:nvPr>
        </p:nvSpPr>
        <p:spPr>
          <a:xfrm>
            <a:off x="511175" y="4983163"/>
            <a:ext cx="585788" cy="365125"/>
          </a:xfrm>
        </p:spPr>
        <p:txBody>
          <a:bodyPr/>
          <a:lstStyle>
            <a:lvl1pPr>
              <a:defRPr/>
            </a:lvl1pPr>
          </a:lstStyle>
          <a:p>
            <a:pPr>
              <a:defRPr/>
            </a:pPr>
            <a:fld id="{04F05022-2DEC-42A0-B734-28613EB061AB}" type="slidenum">
              <a:rPr lang="ru-RU" altLang="ru-RU"/>
              <a:pPr>
                <a:defRPr/>
              </a:pPr>
              <a:t>‹#›</a:t>
            </a:fld>
            <a:endParaRPr lang="ru-RU" altLang="ru-RU"/>
          </a:p>
        </p:txBody>
      </p:sp>
    </p:spTree>
    <p:extLst>
      <p:ext uri="{BB962C8B-B14F-4D97-AF65-F5344CB8AC3E}">
        <p14:creationId xmlns:p14="http://schemas.microsoft.com/office/powerpoint/2010/main" val="23481882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Freeform 11">
            <a:extLst>
              <a:ext uri="{FF2B5EF4-FFF2-40B4-BE49-F238E27FC236}">
                <a16:creationId xmlns:a16="http://schemas.microsoft.com/office/drawing/2014/main" id="{B064E967-B567-4AE7-8EC2-BF748D9E25D8}"/>
              </a:ext>
            </a:extLst>
          </p:cNvPr>
          <p:cNvSpPr>
            <a:spLocks/>
          </p:cNvSpPr>
          <p:nvPr/>
        </p:nvSpPr>
        <p:spPr bwMode="auto">
          <a:xfrm flipV="1">
            <a:off x="0" y="4910138"/>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6" name="TextBox 5">
            <a:extLst>
              <a:ext uri="{FF2B5EF4-FFF2-40B4-BE49-F238E27FC236}">
                <a16:creationId xmlns:a16="http://schemas.microsoft.com/office/drawing/2014/main" id="{A332DED2-423C-4B5A-8ECA-695D1C0DFEEC}"/>
              </a:ext>
            </a:extLst>
          </p:cNvPr>
          <p:cNvSpPr txBox="1">
            <a:spLocks noChangeArrowheads="1"/>
          </p:cNvSpPr>
          <p:nvPr/>
        </p:nvSpPr>
        <p:spPr bwMode="auto">
          <a:xfrm>
            <a:off x="1808163" y="647700"/>
            <a:ext cx="457200" cy="585788"/>
          </a:xfrm>
          <a:prstGeom prst="rect">
            <a:avLst/>
          </a:prstGeom>
          <a:noFill/>
          <a:ln>
            <a:noFill/>
          </a:ln>
        </p:spPr>
        <p:txBody>
          <a:bodyPr anchor="ctr"/>
          <a:lstStyle>
            <a:lvl1pPr>
              <a:defRPr sz="2400">
                <a:solidFill>
                  <a:schemeClr val="tx1"/>
                </a:solidFill>
                <a:latin typeface="Arial" panose="020B0604020202020204" pitchFamily="34" charset="0"/>
              </a:defRPr>
            </a:lvl1pPr>
            <a:lvl2pPr marL="742950" indent="-285750">
              <a:defRPr sz="2400">
                <a:solidFill>
                  <a:schemeClr val="tx1"/>
                </a:solidFill>
                <a:latin typeface="Arial" panose="020B0604020202020204" pitchFamily="34" charset="0"/>
              </a:defRPr>
            </a:lvl2pPr>
            <a:lvl3pPr marL="1143000" indent="-228600">
              <a:defRPr sz="2400">
                <a:solidFill>
                  <a:schemeClr val="tx1"/>
                </a:solidFill>
                <a:latin typeface="Arial" panose="020B0604020202020204" pitchFamily="34" charset="0"/>
              </a:defRPr>
            </a:lvl3pPr>
            <a:lvl4pPr marL="1600200" indent="-228600">
              <a:defRPr sz="2400">
                <a:solidFill>
                  <a:schemeClr val="tx1"/>
                </a:solidFill>
                <a:latin typeface="Arial" panose="020B0604020202020204" pitchFamily="34" charset="0"/>
              </a:defRPr>
            </a:lvl4pPr>
            <a:lvl5pPr marL="2057400" indent="-22860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defRPr/>
            </a:pPr>
            <a:r>
              <a:rPr lang="en-US" altLang="ru-RU" sz="8000">
                <a:solidFill>
                  <a:schemeClr val="accent1"/>
                </a:solidFill>
              </a:rPr>
              <a:t>“</a:t>
            </a:r>
          </a:p>
        </p:txBody>
      </p:sp>
      <p:sp>
        <p:nvSpPr>
          <p:cNvPr id="7" name="TextBox 62">
            <a:extLst>
              <a:ext uri="{FF2B5EF4-FFF2-40B4-BE49-F238E27FC236}">
                <a16:creationId xmlns:a16="http://schemas.microsoft.com/office/drawing/2014/main" id="{49752F6D-C67E-43B1-BC9F-35FD6D8904A9}"/>
              </a:ext>
            </a:extLst>
          </p:cNvPr>
          <p:cNvSpPr txBox="1">
            <a:spLocks noChangeArrowheads="1"/>
          </p:cNvSpPr>
          <p:nvPr/>
        </p:nvSpPr>
        <p:spPr bwMode="auto">
          <a:xfrm>
            <a:off x="8169275" y="2905125"/>
            <a:ext cx="457200" cy="584200"/>
          </a:xfrm>
          <a:prstGeom prst="rect">
            <a:avLst/>
          </a:prstGeom>
          <a:noFill/>
          <a:ln>
            <a:noFill/>
          </a:ln>
        </p:spPr>
        <p:txBody>
          <a:bodyPr anchor="ctr"/>
          <a:lstStyle>
            <a:lvl1pPr>
              <a:defRPr sz="2400">
                <a:solidFill>
                  <a:schemeClr val="tx1"/>
                </a:solidFill>
                <a:latin typeface="Arial" panose="020B0604020202020204" pitchFamily="34" charset="0"/>
              </a:defRPr>
            </a:lvl1pPr>
            <a:lvl2pPr marL="742950" indent="-285750">
              <a:defRPr sz="2400">
                <a:solidFill>
                  <a:schemeClr val="tx1"/>
                </a:solidFill>
                <a:latin typeface="Arial" panose="020B0604020202020204" pitchFamily="34" charset="0"/>
              </a:defRPr>
            </a:lvl2pPr>
            <a:lvl3pPr marL="1143000" indent="-228600">
              <a:defRPr sz="2400">
                <a:solidFill>
                  <a:schemeClr val="tx1"/>
                </a:solidFill>
                <a:latin typeface="Arial" panose="020B0604020202020204" pitchFamily="34" charset="0"/>
              </a:defRPr>
            </a:lvl3pPr>
            <a:lvl4pPr marL="1600200" indent="-228600">
              <a:defRPr sz="2400">
                <a:solidFill>
                  <a:schemeClr val="tx1"/>
                </a:solidFill>
                <a:latin typeface="Arial" panose="020B0604020202020204" pitchFamily="34" charset="0"/>
              </a:defRPr>
            </a:lvl4pPr>
            <a:lvl5pPr marL="2057400" indent="-22860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defRPr/>
            </a:pPr>
            <a:r>
              <a:rPr lang="en-US" altLang="ru-RU" sz="8000">
                <a:solidFill>
                  <a:schemeClr val="accent1"/>
                </a:solidFill>
              </a:rPr>
              <a:t>”</a:t>
            </a:r>
          </a:p>
        </p:txBody>
      </p:sp>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a:t>Образец заголовка</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1942415" y="5181600"/>
            <a:ext cx="6688292" cy="729622"/>
          </a:xfrm>
        </p:spPr>
        <p:txBody>
          <a:bodyPr rtlCol="0">
            <a:normAutofit/>
          </a:bodyPr>
          <a:lstStyle>
            <a:lvl1pPr>
              <a:buNone/>
              <a:defRPr lang="en-US">
                <a:solidFill>
                  <a:schemeClr val="tx1">
                    <a:lumMod val="65000"/>
                    <a:lumOff val="35000"/>
                  </a:schemeClr>
                </a:solidFill>
              </a:defRPr>
            </a:lvl1pPr>
          </a:lstStyle>
          <a:p>
            <a:pPr lvl="0"/>
            <a:r>
              <a:rPr lang="ru-RU"/>
              <a:t>Образец текста</a:t>
            </a:r>
          </a:p>
        </p:txBody>
      </p:sp>
      <p:sp>
        <p:nvSpPr>
          <p:cNvPr id="8" name="Date Placeholder 4">
            <a:extLst>
              <a:ext uri="{FF2B5EF4-FFF2-40B4-BE49-F238E27FC236}">
                <a16:creationId xmlns:a16="http://schemas.microsoft.com/office/drawing/2014/main" id="{23B1CDF8-86F3-4AE1-AD23-2AEA037141E2}"/>
              </a:ext>
            </a:extLst>
          </p:cNvPr>
          <p:cNvSpPr>
            <a:spLocks noGrp="1"/>
          </p:cNvSpPr>
          <p:nvPr>
            <p:ph type="dt" sz="half" idx="14"/>
          </p:nvPr>
        </p:nvSpPr>
        <p:spPr/>
        <p:txBody>
          <a:bodyPr/>
          <a:lstStyle>
            <a:lvl1pPr>
              <a:defRPr/>
            </a:lvl1pPr>
          </a:lstStyle>
          <a:p>
            <a:pPr>
              <a:defRPr/>
            </a:pPr>
            <a:fld id="{C2CF14E3-AE81-4BE3-A24E-C9C4215F7886}" type="datetime1">
              <a:rPr lang="ru-RU" smtClean="0"/>
              <a:t>12.09.2025</a:t>
            </a:fld>
            <a:endParaRPr lang="ru-RU"/>
          </a:p>
        </p:txBody>
      </p:sp>
      <p:sp>
        <p:nvSpPr>
          <p:cNvPr id="9" name="Footer Placeholder 5">
            <a:extLst>
              <a:ext uri="{FF2B5EF4-FFF2-40B4-BE49-F238E27FC236}">
                <a16:creationId xmlns:a16="http://schemas.microsoft.com/office/drawing/2014/main" id="{DC3AF870-4136-42E0-821F-C3D38127D090}"/>
              </a:ext>
            </a:extLst>
          </p:cNvPr>
          <p:cNvSpPr>
            <a:spLocks noGrp="1"/>
          </p:cNvSpPr>
          <p:nvPr>
            <p:ph type="ftr" sz="quarter" idx="15"/>
          </p:nvPr>
        </p:nvSpPr>
        <p:spPr/>
        <p:txBody>
          <a:bodyPr/>
          <a:lstStyle>
            <a:lvl1pPr>
              <a:defRPr/>
            </a:lvl1pPr>
          </a:lstStyle>
          <a:p>
            <a:pPr>
              <a:defRPr/>
            </a:pPr>
            <a:r>
              <a:rPr lang="en-US"/>
              <a:t>© B.Khamdamov </a:t>
            </a:r>
            <a:endParaRPr lang="ru-RU"/>
          </a:p>
        </p:txBody>
      </p:sp>
      <p:sp>
        <p:nvSpPr>
          <p:cNvPr id="10" name="Slide Number Placeholder 6">
            <a:extLst>
              <a:ext uri="{FF2B5EF4-FFF2-40B4-BE49-F238E27FC236}">
                <a16:creationId xmlns:a16="http://schemas.microsoft.com/office/drawing/2014/main" id="{52D46EF6-DE57-4C54-8B9A-20D999001B0E}"/>
              </a:ext>
            </a:extLst>
          </p:cNvPr>
          <p:cNvSpPr>
            <a:spLocks noGrp="1"/>
          </p:cNvSpPr>
          <p:nvPr>
            <p:ph type="sldNum" sz="quarter" idx="16"/>
          </p:nvPr>
        </p:nvSpPr>
        <p:spPr>
          <a:xfrm>
            <a:off x="511175" y="4983163"/>
            <a:ext cx="585788" cy="365125"/>
          </a:xfrm>
        </p:spPr>
        <p:txBody>
          <a:bodyPr/>
          <a:lstStyle>
            <a:lvl1pPr>
              <a:defRPr/>
            </a:lvl1pPr>
          </a:lstStyle>
          <a:p>
            <a:pPr>
              <a:defRPr/>
            </a:pPr>
            <a:fld id="{56A94700-99C1-4456-99D8-C060A32D385E}" type="slidenum">
              <a:rPr lang="ru-RU" altLang="ru-RU"/>
              <a:pPr>
                <a:defRPr/>
              </a:pPr>
              <a:t>‹#›</a:t>
            </a:fld>
            <a:endParaRPr lang="ru-RU" altLang="ru-RU"/>
          </a:p>
        </p:txBody>
      </p:sp>
    </p:spTree>
    <p:extLst>
      <p:ext uri="{BB962C8B-B14F-4D97-AF65-F5344CB8AC3E}">
        <p14:creationId xmlns:p14="http://schemas.microsoft.com/office/powerpoint/2010/main" val="306024808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5" name="Freeform 11">
            <a:extLst>
              <a:ext uri="{FF2B5EF4-FFF2-40B4-BE49-F238E27FC236}">
                <a16:creationId xmlns:a16="http://schemas.microsoft.com/office/drawing/2014/main" id="{CD062978-C42D-4DD1-9D12-0A7BF2E73B99}"/>
              </a:ext>
            </a:extLst>
          </p:cNvPr>
          <p:cNvSpPr>
            <a:spLocks/>
          </p:cNvSpPr>
          <p:nvPr/>
        </p:nvSpPr>
        <p:spPr bwMode="auto">
          <a:xfrm flipV="1">
            <a:off x="0" y="4910138"/>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ru-RU"/>
              <a:t>Образец заголовка</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1942415" y="5181600"/>
            <a:ext cx="6591985" cy="729622"/>
          </a:xfrm>
        </p:spPr>
        <p:txBody>
          <a:bodyPr rtlCol="0">
            <a:normAutofit/>
          </a:bodyPr>
          <a:lstStyle>
            <a:lvl1pPr>
              <a:buNone/>
              <a:defRPr lang="en-US">
                <a:solidFill>
                  <a:schemeClr val="tx1">
                    <a:lumMod val="65000"/>
                    <a:lumOff val="35000"/>
                  </a:schemeClr>
                </a:solidFill>
              </a:defRPr>
            </a:lvl1pPr>
          </a:lstStyle>
          <a:p>
            <a:pPr lvl="0"/>
            <a:r>
              <a:rPr lang="ru-RU"/>
              <a:t>Образец текста</a:t>
            </a:r>
          </a:p>
        </p:txBody>
      </p:sp>
      <p:sp>
        <p:nvSpPr>
          <p:cNvPr id="6" name="Date Placeholder 4">
            <a:extLst>
              <a:ext uri="{FF2B5EF4-FFF2-40B4-BE49-F238E27FC236}">
                <a16:creationId xmlns:a16="http://schemas.microsoft.com/office/drawing/2014/main" id="{F665C7D5-6B39-4EA9-8580-1093B910692C}"/>
              </a:ext>
            </a:extLst>
          </p:cNvPr>
          <p:cNvSpPr>
            <a:spLocks noGrp="1"/>
          </p:cNvSpPr>
          <p:nvPr>
            <p:ph type="dt" sz="half" idx="14"/>
          </p:nvPr>
        </p:nvSpPr>
        <p:spPr/>
        <p:txBody>
          <a:bodyPr/>
          <a:lstStyle>
            <a:lvl1pPr>
              <a:defRPr/>
            </a:lvl1pPr>
          </a:lstStyle>
          <a:p>
            <a:pPr>
              <a:defRPr/>
            </a:pPr>
            <a:fld id="{0344DFA1-318A-44B8-8D1A-B73ED036A895}" type="datetime1">
              <a:rPr lang="ru-RU" smtClean="0"/>
              <a:t>12.09.2025</a:t>
            </a:fld>
            <a:endParaRPr lang="ru-RU"/>
          </a:p>
        </p:txBody>
      </p:sp>
      <p:sp>
        <p:nvSpPr>
          <p:cNvPr id="7" name="Footer Placeholder 5">
            <a:extLst>
              <a:ext uri="{FF2B5EF4-FFF2-40B4-BE49-F238E27FC236}">
                <a16:creationId xmlns:a16="http://schemas.microsoft.com/office/drawing/2014/main" id="{EA78809B-DD76-43B6-93EE-24D5B52492D0}"/>
              </a:ext>
            </a:extLst>
          </p:cNvPr>
          <p:cNvSpPr>
            <a:spLocks noGrp="1"/>
          </p:cNvSpPr>
          <p:nvPr>
            <p:ph type="ftr" sz="quarter" idx="15"/>
          </p:nvPr>
        </p:nvSpPr>
        <p:spPr/>
        <p:txBody>
          <a:bodyPr/>
          <a:lstStyle>
            <a:lvl1pPr>
              <a:defRPr/>
            </a:lvl1pPr>
          </a:lstStyle>
          <a:p>
            <a:pPr>
              <a:defRPr/>
            </a:pPr>
            <a:r>
              <a:rPr lang="en-US"/>
              <a:t>© B.Khamdamov </a:t>
            </a:r>
            <a:endParaRPr lang="ru-RU"/>
          </a:p>
        </p:txBody>
      </p:sp>
      <p:sp>
        <p:nvSpPr>
          <p:cNvPr id="8" name="Slide Number Placeholder 6">
            <a:extLst>
              <a:ext uri="{FF2B5EF4-FFF2-40B4-BE49-F238E27FC236}">
                <a16:creationId xmlns:a16="http://schemas.microsoft.com/office/drawing/2014/main" id="{0A4760D7-B224-47B8-BE7A-A02AFDA79A67}"/>
              </a:ext>
            </a:extLst>
          </p:cNvPr>
          <p:cNvSpPr>
            <a:spLocks noGrp="1"/>
          </p:cNvSpPr>
          <p:nvPr>
            <p:ph type="sldNum" sz="quarter" idx="16"/>
          </p:nvPr>
        </p:nvSpPr>
        <p:spPr>
          <a:xfrm>
            <a:off x="511175" y="4983163"/>
            <a:ext cx="585788" cy="365125"/>
          </a:xfrm>
        </p:spPr>
        <p:txBody>
          <a:bodyPr/>
          <a:lstStyle>
            <a:lvl1pPr>
              <a:defRPr/>
            </a:lvl1pPr>
          </a:lstStyle>
          <a:p>
            <a:pPr>
              <a:defRPr/>
            </a:pPr>
            <a:fld id="{B4A5916C-A812-472A-A9AE-0EEDB4B800E4}" type="slidenum">
              <a:rPr lang="ru-RU" altLang="ru-RU"/>
              <a:pPr>
                <a:defRPr/>
              </a:pPr>
              <a:t>‹#›</a:t>
            </a:fld>
            <a:endParaRPr lang="ru-RU" altLang="ru-RU"/>
          </a:p>
        </p:txBody>
      </p:sp>
    </p:spTree>
    <p:extLst>
      <p:ext uri="{BB962C8B-B14F-4D97-AF65-F5344CB8AC3E}">
        <p14:creationId xmlns:p14="http://schemas.microsoft.com/office/powerpoint/2010/main" val="254564058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4" name="Freeform 11">
            <a:extLst>
              <a:ext uri="{FF2B5EF4-FFF2-40B4-BE49-F238E27FC236}">
                <a16:creationId xmlns:a16="http://schemas.microsoft.com/office/drawing/2014/main" id="{74752EA2-AB9F-40F2-9D8B-12C60E5453A5}"/>
              </a:ext>
            </a:extLst>
          </p:cNvPr>
          <p:cNvSpPr>
            <a:spLocks/>
          </p:cNvSpPr>
          <p:nvPr/>
        </p:nvSpPr>
        <p:spPr bwMode="auto">
          <a:xfrm flipV="1">
            <a:off x="0" y="711200"/>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3">
            <a:extLst>
              <a:ext uri="{FF2B5EF4-FFF2-40B4-BE49-F238E27FC236}">
                <a16:creationId xmlns:a16="http://schemas.microsoft.com/office/drawing/2014/main" id="{1B3C0C50-A62E-4D49-87DC-ECA704EDD1EA}"/>
              </a:ext>
            </a:extLst>
          </p:cNvPr>
          <p:cNvSpPr>
            <a:spLocks noGrp="1"/>
          </p:cNvSpPr>
          <p:nvPr>
            <p:ph type="dt" sz="half" idx="10"/>
          </p:nvPr>
        </p:nvSpPr>
        <p:spPr/>
        <p:txBody>
          <a:bodyPr/>
          <a:lstStyle>
            <a:lvl1pPr>
              <a:defRPr/>
            </a:lvl1pPr>
          </a:lstStyle>
          <a:p>
            <a:pPr>
              <a:defRPr/>
            </a:pPr>
            <a:fld id="{9279003D-0033-4D00-A357-1694D6996E34}" type="datetime1">
              <a:rPr lang="ru-RU" smtClean="0"/>
              <a:t>12.09.2025</a:t>
            </a:fld>
            <a:endParaRPr lang="ru-RU"/>
          </a:p>
        </p:txBody>
      </p:sp>
      <p:sp>
        <p:nvSpPr>
          <p:cNvPr id="6" name="Footer Placeholder 4">
            <a:extLst>
              <a:ext uri="{FF2B5EF4-FFF2-40B4-BE49-F238E27FC236}">
                <a16:creationId xmlns:a16="http://schemas.microsoft.com/office/drawing/2014/main" id="{CEE757D9-0545-4DAC-8666-D6C636DCB89D}"/>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7" name="Slide Number Placeholder 5">
            <a:extLst>
              <a:ext uri="{FF2B5EF4-FFF2-40B4-BE49-F238E27FC236}">
                <a16:creationId xmlns:a16="http://schemas.microsoft.com/office/drawing/2014/main" id="{133C62BC-53F2-4815-910A-26B3AFBAB083}"/>
              </a:ext>
            </a:extLst>
          </p:cNvPr>
          <p:cNvSpPr>
            <a:spLocks noGrp="1"/>
          </p:cNvSpPr>
          <p:nvPr>
            <p:ph type="sldNum" sz="quarter" idx="12"/>
          </p:nvPr>
        </p:nvSpPr>
        <p:spPr/>
        <p:txBody>
          <a:bodyPr/>
          <a:lstStyle>
            <a:lvl1pPr>
              <a:defRPr/>
            </a:lvl1pPr>
          </a:lstStyle>
          <a:p>
            <a:pPr>
              <a:defRPr/>
            </a:pPr>
            <a:fld id="{F22DCE72-FBF6-41DD-ACEE-21F73AF96A65}" type="slidenum">
              <a:rPr lang="ru-RU" altLang="ru-RU"/>
              <a:pPr>
                <a:defRPr/>
              </a:pPr>
              <a:t>‹#›</a:t>
            </a:fld>
            <a:endParaRPr lang="ru-RU" altLang="ru-RU"/>
          </a:p>
        </p:txBody>
      </p:sp>
    </p:spTree>
    <p:extLst>
      <p:ext uri="{BB962C8B-B14F-4D97-AF65-F5344CB8AC3E}">
        <p14:creationId xmlns:p14="http://schemas.microsoft.com/office/powerpoint/2010/main" val="113527188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4" name="Freeform 11">
            <a:extLst>
              <a:ext uri="{FF2B5EF4-FFF2-40B4-BE49-F238E27FC236}">
                <a16:creationId xmlns:a16="http://schemas.microsoft.com/office/drawing/2014/main" id="{7946DBF4-5932-43D2-A441-3F6937C54537}"/>
              </a:ext>
            </a:extLst>
          </p:cNvPr>
          <p:cNvSpPr>
            <a:spLocks/>
          </p:cNvSpPr>
          <p:nvPr/>
        </p:nvSpPr>
        <p:spPr bwMode="auto">
          <a:xfrm flipV="1">
            <a:off x="0" y="711200"/>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Vertical Title 1"/>
          <p:cNvSpPr>
            <a:spLocks noGrp="1"/>
          </p:cNvSpPr>
          <p:nvPr>
            <p:ph type="title" orient="vert"/>
          </p:nvPr>
        </p:nvSpPr>
        <p:spPr>
          <a:xfrm>
            <a:off x="6878535" y="627406"/>
            <a:ext cx="1656132" cy="5283817"/>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3">
            <a:extLst>
              <a:ext uri="{FF2B5EF4-FFF2-40B4-BE49-F238E27FC236}">
                <a16:creationId xmlns:a16="http://schemas.microsoft.com/office/drawing/2014/main" id="{62092A2E-5D67-4133-A6BB-7D2F9EC2610F}"/>
              </a:ext>
            </a:extLst>
          </p:cNvPr>
          <p:cNvSpPr>
            <a:spLocks noGrp="1"/>
          </p:cNvSpPr>
          <p:nvPr>
            <p:ph type="dt" sz="half" idx="10"/>
          </p:nvPr>
        </p:nvSpPr>
        <p:spPr/>
        <p:txBody>
          <a:bodyPr/>
          <a:lstStyle>
            <a:lvl1pPr>
              <a:defRPr/>
            </a:lvl1pPr>
          </a:lstStyle>
          <a:p>
            <a:pPr>
              <a:defRPr/>
            </a:pPr>
            <a:fld id="{3F7E6D96-2AE8-48D0-B0C3-3739810E92B2}" type="datetime1">
              <a:rPr lang="ru-RU" smtClean="0"/>
              <a:t>12.09.2025</a:t>
            </a:fld>
            <a:endParaRPr lang="ru-RU"/>
          </a:p>
        </p:txBody>
      </p:sp>
      <p:sp>
        <p:nvSpPr>
          <p:cNvPr id="6" name="Footer Placeholder 4">
            <a:extLst>
              <a:ext uri="{FF2B5EF4-FFF2-40B4-BE49-F238E27FC236}">
                <a16:creationId xmlns:a16="http://schemas.microsoft.com/office/drawing/2014/main" id="{13BDC09D-A9C1-4787-9A4E-71DC1B94BF8C}"/>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7" name="Slide Number Placeholder 5">
            <a:extLst>
              <a:ext uri="{FF2B5EF4-FFF2-40B4-BE49-F238E27FC236}">
                <a16:creationId xmlns:a16="http://schemas.microsoft.com/office/drawing/2014/main" id="{F5049EF7-3718-4F11-AB98-E92B54B8E165}"/>
              </a:ext>
            </a:extLst>
          </p:cNvPr>
          <p:cNvSpPr>
            <a:spLocks noGrp="1"/>
          </p:cNvSpPr>
          <p:nvPr>
            <p:ph type="sldNum" sz="quarter" idx="12"/>
          </p:nvPr>
        </p:nvSpPr>
        <p:spPr/>
        <p:txBody>
          <a:bodyPr/>
          <a:lstStyle>
            <a:lvl1pPr>
              <a:defRPr/>
            </a:lvl1pPr>
          </a:lstStyle>
          <a:p>
            <a:pPr>
              <a:defRPr/>
            </a:pPr>
            <a:fld id="{03D9D5C9-3F50-40C9-A73D-BB3BAA80722E}" type="slidenum">
              <a:rPr lang="ru-RU" altLang="ru-RU"/>
              <a:pPr>
                <a:defRPr/>
              </a:pPr>
              <a:t>‹#›</a:t>
            </a:fld>
            <a:endParaRPr lang="ru-RU" altLang="ru-RU"/>
          </a:p>
        </p:txBody>
      </p:sp>
    </p:spTree>
    <p:extLst>
      <p:ext uri="{BB962C8B-B14F-4D97-AF65-F5344CB8AC3E}">
        <p14:creationId xmlns:p14="http://schemas.microsoft.com/office/powerpoint/2010/main" val="82631340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Only">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457200" y="277813"/>
            <a:ext cx="8229600" cy="58531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3" name="Rectangle 39">
            <a:extLst>
              <a:ext uri="{FF2B5EF4-FFF2-40B4-BE49-F238E27FC236}">
                <a16:creationId xmlns:a16="http://schemas.microsoft.com/office/drawing/2014/main" id="{3B5B6B61-95D8-42FD-B746-7D7B18BCF5D6}"/>
              </a:ext>
            </a:extLst>
          </p:cNvPr>
          <p:cNvSpPr>
            <a:spLocks noGrp="1" noChangeArrowheads="1"/>
          </p:cNvSpPr>
          <p:nvPr>
            <p:ph type="dt" sz="half" idx="10"/>
          </p:nvPr>
        </p:nvSpPr>
        <p:spPr/>
        <p:txBody>
          <a:bodyPr/>
          <a:lstStyle>
            <a:lvl1pPr>
              <a:defRPr/>
            </a:lvl1pPr>
          </a:lstStyle>
          <a:p>
            <a:pPr>
              <a:defRPr/>
            </a:pPr>
            <a:fld id="{6012066F-2C43-4C6D-B09E-8365E8A0C0B5}" type="datetime1">
              <a:rPr lang="ru-RU" smtClean="0"/>
              <a:t>12.09.2025</a:t>
            </a:fld>
            <a:endParaRPr lang="ru-RU"/>
          </a:p>
        </p:txBody>
      </p:sp>
      <p:sp>
        <p:nvSpPr>
          <p:cNvPr id="4" name="Rectangle 40">
            <a:extLst>
              <a:ext uri="{FF2B5EF4-FFF2-40B4-BE49-F238E27FC236}">
                <a16:creationId xmlns:a16="http://schemas.microsoft.com/office/drawing/2014/main" id="{0F1B7367-D2B3-403C-9625-3F1908F65800}"/>
              </a:ext>
            </a:extLst>
          </p:cNvPr>
          <p:cNvSpPr>
            <a:spLocks noGrp="1" noChangeArrowheads="1"/>
          </p:cNvSpPr>
          <p:nvPr>
            <p:ph type="ftr" sz="quarter" idx="11"/>
          </p:nvPr>
        </p:nvSpPr>
        <p:spPr/>
        <p:txBody>
          <a:bodyPr/>
          <a:lstStyle>
            <a:lvl1pPr>
              <a:defRPr/>
            </a:lvl1pPr>
          </a:lstStyle>
          <a:p>
            <a:pPr>
              <a:defRPr/>
            </a:pPr>
            <a:r>
              <a:rPr lang="en-US"/>
              <a:t>© B.Khamdamov </a:t>
            </a:r>
            <a:endParaRPr lang="ru-RU"/>
          </a:p>
        </p:txBody>
      </p:sp>
      <p:sp>
        <p:nvSpPr>
          <p:cNvPr id="5" name="Rectangle 41">
            <a:extLst>
              <a:ext uri="{FF2B5EF4-FFF2-40B4-BE49-F238E27FC236}">
                <a16:creationId xmlns:a16="http://schemas.microsoft.com/office/drawing/2014/main" id="{A7E1E15A-C868-43C6-870D-E145A77AB69D}"/>
              </a:ext>
            </a:extLst>
          </p:cNvPr>
          <p:cNvSpPr>
            <a:spLocks noGrp="1" noChangeArrowheads="1"/>
          </p:cNvSpPr>
          <p:nvPr>
            <p:ph type="sldNum" sz="quarter" idx="12"/>
          </p:nvPr>
        </p:nvSpPr>
        <p:spPr/>
        <p:txBody>
          <a:bodyPr/>
          <a:lstStyle>
            <a:lvl1pPr>
              <a:defRPr/>
            </a:lvl1pPr>
          </a:lstStyle>
          <a:p>
            <a:pPr>
              <a:defRPr/>
            </a:pPr>
            <a:fld id="{CAB6618A-EDEA-48BA-BCBF-B98893235750}" type="slidenum">
              <a:rPr lang="ru-RU"/>
              <a:pPr>
                <a:defRPr/>
              </a:pPr>
              <a:t>‹#›</a:t>
            </a:fld>
            <a:endParaRPr lang="ru-RU"/>
          </a:p>
        </p:txBody>
      </p:sp>
    </p:spTree>
    <p:extLst>
      <p:ext uri="{BB962C8B-B14F-4D97-AF65-F5344CB8AC3E}">
        <p14:creationId xmlns:p14="http://schemas.microsoft.com/office/powerpoint/2010/main" val="71962120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xAndObj">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43000"/>
          </a:xfrm>
        </p:spPr>
        <p:txBody>
          <a:bodyPr/>
          <a:lstStyle/>
          <a:p>
            <a:r>
              <a:rPr lang="ru-RU"/>
              <a:t>Образец заголовка</a:t>
            </a:r>
          </a:p>
        </p:txBody>
      </p:sp>
      <p:sp>
        <p:nvSpPr>
          <p:cNvPr id="3" name="Текст 2"/>
          <p:cNvSpPr>
            <a:spLocks noGrp="1"/>
          </p:cNvSpPr>
          <p:nvPr>
            <p:ph type="body" sz="half" idx="1"/>
          </p:nvPr>
        </p:nvSpPr>
        <p:spPr>
          <a:xfrm>
            <a:off x="457200" y="1600200"/>
            <a:ext cx="4038600" cy="453072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3072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39">
            <a:extLst>
              <a:ext uri="{FF2B5EF4-FFF2-40B4-BE49-F238E27FC236}">
                <a16:creationId xmlns:a16="http://schemas.microsoft.com/office/drawing/2014/main" id="{3565B1AC-8169-44A8-B32B-2E2F396DC17B}"/>
              </a:ext>
            </a:extLst>
          </p:cNvPr>
          <p:cNvSpPr>
            <a:spLocks noGrp="1" noChangeArrowheads="1"/>
          </p:cNvSpPr>
          <p:nvPr>
            <p:ph type="dt" sz="half" idx="10"/>
          </p:nvPr>
        </p:nvSpPr>
        <p:spPr/>
        <p:txBody>
          <a:bodyPr/>
          <a:lstStyle>
            <a:lvl1pPr>
              <a:defRPr/>
            </a:lvl1pPr>
          </a:lstStyle>
          <a:p>
            <a:pPr>
              <a:defRPr/>
            </a:pPr>
            <a:fld id="{B98BC2C0-EFFA-4F03-8429-B5D445612007}" type="datetime1">
              <a:rPr lang="ru-RU" smtClean="0"/>
              <a:t>12.09.2025</a:t>
            </a:fld>
            <a:endParaRPr lang="ru-RU"/>
          </a:p>
        </p:txBody>
      </p:sp>
      <p:sp>
        <p:nvSpPr>
          <p:cNvPr id="6" name="Rectangle 40">
            <a:extLst>
              <a:ext uri="{FF2B5EF4-FFF2-40B4-BE49-F238E27FC236}">
                <a16:creationId xmlns:a16="http://schemas.microsoft.com/office/drawing/2014/main" id="{7D000D4F-A467-4BF3-A988-798C0743A949}"/>
              </a:ext>
            </a:extLst>
          </p:cNvPr>
          <p:cNvSpPr>
            <a:spLocks noGrp="1" noChangeArrowheads="1"/>
          </p:cNvSpPr>
          <p:nvPr>
            <p:ph type="ftr" sz="quarter" idx="11"/>
          </p:nvPr>
        </p:nvSpPr>
        <p:spPr/>
        <p:txBody>
          <a:bodyPr/>
          <a:lstStyle>
            <a:lvl1pPr>
              <a:defRPr/>
            </a:lvl1pPr>
          </a:lstStyle>
          <a:p>
            <a:pPr>
              <a:defRPr/>
            </a:pPr>
            <a:r>
              <a:rPr lang="en-US"/>
              <a:t>© B.Khamdamov </a:t>
            </a:r>
            <a:endParaRPr lang="ru-RU"/>
          </a:p>
        </p:txBody>
      </p:sp>
      <p:sp>
        <p:nvSpPr>
          <p:cNvPr id="7" name="Rectangle 41">
            <a:extLst>
              <a:ext uri="{FF2B5EF4-FFF2-40B4-BE49-F238E27FC236}">
                <a16:creationId xmlns:a16="http://schemas.microsoft.com/office/drawing/2014/main" id="{4202A4C4-C492-4C80-A58F-990226BE88C6}"/>
              </a:ext>
            </a:extLst>
          </p:cNvPr>
          <p:cNvSpPr>
            <a:spLocks noGrp="1" noChangeArrowheads="1"/>
          </p:cNvSpPr>
          <p:nvPr>
            <p:ph type="sldNum" sz="quarter" idx="12"/>
          </p:nvPr>
        </p:nvSpPr>
        <p:spPr/>
        <p:txBody>
          <a:bodyPr/>
          <a:lstStyle>
            <a:lvl1pPr>
              <a:defRPr/>
            </a:lvl1pPr>
          </a:lstStyle>
          <a:p>
            <a:pPr>
              <a:defRPr/>
            </a:pPr>
            <a:fld id="{DFC374F3-B45B-4289-A8BF-6319596A7381}" type="slidenum">
              <a:rPr lang="ru-RU"/>
              <a:pPr>
                <a:defRPr/>
              </a:pPr>
              <a:t>‹#›</a:t>
            </a:fld>
            <a:endParaRPr lang="ru-RU"/>
          </a:p>
        </p:txBody>
      </p:sp>
    </p:spTree>
    <p:extLst>
      <p:ext uri="{BB962C8B-B14F-4D97-AF65-F5344CB8AC3E}">
        <p14:creationId xmlns:p14="http://schemas.microsoft.com/office/powerpoint/2010/main" val="38983681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18" Type="http://schemas.openxmlformats.org/officeDocument/2006/relationships/slideLayout" Target="../slideLayouts/slideLayout5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slideLayout" Target="../slideLayouts/slideLayout50.xml"/><Relationship Id="rId2" Type="http://schemas.openxmlformats.org/officeDocument/2006/relationships/slideLayout" Target="../slideLayouts/slideLayout35.xml"/><Relationship Id="rId16" Type="http://schemas.openxmlformats.org/officeDocument/2006/relationships/slideLayout" Target="../slideLayouts/slideLayout49.xml"/><Relationship Id="rId20" Type="http://schemas.openxmlformats.org/officeDocument/2006/relationships/image" Target="../media/image3.jpeg"/><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slideLayout" Target="../slideLayouts/slideLayout48.xml"/><Relationship Id="rId10" Type="http://schemas.openxmlformats.org/officeDocument/2006/relationships/slideLayout" Target="../slideLayouts/slideLayout43.xml"/><Relationship Id="rId19" Type="http://schemas.openxmlformats.org/officeDocument/2006/relationships/theme" Target="../theme/theme4.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7BE84EA-7C71-48E0-BF8A-714E563B97CA}"/>
              </a:ext>
            </a:extLst>
          </p:cNvPr>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ru-RU"/>
              <a:t>Образец заголовка</a:t>
            </a:r>
            <a:endParaRPr lang="en-US" dirty="0"/>
          </a:p>
        </p:txBody>
      </p:sp>
      <p:sp>
        <p:nvSpPr>
          <p:cNvPr id="1027" name="Text Placeholder 2">
            <a:extLst>
              <a:ext uri="{FF2B5EF4-FFF2-40B4-BE49-F238E27FC236}">
                <a16:creationId xmlns:a16="http://schemas.microsoft.com/office/drawing/2014/main" id="{EA242F60-2BDD-4A1C-82B8-A90CB06F20B9}"/>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a:t>Образец текста</a:t>
            </a:r>
          </a:p>
          <a:p>
            <a:pPr lvl="1"/>
            <a:r>
              <a:rPr lang="ru-RU" altLang="ru-RU"/>
              <a:t>Второй уровень</a:t>
            </a:r>
          </a:p>
          <a:p>
            <a:pPr lvl="2"/>
            <a:r>
              <a:rPr lang="ru-RU" altLang="ru-RU"/>
              <a:t>Третий уровень</a:t>
            </a:r>
          </a:p>
          <a:p>
            <a:pPr lvl="3"/>
            <a:r>
              <a:rPr lang="ru-RU" altLang="ru-RU"/>
              <a:t>Четвертый уровень</a:t>
            </a:r>
          </a:p>
          <a:p>
            <a:pPr lvl="4"/>
            <a:r>
              <a:rPr lang="ru-RU" altLang="ru-RU"/>
              <a:t>Пятый уровень</a:t>
            </a:r>
            <a:endParaRPr lang="en-US" altLang="ru-RU"/>
          </a:p>
        </p:txBody>
      </p:sp>
      <p:sp>
        <p:nvSpPr>
          <p:cNvPr id="4" name="Date Placeholder 3">
            <a:extLst>
              <a:ext uri="{FF2B5EF4-FFF2-40B4-BE49-F238E27FC236}">
                <a16:creationId xmlns:a16="http://schemas.microsoft.com/office/drawing/2014/main" id="{9DEF5A7F-180B-4D58-8B90-0B7906ED5E6D}"/>
              </a:ext>
            </a:extLst>
          </p:cNvPr>
          <p:cNvSpPr>
            <a:spLocks noGrp="1"/>
          </p:cNvSpPr>
          <p:nvPr>
            <p:ph type="dt" sz="half" idx="2"/>
          </p:nvPr>
        </p:nvSpPr>
        <p:spPr>
          <a:xfrm>
            <a:off x="6362700" y="6356350"/>
            <a:ext cx="2085975" cy="365125"/>
          </a:xfrm>
          <a:prstGeom prst="rect">
            <a:avLst/>
          </a:prstGeom>
        </p:spPr>
        <p:txBody>
          <a:bodyPr vert="horz" lIns="91440" tIns="45720" rIns="45720" bIns="45720" rtlCol="0" anchor="ctr"/>
          <a:lstStyle>
            <a:lvl1pPr algn="r" eaLnBrk="1" fontAlgn="auto" hangingPunct="1">
              <a:spcBef>
                <a:spcPts val="0"/>
              </a:spcBef>
              <a:spcAft>
                <a:spcPts val="0"/>
              </a:spcAft>
              <a:defRPr sz="1200">
                <a:solidFill>
                  <a:prstClr val="black">
                    <a:lumMod val="65000"/>
                    <a:lumOff val="35000"/>
                  </a:prstClr>
                </a:solidFill>
                <a:latin typeface="Century Gothic" pitchFamily="34" charset="0"/>
              </a:defRPr>
            </a:lvl1pPr>
          </a:lstStyle>
          <a:p>
            <a:pPr>
              <a:defRPr/>
            </a:pPr>
            <a:fld id="{67904A91-BD48-490F-99FF-2FADF749C6AB}" type="datetime1">
              <a:rPr lang="ru-RU" smtClean="0"/>
              <a:t>12.09.2025</a:t>
            </a:fld>
            <a:endParaRPr lang="ru-RU"/>
          </a:p>
        </p:txBody>
      </p:sp>
      <p:sp>
        <p:nvSpPr>
          <p:cNvPr id="5" name="Footer Placeholder 4">
            <a:extLst>
              <a:ext uri="{FF2B5EF4-FFF2-40B4-BE49-F238E27FC236}">
                <a16:creationId xmlns:a16="http://schemas.microsoft.com/office/drawing/2014/main" id="{DDFC8D1E-83A3-4D5E-9AE8-F3F05F5F1380}"/>
              </a:ext>
            </a:extLst>
          </p:cNvPr>
          <p:cNvSpPr>
            <a:spLocks noGrp="1"/>
          </p:cNvSpPr>
          <p:nvPr>
            <p:ph type="ftr" sz="quarter" idx="3"/>
          </p:nvPr>
        </p:nvSpPr>
        <p:spPr>
          <a:xfrm>
            <a:off x="658813" y="6356350"/>
            <a:ext cx="2847975" cy="365125"/>
          </a:xfrm>
          <a:prstGeom prst="rect">
            <a:avLst/>
          </a:prstGeom>
        </p:spPr>
        <p:txBody>
          <a:bodyPr vert="horz" lIns="45720" tIns="45720" rIns="91440" bIns="45720" rtlCol="0" anchor="ctr"/>
          <a:lstStyle>
            <a:lvl1pPr algn="l" eaLnBrk="1" fontAlgn="auto" hangingPunct="1">
              <a:spcBef>
                <a:spcPts val="0"/>
              </a:spcBef>
              <a:spcAft>
                <a:spcPts val="0"/>
              </a:spcAft>
              <a:defRPr sz="1200">
                <a:solidFill>
                  <a:prstClr val="black">
                    <a:lumMod val="65000"/>
                    <a:lumOff val="35000"/>
                  </a:prstClr>
                </a:solidFill>
                <a:latin typeface="Century Gothic" pitchFamily="34" charset="0"/>
              </a:defRPr>
            </a:lvl1pPr>
          </a:lstStyle>
          <a:p>
            <a:pPr>
              <a:defRPr/>
            </a:pPr>
            <a:r>
              <a:rPr lang="en-US"/>
              <a:t>© B.Khamdamov </a:t>
            </a:r>
            <a:endParaRPr lang="ru-RU"/>
          </a:p>
        </p:txBody>
      </p:sp>
      <p:sp>
        <p:nvSpPr>
          <p:cNvPr id="6" name="Slide Number Placeholder 5">
            <a:extLst>
              <a:ext uri="{FF2B5EF4-FFF2-40B4-BE49-F238E27FC236}">
                <a16:creationId xmlns:a16="http://schemas.microsoft.com/office/drawing/2014/main" id="{1CCEC4C7-51BA-4D85-A743-947B691CF323}"/>
              </a:ext>
            </a:extLst>
          </p:cNvPr>
          <p:cNvSpPr>
            <a:spLocks noGrp="1"/>
          </p:cNvSpPr>
          <p:nvPr>
            <p:ph type="sldNum" sz="quarter" idx="4"/>
          </p:nvPr>
        </p:nvSpPr>
        <p:spPr>
          <a:xfrm>
            <a:off x="8543925" y="6356350"/>
            <a:ext cx="561975" cy="365125"/>
          </a:xfrm>
          <a:prstGeom prst="rect">
            <a:avLst/>
          </a:prstGeom>
        </p:spPr>
        <p:txBody>
          <a:bodyPr vert="horz" wrap="square" lIns="27432" tIns="45720" rIns="45720" bIns="45720" numCol="1" anchor="ctr" anchorCtr="0" compatLnSpc="1">
            <a:prstTxWarp prst="textNoShape">
              <a:avLst/>
            </a:prstTxWarp>
          </a:bodyPr>
          <a:lstStyle>
            <a:lvl1pPr eaLnBrk="1" hangingPunct="1">
              <a:defRPr sz="1200">
                <a:solidFill>
                  <a:srgbClr val="595959"/>
                </a:solidFill>
                <a:latin typeface="Century Gothic" panose="020B0502020202020204" pitchFamily="34" charset="0"/>
              </a:defRPr>
            </a:lvl1pPr>
          </a:lstStyle>
          <a:p>
            <a:pPr>
              <a:defRPr/>
            </a:pPr>
            <a:fld id="{E0DF3B0E-4A5B-4C9E-B504-2DC70F918FB1}" type="slidenum">
              <a:rPr lang="ru-RU" altLang="ru-RU"/>
              <a:pPr>
                <a:defRPr/>
              </a:pPr>
              <a:t>‹#›</a:t>
            </a:fld>
            <a:endParaRPr lang="ru-RU" altLang="ru-RU"/>
          </a:p>
        </p:txBody>
      </p:sp>
      <p:sp>
        <p:nvSpPr>
          <p:cNvPr id="7" name="Oval 6">
            <a:extLst>
              <a:ext uri="{FF2B5EF4-FFF2-40B4-BE49-F238E27FC236}">
                <a16:creationId xmlns:a16="http://schemas.microsoft.com/office/drawing/2014/main" id="{739C9696-93EC-4DAE-ABDF-8F7DC22E9223}"/>
              </a:ext>
            </a:extLst>
          </p:cNvPr>
          <p:cNvSpPr/>
          <p:nvPr/>
        </p:nvSpPr>
        <p:spPr>
          <a:xfrm>
            <a:off x="8458200" y="6499225"/>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solidFill>
                <a:prstClr val="white"/>
              </a:solidFill>
            </a:endParaRPr>
          </a:p>
        </p:txBody>
      </p:sp>
      <p:sp>
        <p:nvSpPr>
          <p:cNvPr id="8" name="Oval 7">
            <a:extLst>
              <a:ext uri="{FF2B5EF4-FFF2-40B4-BE49-F238E27FC236}">
                <a16:creationId xmlns:a16="http://schemas.microsoft.com/office/drawing/2014/main" id="{B1085A16-E9FA-4268-893E-367D9223F904}"/>
              </a:ext>
            </a:extLst>
          </p:cNvPr>
          <p:cNvSpPr/>
          <p:nvPr/>
        </p:nvSpPr>
        <p:spPr>
          <a:xfrm>
            <a:off x="569913" y="6499225"/>
            <a:ext cx="84137"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solidFill>
                <a:prstClr val="white"/>
              </a:solidFill>
            </a:endParaRPr>
          </a:p>
        </p:txBody>
      </p:sp>
    </p:spTree>
  </p:cSld>
  <p:clrMap bg1="lt1" tx1="dk1" bg2="lt2" tx2="dk2" accent1="accent1" accent2="accent2" accent3="accent3" accent4="accent4" accent5="accent5" accent6="accent6" hlink="hlink" folHlink="folHlink"/>
  <p:sldLayoutIdLst>
    <p:sldLayoutId id="2147486487" r:id="rId1"/>
    <p:sldLayoutId id="2147486488" r:id="rId2"/>
    <p:sldLayoutId id="2147486489" r:id="rId3"/>
    <p:sldLayoutId id="2147486490" r:id="rId4"/>
    <p:sldLayoutId id="2147486491" r:id="rId5"/>
    <p:sldLayoutId id="2147486492" r:id="rId6"/>
    <p:sldLayoutId id="2147486493" r:id="rId7"/>
    <p:sldLayoutId id="2147486494" r:id="rId8"/>
    <p:sldLayoutId id="2147486495" r:id="rId9"/>
    <p:sldLayoutId id="2147486496" r:id="rId10"/>
    <p:sldLayoutId id="2147486497" r:id="rId11"/>
  </p:sldLayoutIdLst>
  <p:hf sldNum="0" hdr="0" dt="0"/>
  <p:txStyles>
    <p:titleStyle>
      <a:lvl1pPr algn="ctr" rtl="0" eaLnBrk="0" fontAlgn="base" hangingPunct="0">
        <a:lnSpc>
          <a:spcPts val="5800"/>
        </a:lnSpc>
        <a:spcBef>
          <a:spcPct val="0"/>
        </a:spcBef>
        <a:spcAft>
          <a:spcPct val="0"/>
        </a:spcAft>
        <a:defRPr sz="5400" kern="1200">
          <a:solidFill>
            <a:schemeClr val="tx2"/>
          </a:solidFill>
          <a:effectLst>
            <a:outerShdw blurRad="63500" dist="38100" dir="5400000" algn="t" rotWithShape="0">
              <a:prstClr val="black">
                <a:alpha val="25000"/>
              </a:prstClr>
            </a:outerShdw>
          </a:effectLst>
          <a:latin typeface="+mn-lt"/>
          <a:ea typeface="+mj-ea"/>
          <a:cs typeface="+mj-cs"/>
        </a:defRPr>
      </a:lvl1pPr>
      <a:lvl2pPr algn="ctr" rtl="0" eaLnBrk="0" fontAlgn="base" hangingPunct="0">
        <a:lnSpc>
          <a:spcPts val="5800"/>
        </a:lnSpc>
        <a:spcBef>
          <a:spcPct val="0"/>
        </a:spcBef>
        <a:spcAft>
          <a:spcPct val="0"/>
        </a:spcAft>
        <a:defRPr sz="5400">
          <a:solidFill>
            <a:schemeClr val="tx2"/>
          </a:solidFill>
          <a:latin typeface="Palatino Linotype" pitchFamily="18" charset="0"/>
        </a:defRPr>
      </a:lvl2pPr>
      <a:lvl3pPr algn="ctr" rtl="0" eaLnBrk="0" fontAlgn="base" hangingPunct="0">
        <a:lnSpc>
          <a:spcPts val="5800"/>
        </a:lnSpc>
        <a:spcBef>
          <a:spcPct val="0"/>
        </a:spcBef>
        <a:spcAft>
          <a:spcPct val="0"/>
        </a:spcAft>
        <a:defRPr sz="5400">
          <a:solidFill>
            <a:schemeClr val="tx2"/>
          </a:solidFill>
          <a:latin typeface="Palatino Linotype" pitchFamily="18" charset="0"/>
        </a:defRPr>
      </a:lvl3pPr>
      <a:lvl4pPr algn="ctr" rtl="0" eaLnBrk="0" fontAlgn="base" hangingPunct="0">
        <a:lnSpc>
          <a:spcPts val="5800"/>
        </a:lnSpc>
        <a:spcBef>
          <a:spcPct val="0"/>
        </a:spcBef>
        <a:spcAft>
          <a:spcPct val="0"/>
        </a:spcAft>
        <a:defRPr sz="5400">
          <a:solidFill>
            <a:schemeClr val="tx2"/>
          </a:solidFill>
          <a:latin typeface="Palatino Linotype" pitchFamily="18" charset="0"/>
        </a:defRPr>
      </a:lvl4pPr>
      <a:lvl5pPr algn="ctr" rtl="0" eaLnBrk="0" fontAlgn="base" hangingPunct="0">
        <a:lnSpc>
          <a:spcPts val="5800"/>
        </a:lnSpc>
        <a:spcBef>
          <a:spcPct val="0"/>
        </a:spcBef>
        <a:spcAft>
          <a:spcPct val="0"/>
        </a:spcAft>
        <a:defRPr sz="5400">
          <a:solidFill>
            <a:schemeClr val="tx2"/>
          </a:solidFill>
          <a:latin typeface="Palatino Linotype" pitchFamily="18" charset="0"/>
        </a:defRPr>
      </a:lvl5pPr>
      <a:lvl6pPr marL="457200" algn="ctr" rtl="0" fontAlgn="base">
        <a:lnSpc>
          <a:spcPts val="5800"/>
        </a:lnSpc>
        <a:spcBef>
          <a:spcPct val="0"/>
        </a:spcBef>
        <a:spcAft>
          <a:spcPct val="0"/>
        </a:spcAft>
        <a:defRPr sz="5400">
          <a:solidFill>
            <a:schemeClr val="tx2"/>
          </a:solidFill>
          <a:latin typeface="Palatino Linotype" pitchFamily="18" charset="0"/>
        </a:defRPr>
      </a:lvl6pPr>
      <a:lvl7pPr marL="914400" algn="ctr" rtl="0" fontAlgn="base">
        <a:lnSpc>
          <a:spcPts val="5800"/>
        </a:lnSpc>
        <a:spcBef>
          <a:spcPct val="0"/>
        </a:spcBef>
        <a:spcAft>
          <a:spcPct val="0"/>
        </a:spcAft>
        <a:defRPr sz="5400">
          <a:solidFill>
            <a:schemeClr val="tx2"/>
          </a:solidFill>
          <a:latin typeface="Palatino Linotype" pitchFamily="18" charset="0"/>
        </a:defRPr>
      </a:lvl7pPr>
      <a:lvl8pPr marL="1371600" algn="ctr" rtl="0" fontAlgn="base">
        <a:lnSpc>
          <a:spcPts val="5800"/>
        </a:lnSpc>
        <a:spcBef>
          <a:spcPct val="0"/>
        </a:spcBef>
        <a:spcAft>
          <a:spcPct val="0"/>
        </a:spcAft>
        <a:defRPr sz="5400">
          <a:solidFill>
            <a:schemeClr val="tx2"/>
          </a:solidFill>
          <a:latin typeface="Palatino Linotype" pitchFamily="18" charset="0"/>
        </a:defRPr>
      </a:lvl8pPr>
      <a:lvl9pPr marL="1828800" algn="ctr" rtl="0" fontAlgn="base">
        <a:lnSpc>
          <a:spcPts val="5800"/>
        </a:lnSpc>
        <a:spcBef>
          <a:spcPct val="0"/>
        </a:spcBef>
        <a:spcAft>
          <a:spcPct val="0"/>
        </a:spcAft>
        <a:defRPr sz="5400">
          <a:solidFill>
            <a:schemeClr val="tx2"/>
          </a:solidFill>
          <a:latin typeface="Palatino Linotype"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2400" kern="1200">
          <a:solidFill>
            <a:srgbClr val="7F7F7F"/>
          </a:solidFill>
          <a:latin typeface="+mj-lt"/>
          <a:ea typeface="+mn-ea"/>
          <a:cs typeface="+mn-cs"/>
        </a:defRPr>
      </a:lvl1pPr>
      <a:lvl2pPr marL="742950" indent="-285750" algn="l" rtl="0" eaLnBrk="0" fontAlgn="base" hangingPunct="0">
        <a:spcBef>
          <a:spcPct val="20000"/>
        </a:spcBef>
        <a:spcAft>
          <a:spcPct val="0"/>
        </a:spcAft>
        <a:buFont typeface="Courier New" panose="02070309020205020404" pitchFamily="49" charset="0"/>
        <a:buChar char="o"/>
        <a:defRPr sz="1600" kern="1200">
          <a:solidFill>
            <a:srgbClr val="7F7F7F"/>
          </a:solidFill>
          <a:latin typeface="+mj-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1600" kern="1200">
          <a:solidFill>
            <a:srgbClr val="7F7F7F"/>
          </a:solidFill>
          <a:latin typeface="+mj-lt"/>
          <a:ea typeface="+mn-ea"/>
          <a:cs typeface="+mn-cs"/>
        </a:defRPr>
      </a:lvl3pPr>
      <a:lvl4pPr marL="1600200" indent="-228600" algn="l" rtl="0" eaLnBrk="0" fontAlgn="base" hangingPunct="0">
        <a:spcBef>
          <a:spcPct val="20000"/>
        </a:spcBef>
        <a:spcAft>
          <a:spcPct val="0"/>
        </a:spcAft>
        <a:buFont typeface="Courier New" panose="02070309020205020404" pitchFamily="49" charset="0"/>
        <a:buChar char="o"/>
        <a:defRPr sz="1600" kern="1200">
          <a:solidFill>
            <a:srgbClr val="7F7F7F"/>
          </a:solidFill>
          <a:latin typeface="+mj-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600" kern="1200">
          <a:solidFill>
            <a:srgbClr val="7F7F7F"/>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A032806-A717-4668-90C7-F6FE901AD682}"/>
              </a:ext>
            </a:extLst>
          </p:cNvPr>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ru-RU"/>
              <a:t>Образец заголовка</a:t>
            </a:r>
            <a:endParaRPr lang="en-US" dirty="0"/>
          </a:p>
        </p:txBody>
      </p:sp>
      <p:sp>
        <p:nvSpPr>
          <p:cNvPr id="2051" name="Text Placeholder 2">
            <a:extLst>
              <a:ext uri="{FF2B5EF4-FFF2-40B4-BE49-F238E27FC236}">
                <a16:creationId xmlns:a16="http://schemas.microsoft.com/office/drawing/2014/main" id="{BF6554FD-1148-4A7C-B244-0857553A0562}"/>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a:t>Образец текста</a:t>
            </a:r>
          </a:p>
          <a:p>
            <a:pPr lvl="1"/>
            <a:r>
              <a:rPr lang="ru-RU" altLang="ru-RU"/>
              <a:t>Второй уровень</a:t>
            </a:r>
          </a:p>
          <a:p>
            <a:pPr lvl="2"/>
            <a:r>
              <a:rPr lang="ru-RU" altLang="ru-RU"/>
              <a:t>Третий уровень</a:t>
            </a:r>
          </a:p>
          <a:p>
            <a:pPr lvl="3"/>
            <a:r>
              <a:rPr lang="ru-RU" altLang="ru-RU"/>
              <a:t>Четвертый уровень</a:t>
            </a:r>
          </a:p>
          <a:p>
            <a:pPr lvl="4"/>
            <a:r>
              <a:rPr lang="ru-RU" altLang="ru-RU"/>
              <a:t>Пятый уровень</a:t>
            </a:r>
            <a:endParaRPr lang="en-US" altLang="ru-RU"/>
          </a:p>
        </p:txBody>
      </p:sp>
      <p:sp>
        <p:nvSpPr>
          <p:cNvPr id="4" name="Date Placeholder 3">
            <a:extLst>
              <a:ext uri="{FF2B5EF4-FFF2-40B4-BE49-F238E27FC236}">
                <a16:creationId xmlns:a16="http://schemas.microsoft.com/office/drawing/2014/main" id="{C17E13F1-B78F-4CFD-BFF6-73C2C466024F}"/>
              </a:ext>
            </a:extLst>
          </p:cNvPr>
          <p:cNvSpPr>
            <a:spLocks noGrp="1"/>
          </p:cNvSpPr>
          <p:nvPr>
            <p:ph type="dt" sz="half" idx="2"/>
          </p:nvPr>
        </p:nvSpPr>
        <p:spPr>
          <a:xfrm>
            <a:off x="6362700" y="6356350"/>
            <a:ext cx="2085975" cy="365125"/>
          </a:xfrm>
          <a:prstGeom prst="rect">
            <a:avLst/>
          </a:prstGeom>
        </p:spPr>
        <p:txBody>
          <a:bodyPr vert="horz" lIns="91440" tIns="45720" rIns="45720" bIns="45720" rtlCol="0" anchor="ctr"/>
          <a:lstStyle>
            <a:lvl1pPr algn="r" eaLnBrk="1" fontAlgn="auto" hangingPunct="1">
              <a:spcBef>
                <a:spcPts val="0"/>
              </a:spcBef>
              <a:spcAft>
                <a:spcPts val="0"/>
              </a:spcAft>
              <a:defRPr sz="1200">
                <a:solidFill>
                  <a:prstClr val="black">
                    <a:lumMod val="65000"/>
                    <a:lumOff val="35000"/>
                  </a:prstClr>
                </a:solidFill>
                <a:latin typeface="Century Gothic" pitchFamily="34" charset="0"/>
              </a:defRPr>
            </a:lvl1pPr>
          </a:lstStyle>
          <a:p>
            <a:pPr>
              <a:defRPr/>
            </a:pPr>
            <a:fld id="{2B794B26-71D8-450D-8F71-9326C0E0CB57}" type="datetime1">
              <a:rPr lang="ru-RU" smtClean="0"/>
              <a:t>12.09.2025</a:t>
            </a:fld>
            <a:endParaRPr lang="ru-RU"/>
          </a:p>
        </p:txBody>
      </p:sp>
      <p:sp>
        <p:nvSpPr>
          <p:cNvPr id="5" name="Footer Placeholder 4">
            <a:extLst>
              <a:ext uri="{FF2B5EF4-FFF2-40B4-BE49-F238E27FC236}">
                <a16:creationId xmlns:a16="http://schemas.microsoft.com/office/drawing/2014/main" id="{E45350B8-CFF3-46B7-819B-3A5C5FC777EC}"/>
              </a:ext>
            </a:extLst>
          </p:cNvPr>
          <p:cNvSpPr>
            <a:spLocks noGrp="1"/>
          </p:cNvSpPr>
          <p:nvPr>
            <p:ph type="ftr" sz="quarter" idx="3"/>
          </p:nvPr>
        </p:nvSpPr>
        <p:spPr>
          <a:xfrm>
            <a:off x="658813" y="6356350"/>
            <a:ext cx="2847975" cy="365125"/>
          </a:xfrm>
          <a:prstGeom prst="rect">
            <a:avLst/>
          </a:prstGeom>
        </p:spPr>
        <p:txBody>
          <a:bodyPr vert="horz" lIns="45720" tIns="45720" rIns="91440" bIns="45720" rtlCol="0" anchor="ctr"/>
          <a:lstStyle>
            <a:lvl1pPr algn="l" eaLnBrk="1" fontAlgn="auto" hangingPunct="1">
              <a:spcBef>
                <a:spcPts val="0"/>
              </a:spcBef>
              <a:spcAft>
                <a:spcPts val="0"/>
              </a:spcAft>
              <a:defRPr sz="1200">
                <a:solidFill>
                  <a:prstClr val="black">
                    <a:lumMod val="65000"/>
                    <a:lumOff val="35000"/>
                  </a:prstClr>
                </a:solidFill>
                <a:latin typeface="Century Gothic" pitchFamily="34" charset="0"/>
              </a:defRPr>
            </a:lvl1pPr>
          </a:lstStyle>
          <a:p>
            <a:pPr>
              <a:defRPr/>
            </a:pPr>
            <a:r>
              <a:rPr lang="en-US"/>
              <a:t>© B.Khamdamov </a:t>
            </a:r>
            <a:endParaRPr lang="ru-RU"/>
          </a:p>
        </p:txBody>
      </p:sp>
      <p:sp>
        <p:nvSpPr>
          <p:cNvPr id="6" name="Slide Number Placeholder 5">
            <a:extLst>
              <a:ext uri="{FF2B5EF4-FFF2-40B4-BE49-F238E27FC236}">
                <a16:creationId xmlns:a16="http://schemas.microsoft.com/office/drawing/2014/main" id="{E115F635-041E-41AC-9480-D68890CFBE95}"/>
              </a:ext>
            </a:extLst>
          </p:cNvPr>
          <p:cNvSpPr>
            <a:spLocks noGrp="1"/>
          </p:cNvSpPr>
          <p:nvPr>
            <p:ph type="sldNum" sz="quarter" idx="4"/>
          </p:nvPr>
        </p:nvSpPr>
        <p:spPr>
          <a:xfrm>
            <a:off x="8543925" y="6356350"/>
            <a:ext cx="561975" cy="365125"/>
          </a:xfrm>
          <a:prstGeom prst="rect">
            <a:avLst/>
          </a:prstGeom>
        </p:spPr>
        <p:txBody>
          <a:bodyPr vert="horz" wrap="square" lIns="27432" tIns="45720" rIns="45720" bIns="45720" numCol="1" anchor="ctr" anchorCtr="0" compatLnSpc="1">
            <a:prstTxWarp prst="textNoShape">
              <a:avLst/>
            </a:prstTxWarp>
          </a:bodyPr>
          <a:lstStyle>
            <a:lvl1pPr eaLnBrk="1" hangingPunct="1">
              <a:defRPr sz="1200">
                <a:solidFill>
                  <a:srgbClr val="595959"/>
                </a:solidFill>
                <a:latin typeface="Century Gothic" panose="020B0502020202020204" pitchFamily="34" charset="0"/>
              </a:defRPr>
            </a:lvl1pPr>
          </a:lstStyle>
          <a:p>
            <a:pPr>
              <a:defRPr/>
            </a:pPr>
            <a:fld id="{AB6E7FC4-1F61-4AB8-93FD-C01E43C03325}" type="slidenum">
              <a:rPr lang="ru-RU" altLang="ru-RU"/>
              <a:pPr>
                <a:defRPr/>
              </a:pPr>
              <a:t>‹#›</a:t>
            </a:fld>
            <a:endParaRPr lang="ru-RU" altLang="ru-RU"/>
          </a:p>
        </p:txBody>
      </p:sp>
      <p:sp>
        <p:nvSpPr>
          <p:cNvPr id="7" name="Oval 6">
            <a:extLst>
              <a:ext uri="{FF2B5EF4-FFF2-40B4-BE49-F238E27FC236}">
                <a16:creationId xmlns:a16="http://schemas.microsoft.com/office/drawing/2014/main" id="{B97C7174-CDE9-478C-8808-337F98A038C3}"/>
              </a:ext>
            </a:extLst>
          </p:cNvPr>
          <p:cNvSpPr/>
          <p:nvPr/>
        </p:nvSpPr>
        <p:spPr>
          <a:xfrm>
            <a:off x="8458200" y="6499225"/>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solidFill>
                <a:prstClr val="white"/>
              </a:solidFill>
            </a:endParaRPr>
          </a:p>
        </p:txBody>
      </p:sp>
      <p:sp>
        <p:nvSpPr>
          <p:cNvPr id="8" name="Oval 7">
            <a:extLst>
              <a:ext uri="{FF2B5EF4-FFF2-40B4-BE49-F238E27FC236}">
                <a16:creationId xmlns:a16="http://schemas.microsoft.com/office/drawing/2014/main" id="{C74E35C4-59D1-4BEE-A0A5-60F4ED28772C}"/>
              </a:ext>
            </a:extLst>
          </p:cNvPr>
          <p:cNvSpPr/>
          <p:nvPr/>
        </p:nvSpPr>
        <p:spPr>
          <a:xfrm>
            <a:off x="569913" y="6499225"/>
            <a:ext cx="84137"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solidFill>
                <a:prstClr val="white"/>
              </a:solidFill>
            </a:endParaRPr>
          </a:p>
        </p:txBody>
      </p:sp>
    </p:spTree>
  </p:cSld>
  <p:clrMap bg1="lt1" tx1="dk1" bg2="lt2" tx2="dk2" accent1="accent1" accent2="accent2" accent3="accent3" accent4="accent4" accent5="accent5" accent6="accent6" hlink="hlink" folHlink="folHlink"/>
  <p:sldLayoutIdLst>
    <p:sldLayoutId id="2147486498" r:id="rId1"/>
    <p:sldLayoutId id="2147486499" r:id="rId2"/>
    <p:sldLayoutId id="2147486500" r:id="rId3"/>
    <p:sldLayoutId id="2147486501" r:id="rId4"/>
    <p:sldLayoutId id="2147486502" r:id="rId5"/>
    <p:sldLayoutId id="2147486503" r:id="rId6"/>
    <p:sldLayoutId id="2147486504" r:id="rId7"/>
    <p:sldLayoutId id="2147486505" r:id="rId8"/>
    <p:sldLayoutId id="2147486506" r:id="rId9"/>
    <p:sldLayoutId id="2147486507" r:id="rId10"/>
    <p:sldLayoutId id="2147486508" r:id="rId11"/>
  </p:sldLayoutIdLst>
  <p:hf sldNum="0" hdr="0" dt="0"/>
  <p:txStyles>
    <p:titleStyle>
      <a:lvl1pPr algn="ctr" rtl="0" eaLnBrk="0" fontAlgn="base" hangingPunct="0">
        <a:lnSpc>
          <a:spcPts val="5800"/>
        </a:lnSpc>
        <a:spcBef>
          <a:spcPct val="0"/>
        </a:spcBef>
        <a:spcAft>
          <a:spcPct val="0"/>
        </a:spcAft>
        <a:defRPr sz="5400" kern="1200">
          <a:solidFill>
            <a:schemeClr val="tx2"/>
          </a:solidFill>
          <a:effectLst>
            <a:outerShdw blurRad="63500" dist="38100" dir="5400000" algn="t" rotWithShape="0">
              <a:prstClr val="black">
                <a:alpha val="25000"/>
              </a:prstClr>
            </a:outerShdw>
          </a:effectLst>
          <a:latin typeface="+mn-lt"/>
          <a:ea typeface="+mj-ea"/>
          <a:cs typeface="+mj-cs"/>
        </a:defRPr>
      </a:lvl1pPr>
      <a:lvl2pPr algn="ctr" rtl="0" eaLnBrk="0" fontAlgn="base" hangingPunct="0">
        <a:lnSpc>
          <a:spcPts val="5800"/>
        </a:lnSpc>
        <a:spcBef>
          <a:spcPct val="0"/>
        </a:spcBef>
        <a:spcAft>
          <a:spcPct val="0"/>
        </a:spcAft>
        <a:defRPr sz="5400">
          <a:solidFill>
            <a:schemeClr val="tx2"/>
          </a:solidFill>
          <a:latin typeface="Palatino Linotype" pitchFamily="18" charset="0"/>
        </a:defRPr>
      </a:lvl2pPr>
      <a:lvl3pPr algn="ctr" rtl="0" eaLnBrk="0" fontAlgn="base" hangingPunct="0">
        <a:lnSpc>
          <a:spcPts val="5800"/>
        </a:lnSpc>
        <a:spcBef>
          <a:spcPct val="0"/>
        </a:spcBef>
        <a:spcAft>
          <a:spcPct val="0"/>
        </a:spcAft>
        <a:defRPr sz="5400">
          <a:solidFill>
            <a:schemeClr val="tx2"/>
          </a:solidFill>
          <a:latin typeface="Palatino Linotype" pitchFamily="18" charset="0"/>
        </a:defRPr>
      </a:lvl3pPr>
      <a:lvl4pPr algn="ctr" rtl="0" eaLnBrk="0" fontAlgn="base" hangingPunct="0">
        <a:lnSpc>
          <a:spcPts val="5800"/>
        </a:lnSpc>
        <a:spcBef>
          <a:spcPct val="0"/>
        </a:spcBef>
        <a:spcAft>
          <a:spcPct val="0"/>
        </a:spcAft>
        <a:defRPr sz="5400">
          <a:solidFill>
            <a:schemeClr val="tx2"/>
          </a:solidFill>
          <a:latin typeface="Palatino Linotype" pitchFamily="18" charset="0"/>
        </a:defRPr>
      </a:lvl4pPr>
      <a:lvl5pPr algn="ctr" rtl="0" eaLnBrk="0" fontAlgn="base" hangingPunct="0">
        <a:lnSpc>
          <a:spcPts val="5800"/>
        </a:lnSpc>
        <a:spcBef>
          <a:spcPct val="0"/>
        </a:spcBef>
        <a:spcAft>
          <a:spcPct val="0"/>
        </a:spcAft>
        <a:defRPr sz="5400">
          <a:solidFill>
            <a:schemeClr val="tx2"/>
          </a:solidFill>
          <a:latin typeface="Palatino Linotype" pitchFamily="18" charset="0"/>
        </a:defRPr>
      </a:lvl5pPr>
      <a:lvl6pPr marL="457200" algn="ctr" rtl="0" fontAlgn="base">
        <a:lnSpc>
          <a:spcPts val="5800"/>
        </a:lnSpc>
        <a:spcBef>
          <a:spcPct val="0"/>
        </a:spcBef>
        <a:spcAft>
          <a:spcPct val="0"/>
        </a:spcAft>
        <a:defRPr sz="5400">
          <a:solidFill>
            <a:schemeClr val="tx2"/>
          </a:solidFill>
          <a:latin typeface="Palatino Linotype" pitchFamily="18" charset="0"/>
        </a:defRPr>
      </a:lvl6pPr>
      <a:lvl7pPr marL="914400" algn="ctr" rtl="0" fontAlgn="base">
        <a:lnSpc>
          <a:spcPts val="5800"/>
        </a:lnSpc>
        <a:spcBef>
          <a:spcPct val="0"/>
        </a:spcBef>
        <a:spcAft>
          <a:spcPct val="0"/>
        </a:spcAft>
        <a:defRPr sz="5400">
          <a:solidFill>
            <a:schemeClr val="tx2"/>
          </a:solidFill>
          <a:latin typeface="Palatino Linotype" pitchFamily="18" charset="0"/>
        </a:defRPr>
      </a:lvl7pPr>
      <a:lvl8pPr marL="1371600" algn="ctr" rtl="0" fontAlgn="base">
        <a:lnSpc>
          <a:spcPts val="5800"/>
        </a:lnSpc>
        <a:spcBef>
          <a:spcPct val="0"/>
        </a:spcBef>
        <a:spcAft>
          <a:spcPct val="0"/>
        </a:spcAft>
        <a:defRPr sz="5400">
          <a:solidFill>
            <a:schemeClr val="tx2"/>
          </a:solidFill>
          <a:latin typeface="Palatino Linotype" pitchFamily="18" charset="0"/>
        </a:defRPr>
      </a:lvl8pPr>
      <a:lvl9pPr marL="1828800" algn="ctr" rtl="0" fontAlgn="base">
        <a:lnSpc>
          <a:spcPts val="5800"/>
        </a:lnSpc>
        <a:spcBef>
          <a:spcPct val="0"/>
        </a:spcBef>
        <a:spcAft>
          <a:spcPct val="0"/>
        </a:spcAft>
        <a:defRPr sz="5400">
          <a:solidFill>
            <a:schemeClr val="tx2"/>
          </a:solidFill>
          <a:latin typeface="Palatino Linotype"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2400" kern="1200">
          <a:solidFill>
            <a:srgbClr val="7F7F7F"/>
          </a:solidFill>
          <a:latin typeface="+mj-lt"/>
          <a:ea typeface="+mn-ea"/>
          <a:cs typeface="+mn-cs"/>
        </a:defRPr>
      </a:lvl1pPr>
      <a:lvl2pPr marL="742950" indent="-285750" algn="l" rtl="0" eaLnBrk="0" fontAlgn="base" hangingPunct="0">
        <a:spcBef>
          <a:spcPct val="20000"/>
        </a:spcBef>
        <a:spcAft>
          <a:spcPct val="0"/>
        </a:spcAft>
        <a:buFont typeface="Courier New" panose="02070309020205020404" pitchFamily="49" charset="0"/>
        <a:buChar char="o"/>
        <a:defRPr sz="1600" kern="1200">
          <a:solidFill>
            <a:srgbClr val="7F7F7F"/>
          </a:solidFill>
          <a:latin typeface="+mj-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1600" kern="1200">
          <a:solidFill>
            <a:srgbClr val="7F7F7F"/>
          </a:solidFill>
          <a:latin typeface="+mj-lt"/>
          <a:ea typeface="+mn-ea"/>
          <a:cs typeface="+mn-cs"/>
        </a:defRPr>
      </a:lvl3pPr>
      <a:lvl4pPr marL="1600200" indent="-228600" algn="l" rtl="0" eaLnBrk="0" fontAlgn="base" hangingPunct="0">
        <a:spcBef>
          <a:spcPct val="20000"/>
        </a:spcBef>
        <a:spcAft>
          <a:spcPct val="0"/>
        </a:spcAft>
        <a:buFont typeface="Courier New" panose="02070309020205020404" pitchFamily="49" charset="0"/>
        <a:buChar char="o"/>
        <a:defRPr sz="1600" kern="1200">
          <a:solidFill>
            <a:srgbClr val="7F7F7F"/>
          </a:solidFill>
          <a:latin typeface="+mj-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600" kern="1200">
          <a:solidFill>
            <a:srgbClr val="7F7F7F"/>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1E2216-E6EF-450A-AC6B-FA2D42A60B70}"/>
              </a:ext>
            </a:extLst>
          </p:cNvPr>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ru-RU"/>
              <a:t>Образец заголовка</a:t>
            </a:r>
            <a:endParaRPr lang="en-US" dirty="0"/>
          </a:p>
        </p:txBody>
      </p:sp>
      <p:sp>
        <p:nvSpPr>
          <p:cNvPr id="3075" name="Text Placeholder 2">
            <a:extLst>
              <a:ext uri="{FF2B5EF4-FFF2-40B4-BE49-F238E27FC236}">
                <a16:creationId xmlns:a16="http://schemas.microsoft.com/office/drawing/2014/main" id="{CCCB8A59-B45A-415B-8726-24453CBE7910}"/>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a:t>Образец текста</a:t>
            </a:r>
          </a:p>
          <a:p>
            <a:pPr lvl="1"/>
            <a:r>
              <a:rPr lang="ru-RU" altLang="ru-RU"/>
              <a:t>Второй уровень</a:t>
            </a:r>
          </a:p>
          <a:p>
            <a:pPr lvl="2"/>
            <a:r>
              <a:rPr lang="ru-RU" altLang="ru-RU"/>
              <a:t>Третий уровень</a:t>
            </a:r>
          </a:p>
          <a:p>
            <a:pPr lvl="3"/>
            <a:r>
              <a:rPr lang="ru-RU" altLang="ru-RU"/>
              <a:t>Четвертый уровень</a:t>
            </a:r>
          </a:p>
          <a:p>
            <a:pPr lvl="4"/>
            <a:r>
              <a:rPr lang="ru-RU" altLang="ru-RU"/>
              <a:t>Пятый уровень</a:t>
            </a:r>
            <a:endParaRPr lang="en-US" altLang="ru-RU"/>
          </a:p>
        </p:txBody>
      </p:sp>
      <p:sp>
        <p:nvSpPr>
          <p:cNvPr id="4" name="Date Placeholder 3">
            <a:extLst>
              <a:ext uri="{FF2B5EF4-FFF2-40B4-BE49-F238E27FC236}">
                <a16:creationId xmlns:a16="http://schemas.microsoft.com/office/drawing/2014/main" id="{B435E36D-1861-4DE3-8106-300A18C90C18}"/>
              </a:ext>
            </a:extLst>
          </p:cNvPr>
          <p:cNvSpPr>
            <a:spLocks noGrp="1"/>
          </p:cNvSpPr>
          <p:nvPr>
            <p:ph type="dt" sz="half" idx="2"/>
          </p:nvPr>
        </p:nvSpPr>
        <p:spPr>
          <a:xfrm>
            <a:off x="6362700" y="6356350"/>
            <a:ext cx="2085975" cy="365125"/>
          </a:xfrm>
          <a:prstGeom prst="rect">
            <a:avLst/>
          </a:prstGeom>
        </p:spPr>
        <p:txBody>
          <a:bodyPr vert="horz" lIns="91440" tIns="45720" rIns="45720" bIns="45720" rtlCol="0" anchor="ctr"/>
          <a:lstStyle>
            <a:lvl1pPr algn="r" eaLnBrk="1" fontAlgn="auto" hangingPunct="1">
              <a:spcBef>
                <a:spcPts val="0"/>
              </a:spcBef>
              <a:spcAft>
                <a:spcPts val="0"/>
              </a:spcAft>
              <a:defRPr sz="1200">
                <a:solidFill>
                  <a:prstClr val="black">
                    <a:lumMod val="65000"/>
                    <a:lumOff val="35000"/>
                  </a:prstClr>
                </a:solidFill>
                <a:latin typeface="Century Gothic" pitchFamily="34" charset="0"/>
              </a:defRPr>
            </a:lvl1pPr>
          </a:lstStyle>
          <a:p>
            <a:pPr>
              <a:defRPr/>
            </a:pPr>
            <a:fld id="{8B948B59-AFE4-473D-941D-6ADD65B6091B}" type="datetime1">
              <a:rPr lang="ru-RU" smtClean="0"/>
              <a:t>12.09.2025</a:t>
            </a:fld>
            <a:endParaRPr lang="ru-RU"/>
          </a:p>
        </p:txBody>
      </p:sp>
      <p:sp>
        <p:nvSpPr>
          <p:cNvPr id="5" name="Footer Placeholder 4">
            <a:extLst>
              <a:ext uri="{FF2B5EF4-FFF2-40B4-BE49-F238E27FC236}">
                <a16:creationId xmlns:a16="http://schemas.microsoft.com/office/drawing/2014/main" id="{AE06C329-7EE3-4804-B563-F432D94DB990}"/>
              </a:ext>
            </a:extLst>
          </p:cNvPr>
          <p:cNvSpPr>
            <a:spLocks noGrp="1"/>
          </p:cNvSpPr>
          <p:nvPr>
            <p:ph type="ftr" sz="quarter" idx="3"/>
          </p:nvPr>
        </p:nvSpPr>
        <p:spPr>
          <a:xfrm>
            <a:off x="658813" y="6356350"/>
            <a:ext cx="2847975" cy="365125"/>
          </a:xfrm>
          <a:prstGeom prst="rect">
            <a:avLst/>
          </a:prstGeom>
        </p:spPr>
        <p:txBody>
          <a:bodyPr vert="horz" lIns="45720" tIns="45720" rIns="91440" bIns="45720" rtlCol="0" anchor="ctr"/>
          <a:lstStyle>
            <a:lvl1pPr algn="l" eaLnBrk="1" fontAlgn="auto" hangingPunct="1">
              <a:spcBef>
                <a:spcPts val="0"/>
              </a:spcBef>
              <a:spcAft>
                <a:spcPts val="0"/>
              </a:spcAft>
              <a:defRPr sz="1200">
                <a:solidFill>
                  <a:prstClr val="black">
                    <a:lumMod val="65000"/>
                    <a:lumOff val="35000"/>
                  </a:prstClr>
                </a:solidFill>
                <a:latin typeface="Century Gothic" pitchFamily="34" charset="0"/>
              </a:defRPr>
            </a:lvl1pPr>
          </a:lstStyle>
          <a:p>
            <a:pPr>
              <a:defRPr/>
            </a:pPr>
            <a:r>
              <a:rPr lang="en-US"/>
              <a:t>© B.Khamdamov </a:t>
            </a:r>
            <a:endParaRPr lang="ru-RU"/>
          </a:p>
        </p:txBody>
      </p:sp>
      <p:sp>
        <p:nvSpPr>
          <p:cNvPr id="6" name="Slide Number Placeholder 5">
            <a:extLst>
              <a:ext uri="{FF2B5EF4-FFF2-40B4-BE49-F238E27FC236}">
                <a16:creationId xmlns:a16="http://schemas.microsoft.com/office/drawing/2014/main" id="{B293D243-E715-4683-B848-8A153EF492A4}"/>
              </a:ext>
            </a:extLst>
          </p:cNvPr>
          <p:cNvSpPr>
            <a:spLocks noGrp="1"/>
          </p:cNvSpPr>
          <p:nvPr>
            <p:ph type="sldNum" sz="quarter" idx="4"/>
          </p:nvPr>
        </p:nvSpPr>
        <p:spPr>
          <a:xfrm>
            <a:off x="8543925" y="6356350"/>
            <a:ext cx="561975" cy="365125"/>
          </a:xfrm>
          <a:prstGeom prst="rect">
            <a:avLst/>
          </a:prstGeom>
        </p:spPr>
        <p:txBody>
          <a:bodyPr vert="horz" wrap="square" lIns="27432" tIns="45720" rIns="45720" bIns="45720" numCol="1" anchor="ctr" anchorCtr="0" compatLnSpc="1">
            <a:prstTxWarp prst="textNoShape">
              <a:avLst/>
            </a:prstTxWarp>
          </a:bodyPr>
          <a:lstStyle>
            <a:lvl1pPr eaLnBrk="1" hangingPunct="1">
              <a:defRPr sz="1200">
                <a:solidFill>
                  <a:srgbClr val="595959"/>
                </a:solidFill>
                <a:latin typeface="Century Gothic" panose="020B0502020202020204" pitchFamily="34" charset="0"/>
              </a:defRPr>
            </a:lvl1pPr>
          </a:lstStyle>
          <a:p>
            <a:pPr>
              <a:defRPr/>
            </a:pPr>
            <a:fld id="{A4FFC430-790F-434B-A10D-03A19962C982}" type="slidenum">
              <a:rPr lang="ru-RU" altLang="ru-RU"/>
              <a:pPr>
                <a:defRPr/>
              </a:pPr>
              <a:t>‹#›</a:t>
            </a:fld>
            <a:endParaRPr lang="ru-RU" altLang="ru-RU"/>
          </a:p>
        </p:txBody>
      </p:sp>
      <p:sp>
        <p:nvSpPr>
          <p:cNvPr id="7" name="Oval 6">
            <a:extLst>
              <a:ext uri="{FF2B5EF4-FFF2-40B4-BE49-F238E27FC236}">
                <a16:creationId xmlns:a16="http://schemas.microsoft.com/office/drawing/2014/main" id="{92F2487C-2391-496E-85A3-B102F7933E13}"/>
              </a:ext>
            </a:extLst>
          </p:cNvPr>
          <p:cNvSpPr/>
          <p:nvPr/>
        </p:nvSpPr>
        <p:spPr>
          <a:xfrm>
            <a:off x="8458200" y="6499225"/>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solidFill>
                <a:prstClr val="white"/>
              </a:solidFill>
            </a:endParaRPr>
          </a:p>
        </p:txBody>
      </p:sp>
      <p:sp>
        <p:nvSpPr>
          <p:cNvPr id="8" name="Oval 7">
            <a:extLst>
              <a:ext uri="{FF2B5EF4-FFF2-40B4-BE49-F238E27FC236}">
                <a16:creationId xmlns:a16="http://schemas.microsoft.com/office/drawing/2014/main" id="{21EC949F-D40E-4D95-BEC5-B6016AE4DB53}"/>
              </a:ext>
            </a:extLst>
          </p:cNvPr>
          <p:cNvSpPr/>
          <p:nvPr/>
        </p:nvSpPr>
        <p:spPr>
          <a:xfrm>
            <a:off x="569913" y="6499225"/>
            <a:ext cx="84137"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solidFill>
                <a:prstClr val="white"/>
              </a:solidFill>
            </a:endParaRPr>
          </a:p>
        </p:txBody>
      </p:sp>
    </p:spTree>
  </p:cSld>
  <p:clrMap bg1="lt1" tx1="dk1" bg2="lt2" tx2="dk2" accent1="accent1" accent2="accent2" accent3="accent3" accent4="accent4" accent5="accent5" accent6="accent6" hlink="hlink" folHlink="folHlink"/>
  <p:sldLayoutIdLst>
    <p:sldLayoutId id="2147486509" r:id="rId1"/>
    <p:sldLayoutId id="2147486510" r:id="rId2"/>
    <p:sldLayoutId id="2147486511" r:id="rId3"/>
    <p:sldLayoutId id="2147486512" r:id="rId4"/>
    <p:sldLayoutId id="2147486513" r:id="rId5"/>
    <p:sldLayoutId id="2147486514" r:id="rId6"/>
    <p:sldLayoutId id="2147486515" r:id="rId7"/>
    <p:sldLayoutId id="2147486516" r:id="rId8"/>
    <p:sldLayoutId id="2147486517" r:id="rId9"/>
    <p:sldLayoutId id="2147486518" r:id="rId10"/>
    <p:sldLayoutId id="2147486519" r:id="rId11"/>
  </p:sldLayoutIdLst>
  <p:hf sldNum="0" hdr="0" dt="0"/>
  <p:txStyles>
    <p:titleStyle>
      <a:lvl1pPr algn="ctr" rtl="0" eaLnBrk="0" fontAlgn="base" hangingPunct="0">
        <a:lnSpc>
          <a:spcPts val="5800"/>
        </a:lnSpc>
        <a:spcBef>
          <a:spcPct val="0"/>
        </a:spcBef>
        <a:spcAft>
          <a:spcPct val="0"/>
        </a:spcAft>
        <a:defRPr sz="5400" kern="1200">
          <a:solidFill>
            <a:schemeClr val="tx2"/>
          </a:solidFill>
          <a:effectLst>
            <a:outerShdw blurRad="63500" dist="38100" dir="5400000" algn="t" rotWithShape="0">
              <a:prstClr val="black">
                <a:alpha val="25000"/>
              </a:prstClr>
            </a:outerShdw>
          </a:effectLst>
          <a:latin typeface="+mn-lt"/>
          <a:ea typeface="+mj-ea"/>
          <a:cs typeface="+mj-cs"/>
        </a:defRPr>
      </a:lvl1pPr>
      <a:lvl2pPr algn="ctr" rtl="0" eaLnBrk="0" fontAlgn="base" hangingPunct="0">
        <a:lnSpc>
          <a:spcPts val="5800"/>
        </a:lnSpc>
        <a:spcBef>
          <a:spcPct val="0"/>
        </a:spcBef>
        <a:spcAft>
          <a:spcPct val="0"/>
        </a:spcAft>
        <a:defRPr sz="5400">
          <a:solidFill>
            <a:schemeClr val="tx2"/>
          </a:solidFill>
          <a:latin typeface="Palatino Linotype" pitchFamily="18" charset="0"/>
        </a:defRPr>
      </a:lvl2pPr>
      <a:lvl3pPr algn="ctr" rtl="0" eaLnBrk="0" fontAlgn="base" hangingPunct="0">
        <a:lnSpc>
          <a:spcPts val="5800"/>
        </a:lnSpc>
        <a:spcBef>
          <a:spcPct val="0"/>
        </a:spcBef>
        <a:spcAft>
          <a:spcPct val="0"/>
        </a:spcAft>
        <a:defRPr sz="5400">
          <a:solidFill>
            <a:schemeClr val="tx2"/>
          </a:solidFill>
          <a:latin typeface="Palatino Linotype" pitchFamily="18" charset="0"/>
        </a:defRPr>
      </a:lvl3pPr>
      <a:lvl4pPr algn="ctr" rtl="0" eaLnBrk="0" fontAlgn="base" hangingPunct="0">
        <a:lnSpc>
          <a:spcPts val="5800"/>
        </a:lnSpc>
        <a:spcBef>
          <a:spcPct val="0"/>
        </a:spcBef>
        <a:spcAft>
          <a:spcPct val="0"/>
        </a:spcAft>
        <a:defRPr sz="5400">
          <a:solidFill>
            <a:schemeClr val="tx2"/>
          </a:solidFill>
          <a:latin typeface="Palatino Linotype" pitchFamily="18" charset="0"/>
        </a:defRPr>
      </a:lvl4pPr>
      <a:lvl5pPr algn="ctr" rtl="0" eaLnBrk="0" fontAlgn="base" hangingPunct="0">
        <a:lnSpc>
          <a:spcPts val="5800"/>
        </a:lnSpc>
        <a:spcBef>
          <a:spcPct val="0"/>
        </a:spcBef>
        <a:spcAft>
          <a:spcPct val="0"/>
        </a:spcAft>
        <a:defRPr sz="5400">
          <a:solidFill>
            <a:schemeClr val="tx2"/>
          </a:solidFill>
          <a:latin typeface="Palatino Linotype" pitchFamily="18" charset="0"/>
        </a:defRPr>
      </a:lvl5pPr>
      <a:lvl6pPr marL="457200" algn="ctr" rtl="0" fontAlgn="base">
        <a:lnSpc>
          <a:spcPts val="5800"/>
        </a:lnSpc>
        <a:spcBef>
          <a:spcPct val="0"/>
        </a:spcBef>
        <a:spcAft>
          <a:spcPct val="0"/>
        </a:spcAft>
        <a:defRPr sz="5400">
          <a:solidFill>
            <a:schemeClr val="tx2"/>
          </a:solidFill>
          <a:latin typeface="Palatino Linotype" pitchFamily="18" charset="0"/>
        </a:defRPr>
      </a:lvl6pPr>
      <a:lvl7pPr marL="914400" algn="ctr" rtl="0" fontAlgn="base">
        <a:lnSpc>
          <a:spcPts val="5800"/>
        </a:lnSpc>
        <a:spcBef>
          <a:spcPct val="0"/>
        </a:spcBef>
        <a:spcAft>
          <a:spcPct val="0"/>
        </a:spcAft>
        <a:defRPr sz="5400">
          <a:solidFill>
            <a:schemeClr val="tx2"/>
          </a:solidFill>
          <a:latin typeface="Palatino Linotype" pitchFamily="18" charset="0"/>
        </a:defRPr>
      </a:lvl7pPr>
      <a:lvl8pPr marL="1371600" algn="ctr" rtl="0" fontAlgn="base">
        <a:lnSpc>
          <a:spcPts val="5800"/>
        </a:lnSpc>
        <a:spcBef>
          <a:spcPct val="0"/>
        </a:spcBef>
        <a:spcAft>
          <a:spcPct val="0"/>
        </a:spcAft>
        <a:defRPr sz="5400">
          <a:solidFill>
            <a:schemeClr val="tx2"/>
          </a:solidFill>
          <a:latin typeface="Palatino Linotype" pitchFamily="18" charset="0"/>
        </a:defRPr>
      </a:lvl8pPr>
      <a:lvl9pPr marL="1828800" algn="ctr" rtl="0" fontAlgn="base">
        <a:lnSpc>
          <a:spcPts val="5800"/>
        </a:lnSpc>
        <a:spcBef>
          <a:spcPct val="0"/>
        </a:spcBef>
        <a:spcAft>
          <a:spcPct val="0"/>
        </a:spcAft>
        <a:defRPr sz="5400">
          <a:solidFill>
            <a:schemeClr val="tx2"/>
          </a:solidFill>
          <a:latin typeface="Palatino Linotype"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2400" kern="1200">
          <a:solidFill>
            <a:srgbClr val="7F7F7F"/>
          </a:solidFill>
          <a:latin typeface="+mj-lt"/>
          <a:ea typeface="+mn-ea"/>
          <a:cs typeface="+mn-cs"/>
        </a:defRPr>
      </a:lvl1pPr>
      <a:lvl2pPr marL="742950" indent="-285750" algn="l" rtl="0" eaLnBrk="0" fontAlgn="base" hangingPunct="0">
        <a:spcBef>
          <a:spcPct val="20000"/>
        </a:spcBef>
        <a:spcAft>
          <a:spcPct val="0"/>
        </a:spcAft>
        <a:buFont typeface="Courier New" panose="02070309020205020404" pitchFamily="49" charset="0"/>
        <a:buChar char="o"/>
        <a:defRPr sz="1600" kern="1200">
          <a:solidFill>
            <a:srgbClr val="7F7F7F"/>
          </a:solidFill>
          <a:latin typeface="+mj-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1600" kern="1200">
          <a:solidFill>
            <a:srgbClr val="7F7F7F"/>
          </a:solidFill>
          <a:latin typeface="+mj-lt"/>
          <a:ea typeface="+mn-ea"/>
          <a:cs typeface="+mn-cs"/>
        </a:defRPr>
      </a:lvl3pPr>
      <a:lvl4pPr marL="1600200" indent="-228600" algn="l" rtl="0" eaLnBrk="0" fontAlgn="base" hangingPunct="0">
        <a:spcBef>
          <a:spcPct val="20000"/>
        </a:spcBef>
        <a:spcAft>
          <a:spcPct val="0"/>
        </a:spcAft>
        <a:buFont typeface="Courier New" panose="02070309020205020404" pitchFamily="49" charset="0"/>
        <a:buChar char="o"/>
        <a:defRPr sz="1600" kern="1200">
          <a:solidFill>
            <a:srgbClr val="7F7F7F"/>
          </a:solidFill>
          <a:latin typeface="+mj-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600" kern="1200">
          <a:solidFill>
            <a:srgbClr val="7F7F7F"/>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20"/>
          <a:srcRect/>
          <a:stretch>
            <a:fillRect/>
          </a:stretch>
        </a:blipFill>
        <a:effectLst/>
      </p:bgPr>
    </p:bg>
    <p:spTree>
      <p:nvGrpSpPr>
        <p:cNvPr id="1" name=""/>
        <p:cNvGrpSpPr/>
        <p:nvPr/>
      </p:nvGrpSpPr>
      <p:grpSpPr>
        <a:xfrm>
          <a:off x="0" y="0"/>
          <a:ext cx="0" cy="0"/>
          <a:chOff x="0" y="0"/>
          <a:chExt cx="0" cy="0"/>
        </a:xfrm>
      </p:grpSpPr>
      <p:grpSp>
        <p:nvGrpSpPr>
          <p:cNvPr id="4098" name="Group 35">
            <a:extLst>
              <a:ext uri="{FF2B5EF4-FFF2-40B4-BE49-F238E27FC236}">
                <a16:creationId xmlns:a16="http://schemas.microsoft.com/office/drawing/2014/main" id="{E9FAE93C-207C-406E-B7D6-3D13C7192A26}"/>
              </a:ext>
            </a:extLst>
          </p:cNvPr>
          <p:cNvGrpSpPr>
            <a:grpSpLocks/>
          </p:cNvGrpSpPr>
          <p:nvPr/>
        </p:nvGrpSpPr>
        <p:grpSpPr bwMode="auto">
          <a:xfrm>
            <a:off x="0" y="228600"/>
            <a:ext cx="1981200" cy="6638925"/>
            <a:chOff x="2487613" y="285750"/>
            <a:chExt cx="2428875" cy="5654676"/>
          </a:xfrm>
        </p:grpSpPr>
        <p:sp>
          <p:nvSpPr>
            <p:cNvPr id="4118" name="Freeform 11">
              <a:extLst>
                <a:ext uri="{FF2B5EF4-FFF2-40B4-BE49-F238E27FC236}">
                  <a16:creationId xmlns:a16="http://schemas.microsoft.com/office/drawing/2014/main" id="{EB222B9A-668C-4BDB-8BF3-DD04971A506C}"/>
                </a:ext>
              </a:extLst>
            </p:cNvPr>
            <p:cNvSpPr>
              <a:spLocks/>
            </p:cNvSpPr>
            <p:nvPr/>
          </p:nvSpPr>
          <p:spPr bwMode="auto">
            <a:xfrm>
              <a:off x="2487613" y="2284413"/>
              <a:ext cx="85725" cy="533400"/>
            </a:xfrm>
            <a:custGeom>
              <a:avLst/>
              <a:gdLst>
                <a:gd name="T0" fmla="*/ 334035256 w 22"/>
                <a:gd name="T1" fmla="*/ 2092026176 h 136"/>
                <a:gd name="T2" fmla="*/ 258117975 w 22"/>
                <a:gd name="T3" fmla="*/ 1230604787 h 136"/>
                <a:gd name="T4" fmla="*/ 0 w 22"/>
                <a:gd name="T5" fmla="*/ 0 h 136"/>
                <a:gd name="T6" fmla="*/ 0 w 22"/>
                <a:gd name="T7" fmla="*/ 538388859 h 136"/>
                <a:gd name="T8" fmla="*/ 303669123 w 22"/>
                <a:gd name="T9" fmla="*/ 1907434478 h 136"/>
                <a:gd name="T10" fmla="*/ 334035256 w 22"/>
                <a:gd name="T11" fmla="*/ 2092026176 h 13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19" name="Freeform 12">
              <a:extLst>
                <a:ext uri="{FF2B5EF4-FFF2-40B4-BE49-F238E27FC236}">
                  <a16:creationId xmlns:a16="http://schemas.microsoft.com/office/drawing/2014/main" id="{47223AFB-27A0-48C6-B0BB-25FBD57639F5}"/>
                </a:ext>
              </a:extLst>
            </p:cNvPr>
            <p:cNvSpPr>
              <a:spLocks/>
            </p:cNvSpPr>
            <p:nvPr/>
          </p:nvSpPr>
          <p:spPr bwMode="auto">
            <a:xfrm>
              <a:off x="2597151" y="2779713"/>
              <a:ext cx="550863" cy="1978025"/>
            </a:xfrm>
            <a:custGeom>
              <a:avLst/>
              <a:gdLst>
                <a:gd name="T0" fmla="*/ 1331463414 w 140"/>
                <a:gd name="T1" fmla="*/ 2147483646 h 504"/>
                <a:gd name="T2" fmla="*/ 2147483646 w 140"/>
                <a:gd name="T3" fmla="*/ 2147483646 h 504"/>
                <a:gd name="T4" fmla="*/ 2147483646 w 140"/>
                <a:gd name="T5" fmla="*/ 2147483646 h 504"/>
                <a:gd name="T6" fmla="*/ 1470804210 w 140"/>
                <a:gd name="T7" fmla="*/ 2147483646 h 504"/>
                <a:gd name="T8" fmla="*/ 0 w 140"/>
                <a:gd name="T9" fmla="*/ 0 h 504"/>
                <a:gd name="T10" fmla="*/ 92891241 w 140"/>
                <a:gd name="T11" fmla="*/ 939577574 h 504"/>
                <a:gd name="T12" fmla="*/ 1331463414 w 140"/>
                <a:gd name="T13" fmla="*/ 2147483646 h 50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20" name="Freeform 13">
              <a:extLst>
                <a:ext uri="{FF2B5EF4-FFF2-40B4-BE49-F238E27FC236}">
                  <a16:creationId xmlns:a16="http://schemas.microsoft.com/office/drawing/2014/main" id="{6DA877D9-B690-4CCE-AFB8-4DE47E181DC8}"/>
                </a:ext>
              </a:extLst>
            </p:cNvPr>
            <p:cNvSpPr>
              <a:spLocks/>
            </p:cNvSpPr>
            <p:nvPr/>
          </p:nvSpPr>
          <p:spPr bwMode="auto">
            <a:xfrm>
              <a:off x="3175001" y="4730750"/>
              <a:ext cx="519113" cy="1209675"/>
            </a:xfrm>
            <a:custGeom>
              <a:avLst/>
              <a:gdLst>
                <a:gd name="T0" fmla="*/ 123725864 w 132"/>
                <a:gd name="T1" fmla="*/ 339357040 h 308"/>
                <a:gd name="T2" fmla="*/ 0 w 132"/>
                <a:gd name="T3" fmla="*/ 0 h 308"/>
                <a:gd name="T4" fmla="*/ 0 w 132"/>
                <a:gd name="T5" fmla="*/ 447336244 h 308"/>
                <a:gd name="T6" fmla="*/ 1051683611 w 132"/>
                <a:gd name="T7" fmla="*/ 2147483646 h 308"/>
                <a:gd name="T8" fmla="*/ 1902309252 w 132"/>
                <a:gd name="T9" fmla="*/ 2147483646 h 308"/>
                <a:gd name="T10" fmla="*/ 2041502324 w 132"/>
                <a:gd name="T11" fmla="*/ 2147483646 h 308"/>
                <a:gd name="T12" fmla="*/ 1190876683 w 132"/>
                <a:gd name="T13" fmla="*/ 2147483646 h 308"/>
                <a:gd name="T14" fmla="*/ 123725864 w 132"/>
                <a:gd name="T15" fmla="*/ 339357040 h 30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21" name="Freeform 14">
              <a:extLst>
                <a:ext uri="{FF2B5EF4-FFF2-40B4-BE49-F238E27FC236}">
                  <a16:creationId xmlns:a16="http://schemas.microsoft.com/office/drawing/2014/main" id="{32D070A9-A99D-422B-9B2E-B16B800585E8}"/>
                </a:ext>
              </a:extLst>
            </p:cNvPr>
            <p:cNvSpPr>
              <a:spLocks/>
            </p:cNvSpPr>
            <p:nvPr/>
          </p:nvSpPr>
          <p:spPr bwMode="auto">
            <a:xfrm>
              <a:off x="3305176" y="5630863"/>
              <a:ext cx="146050" cy="309563"/>
            </a:xfrm>
            <a:custGeom>
              <a:avLst/>
              <a:gdLst>
                <a:gd name="T0" fmla="*/ 436271086 w 37"/>
                <a:gd name="T1" fmla="*/ 1213028493 h 79"/>
                <a:gd name="T2" fmla="*/ 576502770 w 37"/>
                <a:gd name="T3" fmla="*/ 1213028493 h 79"/>
                <a:gd name="T4" fmla="*/ 0 w 37"/>
                <a:gd name="T5" fmla="*/ 0 h 79"/>
                <a:gd name="T6" fmla="*/ 436271086 w 37"/>
                <a:gd name="T7" fmla="*/ 1213028493 h 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22" name="Freeform 15">
              <a:extLst>
                <a:ext uri="{FF2B5EF4-FFF2-40B4-BE49-F238E27FC236}">
                  <a16:creationId xmlns:a16="http://schemas.microsoft.com/office/drawing/2014/main" id="{DB40DE3A-3126-4293-BF34-631F33450E54}"/>
                </a:ext>
              </a:extLst>
            </p:cNvPr>
            <p:cNvSpPr>
              <a:spLocks/>
            </p:cNvSpPr>
            <p:nvPr/>
          </p:nvSpPr>
          <p:spPr bwMode="auto">
            <a:xfrm>
              <a:off x="2573338" y="2817813"/>
              <a:ext cx="700088" cy="2835275"/>
            </a:xfrm>
            <a:custGeom>
              <a:avLst/>
              <a:gdLst>
                <a:gd name="T0" fmla="*/ 2147483646 w 178"/>
                <a:gd name="T1" fmla="*/ 2147483646 h 722"/>
                <a:gd name="T2" fmla="*/ 1794416005 w 178"/>
                <a:gd name="T3" fmla="*/ 2147483646 h 722"/>
                <a:gd name="T4" fmla="*/ 618763733 w 178"/>
                <a:gd name="T5" fmla="*/ 2147483646 h 722"/>
                <a:gd name="T6" fmla="*/ 185629513 w 178"/>
                <a:gd name="T7" fmla="*/ 786478582 h 722"/>
                <a:gd name="T8" fmla="*/ 0 w 178"/>
                <a:gd name="T9" fmla="*/ 0 h 722"/>
                <a:gd name="T10" fmla="*/ 510482144 w 178"/>
                <a:gd name="T11" fmla="*/ 2147483646 h 722"/>
                <a:gd name="T12" fmla="*/ 1655192887 w 178"/>
                <a:gd name="T13" fmla="*/ 2147483646 h 722"/>
                <a:gd name="T14" fmla="*/ 2147483646 w 178"/>
                <a:gd name="T15" fmla="*/ 2147483646 h 722"/>
                <a:gd name="T16" fmla="*/ 2147483646 w 178"/>
                <a:gd name="T17" fmla="*/ 2147483646 h 722"/>
                <a:gd name="T18" fmla="*/ 2147483646 w 178"/>
                <a:gd name="T19" fmla="*/ 2147483646 h 722"/>
                <a:gd name="T20" fmla="*/ 2147483646 w 178"/>
                <a:gd name="T21" fmla="*/ 2147483646 h 7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23" name="Freeform 16">
              <a:extLst>
                <a:ext uri="{FF2B5EF4-FFF2-40B4-BE49-F238E27FC236}">
                  <a16:creationId xmlns:a16="http://schemas.microsoft.com/office/drawing/2014/main" id="{FAEA133D-8F61-4C8E-907C-89D66764D587}"/>
                </a:ext>
              </a:extLst>
            </p:cNvPr>
            <p:cNvSpPr>
              <a:spLocks/>
            </p:cNvSpPr>
            <p:nvPr/>
          </p:nvSpPr>
          <p:spPr bwMode="auto">
            <a:xfrm>
              <a:off x="2506663" y="285750"/>
              <a:ext cx="90488" cy="2493963"/>
            </a:xfrm>
            <a:custGeom>
              <a:avLst/>
              <a:gdLst>
                <a:gd name="T0" fmla="*/ 170263008 w 23"/>
                <a:gd name="T1" fmla="*/ 2147483646 h 635"/>
                <a:gd name="T2" fmla="*/ 185740390 w 23"/>
                <a:gd name="T3" fmla="*/ 2147483646 h 635"/>
                <a:gd name="T4" fmla="*/ 340526015 w 23"/>
                <a:gd name="T5" fmla="*/ 2147483646 h 635"/>
                <a:gd name="T6" fmla="*/ 356003398 w 23"/>
                <a:gd name="T7" fmla="*/ 2147483646 h 635"/>
                <a:gd name="T8" fmla="*/ 263131235 w 23"/>
                <a:gd name="T9" fmla="*/ 2147483646 h 635"/>
                <a:gd name="T10" fmla="*/ 77390846 w 23"/>
                <a:gd name="T11" fmla="*/ 2147483646 h 635"/>
                <a:gd name="T12" fmla="*/ 232176471 w 23"/>
                <a:gd name="T13" fmla="*/ 0 h 635"/>
                <a:gd name="T14" fmla="*/ 185740390 w 23"/>
                <a:gd name="T15" fmla="*/ 0 h 635"/>
                <a:gd name="T16" fmla="*/ 15477382 w 23"/>
                <a:gd name="T17" fmla="*/ 2147483646 h 635"/>
                <a:gd name="T18" fmla="*/ 170263008 w 23"/>
                <a:gd name="T19" fmla="*/ 2147483646 h 63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24" name="Freeform 17">
              <a:extLst>
                <a:ext uri="{FF2B5EF4-FFF2-40B4-BE49-F238E27FC236}">
                  <a16:creationId xmlns:a16="http://schemas.microsoft.com/office/drawing/2014/main" id="{55C09256-19A0-4338-834F-DB0D47C22802}"/>
                </a:ext>
              </a:extLst>
            </p:cNvPr>
            <p:cNvSpPr>
              <a:spLocks/>
            </p:cNvSpPr>
            <p:nvPr/>
          </p:nvSpPr>
          <p:spPr bwMode="auto">
            <a:xfrm>
              <a:off x="2554288" y="2598738"/>
              <a:ext cx="66675" cy="420688"/>
            </a:xfrm>
            <a:custGeom>
              <a:avLst/>
              <a:gdLst>
                <a:gd name="T0" fmla="*/ 0 w 17"/>
                <a:gd name="T1" fmla="*/ 0 h 107"/>
                <a:gd name="T2" fmla="*/ 76911574 w 17"/>
                <a:gd name="T3" fmla="*/ 865646159 h 107"/>
                <a:gd name="T4" fmla="*/ 261503272 w 17"/>
                <a:gd name="T5" fmla="*/ 1654003676 h 107"/>
                <a:gd name="T6" fmla="*/ 169209384 w 17"/>
                <a:gd name="T7" fmla="*/ 711068875 h 107"/>
                <a:gd name="T8" fmla="*/ 153827069 w 17"/>
                <a:gd name="T9" fmla="*/ 664694903 h 107"/>
                <a:gd name="T10" fmla="*/ 0 w 17"/>
                <a:gd name="T11" fmla="*/ 0 h 10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25" name="Freeform 18">
              <a:extLst>
                <a:ext uri="{FF2B5EF4-FFF2-40B4-BE49-F238E27FC236}">
                  <a16:creationId xmlns:a16="http://schemas.microsoft.com/office/drawing/2014/main" id="{A21C5831-E8F3-44A0-A092-D9F1ED0D7B05}"/>
                </a:ext>
              </a:extLst>
            </p:cNvPr>
            <p:cNvSpPr>
              <a:spLocks/>
            </p:cNvSpPr>
            <p:nvPr/>
          </p:nvSpPr>
          <p:spPr bwMode="auto">
            <a:xfrm>
              <a:off x="3143251" y="4757738"/>
              <a:ext cx="161925" cy="873125"/>
            </a:xfrm>
            <a:custGeom>
              <a:avLst/>
              <a:gdLst>
                <a:gd name="T0" fmla="*/ 0 w 41"/>
                <a:gd name="T1" fmla="*/ 0 h 222"/>
                <a:gd name="T2" fmla="*/ 77988609 w 41"/>
                <a:gd name="T3" fmla="*/ 1438567829 h 222"/>
                <a:gd name="T4" fmla="*/ 265162061 w 41"/>
                <a:gd name="T5" fmla="*/ 2147483646 h 222"/>
                <a:gd name="T6" fmla="*/ 374342954 w 41"/>
                <a:gd name="T7" fmla="*/ 2147483646 h 222"/>
                <a:gd name="T8" fmla="*/ 639505015 w 41"/>
                <a:gd name="T9" fmla="*/ 2147483646 h 222"/>
                <a:gd name="T10" fmla="*/ 592712640 w 41"/>
                <a:gd name="T11" fmla="*/ 2147483646 h 222"/>
                <a:gd name="T12" fmla="*/ 202769594 w 41"/>
                <a:gd name="T13" fmla="*/ 1423099358 h 222"/>
                <a:gd name="T14" fmla="*/ 124780985 w 41"/>
                <a:gd name="T15" fmla="*/ 340306368 h 222"/>
                <a:gd name="T16" fmla="*/ 109184843 w 41"/>
                <a:gd name="T17" fmla="*/ 278432483 h 222"/>
                <a:gd name="T18" fmla="*/ 0 w 41"/>
                <a:gd name="T19" fmla="*/ 0 h 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26" name="Freeform 19">
              <a:extLst>
                <a:ext uri="{FF2B5EF4-FFF2-40B4-BE49-F238E27FC236}">
                  <a16:creationId xmlns:a16="http://schemas.microsoft.com/office/drawing/2014/main" id="{1F68C336-23C7-46CD-815D-E915B3F29A98}"/>
                </a:ext>
              </a:extLst>
            </p:cNvPr>
            <p:cNvSpPr>
              <a:spLocks/>
            </p:cNvSpPr>
            <p:nvPr/>
          </p:nvSpPr>
          <p:spPr bwMode="auto">
            <a:xfrm>
              <a:off x="3148013" y="1282700"/>
              <a:ext cx="1768475" cy="3448050"/>
            </a:xfrm>
            <a:custGeom>
              <a:avLst/>
              <a:gdLst>
                <a:gd name="T0" fmla="*/ 108112772 w 450"/>
                <a:gd name="T1" fmla="*/ 2147483646 h 878"/>
                <a:gd name="T2" fmla="*/ 772222294 w 450"/>
                <a:gd name="T3" fmla="*/ 2147483646 h 878"/>
                <a:gd name="T4" fmla="*/ 2147483646 w 450"/>
                <a:gd name="T5" fmla="*/ 2147483646 h 878"/>
                <a:gd name="T6" fmla="*/ 2147483646 w 450"/>
                <a:gd name="T7" fmla="*/ 2147483646 h 878"/>
                <a:gd name="T8" fmla="*/ 2147483646 w 450"/>
                <a:gd name="T9" fmla="*/ 1372614510 h 878"/>
                <a:gd name="T10" fmla="*/ 2147483646 w 450"/>
                <a:gd name="T11" fmla="*/ 678594305 h 878"/>
                <a:gd name="T12" fmla="*/ 2147483646 w 450"/>
                <a:gd name="T13" fmla="*/ 15421973 h 878"/>
                <a:gd name="T14" fmla="*/ 2147483646 w 450"/>
                <a:gd name="T15" fmla="*/ 0 h 878"/>
                <a:gd name="T16" fmla="*/ 2147483646 w 450"/>
                <a:gd name="T17" fmla="*/ 663172332 h 878"/>
                <a:gd name="T18" fmla="*/ 2147483646 w 450"/>
                <a:gd name="T19" fmla="*/ 1357188610 h 878"/>
                <a:gd name="T20" fmla="*/ 2147483646 w 450"/>
                <a:gd name="T21" fmla="*/ 2147483646 h 878"/>
                <a:gd name="T22" fmla="*/ 2147483646 w 450"/>
                <a:gd name="T23" fmla="*/ 2147483646 h 878"/>
                <a:gd name="T24" fmla="*/ 695002815 w 450"/>
                <a:gd name="T25" fmla="*/ 2147483646 h 878"/>
                <a:gd name="T26" fmla="*/ 0 w 450"/>
                <a:gd name="T27" fmla="*/ 2147483646 h 878"/>
                <a:gd name="T28" fmla="*/ 0 w 450"/>
                <a:gd name="T29" fmla="*/ 2147483646 h 878"/>
                <a:gd name="T30" fmla="*/ 108112772 w 450"/>
                <a:gd name="T31" fmla="*/ 2147483646 h 878"/>
                <a:gd name="T32" fmla="*/ 108112772 w 450"/>
                <a:gd name="T33" fmla="*/ 2147483646 h 87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27" name="Freeform 20">
              <a:extLst>
                <a:ext uri="{FF2B5EF4-FFF2-40B4-BE49-F238E27FC236}">
                  <a16:creationId xmlns:a16="http://schemas.microsoft.com/office/drawing/2014/main" id="{6A8464F1-39D8-4115-B699-E4C84ABCFC84}"/>
                </a:ext>
              </a:extLst>
            </p:cNvPr>
            <p:cNvSpPr>
              <a:spLocks/>
            </p:cNvSpPr>
            <p:nvPr/>
          </p:nvSpPr>
          <p:spPr bwMode="auto">
            <a:xfrm>
              <a:off x="3273426" y="5653088"/>
              <a:ext cx="138113" cy="287338"/>
            </a:xfrm>
            <a:custGeom>
              <a:avLst/>
              <a:gdLst>
                <a:gd name="T0" fmla="*/ 0 w 35"/>
                <a:gd name="T1" fmla="*/ 0 h 73"/>
                <a:gd name="T2" fmla="*/ 404860502 w 35"/>
                <a:gd name="T3" fmla="*/ 1131001729 h 73"/>
                <a:gd name="T4" fmla="*/ 545005736 w 35"/>
                <a:gd name="T5" fmla="*/ 1131001729 h 73"/>
                <a:gd name="T6" fmla="*/ 0 w 35"/>
                <a:gd name="T7" fmla="*/ 0 h 7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28" name="Freeform 21">
              <a:extLst>
                <a:ext uri="{FF2B5EF4-FFF2-40B4-BE49-F238E27FC236}">
                  <a16:creationId xmlns:a16="http://schemas.microsoft.com/office/drawing/2014/main" id="{881E7295-185E-452F-846C-FF1F691907AA}"/>
                </a:ext>
              </a:extLst>
            </p:cNvPr>
            <p:cNvSpPr>
              <a:spLocks/>
            </p:cNvSpPr>
            <p:nvPr/>
          </p:nvSpPr>
          <p:spPr bwMode="auto">
            <a:xfrm>
              <a:off x="3143251" y="4656138"/>
              <a:ext cx="31750" cy="188913"/>
            </a:xfrm>
            <a:custGeom>
              <a:avLst/>
              <a:gdLst>
                <a:gd name="T0" fmla="*/ 110255844 w 8"/>
                <a:gd name="T1" fmla="*/ 681543004 h 48"/>
                <a:gd name="T2" fmla="*/ 126007813 w 8"/>
                <a:gd name="T3" fmla="*/ 743502533 h 48"/>
                <a:gd name="T4" fmla="*/ 126007813 w 8"/>
                <a:gd name="T5" fmla="*/ 294302840 h 48"/>
                <a:gd name="T6" fmla="*/ 15751969 w 8"/>
                <a:gd name="T7" fmla="*/ 0 h 48"/>
                <a:gd name="T8" fmla="*/ 0 w 8"/>
                <a:gd name="T9" fmla="*/ 402731031 h 48"/>
                <a:gd name="T10" fmla="*/ 110255844 w 8"/>
                <a:gd name="T11" fmla="*/ 681543004 h 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29" name="Freeform 22">
              <a:extLst>
                <a:ext uri="{FF2B5EF4-FFF2-40B4-BE49-F238E27FC236}">
                  <a16:creationId xmlns:a16="http://schemas.microsoft.com/office/drawing/2014/main" id="{1C044453-95AD-40E1-93EE-8D49F52437D9}"/>
                </a:ext>
              </a:extLst>
            </p:cNvPr>
            <p:cNvSpPr>
              <a:spLocks/>
            </p:cNvSpPr>
            <p:nvPr/>
          </p:nvSpPr>
          <p:spPr bwMode="auto">
            <a:xfrm>
              <a:off x="3211513" y="5410200"/>
              <a:ext cx="203200" cy="530225"/>
            </a:xfrm>
            <a:custGeom>
              <a:avLst/>
              <a:gdLst>
                <a:gd name="T0" fmla="*/ 106891015 w 52"/>
                <a:gd name="T1" fmla="*/ 277669014 h 135"/>
                <a:gd name="T2" fmla="*/ 0 w 52"/>
                <a:gd name="T3" fmla="*/ 0 h 135"/>
                <a:gd name="T4" fmla="*/ 183239508 w 52"/>
                <a:gd name="T5" fmla="*/ 740445466 h 135"/>
                <a:gd name="T6" fmla="*/ 244320646 w 52"/>
                <a:gd name="T7" fmla="*/ 956412000 h 135"/>
                <a:gd name="T8" fmla="*/ 778771815 w 52"/>
                <a:gd name="T9" fmla="*/ 2082507782 h 135"/>
                <a:gd name="T10" fmla="*/ 794043077 w 52"/>
                <a:gd name="T11" fmla="*/ 2082507782 h 135"/>
                <a:gd name="T12" fmla="*/ 366482923 w 52"/>
                <a:gd name="T13" fmla="*/ 863854353 h 135"/>
                <a:gd name="T14" fmla="*/ 106891015 w 52"/>
                <a:gd name="T15" fmla="*/ 277669014 h 13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grpSp>
        <p:nvGrpSpPr>
          <p:cNvPr id="4099" name="Group 48">
            <a:extLst>
              <a:ext uri="{FF2B5EF4-FFF2-40B4-BE49-F238E27FC236}">
                <a16:creationId xmlns:a16="http://schemas.microsoft.com/office/drawing/2014/main" id="{B342A179-AF70-4BA1-9987-5CD0372C3BFB}"/>
              </a:ext>
            </a:extLst>
          </p:cNvPr>
          <p:cNvGrpSpPr>
            <a:grpSpLocks/>
          </p:cNvGrpSpPr>
          <p:nvPr/>
        </p:nvGrpSpPr>
        <p:grpSpPr bwMode="auto">
          <a:xfrm>
            <a:off x="20638" y="0"/>
            <a:ext cx="1952625" cy="6853238"/>
            <a:chOff x="6627813" y="195717"/>
            <a:chExt cx="1952625" cy="5678034"/>
          </a:xfrm>
        </p:grpSpPr>
        <p:sp>
          <p:nvSpPr>
            <p:cNvPr id="4106" name="Freeform 27">
              <a:extLst>
                <a:ext uri="{FF2B5EF4-FFF2-40B4-BE49-F238E27FC236}">
                  <a16:creationId xmlns:a16="http://schemas.microsoft.com/office/drawing/2014/main" id="{F5C9802F-23C3-4090-A17D-1C5BD885A4FF}"/>
                </a:ext>
              </a:extLst>
            </p:cNvPr>
            <p:cNvSpPr>
              <a:spLocks/>
            </p:cNvSpPr>
            <p:nvPr/>
          </p:nvSpPr>
          <p:spPr bwMode="auto">
            <a:xfrm>
              <a:off x="6627813" y="195717"/>
              <a:ext cx="409575" cy="3646488"/>
            </a:xfrm>
            <a:custGeom>
              <a:avLst/>
              <a:gdLst>
                <a:gd name="T0" fmla="*/ 110684661 w 103"/>
                <a:gd name="T1" fmla="*/ 2147483646 h 920"/>
                <a:gd name="T2" fmla="*/ 411117865 w 103"/>
                <a:gd name="T3" fmla="*/ 2147483646 h 920"/>
                <a:gd name="T4" fmla="*/ 901295634 w 103"/>
                <a:gd name="T5" fmla="*/ 2147483646 h 920"/>
                <a:gd name="T6" fmla="*/ 1597032336 w 103"/>
                <a:gd name="T7" fmla="*/ 2147483646 h 920"/>
                <a:gd name="T8" fmla="*/ 1628657093 w 103"/>
                <a:gd name="T9" fmla="*/ 2147483646 h 920"/>
                <a:gd name="T10" fmla="*/ 1565407579 w 103"/>
                <a:gd name="T11" fmla="*/ 2147483646 h 920"/>
                <a:gd name="T12" fmla="*/ 1565407579 w 103"/>
                <a:gd name="T13" fmla="*/ 2147483646 h 920"/>
                <a:gd name="T14" fmla="*/ 996169906 w 103"/>
                <a:gd name="T15" fmla="*/ 2147483646 h 920"/>
                <a:gd name="T16" fmla="*/ 474367379 w 103"/>
                <a:gd name="T17" fmla="*/ 2147483646 h 920"/>
                <a:gd name="T18" fmla="*/ 142309418 w 103"/>
                <a:gd name="T19" fmla="*/ 2147483646 h 920"/>
                <a:gd name="T20" fmla="*/ 47435147 w 103"/>
                <a:gd name="T21" fmla="*/ 1445313264 h 920"/>
                <a:gd name="T22" fmla="*/ 15810390 w 103"/>
                <a:gd name="T23" fmla="*/ 0 h 920"/>
                <a:gd name="T24" fmla="*/ 0 w 103"/>
                <a:gd name="T25" fmla="*/ 0 h 920"/>
                <a:gd name="T26" fmla="*/ 15810390 w 103"/>
                <a:gd name="T27" fmla="*/ 1445313264 h 920"/>
                <a:gd name="T28" fmla="*/ 110684661 w 103"/>
                <a:gd name="T29" fmla="*/ 2147483646 h 92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07" name="Freeform 28">
              <a:extLst>
                <a:ext uri="{FF2B5EF4-FFF2-40B4-BE49-F238E27FC236}">
                  <a16:creationId xmlns:a16="http://schemas.microsoft.com/office/drawing/2014/main" id="{4F924D3D-55CC-4252-A34B-4FA8A08DD29A}"/>
                </a:ext>
              </a:extLst>
            </p:cNvPr>
            <p:cNvSpPr>
              <a:spLocks/>
            </p:cNvSpPr>
            <p:nvPr/>
          </p:nvSpPr>
          <p:spPr bwMode="auto">
            <a:xfrm>
              <a:off x="7061201" y="3771900"/>
              <a:ext cx="350838" cy="1309688"/>
            </a:xfrm>
            <a:custGeom>
              <a:avLst/>
              <a:gdLst>
                <a:gd name="T0" fmla="*/ 842409880 w 88"/>
                <a:gd name="T1" fmla="*/ 2147483646 h 330"/>
                <a:gd name="T2" fmla="*/ 1398719344 w 88"/>
                <a:gd name="T3" fmla="*/ 2147483646 h 330"/>
                <a:gd name="T4" fmla="*/ 1398719344 w 88"/>
                <a:gd name="T5" fmla="*/ 2147483646 h 330"/>
                <a:gd name="T6" fmla="*/ 1398719344 w 88"/>
                <a:gd name="T7" fmla="*/ 2147483646 h 330"/>
                <a:gd name="T8" fmla="*/ 985460087 w 88"/>
                <a:gd name="T9" fmla="*/ 2147483646 h 330"/>
                <a:gd name="T10" fmla="*/ 0 w 88"/>
                <a:gd name="T11" fmla="*/ 0 h 330"/>
                <a:gd name="T12" fmla="*/ 111263488 w 88"/>
                <a:gd name="T13" fmla="*/ 992310910 h 330"/>
                <a:gd name="T14" fmla="*/ 842409880 w 88"/>
                <a:gd name="T15" fmla="*/ 2147483646 h 33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08" name="Freeform 29">
              <a:extLst>
                <a:ext uri="{FF2B5EF4-FFF2-40B4-BE49-F238E27FC236}">
                  <a16:creationId xmlns:a16="http://schemas.microsoft.com/office/drawing/2014/main" id="{BA68FAD0-B63A-4F3A-B2CC-D9F57BBAA4B2}"/>
                </a:ext>
              </a:extLst>
            </p:cNvPr>
            <p:cNvSpPr>
              <a:spLocks/>
            </p:cNvSpPr>
            <p:nvPr/>
          </p:nvSpPr>
          <p:spPr bwMode="auto">
            <a:xfrm>
              <a:off x="7439026" y="5053013"/>
              <a:ext cx="357188" cy="820738"/>
            </a:xfrm>
            <a:custGeom>
              <a:avLst/>
              <a:gdLst>
                <a:gd name="T0" fmla="*/ 94507976 w 90"/>
                <a:gd name="T1" fmla="*/ 235809526 h 207"/>
                <a:gd name="T2" fmla="*/ 0 w 90"/>
                <a:gd name="T3" fmla="*/ 0 h 207"/>
                <a:gd name="T4" fmla="*/ 15751991 w 90"/>
                <a:gd name="T5" fmla="*/ 455898152 h 207"/>
                <a:gd name="T6" fmla="*/ 661543926 w 90"/>
                <a:gd name="T7" fmla="*/ 1996514571 h 207"/>
                <a:gd name="T8" fmla="*/ 1260079889 w 90"/>
                <a:gd name="T9" fmla="*/ 2147483646 h 207"/>
                <a:gd name="T10" fmla="*/ 1417591859 w 90"/>
                <a:gd name="T11" fmla="*/ 2147483646 h 207"/>
                <a:gd name="T12" fmla="*/ 787551915 w 90"/>
                <a:gd name="T13" fmla="*/ 1933630974 h 207"/>
                <a:gd name="T14" fmla="*/ 94507976 w 90"/>
                <a:gd name="T15" fmla="*/ 235809526 h 20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09" name="Freeform 30">
              <a:extLst>
                <a:ext uri="{FF2B5EF4-FFF2-40B4-BE49-F238E27FC236}">
                  <a16:creationId xmlns:a16="http://schemas.microsoft.com/office/drawing/2014/main" id="{379DB08D-9EDB-4886-8DA6-9E83DCC5D9C7}"/>
                </a:ext>
              </a:extLst>
            </p:cNvPr>
            <p:cNvSpPr>
              <a:spLocks/>
            </p:cNvSpPr>
            <p:nvPr/>
          </p:nvSpPr>
          <p:spPr bwMode="auto">
            <a:xfrm>
              <a:off x="7037388" y="3811588"/>
              <a:ext cx="457200" cy="1852613"/>
            </a:xfrm>
            <a:custGeom>
              <a:avLst/>
              <a:gdLst>
                <a:gd name="T0" fmla="*/ 1596387350 w 115"/>
                <a:gd name="T1" fmla="*/ 2147483646 h 467"/>
                <a:gd name="T2" fmla="*/ 1232853715 w 115"/>
                <a:gd name="T3" fmla="*/ 2147483646 h 467"/>
                <a:gd name="T4" fmla="*/ 458368842 w 115"/>
                <a:gd name="T5" fmla="*/ 2147483646 h 467"/>
                <a:gd name="T6" fmla="*/ 205473631 w 115"/>
                <a:gd name="T7" fmla="*/ 834088423 h 467"/>
                <a:gd name="T8" fmla="*/ 0 w 115"/>
                <a:gd name="T9" fmla="*/ 0 h 467"/>
                <a:gd name="T10" fmla="*/ 331923224 w 115"/>
                <a:gd name="T11" fmla="*/ 2147483646 h 467"/>
                <a:gd name="T12" fmla="*/ 1090600904 w 115"/>
                <a:gd name="T13" fmla="*/ 2147483646 h 467"/>
                <a:gd name="T14" fmla="*/ 1627997760 w 115"/>
                <a:gd name="T15" fmla="*/ 2147483646 h 467"/>
                <a:gd name="T16" fmla="*/ 1817668174 w 115"/>
                <a:gd name="T17" fmla="*/ 2147483646 h 467"/>
                <a:gd name="T18" fmla="*/ 1770250570 w 115"/>
                <a:gd name="T19" fmla="*/ 2147483646 h 467"/>
                <a:gd name="T20" fmla="*/ 1596387350 w 115"/>
                <a:gd name="T21" fmla="*/ 2147483646 h 46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10" name="Freeform 31">
              <a:extLst>
                <a:ext uri="{FF2B5EF4-FFF2-40B4-BE49-F238E27FC236}">
                  <a16:creationId xmlns:a16="http://schemas.microsoft.com/office/drawing/2014/main" id="{B01D5C4F-E38F-41E2-ADF1-6E00768710AF}"/>
                </a:ext>
              </a:extLst>
            </p:cNvPr>
            <p:cNvSpPr>
              <a:spLocks/>
            </p:cNvSpPr>
            <p:nvPr/>
          </p:nvSpPr>
          <p:spPr bwMode="auto">
            <a:xfrm>
              <a:off x="6992938" y="1263650"/>
              <a:ext cx="144463" cy="2508250"/>
            </a:xfrm>
            <a:custGeom>
              <a:avLst/>
              <a:gdLst>
                <a:gd name="T0" fmla="*/ 273753372 w 36"/>
                <a:gd name="T1" fmla="*/ 2147483646 h 633"/>
                <a:gd name="T2" fmla="*/ 209338926 w 36"/>
                <a:gd name="T3" fmla="*/ 2147483646 h 633"/>
                <a:gd name="T4" fmla="*/ 80514045 w 36"/>
                <a:gd name="T5" fmla="*/ 2147483646 h 633"/>
                <a:gd name="T6" fmla="*/ 209338926 w 36"/>
                <a:gd name="T7" fmla="*/ 2147483646 h 633"/>
                <a:gd name="T8" fmla="*/ 354267417 w 36"/>
                <a:gd name="T9" fmla="*/ 1554425528 h 633"/>
                <a:gd name="T10" fmla="*/ 579709955 w 36"/>
                <a:gd name="T11" fmla="*/ 0 h 633"/>
                <a:gd name="T12" fmla="*/ 563606343 w 36"/>
                <a:gd name="T13" fmla="*/ 0 h 633"/>
                <a:gd name="T14" fmla="*/ 322060194 w 36"/>
                <a:gd name="T15" fmla="*/ 1554425528 h 633"/>
                <a:gd name="T16" fmla="*/ 161032104 w 36"/>
                <a:gd name="T17" fmla="*/ 2147483646 h 633"/>
                <a:gd name="T18" fmla="*/ 16103612 w 36"/>
                <a:gd name="T19" fmla="*/ 2147483646 h 633"/>
                <a:gd name="T20" fmla="*/ 112721269 w 36"/>
                <a:gd name="T21" fmla="*/ 2147483646 h 633"/>
                <a:gd name="T22" fmla="*/ 257649761 w 36"/>
                <a:gd name="T23" fmla="*/ 2147483646 h 633"/>
                <a:gd name="T24" fmla="*/ 273753372 w 36"/>
                <a:gd name="T25" fmla="*/ 2147483646 h 63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11" name="Freeform 32">
              <a:extLst>
                <a:ext uri="{FF2B5EF4-FFF2-40B4-BE49-F238E27FC236}">
                  <a16:creationId xmlns:a16="http://schemas.microsoft.com/office/drawing/2014/main" id="{B96C0167-CA60-4888-9369-DF03CDF0235A}"/>
                </a:ext>
              </a:extLst>
            </p:cNvPr>
            <p:cNvSpPr>
              <a:spLocks/>
            </p:cNvSpPr>
            <p:nvPr/>
          </p:nvSpPr>
          <p:spPr bwMode="auto">
            <a:xfrm>
              <a:off x="7526338" y="5640388"/>
              <a:ext cx="111125" cy="233363"/>
            </a:xfrm>
            <a:custGeom>
              <a:avLst/>
              <a:gdLst>
                <a:gd name="T0" fmla="*/ 346523469 w 28"/>
                <a:gd name="T1" fmla="*/ 923021860 h 59"/>
                <a:gd name="T2" fmla="*/ 441027344 w 28"/>
                <a:gd name="T3" fmla="*/ 923021860 h 59"/>
                <a:gd name="T4" fmla="*/ 0 w 28"/>
                <a:gd name="T5" fmla="*/ 0 h 59"/>
                <a:gd name="T6" fmla="*/ 346523469 w 28"/>
                <a:gd name="T7" fmla="*/ 923021860 h 5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12" name="Freeform 33">
              <a:extLst>
                <a:ext uri="{FF2B5EF4-FFF2-40B4-BE49-F238E27FC236}">
                  <a16:creationId xmlns:a16="http://schemas.microsoft.com/office/drawing/2014/main" id="{A65B2430-3DD0-40C8-AC79-2FB40F3B94F6}"/>
                </a:ext>
              </a:extLst>
            </p:cNvPr>
            <p:cNvSpPr>
              <a:spLocks/>
            </p:cNvSpPr>
            <p:nvPr/>
          </p:nvSpPr>
          <p:spPr bwMode="auto">
            <a:xfrm>
              <a:off x="7021513" y="3598863"/>
              <a:ext cx="68263" cy="423863"/>
            </a:xfrm>
            <a:custGeom>
              <a:avLst/>
              <a:gdLst>
                <a:gd name="T0" fmla="*/ 64496489 w 17"/>
                <a:gd name="T1" fmla="*/ 847377402 h 107"/>
                <a:gd name="T2" fmla="*/ 274108069 w 17"/>
                <a:gd name="T3" fmla="*/ 1679063951 h 107"/>
                <a:gd name="T4" fmla="*/ 161241221 w 17"/>
                <a:gd name="T5" fmla="*/ 690456982 h 107"/>
                <a:gd name="T6" fmla="*/ 145115092 w 17"/>
                <a:gd name="T7" fmla="*/ 674762167 h 107"/>
                <a:gd name="T8" fmla="*/ 0 w 17"/>
                <a:gd name="T9" fmla="*/ 0 h 107"/>
                <a:gd name="T10" fmla="*/ 0 w 17"/>
                <a:gd name="T11" fmla="*/ 125538713 h 107"/>
                <a:gd name="T12" fmla="*/ 64496489 w 17"/>
                <a:gd name="T13" fmla="*/ 847377402 h 10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13" name="Freeform 34">
              <a:extLst>
                <a:ext uri="{FF2B5EF4-FFF2-40B4-BE49-F238E27FC236}">
                  <a16:creationId xmlns:a16="http://schemas.microsoft.com/office/drawing/2014/main" id="{ECD30714-50FD-4BB8-AA9F-1E8A5DE8BE65}"/>
                </a:ext>
              </a:extLst>
            </p:cNvPr>
            <p:cNvSpPr>
              <a:spLocks/>
            </p:cNvSpPr>
            <p:nvPr/>
          </p:nvSpPr>
          <p:spPr bwMode="auto">
            <a:xfrm>
              <a:off x="7412038" y="2801938"/>
              <a:ext cx="1168400" cy="2251075"/>
            </a:xfrm>
            <a:custGeom>
              <a:avLst/>
              <a:gdLst>
                <a:gd name="T0" fmla="*/ 126350140 w 294"/>
                <a:gd name="T1" fmla="*/ 2147483646 h 568"/>
                <a:gd name="T2" fmla="*/ 552784347 w 294"/>
                <a:gd name="T3" fmla="*/ 2147483646 h 568"/>
                <a:gd name="T4" fmla="*/ 1563593416 w 294"/>
                <a:gd name="T5" fmla="*/ 2147483646 h 568"/>
                <a:gd name="T6" fmla="*/ 2147483646 w 294"/>
                <a:gd name="T7" fmla="*/ 1869089766 h 568"/>
                <a:gd name="T8" fmla="*/ 2147483646 w 294"/>
                <a:gd name="T9" fmla="*/ 910983896 h 568"/>
                <a:gd name="T10" fmla="*/ 2147483646 w 294"/>
                <a:gd name="T11" fmla="*/ 439783962 h 568"/>
                <a:gd name="T12" fmla="*/ 2147483646 w 294"/>
                <a:gd name="T13" fmla="*/ 0 h 568"/>
                <a:gd name="T14" fmla="*/ 2147483646 w 294"/>
                <a:gd name="T15" fmla="*/ 0 h 568"/>
                <a:gd name="T16" fmla="*/ 2147483646 w 294"/>
                <a:gd name="T17" fmla="*/ 424077958 h 568"/>
                <a:gd name="T18" fmla="*/ 2147483646 w 294"/>
                <a:gd name="T19" fmla="*/ 879571888 h 568"/>
                <a:gd name="T20" fmla="*/ 2147483646 w 294"/>
                <a:gd name="T21" fmla="*/ 1837677758 h 568"/>
                <a:gd name="T22" fmla="*/ 1500416359 w 294"/>
                <a:gd name="T23" fmla="*/ 2147483646 h 568"/>
                <a:gd name="T24" fmla="*/ 473814019 w 294"/>
                <a:gd name="T25" fmla="*/ 2147483646 h 568"/>
                <a:gd name="T26" fmla="*/ 0 w 294"/>
                <a:gd name="T27" fmla="*/ 2147483646 h 568"/>
                <a:gd name="T28" fmla="*/ 110556869 w 294"/>
                <a:gd name="T29" fmla="*/ 2147483646 h 568"/>
                <a:gd name="T30" fmla="*/ 126350140 w 294"/>
                <a:gd name="T31" fmla="*/ 2147483646 h 56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14" name="Freeform 35">
              <a:extLst>
                <a:ext uri="{FF2B5EF4-FFF2-40B4-BE49-F238E27FC236}">
                  <a16:creationId xmlns:a16="http://schemas.microsoft.com/office/drawing/2014/main" id="{9CF7AA85-FF20-499A-85FC-596D9FC629C3}"/>
                </a:ext>
              </a:extLst>
            </p:cNvPr>
            <p:cNvSpPr>
              <a:spLocks/>
            </p:cNvSpPr>
            <p:nvPr/>
          </p:nvSpPr>
          <p:spPr bwMode="auto">
            <a:xfrm>
              <a:off x="7494588" y="5664200"/>
              <a:ext cx="100013" cy="209550"/>
            </a:xfrm>
            <a:custGeom>
              <a:avLst/>
              <a:gdLst>
                <a:gd name="T0" fmla="*/ 0 w 25"/>
                <a:gd name="T1" fmla="*/ 0 h 53"/>
                <a:gd name="T2" fmla="*/ 304079525 w 25"/>
                <a:gd name="T3" fmla="*/ 828513255 h 53"/>
                <a:gd name="T4" fmla="*/ 400104007 w 25"/>
                <a:gd name="T5" fmla="*/ 828513255 h 53"/>
                <a:gd name="T6" fmla="*/ 0 w 25"/>
                <a:gd name="T7" fmla="*/ 0 h 5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15" name="Freeform 36">
              <a:extLst>
                <a:ext uri="{FF2B5EF4-FFF2-40B4-BE49-F238E27FC236}">
                  <a16:creationId xmlns:a16="http://schemas.microsoft.com/office/drawing/2014/main" id="{E5EA3098-7318-4055-A297-517D9263A505}"/>
                </a:ext>
              </a:extLst>
            </p:cNvPr>
            <p:cNvSpPr>
              <a:spLocks/>
            </p:cNvSpPr>
            <p:nvPr/>
          </p:nvSpPr>
          <p:spPr bwMode="auto">
            <a:xfrm>
              <a:off x="7412038" y="5081588"/>
              <a:ext cx="114300" cy="558800"/>
            </a:xfrm>
            <a:custGeom>
              <a:avLst/>
              <a:gdLst>
                <a:gd name="T0" fmla="*/ 0 w 29"/>
                <a:gd name="T1" fmla="*/ 0 h 141"/>
                <a:gd name="T2" fmla="*/ 108742655 w 29"/>
                <a:gd name="T3" fmla="*/ 1397863960 h 141"/>
                <a:gd name="T4" fmla="*/ 279621155 w 29"/>
                <a:gd name="T5" fmla="*/ 1837639560 h 141"/>
                <a:gd name="T6" fmla="*/ 450499655 w 29"/>
                <a:gd name="T7" fmla="*/ 2147483646 h 141"/>
                <a:gd name="T8" fmla="*/ 419429762 w 29"/>
                <a:gd name="T9" fmla="*/ 2120352729 h 141"/>
                <a:gd name="T10" fmla="*/ 124275631 w 29"/>
                <a:gd name="T11" fmla="*/ 345540519 h 141"/>
                <a:gd name="T12" fmla="*/ 62139786 w 29"/>
                <a:gd name="T13" fmla="*/ 172768278 h 141"/>
                <a:gd name="T14" fmla="*/ 0 w 29"/>
                <a:gd name="T15" fmla="*/ 0 h 14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16" name="Freeform 37">
              <a:extLst>
                <a:ext uri="{FF2B5EF4-FFF2-40B4-BE49-F238E27FC236}">
                  <a16:creationId xmlns:a16="http://schemas.microsoft.com/office/drawing/2014/main" id="{C2E4E0A0-36DF-4A2D-8BC1-EAFA7A4C3191}"/>
                </a:ext>
              </a:extLst>
            </p:cNvPr>
            <p:cNvSpPr>
              <a:spLocks/>
            </p:cNvSpPr>
            <p:nvPr/>
          </p:nvSpPr>
          <p:spPr bwMode="auto">
            <a:xfrm>
              <a:off x="7412038" y="4978400"/>
              <a:ext cx="31750" cy="188913"/>
            </a:xfrm>
            <a:custGeom>
              <a:avLst/>
              <a:gdLst>
                <a:gd name="T0" fmla="*/ 0 w 8"/>
                <a:gd name="T1" fmla="*/ 402731031 h 48"/>
                <a:gd name="T2" fmla="*/ 63003906 w 8"/>
                <a:gd name="T3" fmla="*/ 573114814 h 48"/>
                <a:gd name="T4" fmla="*/ 126007813 w 8"/>
                <a:gd name="T5" fmla="*/ 743502533 h 48"/>
                <a:gd name="T6" fmla="*/ 110255844 w 8"/>
                <a:gd name="T7" fmla="*/ 294302840 h 48"/>
                <a:gd name="T8" fmla="*/ 0 w 8"/>
                <a:gd name="T9" fmla="*/ 0 h 48"/>
                <a:gd name="T10" fmla="*/ 0 w 8"/>
                <a:gd name="T11" fmla="*/ 61959528 h 48"/>
                <a:gd name="T12" fmla="*/ 0 w 8"/>
                <a:gd name="T13" fmla="*/ 402731031 h 4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17" name="Freeform 38">
              <a:extLst>
                <a:ext uri="{FF2B5EF4-FFF2-40B4-BE49-F238E27FC236}">
                  <a16:creationId xmlns:a16="http://schemas.microsoft.com/office/drawing/2014/main" id="{479E8CA6-B4BB-447A-A9BA-51B878A3CA08}"/>
                </a:ext>
              </a:extLst>
            </p:cNvPr>
            <p:cNvSpPr>
              <a:spLocks/>
            </p:cNvSpPr>
            <p:nvPr/>
          </p:nvSpPr>
          <p:spPr bwMode="auto">
            <a:xfrm>
              <a:off x="7439026" y="5434013"/>
              <a:ext cx="174625" cy="439738"/>
            </a:xfrm>
            <a:custGeom>
              <a:avLst/>
              <a:gdLst>
                <a:gd name="T0" fmla="*/ 173259750 w 44"/>
                <a:gd name="T1" fmla="*/ 439440880 h 111"/>
                <a:gd name="T2" fmla="*/ 0 w 44"/>
                <a:gd name="T3" fmla="*/ 0 h 111"/>
                <a:gd name="T4" fmla="*/ 173259750 w 44"/>
                <a:gd name="T5" fmla="*/ 769022530 h 111"/>
                <a:gd name="T6" fmla="*/ 220515656 w 44"/>
                <a:gd name="T7" fmla="*/ 910269545 h 111"/>
                <a:gd name="T8" fmla="*/ 614287094 w 44"/>
                <a:gd name="T9" fmla="*/ 1742067645 h 111"/>
                <a:gd name="T10" fmla="*/ 693042969 w 44"/>
                <a:gd name="T11" fmla="*/ 1742067645 h 111"/>
                <a:gd name="T12" fmla="*/ 346523469 w 44"/>
                <a:gd name="T13" fmla="*/ 816102227 h 111"/>
                <a:gd name="T14" fmla="*/ 173259750 w 44"/>
                <a:gd name="T15" fmla="*/ 439440880 h 11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sp>
        <p:nvSpPr>
          <p:cNvPr id="62" name="Rectangle 61">
            <a:extLst>
              <a:ext uri="{FF2B5EF4-FFF2-40B4-BE49-F238E27FC236}">
                <a16:creationId xmlns:a16="http://schemas.microsoft.com/office/drawing/2014/main" id="{4E0C2129-8C08-4C57-ABF6-06E6745B6F23}"/>
              </a:ext>
            </a:extLst>
          </p:cNvPr>
          <p:cNvSpPr/>
          <p:nvPr/>
        </p:nvSpPr>
        <p:spPr>
          <a:xfrm>
            <a:off x="0" y="0"/>
            <a:ext cx="182563"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4101" name="Title Placeholder 1">
            <a:extLst>
              <a:ext uri="{FF2B5EF4-FFF2-40B4-BE49-F238E27FC236}">
                <a16:creationId xmlns:a16="http://schemas.microsoft.com/office/drawing/2014/main" id="{C24BFC17-B3FD-420A-99DE-FA3171C777DC}"/>
              </a:ext>
            </a:extLst>
          </p:cNvPr>
          <p:cNvSpPr>
            <a:spLocks noGrp="1" noChangeArrowheads="1"/>
          </p:cNvSpPr>
          <p:nvPr>
            <p:ph type="title"/>
          </p:nvPr>
        </p:nvSpPr>
        <p:spPr bwMode="auto">
          <a:xfrm>
            <a:off x="1944688" y="623888"/>
            <a:ext cx="6589712" cy="1281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a:t>Образец заголовка</a:t>
            </a:r>
            <a:endParaRPr lang="en-US" altLang="ru-RU"/>
          </a:p>
        </p:txBody>
      </p:sp>
      <p:sp>
        <p:nvSpPr>
          <p:cNvPr id="4102" name="Text Placeholder 2">
            <a:extLst>
              <a:ext uri="{FF2B5EF4-FFF2-40B4-BE49-F238E27FC236}">
                <a16:creationId xmlns:a16="http://schemas.microsoft.com/office/drawing/2014/main" id="{FB816BCA-6C33-4002-BDCD-C813DAC9B746}"/>
              </a:ext>
            </a:extLst>
          </p:cNvPr>
          <p:cNvSpPr>
            <a:spLocks noGrp="1" noChangeArrowheads="1"/>
          </p:cNvSpPr>
          <p:nvPr>
            <p:ph type="body" idx="1"/>
          </p:nvPr>
        </p:nvSpPr>
        <p:spPr bwMode="auto">
          <a:xfrm>
            <a:off x="1943100" y="2133600"/>
            <a:ext cx="65913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a:t>Образец текста</a:t>
            </a:r>
          </a:p>
          <a:p>
            <a:pPr lvl="1"/>
            <a:r>
              <a:rPr lang="ru-RU" altLang="ru-RU"/>
              <a:t>Второй уровень</a:t>
            </a:r>
          </a:p>
          <a:p>
            <a:pPr lvl="2"/>
            <a:r>
              <a:rPr lang="ru-RU" altLang="ru-RU"/>
              <a:t>Третий уровень</a:t>
            </a:r>
          </a:p>
          <a:p>
            <a:pPr lvl="3"/>
            <a:r>
              <a:rPr lang="ru-RU" altLang="ru-RU"/>
              <a:t>Четвертый уровень</a:t>
            </a:r>
          </a:p>
          <a:p>
            <a:pPr lvl="4"/>
            <a:r>
              <a:rPr lang="ru-RU" altLang="ru-RU"/>
              <a:t>Пятый уровень</a:t>
            </a:r>
            <a:endParaRPr lang="en-US" altLang="ru-RU"/>
          </a:p>
        </p:txBody>
      </p:sp>
      <p:sp>
        <p:nvSpPr>
          <p:cNvPr id="4" name="Date Placeholder 3">
            <a:extLst>
              <a:ext uri="{FF2B5EF4-FFF2-40B4-BE49-F238E27FC236}">
                <a16:creationId xmlns:a16="http://schemas.microsoft.com/office/drawing/2014/main" id="{6560A711-ADD6-4853-A56E-F210813EA079}"/>
              </a:ext>
            </a:extLst>
          </p:cNvPr>
          <p:cNvSpPr>
            <a:spLocks noGrp="1"/>
          </p:cNvSpPr>
          <p:nvPr>
            <p:ph type="dt" sz="half" idx="2"/>
          </p:nvPr>
        </p:nvSpPr>
        <p:spPr>
          <a:xfrm>
            <a:off x="7772400" y="6135688"/>
            <a:ext cx="766763" cy="369887"/>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3BB307ED-6BAB-4B67-8283-7FD9EAE2530F}" type="datetime1">
              <a:rPr lang="ru-RU" smtClean="0"/>
              <a:t>12.09.2025</a:t>
            </a:fld>
            <a:endParaRPr lang="ru-RU"/>
          </a:p>
        </p:txBody>
      </p:sp>
      <p:sp>
        <p:nvSpPr>
          <p:cNvPr id="5" name="Footer Placeholder 4">
            <a:extLst>
              <a:ext uri="{FF2B5EF4-FFF2-40B4-BE49-F238E27FC236}">
                <a16:creationId xmlns:a16="http://schemas.microsoft.com/office/drawing/2014/main" id="{9197986D-7ED5-41A0-B1E9-871979BB942C}"/>
              </a:ext>
            </a:extLst>
          </p:cNvPr>
          <p:cNvSpPr>
            <a:spLocks noGrp="1"/>
          </p:cNvSpPr>
          <p:nvPr>
            <p:ph type="ftr" sz="quarter" idx="3"/>
          </p:nvPr>
        </p:nvSpPr>
        <p:spPr>
          <a:xfrm>
            <a:off x="1943100" y="6135688"/>
            <a:ext cx="5716588"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r>
              <a:rPr lang="en-US"/>
              <a:t>© B.Khamdamov </a:t>
            </a:r>
            <a:endParaRPr lang="ru-RU"/>
          </a:p>
        </p:txBody>
      </p:sp>
      <p:sp>
        <p:nvSpPr>
          <p:cNvPr id="6" name="Slide Number Placeholder 5">
            <a:extLst>
              <a:ext uri="{FF2B5EF4-FFF2-40B4-BE49-F238E27FC236}">
                <a16:creationId xmlns:a16="http://schemas.microsoft.com/office/drawing/2014/main" id="{0AB04921-21EB-4D3E-957A-B0F166316050}"/>
              </a:ext>
            </a:extLst>
          </p:cNvPr>
          <p:cNvSpPr>
            <a:spLocks noGrp="1"/>
          </p:cNvSpPr>
          <p:nvPr>
            <p:ph type="sldNum" sz="quarter" idx="4"/>
          </p:nvPr>
        </p:nvSpPr>
        <p:spPr bwMode="gray">
          <a:xfrm>
            <a:off x="511175" y="787400"/>
            <a:ext cx="585788" cy="365125"/>
          </a:xfrm>
          <a:prstGeom prst="rect">
            <a:avLst/>
          </a:prstGeom>
        </p:spPr>
        <p:txBody>
          <a:bodyPr vert="horz" lIns="91440" tIns="45720" rIns="91440" bIns="45720" rtlCol="0" anchor="ctr"/>
          <a:lstStyle>
            <a:lvl1pPr algn="r">
              <a:defRPr sz="2000">
                <a:solidFill>
                  <a:srgbClr val="FEFFFF"/>
                </a:solidFill>
              </a:defRPr>
            </a:lvl1pPr>
          </a:lstStyle>
          <a:p>
            <a:pPr>
              <a:defRPr/>
            </a:pPr>
            <a:fld id="{BE4C8434-2552-4A5E-B3C3-41F26224E42F}"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6520" r:id="rId1"/>
    <p:sldLayoutId id="2147486521" r:id="rId2"/>
    <p:sldLayoutId id="2147486522" r:id="rId3"/>
    <p:sldLayoutId id="2147486523" r:id="rId4"/>
    <p:sldLayoutId id="2147486524" r:id="rId5"/>
    <p:sldLayoutId id="2147486525" r:id="rId6"/>
    <p:sldLayoutId id="2147486526" r:id="rId7"/>
    <p:sldLayoutId id="2147486527" r:id="rId8"/>
    <p:sldLayoutId id="2147486528" r:id="rId9"/>
    <p:sldLayoutId id="2147486529" r:id="rId10"/>
    <p:sldLayoutId id="2147486530" r:id="rId11"/>
    <p:sldLayoutId id="2147486531" r:id="rId12"/>
    <p:sldLayoutId id="2147486532" r:id="rId13"/>
    <p:sldLayoutId id="2147486533" r:id="rId14"/>
    <p:sldLayoutId id="2147486534" r:id="rId15"/>
    <p:sldLayoutId id="2147486535" r:id="rId16"/>
    <p:sldLayoutId id="2147486536" r:id="rId17"/>
    <p:sldLayoutId id="2147486537" r:id="rId18"/>
  </p:sldLayoutIdLst>
  <p:hf sldNum="0" hdr="0" dt="0"/>
  <p:txStyles>
    <p:titleStyle>
      <a:lvl1pPr algn="l" defTabSz="457200" rtl="0" eaLnBrk="0" fontAlgn="base" hangingPunct="0">
        <a:spcBef>
          <a:spcPct val="0"/>
        </a:spcBef>
        <a:spcAft>
          <a:spcPct val="0"/>
        </a:spcAft>
        <a:defRPr sz="3600" kern="1200">
          <a:solidFill>
            <a:srgbClr val="262626"/>
          </a:solidFill>
          <a:latin typeface="+mj-lt"/>
          <a:ea typeface="+mj-ea"/>
          <a:cs typeface="+mj-cs"/>
        </a:defRPr>
      </a:lvl1pPr>
      <a:lvl2pPr algn="l" defTabSz="457200" rtl="0" eaLnBrk="0" fontAlgn="base" hangingPunct="0">
        <a:spcBef>
          <a:spcPct val="0"/>
        </a:spcBef>
        <a:spcAft>
          <a:spcPct val="0"/>
        </a:spcAft>
        <a:defRPr sz="3600">
          <a:solidFill>
            <a:srgbClr val="262626"/>
          </a:solidFill>
          <a:latin typeface="Arial" panose="020B0604020202020204" pitchFamily="34" charset="0"/>
        </a:defRPr>
      </a:lvl2pPr>
      <a:lvl3pPr algn="l" defTabSz="457200" rtl="0" eaLnBrk="0" fontAlgn="base" hangingPunct="0">
        <a:spcBef>
          <a:spcPct val="0"/>
        </a:spcBef>
        <a:spcAft>
          <a:spcPct val="0"/>
        </a:spcAft>
        <a:defRPr sz="3600">
          <a:solidFill>
            <a:srgbClr val="262626"/>
          </a:solidFill>
          <a:latin typeface="Arial" panose="020B0604020202020204" pitchFamily="34" charset="0"/>
        </a:defRPr>
      </a:lvl3pPr>
      <a:lvl4pPr algn="l" defTabSz="457200" rtl="0" eaLnBrk="0" fontAlgn="base" hangingPunct="0">
        <a:spcBef>
          <a:spcPct val="0"/>
        </a:spcBef>
        <a:spcAft>
          <a:spcPct val="0"/>
        </a:spcAft>
        <a:defRPr sz="3600">
          <a:solidFill>
            <a:srgbClr val="262626"/>
          </a:solidFill>
          <a:latin typeface="Arial" panose="020B0604020202020204" pitchFamily="34" charset="0"/>
        </a:defRPr>
      </a:lvl4pPr>
      <a:lvl5pPr algn="l" defTabSz="457200" rtl="0" eaLnBrk="0" fontAlgn="base" hangingPunct="0">
        <a:spcBef>
          <a:spcPct val="0"/>
        </a:spcBef>
        <a:spcAft>
          <a:spcPct val="0"/>
        </a:spcAft>
        <a:defRPr sz="3600">
          <a:solidFill>
            <a:srgbClr val="262626"/>
          </a:solidFill>
          <a:latin typeface="Arial" panose="020B0604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40.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9.wmf"/><Relationship Id="rId1" Type="http://schemas.openxmlformats.org/officeDocument/2006/relationships/slideLayout" Target="../slideLayouts/slideLayout35.xml"/><Relationship Id="rId5" Type="http://schemas.openxmlformats.org/officeDocument/2006/relationships/image" Target="../media/image12.wmf"/><Relationship Id="rId4" Type="http://schemas.openxmlformats.org/officeDocument/2006/relationships/image" Target="../media/image11.wmf"/></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0.xml"/></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50.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50.xml"/></Relationships>
</file>

<file path=ppt/slides/_rels/slide1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0.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51.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5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3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1.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28.gif"/><Relationship Id="rId1" Type="http://schemas.openxmlformats.org/officeDocument/2006/relationships/slideLayout" Target="../slideLayouts/slideLayout35.xml"/><Relationship Id="rId6" Type="http://schemas.openxmlformats.org/officeDocument/2006/relationships/image" Target="../media/image29.wmf"/><Relationship Id="rId5" Type="http://schemas.openxmlformats.org/officeDocument/2006/relationships/image" Target="../media/image10.wmf"/><Relationship Id="rId4" Type="http://schemas.openxmlformats.org/officeDocument/2006/relationships/image" Target="../media/image8.wm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xml"/><Relationship Id="rId1" Type="http://schemas.openxmlformats.org/officeDocument/2006/relationships/slideLayout" Target="../slideLayouts/slideLayout40.xml"/><Relationship Id="rId4" Type="http://schemas.openxmlformats.org/officeDocument/2006/relationships/image" Target="../media/image31.jpeg"/></Relationships>
</file>

<file path=ppt/slides/_rels/slide2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wmf"/><Relationship Id="rId1" Type="http://schemas.openxmlformats.org/officeDocument/2006/relationships/slideLayout" Target="../slideLayouts/slideLayout35.xml"/><Relationship Id="rId5" Type="http://schemas.openxmlformats.org/officeDocument/2006/relationships/image" Target="../media/image35.wmf"/><Relationship Id="rId4" Type="http://schemas.openxmlformats.org/officeDocument/2006/relationships/image" Target="../media/image34.wmf"/></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3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35.xml"/></Relationships>
</file>

<file path=ppt/slides/_rels/slide3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35.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35.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3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F9287294-23F9-4DC6-B65E-2A74B9C87002}"/>
              </a:ext>
            </a:extLst>
          </p:cNvPr>
          <p:cNvSpPr>
            <a:spLocks noGrp="1"/>
          </p:cNvSpPr>
          <p:nvPr>
            <p:ph idx="1"/>
          </p:nvPr>
        </p:nvSpPr>
        <p:spPr>
          <a:xfrm>
            <a:off x="439738" y="481013"/>
            <a:ext cx="8320087" cy="1147762"/>
          </a:xfrm>
          <a:solidFill>
            <a:schemeClr val="accent1">
              <a:lumMod val="20000"/>
              <a:lumOff val="80000"/>
            </a:schemeClr>
          </a:solidFill>
          <a:ln>
            <a:solidFill>
              <a:schemeClr val="tx1"/>
            </a:solidFill>
          </a:ln>
        </p:spPr>
        <p:txBody>
          <a:bodyPr rtlCol="0">
            <a:normAutofit/>
          </a:bodyPr>
          <a:lstStyle/>
          <a:p>
            <a:pPr marL="0" indent="0" algn="ctr" eaLnBrk="1" fontAlgn="auto" hangingPunct="1">
              <a:spcBef>
                <a:spcPts val="600"/>
              </a:spcBef>
              <a:spcAft>
                <a:spcPts val="0"/>
              </a:spcAft>
              <a:buFont typeface="Arial" panose="020B0604020202020204" pitchFamily="34" charset="0"/>
              <a:buNone/>
              <a:defRPr/>
            </a:pPr>
            <a:r>
              <a:rPr lang="en-US" sz="3000" b="1" dirty="0">
                <a:solidFill>
                  <a:schemeClr val="accent5">
                    <a:lumMod val="75000"/>
                  </a:schemeClr>
                </a:solidFill>
                <a:latin typeface="Arial" panose="020B0604020202020204" pitchFamily="34" charset="0"/>
                <a:cs typeface="Arial" panose="020B0604020202020204" pitchFamily="34" charset="0"/>
              </a:rPr>
              <a:t>COURSE: MEASUREMENT METHODS AND TOOLS</a:t>
            </a:r>
            <a:endParaRPr lang="ru-RU" sz="3000" b="1" dirty="0">
              <a:solidFill>
                <a:schemeClr val="accent5">
                  <a:lumMod val="75000"/>
                </a:schemeClr>
              </a:solidFill>
              <a:latin typeface="Arial" panose="020B0604020202020204" pitchFamily="34" charset="0"/>
              <a:cs typeface="Arial" panose="020B0604020202020204" pitchFamily="34" charset="0"/>
            </a:endParaRPr>
          </a:p>
        </p:txBody>
      </p:sp>
      <p:sp>
        <p:nvSpPr>
          <p:cNvPr id="59396" name="Прямоугольник 1">
            <a:extLst>
              <a:ext uri="{FF2B5EF4-FFF2-40B4-BE49-F238E27FC236}">
                <a16:creationId xmlns:a16="http://schemas.microsoft.com/office/drawing/2014/main" id="{48C87D0F-21D0-4E09-9470-5C4BFF9FBCEA}"/>
              </a:ext>
            </a:extLst>
          </p:cNvPr>
          <p:cNvSpPr>
            <a:spLocks noChangeArrowheads="1"/>
          </p:cNvSpPr>
          <p:nvPr/>
        </p:nvSpPr>
        <p:spPr bwMode="auto">
          <a:xfrm>
            <a:off x="179388" y="2636838"/>
            <a:ext cx="8785225" cy="2714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algn="ctr" eaLnBrk="1" hangingPunct="1">
              <a:buFontTx/>
              <a:buNone/>
            </a:pPr>
            <a:r>
              <a:rPr lang="en-US" altLang="ru-RU" sz="3000" b="1" dirty="0">
                <a:solidFill>
                  <a:srgbClr val="000000"/>
                </a:solidFill>
                <a:latin typeface="Arial" panose="020B0604020202020204" pitchFamily="34" charset="0"/>
                <a:cs typeface="Arial" panose="020B0604020202020204" pitchFamily="34" charset="0"/>
              </a:rPr>
              <a:t>Week </a:t>
            </a:r>
            <a:r>
              <a:rPr lang="ru-RU" altLang="ru-RU" sz="3000" b="1" dirty="0">
                <a:solidFill>
                  <a:srgbClr val="000000"/>
                </a:solidFill>
                <a:latin typeface="Arial" panose="020B0604020202020204" pitchFamily="34" charset="0"/>
                <a:cs typeface="Arial" panose="020B0604020202020204" pitchFamily="34" charset="0"/>
              </a:rPr>
              <a:t>1</a:t>
            </a:r>
            <a:r>
              <a:rPr lang="en-US" altLang="ru-RU" sz="3000" b="1" dirty="0">
                <a:solidFill>
                  <a:srgbClr val="000000"/>
                </a:solidFill>
                <a:latin typeface="Arial" panose="020B0604020202020204" pitchFamily="34" charset="0"/>
                <a:cs typeface="Arial" panose="020B0604020202020204" pitchFamily="34" charset="0"/>
              </a:rPr>
              <a:t>.</a:t>
            </a:r>
            <a:r>
              <a:rPr lang="en-US" altLang="ru-RU" sz="3000" dirty="0">
                <a:solidFill>
                  <a:srgbClr val="000000"/>
                </a:solidFill>
                <a:latin typeface="Arial" panose="020B0604020202020204" pitchFamily="34" charset="0"/>
                <a:cs typeface="Arial" panose="020B0604020202020204" pitchFamily="34" charset="0"/>
              </a:rPr>
              <a:t> Introduction to the subject</a:t>
            </a:r>
            <a:r>
              <a:rPr lang="uz-Cyrl-UZ" altLang="ru-RU" sz="3000" dirty="0">
                <a:solidFill>
                  <a:srgbClr val="000000"/>
                </a:solidFill>
                <a:latin typeface="Arial" panose="020B0604020202020204" pitchFamily="34" charset="0"/>
                <a:cs typeface="Arial" panose="020B0604020202020204" pitchFamily="34" charset="0"/>
              </a:rPr>
              <a:t> </a:t>
            </a:r>
            <a:r>
              <a:rPr lang="en-US" altLang="ru-RU" sz="3000" dirty="0">
                <a:solidFill>
                  <a:schemeClr val="tx1"/>
                </a:solidFill>
                <a:latin typeface="Arial" panose="020B0604020202020204" pitchFamily="34" charset="0"/>
                <a:cs typeface="Arial" panose="020B0604020202020204" pitchFamily="34" charset="0"/>
              </a:rPr>
              <a:t>of "Measurement methods and tools"</a:t>
            </a:r>
            <a:endParaRPr lang="en-US" altLang="ru-RU" sz="3000" dirty="0">
              <a:solidFill>
                <a:srgbClr val="000000"/>
              </a:solidFill>
              <a:latin typeface="Arial" panose="020B0604020202020204" pitchFamily="34" charset="0"/>
              <a:cs typeface="Arial" panose="020B0604020202020204" pitchFamily="34" charset="0"/>
            </a:endParaRPr>
          </a:p>
          <a:p>
            <a:pPr algn="ctr" eaLnBrk="1" hangingPunct="1">
              <a:buFontTx/>
              <a:buNone/>
            </a:pPr>
            <a:endParaRPr lang="en-US" altLang="ru-RU" sz="3000" b="1" dirty="0">
              <a:latin typeface="Arial" panose="020B0604020202020204" pitchFamily="34" charset="0"/>
              <a:cs typeface="Arial" panose="020B0604020202020204" pitchFamily="34" charset="0"/>
            </a:endParaRPr>
          </a:p>
          <a:p>
            <a:pPr algn="ctr" eaLnBrk="1" hangingPunct="1">
              <a:buFontTx/>
              <a:buNone/>
            </a:pPr>
            <a:r>
              <a:rPr lang="en-US" altLang="ru-RU" sz="3000" b="1" dirty="0">
                <a:solidFill>
                  <a:srgbClr val="000000"/>
                </a:solidFill>
                <a:latin typeface="Arial" panose="020B0604020202020204" pitchFamily="34" charset="0"/>
                <a:cs typeface="Arial" panose="020B0604020202020204" pitchFamily="34" charset="0"/>
              </a:rPr>
              <a:t>Lecturer:</a:t>
            </a:r>
            <a:r>
              <a:rPr lang="en-US" altLang="ru-RU" sz="3000" dirty="0">
                <a:solidFill>
                  <a:srgbClr val="000000"/>
                </a:solidFill>
                <a:latin typeface="Arial" panose="020B0604020202020204" pitchFamily="34" charset="0"/>
                <a:cs typeface="Arial" panose="020B0604020202020204" pitchFamily="34" charset="0"/>
              </a:rPr>
              <a:t> PhD. </a:t>
            </a:r>
            <a:r>
              <a:rPr lang="en-US" altLang="ru-RU" sz="3000" dirty="0" err="1">
                <a:solidFill>
                  <a:srgbClr val="000000"/>
                </a:solidFill>
                <a:latin typeface="Arial" panose="020B0604020202020204" pitchFamily="34" charset="0"/>
                <a:cs typeface="Arial" panose="020B0604020202020204" pitchFamily="34" charset="0"/>
              </a:rPr>
              <a:t>B.Khamdamov</a:t>
            </a:r>
            <a:endParaRPr lang="en-US" altLang="ru-RU" sz="3200" dirty="0">
              <a:solidFill>
                <a:srgbClr val="000000"/>
              </a:solidFill>
              <a:latin typeface="Arial" panose="020B0604020202020204" pitchFamily="34" charset="0"/>
              <a:cs typeface="Arial" panose="020B0604020202020204" pitchFamily="34" charset="0"/>
            </a:endParaRPr>
          </a:p>
          <a:p>
            <a:pPr algn="ctr" eaLnBrk="1" hangingPunct="1">
              <a:buFontTx/>
              <a:buNone/>
            </a:pPr>
            <a:r>
              <a:rPr lang="en-US" altLang="ru-RU" sz="3000" dirty="0">
                <a:solidFill>
                  <a:srgbClr val="000000"/>
                </a:solidFill>
                <a:latin typeface="Arial" panose="020B0604020202020204" pitchFamily="34" charset="0"/>
                <a:cs typeface="Arial" panose="020B0604020202020204" pitchFamily="34" charset="0"/>
              </a:rPr>
              <a:t> (Andijan Technical Institute)</a:t>
            </a:r>
          </a:p>
        </p:txBody>
      </p:sp>
      <p:sp>
        <p:nvSpPr>
          <p:cNvPr id="5" name="10-конечная звезда 3">
            <a:extLst>
              <a:ext uri="{FF2B5EF4-FFF2-40B4-BE49-F238E27FC236}">
                <a16:creationId xmlns:a16="http://schemas.microsoft.com/office/drawing/2014/main" id="{29FDF8E2-D21D-486C-A9F6-17ACA7CB7267}"/>
              </a:ext>
            </a:extLst>
          </p:cNvPr>
          <p:cNvSpPr/>
          <p:nvPr/>
        </p:nvSpPr>
        <p:spPr>
          <a:xfrm>
            <a:off x="8305800" y="6165850"/>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1</a:t>
            </a:r>
            <a:endParaRPr lang="ru-RU" sz="2000" dirty="0">
              <a:solidFill>
                <a:schemeClr val="tx1"/>
              </a:solidFill>
              <a:latin typeface="Palatino Linotype" panose="02040502050505030304" pitchFamily="18" charset="0"/>
            </a:endParaRPr>
          </a:p>
        </p:txBody>
      </p:sp>
      <p:sp>
        <p:nvSpPr>
          <p:cNvPr id="6" name="Нижний колонтитул 5">
            <a:extLst>
              <a:ext uri="{FF2B5EF4-FFF2-40B4-BE49-F238E27FC236}">
                <a16:creationId xmlns:a16="http://schemas.microsoft.com/office/drawing/2014/main" id="{D6EDF5AE-E763-4053-8FB4-94002738712B}"/>
              </a:ext>
            </a:extLst>
          </p:cNvPr>
          <p:cNvSpPr>
            <a:spLocks noGrp="1"/>
          </p:cNvSpPr>
          <p:nvPr>
            <p:ph type="ftr" sz="quarter" idx="11"/>
          </p:nvPr>
        </p:nvSpPr>
        <p:spPr/>
        <p:txBody>
          <a:bodyPr/>
          <a:lstStyle/>
          <a:p>
            <a:pPr>
              <a:defRPr/>
            </a:pPr>
            <a:r>
              <a:rPr lang="en-US" sz="1400" dirty="0"/>
              <a:t>© </a:t>
            </a:r>
            <a:r>
              <a:rPr lang="en-US" sz="1400" dirty="0" err="1"/>
              <a:t>B.Khamdamov</a:t>
            </a:r>
            <a:r>
              <a:rPr lang="en-US" sz="1400" dirty="0"/>
              <a:t> </a:t>
            </a:r>
            <a:endParaRPr lang="ru-RU" sz="14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2">
            <a:extLst>
              <a:ext uri="{FF2B5EF4-FFF2-40B4-BE49-F238E27FC236}">
                <a16:creationId xmlns:a16="http://schemas.microsoft.com/office/drawing/2014/main" id="{FB3DD6AC-0E4F-40D6-9DD6-D4894129F43E}"/>
              </a:ext>
            </a:extLst>
          </p:cNvPr>
          <p:cNvSpPr>
            <a:spLocks noGrp="1"/>
          </p:cNvSpPr>
          <p:nvPr>
            <p:ph idx="1"/>
          </p:nvPr>
        </p:nvSpPr>
        <p:spPr>
          <a:xfrm>
            <a:off x="439738" y="481013"/>
            <a:ext cx="8229600" cy="931862"/>
          </a:xfrm>
          <a:solidFill>
            <a:schemeClr val="accent1">
              <a:lumMod val="20000"/>
              <a:lumOff val="80000"/>
            </a:schemeClr>
          </a:solidFill>
          <a:ln>
            <a:solidFill>
              <a:schemeClr val="tx1"/>
            </a:solidFill>
          </a:ln>
        </p:spPr>
        <p:txBody>
          <a:bodyPr rtlCol="0">
            <a:normAutofit fontScale="92500"/>
          </a:bodyPr>
          <a:lstStyle/>
          <a:p>
            <a:pPr marL="0" indent="0" algn="ctr" eaLnBrk="1" fontAlgn="auto" hangingPunct="1">
              <a:spcBef>
                <a:spcPts val="600"/>
              </a:spcBef>
              <a:spcAft>
                <a:spcPts val="0"/>
              </a:spcAft>
              <a:buFont typeface="Arial" panose="020B0604020202020204" pitchFamily="34" charset="0"/>
              <a:buNone/>
              <a:defRPr/>
            </a:pPr>
            <a:r>
              <a:rPr lang="en-US" sz="3600" b="1" dirty="0">
                <a:solidFill>
                  <a:schemeClr val="accent5">
                    <a:lumMod val="75000"/>
                  </a:schemeClr>
                </a:solidFill>
                <a:latin typeface="Arial" panose="020B0604020202020204" pitchFamily="34" charset="0"/>
                <a:cs typeface="Arial" panose="020B0604020202020204" pitchFamily="34" charset="0"/>
              </a:rPr>
              <a:t>O’LCHASH USULLARI VA VOSITALARI</a:t>
            </a:r>
          </a:p>
        </p:txBody>
      </p:sp>
      <p:sp>
        <p:nvSpPr>
          <p:cNvPr id="61444" name="Прямоугольник 5">
            <a:extLst>
              <a:ext uri="{FF2B5EF4-FFF2-40B4-BE49-F238E27FC236}">
                <a16:creationId xmlns:a16="http://schemas.microsoft.com/office/drawing/2014/main" id="{DD5D4EF7-0392-464F-A427-F1C7512AE837}"/>
              </a:ext>
            </a:extLst>
          </p:cNvPr>
          <p:cNvSpPr>
            <a:spLocks noChangeArrowheads="1"/>
          </p:cNvSpPr>
          <p:nvPr/>
        </p:nvSpPr>
        <p:spPr bwMode="auto">
          <a:xfrm>
            <a:off x="0" y="3086100"/>
            <a:ext cx="9144000" cy="260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algn="ctr" eaLnBrk="1" hangingPunct="1">
              <a:buFontTx/>
              <a:buNone/>
            </a:pPr>
            <a:r>
              <a:rPr lang="ru-RU" altLang="ru-RU" sz="2800" b="1">
                <a:solidFill>
                  <a:srgbClr val="000000"/>
                </a:solidFill>
                <a:latin typeface="Arial" panose="020B0604020202020204" pitchFamily="34" charset="0"/>
                <a:cs typeface="Arial" panose="020B0604020202020204" pitchFamily="34" charset="0"/>
              </a:rPr>
              <a:t>1</a:t>
            </a:r>
            <a:r>
              <a:rPr lang="en-US" altLang="ru-RU" sz="2800" b="1">
                <a:solidFill>
                  <a:srgbClr val="000000"/>
                </a:solidFill>
                <a:latin typeface="Arial" panose="020B0604020202020204" pitchFamily="34" charset="0"/>
                <a:cs typeface="Arial" panose="020B0604020202020204" pitchFamily="34" charset="0"/>
              </a:rPr>
              <a:t>-Ma’ruza.</a:t>
            </a:r>
            <a:r>
              <a:rPr lang="en-US" altLang="ru-RU" sz="2800">
                <a:solidFill>
                  <a:srgbClr val="000000"/>
                </a:solidFill>
                <a:latin typeface="Arial" panose="020B0604020202020204" pitchFamily="34" charset="0"/>
                <a:cs typeface="Arial" panose="020B0604020202020204" pitchFamily="34" charset="0"/>
              </a:rPr>
              <a:t> </a:t>
            </a:r>
            <a:r>
              <a:rPr lang="en-US" altLang="ru-RU" sz="3000">
                <a:solidFill>
                  <a:schemeClr val="tx1"/>
                </a:solidFill>
                <a:latin typeface="Arial" panose="020B0604020202020204" pitchFamily="34" charset="0"/>
              </a:rPr>
              <a:t>“O‘lchash usullari va vositalari” faniga kirish. </a:t>
            </a:r>
            <a:endParaRPr lang="en-US" altLang="ru-RU" sz="2800">
              <a:solidFill>
                <a:srgbClr val="000000"/>
              </a:solidFill>
              <a:latin typeface="Arial" panose="020B0604020202020204" pitchFamily="34" charset="0"/>
              <a:cs typeface="Arial" panose="020B0604020202020204" pitchFamily="34" charset="0"/>
            </a:endParaRPr>
          </a:p>
          <a:p>
            <a:pPr algn="ctr" eaLnBrk="1" hangingPunct="1">
              <a:buFontTx/>
              <a:buNone/>
            </a:pPr>
            <a:endParaRPr lang="en-US" altLang="ru-RU" sz="2800" b="1">
              <a:latin typeface="Arial" panose="020B0604020202020204" pitchFamily="34" charset="0"/>
              <a:cs typeface="Arial" panose="020B0604020202020204" pitchFamily="34" charset="0"/>
            </a:endParaRPr>
          </a:p>
          <a:p>
            <a:pPr algn="ctr" eaLnBrk="1" hangingPunct="1">
              <a:buFontTx/>
              <a:buNone/>
            </a:pPr>
            <a:r>
              <a:rPr lang="en-US" altLang="ru-RU" sz="2800" b="1">
                <a:solidFill>
                  <a:srgbClr val="000000"/>
                </a:solidFill>
                <a:latin typeface="Arial" panose="020B0604020202020204" pitchFamily="34" charset="0"/>
                <a:cs typeface="Arial" panose="020B0604020202020204" pitchFamily="34" charset="0"/>
              </a:rPr>
              <a:t>Ma’ruzachi:</a:t>
            </a:r>
            <a:r>
              <a:rPr lang="en-US" altLang="ru-RU" sz="2800">
                <a:solidFill>
                  <a:srgbClr val="000000"/>
                </a:solidFill>
                <a:latin typeface="Arial" panose="020B0604020202020204" pitchFamily="34" charset="0"/>
                <a:cs typeface="Arial" panose="020B0604020202020204" pitchFamily="34" charset="0"/>
              </a:rPr>
              <a:t> PhD. B.Xamdamov</a:t>
            </a:r>
          </a:p>
          <a:p>
            <a:pPr algn="ctr" eaLnBrk="1" hangingPunct="1">
              <a:buFontTx/>
              <a:buNone/>
            </a:pPr>
            <a:r>
              <a:rPr lang="en-US" altLang="ru-RU" sz="2800">
                <a:solidFill>
                  <a:srgbClr val="000000"/>
                </a:solidFill>
                <a:latin typeface="Arial" panose="020B0604020202020204" pitchFamily="34" charset="0"/>
                <a:cs typeface="Arial" panose="020B0604020202020204" pitchFamily="34" charset="0"/>
              </a:rPr>
              <a:t> (Andijon </a:t>
            </a:r>
            <a:r>
              <a:rPr lang="en-US" altLang="ru-RU" sz="3000">
                <a:solidFill>
                  <a:schemeClr val="tx1"/>
                </a:solidFill>
                <a:latin typeface="Arial" panose="020B0604020202020204" pitchFamily="34" charset="0"/>
              </a:rPr>
              <a:t>davlat texnika</a:t>
            </a:r>
            <a:r>
              <a:rPr lang="en-US" altLang="ru-RU" sz="2800">
                <a:solidFill>
                  <a:srgbClr val="000000"/>
                </a:solidFill>
                <a:latin typeface="Arial" panose="020B0604020202020204" pitchFamily="34" charset="0"/>
                <a:cs typeface="Arial" panose="020B0604020202020204" pitchFamily="34" charset="0"/>
              </a:rPr>
              <a:t> Instituti)</a:t>
            </a:r>
          </a:p>
        </p:txBody>
      </p:sp>
      <p:sp>
        <p:nvSpPr>
          <p:cNvPr id="6" name="10-конечная звезда 3">
            <a:extLst>
              <a:ext uri="{FF2B5EF4-FFF2-40B4-BE49-F238E27FC236}">
                <a16:creationId xmlns:a16="http://schemas.microsoft.com/office/drawing/2014/main" id="{7B404F31-2CB4-4972-90FE-E8B8BCEFEE35}"/>
              </a:ext>
            </a:extLst>
          </p:cNvPr>
          <p:cNvSpPr/>
          <p:nvPr/>
        </p:nvSpPr>
        <p:spPr>
          <a:xfrm>
            <a:off x="8339931" y="6056312"/>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2</a:t>
            </a:r>
            <a:endParaRPr lang="ru-RU" sz="2000" dirty="0">
              <a:solidFill>
                <a:schemeClr val="tx1"/>
              </a:solidFill>
              <a:latin typeface="Palatino Linotype" panose="02040502050505030304" pitchFamily="18" charset="0"/>
            </a:endParaRPr>
          </a:p>
        </p:txBody>
      </p:sp>
      <p:sp>
        <p:nvSpPr>
          <p:cNvPr id="2" name="Нижний колонтитул 1">
            <a:extLst>
              <a:ext uri="{FF2B5EF4-FFF2-40B4-BE49-F238E27FC236}">
                <a16:creationId xmlns:a16="http://schemas.microsoft.com/office/drawing/2014/main" id="{CCF24D4C-1EC4-464A-942A-93DFE24BE593}"/>
              </a:ext>
            </a:extLst>
          </p:cNvPr>
          <p:cNvSpPr>
            <a:spLocks noGrp="1"/>
          </p:cNvSpPr>
          <p:nvPr>
            <p:ph type="ftr" sz="quarter" idx="11"/>
          </p:nvPr>
        </p:nvSpPr>
        <p:spPr/>
        <p:txBody>
          <a:bodyPr/>
          <a:lstStyle/>
          <a:p>
            <a:pPr>
              <a:defRPr/>
            </a:pPr>
            <a:r>
              <a:rPr lang="en-US" sz="1400" dirty="0"/>
              <a:t>© </a:t>
            </a:r>
            <a:r>
              <a:rPr lang="en-US" sz="1400" dirty="0" err="1"/>
              <a:t>B.Khamdamov</a:t>
            </a:r>
            <a:r>
              <a:rPr lang="en-US" sz="1400" dirty="0"/>
              <a:t> </a:t>
            </a:r>
            <a:endParaRPr lang="ru-RU" sz="1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BD5EF035-BB53-40BF-8C31-6EB152F85B71}"/>
              </a:ext>
            </a:extLst>
          </p:cNvPr>
          <p:cNvSpPr/>
          <p:nvPr/>
        </p:nvSpPr>
        <p:spPr>
          <a:xfrm>
            <a:off x="366713" y="342900"/>
            <a:ext cx="8421687" cy="954088"/>
          </a:xfrm>
          <a:prstGeom prst="rect">
            <a:avLst/>
          </a:prstGeom>
          <a:solidFill>
            <a:schemeClr val="accent5">
              <a:lumMod val="20000"/>
              <a:lumOff val="80000"/>
            </a:schemeClr>
          </a:solidFill>
          <a:ln>
            <a:solidFill>
              <a:schemeClr val="tx2"/>
            </a:solidFill>
          </a:ln>
        </p:spPr>
        <p:txBody>
          <a:bodyPr>
            <a:spAutoFit/>
          </a:bodyPr>
          <a:lstStyle/>
          <a:p>
            <a:pPr algn="ctr" eaLnBrk="1" fontAlgn="auto" hangingPunct="1">
              <a:spcBef>
                <a:spcPts val="0"/>
              </a:spcBef>
              <a:spcAft>
                <a:spcPts val="0"/>
              </a:spcAft>
              <a:defRPr/>
            </a:pPr>
            <a:r>
              <a:rPr lang="ru-RU" sz="2800" b="1" dirty="0">
                <a:solidFill>
                  <a:prstClr val="black"/>
                </a:solidFill>
                <a:ea typeface="Calibri" panose="020F0502020204030204" pitchFamily="34" charset="0"/>
                <a:cs typeface="Arial" panose="020B0604020202020204" pitchFamily="34" charset="0"/>
              </a:rPr>
              <a:t>1</a:t>
            </a:r>
            <a:r>
              <a:rPr lang="en-US" sz="2800" b="1" dirty="0">
                <a:solidFill>
                  <a:prstClr val="black"/>
                </a:solidFill>
                <a:ea typeface="Calibri" panose="020F0502020204030204" pitchFamily="34" charset="0"/>
                <a:cs typeface="Arial" panose="020B0604020202020204" pitchFamily="34" charset="0"/>
              </a:rPr>
              <a:t>-</a:t>
            </a:r>
            <a:r>
              <a:rPr lang="en-US" sz="2800" b="1" dirty="0" err="1">
                <a:solidFill>
                  <a:prstClr val="black"/>
                </a:solidFill>
                <a:ea typeface="Calibri" panose="020F0502020204030204" pitchFamily="34" charset="0"/>
                <a:cs typeface="Arial" panose="020B0604020202020204" pitchFamily="34" charset="0"/>
              </a:rPr>
              <a:t>Mavzu</a:t>
            </a:r>
            <a:r>
              <a:rPr lang="en-US" sz="2800" b="1" dirty="0">
                <a:solidFill>
                  <a:prstClr val="black"/>
                </a:solidFill>
                <a:ea typeface="Calibri" panose="020F0502020204030204" pitchFamily="34" charset="0"/>
                <a:cs typeface="Arial" panose="020B0604020202020204" pitchFamily="34" charset="0"/>
              </a:rPr>
              <a:t>: </a:t>
            </a:r>
            <a:r>
              <a:rPr lang="ru-RU" sz="2800" b="1" dirty="0">
                <a:solidFill>
                  <a:prstClr val="black"/>
                </a:solidFill>
                <a:ea typeface="Calibri" panose="020F0502020204030204" pitchFamily="34" charset="0"/>
                <a:cs typeface="Arial" panose="020B0604020202020204" pitchFamily="34" charset="0"/>
              </a:rPr>
              <a:t> </a:t>
            </a:r>
            <a:r>
              <a:rPr lang="en-US" sz="2800" b="1" dirty="0">
                <a:solidFill>
                  <a:prstClr val="black"/>
                </a:solidFill>
                <a:ea typeface="Calibri" panose="020F0502020204030204" pitchFamily="34" charset="0"/>
                <a:cs typeface="Arial" panose="020B0604020202020204" pitchFamily="34" charset="0"/>
              </a:rPr>
              <a:t>“</a:t>
            </a:r>
            <a:r>
              <a:rPr lang="en-US" sz="2800" b="1" dirty="0" err="1">
                <a:solidFill>
                  <a:prstClr val="black"/>
                </a:solidFill>
                <a:ea typeface="Calibri" panose="020F0502020204030204" pitchFamily="34" charset="0"/>
                <a:cs typeface="Arial" panose="020B0604020202020204" pitchFamily="34" charset="0"/>
              </a:rPr>
              <a:t>O‘lchash</a:t>
            </a:r>
            <a:r>
              <a:rPr lang="en-US" sz="2800" b="1" dirty="0">
                <a:solidFill>
                  <a:prstClr val="black"/>
                </a:solidFill>
                <a:ea typeface="Calibri" panose="020F0502020204030204" pitchFamily="34" charset="0"/>
                <a:cs typeface="Arial" panose="020B0604020202020204" pitchFamily="34" charset="0"/>
              </a:rPr>
              <a:t> usullari </a:t>
            </a:r>
            <a:r>
              <a:rPr lang="en-US" sz="2800" b="1" dirty="0" err="1">
                <a:solidFill>
                  <a:prstClr val="black"/>
                </a:solidFill>
                <a:ea typeface="Calibri" panose="020F0502020204030204" pitchFamily="34" charset="0"/>
                <a:cs typeface="Arial" panose="020B0604020202020204" pitchFamily="34" charset="0"/>
              </a:rPr>
              <a:t>va</a:t>
            </a:r>
            <a:r>
              <a:rPr lang="en-US" sz="2800" b="1" dirty="0">
                <a:solidFill>
                  <a:prstClr val="black"/>
                </a:solidFill>
                <a:ea typeface="Calibri" panose="020F0502020204030204" pitchFamily="34" charset="0"/>
                <a:cs typeface="Arial" panose="020B0604020202020204" pitchFamily="34" charset="0"/>
              </a:rPr>
              <a:t> </a:t>
            </a:r>
            <a:r>
              <a:rPr lang="en-US" sz="2800" b="1" dirty="0" err="1">
                <a:solidFill>
                  <a:prstClr val="black"/>
                </a:solidFill>
                <a:ea typeface="Calibri" panose="020F0502020204030204" pitchFamily="34" charset="0"/>
                <a:cs typeface="Arial" panose="020B0604020202020204" pitchFamily="34" charset="0"/>
              </a:rPr>
              <a:t>vositalari</a:t>
            </a:r>
            <a:r>
              <a:rPr lang="en-US" sz="2800" b="1" dirty="0">
                <a:solidFill>
                  <a:prstClr val="black"/>
                </a:solidFill>
                <a:ea typeface="Calibri" panose="020F0502020204030204" pitchFamily="34" charset="0"/>
                <a:cs typeface="Arial" panose="020B0604020202020204" pitchFamily="34" charset="0"/>
              </a:rPr>
              <a:t>” </a:t>
            </a:r>
            <a:r>
              <a:rPr lang="en-US" sz="2800" b="1" dirty="0" err="1">
                <a:solidFill>
                  <a:prstClr val="black"/>
                </a:solidFill>
                <a:ea typeface="Calibri" panose="020F0502020204030204" pitchFamily="34" charset="0"/>
                <a:cs typeface="Arial" panose="020B0604020202020204" pitchFamily="34" charset="0"/>
              </a:rPr>
              <a:t>faniga</a:t>
            </a:r>
            <a:r>
              <a:rPr lang="en-US" sz="2800" b="1" dirty="0">
                <a:solidFill>
                  <a:prstClr val="black"/>
                </a:solidFill>
                <a:ea typeface="Calibri" panose="020F0502020204030204" pitchFamily="34" charset="0"/>
                <a:cs typeface="Arial" panose="020B0604020202020204" pitchFamily="34" charset="0"/>
              </a:rPr>
              <a:t> </a:t>
            </a:r>
            <a:r>
              <a:rPr lang="en-US" sz="2800" b="1" dirty="0" err="1">
                <a:solidFill>
                  <a:prstClr val="black"/>
                </a:solidFill>
                <a:ea typeface="Calibri" panose="020F0502020204030204" pitchFamily="34" charset="0"/>
                <a:cs typeface="Arial" panose="020B0604020202020204" pitchFamily="34" charset="0"/>
              </a:rPr>
              <a:t>kirish</a:t>
            </a:r>
            <a:r>
              <a:rPr lang="en-US" sz="2800" b="1" dirty="0">
                <a:solidFill>
                  <a:prstClr val="black"/>
                </a:solidFill>
                <a:ea typeface="Calibri" panose="020F0502020204030204" pitchFamily="34" charset="0"/>
                <a:cs typeface="Arial" panose="020B0604020202020204" pitchFamily="34" charset="0"/>
              </a:rPr>
              <a:t>. </a:t>
            </a:r>
            <a:endParaRPr lang="ru-RU" sz="2800" b="1" dirty="0">
              <a:solidFill>
                <a:prstClr val="black"/>
              </a:solidFill>
              <a:cs typeface="Arial" panose="020B0604020202020204" pitchFamily="34" charset="0"/>
            </a:endParaRPr>
          </a:p>
        </p:txBody>
      </p:sp>
      <p:sp>
        <p:nvSpPr>
          <p:cNvPr id="5" name="Прямоугольник 4">
            <a:extLst>
              <a:ext uri="{FF2B5EF4-FFF2-40B4-BE49-F238E27FC236}">
                <a16:creationId xmlns:a16="http://schemas.microsoft.com/office/drawing/2014/main" id="{2FF1B89A-6C41-449D-847E-0072BA4890FE}"/>
              </a:ext>
            </a:extLst>
          </p:cNvPr>
          <p:cNvSpPr/>
          <p:nvPr/>
        </p:nvSpPr>
        <p:spPr>
          <a:xfrm>
            <a:off x="611188" y="2492375"/>
            <a:ext cx="8393112" cy="3336925"/>
          </a:xfrm>
          <a:prstGeom prst="rect">
            <a:avLst/>
          </a:prstGeom>
          <a:solidFill>
            <a:schemeClr val="accent5">
              <a:lumMod val="20000"/>
              <a:lumOff val="80000"/>
            </a:schemeClr>
          </a:solidFill>
          <a:ln>
            <a:solidFill>
              <a:schemeClr val="tx1"/>
            </a:solidFill>
          </a:ln>
        </p:spPr>
        <p:txBody>
          <a:bodyPr>
            <a:spAutoFit/>
          </a:bodyPr>
          <a:lstStyle/>
          <a:p>
            <a:pPr algn="ctr" eaLnBrk="1" fontAlgn="auto" hangingPunct="1">
              <a:lnSpc>
                <a:spcPct val="150000"/>
              </a:lnSpc>
              <a:spcBef>
                <a:spcPts val="0"/>
              </a:spcBef>
              <a:spcAft>
                <a:spcPts val="0"/>
              </a:spcAft>
              <a:defRPr/>
            </a:pPr>
            <a:r>
              <a:rPr lang="en-US" sz="3200" b="1" dirty="0" err="1">
                <a:solidFill>
                  <a:prstClr val="black"/>
                </a:solidFill>
                <a:cs typeface="Arial" panose="020B0604020202020204" pitchFamily="34" charset="0"/>
              </a:rPr>
              <a:t>Reja</a:t>
            </a:r>
            <a:r>
              <a:rPr lang="en-US" sz="3200" b="1" dirty="0">
                <a:solidFill>
                  <a:prstClr val="black"/>
                </a:solidFill>
                <a:cs typeface="Arial" panose="020B0604020202020204" pitchFamily="34" charset="0"/>
              </a:rPr>
              <a:t>: </a:t>
            </a:r>
          </a:p>
          <a:p>
            <a:pPr>
              <a:lnSpc>
                <a:spcPct val="150000"/>
              </a:lnSpc>
              <a:defRPr/>
            </a:pPr>
            <a:r>
              <a:rPr lang="en-US" sz="2800" dirty="0">
                <a:cs typeface="Arial" panose="020B0604020202020204" pitchFamily="34" charset="0"/>
              </a:rPr>
              <a:t>1.1 Fanning </a:t>
            </a:r>
            <a:r>
              <a:rPr lang="en-US" sz="2800" dirty="0" err="1">
                <a:cs typeface="Arial" panose="020B0604020202020204" pitchFamily="34" charset="0"/>
              </a:rPr>
              <a:t>maqsad</a:t>
            </a:r>
            <a:r>
              <a:rPr lang="en-US" sz="2800" dirty="0">
                <a:cs typeface="Arial" panose="020B0604020202020204" pitchFamily="34" charset="0"/>
              </a:rPr>
              <a:t> </a:t>
            </a:r>
            <a:r>
              <a:rPr lang="en-US" sz="2800" dirty="0" err="1">
                <a:cs typeface="Arial" panose="020B0604020202020204" pitchFamily="34" charset="0"/>
              </a:rPr>
              <a:t>va</a:t>
            </a:r>
            <a:r>
              <a:rPr lang="en-US" sz="2800" dirty="0">
                <a:cs typeface="Arial" panose="020B0604020202020204" pitchFamily="34" charset="0"/>
              </a:rPr>
              <a:t> </a:t>
            </a:r>
            <a:r>
              <a:rPr lang="en-US" sz="2800" dirty="0" err="1">
                <a:cs typeface="Arial" panose="020B0604020202020204" pitchFamily="34" charset="0"/>
              </a:rPr>
              <a:t>vazifalari</a:t>
            </a:r>
            <a:endParaRPr lang="ru-RU" sz="2800" dirty="0">
              <a:cs typeface="Arial" panose="020B0604020202020204" pitchFamily="34" charset="0"/>
            </a:endParaRPr>
          </a:p>
          <a:p>
            <a:pPr>
              <a:lnSpc>
                <a:spcPct val="150000"/>
              </a:lnSpc>
              <a:defRPr/>
            </a:pPr>
            <a:r>
              <a:rPr lang="en-US" sz="2800" dirty="0">
                <a:cs typeface="Arial" panose="020B0604020202020204" pitchFamily="34" charset="0"/>
              </a:rPr>
              <a:t>1.2 Fanning </a:t>
            </a:r>
            <a:r>
              <a:rPr lang="en-US" sz="2800" dirty="0" err="1">
                <a:cs typeface="Arial" panose="020B0604020202020204" pitchFamily="34" charset="0"/>
              </a:rPr>
              <a:t>rivojlanish</a:t>
            </a:r>
            <a:r>
              <a:rPr lang="en-US" sz="2800" dirty="0">
                <a:cs typeface="Arial" panose="020B0604020202020204" pitchFamily="34" charset="0"/>
              </a:rPr>
              <a:t> </a:t>
            </a:r>
            <a:r>
              <a:rPr lang="en-US" sz="2800" dirty="0" err="1">
                <a:cs typeface="Arial" panose="020B0604020202020204" pitchFamily="34" charset="0"/>
              </a:rPr>
              <a:t>tarixi</a:t>
            </a:r>
            <a:endParaRPr lang="ru-RU" sz="2800" dirty="0">
              <a:cs typeface="Arial" panose="020B0604020202020204" pitchFamily="34" charset="0"/>
            </a:endParaRPr>
          </a:p>
          <a:p>
            <a:pPr>
              <a:lnSpc>
                <a:spcPct val="150000"/>
              </a:lnSpc>
              <a:defRPr/>
            </a:pPr>
            <a:r>
              <a:rPr lang="en-US" sz="2800" dirty="0">
                <a:cs typeface="Arial" panose="020B0604020202020204" pitchFamily="34" charset="0"/>
              </a:rPr>
              <a:t>1.3 Fanning </a:t>
            </a:r>
            <a:r>
              <a:rPr lang="en-US" sz="2800" dirty="0" err="1">
                <a:cs typeface="Arial" panose="020B0604020202020204" pitchFamily="34" charset="0"/>
              </a:rPr>
              <a:t>asosiy</a:t>
            </a:r>
            <a:r>
              <a:rPr lang="en-US" sz="2800" dirty="0">
                <a:cs typeface="Arial" panose="020B0604020202020204" pitchFamily="34" charset="0"/>
              </a:rPr>
              <a:t> </a:t>
            </a:r>
            <a:r>
              <a:rPr lang="en-US" sz="2800" dirty="0" err="1">
                <a:cs typeface="Arial" panose="020B0604020202020204" pitchFamily="34" charset="0"/>
              </a:rPr>
              <a:t>qismlari</a:t>
            </a:r>
            <a:r>
              <a:rPr lang="en-US" sz="2800" dirty="0">
                <a:cs typeface="Arial" panose="020B0604020202020204" pitchFamily="34" charset="0"/>
              </a:rPr>
              <a:t> </a:t>
            </a:r>
            <a:r>
              <a:rPr lang="en-US" sz="2800" dirty="0" err="1">
                <a:cs typeface="Arial" panose="020B0604020202020204" pitchFamily="34" charset="0"/>
              </a:rPr>
              <a:t>va</a:t>
            </a:r>
            <a:r>
              <a:rPr lang="en-US" sz="2800" dirty="0">
                <a:cs typeface="Arial" panose="020B0604020202020204" pitchFamily="34" charset="0"/>
              </a:rPr>
              <a:t> </a:t>
            </a:r>
            <a:r>
              <a:rPr lang="en-US" sz="2800" dirty="0" err="1">
                <a:cs typeface="Arial" panose="020B0604020202020204" pitchFamily="34" charset="0"/>
              </a:rPr>
              <a:t>yo’nalishlari</a:t>
            </a:r>
            <a:endParaRPr lang="en-US" sz="2800" dirty="0">
              <a:cs typeface="Arial" panose="020B0604020202020204" pitchFamily="34" charset="0"/>
            </a:endParaRPr>
          </a:p>
          <a:p>
            <a:pPr>
              <a:lnSpc>
                <a:spcPct val="150000"/>
              </a:lnSpc>
              <a:defRPr/>
            </a:pPr>
            <a:endParaRPr lang="ru-RU" sz="2800" dirty="0">
              <a:cs typeface="Arial" panose="020B0604020202020204" pitchFamily="34" charset="0"/>
            </a:endParaRPr>
          </a:p>
        </p:txBody>
      </p:sp>
      <p:sp>
        <p:nvSpPr>
          <p:cNvPr id="7" name="10-конечная звезда 3">
            <a:extLst>
              <a:ext uri="{FF2B5EF4-FFF2-40B4-BE49-F238E27FC236}">
                <a16:creationId xmlns:a16="http://schemas.microsoft.com/office/drawing/2014/main" id="{F02B5E0B-7A93-4E2E-968D-D82A0315A515}"/>
              </a:ext>
            </a:extLst>
          </p:cNvPr>
          <p:cNvSpPr/>
          <p:nvPr/>
        </p:nvSpPr>
        <p:spPr>
          <a:xfrm>
            <a:off x="8339931" y="6056312"/>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3</a:t>
            </a:r>
            <a:endParaRPr lang="ru-RU" sz="2000" dirty="0">
              <a:solidFill>
                <a:schemeClr val="tx1"/>
              </a:solidFill>
              <a:latin typeface="Palatino Linotype" panose="0204050205050503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AutoShape 8" descr="Картинки по запросу смотрит на часы">
            <a:extLst>
              <a:ext uri="{FF2B5EF4-FFF2-40B4-BE49-F238E27FC236}">
                <a16:creationId xmlns:a16="http://schemas.microsoft.com/office/drawing/2014/main" id="{040EA2AE-8A97-4006-BCA4-5824B74AE202}"/>
              </a:ext>
            </a:extLst>
          </p:cNvPr>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9pPr>
          </a:lstStyle>
          <a:p>
            <a:pPr eaLnBrk="1" hangingPunct="1">
              <a:spcBef>
                <a:spcPct val="0"/>
              </a:spcBef>
              <a:buClrTx/>
              <a:buFontTx/>
              <a:buNone/>
            </a:pPr>
            <a:endParaRPr lang="ru-RU" altLang="ru-RU" sz="1800">
              <a:solidFill>
                <a:srgbClr val="000000"/>
              </a:solidFill>
              <a:latin typeface="Palatino Linotype" panose="02040502050505030304" pitchFamily="18" charset="0"/>
            </a:endParaRPr>
          </a:p>
        </p:txBody>
      </p:sp>
      <p:sp>
        <p:nvSpPr>
          <p:cNvPr id="63491" name="AutoShape 10" descr="Картинки по запросу смотрит на часы">
            <a:extLst>
              <a:ext uri="{FF2B5EF4-FFF2-40B4-BE49-F238E27FC236}">
                <a16:creationId xmlns:a16="http://schemas.microsoft.com/office/drawing/2014/main" id="{64D378A0-5E17-4418-BCEA-13F73EE99D83}"/>
              </a:ext>
            </a:extLst>
          </p:cNvPr>
          <p:cNvSpPr>
            <a:spLocks noChangeAspect="1" noChangeArrowheads="1"/>
          </p:cNvSpPr>
          <p:nvPr/>
        </p:nvSpPr>
        <p:spPr bwMode="auto">
          <a:xfrm>
            <a:off x="307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9pPr>
          </a:lstStyle>
          <a:p>
            <a:pPr eaLnBrk="1" hangingPunct="1">
              <a:spcBef>
                <a:spcPct val="0"/>
              </a:spcBef>
              <a:buClrTx/>
              <a:buFontTx/>
              <a:buNone/>
            </a:pPr>
            <a:endParaRPr lang="ru-RU" altLang="ru-RU" sz="1800">
              <a:solidFill>
                <a:srgbClr val="000000"/>
              </a:solidFill>
              <a:latin typeface="Palatino Linotype" panose="02040502050505030304" pitchFamily="18" charset="0"/>
            </a:endParaRPr>
          </a:p>
        </p:txBody>
      </p:sp>
      <p:grpSp>
        <p:nvGrpSpPr>
          <p:cNvPr id="63492" name="Группа 4">
            <a:extLst>
              <a:ext uri="{FF2B5EF4-FFF2-40B4-BE49-F238E27FC236}">
                <a16:creationId xmlns:a16="http://schemas.microsoft.com/office/drawing/2014/main" id="{7A80F5AD-2B6A-45F5-A2F4-6EAF8C008639}"/>
              </a:ext>
            </a:extLst>
          </p:cNvPr>
          <p:cNvGrpSpPr>
            <a:grpSpLocks/>
          </p:cNvGrpSpPr>
          <p:nvPr/>
        </p:nvGrpSpPr>
        <p:grpSpPr bwMode="auto">
          <a:xfrm>
            <a:off x="282575" y="-114300"/>
            <a:ext cx="8545513" cy="5759450"/>
            <a:chOff x="323527" y="13554"/>
            <a:chExt cx="8546132" cy="5989565"/>
          </a:xfrm>
        </p:grpSpPr>
        <p:pic>
          <p:nvPicPr>
            <p:cNvPr id="1026" name="Picture 2" descr="Картинки по запросу взвешивание ребенка">
              <a:extLst>
                <a:ext uri="{FF2B5EF4-FFF2-40B4-BE49-F238E27FC236}">
                  <a16:creationId xmlns:a16="http://schemas.microsoft.com/office/drawing/2014/main" id="{9095DA81-1C13-4A54-AB00-D975D4BFD271}"/>
                </a:ext>
              </a:extLst>
            </p:cNvPr>
            <p:cNvPicPr>
              <a:picLocks noChangeAspect="1" noChangeArrowheads="1"/>
            </p:cNvPicPr>
            <p:nvPr/>
          </p:nvPicPr>
          <p:blipFill>
            <a:blip r:embed="rId3" cstate="email"/>
            <a:srcRect/>
            <a:stretch>
              <a:fillRect/>
            </a:stretch>
          </p:blipFill>
          <p:spPr bwMode="auto">
            <a:xfrm>
              <a:off x="323527" y="692086"/>
              <a:ext cx="3343517" cy="2232054"/>
            </a:xfrm>
            <a:prstGeom prst="rect">
              <a:avLst/>
            </a:prstGeom>
          </p:spPr>
          <p:style>
            <a:lnRef idx="0">
              <a:schemeClr val="accent3"/>
            </a:lnRef>
            <a:fillRef idx="3">
              <a:schemeClr val="accent3"/>
            </a:fillRef>
            <a:effectRef idx="3">
              <a:schemeClr val="accent3"/>
            </a:effectRef>
            <a:fontRef idx="minor">
              <a:schemeClr val="lt1"/>
            </a:fontRef>
          </p:style>
        </p:pic>
        <p:pic>
          <p:nvPicPr>
            <p:cNvPr id="1030" name="Picture 6" descr="Картинки по запросу термометр уличный">
              <a:extLst>
                <a:ext uri="{FF2B5EF4-FFF2-40B4-BE49-F238E27FC236}">
                  <a16:creationId xmlns:a16="http://schemas.microsoft.com/office/drawing/2014/main" id="{7822AB2E-9D05-4618-ACF0-B10A40DF3BF9}"/>
                </a:ext>
              </a:extLst>
            </p:cNvPr>
            <p:cNvPicPr>
              <a:picLocks noChangeAspect="1" noChangeArrowheads="1"/>
            </p:cNvPicPr>
            <p:nvPr/>
          </p:nvPicPr>
          <p:blipFill>
            <a:blip r:embed="rId4" cstate="email"/>
            <a:srcRect/>
            <a:stretch>
              <a:fillRect/>
            </a:stretch>
          </p:blipFill>
          <p:spPr bwMode="auto">
            <a:xfrm>
              <a:off x="340991" y="3789226"/>
              <a:ext cx="3326053" cy="2213893"/>
            </a:xfrm>
            <a:prstGeom prst="rect">
              <a:avLst/>
            </a:prstGeom>
          </p:spPr>
          <p:style>
            <a:lnRef idx="0">
              <a:schemeClr val="accent3"/>
            </a:lnRef>
            <a:fillRef idx="3">
              <a:schemeClr val="accent3"/>
            </a:fillRef>
            <a:effectRef idx="3">
              <a:schemeClr val="accent3"/>
            </a:effectRef>
            <a:fontRef idx="minor">
              <a:schemeClr val="lt1"/>
            </a:fontRef>
          </p:style>
        </p:pic>
        <p:pic>
          <p:nvPicPr>
            <p:cNvPr id="1035" name="Picture 11">
              <a:extLst>
                <a:ext uri="{FF2B5EF4-FFF2-40B4-BE49-F238E27FC236}">
                  <a16:creationId xmlns:a16="http://schemas.microsoft.com/office/drawing/2014/main" id="{518DF382-1450-4CC9-93E0-46D9E5EFECFF}"/>
                </a:ext>
              </a:extLst>
            </p:cNvPr>
            <p:cNvPicPr>
              <a:picLocks noChangeAspect="1" noChangeArrowheads="1"/>
            </p:cNvPicPr>
            <p:nvPr/>
          </p:nvPicPr>
          <p:blipFill>
            <a:blip r:embed="rId5" cstate="email"/>
            <a:srcRect/>
            <a:stretch>
              <a:fillRect/>
            </a:stretch>
          </p:blipFill>
          <p:spPr bwMode="auto">
            <a:xfrm>
              <a:off x="5575357" y="3785924"/>
              <a:ext cx="3294302" cy="2195734"/>
            </a:xfrm>
            <a:prstGeom prst="rect">
              <a:avLst/>
            </a:prstGeom>
          </p:spPr>
          <p:style>
            <a:lnRef idx="0">
              <a:schemeClr val="accent3"/>
            </a:lnRef>
            <a:fillRef idx="3">
              <a:schemeClr val="accent3"/>
            </a:fillRef>
            <a:effectRef idx="3">
              <a:schemeClr val="accent3"/>
            </a:effectRef>
            <a:fontRef idx="minor">
              <a:schemeClr val="lt1"/>
            </a:fontRef>
          </p:style>
        </p:pic>
        <p:pic>
          <p:nvPicPr>
            <p:cNvPr id="1039" name="Picture 15" descr="Картинки по запросу измеряет рулеткой">
              <a:extLst>
                <a:ext uri="{FF2B5EF4-FFF2-40B4-BE49-F238E27FC236}">
                  <a16:creationId xmlns:a16="http://schemas.microsoft.com/office/drawing/2014/main" id="{E14082D2-9B1D-4222-8C60-4597569F9203}"/>
                </a:ext>
              </a:extLst>
            </p:cNvPr>
            <p:cNvPicPr>
              <a:picLocks noChangeAspect="1" noChangeArrowheads="1"/>
            </p:cNvPicPr>
            <p:nvPr/>
          </p:nvPicPr>
          <p:blipFill>
            <a:blip r:embed="rId6" cstate="email"/>
            <a:srcRect/>
            <a:stretch>
              <a:fillRect/>
            </a:stretch>
          </p:blipFill>
          <p:spPr bwMode="auto">
            <a:xfrm>
              <a:off x="5364205" y="650812"/>
              <a:ext cx="3505454" cy="2369081"/>
            </a:xfrm>
            <a:prstGeom prst="rect">
              <a:avLst/>
            </a:prstGeom>
          </p:spPr>
          <p:style>
            <a:lnRef idx="0">
              <a:schemeClr val="accent3"/>
            </a:lnRef>
            <a:fillRef idx="3">
              <a:schemeClr val="accent3"/>
            </a:fillRef>
            <a:effectRef idx="3">
              <a:schemeClr val="accent3"/>
            </a:effectRef>
            <a:fontRef idx="minor">
              <a:schemeClr val="lt1"/>
            </a:fontRef>
          </p:style>
        </p:pic>
        <p:sp>
          <p:nvSpPr>
            <p:cNvPr id="63503" name="TextBox 3">
              <a:extLst>
                <a:ext uri="{FF2B5EF4-FFF2-40B4-BE49-F238E27FC236}">
                  <a16:creationId xmlns:a16="http://schemas.microsoft.com/office/drawing/2014/main" id="{4049E833-0528-402C-9562-F3635962719C}"/>
                </a:ext>
              </a:extLst>
            </p:cNvPr>
            <p:cNvSpPr txBox="1">
              <a:spLocks noChangeArrowheads="1"/>
            </p:cNvSpPr>
            <p:nvPr/>
          </p:nvSpPr>
          <p:spPr bwMode="auto">
            <a:xfrm>
              <a:off x="2110456" y="13554"/>
              <a:ext cx="3549627" cy="448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9pPr>
            </a:lstStyle>
            <a:p>
              <a:pPr algn="ctr" eaLnBrk="1" hangingPunct="1">
                <a:spcBef>
                  <a:spcPct val="0"/>
                </a:spcBef>
                <a:buClrTx/>
                <a:buFontTx/>
                <a:buNone/>
              </a:pPr>
              <a:r>
                <a:rPr lang="en-AU" altLang="ru-RU" sz="2200" b="1">
                  <a:solidFill>
                    <a:srgbClr val="0000FF"/>
                  </a:solidFill>
                  <a:cs typeface="Arial" panose="020B0604020202020204" pitchFamily="34" charset="0"/>
                </a:rPr>
                <a:t>Atrofimizdagi o'lchashlar</a:t>
              </a:r>
              <a:endParaRPr lang="ru-RU" altLang="ru-RU" sz="2200" b="1">
                <a:solidFill>
                  <a:srgbClr val="0000FF"/>
                </a:solidFill>
                <a:cs typeface="Arial" panose="020B0604020202020204" pitchFamily="34" charset="0"/>
              </a:endParaRPr>
            </a:p>
          </p:txBody>
        </p:sp>
      </p:grpSp>
      <p:sp>
        <p:nvSpPr>
          <p:cNvPr id="6" name="Прямоугольная выноска 5">
            <a:extLst>
              <a:ext uri="{FF2B5EF4-FFF2-40B4-BE49-F238E27FC236}">
                <a16:creationId xmlns:a16="http://schemas.microsoft.com/office/drawing/2014/main" id="{716C5759-BC33-400E-916F-80396E6BE9D0}"/>
              </a:ext>
            </a:extLst>
          </p:cNvPr>
          <p:cNvSpPr/>
          <p:nvPr/>
        </p:nvSpPr>
        <p:spPr>
          <a:xfrm>
            <a:off x="307975" y="2838450"/>
            <a:ext cx="4249738" cy="503238"/>
          </a:xfrm>
          <a:prstGeom prst="wedgeRectCallout">
            <a:avLst>
              <a:gd name="adj1" fmla="val -37978"/>
              <a:gd name="adj2" fmla="val -88161"/>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dirty="0" err="1">
                <a:solidFill>
                  <a:schemeClr val="tx1"/>
                </a:solidFill>
              </a:rPr>
              <a:t>Yangi</a:t>
            </a:r>
            <a:r>
              <a:rPr lang="en-US" sz="2000" dirty="0">
                <a:solidFill>
                  <a:schemeClr val="tx1"/>
                </a:solidFill>
              </a:rPr>
              <a:t> </a:t>
            </a:r>
            <a:r>
              <a:rPr lang="en-US" sz="2000" dirty="0" err="1">
                <a:solidFill>
                  <a:schemeClr val="tx1"/>
                </a:solidFill>
              </a:rPr>
              <a:t>tug’ilgan</a:t>
            </a:r>
            <a:r>
              <a:rPr lang="en-US" sz="2000" dirty="0">
                <a:solidFill>
                  <a:schemeClr val="tx1"/>
                </a:solidFill>
              </a:rPr>
              <a:t> </a:t>
            </a:r>
            <a:r>
              <a:rPr lang="en-US" sz="2000" dirty="0" err="1">
                <a:solidFill>
                  <a:schemeClr val="tx1"/>
                </a:solidFill>
              </a:rPr>
              <a:t>go’dak</a:t>
            </a:r>
            <a:r>
              <a:rPr lang="en-US" sz="2000" dirty="0">
                <a:solidFill>
                  <a:schemeClr val="tx1"/>
                </a:solidFill>
              </a:rPr>
              <a:t> </a:t>
            </a:r>
            <a:r>
              <a:rPr lang="en-US" sz="2000" dirty="0" err="1">
                <a:solidFill>
                  <a:schemeClr val="tx1"/>
                </a:solidFill>
              </a:rPr>
              <a:t>vazni</a:t>
            </a:r>
            <a:r>
              <a:rPr lang="en-US" sz="2000" dirty="0">
                <a:solidFill>
                  <a:schemeClr val="tx1"/>
                </a:solidFill>
              </a:rPr>
              <a:t> </a:t>
            </a:r>
            <a:r>
              <a:rPr lang="en-US" sz="2000" dirty="0" err="1">
                <a:solidFill>
                  <a:schemeClr val="tx1"/>
                </a:solidFill>
              </a:rPr>
              <a:t>o’lchanadi</a:t>
            </a:r>
            <a:endParaRPr lang="ru-RU" sz="2000" dirty="0">
              <a:solidFill>
                <a:schemeClr val="tx1"/>
              </a:solidFill>
            </a:endParaRPr>
          </a:p>
        </p:txBody>
      </p:sp>
      <p:sp>
        <p:nvSpPr>
          <p:cNvPr id="11" name="Прямоугольная выноска 10">
            <a:extLst>
              <a:ext uri="{FF2B5EF4-FFF2-40B4-BE49-F238E27FC236}">
                <a16:creationId xmlns:a16="http://schemas.microsoft.com/office/drawing/2014/main" id="{92AEC5F6-FBA6-4C87-B2EB-9D960666E9A3}"/>
              </a:ext>
            </a:extLst>
          </p:cNvPr>
          <p:cNvSpPr/>
          <p:nvPr/>
        </p:nvSpPr>
        <p:spPr>
          <a:xfrm>
            <a:off x="4716463" y="2838450"/>
            <a:ext cx="4248150" cy="503238"/>
          </a:xfrm>
          <a:prstGeom prst="wedgeRectCallout">
            <a:avLst>
              <a:gd name="adj1" fmla="val 40818"/>
              <a:gd name="adj2" fmla="val -115834"/>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dirty="0" err="1">
                <a:solidFill>
                  <a:schemeClr val="tx1"/>
                </a:solidFill>
              </a:rPr>
              <a:t>Inson</a:t>
            </a:r>
            <a:r>
              <a:rPr lang="en-US" sz="2000" dirty="0">
                <a:solidFill>
                  <a:schemeClr val="tx1"/>
                </a:solidFill>
              </a:rPr>
              <a:t> </a:t>
            </a:r>
            <a:r>
              <a:rPr lang="en-US" sz="2000" dirty="0" err="1">
                <a:solidFill>
                  <a:schemeClr val="tx1"/>
                </a:solidFill>
              </a:rPr>
              <a:t>tanasi</a:t>
            </a:r>
            <a:r>
              <a:rPr lang="en-US" sz="2000" dirty="0">
                <a:solidFill>
                  <a:schemeClr val="tx1"/>
                </a:solidFill>
              </a:rPr>
              <a:t> </a:t>
            </a:r>
            <a:r>
              <a:rPr lang="en-US" sz="2000" dirty="0" err="1">
                <a:solidFill>
                  <a:schemeClr val="tx1"/>
                </a:solidFill>
              </a:rPr>
              <a:t>kiyim</a:t>
            </a:r>
            <a:r>
              <a:rPr lang="en-US" sz="2000" dirty="0">
                <a:solidFill>
                  <a:schemeClr val="tx1"/>
                </a:solidFill>
              </a:rPr>
              <a:t> </a:t>
            </a:r>
            <a:r>
              <a:rPr lang="en-US" sz="2000" dirty="0" err="1">
                <a:solidFill>
                  <a:schemeClr val="tx1"/>
                </a:solidFill>
              </a:rPr>
              <a:t>konstruksiyasini</a:t>
            </a:r>
            <a:r>
              <a:rPr lang="en-US" sz="2000" dirty="0">
                <a:solidFill>
                  <a:schemeClr val="tx1"/>
                </a:solidFill>
              </a:rPr>
              <a:t> </a:t>
            </a:r>
            <a:r>
              <a:rPr lang="en-US" sz="2000" dirty="0" err="1">
                <a:solidFill>
                  <a:schemeClr val="tx1"/>
                </a:solidFill>
              </a:rPr>
              <a:t>ishlab</a:t>
            </a:r>
            <a:r>
              <a:rPr lang="en-US" sz="2000" dirty="0">
                <a:solidFill>
                  <a:schemeClr val="tx1"/>
                </a:solidFill>
              </a:rPr>
              <a:t> </a:t>
            </a:r>
            <a:r>
              <a:rPr lang="en-US" sz="2000" dirty="0" err="1">
                <a:solidFill>
                  <a:schemeClr val="tx1"/>
                </a:solidFill>
              </a:rPr>
              <a:t>chiqish</a:t>
            </a:r>
            <a:r>
              <a:rPr lang="en-US" sz="2000" dirty="0">
                <a:solidFill>
                  <a:schemeClr val="tx1"/>
                </a:solidFill>
              </a:rPr>
              <a:t> </a:t>
            </a:r>
            <a:r>
              <a:rPr lang="en-US" sz="2000" dirty="0" err="1">
                <a:solidFill>
                  <a:schemeClr val="tx1"/>
                </a:solidFill>
              </a:rPr>
              <a:t>uchun</a:t>
            </a:r>
            <a:r>
              <a:rPr lang="en-US" sz="2000" dirty="0">
                <a:solidFill>
                  <a:schemeClr val="tx1"/>
                </a:solidFill>
              </a:rPr>
              <a:t> </a:t>
            </a:r>
            <a:r>
              <a:rPr lang="en-US" sz="2000" dirty="0" err="1">
                <a:solidFill>
                  <a:schemeClr val="tx1"/>
                </a:solidFill>
              </a:rPr>
              <a:t>o’lchanadi</a:t>
            </a:r>
            <a:endParaRPr lang="ru-RU" sz="2000" dirty="0">
              <a:solidFill>
                <a:schemeClr val="tx1"/>
              </a:solidFill>
            </a:endParaRPr>
          </a:p>
        </p:txBody>
      </p:sp>
      <p:sp>
        <p:nvSpPr>
          <p:cNvPr id="12" name="Прямоугольная выноска 11">
            <a:extLst>
              <a:ext uri="{FF2B5EF4-FFF2-40B4-BE49-F238E27FC236}">
                <a16:creationId xmlns:a16="http://schemas.microsoft.com/office/drawing/2014/main" id="{9DFEC39A-2B1D-47E9-B891-684D131B16C7}"/>
              </a:ext>
            </a:extLst>
          </p:cNvPr>
          <p:cNvSpPr/>
          <p:nvPr/>
        </p:nvSpPr>
        <p:spPr>
          <a:xfrm>
            <a:off x="307975" y="5759450"/>
            <a:ext cx="4248150" cy="503238"/>
          </a:xfrm>
          <a:prstGeom prst="wedgeRectCallout">
            <a:avLst>
              <a:gd name="adj1" fmla="val -37978"/>
              <a:gd name="adj2" fmla="val -88161"/>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dirty="0" err="1">
                <a:solidFill>
                  <a:schemeClr val="tx1"/>
                </a:solidFill>
              </a:rPr>
              <a:t>Hona</a:t>
            </a:r>
            <a:r>
              <a:rPr lang="en-US" sz="2000" dirty="0">
                <a:solidFill>
                  <a:schemeClr val="tx1"/>
                </a:solidFill>
              </a:rPr>
              <a:t> </a:t>
            </a:r>
            <a:r>
              <a:rPr lang="en-US" sz="2000" dirty="0" err="1">
                <a:solidFill>
                  <a:schemeClr val="tx1"/>
                </a:solidFill>
              </a:rPr>
              <a:t>harorati</a:t>
            </a:r>
            <a:r>
              <a:rPr lang="en-US" sz="2000" dirty="0">
                <a:solidFill>
                  <a:schemeClr val="tx1"/>
                </a:solidFill>
              </a:rPr>
              <a:t> </a:t>
            </a:r>
            <a:r>
              <a:rPr lang="en-US" sz="2000" dirty="0" err="1">
                <a:solidFill>
                  <a:schemeClr val="tx1"/>
                </a:solidFill>
              </a:rPr>
              <a:t>o’lchanib</a:t>
            </a:r>
            <a:r>
              <a:rPr lang="en-US" sz="2000" dirty="0">
                <a:solidFill>
                  <a:schemeClr val="tx1"/>
                </a:solidFill>
              </a:rPr>
              <a:t>, </a:t>
            </a:r>
            <a:r>
              <a:rPr lang="en-US" sz="2000" dirty="0" err="1">
                <a:solidFill>
                  <a:schemeClr val="tx1"/>
                </a:solidFill>
              </a:rPr>
              <a:t>nazorat</a:t>
            </a:r>
            <a:r>
              <a:rPr lang="en-US" sz="2000" dirty="0">
                <a:solidFill>
                  <a:schemeClr val="tx1"/>
                </a:solidFill>
              </a:rPr>
              <a:t> </a:t>
            </a:r>
            <a:r>
              <a:rPr lang="en-US" sz="2000" dirty="0" err="1">
                <a:solidFill>
                  <a:schemeClr val="tx1"/>
                </a:solidFill>
              </a:rPr>
              <a:t>qilib</a:t>
            </a:r>
            <a:r>
              <a:rPr lang="en-US" sz="2000" dirty="0">
                <a:solidFill>
                  <a:schemeClr val="tx1"/>
                </a:solidFill>
              </a:rPr>
              <a:t> </a:t>
            </a:r>
            <a:r>
              <a:rPr lang="en-US" sz="2000" dirty="0" err="1">
                <a:solidFill>
                  <a:schemeClr val="tx1"/>
                </a:solidFill>
              </a:rPr>
              <a:t>boriladi</a:t>
            </a:r>
            <a:endParaRPr lang="ru-RU" sz="2000" dirty="0">
              <a:solidFill>
                <a:schemeClr val="tx1"/>
              </a:solidFill>
            </a:endParaRPr>
          </a:p>
        </p:txBody>
      </p:sp>
      <p:sp>
        <p:nvSpPr>
          <p:cNvPr id="13" name="Прямоугольная выноска 12">
            <a:extLst>
              <a:ext uri="{FF2B5EF4-FFF2-40B4-BE49-F238E27FC236}">
                <a16:creationId xmlns:a16="http://schemas.microsoft.com/office/drawing/2014/main" id="{A05A7C2C-73A7-42D1-BE72-B43B78B468E0}"/>
              </a:ext>
            </a:extLst>
          </p:cNvPr>
          <p:cNvSpPr/>
          <p:nvPr/>
        </p:nvSpPr>
        <p:spPr>
          <a:xfrm>
            <a:off x="4135438" y="3670300"/>
            <a:ext cx="1439862" cy="1655763"/>
          </a:xfrm>
          <a:prstGeom prst="wedgeRectCallout">
            <a:avLst>
              <a:gd name="adj1" fmla="val 143989"/>
              <a:gd name="adj2" fmla="val -29207"/>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dirty="0" err="1">
                <a:solidFill>
                  <a:schemeClr val="tx1"/>
                </a:solidFill>
              </a:rPr>
              <a:t>O’tayotgan</a:t>
            </a:r>
            <a:r>
              <a:rPr lang="en-US" sz="2000" dirty="0">
                <a:solidFill>
                  <a:schemeClr val="tx1"/>
                </a:solidFill>
              </a:rPr>
              <a:t> </a:t>
            </a:r>
            <a:r>
              <a:rPr lang="en-US" sz="2000" dirty="0" err="1">
                <a:solidFill>
                  <a:schemeClr val="tx1"/>
                </a:solidFill>
              </a:rPr>
              <a:t>vaqt</a:t>
            </a:r>
            <a:r>
              <a:rPr lang="en-US" sz="2000" dirty="0">
                <a:solidFill>
                  <a:schemeClr val="tx1"/>
                </a:solidFill>
              </a:rPr>
              <a:t> </a:t>
            </a:r>
            <a:r>
              <a:rPr lang="en-US" sz="2000" dirty="0" err="1">
                <a:solidFill>
                  <a:schemeClr val="tx1"/>
                </a:solidFill>
              </a:rPr>
              <a:t>doimiy</a:t>
            </a:r>
            <a:r>
              <a:rPr lang="en-US" sz="2000" dirty="0">
                <a:solidFill>
                  <a:schemeClr val="tx1"/>
                </a:solidFill>
              </a:rPr>
              <a:t> </a:t>
            </a:r>
            <a:r>
              <a:rPr lang="en-US" sz="2000" dirty="0" err="1">
                <a:solidFill>
                  <a:schemeClr val="tx1"/>
                </a:solidFill>
              </a:rPr>
              <a:t>o’lchab</a:t>
            </a:r>
            <a:r>
              <a:rPr lang="en-US" sz="2000" dirty="0">
                <a:solidFill>
                  <a:schemeClr val="tx1"/>
                </a:solidFill>
              </a:rPr>
              <a:t> </a:t>
            </a:r>
            <a:r>
              <a:rPr lang="en-US" sz="2000" dirty="0" err="1">
                <a:solidFill>
                  <a:schemeClr val="tx1"/>
                </a:solidFill>
              </a:rPr>
              <a:t>boriladi</a:t>
            </a:r>
            <a:endParaRPr lang="ru-RU" sz="2000" dirty="0">
              <a:solidFill>
                <a:schemeClr val="tx1"/>
              </a:solidFill>
            </a:endParaRPr>
          </a:p>
        </p:txBody>
      </p:sp>
      <p:sp>
        <p:nvSpPr>
          <p:cNvPr id="7" name="Прямоугольник 6">
            <a:extLst>
              <a:ext uri="{FF2B5EF4-FFF2-40B4-BE49-F238E27FC236}">
                <a16:creationId xmlns:a16="http://schemas.microsoft.com/office/drawing/2014/main" id="{4091B410-6E20-4FEC-AEE6-0250AC0BC71A}"/>
              </a:ext>
            </a:extLst>
          </p:cNvPr>
          <p:cNvSpPr/>
          <p:nvPr/>
        </p:nvSpPr>
        <p:spPr>
          <a:xfrm>
            <a:off x="1058779" y="6400800"/>
            <a:ext cx="7905709" cy="492443"/>
          </a:xfrm>
          <a:prstGeom prst="rect">
            <a:avLst/>
          </a:prstGeom>
        </p:spPr>
        <p:txBody>
          <a:bodyPr wrap="square">
            <a:spAutoFit/>
          </a:bodyPr>
          <a:lstStyle/>
          <a:p>
            <a:pPr>
              <a:defRPr/>
            </a:pPr>
            <a:r>
              <a:rPr lang="en-US" sz="1300" dirty="0"/>
              <a:t>ppt-online. (2025, September 6). </a:t>
            </a:r>
            <a:r>
              <a:rPr lang="en-US" sz="1300" i="1" dirty="0"/>
              <a:t>Measurement illustration</a:t>
            </a:r>
            <a:r>
              <a:rPr lang="en-US" sz="1300" dirty="0"/>
              <a:t> [Image]. Retrieved from https://cf3.ppt-online.org/files3/slide/i/I5KWfcNLDMGJFzP3CXnA6Rv7tEri8mk9jo4HVZ/slide-2.jpg</a:t>
            </a:r>
            <a:endParaRPr lang="ru-RU" sz="1300" dirty="0">
              <a:latin typeface="+mn-lt"/>
            </a:endParaRPr>
          </a:p>
        </p:txBody>
      </p:sp>
      <p:sp>
        <p:nvSpPr>
          <p:cNvPr id="16" name="10-конечная звезда 3">
            <a:extLst>
              <a:ext uri="{FF2B5EF4-FFF2-40B4-BE49-F238E27FC236}">
                <a16:creationId xmlns:a16="http://schemas.microsoft.com/office/drawing/2014/main" id="{4058B519-041D-4B06-A57C-9A960F04BE5A}"/>
              </a:ext>
            </a:extLst>
          </p:cNvPr>
          <p:cNvSpPr/>
          <p:nvPr/>
        </p:nvSpPr>
        <p:spPr>
          <a:xfrm>
            <a:off x="8485187" y="6151265"/>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4</a:t>
            </a:r>
            <a:endParaRPr lang="ru-RU" sz="2000" dirty="0">
              <a:solidFill>
                <a:schemeClr val="tx1"/>
              </a:solidFill>
              <a:latin typeface="Palatino Linotype" panose="02040502050505030304" pitchFamily="18" charset="0"/>
            </a:endParaRPr>
          </a:p>
        </p:txBody>
      </p:sp>
      <p:sp>
        <p:nvSpPr>
          <p:cNvPr id="2" name="Нижний колонтитул 1">
            <a:extLst>
              <a:ext uri="{FF2B5EF4-FFF2-40B4-BE49-F238E27FC236}">
                <a16:creationId xmlns:a16="http://schemas.microsoft.com/office/drawing/2014/main" id="{962E084F-9C9C-4035-9118-E70BC69605D1}"/>
              </a:ext>
            </a:extLst>
          </p:cNvPr>
          <p:cNvSpPr>
            <a:spLocks noGrp="1"/>
          </p:cNvSpPr>
          <p:nvPr>
            <p:ph type="ftr" sz="quarter" idx="11"/>
          </p:nvPr>
        </p:nvSpPr>
        <p:spPr/>
        <p:txBody>
          <a:bodyPr/>
          <a:lstStyle/>
          <a:p>
            <a:pPr>
              <a:defRPr/>
            </a:pPr>
            <a:r>
              <a:rPr lang="en-US"/>
              <a:t>© B.Khamdamov </a:t>
            </a:r>
            <a:endParaRPr lang="ru-RU"/>
          </a:p>
        </p:txBody>
      </p:sp>
    </p:spTree>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нутый угол 4">
            <a:extLst>
              <a:ext uri="{FF2B5EF4-FFF2-40B4-BE49-F238E27FC236}">
                <a16:creationId xmlns:a16="http://schemas.microsoft.com/office/drawing/2014/main" id="{D8F81A6F-2DC0-4290-8772-1F2FA46F7EDA}"/>
              </a:ext>
            </a:extLst>
          </p:cNvPr>
          <p:cNvSpPr/>
          <p:nvPr/>
        </p:nvSpPr>
        <p:spPr>
          <a:xfrm>
            <a:off x="395288" y="260350"/>
            <a:ext cx="8640762" cy="2520950"/>
          </a:xfrm>
          <a:prstGeom prst="foldedCorner">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endParaRPr lang="en-US" sz="2300" dirty="0">
              <a:solidFill>
                <a:schemeClr val="tx1"/>
              </a:solidFill>
            </a:endParaRPr>
          </a:p>
          <a:p>
            <a:pPr algn="just">
              <a:defRPr/>
            </a:pPr>
            <a:r>
              <a:rPr lang="uz-Cyrl-UZ" sz="2300" dirty="0">
                <a:solidFill>
                  <a:schemeClr val="tx1"/>
                </a:solidFill>
              </a:rPr>
              <a:t>Ushbu fan sifat tizimini zamonaviy boshqarish, axborot texnologiyalarini joriy qilish va rivojlanish istiqbollari hamda respublikamizda mahsulot ishlab chiqarish hamda xizmatlar ko’rsatilishini sifatini va raqobatbardoshligi oshirishda yuzaga kelayotgan muammolarni hal etish va sifat boshqaruvining istiqboliga ta’siri masalalarini mujassam etadi. </a:t>
            </a:r>
            <a:endParaRPr lang="ru-RU" sz="2300" dirty="0">
              <a:solidFill>
                <a:schemeClr val="tx1"/>
              </a:solidFill>
            </a:endParaRPr>
          </a:p>
        </p:txBody>
      </p:sp>
      <p:sp>
        <p:nvSpPr>
          <p:cNvPr id="7" name="Скругленный прямоугольник 6">
            <a:extLst>
              <a:ext uri="{FF2B5EF4-FFF2-40B4-BE49-F238E27FC236}">
                <a16:creationId xmlns:a16="http://schemas.microsoft.com/office/drawing/2014/main" id="{9E5FEFA1-3F52-4592-9522-5C34942A9767}"/>
              </a:ext>
            </a:extLst>
          </p:cNvPr>
          <p:cNvSpPr/>
          <p:nvPr/>
        </p:nvSpPr>
        <p:spPr>
          <a:xfrm>
            <a:off x="2627313" y="2924175"/>
            <a:ext cx="6192837" cy="3933825"/>
          </a:xfrm>
          <a:prstGeom prst="roundRect">
            <a:avLst/>
          </a:prstGeom>
          <a:solidFill>
            <a:schemeClr val="bg2"/>
          </a:solidFill>
        </p:spPr>
        <p:style>
          <a:lnRef idx="1">
            <a:schemeClr val="accent4"/>
          </a:lnRef>
          <a:fillRef idx="2">
            <a:schemeClr val="accent4"/>
          </a:fillRef>
          <a:effectRef idx="1">
            <a:schemeClr val="accent4"/>
          </a:effectRef>
          <a:fontRef idx="minor">
            <a:schemeClr val="dk1"/>
          </a:fontRef>
        </p:style>
        <p:txBody>
          <a:bodyPr anchor="ctr"/>
          <a:lstStyle/>
          <a:p>
            <a:pPr algn="just">
              <a:defRPr/>
            </a:pPr>
            <a:r>
              <a:rPr lang="en-US" dirty="0"/>
              <a:t>"</a:t>
            </a:r>
            <a:r>
              <a:rPr lang="en-US" dirty="0" err="1"/>
              <a:t>O’lchash</a:t>
            </a:r>
            <a:r>
              <a:rPr lang="en-US" dirty="0"/>
              <a:t> usullari </a:t>
            </a:r>
            <a:r>
              <a:rPr lang="en-US" dirty="0" err="1"/>
              <a:t>va</a:t>
            </a:r>
            <a:r>
              <a:rPr lang="en-US" dirty="0"/>
              <a:t> </a:t>
            </a:r>
            <a:r>
              <a:rPr lang="en-US" dirty="0" err="1"/>
              <a:t>vositalari</a:t>
            </a:r>
            <a:r>
              <a:rPr lang="en-US" dirty="0"/>
              <a:t>" </a:t>
            </a:r>
            <a:r>
              <a:rPr lang="en-US" dirty="0" err="1"/>
              <a:t>fani</a:t>
            </a:r>
            <a:r>
              <a:rPr lang="en-US" dirty="0"/>
              <a:t> "</a:t>
            </a:r>
            <a:r>
              <a:rPr lang="en-US" dirty="0" err="1"/>
              <a:t>O’lchash</a:t>
            </a:r>
            <a:r>
              <a:rPr lang="en-US" dirty="0"/>
              <a:t>, </a:t>
            </a:r>
            <a:r>
              <a:rPr lang="en-US" dirty="0" err="1"/>
              <a:t>sinov</a:t>
            </a:r>
            <a:r>
              <a:rPr lang="en-US" dirty="0"/>
              <a:t> </a:t>
            </a:r>
            <a:r>
              <a:rPr lang="en-US" dirty="0" err="1"/>
              <a:t>va</a:t>
            </a:r>
            <a:r>
              <a:rPr lang="en-US" dirty="0"/>
              <a:t> </a:t>
            </a:r>
            <a:r>
              <a:rPr lang="en-US" dirty="0" err="1"/>
              <a:t>nazorat</a:t>
            </a:r>
            <a:r>
              <a:rPr lang="en-US" dirty="0"/>
              <a:t> usullari </a:t>
            </a:r>
            <a:r>
              <a:rPr lang="en-US" dirty="0" err="1"/>
              <a:t>va</a:t>
            </a:r>
            <a:r>
              <a:rPr lang="en-US" dirty="0"/>
              <a:t> </a:t>
            </a:r>
            <a:r>
              <a:rPr lang="en-US" dirty="0" err="1"/>
              <a:t>vositalari</a:t>
            </a:r>
            <a:r>
              <a:rPr lang="en-US" dirty="0"/>
              <a:t>" </a:t>
            </a:r>
            <a:r>
              <a:rPr lang="en-US" dirty="0" err="1"/>
              <a:t>blok</a:t>
            </a:r>
            <a:r>
              <a:rPr lang="en-US" dirty="0"/>
              <a:t> </a:t>
            </a:r>
            <a:r>
              <a:rPr lang="en-US" dirty="0" err="1"/>
              <a:t>fanlaridan</a:t>
            </a:r>
            <a:r>
              <a:rPr lang="en-US" dirty="0"/>
              <a:t> </a:t>
            </a:r>
            <a:r>
              <a:rPr lang="en-US" dirty="0" err="1"/>
              <a:t>biri</a:t>
            </a:r>
            <a:r>
              <a:rPr lang="en-US" dirty="0"/>
              <a:t> </a:t>
            </a:r>
            <a:r>
              <a:rPr lang="en-US" dirty="0" err="1"/>
              <a:t>sanalib</a:t>
            </a:r>
            <a:r>
              <a:rPr lang="en-US" dirty="0"/>
              <a:t>, </a:t>
            </a:r>
            <a:r>
              <a:rPr lang="en-US" dirty="0" err="1"/>
              <a:t>unda</a:t>
            </a:r>
            <a:r>
              <a:rPr lang="en-US" dirty="0"/>
              <a:t> </a:t>
            </a:r>
            <a:r>
              <a:rPr lang="en-US" dirty="0" err="1"/>
              <a:t>o’lchash</a:t>
            </a:r>
            <a:r>
              <a:rPr lang="en-US" dirty="0"/>
              <a:t> </a:t>
            </a:r>
            <a:r>
              <a:rPr lang="en-US" dirty="0" err="1"/>
              <a:t>xaqidagi</a:t>
            </a:r>
            <a:r>
              <a:rPr lang="en-US" dirty="0"/>
              <a:t> </a:t>
            </a:r>
            <a:r>
              <a:rPr lang="en-US" dirty="0" err="1"/>
              <a:t>asosiy</a:t>
            </a:r>
            <a:r>
              <a:rPr lang="en-US" dirty="0"/>
              <a:t> </a:t>
            </a:r>
            <a:r>
              <a:rPr lang="en-US" dirty="0" err="1"/>
              <a:t>tushunchalar</a:t>
            </a:r>
            <a:r>
              <a:rPr lang="en-US" dirty="0"/>
              <a:t>, t</a:t>
            </a:r>
            <a:r>
              <a:rPr lang="ru-RU" dirty="0"/>
              <a:t>е</a:t>
            </a:r>
            <a:r>
              <a:rPr lang="en-US" dirty="0" err="1"/>
              <a:t>mp</a:t>
            </a:r>
            <a:r>
              <a:rPr lang="ru-RU" dirty="0"/>
              <a:t>е</a:t>
            </a:r>
            <a:r>
              <a:rPr lang="en-US" dirty="0" err="1"/>
              <a:t>ratura</a:t>
            </a:r>
            <a:r>
              <a:rPr lang="en-US" dirty="0"/>
              <a:t>, </a:t>
            </a:r>
            <a:r>
              <a:rPr lang="en-US" dirty="0" err="1"/>
              <a:t>bosim</a:t>
            </a:r>
            <a:r>
              <a:rPr lang="en-US" dirty="0"/>
              <a:t>, </a:t>
            </a:r>
            <a:r>
              <a:rPr lang="en-US" dirty="0" err="1"/>
              <a:t>modda</a:t>
            </a:r>
            <a:r>
              <a:rPr lang="en-US" dirty="0"/>
              <a:t> </a:t>
            </a:r>
            <a:r>
              <a:rPr lang="en-US" dirty="0" err="1"/>
              <a:t>sarfi</a:t>
            </a:r>
            <a:r>
              <a:rPr lang="en-US" dirty="0"/>
              <a:t> </a:t>
            </a:r>
            <a:r>
              <a:rPr lang="en-US" dirty="0" err="1"/>
              <a:t>va</a:t>
            </a:r>
            <a:r>
              <a:rPr lang="en-US" dirty="0"/>
              <a:t> </a:t>
            </a:r>
            <a:r>
              <a:rPr lang="en-US" dirty="0" err="1"/>
              <a:t>sathi</a:t>
            </a:r>
            <a:r>
              <a:rPr lang="en-US" dirty="0"/>
              <a:t> </a:t>
            </a:r>
            <a:r>
              <a:rPr lang="en-US" dirty="0" err="1"/>
              <a:t>xaqida</a:t>
            </a:r>
            <a:r>
              <a:rPr lang="en-US" dirty="0"/>
              <a:t>, </a:t>
            </a:r>
            <a:r>
              <a:rPr lang="en-US" dirty="0" err="1"/>
              <a:t>olinadigan</a:t>
            </a:r>
            <a:r>
              <a:rPr lang="en-US" dirty="0"/>
              <a:t> </a:t>
            </a:r>
            <a:r>
              <a:rPr lang="en-US" dirty="0" err="1"/>
              <a:t>signallarni</a:t>
            </a:r>
            <a:r>
              <a:rPr lang="en-US" dirty="0"/>
              <a:t> </a:t>
            </a:r>
            <a:r>
              <a:rPr lang="en-US" dirty="0" err="1"/>
              <a:t>masofaga</a:t>
            </a:r>
            <a:r>
              <a:rPr lang="en-US" dirty="0"/>
              <a:t> </a:t>
            </a:r>
            <a:r>
              <a:rPr lang="en-US" dirty="0" err="1"/>
              <a:t>uzatish</a:t>
            </a:r>
            <a:r>
              <a:rPr lang="en-US" dirty="0"/>
              <a:t>, </a:t>
            </a:r>
            <a:r>
              <a:rPr lang="en-US" dirty="0" err="1"/>
              <a:t>ishlab</a:t>
            </a:r>
            <a:r>
              <a:rPr lang="en-US" dirty="0"/>
              <a:t> </a:t>
            </a:r>
            <a:r>
              <a:rPr lang="en-US" dirty="0" err="1"/>
              <a:t>chiqarish</a:t>
            </a:r>
            <a:r>
              <a:rPr lang="en-US" dirty="0"/>
              <a:t> </a:t>
            </a:r>
            <a:r>
              <a:rPr lang="en-US" dirty="0" err="1"/>
              <a:t>hamda</a:t>
            </a:r>
            <a:r>
              <a:rPr lang="en-US" dirty="0"/>
              <a:t> </a:t>
            </a:r>
            <a:r>
              <a:rPr lang="en-US" dirty="0" err="1"/>
              <a:t>turmushda</a:t>
            </a:r>
            <a:r>
              <a:rPr lang="en-US" dirty="0"/>
              <a:t> </a:t>
            </a:r>
            <a:r>
              <a:rPr lang="en-US" dirty="0" err="1"/>
              <a:t>foydalanilayotgan</a:t>
            </a:r>
            <a:r>
              <a:rPr lang="en-US" dirty="0"/>
              <a:t> </a:t>
            </a:r>
            <a:r>
              <a:rPr lang="en-US" dirty="0" err="1"/>
              <a:t>o’lchash</a:t>
            </a:r>
            <a:r>
              <a:rPr lang="en-US" dirty="0"/>
              <a:t> </a:t>
            </a:r>
            <a:r>
              <a:rPr lang="en-US" dirty="0" err="1"/>
              <a:t>vositalari</a:t>
            </a:r>
            <a:r>
              <a:rPr lang="en-US" dirty="0"/>
              <a:t> </a:t>
            </a:r>
            <a:r>
              <a:rPr lang="en-US" dirty="0" err="1"/>
              <a:t>o’rganiladi</a:t>
            </a:r>
            <a:r>
              <a:rPr lang="en-US" dirty="0"/>
              <a:t>. </a:t>
            </a:r>
            <a:endParaRPr lang="ru-RU" dirty="0"/>
          </a:p>
        </p:txBody>
      </p:sp>
      <p:pic>
        <p:nvPicPr>
          <p:cNvPr id="65541" name="Picture 12" descr="C:\Program Files (x86)\Microsoft Office\MEDIA\CAGCAT10\j0297749.wmf">
            <a:extLst>
              <a:ext uri="{FF2B5EF4-FFF2-40B4-BE49-F238E27FC236}">
                <a16:creationId xmlns:a16="http://schemas.microsoft.com/office/drawing/2014/main" id="{D6CF0A47-89F6-445F-B9E3-37BCE653A0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113" y="3716338"/>
            <a:ext cx="1851025" cy="176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0-конечная звезда 3">
            <a:extLst>
              <a:ext uri="{FF2B5EF4-FFF2-40B4-BE49-F238E27FC236}">
                <a16:creationId xmlns:a16="http://schemas.microsoft.com/office/drawing/2014/main" id="{7F15ADD9-B06B-417F-AB6B-64BEF5C4FFB4}"/>
              </a:ext>
            </a:extLst>
          </p:cNvPr>
          <p:cNvSpPr/>
          <p:nvPr/>
        </p:nvSpPr>
        <p:spPr>
          <a:xfrm>
            <a:off x="8485187" y="6151265"/>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5</a:t>
            </a:r>
            <a:endParaRPr lang="ru-RU" sz="2000" dirty="0">
              <a:solidFill>
                <a:schemeClr val="tx1"/>
              </a:solidFill>
              <a:latin typeface="Palatino Linotype" panose="02040502050505030304" pitchFamily="18" charset="0"/>
            </a:endParaRPr>
          </a:p>
        </p:txBody>
      </p:sp>
      <p:sp>
        <p:nvSpPr>
          <p:cNvPr id="2" name="Нижний колонтитул 1">
            <a:extLst>
              <a:ext uri="{FF2B5EF4-FFF2-40B4-BE49-F238E27FC236}">
                <a16:creationId xmlns:a16="http://schemas.microsoft.com/office/drawing/2014/main" id="{328A67B6-28E1-48C8-A734-375C09380651}"/>
              </a:ext>
            </a:extLst>
          </p:cNvPr>
          <p:cNvSpPr>
            <a:spLocks noGrp="1"/>
          </p:cNvSpPr>
          <p:nvPr>
            <p:ph type="ftr" sz="quarter" idx="11"/>
          </p:nvPr>
        </p:nvSpPr>
        <p:spPr>
          <a:xfrm>
            <a:off x="737213" y="6413501"/>
            <a:ext cx="5716588" cy="365125"/>
          </a:xfrm>
        </p:spPr>
        <p:txBody>
          <a:bodyPr/>
          <a:lstStyle/>
          <a:p>
            <a:pPr>
              <a:defRPr/>
            </a:pPr>
            <a:r>
              <a:rPr lang="en-US" sz="1200" dirty="0"/>
              <a:t>© </a:t>
            </a:r>
            <a:r>
              <a:rPr lang="en-US" sz="1200" dirty="0" err="1"/>
              <a:t>B.Khamdamov</a:t>
            </a:r>
            <a:r>
              <a:rPr lang="en-US" sz="1200" dirty="0"/>
              <a:t> </a:t>
            </a:r>
            <a:endParaRPr lang="ru-RU" sz="1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Выноска со стрелкой вправо 3">
            <a:extLst>
              <a:ext uri="{FF2B5EF4-FFF2-40B4-BE49-F238E27FC236}">
                <a16:creationId xmlns:a16="http://schemas.microsoft.com/office/drawing/2014/main" id="{C6206A0D-CC37-4CE6-AE73-55508EDDD949}"/>
              </a:ext>
            </a:extLst>
          </p:cNvPr>
          <p:cNvSpPr/>
          <p:nvPr/>
        </p:nvSpPr>
        <p:spPr>
          <a:xfrm>
            <a:off x="107950" y="1844675"/>
            <a:ext cx="3024188" cy="2447925"/>
          </a:xfrm>
          <a:prstGeom prst="rightArrowCallou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800" b="1" dirty="0">
                <a:solidFill>
                  <a:schemeClr val="tx1"/>
                </a:solidFill>
              </a:rPr>
              <a:t>Fanning </a:t>
            </a:r>
            <a:r>
              <a:rPr lang="en-US" sz="2800" b="1" dirty="0" err="1">
                <a:solidFill>
                  <a:schemeClr val="tx1"/>
                </a:solidFill>
              </a:rPr>
              <a:t>maqsadi</a:t>
            </a:r>
            <a:endParaRPr lang="ru-RU" sz="2800" b="1" dirty="0">
              <a:solidFill>
                <a:schemeClr val="tx1"/>
              </a:solidFill>
            </a:endParaRPr>
          </a:p>
        </p:txBody>
      </p:sp>
      <p:sp>
        <p:nvSpPr>
          <p:cNvPr id="6" name="Прямоугольник с двумя скругленными противолежащими углами 5">
            <a:extLst>
              <a:ext uri="{FF2B5EF4-FFF2-40B4-BE49-F238E27FC236}">
                <a16:creationId xmlns:a16="http://schemas.microsoft.com/office/drawing/2014/main" id="{ADFF289C-F5F9-4D05-96B9-224E5BD399DE}"/>
              </a:ext>
            </a:extLst>
          </p:cNvPr>
          <p:cNvSpPr/>
          <p:nvPr/>
        </p:nvSpPr>
        <p:spPr>
          <a:xfrm>
            <a:off x="3132138" y="476250"/>
            <a:ext cx="5832475" cy="4465638"/>
          </a:xfrm>
          <a:prstGeom prst="round2Diag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uz-Cyrl-UZ" sz="2000" dirty="0">
                <a:solidFill>
                  <a:schemeClr val="tx1"/>
                </a:solidFill>
                <a:latin typeface="+mj-lt"/>
              </a:rPr>
              <a:t>tаlаbаlаrdа o’lchаshlаr, o’lchаsh usullаri, o’lchаsh vоsitаlаri, ulаrning ishlash prinsiplаri, hаr хil elеktr, mаgnit kаttаliklаrini o’lchash bo’yicha, o’lchаsh xatoliklari ularni baholash bo’yicha, fizikaviy-kimyoviy o’lchashlarda modda va materiallarning sifat ko’rsatkichlari xususiyatlarini aniqlash va baholash borasidagi mаvjud usullаr vа vоsitаlаr, o’lchash natijasida hosil bo’ladigan xatoliklarni aniqlash va bartaraf etish bo’yicha yo’nalish profiliga mos ta’lim standartida talab qilingan tasavvur, bilim, ko’nikmа vа mаlаkаlаrni  shаkllаntirishdir</a:t>
            </a:r>
            <a:r>
              <a:rPr lang="en-US" sz="2000" dirty="0">
                <a:solidFill>
                  <a:schemeClr val="tx1"/>
                </a:solidFill>
                <a:latin typeface="+mj-lt"/>
              </a:rPr>
              <a:t>.  </a:t>
            </a:r>
            <a:br>
              <a:rPr lang="en-US" sz="2000" dirty="0">
                <a:solidFill>
                  <a:schemeClr val="tx1"/>
                </a:solidFill>
                <a:latin typeface="+mj-lt"/>
              </a:rPr>
            </a:br>
            <a:endParaRPr lang="ru-RU" sz="2000" dirty="0">
              <a:solidFill>
                <a:schemeClr val="tx1"/>
              </a:solidFill>
              <a:latin typeface="+mj-lt"/>
            </a:endParaRPr>
          </a:p>
        </p:txBody>
      </p:sp>
      <p:pic>
        <p:nvPicPr>
          <p:cNvPr id="66565" name="Picture 5" descr="C:\Program Files (x86)\Microsoft Office\MEDIA\CAGCAT10\j0195812.wmf">
            <a:extLst>
              <a:ext uri="{FF2B5EF4-FFF2-40B4-BE49-F238E27FC236}">
                <a16:creationId xmlns:a16="http://schemas.microsoft.com/office/drawing/2014/main" id="{084F9EB1-DA88-4298-AE99-A8F0D8D7CA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788" y="4751388"/>
            <a:ext cx="1773237" cy="182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6" name="Picture 6" descr="C:\Program Files (x86)\Microsoft Office\MEDIA\CAGCAT10\j0292020.wmf">
            <a:extLst>
              <a:ext uri="{FF2B5EF4-FFF2-40B4-BE49-F238E27FC236}">
                <a16:creationId xmlns:a16="http://schemas.microsoft.com/office/drawing/2014/main" id="{C7B044DA-DF80-4941-9CFC-EAACD9E77B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9425" y="4735513"/>
            <a:ext cx="1868488" cy="177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7" name="Picture 7" descr="C:\Program Files (x86)\Microsoft Office\MEDIA\CAGCAT10\j0291984.wmf">
            <a:extLst>
              <a:ext uri="{FF2B5EF4-FFF2-40B4-BE49-F238E27FC236}">
                <a16:creationId xmlns:a16="http://schemas.microsoft.com/office/drawing/2014/main" id="{573D62CD-ED95-4BD4-B9F1-0300B88A780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 y="0"/>
            <a:ext cx="1808163" cy="191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8" name="Picture 8" descr="C:\Program Files (x86)\Microsoft Office\MEDIA\CAGCAT10\j0292982.wmf">
            <a:extLst>
              <a:ext uri="{FF2B5EF4-FFF2-40B4-BE49-F238E27FC236}">
                <a16:creationId xmlns:a16="http://schemas.microsoft.com/office/drawing/2014/main" id="{0A3E0978-2903-4BCD-A8FB-492658CEF8F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21075" y="4713288"/>
            <a:ext cx="1844675" cy="181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10-конечная звезда 3">
            <a:extLst>
              <a:ext uri="{FF2B5EF4-FFF2-40B4-BE49-F238E27FC236}">
                <a16:creationId xmlns:a16="http://schemas.microsoft.com/office/drawing/2014/main" id="{6AD53977-0AFF-45ED-AC9B-7079DD3B4BEA}"/>
              </a:ext>
            </a:extLst>
          </p:cNvPr>
          <p:cNvSpPr/>
          <p:nvPr/>
        </p:nvSpPr>
        <p:spPr>
          <a:xfrm>
            <a:off x="8485187" y="6151265"/>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6</a:t>
            </a:r>
            <a:endParaRPr lang="ru-RU" sz="2000" dirty="0">
              <a:solidFill>
                <a:schemeClr val="tx1"/>
              </a:solidFill>
              <a:latin typeface="Palatino Linotype" panose="02040502050505030304" pitchFamily="18" charset="0"/>
            </a:endParaRPr>
          </a:p>
        </p:txBody>
      </p:sp>
      <p:sp>
        <p:nvSpPr>
          <p:cNvPr id="2" name="Нижний колонтитул 1">
            <a:extLst>
              <a:ext uri="{FF2B5EF4-FFF2-40B4-BE49-F238E27FC236}">
                <a16:creationId xmlns:a16="http://schemas.microsoft.com/office/drawing/2014/main" id="{8FAC2092-91B8-4EA8-89C8-B3CDFFA628A7}"/>
              </a:ext>
            </a:extLst>
          </p:cNvPr>
          <p:cNvSpPr>
            <a:spLocks noGrp="1"/>
          </p:cNvSpPr>
          <p:nvPr>
            <p:ph type="ftr" sz="quarter" idx="11"/>
          </p:nvPr>
        </p:nvSpPr>
        <p:spPr/>
        <p:txBody>
          <a:bodyPr/>
          <a:lstStyle/>
          <a:p>
            <a:pPr>
              <a:defRPr/>
            </a:pPr>
            <a:r>
              <a:rPr lang="en-US"/>
              <a:t>© B.Khamdamov </a:t>
            </a:r>
            <a:endParaRPr lang="ru-RU"/>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ый прямоугольник 4">
            <a:extLst>
              <a:ext uri="{FF2B5EF4-FFF2-40B4-BE49-F238E27FC236}">
                <a16:creationId xmlns:a16="http://schemas.microsoft.com/office/drawing/2014/main" id="{6085E884-D90C-4553-A871-D0AE1C745B8E}"/>
              </a:ext>
            </a:extLst>
          </p:cNvPr>
          <p:cNvSpPr/>
          <p:nvPr/>
        </p:nvSpPr>
        <p:spPr>
          <a:xfrm>
            <a:off x="395288" y="2286000"/>
            <a:ext cx="2376487" cy="1295400"/>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800" b="1" dirty="0">
                <a:solidFill>
                  <a:schemeClr val="tx1"/>
                </a:solidFill>
              </a:rPr>
              <a:t>F</a:t>
            </a:r>
            <a:r>
              <a:rPr lang="ru-RU" sz="2800" b="1" dirty="0">
                <a:solidFill>
                  <a:schemeClr val="tx1"/>
                </a:solidFill>
              </a:rPr>
              <a:t>а</a:t>
            </a:r>
            <a:r>
              <a:rPr lang="en-US" sz="2800" b="1" dirty="0" err="1">
                <a:solidFill>
                  <a:schemeClr val="tx1"/>
                </a:solidFill>
              </a:rPr>
              <a:t>nning</a:t>
            </a:r>
            <a:r>
              <a:rPr lang="en-US" sz="2800" b="1" dirty="0">
                <a:solidFill>
                  <a:schemeClr val="tx1"/>
                </a:solidFill>
              </a:rPr>
              <a:t> v</a:t>
            </a:r>
            <a:r>
              <a:rPr lang="ru-RU" sz="2800" b="1" dirty="0">
                <a:solidFill>
                  <a:schemeClr val="tx1"/>
                </a:solidFill>
              </a:rPr>
              <a:t>а</a:t>
            </a:r>
            <a:r>
              <a:rPr lang="en-US" sz="2800" b="1" dirty="0" err="1">
                <a:solidFill>
                  <a:schemeClr val="tx1"/>
                </a:solidFill>
              </a:rPr>
              <a:t>zif</a:t>
            </a:r>
            <a:r>
              <a:rPr lang="ru-RU" sz="2800" b="1" dirty="0">
                <a:solidFill>
                  <a:schemeClr val="tx1"/>
                </a:solidFill>
              </a:rPr>
              <a:t>а</a:t>
            </a:r>
            <a:r>
              <a:rPr lang="en-US" sz="2800" b="1" dirty="0" err="1">
                <a:solidFill>
                  <a:schemeClr val="tx1"/>
                </a:solidFill>
              </a:rPr>
              <a:t>si</a:t>
            </a:r>
            <a:r>
              <a:rPr lang="en-US" sz="2800" b="1" dirty="0">
                <a:solidFill>
                  <a:schemeClr val="tx1"/>
                </a:solidFill>
              </a:rPr>
              <a:t> </a:t>
            </a:r>
            <a:endParaRPr lang="ru-RU" sz="2800" b="1" dirty="0">
              <a:solidFill>
                <a:schemeClr val="tx1"/>
              </a:solidFill>
            </a:endParaRPr>
          </a:p>
        </p:txBody>
      </p:sp>
      <p:sp>
        <p:nvSpPr>
          <p:cNvPr id="6" name="Прямоугольная выноска 5">
            <a:extLst>
              <a:ext uri="{FF2B5EF4-FFF2-40B4-BE49-F238E27FC236}">
                <a16:creationId xmlns:a16="http://schemas.microsoft.com/office/drawing/2014/main" id="{772FB2E0-86CF-46BF-B70D-B1293AACEB03}"/>
              </a:ext>
            </a:extLst>
          </p:cNvPr>
          <p:cNvSpPr/>
          <p:nvPr/>
        </p:nvSpPr>
        <p:spPr>
          <a:xfrm>
            <a:off x="3708400" y="981075"/>
            <a:ext cx="5256213" cy="4608513"/>
          </a:xfrm>
          <a:prstGeom prst="wedgeRectCallout">
            <a:avLst>
              <a:gd name="adj1" fmla="val -71492"/>
              <a:gd name="adj2" fmla="val -10152"/>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dirty="0">
                <a:solidFill>
                  <a:schemeClr val="tx1"/>
                </a:solidFill>
                <a:cs typeface="Arial" panose="020B0604020202020204" pitchFamily="34" charset="0"/>
              </a:rPr>
              <a:t>har xil kattaliklarni o’lchash usullarini, o’lchash natijalarini baholash yo’llarini, elektr zanjir parametrlarini o’lchash usullarini, elektr o’lchash vositalarining turlari, tuzilishi, umumiy nazariyasi, modda va materiallarning sifat ko’rsatkichlarining fizikaviy-kimyoviy xususiyatlarini, issiqlik texnikasida foydalaniladigan o’lchash vositalarini nazariyasi, turlari va tuzilishini hamda ularni qo’llay olishni o’rgatishdan  iboratdir</a:t>
            </a:r>
            <a:endParaRPr lang="ru-RU" sz="2800" dirty="0">
              <a:solidFill>
                <a:schemeClr val="tx1"/>
              </a:solidFill>
              <a:cs typeface="Arial" panose="020B0604020202020204" pitchFamily="34" charset="0"/>
            </a:endParaRPr>
          </a:p>
        </p:txBody>
      </p:sp>
      <p:pic>
        <p:nvPicPr>
          <p:cNvPr id="67589" name="Picture 2">
            <a:extLst>
              <a:ext uri="{FF2B5EF4-FFF2-40B4-BE49-F238E27FC236}">
                <a16:creationId xmlns:a16="http://schemas.microsoft.com/office/drawing/2014/main" id="{3D75F50E-ED46-47C8-A8AC-6B33010E1A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113" y="42863"/>
            <a:ext cx="2116137" cy="2243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7590" name="Picture 3">
            <a:extLst>
              <a:ext uri="{FF2B5EF4-FFF2-40B4-BE49-F238E27FC236}">
                <a16:creationId xmlns:a16="http://schemas.microsoft.com/office/drawing/2014/main" id="{038B4255-4B9C-4AA0-A859-518210273C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350" y="4921250"/>
            <a:ext cx="2139950" cy="1804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10-конечная звезда 3">
            <a:extLst>
              <a:ext uri="{FF2B5EF4-FFF2-40B4-BE49-F238E27FC236}">
                <a16:creationId xmlns:a16="http://schemas.microsoft.com/office/drawing/2014/main" id="{EE779687-AAA5-454E-B98A-5EE5341D95BD}"/>
              </a:ext>
            </a:extLst>
          </p:cNvPr>
          <p:cNvSpPr/>
          <p:nvPr/>
        </p:nvSpPr>
        <p:spPr>
          <a:xfrm>
            <a:off x="8485187" y="6151265"/>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7</a:t>
            </a:r>
            <a:endParaRPr lang="ru-RU" sz="2000" dirty="0">
              <a:solidFill>
                <a:schemeClr val="tx1"/>
              </a:solidFill>
              <a:latin typeface="Palatino Linotype" panose="02040502050505030304" pitchFamily="18" charset="0"/>
            </a:endParaRPr>
          </a:p>
        </p:txBody>
      </p:sp>
      <p:sp>
        <p:nvSpPr>
          <p:cNvPr id="2" name="Нижний колонтитул 1">
            <a:extLst>
              <a:ext uri="{FF2B5EF4-FFF2-40B4-BE49-F238E27FC236}">
                <a16:creationId xmlns:a16="http://schemas.microsoft.com/office/drawing/2014/main" id="{2C928ECC-0FED-4C31-A1D4-9AA056ED8418}"/>
              </a:ext>
            </a:extLst>
          </p:cNvPr>
          <p:cNvSpPr>
            <a:spLocks noGrp="1"/>
          </p:cNvSpPr>
          <p:nvPr>
            <p:ph type="ftr" sz="quarter" idx="11"/>
          </p:nvPr>
        </p:nvSpPr>
        <p:spPr/>
        <p:txBody>
          <a:bodyPr/>
          <a:lstStyle/>
          <a:p>
            <a:pPr>
              <a:defRPr/>
            </a:pPr>
            <a:r>
              <a:rPr lang="en-US"/>
              <a:t>© B.Khamdamov </a:t>
            </a:r>
            <a:endParaRPr lang="ru-RU"/>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ый прямоугольник 4">
            <a:extLst>
              <a:ext uri="{FF2B5EF4-FFF2-40B4-BE49-F238E27FC236}">
                <a16:creationId xmlns:a16="http://schemas.microsoft.com/office/drawing/2014/main" id="{E321DAA6-D8D4-4D57-96BA-A25FDBB77681}"/>
              </a:ext>
            </a:extLst>
          </p:cNvPr>
          <p:cNvSpPr/>
          <p:nvPr/>
        </p:nvSpPr>
        <p:spPr>
          <a:xfrm>
            <a:off x="684213" y="404813"/>
            <a:ext cx="8135937" cy="1008062"/>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800" dirty="0" err="1">
                <a:solidFill>
                  <a:schemeClr val="tx1"/>
                </a:solidFill>
              </a:rPr>
              <a:t>O’lchashlar</a:t>
            </a:r>
            <a:r>
              <a:rPr lang="en-US" sz="2800" dirty="0">
                <a:solidFill>
                  <a:schemeClr val="tx1"/>
                </a:solidFill>
              </a:rPr>
              <a:t> fan </a:t>
            </a:r>
            <a:r>
              <a:rPr lang="en-US" sz="2800" dirty="0" err="1">
                <a:solidFill>
                  <a:schemeClr val="tx1"/>
                </a:solidFill>
              </a:rPr>
              <a:t>va</a:t>
            </a:r>
            <a:r>
              <a:rPr lang="en-US" sz="2800" dirty="0">
                <a:solidFill>
                  <a:schemeClr val="tx1"/>
                </a:solidFill>
              </a:rPr>
              <a:t> </a:t>
            </a:r>
            <a:r>
              <a:rPr lang="en-US" sz="2800" dirty="0" err="1">
                <a:solidFill>
                  <a:schemeClr val="tx1"/>
                </a:solidFill>
              </a:rPr>
              <a:t>texnikaning</a:t>
            </a:r>
            <a:r>
              <a:rPr lang="en-US" sz="2800" dirty="0">
                <a:solidFill>
                  <a:schemeClr val="tx1"/>
                </a:solidFill>
              </a:rPr>
              <a:t> </a:t>
            </a:r>
            <a:r>
              <a:rPr lang="en-US" sz="2800" dirty="0" err="1">
                <a:solidFill>
                  <a:schemeClr val="tx1"/>
                </a:solidFill>
              </a:rPr>
              <a:t>qaysi</a:t>
            </a:r>
            <a:r>
              <a:rPr lang="en-US" sz="2800" dirty="0">
                <a:solidFill>
                  <a:schemeClr val="tx1"/>
                </a:solidFill>
              </a:rPr>
              <a:t> </a:t>
            </a:r>
            <a:r>
              <a:rPr lang="en-US" sz="2800" dirty="0" err="1">
                <a:solidFill>
                  <a:schemeClr val="tx1"/>
                </a:solidFill>
              </a:rPr>
              <a:t>sohasida</a:t>
            </a:r>
            <a:r>
              <a:rPr lang="en-US" sz="2800" dirty="0">
                <a:solidFill>
                  <a:schemeClr val="tx1"/>
                </a:solidFill>
              </a:rPr>
              <a:t> </a:t>
            </a:r>
            <a:r>
              <a:rPr lang="en-US" sz="2800" dirty="0" err="1">
                <a:solidFill>
                  <a:schemeClr val="tx1"/>
                </a:solidFill>
              </a:rPr>
              <a:t>ishlatilishiga</a:t>
            </a:r>
            <a:r>
              <a:rPr lang="en-US" sz="2800" dirty="0">
                <a:solidFill>
                  <a:schemeClr val="tx1"/>
                </a:solidFill>
              </a:rPr>
              <a:t> </a:t>
            </a:r>
            <a:r>
              <a:rPr lang="en-US" sz="2800" dirty="0" err="1">
                <a:solidFill>
                  <a:schemeClr val="tx1"/>
                </a:solidFill>
              </a:rPr>
              <a:t>qarab</a:t>
            </a:r>
            <a:r>
              <a:rPr lang="en-US" sz="2800" dirty="0">
                <a:solidFill>
                  <a:schemeClr val="tx1"/>
                </a:solidFill>
              </a:rPr>
              <a:t>, u </a:t>
            </a:r>
            <a:r>
              <a:rPr lang="en-US" sz="2800" dirty="0" err="1">
                <a:solidFill>
                  <a:schemeClr val="tx1"/>
                </a:solidFill>
              </a:rPr>
              <a:t>aniq</a:t>
            </a:r>
            <a:r>
              <a:rPr lang="en-US" sz="2800" dirty="0">
                <a:solidFill>
                  <a:schemeClr val="tx1"/>
                </a:solidFill>
              </a:rPr>
              <a:t> </a:t>
            </a:r>
            <a:r>
              <a:rPr lang="en-US" sz="2800" dirty="0" err="1">
                <a:solidFill>
                  <a:schemeClr val="tx1"/>
                </a:solidFill>
              </a:rPr>
              <a:t>nomi</a:t>
            </a:r>
            <a:r>
              <a:rPr lang="en-US" sz="2800" dirty="0">
                <a:solidFill>
                  <a:schemeClr val="tx1"/>
                </a:solidFill>
              </a:rPr>
              <a:t> </a:t>
            </a:r>
            <a:r>
              <a:rPr lang="en-US" sz="2800" dirty="0" err="1">
                <a:solidFill>
                  <a:schemeClr val="tx1"/>
                </a:solidFill>
              </a:rPr>
              <a:t>bilan</a:t>
            </a:r>
            <a:r>
              <a:rPr lang="en-US" sz="2800" dirty="0">
                <a:solidFill>
                  <a:schemeClr val="tx1"/>
                </a:solidFill>
              </a:rPr>
              <a:t> </a:t>
            </a:r>
            <a:r>
              <a:rPr lang="en-US" sz="2800" dirty="0" err="1">
                <a:solidFill>
                  <a:schemeClr val="tx1"/>
                </a:solidFill>
              </a:rPr>
              <a:t>yuritiladi</a:t>
            </a:r>
            <a:r>
              <a:rPr lang="en-US" sz="2800" dirty="0">
                <a:solidFill>
                  <a:schemeClr val="tx1"/>
                </a:solidFill>
              </a:rPr>
              <a:t>: </a:t>
            </a:r>
            <a:endParaRPr lang="ru-RU" sz="2800" dirty="0">
              <a:solidFill>
                <a:schemeClr val="tx1"/>
              </a:solidFill>
            </a:endParaRPr>
          </a:p>
        </p:txBody>
      </p:sp>
      <p:graphicFrame>
        <p:nvGraphicFramePr>
          <p:cNvPr id="6" name="Схема 5">
            <a:extLst>
              <a:ext uri="{FF2B5EF4-FFF2-40B4-BE49-F238E27FC236}">
                <a16:creationId xmlns:a16="http://schemas.microsoft.com/office/drawing/2014/main" id="{3C7910CF-06DB-4A39-AD9B-840D305A0340}"/>
              </a:ext>
            </a:extLst>
          </p:cNvPr>
          <p:cNvGraphicFramePr/>
          <p:nvPr/>
        </p:nvGraphicFramePr>
        <p:xfrm>
          <a:off x="107504" y="1844824"/>
          <a:ext cx="8928992"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10-конечная звезда 3">
            <a:extLst>
              <a:ext uri="{FF2B5EF4-FFF2-40B4-BE49-F238E27FC236}">
                <a16:creationId xmlns:a16="http://schemas.microsoft.com/office/drawing/2014/main" id="{3BA82241-9404-42F9-8061-E4DA133CA0D0}"/>
              </a:ext>
            </a:extLst>
          </p:cNvPr>
          <p:cNvSpPr/>
          <p:nvPr/>
        </p:nvSpPr>
        <p:spPr>
          <a:xfrm>
            <a:off x="8485187" y="6151265"/>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8</a:t>
            </a:r>
            <a:endParaRPr lang="ru-RU" sz="2000" dirty="0">
              <a:solidFill>
                <a:schemeClr val="tx1"/>
              </a:solidFill>
              <a:latin typeface="Palatino Linotype" panose="02040502050505030304" pitchFamily="18" charset="0"/>
            </a:endParaRPr>
          </a:p>
        </p:txBody>
      </p:sp>
      <p:sp>
        <p:nvSpPr>
          <p:cNvPr id="2" name="Нижний колонтитул 1">
            <a:extLst>
              <a:ext uri="{FF2B5EF4-FFF2-40B4-BE49-F238E27FC236}">
                <a16:creationId xmlns:a16="http://schemas.microsoft.com/office/drawing/2014/main" id="{87C8FA38-9DEB-4417-8D69-E4E2A4E18107}"/>
              </a:ext>
            </a:extLst>
          </p:cNvPr>
          <p:cNvSpPr>
            <a:spLocks noGrp="1"/>
          </p:cNvSpPr>
          <p:nvPr>
            <p:ph type="ftr" sz="quarter" idx="11"/>
          </p:nvPr>
        </p:nvSpPr>
        <p:spPr/>
        <p:txBody>
          <a:bodyPr/>
          <a:lstStyle/>
          <a:p>
            <a:pPr>
              <a:defRPr/>
            </a:pPr>
            <a:r>
              <a:rPr lang="en-US"/>
              <a:t>© B.Khamdamov </a:t>
            </a:r>
            <a:endParaRPr lang="ru-RU"/>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a:extLst>
              <a:ext uri="{FF2B5EF4-FFF2-40B4-BE49-F238E27FC236}">
                <a16:creationId xmlns:a16="http://schemas.microsoft.com/office/drawing/2014/main" id="{6AB60715-5FB7-4D8E-B51C-0B47C67882CF}"/>
              </a:ext>
            </a:extLst>
          </p:cNvPr>
          <p:cNvGraphicFramePr/>
          <p:nvPr/>
        </p:nvGraphicFramePr>
        <p:xfrm>
          <a:off x="251520" y="1196752"/>
          <a:ext cx="8424167" cy="49685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ая выноска 5">
            <a:extLst>
              <a:ext uri="{FF2B5EF4-FFF2-40B4-BE49-F238E27FC236}">
                <a16:creationId xmlns:a16="http://schemas.microsoft.com/office/drawing/2014/main" id="{4EC3AA3F-5286-4520-BEC2-29BEA69E4DBC}"/>
              </a:ext>
            </a:extLst>
          </p:cNvPr>
          <p:cNvSpPr/>
          <p:nvPr/>
        </p:nvSpPr>
        <p:spPr>
          <a:xfrm>
            <a:off x="468313" y="333375"/>
            <a:ext cx="8207375" cy="647700"/>
          </a:xfrm>
          <a:prstGeom prst="wedgeRectCallout">
            <a:avLst>
              <a:gd name="adj1" fmla="val 42559"/>
              <a:gd name="adj2" fmla="val 129460"/>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800" b="1" dirty="0" err="1">
                <a:solidFill>
                  <a:schemeClr val="tx1"/>
                </a:solidFill>
                <a:cs typeface="Arial" panose="020B0604020202020204" pitchFamily="34" charset="0"/>
              </a:rPr>
              <a:t>Fanni</a:t>
            </a:r>
            <a:r>
              <a:rPr lang="en-US" sz="2800" b="1" dirty="0">
                <a:solidFill>
                  <a:schemeClr val="tx1"/>
                </a:solidFill>
                <a:cs typeface="Arial" panose="020B0604020202020204" pitchFamily="34" charset="0"/>
              </a:rPr>
              <a:t>  </a:t>
            </a:r>
            <a:r>
              <a:rPr lang="uz-Cyrl-UZ" sz="2800" b="1" dirty="0">
                <a:solidFill>
                  <a:schemeClr val="tx1"/>
                </a:solidFill>
                <a:cs typeface="Arial" panose="020B0604020202020204" pitchFamily="34" charset="0"/>
              </a:rPr>
              <a:t>o’rganish jarayonida</a:t>
            </a:r>
            <a:r>
              <a:rPr lang="en-US" sz="2800" b="1" dirty="0">
                <a:solidFill>
                  <a:schemeClr val="tx1"/>
                </a:solidFill>
                <a:cs typeface="Arial" panose="020B0604020202020204" pitchFamily="34" charset="0"/>
              </a:rPr>
              <a:t> – </a:t>
            </a:r>
            <a:r>
              <a:rPr lang="uz-Cyrl-UZ" sz="2800" b="1" dirty="0">
                <a:solidFill>
                  <a:schemeClr val="tx1"/>
                </a:solidFill>
                <a:cs typeface="Arial" panose="020B0604020202020204" pitchFamily="34" charset="0"/>
              </a:rPr>
              <a:t>talabalar</a:t>
            </a:r>
            <a:r>
              <a:rPr lang="en-US" sz="2800" b="1" dirty="0">
                <a:solidFill>
                  <a:schemeClr val="tx1"/>
                </a:solidFill>
                <a:cs typeface="Arial" panose="020B0604020202020204" pitchFamily="34" charset="0"/>
              </a:rPr>
              <a:t>:</a:t>
            </a:r>
            <a:endParaRPr lang="ru-RU" sz="2800" b="1" dirty="0">
              <a:solidFill>
                <a:schemeClr val="tx1"/>
              </a:solidFill>
              <a:cs typeface="Arial" panose="020B0604020202020204" pitchFamily="34" charset="0"/>
            </a:endParaRPr>
          </a:p>
        </p:txBody>
      </p:sp>
      <p:sp>
        <p:nvSpPr>
          <p:cNvPr id="8" name="10-конечная звезда 3">
            <a:extLst>
              <a:ext uri="{FF2B5EF4-FFF2-40B4-BE49-F238E27FC236}">
                <a16:creationId xmlns:a16="http://schemas.microsoft.com/office/drawing/2014/main" id="{BC63E15E-1906-414B-B184-3623AED83040}"/>
              </a:ext>
            </a:extLst>
          </p:cNvPr>
          <p:cNvSpPr/>
          <p:nvPr/>
        </p:nvSpPr>
        <p:spPr>
          <a:xfrm>
            <a:off x="8485187" y="6151265"/>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9</a:t>
            </a:r>
            <a:endParaRPr lang="ru-RU" sz="2000" dirty="0">
              <a:solidFill>
                <a:schemeClr val="tx1"/>
              </a:solidFill>
              <a:latin typeface="Palatino Linotype" panose="02040502050505030304" pitchFamily="18" charset="0"/>
            </a:endParaRPr>
          </a:p>
        </p:txBody>
      </p:sp>
      <p:sp>
        <p:nvSpPr>
          <p:cNvPr id="2" name="Нижний колонтитул 1">
            <a:extLst>
              <a:ext uri="{FF2B5EF4-FFF2-40B4-BE49-F238E27FC236}">
                <a16:creationId xmlns:a16="http://schemas.microsoft.com/office/drawing/2014/main" id="{6AA917BC-81F2-4280-8020-44FD7076CDD7}"/>
              </a:ext>
            </a:extLst>
          </p:cNvPr>
          <p:cNvSpPr>
            <a:spLocks noGrp="1"/>
          </p:cNvSpPr>
          <p:nvPr>
            <p:ph type="ftr" sz="quarter" idx="11"/>
          </p:nvPr>
        </p:nvSpPr>
        <p:spPr/>
        <p:txBody>
          <a:bodyPr/>
          <a:lstStyle/>
          <a:p>
            <a:pPr>
              <a:defRPr/>
            </a:pPr>
            <a:r>
              <a:rPr lang="en-US"/>
              <a:t>© B.Khamdamov </a:t>
            </a:r>
            <a:endParaRPr lang="ru-RU"/>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лачко с текстом: прямоугольное 1">
            <a:extLst>
              <a:ext uri="{FF2B5EF4-FFF2-40B4-BE49-F238E27FC236}">
                <a16:creationId xmlns:a16="http://schemas.microsoft.com/office/drawing/2014/main" id="{BE74A1BD-795B-44AD-A1E9-BBAEDBCA5C37}"/>
              </a:ext>
            </a:extLst>
          </p:cNvPr>
          <p:cNvSpPr/>
          <p:nvPr/>
        </p:nvSpPr>
        <p:spPr>
          <a:xfrm>
            <a:off x="1303234" y="55216"/>
            <a:ext cx="7180263" cy="1055688"/>
          </a:xfrm>
          <a:prstGeom prst="wedgeRectCallout">
            <a:avLst>
              <a:gd name="adj1" fmla="val -44607"/>
              <a:gd name="adj2" fmla="val 76802"/>
            </a:avLst>
          </a:prstGeom>
        </p:spPr>
        <p:style>
          <a:lnRef idx="2">
            <a:schemeClr val="accent6"/>
          </a:lnRef>
          <a:fillRef idx="1">
            <a:schemeClr val="lt1"/>
          </a:fillRef>
          <a:effectRef idx="0">
            <a:schemeClr val="accent6"/>
          </a:effectRef>
          <a:fontRef idx="minor">
            <a:schemeClr val="dk1"/>
          </a:fontRef>
        </p:style>
        <p:txBody>
          <a:bodyPr anchor="ctr"/>
          <a:lstStyle/>
          <a:p>
            <a:pPr algn="just" eaLnBrk="1" hangingPunct="1">
              <a:lnSpc>
                <a:spcPct val="90000"/>
              </a:lnSpc>
              <a:defRPr/>
            </a:pPr>
            <a:r>
              <a:rPr lang="en-AU" sz="2300" dirty="0">
                <a:solidFill>
                  <a:schemeClr val="tx1"/>
                </a:solidFill>
                <a:cs typeface="Arial" panose="020B0604020202020204" pitchFamily="34" charset="0"/>
              </a:rPr>
              <a:t>Uzoq </a:t>
            </a:r>
            <a:r>
              <a:rPr lang="en-AU" sz="2300" dirty="0" err="1">
                <a:solidFill>
                  <a:schemeClr val="tx1"/>
                </a:solidFill>
                <a:cs typeface="Arial" panose="020B0604020202020204" pitchFamily="34" charset="0"/>
              </a:rPr>
              <a:t>tarixiy</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davrlarda</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odam</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asta-sekin</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nafaqat</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hisoblash</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san'atini</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balki</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o'lchamlarini</a:t>
            </a:r>
            <a:r>
              <a:rPr lang="en-AU" sz="2300" dirty="0">
                <a:solidFill>
                  <a:schemeClr val="tx1"/>
                </a:solidFill>
                <a:cs typeface="Arial" panose="020B0604020202020204" pitchFamily="34" charset="0"/>
              </a:rPr>
              <a:t> ham </a:t>
            </a:r>
            <a:r>
              <a:rPr lang="en-AU" sz="2300" dirty="0" err="1">
                <a:solidFill>
                  <a:schemeClr val="tx1"/>
                </a:solidFill>
                <a:cs typeface="Arial" panose="020B0604020202020204" pitchFamily="34" charset="0"/>
              </a:rPr>
              <a:t>anglashga</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zarurat</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sezgan</a:t>
            </a:r>
            <a:r>
              <a:rPr lang="en-AU" sz="2300" dirty="0">
                <a:solidFill>
                  <a:schemeClr val="tx1"/>
                </a:solidFill>
                <a:cs typeface="Arial" panose="020B0604020202020204" pitchFamily="34" charset="0"/>
              </a:rPr>
              <a:t>. </a:t>
            </a:r>
          </a:p>
        </p:txBody>
      </p:sp>
      <p:sp>
        <p:nvSpPr>
          <p:cNvPr id="3" name="Прямоугольник: скругленные углы 2">
            <a:extLst>
              <a:ext uri="{FF2B5EF4-FFF2-40B4-BE49-F238E27FC236}">
                <a16:creationId xmlns:a16="http://schemas.microsoft.com/office/drawing/2014/main" id="{B95C7BB5-8D14-4184-A49E-CC7D8A7E1716}"/>
              </a:ext>
            </a:extLst>
          </p:cNvPr>
          <p:cNvSpPr/>
          <p:nvPr/>
        </p:nvSpPr>
        <p:spPr>
          <a:xfrm>
            <a:off x="273466" y="1447178"/>
            <a:ext cx="4419153" cy="3839621"/>
          </a:xfrm>
          <a:prstGeom prst="roundRect">
            <a:avLst/>
          </a:prstGeom>
        </p:spPr>
        <p:style>
          <a:lnRef idx="2">
            <a:schemeClr val="accent4"/>
          </a:lnRef>
          <a:fillRef idx="1">
            <a:schemeClr val="lt1"/>
          </a:fillRef>
          <a:effectRef idx="0">
            <a:schemeClr val="accent4"/>
          </a:effectRef>
          <a:fontRef idx="minor">
            <a:schemeClr val="dk1"/>
          </a:fontRef>
        </p:style>
        <p:txBody>
          <a:bodyPr anchor="ctr"/>
          <a:lstStyle/>
          <a:p>
            <a:pPr algn="ctr">
              <a:defRPr/>
            </a:pPr>
            <a:r>
              <a:rPr lang="en-AU" dirty="0" err="1">
                <a:solidFill>
                  <a:schemeClr val="tx1"/>
                </a:solidFill>
                <a:cs typeface="Arial" panose="020B0604020202020204" pitchFamily="34" charset="0"/>
              </a:rPr>
              <a:t>Bizning</a:t>
            </a:r>
            <a:r>
              <a:rPr lang="en-AU" dirty="0">
                <a:solidFill>
                  <a:schemeClr val="tx1"/>
                </a:solidFill>
                <a:cs typeface="Arial" panose="020B0604020202020204" pitchFamily="34" charset="0"/>
              </a:rPr>
              <a:t> </a:t>
            </a:r>
            <a:r>
              <a:rPr lang="en-AU" dirty="0" err="1">
                <a:solidFill>
                  <a:schemeClr val="tx1"/>
                </a:solidFill>
                <a:cs typeface="Arial" panose="020B0604020202020204" pitchFamily="34" charset="0"/>
              </a:rPr>
              <a:t>qadimgi</a:t>
            </a:r>
            <a:r>
              <a:rPr lang="en-AU" dirty="0">
                <a:solidFill>
                  <a:schemeClr val="tx1"/>
                </a:solidFill>
                <a:cs typeface="Arial" panose="020B0604020202020204" pitchFamily="34" charset="0"/>
              </a:rPr>
              <a:t> </a:t>
            </a:r>
            <a:r>
              <a:rPr lang="en-AU" dirty="0" err="1">
                <a:solidFill>
                  <a:schemeClr val="tx1"/>
                </a:solidFill>
                <a:cs typeface="Arial" panose="020B0604020202020204" pitchFamily="34" charset="0"/>
              </a:rPr>
              <a:t>ongli</a:t>
            </a:r>
            <a:r>
              <a:rPr lang="en-AU" dirty="0">
                <a:solidFill>
                  <a:schemeClr val="tx1"/>
                </a:solidFill>
                <a:cs typeface="Arial" panose="020B0604020202020204" pitchFamily="34" charset="0"/>
              </a:rPr>
              <a:t> </a:t>
            </a:r>
            <a:r>
              <a:rPr lang="en-AU" dirty="0" err="1">
                <a:solidFill>
                  <a:schemeClr val="tx1"/>
                </a:solidFill>
                <a:cs typeface="Arial" panose="020B0604020202020204" pitchFamily="34" charset="0"/>
              </a:rPr>
              <a:t>ajdodimiz</a:t>
            </a:r>
            <a:r>
              <a:rPr lang="en-AU" dirty="0">
                <a:solidFill>
                  <a:schemeClr val="tx1"/>
                </a:solidFill>
                <a:cs typeface="Arial" panose="020B0604020202020204" pitchFamily="34" charset="0"/>
              </a:rPr>
              <a:t> </a:t>
            </a:r>
            <a:r>
              <a:rPr lang="en-AU" dirty="0" err="1">
                <a:solidFill>
                  <a:schemeClr val="tx1"/>
                </a:solidFill>
                <a:cs typeface="Arial" panose="020B0604020202020204" pitchFamily="34" charset="0"/>
              </a:rPr>
              <a:t>yashash</a:t>
            </a:r>
            <a:r>
              <a:rPr lang="en-AU" dirty="0">
                <a:solidFill>
                  <a:schemeClr val="tx1"/>
                </a:solidFill>
                <a:cs typeface="Arial" panose="020B0604020202020204" pitchFamily="34" charset="0"/>
              </a:rPr>
              <a:t> </a:t>
            </a:r>
            <a:r>
              <a:rPr lang="en-AU" dirty="0" err="1">
                <a:solidFill>
                  <a:schemeClr val="tx1"/>
                </a:solidFill>
                <a:cs typeface="Arial" panose="020B0604020202020204" pitchFamily="34" charset="0"/>
              </a:rPr>
              <a:t>uchun</a:t>
            </a:r>
            <a:r>
              <a:rPr lang="en-AU" dirty="0">
                <a:solidFill>
                  <a:schemeClr val="tx1"/>
                </a:solidFill>
                <a:cs typeface="Arial" panose="020B0604020202020204" pitchFamily="34" charset="0"/>
              </a:rPr>
              <a:t> </a:t>
            </a:r>
            <a:r>
              <a:rPr lang="en-AU" dirty="0" err="1">
                <a:solidFill>
                  <a:schemeClr val="tx1"/>
                </a:solidFill>
                <a:cs typeface="Arial" panose="020B0604020202020204" pitchFamily="34" charset="0"/>
              </a:rPr>
              <a:t>g'or</a:t>
            </a:r>
            <a:r>
              <a:rPr lang="en-AU" dirty="0">
                <a:solidFill>
                  <a:schemeClr val="tx1"/>
                </a:solidFill>
                <a:cs typeface="Arial" panose="020B0604020202020204" pitchFamily="34" charset="0"/>
              </a:rPr>
              <a:t> </a:t>
            </a:r>
            <a:r>
              <a:rPr lang="en-AU" dirty="0" err="1">
                <a:solidFill>
                  <a:schemeClr val="tx1"/>
                </a:solidFill>
                <a:cs typeface="Arial" panose="020B0604020202020204" pitchFamily="34" charset="0"/>
              </a:rPr>
              <a:t>topishga</a:t>
            </a:r>
            <a:r>
              <a:rPr lang="en-AU" dirty="0">
                <a:solidFill>
                  <a:schemeClr val="tx1"/>
                </a:solidFill>
                <a:cs typeface="Arial" panose="020B0604020202020204" pitchFamily="34" charset="0"/>
              </a:rPr>
              <a:t> harakat </a:t>
            </a:r>
            <a:r>
              <a:rPr lang="en-AU" dirty="0" err="1">
                <a:solidFill>
                  <a:schemeClr val="tx1"/>
                </a:solidFill>
                <a:cs typeface="Arial" panose="020B0604020202020204" pitchFamily="34" charset="0"/>
              </a:rPr>
              <a:t>qilgan</a:t>
            </a:r>
            <a:r>
              <a:rPr lang="en-AU" dirty="0">
                <a:solidFill>
                  <a:schemeClr val="tx1"/>
                </a:solidFill>
                <a:cs typeface="Arial" panose="020B0604020202020204" pitchFamily="34" charset="0"/>
              </a:rPr>
              <a:t> </a:t>
            </a:r>
            <a:r>
              <a:rPr lang="en-AU" dirty="0" err="1">
                <a:solidFill>
                  <a:schemeClr val="tx1"/>
                </a:solidFill>
                <a:cs typeface="Arial" panose="020B0604020202020204" pitchFamily="34" charset="0"/>
              </a:rPr>
              <a:t>va</a:t>
            </a:r>
            <a:r>
              <a:rPr lang="en-AU" dirty="0">
                <a:solidFill>
                  <a:schemeClr val="tx1"/>
                </a:solidFill>
                <a:cs typeface="Arial" panose="020B0604020202020204" pitchFamily="34" charset="0"/>
              </a:rPr>
              <a:t> u </a:t>
            </a:r>
            <a:r>
              <a:rPr lang="en-AU" dirty="0" err="1">
                <a:solidFill>
                  <a:schemeClr val="tx1"/>
                </a:solidFill>
                <a:cs typeface="Arial" panose="020B0604020202020204" pitchFamily="34" charset="0"/>
              </a:rPr>
              <a:t>o`z</a:t>
            </a:r>
            <a:r>
              <a:rPr lang="en-AU" dirty="0">
                <a:solidFill>
                  <a:schemeClr val="tx1"/>
                </a:solidFill>
                <a:cs typeface="Arial" panose="020B0604020202020204" pitchFamily="34" charset="0"/>
              </a:rPr>
              <a:t> </a:t>
            </a:r>
            <a:r>
              <a:rPr lang="en-AU" dirty="0" err="1">
                <a:solidFill>
                  <a:schemeClr val="tx1"/>
                </a:solidFill>
                <a:cs typeface="Arial" panose="020B0604020202020204" pitchFamily="34" charset="0"/>
              </a:rPr>
              <a:t>boshpanasining</a:t>
            </a:r>
            <a:r>
              <a:rPr lang="en-AU" dirty="0">
                <a:solidFill>
                  <a:schemeClr val="tx1"/>
                </a:solidFill>
                <a:cs typeface="Arial" panose="020B0604020202020204" pitchFamily="34" charset="0"/>
              </a:rPr>
              <a:t> </a:t>
            </a:r>
            <a:r>
              <a:rPr lang="en-AU" dirty="0" err="1">
                <a:solidFill>
                  <a:schemeClr val="tx1"/>
                </a:solidFill>
                <a:cs typeface="Arial" panose="020B0604020202020204" pitchFamily="34" charset="0"/>
              </a:rPr>
              <a:t>uzunligi</a:t>
            </a:r>
            <a:r>
              <a:rPr lang="en-AU" dirty="0">
                <a:solidFill>
                  <a:schemeClr val="tx1"/>
                </a:solidFill>
                <a:cs typeface="Arial" panose="020B0604020202020204" pitchFamily="34" charset="0"/>
              </a:rPr>
              <a:t>, </a:t>
            </a:r>
            <a:r>
              <a:rPr lang="en-AU" dirty="0" err="1">
                <a:solidFill>
                  <a:schemeClr val="tx1"/>
                </a:solidFill>
                <a:cs typeface="Arial" panose="020B0604020202020204" pitchFamily="34" charset="0"/>
              </a:rPr>
              <a:t>kengligi</a:t>
            </a:r>
            <a:r>
              <a:rPr lang="en-AU" dirty="0">
                <a:solidFill>
                  <a:schemeClr val="tx1"/>
                </a:solidFill>
                <a:cs typeface="Arial" panose="020B0604020202020204" pitchFamily="34" charset="0"/>
              </a:rPr>
              <a:t> </a:t>
            </a:r>
            <a:r>
              <a:rPr lang="en-AU" dirty="0" err="1">
                <a:solidFill>
                  <a:schemeClr val="tx1"/>
                </a:solidFill>
                <a:cs typeface="Arial" panose="020B0604020202020204" pitchFamily="34" charset="0"/>
              </a:rPr>
              <a:t>va</a:t>
            </a:r>
            <a:r>
              <a:rPr lang="en-AU" dirty="0">
                <a:solidFill>
                  <a:schemeClr val="tx1"/>
                </a:solidFill>
                <a:cs typeface="Arial" panose="020B0604020202020204" pitchFamily="34" charset="0"/>
              </a:rPr>
              <a:t> </a:t>
            </a:r>
            <a:r>
              <a:rPr lang="en-AU" dirty="0" err="1">
                <a:solidFill>
                  <a:schemeClr val="tx1"/>
                </a:solidFill>
                <a:cs typeface="Arial" panose="020B0604020202020204" pitchFamily="34" charset="0"/>
              </a:rPr>
              <a:t>balandligini</a:t>
            </a:r>
            <a:r>
              <a:rPr lang="en-AU" dirty="0">
                <a:solidFill>
                  <a:schemeClr val="tx1"/>
                </a:solidFill>
                <a:cs typeface="Arial" panose="020B0604020202020204" pitchFamily="34" charset="0"/>
              </a:rPr>
              <a:t> </a:t>
            </a:r>
            <a:r>
              <a:rPr lang="en-AU" dirty="0" err="1">
                <a:solidFill>
                  <a:schemeClr val="tx1"/>
                </a:solidFill>
                <a:cs typeface="Arial" panose="020B0604020202020204" pitchFamily="34" charset="0"/>
              </a:rPr>
              <a:t>tanasining</a:t>
            </a:r>
            <a:r>
              <a:rPr lang="en-AU" dirty="0">
                <a:solidFill>
                  <a:schemeClr val="tx1"/>
                </a:solidFill>
                <a:cs typeface="Arial" panose="020B0604020202020204" pitchFamily="34" charset="0"/>
              </a:rPr>
              <a:t> </a:t>
            </a:r>
            <a:r>
              <a:rPr lang="en-AU" dirty="0" err="1">
                <a:solidFill>
                  <a:schemeClr val="tx1"/>
                </a:solidFill>
                <a:cs typeface="Arial" panose="020B0604020202020204" pitchFamily="34" charset="0"/>
              </a:rPr>
              <a:t>o`lchamlari</a:t>
            </a:r>
            <a:r>
              <a:rPr lang="en-AU" dirty="0">
                <a:solidFill>
                  <a:schemeClr val="tx1"/>
                </a:solidFill>
                <a:cs typeface="Arial" panose="020B0604020202020204" pitchFamily="34" charset="0"/>
              </a:rPr>
              <a:t> </a:t>
            </a:r>
            <a:r>
              <a:rPr lang="en-AU" dirty="0" err="1">
                <a:solidFill>
                  <a:schemeClr val="tx1"/>
                </a:solidFill>
                <a:cs typeface="Arial" panose="020B0604020202020204" pitchFamily="34" charset="0"/>
              </a:rPr>
              <a:t>bilan</a:t>
            </a:r>
            <a:r>
              <a:rPr lang="en-AU" dirty="0">
                <a:solidFill>
                  <a:schemeClr val="tx1"/>
                </a:solidFill>
                <a:cs typeface="Arial" panose="020B0604020202020204" pitchFamily="34" charset="0"/>
              </a:rPr>
              <a:t> </a:t>
            </a:r>
            <a:r>
              <a:rPr lang="en-AU" dirty="0" err="1">
                <a:solidFill>
                  <a:schemeClr val="tx1"/>
                </a:solidFill>
                <a:cs typeface="Arial" panose="020B0604020202020204" pitchFamily="34" charset="0"/>
              </a:rPr>
              <a:t>muvozanatlashga</a:t>
            </a:r>
            <a:r>
              <a:rPr lang="en-AU" dirty="0">
                <a:solidFill>
                  <a:schemeClr val="tx1"/>
                </a:solidFill>
                <a:cs typeface="Arial" panose="020B0604020202020204" pitchFamily="34" charset="0"/>
              </a:rPr>
              <a:t> </a:t>
            </a:r>
            <a:r>
              <a:rPr lang="en-AU" dirty="0" err="1">
                <a:solidFill>
                  <a:schemeClr val="tx1"/>
                </a:solidFill>
                <a:cs typeface="Arial" panose="020B0604020202020204" pitchFamily="34" charset="0"/>
              </a:rPr>
              <a:t>majbur</a:t>
            </a:r>
            <a:r>
              <a:rPr lang="en-AU" dirty="0">
                <a:solidFill>
                  <a:schemeClr val="tx1"/>
                </a:solidFill>
                <a:cs typeface="Arial" panose="020B0604020202020204" pitchFamily="34" charset="0"/>
              </a:rPr>
              <a:t> </a:t>
            </a:r>
            <a:r>
              <a:rPr lang="en-AU" dirty="0" err="1">
                <a:solidFill>
                  <a:schemeClr val="tx1"/>
                </a:solidFill>
                <a:cs typeface="Arial" panose="020B0604020202020204" pitchFamily="34" charset="0"/>
              </a:rPr>
              <a:t>bo'lgan</a:t>
            </a:r>
            <a:r>
              <a:rPr lang="en-AU" dirty="0">
                <a:solidFill>
                  <a:schemeClr val="tx1"/>
                </a:solidFill>
                <a:cs typeface="Arial" panose="020B0604020202020204" pitchFamily="34" charset="0"/>
              </a:rPr>
              <a:t>.</a:t>
            </a:r>
            <a:r>
              <a:rPr lang="ru-RU" dirty="0">
                <a:solidFill>
                  <a:schemeClr val="tx1"/>
                </a:solidFill>
                <a:cs typeface="Arial" panose="020B0604020202020204" pitchFamily="34" charset="0"/>
              </a:rPr>
              <a:t> </a:t>
            </a:r>
          </a:p>
        </p:txBody>
      </p:sp>
      <p:pic>
        <p:nvPicPr>
          <p:cNvPr id="70660" name="Picture 2">
            <a:extLst>
              <a:ext uri="{FF2B5EF4-FFF2-40B4-BE49-F238E27FC236}">
                <a16:creationId xmlns:a16="http://schemas.microsoft.com/office/drawing/2014/main" id="{AD42960F-68BC-498B-9A0C-AB922912F8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4546" y="1154796"/>
            <a:ext cx="3455988" cy="422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0661" name="Прямоугольник 4">
            <a:extLst>
              <a:ext uri="{FF2B5EF4-FFF2-40B4-BE49-F238E27FC236}">
                <a16:creationId xmlns:a16="http://schemas.microsoft.com/office/drawing/2014/main" id="{3E32EC22-265A-4C45-8E4D-F6EB7D12FF1C}"/>
              </a:ext>
            </a:extLst>
          </p:cNvPr>
          <p:cNvSpPr>
            <a:spLocks noChangeArrowheads="1"/>
          </p:cNvSpPr>
          <p:nvPr/>
        </p:nvSpPr>
        <p:spPr bwMode="auto">
          <a:xfrm>
            <a:off x="899592" y="5549046"/>
            <a:ext cx="8244408"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9pPr>
          </a:lstStyle>
          <a:p>
            <a:pPr>
              <a:spcBef>
                <a:spcPct val="0"/>
              </a:spcBef>
              <a:buClrTx/>
              <a:buFontTx/>
              <a:buNone/>
            </a:pPr>
            <a:r>
              <a:rPr lang="en-US" sz="1300" dirty="0">
                <a:solidFill>
                  <a:schemeClr val="tx1"/>
                </a:solidFill>
              </a:rPr>
              <a:t>Explore Bukidnon / Valencia. (2025, September 6). </a:t>
            </a:r>
            <a:r>
              <a:rPr lang="en-US" sz="1300" i="1" dirty="0">
                <a:solidFill>
                  <a:schemeClr val="tx1"/>
                </a:solidFill>
              </a:rPr>
              <a:t>Historical measurement depiction</a:t>
            </a:r>
            <a:r>
              <a:rPr lang="en-US" sz="1300" dirty="0">
                <a:solidFill>
                  <a:schemeClr val="tx1"/>
                </a:solidFill>
              </a:rPr>
              <a:t> [Image]. </a:t>
            </a:r>
            <a:endParaRPr lang="uz-Cyrl-UZ" sz="1300" dirty="0">
              <a:solidFill>
                <a:schemeClr val="tx1"/>
              </a:solidFill>
            </a:endParaRPr>
          </a:p>
          <a:p>
            <a:pPr>
              <a:spcBef>
                <a:spcPct val="0"/>
              </a:spcBef>
              <a:buClrTx/>
              <a:buFontTx/>
              <a:buNone/>
            </a:pPr>
            <a:r>
              <a:rPr lang="en-US" sz="1300" dirty="0">
                <a:solidFill>
                  <a:schemeClr val="tx1"/>
                </a:solidFill>
              </a:rPr>
              <a:t>Retrieved from https://encrypted-tbn2.gstatic.com/images?q=tbn:ANd9GcTMumLfTCscGJlcM9ZrvrT0HDePU3a_P24zvaH3SdTbMYHm0kZV</a:t>
            </a:r>
            <a:endParaRPr lang="ru-RU" altLang="ru-RU" sz="1300" dirty="0">
              <a:solidFill>
                <a:schemeClr val="tx1"/>
              </a:solidFill>
            </a:endParaRPr>
          </a:p>
        </p:txBody>
      </p:sp>
      <p:sp>
        <p:nvSpPr>
          <p:cNvPr id="7" name="10-конечная звезда 3">
            <a:extLst>
              <a:ext uri="{FF2B5EF4-FFF2-40B4-BE49-F238E27FC236}">
                <a16:creationId xmlns:a16="http://schemas.microsoft.com/office/drawing/2014/main" id="{93A0D2E5-22C2-49C1-A9A1-E421CC87B67E}"/>
              </a:ext>
            </a:extLst>
          </p:cNvPr>
          <p:cNvSpPr/>
          <p:nvPr/>
        </p:nvSpPr>
        <p:spPr>
          <a:xfrm>
            <a:off x="8485187"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10</a:t>
            </a:r>
            <a:endParaRPr lang="ru-RU" sz="2000" dirty="0">
              <a:solidFill>
                <a:schemeClr val="tx1"/>
              </a:solidFill>
              <a:latin typeface="Palatino Linotype" panose="02040502050505030304" pitchFamily="18" charset="0"/>
            </a:endParaRPr>
          </a:p>
        </p:txBody>
      </p:sp>
      <p:sp>
        <p:nvSpPr>
          <p:cNvPr id="4" name="Нижний колонтитул 3">
            <a:extLst>
              <a:ext uri="{FF2B5EF4-FFF2-40B4-BE49-F238E27FC236}">
                <a16:creationId xmlns:a16="http://schemas.microsoft.com/office/drawing/2014/main" id="{4431DD05-5070-4DB1-AB60-F459AEBF00AF}"/>
              </a:ext>
            </a:extLst>
          </p:cNvPr>
          <p:cNvSpPr>
            <a:spLocks noGrp="1"/>
          </p:cNvSpPr>
          <p:nvPr>
            <p:ph type="ftr" sz="quarter" idx="11"/>
          </p:nvPr>
        </p:nvSpPr>
        <p:spPr/>
        <p:txBody>
          <a:bodyPr/>
          <a:lstStyle/>
          <a:p>
            <a:pPr>
              <a:defRPr/>
            </a:pPr>
            <a:r>
              <a:rPr lang="en-US"/>
              <a:t>© B.Khamdamov </a:t>
            </a:r>
            <a:endParaRPr lang="ru-RU"/>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виток: вертикальный 1">
            <a:extLst>
              <a:ext uri="{FF2B5EF4-FFF2-40B4-BE49-F238E27FC236}">
                <a16:creationId xmlns:a16="http://schemas.microsoft.com/office/drawing/2014/main" id="{69610BEE-AE8B-4933-9EF5-920D3D6229F2}"/>
              </a:ext>
            </a:extLst>
          </p:cNvPr>
          <p:cNvSpPr/>
          <p:nvPr/>
        </p:nvSpPr>
        <p:spPr>
          <a:xfrm>
            <a:off x="-177800" y="222251"/>
            <a:ext cx="4572000" cy="5867400"/>
          </a:xfrm>
          <a:prstGeom prst="verticalScroll">
            <a:avLst>
              <a:gd name="adj" fmla="val 8927"/>
            </a:avLst>
          </a:prstGeom>
          <a:ln>
            <a:solidFill>
              <a:srgbClr val="002060"/>
            </a:solidFill>
          </a:ln>
        </p:spPr>
        <p:style>
          <a:lnRef idx="2">
            <a:schemeClr val="accent5"/>
          </a:lnRef>
          <a:fillRef idx="1">
            <a:schemeClr val="lt1"/>
          </a:fillRef>
          <a:effectRef idx="0">
            <a:schemeClr val="accent5"/>
          </a:effectRef>
          <a:fontRef idx="minor">
            <a:schemeClr val="dk1"/>
          </a:fontRef>
        </p:style>
        <p:txBody>
          <a:bodyPr anchor="ctr"/>
          <a:lstStyle/>
          <a:p>
            <a:pPr marL="342900" indent="-342900" algn="just">
              <a:buFont typeface="Wingdings" panose="05000000000000000000" pitchFamily="2" charset="2"/>
              <a:buChar char="q"/>
              <a:defRPr/>
            </a:pPr>
            <a:r>
              <a:rPr lang="en-AU" sz="2300" dirty="0">
                <a:solidFill>
                  <a:schemeClr val="tx1"/>
                </a:solidFill>
                <a:cs typeface="Arial" panose="020B0604020202020204" pitchFamily="34" charset="0"/>
              </a:rPr>
              <a:t>Qadimgi </a:t>
            </a:r>
            <a:r>
              <a:rPr lang="en-AU" sz="2300" dirty="0" err="1">
                <a:solidFill>
                  <a:schemeClr val="tx1"/>
                </a:solidFill>
                <a:cs typeface="Arial" panose="020B0604020202020204" pitchFamily="34" charset="0"/>
              </a:rPr>
              <a:t>zamonda</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eng</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oddiy</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vositalarni</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tayyorlash</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boshpana</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qurish</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va</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oziq-ovqat</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topishda</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masofalarni</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va</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keyin</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maydonlarni</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sig`imlarni</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massani</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vaqtni</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o'lchash</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zarurati</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paydo</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bo'lgan</a:t>
            </a:r>
            <a:r>
              <a:rPr lang="en-AU" sz="2300" dirty="0">
                <a:solidFill>
                  <a:schemeClr val="tx1"/>
                </a:solidFill>
                <a:cs typeface="Arial" panose="020B0604020202020204" pitchFamily="34" charset="0"/>
              </a:rPr>
              <a:t>. </a:t>
            </a:r>
          </a:p>
          <a:p>
            <a:pPr marL="342900" indent="-342900" algn="just">
              <a:buFont typeface="Wingdings" panose="05000000000000000000" pitchFamily="2" charset="2"/>
              <a:buChar char="q"/>
              <a:defRPr/>
            </a:pPr>
            <a:r>
              <a:rPr lang="en-AU" sz="2300" dirty="0" err="1">
                <a:solidFill>
                  <a:schemeClr val="tx1"/>
                </a:solidFill>
                <a:cs typeface="Arial" panose="020B0604020202020204" pitchFamily="34" charset="0"/>
              </a:rPr>
              <a:t>Bunday</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o`lchashlarni</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amalga</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oshirish</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uchun</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qadimgi</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odamda</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faqat</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o'zining</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bo`yi</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oyoq-qo'llarining</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uzunligi</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bor</a:t>
            </a:r>
            <a:r>
              <a:rPr lang="en-AU" sz="2300" dirty="0">
                <a:solidFill>
                  <a:schemeClr val="tx1"/>
                </a:solidFill>
                <a:cs typeface="Arial" panose="020B0604020202020204" pitchFamily="34" charset="0"/>
              </a:rPr>
              <a:t> </a:t>
            </a:r>
            <a:r>
              <a:rPr lang="en-AU" sz="2300" dirty="0" err="1">
                <a:solidFill>
                  <a:schemeClr val="tx1"/>
                </a:solidFill>
                <a:cs typeface="Arial" panose="020B0604020202020204" pitchFamily="34" charset="0"/>
              </a:rPr>
              <a:t>edi</a:t>
            </a:r>
            <a:r>
              <a:rPr lang="en-AU" sz="2300" dirty="0">
                <a:solidFill>
                  <a:schemeClr val="tx1"/>
                </a:solidFill>
                <a:cs typeface="Arial" panose="020B0604020202020204" pitchFamily="34" charset="0"/>
              </a:rPr>
              <a:t>.</a:t>
            </a:r>
            <a:r>
              <a:rPr lang="ru-RU" sz="2300" dirty="0">
                <a:solidFill>
                  <a:schemeClr val="tx1"/>
                </a:solidFill>
                <a:cs typeface="Arial" panose="020B0604020202020204" pitchFamily="34" charset="0"/>
              </a:rPr>
              <a:t> </a:t>
            </a:r>
          </a:p>
        </p:txBody>
      </p:sp>
      <p:pic>
        <p:nvPicPr>
          <p:cNvPr id="71683" name="Рисунок 4">
            <a:extLst>
              <a:ext uri="{FF2B5EF4-FFF2-40B4-BE49-F238E27FC236}">
                <a16:creationId xmlns:a16="http://schemas.microsoft.com/office/drawing/2014/main" id="{B5DE9C10-0F66-45CF-8E28-E83E12E5DF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83100" y="803255"/>
            <a:ext cx="4572000" cy="3236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684" name="Прямоугольник 8">
            <a:extLst>
              <a:ext uri="{FF2B5EF4-FFF2-40B4-BE49-F238E27FC236}">
                <a16:creationId xmlns:a16="http://schemas.microsoft.com/office/drawing/2014/main" id="{5C1BC5D1-F805-4AF4-8302-EECF408EF305}"/>
              </a:ext>
            </a:extLst>
          </p:cNvPr>
          <p:cNvSpPr>
            <a:spLocks noChangeArrowheads="1"/>
          </p:cNvSpPr>
          <p:nvPr/>
        </p:nvSpPr>
        <p:spPr bwMode="auto">
          <a:xfrm>
            <a:off x="3995936" y="4403436"/>
            <a:ext cx="5059164"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9pPr>
          </a:lstStyle>
          <a:p>
            <a:pPr>
              <a:spcBef>
                <a:spcPct val="0"/>
              </a:spcBef>
              <a:buClrTx/>
              <a:buFontTx/>
              <a:buNone/>
            </a:pPr>
            <a:r>
              <a:rPr lang="en-US" sz="1300" dirty="0">
                <a:solidFill>
                  <a:schemeClr val="tx1"/>
                </a:solidFill>
              </a:rPr>
              <a:t>e-derslik.edu.az. (2025, September 6). </a:t>
            </a:r>
            <a:r>
              <a:rPr lang="en-US" sz="1300" i="1" dirty="0">
                <a:solidFill>
                  <a:schemeClr val="tx1"/>
                </a:solidFill>
              </a:rPr>
              <a:t>School textbook illustration</a:t>
            </a:r>
            <a:r>
              <a:rPr lang="en-US" sz="1300" dirty="0">
                <a:solidFill>
                  <a:schemeClr val="tx1"/>
                </a:solidFill>
              </a:rPr>
              <a:t> [Image].</a:t>
            </a:r>
            <a:endParaRPr lang="uz-Cyrl-UZ" sz="1300" dirty="0">
              <a:solidFill>
                <a:schemeClr val="tx1"/>
              </a:solidFill>
            </a:endParaRPr>
          </a:p>
          <a:p>
            <a:pPr>
              <a:spcBef>
                <a:spcPct val="0"/>
              </a:spcBef>
              <a:buClrTx/>
              <a:buFontTx/>
              <a:buNone/>
            </a:pPr>
            <a:r>
              <a:rPr lang="en-US" sz="1300" dirty="0">
                <a:solidFill>
                  <a:schemeClr val="tx1"/>
                </a:solidFill>
              </a:rPr>
              <a:t> Retrieved from https://e-derslik.edu.az/books/537/assets/img/page21/1.jpg</a:t>
            </a:r>
            <a:endParaRPr lang="ru-RU" altLang="ru-RU" sz="1300" dirty="0">
              <a:solidFill>
                <a:schemeClr val="tx1"/>
              </a:solidFill>
            </a:endParaRPr>
          </a:p>
        </p:txBody>
      </p:sp>
      <p:sp>
        <p:nvSpPr>
          <p:cNvPr id="6" name="10-конечная звезда 3">
            <a:extLst>
              <a:ext uri="{FF2B5EF4-FFF2-40B4-BE49-F238E27FC236}">
                <a16:creationId xmlns:a16="http://schemas.microsoft.com/office/drawing/2014/main" id="{100ADD7A-9C34-4D20-A486-2DA65D19B3F5}"/>
              </a:ext>
            </a:extLst>
          </p:cNvPr>
          <p:cNvSpPr/>
          <p:nvPr/>
        </p:nvSpPr>
        <p:spPr>
          <a:xfrm>
            <a:off x="8485187"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11</a:t>
            </a:r>
            <a:endParaRPr lang="ru-RU" sz="2000" dirty="0">
              <a:solidFill>
                <a:schemeClr val="tx1"/>
              </a:solidFill>
              <a:latin typeface="Palatino Linotype" panose="02040502050505030304" pitchFamily="18" charset="0"/>
            </a:endParaRPr>
          </a:p>
        </p:txBody>
      </p:sp>
      <p:sp>
        <p:nvSpPr>
          <p:cNvPr id="3" name="Нижний колонтитул 2">
            <a:extLst>
              <a:ext uri="{FF2B5EF4-FFF2-40B4-BE49-F238E27FC236}">
                <a16:creationId xmlns:a16="http://schemas.microsoft.com/office/drawing/2014/main" id="{7C855758-681A-405F-807C-C6D91D337BF9}"/>
              </a:ext>
            </a:extLst>
          </p:cNvPr>
          <p:cNvSpPr>
            <a:spLocks noGrp="1"/>
          </p:cNvSpPr>
          <p:nvPr>
            <p:ph type="ftr" sz="quarter" idx="11"/>
          </p:nvPr>
        </p:nvSpPr>
        <p:spPr/>
        <p:txBody>
          <a:bodyPr/>
          <a:lstStyle/>
          <a:p>
            <a:pPr>
              <a:defRPr/>
            </a:pPr>
            <a:r>
              <a:rPr lang="en-US"/>
              <a:t>© B.Khamdamov </a:t>
            </a:r>
            <a:endParaRPr lang="ru-RU"/>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Рисунок 4">
            <a:extLst>
              <a:ext uri="{FF2B5EF4-FFF2-40B4-BE49-F238E27FC236}">
                <a16:creationId xmlns:a16="http://schemas.microsoft.com/office/drawing/2014/main" id="{BE62EF45-D739-467B-89E0-E71564D496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44450"/>
            <a:ext cx="8280400" cy="621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707" name="Прямоугольник 5">
            <a:extLst>
              <a:ext uri="{FF2B5EF4-FFF2-40B4-BE49-F238E27FC236}">
                <a16:creationId xmlns:a16="http://schemas.microsoft.com/office/drawing/2014/main" id="{095704D1-F304-403E-AFDB-C31A75BBC496}"/>
              </a:ext>
            </a:extLst>
          </p:cNvPr>
          <p:cNvSpPr>
            <a:spLocks noChangeArrowheads="1"/>
          </p:cNvSpPr>
          <p:nvPr/>
        </p:nvSpPr>
        <p:spPr bwMode="auto">
          <a:xfrm>
            <a:off x="251520" y="6309320"/>
            <a:ext cx="928903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9pPr>
          </a:lstStyle>
          <a:p>
            <a:pPr>
              <a:spcBef>
                <a:spcPct val="0"/>
              </a:spcBef>
              <a:buClrTx/>
              <a:buFontTx/>
              <a:buNone/>
            </a:pPr>
            <a:r>
              <a:rPr lang="en-US" sz="1300" dirty="0">
                <a:solidFill>
                  <a:schemeClr val="tx1"/>
                </a:solidFill>
              </a:rPr>
              <a:t>ppt-online. (2025, September 6). </a:t>
            </a:r>
            <a:r>
              <a:rPr lang="en-US" sz="1300" i="1" dirty="0">
                <a:solidFill>
                  <a:schemeClr val="tx1"/>
                </a:solidFill>
              </a:rPr>
              <a:t>Ancient measurement tools</a:t>
            </a:r>
            <a:r>
              <a:rPr lang="en-US" sz="1300" dirty="0">
                <a:solidFill>
                  <a:schemeClr val="tx1"/>
                </a:solidFill>
              </a:rPr>
              <a:t> [Image]. </a:t>
            </a:r>
            <a:endParaRPr lang="uz-Cyrl-UZ" sz="1300" dirty="0">
              <a:solidFill>
                <a:schemeClr val="tx1"/>
              </a:solidFill>
            </a:endParaRPr>
          </a:p>
          <a:p>
            <a:pPr>
              <a:spcBef>
                <a:spcPct val="0"/>
              </a:spcBef>
              <a:buClrTx/>
              <a:buFontTx/>
              <a:buNone/>
            </a:pPr>
            <a:r>
              <a:rPr lang="en-US" sz="1300" dirty="0">
                <a:solidFill>
                  <a:schemeClr val="tx1"/>
                </a:solidFill>
              </a:rPr>
              <a:t>Retrieved from https://cf2.ppt-online.org/files2/slide/h/hNDIkXZJSlnrj5KLWxctH6Qo4MTd7fCeOYmV3u/slide-3.jpg</a:t>
            </a:r>
            <a:endParaRPr lang="ru-RU" altLang="ru-RU" sz="1300" dirty="0">
              <a:solidFill>
                <a:schemeClr val="tx1"/>
              </a:solidFill>
            </a:endParaRPr>
          </a:p>
        </p:txBody>
      </p:sp>
      <p:sp>
        <p:nvSpPr>
          <p:cNvPr id="6" name="10-конечная звезда 3">
            <a:extLst>
              <a:ext uri="{FF2B5EF4-FFF2-40B4-BE49-F238E27FC236}">
                <a16:creationId xmlns:a16="http://schemas.microsoft.com/office/drawing/2014/main" id="{90186F7B-6852-445B-8B09-F211AF30C6DD}"/>
              </a:ext>
            </a:extLst>
          </p:cNvPr>
          <p:cNvSpPr/>
          <p:nvPr/>
        </p:nvSpPr>
        <p:spPr>
          <a:xfrm>
            <a:off x="8485187"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12</a:t>
            </a:r>
            <a:endParaRPr lang="ru-RU" sz="2000" dirty="0">
              <a:solidFill>
                <a:schemeClr val="tx1"/>
              </a:solidFill>
              <a:latin typeface="Palatino Linotype" panose="02040502050505030304" pitchFamily="18" charset="0"/>
            </a:endParaRPr>
          </a:p>
        </p:txBody>
      </p:sp>
      <p:sp>
        <p:nvSpPr>
          <p:cNvPr id="2" name="Нижний колонтитул 1">
            <a:extLst>
              <a:ext uri="{FF2B5EF4-FFF2-40B4-BE49-F238E27FC236}">
                <a16:creationId xmlns:a16="http://schemas.microsoft.com/office/drawing/2014/main" id="{261C91D6-AE75-445B-81CB-977B108AA0C0}"/>
              </a:ext>
            </a:extLst>
          </p:cNvPr>
          <p:cNvSpPr>
            <a:spLocks noGrp="1"/>
          </p:cNvSpPr>
          <p:nvPr>
            <p:ph type="ftr" sz="quarter" idx="11"/>
          </p:nvPr>
        </p:nvSpPr>
        <p:spPr/>
        <p:txBody>
          <a:bodyPr/>
          <a:lstStyle/>
          <a:p>
            <a:pPr>
              <a:defRPr/>
            </a:pPr>
            <a:r>
              <a:rPr lang="en-US"/>
              <a:t>© B.Khamdamov </a:t>
            </a:r>
            <a:endParaRPr lang="ru-RU"/>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Вертикальный свиток 1">
            <a:extLst>
              <a:ext uri="{FF2B5EF4-FFF2-40B4-BE49-F238E27FC236}">
                <a16:creationId xmlns:a16="http://schemas.microsoft.com/office/drawing/2014/main" id="{D1183B8F-7706-435A-A3DA-650DE43453D0}"/>
              </a:ext>
            </a:extLst>
          </p:cNvPr>
          <p:cNvSpPr/>
          <p:nvPr/>
        </p:nvSpPr>
        <p:spPr>
          <a:xfrm>
            <a:off x="1116013" y="20638"/>
            <a:ext cx="8064500" cy="2039937"/>
          </a:xfrm>
          <a:prstGeom prst="verticalScroll">
            <a:avLst>
              <a:gd name="adj" fmla="val 14679"/>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100" dirty="0" err="1">
                <a:cs typeface="Arial" panose="020B0604020202020204" pitchFamily="34" charset="0"/>
              </a:rPr>
              <a:t>Qadimgi</a:t>
            </a:r>
            <a:r>
              <a:rPr lang="en-US" sz="2100" dirty="0">
                <a:cs typeface="Arial" panose="020B0604020202020204" pitchFamily="34" charset="0"/>
              </a:rPr>
              <a:t> </a:t>
            </a:r>
            <a:r>
              <a:rPr lang="en-US" sz="2100" dirty="0" err="1">
                <a:cs typeface="Arial" panose="020B0604020202020204" pitchFamily="34" charset="0"/>
              </a:rPr>
              <a:t>Misrda</a:t>
            </a:r>
            <a:r>
              <a:rPr lang="en-US" sz="2100" dirty="0">
                <a:cs typeface="Arial" panose="020B0604020202020204" pitchFamily="34" charset="0"/>
              </a:rPr>
              <a:t> </a:t>
            </a:r>
            <a:r>
              <a:rPr lang="en-US" sz="2100" dirty="0" err="1">
                <a:cs typeface="Arial" panose="020B0604020202020204" pitchFamily="34" charset="0"/>
              </a:rPr>
              <a:t>uzunlikni</a:t>
            </a:r>
            <a:r>
              <a:rPr lang="en-US" sz="2100" dirty="0">
                <a:cs typeface="Arial" panose="020B0604020202020204" pitchFamily="34" charset="0"/>
              </a:rPr>
              <a:t> </a:t>
            </a:r>
            <a:r>
              <a:rPr lang="ru-RU" sz="2100" b="1" dirty="0">
                <a:cs typeface="Arial" panose="020B0604020202020204" pitchFamily="34" charset="0"/>
              </a:rPr>
              <a:t>«</a:t>
            </a:r>
            <a:r>
              <a:rPr lang="en-US" sz="2100" b="1" dirty="0" err="1">
                <a:cs typeface="Arial" panose="020B0604020202020204" pitchFamily="34" charset="0"/>
              </a:rPr>
              <a:t>tursak</a:t>
            </a:r>
            <a:r>
              <a:rPr lang="ru-RU" sz="2100" b="1" dirty="0">
                <a:cs typeface="Arial" panose="020B0604020202020204" pitchFamily="34" charset="0"/>
              </a:rPr>
              <a:t>»</a:t>
            </a:r>
            <a:r>
              <a:rPr lang="ru-RU" sz="2100" dirty="0">
                <a:cs typeface="Arial" panose="020B0604020202020204" pitchFamily="34" charset="0"/>
              </a:rPr>
              <a:t> </a:t>
            </a:r>
            <a:r>
              <a:rPr lang="en-US" sz="2100" dirty="0" err="1">
                <a:cs typeface="Arial" panose="020B0604020202020204" pitchFamily="34" charset="0"/>
              </a:rPr>
              <a:t>birligi</a:t>
            </a:r>
            <a:r>
              <a:rPr lang="en-US" sz="2100" dirty="0">
                <a:cs typeface="Arial" panose="020B0604020202020204" pitchFamily="34" charset="0"/>
              </a:rPr>
              <a:t> </a:t>
            </a:r>
            <a:r>
              <a:rPr lang="en-US" sz="2100" dirty="0" err="1">
                <a:cs typeface="Arial" panose="020B0604020202020204" pitchFamily="34" charset="0"/>
              </a:rPr>
              <a:t>bilan</a:t>
            </a:r>
            <a:r>
              <a:rPr lang="en-US" sz="2100" dirty="0">
                <a:cs typeface="Arial" panose="020B0604020202020204" pitchFamily="34" charset="0"/>
              </a:rPr>
              <a:t> </a:t>
            </a:r>
            <a:r>
              <a:rPr lang="en-US" sz="2100" dirty="0" err="1">
                <a:cs typeface="Arial" panose="020B0604020202020204" pitchFamily="34" charset="0"/>
              </a:rPr>
              <a:t>o’lchashgan</a:t>
            </a:r>
            <a:r>
              <a:rPr lang="en-US" sz="2100" dirty="0">
                <a:cs typeface="Arial" panose="020B0604020202020204" pitchFamily="34" charset="0"/>
              </a:rPr>
              <a:t> </a:t>
            </a:r>
            <a:r>
              <a:rPr lang="en-US" sz="2100" dirty="0" err="1">
                <a:cs typeface="Arial" panose="020B0604020202020204" pitchFamily="34" charset="0"/>
              </a:rPr>
              <a:t>bo’lib</a:t>
            </a:r>
            <a:r>
              <a:rPr lang="ru-RU" sz="2100" dirty="0">
                <a:cs typeface="Arial" panose="020B0604020202020204" pitchFamily="34" charset="0"/>
              </a:rPr>
              <a:t>, </a:t>
            </a:r>
            <a:r>
              <a:rPr lang="en-US" sz="2100" dirty="0" err="1">
                <a:cs typeface="Arial" panose="020B0604020202020204" pitchFamily="34" charset="0"/>
              </a:rPr>
              <a:t>uni</a:t>
            </a:r>
            <a:r>
              <a:rPr lang="en-US" sz="2100" dirty="0">
                <a:cs typeface="Arial" panose="020B0604020202020204" pitchFamily="34" charset="0"/>
              </a:rPr>
              <a:t> </a:t>
            </a:r>
            <a:r>
              <a:rPr lang="en-US" sz="2100" b="1" dirty="0" err="1">
                <a:cs typeface="Arial" panose="020B0604020202020204" pitchFamily="34" charset="0"/>
              </a:rPr>
              <a:t>fir’avnning</a:t>
            </a:r>
            <a:r>
              <a:rPr lang="ru-RU" sz="2100" dirty="0">
                <a:cs typeface="Arial" panose="020B0604020202020204" pitchFamily="34" charset="0"/>
              </a:rPr>
              <a:t> </a:t>
            </a:r>
            <a:r>
              <a:rPr lang="en-US" sz="2100" dirty="0" err="1">
                <a:cs typeface="Arial" panose="020B0604020202020204" pitchFamily="34" charset="0"/>
              </a:rPr>
              <a:t>tirsagidan</a:t>
            </a:r>
            <a:r>
              <a:rPr lang="en-US" sz="2100" dirty="0">
                <a:cs typeface="Arial" panose="020B0604020202020204" pitchFamily="34" charset="0"/>
              </a:rPr>
              <a:t> </a:t>
            </a:r>
            <a:r>
              <a:rPr lang="en-US" sz="2100" dirty="0" err="1">
                <a:cs typeface="Arial" panose="020B0604020202020204" pitchFamily="34" charset="0"/>
              </a:rPr>
              <a:t>kelib</a:t>
            </a:r>
            <a:r>
              <a:rPr lang="en-US" sz="2100" dirty="0">
                <a:cs typeface="Arial" panose="020B0604020202020204" pitchFamily="34" charset="0"/>
              </a:rPr>
              <a:t> </a:t>
            </a:r>
            <a:r>
              <a:rPr lang="en-US" sz="2100" dirty="0" err="1">
                <a:cs typeface="Arial" panose="020B0604020202020204" pitchFamily="34" charset="0"/>
              </a:rPr>
              <a:t>chiqib</a:t>
            </a:r>
            <a:r>
              <a:rPr lang="en-US" sz="2100" dirty="0">
                <a:cs typeface="Arial" panose="020B0604020202020204" pitchFamily="34" charset="0"/>
              </a:rPr>
              <a:t> </a:t>
            </a:r>
            <a:r>
              <a:rPr lang="en-US" sz="2100" dirty="0" err="1">
                <a:cs typeface="Arial" panose="020B0604020202020204" pitchFamily="34" charset="0"/>
              </a:rPr>
              <a:t>belgilanar</a:t>
            </a:r>
            <a:r>
              <a:rPr lang="en-US" sz="2100" dirty="0">
                <a:cs typeface="Arial" panose="020B0604020202020204" pitchFamily="34" charset="0"/>
              </a:rPr>
              <a:t> </a:t>
            </a:r>
            <a:r>
              <a:rPr lang="en-US" sz="2100" dirty="0" err="1">
                <a:cs typeface="Arial" panose="020B0604020202020204" pitchFamily="34" charset="0"/>
              </a:rPr>
              <a:t>edi</a:t>
            </a:r>
            <a:r>
              <a:rPr lang="ru-RU" sz="2100" dirty="0">
                <a:cs typeface="Arial" panose="020B0604020202020204" pitchFamily="34" charset="0"/>
              </a:rPr>
              <a:t>. </a:t>
            </a:r>
            <a:r>
              <a:rPr lang="en-US" sz="2100" dirty="0" err="1">
                <a:cs typeface="Arial" panose="020B0604020202020204" pitchFamily="34" charset="0"/>
              </a:rPr>
              <a:t>Fir’avn</a:t>
            </a:r>
            <a:r>
              <a:rPr lang="en-US" sz="2100" dirty="0">
                <a:cs typeface="Arial" panose="020B0604020202020204" pitchFamily="34" charset="0"/>
              </a:rPr>
              <a:t> </a:t>
            </a:r>
            <a:r>
              <a:rPr lang="en-US" sz="2100" dirty="0" err="1">
                <a:cs typeface="Arial" panose="020B0604020202020204" pitchFamily="34" charset="0"/>
              </a:rPr>
              <a:t>o’lib</a:t>
            </a:r>
            <a:r>
              <a:rPr lang="ru-RU" sz="2100" dirty="0">
                <a:cs typeface="Arial" panose="020B0604020202020204" pitchFamily="34" charset="0"/>
              </a:rPr>
              <a:t>, </a:t>
            </a:r>
            <a:r>
              <a:rPr lang="en-US" sz="2100" dirty="0" err="1">
                <a:cs typeface="Arial" panose="020B0604020202020204" pitchFamily="34" charset="0"/>
              </a:rPr>
              <a:t>o’rniga</a:t>
            </a:r>
            <a:r>
              <a:rPr lang="en-US" sz="2100" dirty="0">
                <a:cs typeface="Arial" panose="020B0604020202020204" pitchFamily="34" charset="0"/>
              </a:rPr>
              <a:t> </a:t>
            </a:r>
            <a:r>
              <a:rPr lang="en-US" sz="2100" dirty="0" err="1">
                <a:cs typeface="Arial" panose="020B0604020202020204" pitchFamily="34" charset="0"/>
              </a:rPr>
              <a:t>boshqasi</a:t>
            </a:r>
            <a:r>
              <a:rPr lang="en-US" sz="2100" dirty="0">
                <a:cs typeface="Arial" panose="020B0604020202020204" pitchFamily="34" charset="0"/>
              </a:rPr>
              <a:t> </a:t>
            </a:r>
            <a:r>
              <a:rPr lang="en-US" sz="2100" dirty="0" err="1">
                <a:cs typeface="Arial" panose="020B0604020202020204" pitchFamily="34" charset="0"/>
              </a:rPr>
              <a:t>taxtga</a:t>
            </a:r>
            <a:r>
              <a:rPr lang="en-US" sz="2100" dirty="0">
                <a:cs typeface="Arial" panose="020B0604020202020204" pitchFamily="34" charset="0"/>
              </a:rPr>
              <a:t> </a:t>
            </a:r>
            <a:r>
              <a:rPr lang="en-US" sz="2100" dirty="0" err="1">
                <a:cs typeface="Arial" panose="020B0604020202020204" pitchFamily="34" charset="0"/>
              </a:rPr>
              <a:t>chiqsa</a:t>
            </a:r>
            <a:r>
              <a:rPr lang="en-US" sz="2100" dirty="0">
                <a:cs typeface="Arial" panose="020B0604020202020204" pitchFamily="34" charset="0"/>
              </a:rPr>
              <a:t> </a:t>
            </a:r>
            <a:r>
              <a:rPr lang="en-US" sz="2100" dirty="0" err="1">
                <a:cs typeface="Arial" panose="020B0604020202020204" pitchFamily="34" charset="0"/>
              </a:rPr>
              <a:t>va</a:t>
            </a:r>
            <a:r>
              <a:rPr lang="en-US" sz="2100" dirty="0">
                <a:cs typeface="Arial" panose="020B0604020202020204" pitchFamily="34" charset="0"/>
              </a:rPr>
              <a:t> </a:t>
            </a:r>
            <a:r>
              <a:rPr lang="en-US" sz="2100" dirty="0" err="1">
                <a:cs typeface="Arial" panose="020B0604020202020204" pitchFamily="34" charset="0"/>
              </a:rPr>
              <a:t>uning</a:t>
            </a:r>
            <a:r>
              <a:rPr lang="en-US" sz="2100" dirty="0">
                <a:cs typeface="Arial" panose="020B0604020202020204" pitchFamily="34" charset="0"/>
              </a:rPr>
              <a:t> </a:t>
            </a:r>
            <a:r>
              <a:rPr lang="en-US" sz="2100" dirty="0" err="1">
                <a:cs typeface="Arial" panose="020B0604020202020204" pitchFamily="34" charset="0"/>
              </a:rPr>
              <a:t>tirsagi</a:t>
            </a:r>
            <a:r>
              <a:rPr lang="en-US" sz="2100" dirty="0">
                <a:cs typeface="Arial" panose="020B0604020202020204" pitchFamily="34" charset="0"/>
              </a:rPr>
              <a:t> </a:t>
            </a:r>
            <a:r>
              <a:rPr lang="en-US" sz="2100" dirty="0" err="1">
                <a:cs typeface="Arial" panose="020B0604020202020204" pitchFamily="34" charset="0"/>
              </a:rPr>
              <a:t>avvalgisinikidan</a:t>
            </a:r>
            <a:r>
              <a:rPr lang="en-US" sz="2100" dirty="0">
                <a:cs typeface="Arial" panose="020B0604020202020204" pitchFamily="34" charset="0"/>
              </a:rPr>
              <a:t> </a:t>
            </a:r>
            <a:r>
              <a:rPr lang="en-US" sz="2100" b="1" dirty="0" err="1">
                <a:solidFill>
                  <a:srgbClr val="FF0000"/>
                </a:solidFill>
                <a:cs typeface="Arial" panose="020B0604020202020204" pitchFamily="34" charset="0"/>
              </a:rPr>
              <a:t>kaltaroq</a:t>
            </a:r>
            <a:r>
              <a:rPr lang="ru-RU" sz="2100" dirty="0">
                <a:cs typeface="Arial" panose="020B0604020202020204" pitchFamily="34" charset="0"/>
              </a:rPr>
              <a:t> </a:t>
            </a:r>
            <a:r>
              <a:rPr lang="en-US" sz="2100" dirty="0" err="1">
                <a:cs typeface="Arial" panose="020B0604020202020204" pitchFamily="34" charset="0"/>
              </a:rPr>
              <a:t>yoki</a:t>
            </a:r>
            <a:r>
              <a:rPr lang="en-US" sz="2100" dirty="0">
                <a:cs typeface="Arial" panose="020B0604020202020204" pitchFamily="34" charset="0"/>
              </a:rPr>
              <a:t> </a:t>
            </a:r>
            <a:r>
              <a:rPr lang="en-US" sz="2100" b="1" dirty="0" err="1">
                <a:solidFill>
                  <a:srgbClr val="FF0000"/>
                </a:solidFill>
                <a:cs typeface="Arial" panose="020B0604020202020204" pitchFamily="34" charset="0"/>
              </a:rPr>
              <a:t>uzunroq</a:t>
            </a:r>
            <a:r>
              <a:rPr lang="en-US" sz="2100" dirty="0">
                <a:cs typeface="Arial" panose="020B0604020202020204" pitchFamily="34" charset="0"/>
              </a:rPr>
              <a:t> </a:t>
            </a:r>
            <a:r>
              <a:rPr lang="en-US" sz="2100" dirty="0" err="1">
                <a:cs typeface="Arial" panose="020B0604020202020204" pitchFamily="34" charset="0"/>
              </a:rPr>
              <a:t>bo’lsa</a:t>
            </a:r>
            <a:r>
              <a:rPr lang="ru-RU" sz="2100" dirty="0">
                <a:cs typeface="Arial" panose="020B0604020202020204" pitchFamily="34" charset="0"/>
              </a:rPr>
              <a:t>, </a:t>
            </a:r>
            <a:r>
              <a:rPr lang="en-US" sz="2100" dirty="0" err="1">
                <a:cs typeface="Arial" panose="020B0604020202020204" pitchFamily="34" charset="0"/>
              </a:rPr>
              <a:t>hamma</a:t>
            </a:r>
            <a:r>
              <a:rPr lang="en-US" sz="2100" dirty="0">
                <a:cs typeface="Arial" panose="020B0604020202020204" pitchFamily="34" charset="0"/>
              </a:rPr>
              <a:t> </a:t>
            </a:r>
            <a:r>
              <a:rPr lang="en-US" sz="2100" dirty="0" err="1">
                <a:cs typeface="Arial" panose="020B0604020202020204" pitchFamily="34" charset="0"/>
              </a:rPr>
              <a:t>o’lchovlar</a:t>
            </a:r>
            <a:r>
              <a:rPr lang="en-US" sz="2100" dirty="0">
                <a:cs typeface="Arial" panose="020B0604020202020204" pitchFamily="34" charset="0"/>
              </a:rPr>
              <a:t> shunga </a:t>
            </a:r>
            <a:r>
              <a:rPr lang="en-US" sz="2100" dirty="0" err="1">
                <a:cs typeface="Arial" panose="020B0604020202020204" pitchFamily="34" charset="0"/>
              </a:rPr>
              <a:t>moslab</a:t>
            </a:r>
            <a:r>
              <a:rPr lang="en-US" sz="2100" dirty="0">
                <a:cs typeface="Arial" panose="020B0604020202020204" pitchFamily="34" charset="0"/>
              </a:rPr>
              <a:t> </a:t>
            </a:r>
            <a:r>
              <a:rPr lang="en-US" sz="2100" dirty="0" err="1">
                <a:cs typeface="Arial" panose="020B0604020202020204" pitchFamily="34" charset="0"/>
              </a:rPr>
              <a:t>yana</a:t>
            </a:r>
            <a:r>
              <a:rPr lang="en-US" sz="2100" dirty="0">
                <a:cs typeface="Arial" panose="020B0604020202020204" pitchFamily="34" charset="0"/>
              </a:rPr>
              <a:t> </a:t>
            </a:r>
            <a:r>
              <a:rPr lang="en-US" sz="2100" dirty="0" err="1">
                <a:cs typeface="Arial" panose="020B0604020202020204" pitchFamily="34" charset="0"/>
              </a:rPr>
              <a:t>o’zgartirilar</a:t>
            </a:r>
            <a:r>
              <a:rPr lang="en-US" sz="2100" dirty="0">
                <a:cs typeface="Arial" panose="020B0604020202020204" pitchFamily="34" charset="0"/>
              </a:rPr>
              <a:t> </a:t>
            </a:r>
            <a:r>
              <a:rPr lang="en-US" sz="2100" dirty="0" err="1">
                <a:cs typeface="Arial" panose="020B0604020202020204" pitchFamily="34" charset="0"/>
              </a:rPr>
              <a:t>edi</a:t>
            </a:r>
            <a:r>
              <a:rPr lang="ru-RU" sz="2100" dirty="0">
                <a:cs typeface="Arial" panose="020B0604020202020204" pitchFamily="34" charset="0"/>
              </a:rPr>
              <a:t>.</a:t>
            </a:r>
          </a:p>
        </p:txBody>
      </p:sp>
      <p:sp>
        <p:nvSpPr>
          <p:cNvPr id="5" name="Облачко с текстом: прямоугольное 4">
            <a:extLst>
              <a:ext uri="{FF2B5EF4-FFF2-40B4-BE49-F238E27FC236}">
                <a16:creationId xmlns:a16="http://schemas.microsoft.com/office/drawing/2014/main" id="{2D8AE7B7-6FE1-4533-A643-8B3DBB4AA9C5}"/>
              </a:ext>
            </a:extLst>
          </p:cNvPr>
          <p:cNvSpPr/>
          <p:nvPr/>
        </p:nvSpPr>
        <p:spPr>
          <a:xfrm>
            <a:off x="250825" y="2276872"/>
            <a:ext cx="4176713" cy="3960812"/>
          </a:xfrm>
          <a:prstGeom prst="wedgeRectCallout">
            <a:avLst>
              <a:gd name="adj1" fmla="val 60654"/>
              <a:gd name="adj2" fmla="val -42901"/>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AU" altLang="ru-RU" dirty="0">
                <a:solidFill>
                  <a:schemeClr val="tx1"/>
                </a:solidFill>
                <a:cs typeface="Arial" panose="020B0604020202020204" pitchFamily="34" charset="0"/>
              </a:rPr>
              <a:t>Namunaviy </a:t>
            </a:r>
            <a:r>
              <a:rPr lang="en-AU" altLang="ru-RU" dirty="0" err="1">
                <a:solidFill>
                  <a:schemeClr val="tx1"/>
                </a:solidFill>
                <a:cs typeface="Arial" panose="020B0604020202020204" pitchFamily="34" charset="0"/>
              </a:rPr>
              <a:t>o`lchovlar</a:t>
            </a:r>
            <a:r>
              <a:rPr lang="en-AU" altLang="ru-RU" dirty="0">
                <a:solidFill>
                  <a:schemeClr val="tx1"/>
                </a:solidFill>
                <a:cs typeface="Arial" panose="020B0604020202020204" pitchFamily="34" charset="0"/>
              </a:rPr>
              <a:t> </a:t>
            </a:r>
            <a:r>
              <a:rPr lang="en-AU" altLang="ru-RU" dirty="0" err="1">
                <a:solidFill>
                  <a:schemeClr val="tx1"/>
                </a:solidFill>
                <a:cs typeface="Arial" panose="020B0604020202020204" pitchFamily="34" charset="0"/>
              </a:rPr>
              <a:t>paydo</a:t>
            </a:r>
            <a:r>
              <a:rPr lang="en-AU" altLang="ru-RU" dirty="0">
                <a:solidFill>
                  <a:schemeClr val="tx1"/>
                </a:solidFill>
                <a:cs typeface="Arial" panose="020B0604020202020204" pitchFamily="34" charset="0"/>
              </a:rPr>
              <a:t> </a:t>
            </a:r>
            <a:r>
              <a:rPr lang="en-AU" altLang="ru-RU" dirty="0" err="1">
                <a:solidFill>
                  <a:schemeClr val="tx1"/>
                </a:solidFill>
                <a:cs typeface="Arial" panose="020B0604020202020204" pitchFamily="34" charset="0"/>
              </a:rPr>
              <a:t>bo'lishi</a:t>
            </a:r>
            <a:r>
              <a:rPr lang="en-AU" altLang="ru-RU" dirty="0">
                <a:solidFill>
                  <a:schemeClr val="tx1"/>
                </a:solidFill>
                <a:cs typeface="Arial" panose="020B0604020202020204" pitchFamily="34" charset="0"/>
              </a:rPr>
              <a:t> </a:t>
            </a:r>
            <a:r>
              <a:rPr lang="en-AU" altLang="ru-RU" dirty="0" err="1">
                <a:solidFill>
                  <a:schemeClr val="tx1"/>
                </a:solidFill>
                <a:cs typeface="Arial" panose="020B0604020202020204" pitchFamily="34" charset="0"/>
              </a:rPr>
              <a:t>bilan</a:t>
            </a:r>
            <a:r>
              <a:rPr lang="en-AU" altLang="ru-RU" dirty="0">
                <a:solidFill>
                  <a:schemeClr val="tx1"/>
                </a:solidFill>
                <a:cs typeface="Arial" panose="020B0604020202020204" pitchFamily="34" charset="0"/>
              </a:rPr>
              <a:t> </a:t>
            </a:r>
            <a:r>
              <a:rPr lang="en-AU" altLang="ru-RU" dirty="0" err="1">
                <a:solidFill>
                  <a:schemeClr val="tx1"/>
                </a:solidFill>
                <a:cs typeface="Arial" panose="020B0604020202020204" pitchFamily="34" charset="0"/>
              </a:rPr>
              <a:t>ularni</a:t>
            </a:r>
            <a:r>
              <a:rPr lang="en-AU" altLang="ru-RU" dirty="0">
                <a:solidFill>
                  <a:schemeClr val="tx1"/>
                </a:solidFill>
                <a:cs typeface="Arial" panose="020B0604020202020204" pitchFamily="34" charset="0"/>
              </a:rPr>
              <a:t> </a:t>
            </a:r>
            <a:r>
              <a:rPr lang="en-AU" altLang="ru-RU" dirty="0" err="1">
                <a:solidFill>
                  <a:schemeClr val="tx1"/>
                </a:solidFill>
                <a:cs typeface="Arial" panose="020B0604020202020204" pitchFamily="34" charset="0"/>
              </a:rPr>
              <a:t>ehtiyotkorlik</a:t>
            </a:r>
            <a:r>
              <a:rPr lang="en-AU" altLang="ru-RU" dirty="0">
                <a:solidFill>
                  <a:schemeClr val="tx1"/>
                </a:solidFill>
                <a:cs typeface="Arial" panose="020B0604020202020204" pitchFamily="34" charset="0"/>
              </a:rPr>
              <a:t> </a:t>
            </a:r>
            <a:r>
              <a:rPr lang="en-AU" altLang="ru-RU" dirty="0" err="1">
                <a:solidFill>
                  <a:schemeClr val="tx1"/>
                </a:solidFill>
                <a:cs typeface="Arial" panose="020B0604020202020204" pitchFamily="34" charset="0"/>
              </a:rPr>
              <a:t>bilan</a:t>
            </a:r>
            <a:r>
              <a:rPr lang="en-AU" altLang="ru-RU" dirty="0">
                <a:solidFill>
                  <a:schemeClr val="tx1"/>
                </a:solidFill>
                <a:cs typeface="Arial" panose="020B0604020202020204" pitchFamily="34" charset="0"/>
              </a:rPr>
              <a:t> </a:t>
            </a:r>
            <a:r>
              <a:rPr lang="en-AU" altLang="ru-RU" dirty="0" err="1">
                <a:solidFill>
                  <a:schemeClr val="tx1"/>
                </a:solidFill>
                <a:cs typeface="Arial" panose="020B0604020202020204" pitchFamily="34" charset="0"/>
              </a:rPr>
              <a:t>saqlash</a:t>
            </a:r>
            <a:r>
              <a:rPr lang="en-AU" altLang="ru-RU" dirty="0">
                <a:solidFill>
                  <a:schemeClr val="tx1"/>
                </a:solidFill>
                <a:cs typeface="Arial" panose="020B0604020202020204" pitchFamily="34" charset="0"/>
              </a:rPr>
              <a:t> </a:t>
            </a:r>
            <a:r>
              <a:rPr lang="en-AU" altLang="ru-RU" dirty="0" err="1">
                <a:solidFill>
                  <a:schemeClr val="tx1"/>
                </a:solidFill>
                <a:cs typeface="Arial" panose="020B0604020202020204" pitchFamily="34" charset="0"/>
              </a:rPr>
              <a:t>zarurati</a:t>
            </a:r>
            <a:r>
              <a:rPr lang="en-AU" altLang="ru-RU" dirty="0">
                <a:solidFill>
                  <a:schemeClr val="tx1"/>
                </a:solidFill>
                <a:cs typeface="Arial" panose="020B0604020202020204" pitchFamily="34" charset="0"/>
              </a:rPr>
              <a:t> </a:t>
            </a:r>
            <a:r>
              <a:rPr lang="en-AU" altLang="ru-RU" dirty="0" err="1">
                <a:solidFill>
                  <a:schemeClr val="tx1"/>
                </a:solidFill>
                <a:cs typeface="Arial" panose="020B0604020202020204" pitchFamily="34" charset="0"/>
              </a:rPr>
              <a:t>paydo</a:t>
            </a:r>
            <a:r>
              <a:rPr lang="en-AU" altLang="ru-RU" dirty="0">
                <a:solidFill>
                  <a:schemeClr val="tx1"/>
                </a:solidFill>
                <a:cs typeface="Arial" panose="020B0604020202020204" pitchFamily="34" charset="0"/>
              </a:rPr>
              <a:t> </a:t>
            </a:r>
            <a:r>
              <a:rPr lang="en-AU" altLang="ru-RU" dirty="0" err="1">
                <a:solidFill>
                  <a:schemeClr val="tx1"/>
                </a:solidFill>
                <a:cs typeface="Arial" panose="020B0604020202020204" pitchFamily="34" charset="0"/>
              </a:rPr>
              <a:t>bo'ldi</a:t>
            </a:r>
            <a:r>
              <a:rPr lang="en-AU" altLang="ru-RU" dirty="0">
                <a:solidFill>
                  <a:schemeClr val="tx1"/>
                </a:solidFill>
                <a:cs typeface="Arial" panose="020B0604020202020204" pitchFamily="34" charset="0"/>
              </a:rPr>
              <a:t>. Qadimgi </a:t>
            </a:r>
            <a:r>
              <a:rPr lang="en-AU" altLang="ru-RU" dirty="0" err="1">
                <a:solidFill>
                  <a:schemeClr val="tx1"/>
                </a:solidFill>
                <a:cs typeface="Arial" panose="020B0604020202020204" pitchFamily="34" charset="0"/>
              </a:rPr>
              <a:t>xalqlarda</a:t>
            </a:r>
            <a:r>
              <a:rPr lang="en-AU" altLang="ru-RU" dirty="0">
                <a:solidFill>
                  <a:schemeClr val="tx1"/>
                </a:solidFill>
                <a:cs typeface="Arial" panose="020B0604020202020204" pitchFamily="34" charset="0"/>
              </a:rPr>
              <a:t> </a:t>
            </a:r>
            <a:r>
              <a:rPr lang="en-AU" altLang="ru-RU" dirty="0" err="1">
                <a:solidFill>
                  <a:schemeClr val="tx1"/>
                </a:solidFill>
                <a:cs typeface="Arial" panose="020B0604020202020204" pitchFamily="34" charset="0"/>
              </a:rPr>
              <a:t>chiziqli</a:t>
            </a:r>
            <a:r>
              <a:rPr lang="en-AU" altLang="ru-RU" dirty="0">
                <a:solidFill>
                  <a:schemeClr val="tx1"/>
                </a:solidFill>
                <a:cs typeface="Arial" panose="020B0604020202020204" pitchFamily="34" charset="0"/>
              </a:rPr>
              <a:t> </a:t>
            </a:r>
            <a:r>
              <a:rPr lang="en-AU" altLang="ru-RU" dirty="0" err="1">
                <a:solidFill>
                  <a:schemeClr val="tx1"/>
                </a:solidFill>
                <a:cs typeface="Arial" panose="020B0604020202020204" pitchFamily="34" charset="0"/>
              </a:rPr>
              <a:t>o'lchovlar</a:t>
            </a:r>
            <a:r>
              <a:rPr lang="en-AU" altLang="ru-RU" dirty="0">
                <a:solidFill>
                  <a:schemeClr val="tx1"/>
                </a:solidFill>
                <a:cs typeface="Arial" panose="020B0604020202020204" pitchFamily="34" charset="0"/>
              </a:rPr>
              <a:t> </a:t>
            </a:r>
            <a:r>
              <a:rPr lang="en-AU" altLang="ru-RU" dirty="0" err="1">
                <a:solidFill>
                  <a:schemeClr val="tx1"/>
                </a:solidFill>
                <a:cs typeface="Arial" panose="020B0604020202020204" pitchFamily="34" charset="0"/>
              </a:rPr>
              <a:t>va</a:t>
            </a:r>
            <a:r>
              <a:rPr lang="en-AU" altLang="ru-RU" dirty="0">
                <a:solidFill>
                  <a:schemeClr val="tx1"/>
                </a:solidFill>
                <a:cs typeface="Arial" panose="020B0604020202020204" pitchFamily="34" charset="0"/>
              </a:rPr>
              <a:t> </a:t>
            </a:r>
            <a:r>
              <a:rPr lang="en-AU" altLang="ru-RU" dirty="0" err="1">
                <a:solidFill>
                  <a:schemeClr val="tx1"/>
                </a:solidFill>
                <a:cs typeface="Arial" panose="020B0604020202020204" pitchFamily="34" charset="0"/>
              </a:rPr>
              <a:t>og`irlik</a:t>
            </a:r>
            <a:r>
              <a:rPr lang="en-AU" altLang="ru-RU" dirty="0">
                <a:solidFill>
                  <a:schemeClr val="tx1"/>
                </a:solidFill>
                <a:cs typeface="Arial" panose="020B0604020202020204" pitchFamily="34" charset="0"/>
              </a:rPr>
              <a:t> </a:t>
            </a:r>
            <a:r>
              <a:rPr lang="en-AU" altLang="ru-RU" dirty="0" err="1">
                <a:solidFill>
                  <a:schemeClr val="tx1"/>
                </a:solidFill>
                <a:cs typeface="Arial" panose="020B0604020202020204" pitchFamily="34" charset="0"/>
              </a:rPr>
              <a:t>etalonlari</a:t>
            </a:r>
            <a:r>
              <a:rPr lang="en-AU" altLang="ru-RU" dirty="0">
                <a:solidFill>
                  <a:schemeClr val="tx1"/>
                </a:solidFill>
                <a:cs typeface="Arial" panose="020B0604020202020204" pitchFamily="34" charset="0"/>
              </a:rPr>
              <a:t> </a:t>
            </a:r>
            <a:r>
              <a:rPr lang="en-AU" altLang="ru-RU" dirty="0" err="1">
                <a:solidFill>
                  <a:schemeClr val="tx1"/>
                </a:solidFill>
                <a:cs typeface="Arial" panose="020B0604020202020204" pitchFamily="34" charset="0"/>
              </a:rPr>
              <a:t>ibodatxonalarda</a:t>
            </a:r>
            <a:r>
              <a:rPr lang="en-AU" altLang="ru-RU" dirty="0">
                <a:solidFill>
                  <a:schemeClr val="tx1"/>
                </a:solidFill>
                <a:cs typeface="Arial" panose="020B0604020202020204" pitchFamily="34" charset="0"/>
              </a:rPr>
              <a:t> </a:t>
            </a:r>
            <a:r>
              <a:rPr lang="en-AU" altLang="ru-RU" dirty="0" err="1">
                <a:solidFill>
                  <a:schemeClr val="tx1"/>
                </a:solidFill>
                <a:cs typeface="Arial" panose="020B0604020202020204" pitchFamily="34" charset="0"/>
              </a:rPr>
              <a:t>juda</a:t>
            </a:r>
            <a:r>
              <a:rPr lang="en-AU" altLang="ru-RU" dirty="0">
                <a:solidFill>
                  <a:schemeClr val="tx1"/>
                </a:solidFill>
                <a:cs typeface="Arial" panose="020B0604020202020204" pitchFamily="34" charset="0"/>
              </a:rPr>
              <a:t> </a:t>
            </a:r>
            <a:r>
              <a:rPr lang="en-AU" altLang="ru-RU" dirty="0" err="1">
                <a:solidFill>
                  <a:schemeClr val="tx1"/>
                </a:solidFill>
                <a:cs typeface="Arial" panose="020B0604020202020204" pitchFamily="34" charset="0"/>
              </a:rPr>
              <a:t>ehtiyotkorlik</a:t>
            </a:r>
            <a:r>
              <a:rPr lang="en-AU" altLang="ru-RU" dirty="0">
                <a:solidFill>
                  <a:schemeClr val="tx1"/>
                </a:solidFill>
                <a:cs typeface="Arial" panose="020B0604020202020204" pitchFamily="34" charset="0"/>
              </a:rPr>
              <a:t> </a:t>
            </a:r>
            <a:r>
              <a:rPr lang="en-AU" altLang="ru-RU" dirty="0" err="1">
                <a:solidFill>
                  <a:schemeClr val="tx1"/>
                </a:solidFill>
                <a:cs typeface="Arial" panose="020B0604020202020204" pitchFamily="34" charset="0"/>
              </a:rPr>
              <a:t>bilan</a:t>
            </a:r>
            <a:r>
              <a:rPr lang="en-AU" altLang="ru-RU" dirty="0">
                <a:solidFill>
                  <a:schemeClr val="tx1"/>
                </a:solidFill>
                <a:cs typeface="Arial" panose="020B0604020202020204" pitchFamily="34" charset="0"/>
              </a:rPr>
              <a:t> </a:t>
            </a:r>
            <a:r>
              <a:rPr lang="en-AU" altLang="ru-RU" dirty="0" err="1">
                <a:solidFill>
                  <a:schemeClr val="tx1"/>
                </a:solidFill>
                <a:cs typeface="Arial" panose="020B0604020202020204" pitchFamily="34" charset="0"/>
              </a:rPr>
              <a:t>saqlangan</a:t>
            </a:r>
            <a:r>
              <a:rPr lang="en-AU" altLang="ru-RU" dirty="0">
                <a:solidFill>
                  <a:schemeClr val="tx1"/>
                </a:solidFill>
                <a:cs typeface="Arial" panose="020B0604020202020204" pitchFamily="34" charset="0"/>
              </a:rPr>
              <a:t> </a:t>
            </a:r>
            <a:r>
              <a:rPr lang="en-AU" altLang="ru-RU" dirty="0" err="1">
                <a:solidFill>
                  <a:schemeClr val="tx1"/>
                </a:solidFill>
                <a:cs typeface="Arial" panose="020B0604020202020204" pitchFamily="34" charset="0"/>
              </a:rPr>
              <a:t>va</a:t>
            </a:r>
            <a:r>
              <a:rPr lang="en-AU" altLang="ru-RU" dirty="0">
                <a:solidFill>
                  <a:schemeClr val="tx1"/>
                </a:solidFill>
                <a:cs typeface="Arial" panose="020B0604020202020204" pitchFamily="34" charset="0"/>
              </a:rPr>
              <a:t> din </a:t>
            </a:r>
            <a:r>
              <a:rPr lang="en-AU" altLang="ru-RU" dirty="0" err="1">
                <a:solidFill>
                  <a:schemeClr val="tx1"/>
                </a:solidFill>
                <a:cs typeface="Arial" panose="020B0604020202020204" pitchFamily="34" charset="0"/>
              </a:rPr>
              <a:t>tomonidan</a:t>
            </a:r>
            <a:r>
              <a:rPr lang="en-AU" altLang="ru-RU" dirty="0">
                <a:solidFill>
                  <a:schemeClr val="tx1"/>
                </a:solidFill>
                <a:cs typeface="Arial" panose="020B0604020202020204" pitchFamily="34" charset="0"/>
              </a:rPr>
              <a:t> </a:t>
            </a:r>
            <a:r>
              <a:rPr lang="en-AU" altLang="ru-RU" dirty="0" err="1">
                <a:solidFill>
                  <a:schemeClr val="tx1"/>
                </a:solidFill>
                <a:cs typeface="Arial" panose="020B0604020202020204" pitchFamily="34" charset="0"/>
              </a:rPr>
              <a:t>muqaddas</a:t>
            </a:r>
            <a:r>
              <a:rPr lang="en-AU" altLang="ru-RU" dirty="0">
                <a:solidFill>
                  <a:schemeClr val="tx1"/>
                </a:solidFill>
                <a:cs typeface="Arial" panose="020B0604020202020204" pitchFamily="34" charset="0"/>
              </a:rPr>
              <a:t> </a:t>
            </a:r>
            <a:r>
              <a:rPr lang="en-AU" altLang="ru-RU" dirty="0" err="1">
                <a:solidFill>
                  <a:schemeClr val="tx1"/>
                </a:solidFill>
                <a:cs typeface="Arial" panose="020B0604020202020204" pitchFamily="34" charset="0"/>
              </a:rPr>
              <a:t>qilingan</a:t>
            </a:r>
            <a:r>
              <a:rPr lang="en-AU" altLang="ru-RU" dirty="0">
                <a:solidFill>
                  <a:schemeClr val="tx1"/>
                </a:solidFill>
                <a:cs typeface="Arial" panose="020B0604020202020204" pitchFamily="34" charset="0"/>
              </a:rPr>
              <a:t>. </a:t>
            </a:r>
            <a:endParaRPr lang="ru-RU" altLang="ru-RU" dirty="0">
              <a:solidFill>
                <a:schemeClr val="tx1"/>
              </a:solidFill>
              <a:cs typeface="Arial" panose="020B0604020202020204" pitchFamily="34" charset="0"/>
            </a:endParaRPr>
          </a:p>
        </p:txBody>
      </p:sp>
      <p:pic>
        <p:nvPicPr>
          <p:cNvPr id="73732" name="Рисунок 6">
            <a:extLst>
              <a:ext uri="{FF2B5EF4-FFF2-40B4-BE49-F238E27FC236}">
                <a16:creationId xmlns:a16="http://schemas.microsoft.com/office/drawing/2014/main" id="{4879F249-2CC8-416D-967C-57E3A412F3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363" y="2205038"/>
            <a:ext cx="3384550" cy="402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3733" name="Прямоугольник 7">
            <a:extLst>
              <a:ext uri="{FF2B5EF4-FFF2-40B4-BE49-F238E27FC236}">
                <a16:creationId xmlns:a16="http://schemas.microsoft.com/office/drawing/2014/main" id="{5010CD42-B9BB-492C-B1EF-C1B53111F178}"/>
              </a:ext>
            </a:extLst>
          </p:cNvPr>
          <p:cNvSpPr>
            <a:spLocks noChangeArrowheads="1"/>
          </p:cNvSpPr>
          <p:nvPr/>
        </p:nvSpPr>
        <p:spPr bwMode="auto">
          <a:xfrm>
            <a:off x="2592288" y="6320933"/>
            <a:ext cx="709228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9pPr>
          </a:lstStyle>
          <a:p>
            <a:pPr>
              <a:spcBef>
                <a:spcPct val="0"/>
              </a:spcBef>
              <a:buClrTx/>
              <a:buFontTx/>
              <a:buNone/>
            </a:pPr>
            <a:r>
              <a:rPr lang="en-US" sz="1300" dirty="0" err="1">
                <a:solidFill>
                  <a:schemeClr val="tx1"/>
                </a:solidFill>
              </a:rPr>
              <a:t>TehLib</a:t>
            </a:r>
            <a:r>
              <a:rPr lang="en-US" sz="1300" dirty="0">
                <a:solidFill>
                  <a:schemeClr val="tx1"/>
                </a:solidFill>
              </a:rPr>
              <a:t>. (2025, September 6). </a:t>
            </a:r>
            <a:r>
              <a:rPr lang="en-US" sz="1300" i="1" dirty="0">
                <a:solidFill>
                  <a:schemeClr val="tx1"/>
                </a:solidFill>
              </a:rPr>
              <a:t>Egyptian measurement unit illustration</a:t>
            </a:r>
            <a:r>
              <a:rPr lang="en-US" sz="1300" dirty="0">
                <a:solidFill>
                  <a:schemeClr val="tx1"/>
                </a:solidFill>
              </a:rPr>
              <a:t> [Image].</a:t>
            </a:r>
            <a:endParaRPr lang="uz-Cyrl-UZ" sz="1300" dirty="0">
              <a:solidFill>
                <a:schemeClr val="tx1"/>
              </a:solidFill>
            </a:endParaRPr>
          </a:p>
          <a:p>
            <a:pPr>
              <a:spcBef>
                <a:spcPct val="0"/>
              </a:spcBef>
              <a:buClrTx/>
              <a:buFontTx/>
              <a:buNone/>
            </a:pPr>
            <a:r>
              <a:rPr lang="en-US" sz="1300" dirty="0">
                <a:solidFill>
                  <a:schemeClr val="tx1"/>
                </a:solidFill>
              </a:rPr>
              <a:t>Retrieved from https://tehlib.com/wp-content/uploads/2010/10/h9.jpg</a:t>
            </a:r>
            <a:endParaRPr lang="ru-RU" altLang="ru-RU" sz="1300" dirty="0">
              <a:solidFill>
                <a:schemeClr val="tx1"/>
              </a:solidFill>
            </a:endParaRPr>
          </a:p>
        </p:txBody>
      </p:sp>
      <p:sp>
        <p:nvSpPr>
          <p:cNvPr id="7" name="10-конечная звезда 3">
            <a:extLst>
              <a:ext uri="{FF2B5EF4-FFF2-40B4-BE49-F238E27FC236}">
                <a16:creationId xmlns:a16="http://schemas.microsoft.com/office/drawing/2014/main" id="{2058DBAC-DDBC-43B4-9659-2B7F253B6623}"/>
              </a:ext>
            </a:extLst>
          </p:cNvPr>
          <p:cNvSpPr/>
          <p:nvPr/>
        </p:nvSpPr>
        <p:spPr>
          <a:xfrm>
            <a:off x="8485187"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13</a:t>
            </a:r>
            <a:endParaRPr lang="ru-RU" sz="2000" dirty="0">
              <a:solidFill>
                <a:schemeClr val="tx1"/>
              </a:solidFill>
              <a:latin typeface="Palatino Linotype" panose="02040502050505030304" pitchFamily="18" charset="0"/>
            </a:endParaRPr>
          </a:p>
        </p:txBody>
      </p:sp>
      <p:sp>
        <p:nvSpPr>
          <p:cNvPr id="3" name="Нижний колонтитул 2">
            <a:extLst>
              <a:ext uri="{FF2B5EF4-FFF2-40B4-BE49-F238E27FC236}">
                <a16:creationId xmlns:a16="http://schemas.microsoft.com/office/drawing/2014/main" id="{B92C32DC-BD4F-43B4-AE6D-BDECC7B6F95E}"/>
              </a:ext>
            </a:extLst>
          </p:cNvPr>
          <p:cNvSpPr>
            <a:spLocks noGrp="1"/>
          </p:cNvSpPr>
          <p:nvPr>
            <p:ph type="ftr" sz="quarter" idx="11"/>
          </p:nvPr>
        </p:nvSpPr>
        <p:spPr/>
        <p:txBody>
          <a:bodyPr/>
          <a:lstStyle/>
          <a:p>
            <a:pPr>
              <a:defRPr/>
            </a:pPr>
            <a:r>
              <a:rPr lang="en-US"/>
              <a:t>© B.Khamdamov </a:t>
            </a:r>
            <a:endParaRPr lang="ru-RU"/>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a:extLst>
              <a:ext uri="{FF2B5EF4-FFF2-40B4-BE49-F238E27FC236}">
                <a16:creationId xmlns:a16="http://schemas.microsoft.com/office/drawing/2014/main" id="{33E5DC8B-32BE-45B3-A776-EEAEC8BD7D32}"/>
              </a:ext>
            </a:extLst>
          </p:cNvPr>
          <p:cNvSpPr>
            <a:spLocks noGrp="1" noChangeArrowheads="1"/>
          </p:cNvSpPr>
          <p:nvPr>
            <p:ph type="title"/>
          </p:nvPr>
        </p:nvSpPr>
        <p:spPr>
          <a:xfrm>
            <a:off x="735013" y="120650"/>
            <a:ext cx="3476625" cy="677863"/>
          </a:xfrm>
        </p:spPr>
        <p:txBody>
          <a:bodyPr/>
          <a:lstStyle/>
          <a:p>
            <a:pPr eaLnBrk="1" hangingPunct="1"/>
            <a:r>
              <a:rPr lang="en-US" altLang="ru-RU" b="1"/>
              <a:t>Metrik tizim</a:t>
            </a:r>
            <a:endParaRPr lang="ru-RU" altLang="ru-RU" b="1"/>
          </a:p>
        </p:txBody>
      </p:sp>
      <p:pic>
        <p:nvPicPr>
          <p:cNvPr id="74755" name="Picture 10" descr="нац собр">
            <a:extLst>
              <a:ext uri="{FF2B5EF4-FFF2-40B4-BE49-F238E27FC236}">
                <a16:creationId xmlns:a16="http://schemas.microsoft.com/office/drawing/2014/main" id="{D0E6DAB7-2CB0-4E08-9984-4AFB8BB8B998}"/>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4932363" y="1457325"/>
            <a:ext cx="4032250" cy="3024188"/>
          </a:xfrm>
        </p:spPr>
      </p:pic>
      <p:sp>
        <p:nvSpPr>
          <p:cNvPr id="74756" name="Прямоугольник 1">
            <a:extLst>
              <a:ext uri="{FF2B5EF4-FFF2-40B4-BE49-F238E27FC236}">
                <a16:creationId xmlns:a16="http://schemas.microsoft.com/office/drawing/2014/main" id="{F8A4DBE3-336C-4B47-88C8-1FFFD6C8DD2D}"/>
              </a:ext>
            </a:extLst>
          </p:cNvPr>
          <p:cNvSpPr>
            <a:spLocks noChangeArrowheads="1"/>
          </p:cNvSpPr>
          <p:nvPr/>
        </p:nvSpPr>
        <p:spPr bwMode="auto">
          <a:xfrm>
            <a:off x="2771800" y="4868863"/>
            <a:ext cx="640236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9pPr>
          </a:lstStyle>
          <a:p>
            <a:pPr>
              <a:spcBef>
                <a:spcPct val="0"/>
              </a:spcBef>
              <a:buClrTx/>
              <a:buFontTx/>
              <a:buNone/>
            </a:pPr>
            <a:r>
              <a:rPr lang="en-US" sz="1300" dirty="0" err="1">
                <a:solidFill>
                  <a:schemeClr val="tx1"/>
                </a:solidFill>
              </a:rPr>
              <a:t>TehLib</a:t>
            </a:r>
            <a:r>
              <a:rPr lang="en-US" sz="1300" dirty="0">
                <a:solidFill>
                  <a:schemeClr val="tx1"/>
                </a:solidFill>
              </a:rPr>
              <a:t>. (2025, September 6). </a:t>
            </a:r>
            <a:r>
              <a:rPr lang="en-US" sz="1300" i="1" dirty="0">
                <a:solidFill>
                  <a:schemeClr val="tx1"/>
                </a:solidFill>
              </a:rPr>
              <a:t>Metric system illustration</a:t>
            </a:r>
            <a:r>
              <a:rPr lang="en-US" sz="1300" dirty="0">
                <a:solidFill>
                  <a:schemeClr val="tx1"/>
                </a:solidFill>
              </a:rPr>
              <a:t> [Image]. </a:t>
            </a:r>
            <a:endParaRPr lang="uz-Cyrl-UZ" sz="1300" dirty="0">
              <a:solidFill>
                <a:schemeClr val="tx1"/>
              </a:solidFill>
            </a:endParaRPr>
          </a:p>
          <a:p>
            <a:pPr>
              <a:spcBef>
                <a:spcPct val="0"/>
              </a:spcBef>
              <a:buClrTx/>
              <a:buFontTx/>
              <a:buNone/>
            </a:pPr>
            <a:r>
              <a:rPr lang="en-US" sz="1300" dirty="0">
                <a:solidFill>
                  <a:schemeClr val="tx1"/>
                </a:solidFill>
              </a:rPr>
              <a:t>Retrieved from https://image.newsru.com/pict/id/1107235_20081015103347.gif</a:t>
            </a:r>
            <a:endParaRPr lang="ru-RU" altLang="ru-RU" sz="1300" dirty="0">
              <a:solidFill>
                <a:schemeClr val="tx1"/>
              </a:solidFill>
            </a:endParaRPr>
          </a:p>
        </p:txBody>
      </p:sp>
      <p:sp>
        <p:nvSpPr>
          <p:cNvPr id="4" name="Свиток: вертикальный 3">
            <a:extLst>
              <a:ext uri="{FF2B5EF4-FFF2-40B4-BE49-F238E27FC236}">
                <a16:creationId xmlns:a16="http://schemas.microsoft.com/office/drawing/2014/main" id="{3C6051CC-4EE2-4C90-890F-67E2303E9BE3}"/>
              </a:ext>
            </a:extLst>
          </p:cNvPr>
          <p:cNvSpPr/>
          <p:nvPr/>
        </p:nvSpPr>
        <p:spPr>
          <a:xfrm>
            <a:off x="179388" y="1052513"/>
            <a:ext cx="4752975" cy="3600623"/>
          </a:xfrm>
          <a:prstGeom prst="verticalScroll">
            <a:avLst>
              <a:gd name="adj" fmla="val 7712"/>
            </a:avLst>
          </a:prstGeom>
          <a:ln>
            <a:solidFill>
              <a:srgbClr val="003399"/>
            </a:solidFill>
          </a:ln>
        </p:spPr>
        <p:style>
          <a:lnRef idx="2">
            <a:schemeClr val="accent6"/>
          </a:lnRef>
          <a:fillRef idx="1">
            <a:schemeClr val="lt1"/>
          </a:fillRef>
          <a:effectRef idx="0">
            <a:schemeClr val="accent6"/>
          </a:effectRef>
          <a:fontRef idx="minor">
            <a:schemeClr val="dk1"/>
          </a:fontRef>
        </p:style>
        <p:txBody>
          <a:bodyPr anchor="ctr"/>
          <a:lstStyle/>
          <a:p>
            <a:pPr algn="just">
              <a:lnSpc>
                <a:spcPct val="90000"/>
              </a:lnSpc>
              <a:defRPr/>
            </a:pPr>
            <a:r>
              <a:rPr lang="en-AU" altLang="ru-RU" dirty="0">
                <a:solidFill>
                  <a:srgbClr val="002060"/>
                </a:solidFill>
              </a:rPr>
              <a:t>Frantsuz </a:t>
            </a:r>
            <a:r>
              <a:rPr lang="en-AU" altLang="ru-RU" dirty="0" err="1">
                <a:solidFill>
                  <a:srgbClr val="002060"/>
                </a:solidFill>
              </a:rPr>
              <a:t>burjua</a:t>
            </a:r>
            <a:r>
              <a:rPr lang="en-AU" altLang="ru-RU" dirty="0">
                <a:solidFill>
                  <a:srgbClr val="002060"/>
                </a:solidFill>
              </a:rPr>
              <a:t> </a:t>
            </a:r>
            <a:r>
              <a:rPr lang="en-AU" altLang="ru-RU" dirty="0" err="1">
                <a:solidFill>
                  <a:srgbClr val="002060"/>
                </a:solidFill>
              </a:rPr>
              <a:t>inqilobi</a:t>
            </a:r>
            <a:r>
              <a:rPr lang="en-AU" altLang="ru-RU" dirty="0">
                <a:solidFill>
                  <a:srgbClr val="002060"/>
                </a:solidFill>
              </a:rPr>
              <a:t> </a:t>
            </a:r>
            <a:r>
              <a:rPr lang="en-AU" altLang="ru-RU" dirty="0" err="1">
                <a:solidFill>
                  <a:srgbClr val="002060"/>
                </a:solidFill>
              </a:rPr>
              <a:t>davrida</a:t>
            </a:r>
            <a:r>
              <a:rPr lang="en-AU" altLang="ru-RU" dirty="0">
                <a:solidFill>
                  <a:srgbClr val="002060"/>
                </a:solidFill>
              </a:rPr>
              <a:t>, </a:t>
            </a:r>
            <a:r>
              <a:rPr lang="en-AU" altLang="ru-RU" dirty="0" err="1">
                <a:solidFill>
                  <a:srgbClr val="002060"/>
                </a:solidFill>
              </a:rPr>
              <a:t>tijorat</a:t>
            </a:r>
            <a:r>
              <a:rPr lang="en-AU" altLang="ru-RU" dirty="0">
                <a:solidFill>
                  <a:srgbClr val="002060"/>
                </a:solidFill>
              </a:rPr>
              <a:t> </a:t>
            </a:r>
            <a:r>
              <a:rPr lang="en-AU" altLang="ru-RU" dirty="0" err="1">
                <a:solidFill>
                  <a:srgbClr val="002060"/>
                </a:solidFill>
              </a:rPr>
              <a:t>va</a:t>
            </a:r>
            <a:r>
              <a:rPr lang="en-AU" altLang="ru-RU" dirty="0">
                <a:solidFill>
                  <a:srgbClr val="002060"/>
                </a:solidFill>
              </a:rPr>
              <a:t> </a:t>
            </a:r>
            <a:r>
              <a:rPr lang="en-AU" altLang="ru-RU" dirty="0" err="1">
                <a:solidFill>
                  <a:srgbClr val="002060"/>
                </a:solidFill>
              </a:rPr>
              <a:t>sanoat</a:t>
            </a:r>
            <a:r>
              <a:rPr lang="en-AU" altLang="ru-RU" dirty="0">
                <a:solidFill>
                  <a:srgbClr val="002060"/>
                </a:solidFill>
              </a:rPr>
              <a:t> </a:t>
            </a:r>
            <a:r>
              <a:rPr lang="en-AU" altLang="ru-RU" dirty="0" err="1">
                <a:solidFill>
                  <a:srgbClr val="002060"/>
                </a:solidFill>
              </a:rPr>
              <a:t>doiralarining</a:t>
            </a:r>
            <a:r>
              <a:rPr lang="en-AU" altLang="ru-RU" dirty="0">
                <a:solidFill>
                  <a:srgbClr val="002060"/>
                </a:solidFill>
              </a:rPr>
              <a:t> </a:t>
            </a:r>
            <a:r>
              <a:rPr lang="en-AU" altLang="ru-RU" dirty="0" err="1">
                <a:solidFill>
                  <a:srgbClr val="002060"/>
                </a:solidFill>
              </a:rPr>
              <a:t>talabiga</a:t>
            </a:r>
            <a:r>
              <a:rPr lang="en-AU" altLang="ru-RU" dirty="0">
                <a:solidFill>
                  <a:srgbClr val="002060"/>
                </a:solidFill>
              </a:rPr>
              <a:t> </a:t>
            </a:r>
            <a:r>
              <a:rPr lang="en-AU" altLang="ru-RU" dirty="0" err="1">
                <a:solidFill>
                  <a:srgbClr val="002060"/>
                </a:solidFill>
              </a:rPr>
              <a:t>binoan</a:t>
            </a:r>
            <a:r>
              <a:rPr lang="en-AU" altLang="ru-RU" dirty="0">
                <a:solidFill>
                  <a:srgbClr val="002060"/>
                </a:solidFill>
              </a:rPr>
              <a:t>, 1791 </a:t>
            </a:r>
            <a:r>
              <a:rPr lang="en-AU" altLang="ru-RU" dirty="0" err="1">
                <a:solidFill>
                  <a:srgbClr val="002060"/>
                </a:solidFill>
              </a:rPr>
              <a:t>yil</a:t>
            </a:r>
            <a:r>
              <a:rPr lang="en-AU" altLang="ru-RU" dirty="0">
                <a:solidFill>
                  <a:srgbClr val="002060"/>
                </a:solidFill>
              </a:rPr>
              <a:t> 31 </a:t>
            </a:r>
            <a:r>
              <a:rPr lang="en-AU" altLang="ru-RU" dirty="0" err="1">
                <a:solidFill>
                  <a:srgbClr val="002060"/>
                </a:solidFill>
              </a:rPr>
              <a:t>martda</a:t>
            </a:r>
            <a:r>
              <a:rPr lang="en-AU" altLang="ru-RU" dirty="0">
                <a:solidFill>
                  <a:srgbClr val="002060"/>
                </a:solidFill>
              </a:rPr>
              <a:t> </a:t>
            </a:r>
            <a:r>
              <a:rPr lang="en-AU" altLang="ru-RU" dirty="0" err="1">
                <a:solidFill>
                  <a:srgbClr val="002060"/>
                </a:solidFill>
              </a:rPr>
              <a:t>Frantsiya</a:t>
            </a:r>
            <a:r>
              <a:rPr lang="en-AU" altLang="ru-RU" dirty="0">
                <a:solidFill>
                  <a:srgbClr val="002060"/>
                </a:solidFill>
              </a:rPr>
              <a:t> </a:t>
            </a:r>
            <a:r>
              <a:rPr lang="en-AU" altLang="ru-RU" dirty="0" err="1">
                <a:solidFill>
                  <a:srgbClr val="002060"/>
                </a:solidFill>
              </a:rPr>
              <a:t>Milliy</a:t>
            </a:r>
            <a:r>
              <a:rPr lang="en-AU" altLang="ru-RU" dirty="0">
                <a:solidFill>
                  <a:srgbClr val="002060"/>
                </a:solidFill>
              </a:rPr>
              <a:t> </a:t>
            </a:r>
            <a:r>
              <a:rPr lang="en-AU" altLang="ru-RU" dirty="0" err="1">
                <a:solidFill>
                  <a:srgbClr val="002060"/>
                </a:solidFill>
              </a:rPr>
              <a:t>Assambleyasi</a:t>
            </a:r>
            <a:r>
              <a:rPr lang="en-AU" altLang="ru-RU" dirty="0">
                <a:solidFill>
                  <a:srgbClr val="002060"/>
                </a:solidFill>
              </a:rPr>
              <a:t> </a:t>
            </a:r>
            <a:r>
              <a:rPr lang="en-AU" altLang="ru-RU" dirty="0" err="1">
                <a:solidFill>
                  <a:srgbClr val="002060"/>
                </a:solidFill>
              </a:rPr>
              <a:t>maxsus</a:t>
            </a:r>
            <a:r>
              <a:rPr lang="en-AU" altLang="ru-RU" dirty="0">
                <a:solidFill>
                  <a:srgbClr val="002060"/>
                </a:solidFill>
              </a:rPr>
              <a:t> </a:t>
            </a:r>
            <a:r>
              <a:rPr lang="en-AU" altLang="ru-RU" dirty="0" err="1">
                <a:solidFill>
                  <a:srgbClr val="002060"/>
                </a:solidFill>
              </a:rPr>
              <a:t>komissiyaning</a:t>
            </a:r>
            <a:r>
              <a:rPr lang="en-AU" altLang="ru-RU" dirty="0">
                <a:solidFill>
                  <a:srgbClr val="002060"/>
                </a:solidFill>
              </a:rPr>
              <a:t> </a:t>
            </a:r>
            <a:r>
              <a:rPr lang="en-AU" altLang="ru-RU" dirty="0" err="1">
                <a:solidFill>
                  <a:srgbClr val="002060"/>
                </a:solidFill>
              </a:rPr>
              <a:t>uzunlik</a:t>
            </a:r>
            <a:r>
              <a:rPr lang="en-AU" altLang="ru-RU" dirty="0">
                <a:solidFill>
                  <a:srgbClr val="002060"/>
                </a:solidFill>
              </a:rPr>
              <a:t> </a:t>
            </a:r>
            <a:r>
              <a:rPr lang="en-AU" altLang="ru-RU" dirty="0" err="1">
                <a:solidFill>
                  <a:srgbClr val="002060"/>
                </a:solidFill>
              </a:rPr>
              <a:t>birligi</a:t>
            </a:r>
            <a:r>
              <a:rPr lang="en-AU" altLang="ru-RU" dirty="0">
                <a:solidFill>
                  <a:srgbClr val="002060"/>
                </a:solidFill>
              </a:rPr>
              <a:t> </a:t>
            </a:r>
            <a:r>
              <a:rPr lang="en-AU" altLang="ru-RU" dirty="0" err="1">
                <a:solidFill>
                  <a:srgbClr val="002060"/>
                </a:solidFill>
              </a:rPr>
              <a:t>sifatida</a:t>
            </a:r>
            <a:r>
              <a:rPr lang="en-AU" altLang="ru-RU" dirty="0">
                <a:solidFill>
                  <a:srgbClr val="002060"/>
                </a:solidFill>
              </a:rPr>
              <a:t> </a:t>
            </a:r>
            <a:r>
              <a:rPr lang="en-AU" altLang="ru-RU" dirty="0" err="1">
                <a:solidFill>
                  <a:srgbClr val="002060"/>
                </a:solidFill>
              </a:rPr>
              <a:t>metrni</a:t>
            </a:r>
            <a:r>
              <a:rPr lang="en-AU" altLang="ru-RU" dirty="0">
                <a:solidFill>
                  <a:srgbClr val="002060"/>
                </a:solidFill>
              </a:rPr>
              <a:t> </a:t>
            </a:r>
            <a:r>
              <a:rPr lang="en-AU" altLang="ru-RU" dirty="0" err="1">
                <a:solidFill>
                  <a:srgbClr val="002060"/>
                </a:solidFill>
              </a:rPr>
              <a:t>kiritish</a:t>
            </a:r>
            <a:r>
              <a:rPr lang="en-AU" altLang="ru-RU" dirty="0">
                <a:solidFill>
                  <a:srgbClr val="002060"/>
                </a:solidFill>
              </a:rPr>
              <a:t> </a:t>
            </a:r>
            <a:r>
              <a:rPr lang="en-AU" altLang="ru-RU" dirty="0" err="1">
                <a:solidFill>
                  <a:srgbClr val="002060"/>
                </a:solidFill>
              </a:rPr>
              <a:t>taklifini</a:t>
            </a:r>
            <a:r>
              <a:rPr lang="en-AU" altLang="ru-RU" dirty="0">
                <a:solidFill>
                  <a:srgbClr val="002060"/>
                </a:solidFill>
              </a:rPr>
              <a:t> </a:t>
            </a:r>
            <a:r>
              <a:rPr lang="en-AU" altLang="ru-RU" dirty="0" err="1">
                <a:solidFill>
                  <a:srgbClr val="002060"/>
                </a:solidFill>
              </a:rPr>
              <a:t>qabul</a:t>
            </a:r>
            <a:r>
              <a:rPr lang="en-AU" altLang="ru-RU" dirty="0">
                <a:solidFill>
                  <a:srgbClr val="002060"/>
                </a:solidFill>
              </a:rPr>
              <a:t> </a:t>
            </a:r>
            <a:r>
              <a:rPr lang="en-AU" altLang="ru-RU" dirty="0" err="1">
                <a:solidFill>
                  <a:srgbClr val="002060"/>
                </a:solidFill>
              </a:rPr>
              <a:t>qildi</a:t>
            </a:r>
            <a:r>
              <a:rPr lang="en-AU" altLang="ru-RU" dirty="0">
                <a:solidFill>
                  <a:srgbClr val="002060"/>
                </a:solidFill>
              </a:rPr>
              <a:t>.</a:t>
            </a:r>
            <a:r>
              <a:rPr lang="ru-RU" altLang="ru-RU" dirty="0">
                <a:solidFill>
                  <a:srgbClr val="002060"/>
                </a:solidFill>
              </a:rPr>
              <a:t> </a:t>
            </a:r>
          </a:p>
        </p:txBody>
      </p:sp>
      <p:sp>
        <p:nvSpPr>
          <p:cNvPr id="7" name="10-конечная звезда 3">
            <a:extLst>
              <a:ext uri="{FF2B5EF4-FFF2-40B4-BE49-F238E27FC236}">
                <a16:creationId xmlns:a16="http://schemas.microsoft.com/office/drawing/2014/main" id="{C1FFBA79-C8E8-4336-8B7B-267EFDAAF273}"/>
              </a:ext>
            </a:extLst>
          </p:cNvPr>
          <p:cNvSpPr/>
          <p:nvPr/>
        </p:nvSpPr>
        <p:spPr>
          <a:xfrm>
            <a:off x="8485187"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14</a:t>
            </a:r>
            <a:endParaRPr lang="ru-RU" sz="2000" dirty="0">
              <a:solidFill>
                <a:schemeClr val="tx1"/>
              </a:solidFill>
              <a:latin typeface="Palatino Linotype" panose="02040502050505030304" pitchFamily="18" charset="0"/>
            </a:endParaRPr>
          </a:p>
        </p:txBody>
      </p:sp>
      <p:sp>
        <p:nvSpPr>
          <p:cNvPr id="2" name="Нижний колонтитул 1">
            <a:extLst>
              <a:ext uri="{FF2B5EF4-FFF2-40B4-BE49-F238E27FC236}">
                <a16:creationId xmlns:a16="http://schemas.microsoft.com/office/drawing/2014/main" id="{B66C4925-D7C6-49D1-97C5-89E576E39899}"/>
              </a:ext>
            </a:extLst>
          </p:cNvPr>
          <p:cNvSpPr>
            <a:spLocks noGrp="1"/>
          </p:cNvSpPr>
          <p:nvPr>
            <p:ph type="ftr" sz="quarter" idx="11"/>
          </p:nvPr>
        </p:nvSpPr>
        <p:spPr/>
        <p:txBody>
          <a:bodyPr/>
          <a:lstStyle/>
          <a:p>
            <a:pPr>
              <a:defRPr/>
            </a:pPr>
            <a:r>
              <a:rPr lang="en-US"/>
              <a:t>© B.Khamdamov </a:t>
            </a:r>
            <a:endParaRPr lang="ru-RU"/>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8" name="Picture 8" descr="маятник2">
            <a:extLst>
              <a:ext uri="{FF2B5EF4-FFF2-40B4-BE49-F238E27FC236}">
                <a16:creationId xmlns:a16="http://schemas.microsoft.com/office/drawing/2014/main" id="{B20AD87C-2F41-4106-A6B5-030223E9965D}"/>
              </a:ext>
            </a:extLst>
          </p:cNvPr>
          <p:cNvPicPr>
            <a:picLocks noChangeAspect="1" noChangeArrowheads="1"/>
          </p:cNvPicPr>
          <p:nvPr/>
        </p:nvPicPr>
        <p:blipFill>
          <a:blip r:embed="rId2">
            <a:clrChange>
              <a:clrFrom>
                <a:srgbClr val="C02800"/>
              </a:clrFrom>
              <a:clrTo>
                <a:srgbClr val="C02800">
                  <a:alpha val="0"/>
                </a:srgbClr>
              </a:clrTo>
            </a:clrChange>
            <a:extLst>
              <a:ext uri="{28A0092B-C50C-407E-A947-70E740481C1C}">
                <a14:useLocalDpi xmlns:a14="http://schemas.microsoft.com/office/drawing/2010/main" val="0"/>
              </a:ext>
            </a:extLst>
          </a:blip>
          <a:srcRect/>
          <a:stretch>
            <a:fillRect/>
          </a:stretch>
        </p:blipFill>
        <p:spPr bwMode="auto">
          <a:xfrm>
            <a:off x="1089025" y="2205038"/>
            <a:ext cx="2520950" cy="3662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9" name="Picture 9" descr="меридиан">
            <a:extLst>
              <a:ext uri="{FF2B5EF4-FFF2-40B4-BE49-F238E27FC236}">
                <a16:creationId xmlns:a16="http://schemas.microsoft.com/office/drawing/2014/main" id="{35F16A65-15C6-45A6-909F-3D88E57AD1E2}"/>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527550" y="2295525"/>
            <a:ext cx="4164013" cy="3243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30" name="Text Box 10">
            <a:extLst>
              <a:ext uri="{FF2B5EF4-FFF2-40B4-BE49-F238E27FC236}">
                <a16:creationId xmlns:a16="http://schemas.microsoft.com/office/drawing/2014/main" id="{B1C87095-2C1D-47BC-93A8-0DFAE18187AE}"/>
              </a:ext>
            </a:extLst>
          </p:cNvPr>
          <p:cNvSpPr txBox="1">
            <a:spLocks noChangeArrowheads="1"/>
          </p:cNvSpPr>
          <p:nvPr/>
        </p:nvSpPr>
        <p:spPr bwMode="auto">
          <a:xfrm>
            <a:off x="452438" y="1095375"/>
            <a:ext cx="38512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9pPr>
          </a:lstStyle>
          <a:p>
            <a:pPr algn="ctr">
              <a:spcBef>
                <a:spcPct val="0"/>
              </a:spcBef>
              <a:buClrTx/>
              <a:buFontTx/>
              <a:buNone/>
            </a:pPr>
            <a:r>
              <a:rPr lang="en-AU" altLang="ru-RU" sz="1800" b="1">
                <a:solidFill>
                  <a:srgbClr val="C00000"/>
                </a:solidFill>
                <a:latin typeface="Tahoma" panose="020B0604030504040204" pitchFamily="34" charset="0"/>
              </a:rPr>
              <a:t>45</a:t>
            </a:r>
            <a:r>
              <a:rPr lang="en-AU" altLang="ru-RU" sz="1800" b="1" baseline="30000">
                <a:solidFill>
                  <a:srgbClr val="C00000"/>
                </a:solidFill>
                <a:latin typeface="Tahoma" panose="020B0604030504040204" pitchFamily="34" charset="0"/>
              </a:rPr>
              <a:t>o</a:t>
            </a:r>
            <a:r>
              <a:rPr lang="en-AU" altLang="ru-RU" sz="1800" b="1">
                <a:solidFill>
                  <a:srgbClr val="C00000"/>
                </a:solidFill>
                <a:latin typeface="Tahoma" panose="020B0604030504040204" pitchFamily="34" charset="0"/>
              </a:rPr>
              <a:t> kenglikda yarim tebranish davri 1 s ga teng bo`lgan mayatnikning uzunligi </a:t>
            </a:r>
            <a:endParaRPr lang="ru-RU" altLang="ru-RU" sz="1800" b="1">
              <a:solidFill>
                <a:srgbClr val="C00000"/>
              </a:solidFill>
              <a:latin typeface="Tahoma" panose="020B0604030504040204" pitchFamily="34" charset="0"/>
            </a:endParaRPr>
          </a:p>
        </p:txBody>
      </p:sp>
      <p:sp>
        <p:nvSpPr>
          <p:cNvPr id="30731" name="Text Box 11">
            <a:extLst>
              <a:ext uri="{FF2B5EF4-FFF2-40B4-BE49-F238E27FC236}">
                <a16:creationId xmlns:a16="http://schemas.microsoft.com/office/drawing/2014/main" id="{4B7CA23E-755C-4933-9DA0-56C38BCE8736}"/>
              </a:ext>
            </a:extLst>
          </p:cNvPr>
          <p:cNvSpPr txBox="1">
            <a:spLocks noChangeArrowheads="1"/>
          </p:cNvSpPr>
          <p:nvPr/>
        </p:nvSpPr>
        <p:spPr bwMode="auto">
          <a:xfrm>
            <a:off x="4840288" y="1095375"/>
            <a:ext cx="38512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9pPr>
          </a:lstStyle>
          <a:p>
            <a:pPr algn="ctr">
              <a:spcBef>
                <a:spcPct val="0"/>
              </a:spcBef>
              <a:buClrTx/>
              <a:buFontTx/>
              <a:buNone/>
            </a:pPr>
            <a:r>
              <a:rPr lang="en-AU" altLang="ru-RU" sz="1800" b="1">
                <a:solidFill>
                  <a:srgbClr val="3333FF"/>
                </a:solidFill>
                <a:latin typeface="Tahoma" panose="020B0604030504040204" pitchFamily="34" charset="0"/>
              </a:rPr>
              <a:t>Shimoliy qutbdan ekvatorgacha bo'lgan masofaning o'n milliondan bir qismi</a:t>
            </a:r>
            <a:endParaRPr lang="ru-RU" altLang="ru-RU" sz="1800" b="1">
              <a:solidFill>
                <a:srgbClr val="3333FF"/>
              </a:solidFill>
              <a:latin typeface="Tahoma" panose="020B0604030504040204" pitchFamily="34" charset="0"/>
            </a:endParaRPr>
          </a:p>
        </p:txBody>
      </p:sp>
      <p:sp>
        <p:nvSpPr>
          <p:cNvPr id="6" name="Rectangle 6">
            <a:extLst>
              <a:ext uri="{FF2B5EF4-FFF2-40B4-BE49-F238E27FC236}">
                <a16:creationId xmlns:a16="http://schemas.microsoft.com/office/drawing/2014/main" id="{8F68CB48-C4EB-44B8-A01E-51C31F44977A}"/>
              </a:ext>
            </a:extLst>
          </p:cNvPr>
          <p:cNvSpPr txBox="1">
            <a:spLocks noChangeArrowheads="1"/>
          </p:cNvSpPr>
          <p:nvPr/>
        </p:nvSpPr>
        <p:spPr>
          <a:xfrm>
            <a:off x="2032000" y="128588"/>
            <a:ext cx="5329238" cy="781050"/>
          </a:xfrm>
          <a:prstGeom prst="rect">
            <a:avLst/>
          </a:prstGeom>
        </p:spPr>
        <p:txBody>
          <a:bodyPr/>
          <a:lstStyle>
            <a:lvl1pPr marL="342900" indent="-342900" algn="l" rtl="0" eaLnBrk="0" fontAlgn="base" hangingPunct="0">
              <a:spcBef>
                <a:spcPct val="20000"/>
              </a:spcBef>
              <a:spcAft>
                <a:spcPct val="0"/>
              </a:spcAft>
              <a:buClr>
                <a:schemeClr val="hlink"/>
              </a:buClr>
              <a:buSzPct val="65000"/>
              <a:buFont typeface="Wingdings" pitchFamily="2" charset="2"/>
              <a:buChar char="n"/>
              <a:defRPr sz="3200">
                <a:solidFill>
                  <a:schemeClr val="tx1"/>
                </a:solidFill>
                <a:effectLst>
                  <a:outerShdw blurRad="38100" dist="38100" dir="2700000" algn="tl">
                    <a:srgbClr val="FFFFFF"/>
                  </a:outerShdw>
                </a:effectLst>
                <a:latin typeface="+mn-lt"/>
                <a:ea typeface="+mn-ea"/>
                <a:cs typeface="+mn-cs"/>
              </a:defRPr>
            </a:lvl1pPr>
            <a:lvl2pPr marL="742950" indent="-285750" algn="l" rtl="0" eaLnBrk="0" fontAlgn="base" hangingPunct="0">
              <a:spcBef>
                <a:spcPct val="20000"/>
              </a:spcBef>
              <a:spcAft>
                <a:spcPct val="0"/>
              </a:spcAft>
              <a:buClr>
                <a:schemeClr val="tx1"/>
              </a:buClr>
              <a:buSzPct val="65000"/>
              <a:buFont typeface="Wingdings" pitchFamily="2" charset="2"/>
              <a:buChar char="n"/>
              <a:defRPr sz="2800">
                <a:solidFill>
                  <a:schemeClr val="tx1"/>
                </a:solidFill>
                <a:effectLst>
                  <a:outerShdw blurRad="38100" dist="38100" dir="2700000" algn="tl">
                    <a:srgbClr val="FFFFFF"/>
                  </a:outerShdw>
                </a:effectLst>
                <a:latin typeface="+mn-lt"/>
              </a:defRPr>
            </a:lvl2pPr>
            <a:lvl3pPr marL="1143000" indent="-228600" algn="l" rtl="0" eaLnBrk="0" fontAlgn="base" hangingPunct="0">
              <a:spcBef>
                <a:spcPct val="20000"/>
              </a:spcBef>
              <a:spcAft>
                <a:spcPct val="0"/>
              </a:spcAft>
              <a:buClr>
                <a:schemeClr val="accent2"/>
              </a:buClr>
              <a:buSzPct val="65000"/>
              <a:buFont typeface="Wingdings" pitchFamily="2" charset="2"/>
              <a:buChar char="n"/>
              <a:defRPr sz="2400">
                <a:solidFill>
                  <a:schemeClr val="tx1"/>
                </a:solidFill>
                <a:effectLst>
                  <a:outerShdw blurRad="38100" dist="38100" dir="2700000" algn="tl">
                    <a:srgbClr val="FFFFFF"/>
                  </a:outerShdw>
                </a:effectLst>
                <a:latin typeface="+mn-lt"/>
              </a:defRPr>
            </a:lvl3pPr>
            <a:lvl4pPr marL="1600200" indent="-228600" algn="l" rtl="0" eaLnBrk="0" fontAlgn="base" hangingPunct="0">
              <a:spcBef>
                <a:spcPct val="20000"/>
              </a:spcBef>
              <a:spcAft>
                <a:spcPct val="0"/>
              </a:spcAft>
              <a:buClr>
                <a:schemeClr val="tx1"/>
              </a:buClr>
              <a:buSzPct val="65000"/>
              <a:buFont typeface="Wingdings" pitchFamily="2" charset="2"/>
              <a:buChar char="n"/>
              <a:defRPr sz="2000">
                <a:solidFill>
                  <a:schemeClr val="tx1"/>
                </a:solidFill>
                <a:effectLst>
                  <a:outerShdw blurRad="38100" dist="38100" dir="2700000" algn="tl">
                    <a:srgbClr val="FFFFFF"/>
                  </a:outerShdw>
                </a:effectLst>
                <a:latin typeface="+mn-lt"/>
              </a:defRPr>
            </a:lvl4pPr>
            <a:lvl5pPr marL="2057400" indent="-228600" algn="l" rtl="0" eaLnBrk="0" fontAlgn="base" hangingPunct="0">
              <a:spcBef>
                <a:spcPct val="20000"/>
              </a:spcBef>
              <a:spcAft>
                <a:spcPct val="0"/>
              </a:spcAft>
              <a:buClr>
                <a:schemeClr val="folHlink"/>
              </a:buClr>
              <a:buSzPct val="65000"/>
              <a:buFont typeface="Wingdings" pitchFamily="2" charset="2"/>
              <a:buChar char="n"/>
              <a:defRPr sz="2000">
                <a:solidFill>
                  <a:schemeClr val="tx1"/>
                </a:solidFill>
                <a:effectLst>
                  <a:outerShdw blurRad="38100" dist="38100" dir="2700000" algn="tl">
                    <a:srgbClr val="FFFFFF"/>
                  </a:outerShdw>
                </a:effectLst>
                <a:latin typeface="+mn-lt"/>
              </a:defRPr>
            </a:lvl5pPr>
            <a:lvl6pPr marL="2514600" indent="-228600" algn="l" rtl="0" fontAlgn="base">
              <a:spcBef>
                <a:spcPct val="20000"/>
              </a:spcBef>
              <a:spcAft>
                <a:spcPct val="0"/>
              </a:spcAft>
              <a:buClr>
                <a:schemeClr val="folHlink"/>
              </a:buClr>
              <a:buSzPct val="65000"/>
              <a:buFont typeface="Wingdings" pitchFamily="2" charset="2"/>
              <a:buChar char="n"/>
              <a:defRPr sz="2000">
                <a:solidFill>
                  <a:schemeClr val="tx1"/>
                </a:solidFill>
                <a:effectLst>
                  <a:outerShdw blurRad="38100" dist="38100" dir="2700000" algn="tl">
                    <a:srgbClr val="FFFFFF"/>
                  </a:outerShdw>
                </a:effectLst>
                <a:latin typeface="+mn-lt"/>
              </a:defRPr>
            </a:lvl6pPr>
            <a:lvl7pPr marL="2971800" indent="-228600" algn="l" rtl="0" fontAlgn="base">
              <a:spcBef>
                <a:spcPct val="20000"/>
              </a:spcBef>
              <a:spcAft>
                <a:spcPct val="0"/>
              </a:spcAft>
              <a:buClr>
                <a:schemeClr val="folHlink"/>
              </a:buClr>
              <a:buSzPct val="65000"/>
              <a:buFont typeface="Wingdings" pitchFamily="2" charset="2"/>
              <a:buChar char="n"/>
              <a:defRPr sz="2000">
                <a:solidFill>
                  <a:schemeClr val="tx1"/>
                </a:solidFill>
                <a:effectLst>
                  <a:outerShdw blurRad="38100" dist="38100" dir="2700000" algn="tl">
                    <a:srgbClr val="FFFFFF"/>
                  </a:outerShdw>
                </a:effectLst>
                <a:latin typeface="+mn-lt"/>
              </a:defRPr>
            </a:lvl7pPr>
            <a:lvl8pPr marL="3429000" indent="-228600" algn="l" rtl="0" fontAlgn="base">
              <a:spcBef>
                <a:spcPct val="20000"/>
              </a:spcBef>
              <a:spcAft>
                <a:spcPct val="0"/>
              </a:spcAft>
              <a:buClr>
                <a:schemeClr val="folHlink"/>
              </a:buClr>
              <a:buSzPct val="65000"/>
              <a:buFont typeface="Wingdings" pitchFamily="2" charset="2"/>
              <a:buChar char="n"/>
              <a:defRPr sz="2000">
                <a:solidFill>
                  <a:schemeClr val="tx1"/>
                </a:solidFill>
                <a:effectLst>
                  <a:outerShdw blurRad="38100" dist="38100" dir="2700000" algn="tl">
                    <a:srgbClr val="FFFFFF"/>
                  </a:outerShdw>
                </a:effectLst>
                <a:latin typeface="+mn-lt"/>
              </a:defRPr>
            </a:lvl8pPr>
            <a:lvl9pPr marL="3886200" indent="-228600" algn="l" rtl="0" fontAlgn="base">
              <a:spcBef>
                <a:spcPct val="20000"/>
              </a:spcBef>
              <a:spcAft>
                <a:spcPct val="0"/>
              </a:spcAft>
              <a:buClr>
                <a:schemeClr val="folHlink"/>
              </a:buClr>
              <a:buSzPct val="65000"/>
              <a:buFont typeface="Wingdings" pitchFamily="2" charset="2"/>
              <a:buChar char="n"/>
              <a:defRPr sz="2000">
                <a:solidFill>
                  <a:schemeClr val="tx1"/>
                </a:solidFill>
                <a:effectLst>
                  <a:outerShdw blurRad="38100" dist="38100" dir="2700000" algn="tl">
                    <a:srgbClr val="FFFFFF"/>
                  </a:outerShdw>
                </a:effectLst>
                <a:latin typeface="+mn-lt"/>
              </a:defRPr>
            </a:lvl9pPr>
          </a:lstStyle>
          <a:p>
            <a:pPr marL="0" indent="0" algn="ctr" eaLnBrk="1" hangingPunct="1">
              <a:lnSpc>
                <a:spcPct val="90000"/>
              </a:lnSpc>
              <a:buFont typeface="Wingdings" pitchFamily="2" charset="2"/>
              <a:buNone/>
              <a:defRPr/>
            </a:pPr>
            <a:r>
              <a:rPr lang="en-AU" sz="2400" b="1" kern="0" dirty="0" err="1">
                <a:solidFill>
                  <a:srgbClr val="003399"/>
                </a:solidFill>
              </a:rPr>
              <a:t>Metrni</a:t>
            </a:r>
            <a:r>
              <a:rPr lang="en-AU" sz="2400" b="1" kern="0" dirty="0">
                <a:solidFill>
                  <a:srgbClr val="003399"/>
                </a:solidFill>
              </a:rPr>
              <a:t> </a:t>
            </a:r>
            <a:r>
              <a:rPr lang="en-AU" sz="2400" b="1" kern="0" dirty="0" err="1">
                <a:solidFill>
                  <a:srgbClr val="003399"/>
                </a:solidFill>
              </a:rPr>
              <a:t>tiklash</a:t>
            </a:r>
            <a:r>
              <a:rPr lang="en-AU" sz="2400" b="1" kern="0" dirty="0">
                <a:solidFill>
                  <a:srgbClr val="003399"/>
                </a:solidFill>
              </a:rPr>
              <a:t> </a:t>
            </a:r>
            <a:r>
              <a:rPr lang="en-AU" sz="2400" b="1" kern="0" dirty="0" err="1">
                <a:solidFill>
                  <a:srgbClr val="003399"/>
                </a:solidFill>
              </a:rPr>
              <a:t>bo`yicha</a:t>
            </a:r>
            <a:r>
              <a:rPr lang="en-AU" sz="2400" b="1" kern="0" dirty="0">
                <a:solidFill>
                  <a:srgbClr val="003399"/>
                </a:solidFill>
              </a:rPr>
              <a:t> </a:t>
            </a:r>
            <a:r>
              <a:rPr lang="en-AU" sz="2400" b="1" kern="0" dirty="0" err="1">
                <a:solidFill>
                  <a:srgbClr val="003399"/>
                </a:solidFill>
              </a:rPr>
              <a:t>kiritilgan</a:t>
            </a:r>
            <a:r>
              <a:rPr lang="en-AU" sz="2400" b="1" kern="0" dirty="0">
                <a:solidFill>
                  <a:srgbClr val="003399"/>
                </a:solidFill>
              </a:rPr>
              <a:t> </a:t>
            </a:r>
            <a:r>
              <a:rPr lang="en-AU" sz="2400" b="1" kern="0" dirty="0" err="1">
                <a:solidFill>
                  <a:srgbClr val="003399"/>
                </a:solidFill>
              </a:rPr>
              <a:t>ikki</a:t>
            </a:r>
            <a:r>
              <a:rPr lang="en-AU" sz="2400" b="1" kern="0" dirty="0">
                <a:solidFill>
                  <a:srgbClr val="003399"/>
                </a:solidFill>
              </a:rPr>
              <a:t> </a:t>
            </a:r>
            <a:r>
              <a:rPr lang="en-AU" sz="2400" b="1" kern="0" dirty="0" err="1">
                <a:solidFill>
                  <a:srgbClr val="003399"/>
                </a:solidFill>
              </a:rPr>
              <a:t>taklif</a:t>
            </a:r>
            <a:r>
              <a:rPr lang="en-AU" sz="2400" b="1" kern="0" dirty="0">
                <a:solidFill>
                  <a:srgbClr val="003399"/>
                </a:solidFill>
              </a:rPr>
              <a:t> </a:t>
            </a:r>
            <a:r>
              <a:rPr lang="en-AU" sz="2400" b="1" kern="0" dirty="0" err="1">
                <a:solidFill>
                  <a:srgbClr val="003399"/>
                </a:solidFill>
              </a:rPr>
              <a:t>namunasi</a:t>
            </a:r>
            <a:r>
              <a:rPr lang="ru-RU" sz="2400" b="1" kern="0" dirty="0">
                <a:solidFill>
                  <a:srgbClr val="003399"/>
                </a:solidFill>
              </a:rPr>
              <a:t> </a:t>
            </a:r>
          </a:p>
        </p:txBody>
      </p:sp>
      <p:sp>
        <p:nvSpPr>
          <p:cNvPr id="75783" name="Прямоугольник 1">
            <a:extLst>
              <a:ext uri="{FF2B5EF4-FFF2-40B4-BE49-F238E27FC236}">
                <a16:creationId xmlns:a16="http://schemas.microsoft.com/office/drawing/2014/main" id="{6824B979-1923-444E-8DE0-3992F0F17E15}"/>
              </a:ext>
            </a:extLst>
          </p:cNvPr>
          <p:cNvSpPr>
            <a:spLocks noChangeArrowheads="1"/>
          </p:cNvSpPr>
          <p:nvPr/>
        </p:nvSpPr>
        <p:spPr bwMode="auto">
          <a:xfrm>
            <a:off x="452438" y="5762625"/>
            <a:ext cx="8792255"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9pPr>
          </a:lstStyle>
          <a:p>
            <a:pPr>
              <a:spcBef>
                <a:spcPct val="0"/>
              </a:spcBef>
              <a:buClrTx/>
              <a:buFontTx/>
              <a:buNone/>
            </a:pPr>
            <a:r>
              <a:rPr lang="en-US" sz="1300" dirty="0">
                <a:solidFill>
                  <a:schemeClr val="tx1"/>
                </a:solidFill>
              </a:rPr>
              <a:t>ppt-online. (2025, September 6). </a:t>
            </a:r>
            <a:r>
              <a:rPr lang="en-US" sz="1300" i="1" dirty="0">
                <a:solidFill>
                  <a:schemeClr val="tx1"/>
                </a:solidFill>
              </a:rPr>
              <a:t>Pendulum and meter illustration</a:t>
            </a:r>
            <a:r>
              <a:rPr lang="en-US" sz="1300" dirty="0">
                <a:solidFill>
                  <a:schemeClr val="tx1"/>
                </a:solidFill>
              </a:rPr>
              <a:t> [Image].</a:t>
            </a:r>
            <a:endParaRPr lang="uz-Cyrl-UZ" sz="1300" dirty="0">
              <a:solidFill>
                <a:schemeClr val="tx1"/>
              </a:solidFill>
            </a:endParaRPr>
          </a:p>
          <a:p>
            <a:pPr>
              <a:spcBef>
                <a:spcPct val="0"/>
              </a:spcBef>
              <a:buClrTx/>
              <a:buFontTx/>
              <a:buNone/>
            </a:pPr>
            <a:r>
              <a:rPr lang="en-US" sz="1300" dirty="0">
                <a:solidFill>
                  <a:schemeClr val="tx1"/>
                </a:solidFill>
              </a:rPr>
              <a:t> Retrieved from https://cf2.ppt-online.org/files2/slide/h/hNDIkXZJSlnrj5KLWxctH6Qo4MTd7fCeOYmV3u/slide-13.jpg</a:t>
            </a:r>
            <a:endParaRPr lang="ru-RU" altLang="ru-RU" sz="1300" dirty="0">
              <a:solidFill>
                <a:schemeClr val="tx1"/>
              </a:solidFill>
            </a:endParaRPr>
          </a:p>
        </p:txBody>
      </p:sp>
      <p:sp>
        <p:nvSpPr>
          <p:cNvPr id="9" name="10-конечная звезда 3">
            <a:extLst>
              <a:ext uri="{FF2B5EF4-FFF2-40B4-BE49-F238E27FC236}">
                <a16:creationId xmlns:a16="http://schemas.microsoft.com/office/drawing/2014/main" id="{650F14E7-4228-49C6-80EA-84ABB4F2D1CB}"/>
              </a:ext>
            </a:extLst>
          </p:cNvPr>
          <p:cNvSpPr/>
          <p:nvPr/>
        </p:nvSpPr>
        <p:spPr>
          <a:xfrm>
            <a:off x="8485187"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15</a:t>
            </a:r>
            <a:endParaRPr lang="ru-RU" sz="2000" dirty="0">
              <a:solidFill>
                <a:schemeClr val="tx1"/>
              </a:solidFill>
              <a:latin typeface="Palatino Linotype" panose="02040502050505030304" pitchFamily="18" charset="0"/>
            </a:endParaRPr>
          </a:p>
        </p:txBody>
      </p:sp>
      <p:sp>
        <p:nvSpPr>
          <p:cNvPr id="2" name="Нижний колонтитул 1">
            <a:extLst>
              <a:ext uri="{FF2B5EF4-FFF2-40B4-BE49-F238E27FC236}">
                <a16:creationId xmlns:a16="http://schemas.microsoft.com/office/drawing/2014/main" id="{BDB5D628-AD5C-44B1-A3F3-82D36DDB1CCF}"/>
              </a:ext>
            </a:extLst>
          </p:cNvPr>
          <p:cNvSpPr>
            <a:spLocks noGrp="1"/>
          </p:cNvSpPr>
          <p:nvPr>
            <p:ph type="ftr" sz="quarter" idx="11"/>
          </p:nvPr>
        </p:nvSpPr>
        <p:spPr/>
        <p:txBody>
          <a:bodyPr/>
          <a:lstStyle/>
          <a:p>
            <a:pPr>
              <a:defRPr/>
            </a:pPr>
            <a:r>
              <a:rPr lang="en-US"/>
              <a:t>© B.Khamdamov </a:t>
            </a:r>
            <a:endParaRPr lang="ru-RU"/>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afterEffect">
                                  <p:stCondLst>
                                    <p:cond delay="0"/>
                                  </p:stCondLst>
                                  <p:childTnLst>
                                    <p:set>
                                      <p:cBhvr>
                                        <p:cTn id="6" dur="1" fill="hold">
                                          <p:stCondLst>
                                            <p:cond delay="0"/>
                                          </p:stCondLst>
                                        </p:cTn>
                                        <p:tgtEl>
                                          <p:spTgt spid="30728"/>
                                        </p:tgtEl>
                                        <p:attrNameLst>
                                          <p:attrName>style.visibility</p:attrName>
                                        </p:attrNameLst>
                                      </p:cBhvr>
                                      <p:to>
                                        <p:strVal val="visible"/>
                                      </p:to>
                                    </p:set>
                                    <p:animEffect transition="in" filter="checkerboard(across)">
                                      <p:cBhvr>
                                        <p:cTn id="7" dur="500"/>
                                        <p:tgtEl>
                                          <p:spTgt spid="30728"/>
                                        </p:tgtEl>
                                      </p:cBhvr>
                                    </p:animEffect>
                                  </p:childTnLst>
                                </p:cTn>
                              </p:par>
                            </p:childTnLst>
                          </p:cTn>
                        </p:par>
                        <p:par>
                          <p:cTn id="8" fill="hold" nodeType="afterGroup">
                            <p:stCondLst>
                              <p:cond delay="500"/>
                            </p:stCondLst>
                            <p:childTnLst>
                              <p:par>
                                <p:cTn id="9" presetID="27" presetClass="entr" presetSubtype="0" fill="hold" grpId="0" nodeType="afterEffect">
                                  <p:stCondLst>
                                    <p:cond delay="0"/>
                                  </p:stCondLst>
                                  <p:iterate type="lt">
                                    <p:tmPct val="50000"/>
                                  </p:iterate>
                                  <p:childTnLst>
                                    <p:set>
                                      <p:cBhvr>
                                        <p:cTn id="10" dur="1" fill="hold">
                                          <p:stCondLst>
                                            <p:cond delay="0"/>
                                          </p:stCondLst>
                                        </p:cTn>
                                        <p:tgtEl>
                                          <p:spTgt spid="30730"/>
                                        </p:tgtEl>
                                        <p:attrNameLst>
                                          <p:attrName>style.visibility</p:attrName>
                                        </p:attrNameLst>
                                      </p:cBhvr>
                                      <p:to>
                                        <p:strVal val="visible"/>
                                      </p:to>
                                    </p:set>
                                    <p:anim calcmode="discrete" valueType="clr">
                                      <p:cBhvr override="childStyle">
                                        <p:cTn id="11" dur="80"/>
                                        <p:tgtEl>
                                          <p:spTgt spid="30730"/>
                                        </p:tgtEl>
                                        <p:attrNameLst>
                                          <p:attrName>style.color</p:attrName>
                                        </p:attrNameLst>
                                      </p:cBhvr>
                                      <p:tavLst>
                                        <p:tav tm="0">
                                          <p:val>
                                            <p:clrVal>
                                              <a:schemeClr val="accent2"/>
                                            </p:clrVal>
                                          </p:val>
                                        </p:tav>
                                        <p:tav tm="50000">
                                          <p:val>
                                            <p:clrVal>
                                              <a:schemeClr val="hlink"/>
                                            </p:clrVal>
                                          </p:val>
                                        </p:tav>
                                      </p:tavLst>
                                    </p:anim>
                                    <p:anim calcmode="discrete" valueType="clr">
                                      <p:cBhvr>
                                        <p:cTn id="12" dur="80"/>
                                        <p:tgtEl>
                                          <p:spTgt spid="30730"/>
                                        </p:tgtEl>
                                        <p:attrNameLst>
                                          <p:attrName>fillcolor</p:attrName>
                                        </p:attrNameLst>
                                      </p:cBhvr>
                                      <p:tavLst>
                                        <p:tav tm="0">
                                          <p:val>
                                            <p:clrVal>
                                              <a:schemeClr val="accent2"/>
                                            </p:clrVal>
                                          </p:val>
                                        </p:tav>
                                        <p:tav tm="50000">
                                          <p:val>
                                            <p:clrVal>
                                              <a:schemeClr val="hlink"/>
                                            </p:clrVal>
                                          </p:val>
                                        </p:tav>
                                      </p:tavLst>
                                    </p:anim>
                                    <p:set>
                                      <p:cBhvr>
                                        <p:cTn id="13" dur="80"/>
                                        <p:tgtEl>
                                          <p:spTgt spid="30730"/>
                                        </p:tgtEl>
                                        <p:attrNameLst>
                                          <p:attrName>fill.type</p:attrName>
                                        </p:attrNameLst>
                                      </p:cBhvr>
                                      <p:to>
                                        <p:strVal val="solid"/>
                                      </p:to>
                                    </p:set>
                                  </p:childTnLst>
                                </p:cTn>
                              </p:par>
                            </p:childTnLst>
                          </p:cTn>
                        </p:par>
                        <p:par>
                          <p:cTn id="14" fill="hold" nodeType="afterGroup">
                            <p:stCondLst>
                              <p:cond delay="3180"/>
                            </p:stCondLst>
                            <p:childTnLst>
                              <p:par>
                                <p:cTn id="15" presetID="49" presetClass="entr" presetSubtype="0" decel="100000" fill="hold" nodeType="afterEffect">
                                  <p:stCondLst>
                                    <p:cond delay="0"/>
                                  </p:stCondLst>
                                  <p:childTnLst>
                                    <p:set>
                                      <p:cBhvr>
                                        <p:cTn id="16" dur="1" fill="hold">
                                          <p:stCondLst>
                                            <p:cond delay="0"/>
                                          </p:stCondLst>
                                        </p:cTn>
                                        <p:tgtEl>
                                          <p:spTgt spid="30729"/>
                                        </p:tgtEl>
                                        <p:attrNameLst>
                                          <p:attrName>style.visibility</p:attrName>
                                        </p:attrNameLst>
                                      </p:cBhvr>
                                      <p:to>
                                        <p:strVal val="visible"/>
                                      </p:to>
                                    </p:set>
                                    <p:anim calcmode="lin" valueType="num">
                                      <p:cBhvr>
                                        <p:cTn id="17" dur="500" fill="hold"/>
                                        <p:tgtEl>
                                          <p:spTgt spid="30729"/>
                                        </p:tgtEl>
                                        <p:attrNameLst>
                                          <p:attrName>ppt_w</p:attrName>
                                        </p:attrNameLst>
                                      </p:cBhvr>
                                      <p:tavLst>
                                        <p:tav tm="0">
                                          <p:val>
                                            <p:fltVal val="0"/>
                                          </p:val>
                                        </p:tav>
                                        <p:tav tm="100000">
                                          <p:val>
                                            <p:strVal val="#ppt_w"/>
                                          </p:val>
                                        </p:tav>
                                      </p:tavLst>
                                    </p:anim>
                                    <p:anim calcmode="lin" valueType="num">
                                      <p:cBhvr>
                                        <p:cTn id="18" dur="500" fill="hold"/>
                                        <p:tgtEl>
                                          <p:spTgt spid="30729"/>
                                        </p:tgtEl>
                                        <p:attrNameLst>
                                          <p:attrName>ppt_h</p:attrName>
                                        </p:attrNameLst>
                                      </p:cBhvr>
                                      <p:tavLst>
                                        <p:tav tm="0">
                                          <p:val>
                                            <p:fltVal val="0"/>
                                          </p:val>
                                        </p:tav>
                                        <p:tav tm="100000">
                                          <p:val>
                                            <p:strVal val="#ppt_h"/>
                                          </p:val>
                                        </p:tav>
                                      </p:tavLst>
                                    </p:anim>
                                    <p:anim calcmode="lin" valueType="num">
                                      <p:cBhvr>
                                        <p:cTn id="19" dur="500" fill="hold"/>
                                        <p:tgtEl>
                                          <p:spTgt spid="30729"/>
                                        </p:tgtEl>
                                        <p:attrNameLst>
                                          <p:attrName>style.rotation</p:attrName>
                                        </p:attrNameLst>
                                      </p:cBhvr>
                                      <p:tavLst>
                                        <p:tav tm="0">
                                          <p:val>
                                            <p:fltVal val="360"/>
                                          </p:val>
                                        </p:tav>
                                        <p:tav tm="100000">
                                          <p:val>
                                            <p:fltVal val="0"/>
                                          </p:val>
                                        </p:tav>
                                      </p:tavLst>
                                    </p:anim>
                                    <p:animEffect transition="in" filter="fade">
                                      <p:cBhvr>
                                        <p:cTn id="20" dur="500"/>
                                        <p:tgtEl>
                                          <p:spTgt spid="30729"/>
                                        </p:tgtEl>
                                      </p:cBhvr>
                                    </p:animEffect>
                                  </p:childTnLst>
                                </p:cTn>
                              </p:par>
                            </p:childTnLst>
                          </p:cTn>
                        </p:par>
                        <p:par>
                          <p:cTn id="21" fill="hold" nodeType="afterGroup">
                            <p:stCondLst>
                              <p:cond delay="3680"/>
                            </p:stCondLst>
                            <p:childTnLst>
                              <p:par>
                                <p:cTn id="22" presetID="27" presetClass="entr" presetSubtype="0" fill="hold" grpId="0" nodeType="afterEffect">
                                  <p:stCondLst>
                                    <p:cond delay="0"/>
                                  </p:stCondLst>
                                  <p:iterate type="lt">
                                    <p:tmPct val="50000"/>
                                  </p:iterate>
                                  <p:childTnLst>
                                    <p:set>
                                      <p:cBhvr>
                                        <p:cTn id="23" dur="1" fill="hold">
                                          <p:stCondLst>
                                            <p:cond delay="0"/>
                                          </p:stCondLst>
                                        </p:cTn>
                                        <p:tgtEl>
                                          <p:spTgt spid="30731"/>
                                        </p:tgtEl>
                                        <p:attrNameLst>
                                          <p:attrName>style.visibility</p:attrName>
                                        </p:attrNameLst>
                                      </p:cBhvr>
                                      <p:to>
                                        <p:strVal val="visible"/>
                                      </p:to>
                                    </p:set>
                                    <p:anim calcmode="discrete" valueType="clr">
                                      <p:cBhvr override="childStyle">
                                        <p:cTn id="24" dur="80"/>
                                        <p:tgtEl>
                                          <p:spTgt spid="30731"/>
                                        </p:tgtEl>
                                        <p:attrNameLst>
                                          <p:attrName>style.color</p:attrName>
                                        </p:attrNameLst>
                                      </p:cBhvr>
                                      <p:tavLst>
                                        <p:tav tm="0">
                                          <p:val>
                                            <p:clrVal>
                                              <a:schemeClr val="accent2"/>
                                            </p:clrVal>
                                          </p:val>
                                        </p:tav>
                                        <p:tav tm="50000">
                                          <p:val>
                                            <p:clrVal>
                                              <a:schemeClr val="hlink"/>
                                            </p:clrVal>
                                          </p:val>
                                        </p:tav>
                                      </p:tavLst>
                                    </p:anim>
                                    <p:anim calcmode="discrete" valueType="clr">
                                      <p:cBhvr>
                                        <p:cTn id="25" dur="80"/>
                                        <p:tgtEl>
                                          <p:spTgt spid="30731"/>
                                        </p:tgtEl>
                                        <p:attrNameLst>
                                          <p:attrName>fillcolor</p:attrName>
                                        </p:attrNameLst>
                                      </p:cBhvr>
                                      <p:tavLst>
                                        <p:tav tm="0">
                                          <p:val>
                                            <p:clrVal>
                                              <a:schemeClr val="accent2"/>
                                            </p:clrVal>
                                          </p:val>
                                        </p:tav>
                                        <p:tav tm="50000">
                                          <p:val>
                                            <p:clrVal>
                                              <a:schemeClr val="hlink"/>
                                            </p:clrVal>
                                          </p:val>
                                        </p:tav>
                                      </p:tavLst>
                                    </p:anim>
                                    <p:set>
                                      <p:cBhvr>
                                        <p:cTn id="26" dur="80"/>
                                        <p:tgtEl>
                                          <p:spTgt spid="30731"/>
                                        </p:tgtEl>
                                        <p:attrNameLst>
                                          <p:attrName>fill.type</p:attrName>
                                        </p:attrNameLst>
                                      </p:cBhvr>
                                      <p:to>
                                        <p:strVal val="solid"/>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0" presetClass="path" presetSubtype="0" accel="50000" decel="50000" fill="hold" nodeType="clickEffect">
                                  <p:stCondLst>
                                    <p:cond delay="0"/>
                                  </p:stCondLst>
                                  <p:childTnLst>
                                    <p:animMotion origin="layout" path="M 8.33333E-7 -5.75989E-7 L 0.29132 -5.75989E-7 " pathEditMode="relative" ptsTypes="AA">
                                      <p:cBhvr>
                                        <p:cTn id="30" dur="2000" fill="hold"/>
                                        <p:tgtEl>
                                          <p:spTgt spid="30728"/>
                                        </p:tgtEl>
                                        <p:attrNameLst>
                                          <p:attrName>ppt_x</p:attrName>
                                          <p:attrName>ppt_y</p:attrName>
                                        </p:attrNameLst>
                                      </p:cBhvr>
                                    </p:animMotion>
                                  </p:childTnLst>
                                </p:cTn>
                              </p:par>
                              <p:par>
                                <p:cTn id="31" presetID="6" presetClass="emph" presetSubtype="0" fill="hold" nodeType="withEffect">
                                  <p:stCondLst>
                                    <p:cond delay="0"/>
                                  </p:stCondLst>
                                  <p:childTnLst>
                                    <p:animScale>
                                      <p:cBhvr>
                                        <p:cTn id="32" dur="2000" fill="hold"/>
                                        <p:tgtEl>
                                          <p:spTgt spid="30729"/>
                                        </p:tgtEl>
                                      </p:cBhvr>
                                      <p:by x="25000" y="25000"/>
                                    </p:animScale>
                                  </p:childTnLst>
                                </p:cTn>
                              </p:par>
                              <p:par>
                                <p:cTn id="33" presetID="0" presetClass="path" presetSubtype="0" accel="50000" decel="50000" fill="hold" nodeType="withEffect">
                                  <p:stCondLst>
                                    <p:cond delay="0"/>
                                  </p:stCondLst>
                                  <p:childTnLst>
                                    <p:animMotion origin="layout" path="M -3.88889E-6 -5.6211E-7 L 0.14167 0.3988 " pathEditMode="relative" ptsTypes="AA">
                                      <p:cBhvr>
                                        <p:cTn id="34" dur="2000" fill="hold"/>
                                        <p:tgtEl>
                                          <p:spTgt spid="30729"/>
                                        </p:tgtEl>
                                        <p:attrNameLst>
                                          <p:attrName>ppt_x</p:attrName>
                                          <p:attrName>ppt_y</p:attrName>
                                        </p:attrNameLst>
                                      </p:cBhvr>
                                    </p:animMotion>
                                  </p:childTnLst>
                                </p:cTn>
                              </p:par>
                              <p:par>
                                <p:cTn id="35" presetID="2" presetClass="exit" presetSubtype="4" fill="hold" grpId="1" nodeType="withEffect">
                                  <p:stCondLst>
                                    <p:cond delay="0"/>
                                  </p:stCondLst>
                                  <p:iterate type="lt">
                                    <p:tmPct val="0"/>
                                  </p:iterate>
                                  <p:childTnLst>
                                    <p:anim calcmode="lin" valueType="num">
                                      <p:cBhvr additive="base">
                                        <p:cTn id="36" dur="500"/>
                                        <p:tgtEl>
                                          <p:spTgt spid="30730"/>
                                        </p:tgtEl>
                                        <p:attrNameLst>
                                          <p:attrName>ppt_x</p:attrName>
                                        </p:attrNameLst>
                                      </p:cBhvr>
                                      <p:tavLst>
                                        <p:tav tm="0">
                                          <p:val>
                                            <p:strVal val="ppt_x"/>
                                          </p:val>
                                        </p:tav>
                                        <p:tav tm="100000">
                                          <p:val>
                                            <p:strVal val="ppt_x"/>
                                          </p:val>
                                        </p:tav>
                                      </p:tavLst>
                                    </p:anim>
                                    <p:anim calcmode="lin" valueType="num">
                                      <p:cBhvr additive="base">
                                        <p:cTn id="37" dur="500"/>
                                        <p:tgtEl>
                                          <p:spTgt spid="30730"/>
                                        </p:tgtEl>
                                        <p:attrNameLst>
                                          <p:attrName>ppt_y</p:attrName>
                                        </p:attrNameLst>
                                      </p:cBhvr>
                                      <p:tavLst>
                                        <p:tav tm="0">
                                          <p:val>
                                            <p:strVal val="ppt_y"/>
                                          </p:val>
                                        </p:tav>
                                        <p:tav tm="100000">
                                          <p:val>
                                            <p:strVal val="1+ppt_h/2"/>
                                          </p:val>
                                        </p:tav>
                                      </p:tavLst>
                                    </p:anim>
                                    <p:set>
                                      <p:cBhvr>
                                        <p:cTn id="38" dur="1" fill="hold">
                                          <p:stCondLst>
                                            <p:cond delay="499"/>
                                          </p:stCondLst>
                                        </p:cTn>
                                        <p:tgtEl>
                                          <p:spTgt spid="30730"/>
                                        </p:tgtEl>
                                        <p:attrNameLst>
                                          <p:attrName>style.visibility</p:attrName>
                                        </p:attrNameLst>
                                      </p:cBhvr>
                                      <p:to>
                                        <p:strVal val="hidden"/>
                                      </p:to>
                                    </p:set>
                                  </p:childTnLst>
                                </p:cTn>
                              </p:par>
                              <p:par>
                                <p:cTn id="39" presetID="2" presetClass="exit" presetSubtype="4" fill="hold" grpId="1" nodeType="withEffect">
                                  <p:stCondLst>
                                    <p:cond delay="0"/>
                                  </p:stCondLst>
                                  <p:iterate type="lt">
                                    <p:tmPct val="0"/>
                                  </p:iterate>
                                  <p:childTnLst>
                                    <p:anim calcmode="lin" valueType="num">
                                      <p:cBhvr additive="base">
                                        <p:cTn id="40" dur="500"/>
                                        <p:tgtEl>
                                          <p:spTgt spid="30731"/>
                                        </p:tgtEl>
                                        <p:attrNameLst>
                                          <p:attrName>ppt_x</p:attrName>
                                        </p:attrNameLst>
                                      </p:cBhvr>
                                      <p:tavLst>
                                        <p:tav tm="0">
                                          <p:val>
                                            <p:strVal val="ppt_x"/>
                                          </p:val>
                                        </p:tav>
                                        <p:tav tm="100000">
                                          <p:val>
                                            <p:strVal val="ppt_x"/>
                                          </p:val>
                                        </p:tav>
                                      </p:tavLst>
                                    </p:anim>
                                    <p:anim calcmode="lin" valueType="num">
                                      <p:cBhvr additive="base">
                                        <p:cTn id="41" dur="500"/>
                                        <p:tgtEl>
                                          <p:spTgt spid="30731"/>
                                        </p:tgtEl>
                                        <p:attrNameLst>
                                          <p:attrName>ppt_y</p:attrName>
                                        </p:attrNameLst>
                                      </p:cBhvr>
                                      <p:tavLst>
                                        <p:tav tm="0">
                                          <p:val>
                                            <p:strVal val="ppt_y"/>
                                          </p:val>
                                        </p:tav>
                                        <p:tav tm="100000">
                                          <p:val>
                                            <p:strVal val="1+ppt_h/2"/>
                                          </p:val>
                                        </p:tav>
                                      </p:tavLst>
                                    </p:anim>
                                    <p:set>
                                      <p:cBhvr>
                                        <p:cTn id="42" dur="1" fill="hold">
                                          <p:stCondLst>
                                            <p:cond delay="499"/>
                                          </p:stCondLst>
                                        </p:cTn>
                                        <p:tgtEl>
                                          <p:spTgt spid="30731"/>
                                        </p:tgtEl>
                                        <p:attrNameLst>
                                          <p:attrName>style.visibility</p:attrName>
                                        </p:attrNameLst>
                                      </p:cBhvr>
                                      <p:to>
                                        <p:strVal val="hidden"/>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0" presetClass="path" presetSubtype="0" accel="50000" decel="50000" fill="hold" nodeType="clickEffect">
                                  <p:stCondLst>
                                    <p:cond delay="0"/>
                                  </p:stCondLst>
                                  <p:childTnLst>
                                    <p:animMotion origin="layout" path="M 0.10156 0.36736 L -0.21337 -0.06297 " pathEditMode="relative" rAng="0" ptsTypes="AA">
                                      <p:cBhvr>
                                        <p:cTn id="46" dur="2000" fill="hold"/>
                                        <p:tgtEl>
                                          <p:spTgt spid="30729"/>
                                        </p:tgtEl>
                                        <p:attrNameLst>
                                          <p:attrName>ppt_x</p:attrName>
                                          <p:attrName>ppt_y</p:attrName>
                                        </p:attrNameLst>
                                      </p:cBhvr>
                                      <p:rCtr x="-15700" y="-21500"/>
                                    </p:animMotion>
                                  </p:childTnLst>
                                </p:cTn>
                              </p:par>
                              <p:par>
                                <p:cTn id="47" presetID="6" presetClass="emph" presetSubtype="0" fill="hold" nodeType="withEffect">
                                  <p:stCondLst>
                                    <p:cond delay="0"/>
                                  </p:stCondLst>
                                  <p:childTnLst>
                                    <p:animScale>
                                      <p:cBhvr>
                                        <p:cTn id="48" dur="2000" fill="hold"/>
                                        <p:tgtEl>
                                          <p:spTgt spid="30729"/>
                                        </p:tgtEl>
                                      </p:cBhvr>
                                      <p:by x="400000" y="400000"/>
                                    </p:animScale>
                                  </p:childTnLst>
                                </p:cTn>
                              </p:par>
                              <p:par>
                                <p:cTn id="49" presetID="0" presetClass="path" presetSubtype="0" accel="50000" decel="50000" fill="hold" nodeType="withEffect">
                                  <p:stCondLst>
                                    <p:cond delay="0"/>
                                  </p:stCondLst>
                                  <p:childTnLst>
                                    <p:animMotion origin="layout" path="M 0.29149 -2.07495E-6 C 0.29028 -0.00809 0.28837 -0.01596 0.28212 -0.01896 C 0.27604 -0.02683 0.27014 -0.03146 0.26198 -0.03446 C 0.25434 -0.04163 0.24618 -0.04163 0.2375 -0.04395 C 0.21441 -0.04163 0.20573 -0.0421 0.18802 -0.03146 C 0.18576 -0.0303 0.17882 -0.02498 0.17743 -0.02359 C 0.17344 -0.01966 0.1658 -0.0111 0.1658 -0.0111 C 0.16111 -0.00161 0.15608 0.00047 0.15035 0.00787 C 0.14115 0.02036 0.13385 0.03632 0.12569 0.0502 C 0.12396 0.05598 0.12309 0.0613 0.12205 0.06732 C 0.12448 0.08282 0.12396 0.08999 0.13385 0.09878 C 0.13663 0.10641 0.13889 0.10734 0.14444 0.11127 C 0.14844 0.11937 0.1599 0.12237 0.16667 0.127 C 0.17535 0.12654 0.18576 0.13209 0.19288 0.12538 C 0.19705 0.12145 0.19167 0.11173 0.19028 0.10502 C 0.18698 0.08582 0.16753 0.07773 0.15521 0.07518 C 0.13889 0.07588 0.12309 0.07356 0.10799 0.08143 C 0.1026 0.08421 0.09722 0.08652 0.09167 0.08929 C 0.08767 0.09114 0.07986 0.09554 0.07986 0.09554 C 0.0658 0.11428 0.08976 0.08328 0.06337 0.11127 C 0.05764 0.11728 0.05226 0.12446 0.04566 0.12839 C 0.0408 0.13695 0.02865 0.15083 0.02083 0.1536 C 0.01597 0.16008 0.01094 0.16494 0.00677 0.17234 C 0.00365 0.1839 0.00816 0.17003 0.00226 0.1802 C 1.94444E-6 0.1839 -0.00087 0.18876 -0.0026 0.19269 C -0.00399 0.1994 -0.00451 0.20634 -0.00625 0.21305 C -0.0059 0.22346 -0.0059 0.2341 -0.00504 0.24451 C -0.0033 0.26093 0.01545 0.27921 0.02674 0.28198 C 0.03715 0.28916 0.03993 0.28638 0.05399 0.28522 C 0.04531 0.28106 0.03767 0.27435 0.02917 0.26949 C 0.02396 0.26649 0.01805 0.26579 0.01267 0.26325 C -0.00313 0.26394 -0.01736 0.26232 -0.03212 0.26787 C -0.03872 0.27412 -0.0467 0.27851 -0.0533 0.28522 C -0.06007 0.29193 -0.06615 0.3035 -0.07431 0.3072 C -0.07708 0.31738 -0.07326 0.3065 -0.07917 0.31506 C -0.08438 0.32339 -0.08316 0.3257 -0.09097 0.32917 C -0.09566 0.33565 -0.10122 0.34143 -0.10712 0.34629 C -0.11372 0.35948 -0.10365 0.34028 -0.11545 0.3574 C -0.11927 0.36295 -0.12188 0.3685 -0.12483 0.37451 C -0.12778 0.38955 -0.13229 0.40297 -0.13438 0.41846 C -0.13385 0.42934 -0.13542 0.44067 -0.13316 0.45131 C -0.13247 0.45501 -0.12622 0.45756 -0.12622 0.45756 C -0.11667 0.45709 -0.10712 0.45733 -0.09774 0.45617 C -0.09531 0.45594 -0.09097 0.45293 -0.09097 0.45293 C -0.08854 0.44969 -0.08507 0.4483 -0.08264 0.44507 C -0.08212 0.4446 -0.08056 0.43628 -0.08021 0.43581 C -0.08073 0.43257 -0.07986 0.42887 -0.08142 0.42633 C -0.08385 0.4217 -0.09913 0.41754 -0.1026 0.41684 C -0.11892 0.41731 -0.13542 0.41754 -0.15208 0.41846 C -0.16354 0.41916 -0.17326 0.42772 -0.18368 0.43257 C -0.19913 0.44738 -0.21267 0.46311 -0.22604 0.48115 C -0.2342 0.49202 -0.2408 0.50498 -0.24948 0.51562 C -0.2724 0.54384 -0.29462 0.57252 -0.31667 0.6019 C -0.31771 0.60676 -0.31823 0.61139 -0.32257 0.61139 " pathEditMode="relative" ptsTypes="fffffffffffffffffffffffffffffffffffffffffffffffffffffA">
                                      <p:cBhvr>
                                        <p:cTn id="50" dur="2000" fill="hold"/>
                                        <p:tgtEl>
                                          <p:spTgt spid="30728"/>
                                        </p:tgtEl>
                                        <p:attrNameLst>
                                          <p:attrName>ppt_x</p:attrName>
                                          <p:attrName>ppt_y</p:attrName>
                                        </p:attrNameLst>
                                      </p:cBhvr>
                                    </p:animMotion>
                                  </p:childTnLst>
                                </p:cTn>
                              </p:par>
                              <p:par>
                                <p:cTn id="51" presetID="6" presetClass="emph" presetSubtype="0" fill="hold" nodeType="withEffect">
                                  <p:stCondLst>
                                    <p:cond delay="0"/>
                                  </p:stCondLst>
                                  <p:childTnLst>
                                    <p:animScale>
                                      <p:cBhvr>
                                        <p:cTn id="52" dur="2000" fill="hold"/>
                                        <p:tgtEl>
                                          <p:spTgt spid="30728"/>
                                        </p:tgtEl>
                                      </p:cBhvr>
                                      <p:by x="25000" y="25000"/>
                                    </p:animScale>
                                  </p:childTnLst>
                                </p:cTn>
                              </p:par>
                            </p:childTnLst>
                          </p:cTn>
                        </p:par>
                        <p:par>
                          <p:cTn id="53" fill="hold" nodeType="afterGroup">
                            <p:stCondLst>
                              <p:cond delay="2000"/>
                            </p:stCondLst>
                            <p:childTnLst>
                              <p:par>
                                <p:cTn id="54" presetID="6" presetClass="emph" presetSubtype="0" fill="hold" nodeType="afterEffect">
                                  <p:stCondLst>
                                    <p:cond delay="0"/>
                                  </p:stCondLst>
                                  <p:childTnLst>
                                    <p:animScale>
                                      <p:cBhvr>
                                        <p:cTn id="55" dur="2000" fill="hold"/>
                                        <p:tgtEl>
                                          <p:spTgt spid="30729"/>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30" grpId="0"/>
      <p:bldP spid="30730" grpId="1"/>
      <p:bldP spid="30731" grpId="0"/>
      <p:bldP spid="30731"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кругленный прямоугольник 2">
            <a:extLst>
              <a:ext uri="{FF2B5EF4-FFF2-40B4-BE49-F238E27FC236}">
                <a16:creationId xmlns:a16="http://schemas.microsoft.com/office/drawing/2014/main" id="{3FDCACC0-E04E-4908-826D-39544F781CD5}"/>
              </a:ext>
            </a:extLst>
          </p:cNvPr>
          <p:cNvSpPr/>
          <p:nvPr/>
        </p:nvSpPr>
        <p:spPr>
          <a:xfrm>
            <a:off x="250825" y="5445125"/>
            <a:ext cx="8713788" cy="1223963"/>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sz="2000" dirty="0">
                <a:solidFill>
                  <a:schemeClr val="tx1"/>
                </a:solidFill>
              </a:rPr>
              <a:t>	</a:t>
            </a:r>
            <a:r>
              <a:rPr lang="en-US" sz="2000" b="1" dirty="0" err="1">
                <a:solidFill>
                  <a:schemeClr val="tx1"/>
                </a:solidFill>
              </a:rPr>
              <a:t>Bosim</a:t>
            </a:r>
            <a:r>
              <a:rPr lang="en-US" sz="2000" b="1" dirty="0">
                <a:solidFill>
                  <a:schemeClr val="tx1"/>
                </a:solidFill>
              </a:rPr>
              <a:t>.</a:t>
            </a:r>
            <a:r>
              <a:rPr lang="en-US" sz="2000" dirty="0">
                <a:solidFill>
                  <a:schemeClr val="tx1"/>
                </a:solidFill>
              </a:rPr>
              <a:t> Evangelista Torricelli (1608-1647) - </a:t>
            </a:r>
            <a:r>
              <a:rPr lang="en-US" sz="2000" dirty="0" err="1">
                <a:solidFill>
                  <a:schemeClr val="tx1"/>
                </a:solidFill>
              </a:rPr>
              <a:t>italiyalik</a:t>
            </a:r>
            <a:r>
              <a:rPr lang="en-US" sz="2000" dirty="0">
                <a:solidFill>
                  <a:schemeClr val="tx1"/>
                </a:solidFill>
              </a:rPr>
              <a:t> </a:t>
            </a:r>
            <a:r>
              <a:rPr lang="en-US" sz="2000" dirty="0" err="1">
                <a:solidFill>
                  <a:schemeClr val="tx1"/>
                </a:solidFill>
              </a:rPr>
              <a:t>to'quvchining</a:t>
            </a:r>
            <a:r>
              <a:rPr lang="en-US" sz="2000" dirty="0">
                <a:solidFill>
                  <a:schemeClr val="tx1"/>
                </a:solidFill>
              </a:rPr>
              <a:t> </a:t>
            </a:r>
            <a:r>
              <a:rPr lang="en-US" sz="2000" dirty="0" err="1">
                <a:solidFill>
                  <a:schemeClr val="tx1"/>
                </a:solidFill>
              </a:rPr>
              <a:t>o'g'li</a:t>
            </a:r>
            <a:r>
              <a:rPr lang="en-US" sz="2000" dirty="0">
                <a:solidFill>
                  <a:schemeClr val="tx1"/>
                </a:solidFill>
              </a:rPr>
              <a:t>. U </a:t>
            </a:r>
            <a:r>
              <a:rPr lang="en-US" sz="2000" dirty="0" err="1">
                <a:solidFill>
                  <a:schemeClr val="tx1"/>
                </a:solidFill>
              </a:rPr>
              <a:t>vakuum</a:t>
            </a:r>
            <a:r>
              <a:rPr lang="en-US" sz="2000" dirty="0">
                <a:solidFill>
                  <a:schemeClr val="tx1"/>
                </a:solidFill>
              </a:rPr>
              <a:t> </a:t>
            </a:r>
            <a:r>
              <a:rPr lang="en-US" sz="2000" dirty="0" err="1">
                <a:solidFill>
                  <a:schemeClr val="tx1"/>
                </a:solidFill>
              </a:rPr>
              <a:t>va</a:t>
            </a:r>
            <a:r>
              <a:rPr lang="en-US" sz="2000" dirty="0">
                <a:solidFill>
                  <a:schemeClr val="tx1"/>
                </a:solidFill>
              </a:rPr>
              <a:t> </a:t>
            </a:r>
            <a:r>
              <a:rPr lang="en-US" sz="2000" dirty="0" err="1">
                <a:solidFill>
                  <a:schemeClr val="tx1"/>
                </a:solidFill>
              </a:rPr>
              <a:t>bosim</a:t>
            </a:r>
            <a:r>
              <a:rPr lang="en-US" sz="2000" dirty="0">
                <a:solidFill>
                  <a:schemeClr val="tx1"/>
                </a:solidFill>
              </a:rPr>
              <a:t> </a:t>
            </a:r>
            <a:r>
              <a:rPr lang="en-US" sz="2000" dirty="0" err="1">
                <a:solidFill>
                  <a:schemeClr val="tx1"/>
                </a:solidFill>
              </a:rPr>
              <a:t>bilan</a:t>
            </a:r>
            <a:r>
              <a:rPr lang="en-US" sz="2000" dirty="0">
                <a:solidFill>
                  <a:schemeClr val="tx1"/>
                </a:solidFill>
              </a:rPr>
              <a:t> </a:t>
            </a:r>
            <a:r>
              <a:rPr lang="en-US" sz="2000" dirty="0" err="1">
                <a:solidFill>
                  <a:schemeClr val="tx1"/>
                </a:solidFill>
              </a:rPr>
              <a:t>tajriba</a:t>
            </a:r>
            <a:r>
              <a:rPr lang="en-US" sz="2000" dirty="0">
                <a:solidFill>
                  <a:schemeClr val="tx1"/>
                </a:solidFill>
              </a:rPr>
              <a:t> </a:t>
            </a:r>
            <a:r>
              <a:rPr lang="en-US" sz="2000" dirty="0" err="1">
                <a:solidFill>
                  <a:schemeClr val="tx1"/>
                </a:solidFill>
              </a:rPr>
              <a:t>o'tkazdi</a:t>
            </a:r>
            <a:r>
              <a:rPr lang="en-US" sz="2000" dirty="0">
                <a:solidFill>
                  <a:schemeClr val="tx1"/>
                </a:solidFill>
              </a:rPr>
              <a:t>. 1643 </a:t>
            </a:r>
            <a:r>
              <a:rPr lang="en-US" sz="2000" dirty="0" err="1">
                <a:solidFill>
                  <a:schemeClr val="tx1"/>
                </a:solidFill>
              </a:rPr>
              <a:t>yilda</a:t>
            </a:r>
            <a:r>
              <a:rPr lang="en-US" sz="2000" dirty="0">
                <a:solidFill>
                  <a:schemeClr val="tx1"/>
                </a:solidFill>
              </a:rPr>
              <a:t> </a:t>
            </a:r>
            <a:r>
              <a:rPr lang="en-US" sz="2000" dirty="0" err="1">
                <a:solidFill>
                  <a:schemeClr val="tx1"/>
                </a:solidFill>
              </a:rPr>
              <a:t>Toricelli</a:t>
            </a:r>
            <a:r>
              <a:rPr lang="en-US" sz="2000" dirty="0">
                <a:solidFill>
                  <a:schemeClr val="tx1"/>
                </a:solidFill>
              </a:rPr>
              <a:t> </a:t>
            </a:r>
            <a:r>
              <a:rPr lang="en-US" sz="2000" dirty="0" err="1">
                <a:solidFill>
                  <a:schemeClr val="tx1"/>
                </a:solidFill>
              </a:rPr>
              <a:t>simob</a:t>
            </a:r>
            <a:r>
              <a:rPr lang="en-US" sz="2000" dirty="0">
                <a:solidFill>
                  <a:schemeClr val="tx1"/>
                </a:solidFill>
              </a:rPr>
              <a:t> </a:t>
            </a:r>
            <a:r>
              <a:rPr lang="en-US" sz="2000" dirty="0" err="1">
                <a:solidFill>
                  <a:schemeClr val="tx1"/>
                </a:solidFill>
              </a:rPr>
              <a:t>barometrini</a:t>
            </a:r>
            <a:r>
              <a:rPr lang="en-US" sz="2000" dirty="0">
                <a:solidFill>
                  <a:schemeClr val="tx1"/>
                </a:solidFill>
              </a:rPr>
              <a:t> </a:t>
            </a:r>
            <a:r>
              <a:rPr lang="en-US" sz="2000" dirty="0" err="1">
                <a:solidFill>
                  <a:schemeClr val="tx1"/>
                </a:solidFill>
              </a:rPr>
              <a:t>ixtiro</a:t>
            </a:r>
            <a:r>
              <a:rPr lang="en-US" sz="2000" dirty="0">
                <a:solidFill>
                  <a:schemeClr val="tx1"/>
                </a:solidFill>
              </a:rPr>
              <a:t> </a:t>
            </a:r>
            <a:r>
              <a:rPr lang="en-US" sz="2000" dirty="0" err="1">
                <a:solidFill>
                  <a:schemeClr val="tx1"/>
                </a:solidFill>
              </a:rPr>
              <a:t>qildi</a:t>
            </a:r>
            <a:r>
              <a:rPr lang="en-US" sz="2000" dirty="0">
                <a:solidFill>
                  <a:schemeClr val="tx1"/>
                </a:solidFill>
              </a:rPr>
              <a:t>. </a:t>
            </a:r>
            <a:r>
              <a:rPr lang="en-US" sz="2000" dirty="0" err="1">
                <a:solidFill>
                  <a:schemeClr val="tx1"/>
                </a:solidFill>
              </a:rPr>
              <a:t>barometr</a:t>
            </a:r>
            <a:r>
              <a:rPr lang="en-US" sz="2000" dirty="0">
                <a:solidFill>
                  <a:schemeClr val="tx1"/>
                </a:solidFill>
              </a:rPr>
              <a:t> </a:t>
            </a:r>
            <a:r>
              <a:rPr lang="en-US" sz="2000" dirty="0" err="1">
                <a:solidFill>
                  <a:schemeClr val="tx1"/>
                </a:solidFill>
              </a:rPr>
              <a:t>hali</a:t>
            </a:r>
            <a:r>
              <a:rPr lang="en-US" sz="2000" dirty="0">
                <a:solidFill>
                  <a:schemeClr val="tx1"/>
                </a:solidFill>
              </a:rPr>
              <a:t> ham </a:t>
            </a:r>
            <a:r>
              <a:rPr lang="en-US" sz="2000" dirty="0" err="1">
                <a:solidFill>
                  <a:schemeClr val="tx1"/>
                </a:solidFill>
              </a:rPr>
              <a:t>atmosfera</a:t>
            </a:r>
            <a:r>
              <a:rPr lang="en-US" sz="2000" dirty="0">
                <a:solidFill>
                  <a:schemeClr val="tx1"/>
                </a:solidFill>
              </a:rPr>
              <a:t> </a:t>
            </a:r>
            <a:r>
              <a:rPr lang="en-US" sz="2000" dirty="0" err="1">
                <a:solidFill>
                  <a:schemeClr val="tx1"/>
                </a:solidFill>
              </a:rPr>
              <a:t>bosimini</a:t>
            </a:r>
            <a:r>
              <a:rPr lang="en-US" sz="2000" dirty="0">
                <a:solidFill>
                  <a:schemeClr val="tx1"/>
                </a:solidFill>
              </a:rPr>
              <a:t> </a:t>
            </a:r>
          </a:p>
          <a:p>
            <a:pPr algn="just">
              <a:defRPr/>
            </a:pPr>
            <a:r>
              <a:rPr lang="en-US" sz="2000" dirty="0" err="1">
                <a:solidFill>
                  <a:schemeClr val="tx1"/>
                </a:solidFill>
              </a:rPr>
              <a:t>o'lchash</a:t>
            </a:r>
            <a:r>
              <a:rPr lang="en-US" sz="2000" dirty="0">
                <a:solidFill>
                  <a:schemeClr val="tx1"/>
                </a:solidFill>
              </a:rPr>
              <a:t> </a:t>
            </a:r>
            <a:r>
              <a:rPr lang="en-US" sz="2000" dirty="0" err="1">
                <a:solidFill>
                  <a:schemeClr val="tx1"/>
                </a:solidFill>
              </a:rPr>
              <a:t>uchun</a:t>
            </a:r>
            <a:r>
              <a:rPr lang="en-US" sz="2000" dirty="0">
                <a:solidFill>
                  <a:schemeClr val="tx1"/>
                </a:solidFill>
              </a:rPr>
              <a:t> </a:t>
            </a:r>
            <a:r>
              <a:rPr lang="en-US" sz="2000" dirty="0" err="1">
                <a:solidFill>
                  <a:schemeClr val="tx1"/>
                </a:solidFill>
              </a:rPr>
              <a:t>ishlatiladi</a:t>
            </a:r>
            <a:r>
              <a:rPr lang="en-US" sz="2000" dirty="0">
                <a:solidFill>
                  <a:schemeClr val="tx1"/>
                </a:solidFill>
              </a:rPr>
              <a:t>.</a:t>
            </a:r>
            <a:endParaRPr lang="ru-RU" sz="2000" dirty="0">
              <a:solidFill>
                <a:schemeClr val="tx1"/>
              </a:solidFill>
            </a:endParaRPr>
          </a:p>
        </p:txBody>
      </p:sp>
      <p:sp>
        <p:nvSpPr>
          <p:cNvPr id="2" name="Скругленный прямоугольник 1">
            <a:extLst>
              <a:ext uri="{FF2B5EF4-FFF2-40B4-BE49-F238E27FC236}">
                <a16:creationId xmlns:a16="http://schemas.microsoft.com/office/drawing/2014/main" id="{71CA73BB-A7E1-41D7-B9CE-0B9D901CD6C0}"/>
              </a:ext>
            </a:extLst>
          </p:cNvPr>
          <p:cNvSpPr/>
          <p:nvPr/>
        </p:nvSpPr>
        <p:spPr>
          <a:xfrm>
            <a:off x="250825" y="188913"/>
            <a:ext cx="8713788" cy="2447925"/>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sz="2000" b="1" dirty="0">
                <a:solidFill>
                  <a:srgbClr val="C00000"/>
                </a:solidFill>
              </a:rPr>
              <a:t>	</a:t>
            </a:r>
            <a:r>
              <a:rPr lang="en-US" sz="2000" b="1" dirty="0" err="1">
                <a:solidFill>
                  <a:srgbClr val="C00000"/>
                </a:solidFill>
              </a:rPr>
              <a:t>Qadimgi</a:t>
            </a:r>
            <a:r>
              <a:rPr lang="en-US" sz="2000" b="1" dirty="0">
                <a:solidFill>
                  <a:srgbClr val="C00000"/>
                </a:solidFill>
              </a:rPr>
              <a:t> </a:t>
            </a:r>
            <a:r>
              <a:rPr lang="en-US" sz="2000" b="1" dirty="0" err="1">
                <a:solidFill>
                  <a:srgbClr val="C00000"/>
                </a:solidFill>
              </a:rPr>
              <a:t>soat</a:t>
            </a:r>
            <a:r>
              <a:rPr lang="en-US" sz="2000" b="1" dirty="0">
                <a:solidFill>
                  <a:srgbClr val="C00000"/>
                </a:solidFill>
              </a:rPr>
              <a:t>.</a:t>
            </a:r>
            <a:r>
              <a:rPr lang="en-US" sz="2000" dirty="0">
                <a:solidFill>
                  <a:srgbClr val="003399"/>
                </a:solidFill>
              </a:rPr>
              <a:t> </a:t>
            </a:r>
            <a:r>
              <a:rPr lang="en-US" sz="2000" dirty="0" err="1">
                <a:solidFill>
                  <a:srgbClr val="003399"/>
                </a:solidFill>
              </a:rPr>
              <a:t>Quyosh</a:t>
            </a:r>
            <a:r>
              <a:rPr lang="en-US" sz="2000" dirty="0">
                <a:solidFill>
                  <a:srgbClr val="003399"/>
                </a:solidFill>
              </a:rPr>
              <a:t> </a:t>
            </a:r>
            <a:r>
              <a:rPr lang="en-US" sz="2000" dirty="0" err="1">
                <a:solidFill>
                  <a:srgbClr val="003399"/>
                </a:solidFill>
              </a:rPr>
              <a:t>soati</a:t>
            </a:r>
            <a:r>
              <a:rPr lang="en-US" sz="2000" dirty="0">
                <a:solidFill>
                  <a:srgbClr val="003399"/>
                </a:solidFill>
              </a:rPr>
              <a:t> </a:t>
            </a:r>
            <a:r>
              <a:rPr lang="en-US" sz="2000" dirty="0" err="1">
                <a:solidFill>
                  <a:srgbClr val="003399"/>
                </a:solidFill>
              </a:rPr>
              <a:t>birinchi</a:t>
            </a:r>
            <a:r>
              <a:rPr lang="en-US" sz="2000" dirty="0">
                <a:solidFill>
                  <a:srgbClr val="003399"/>
                </a:solidFill>
              </a:rPr>
              <a:t> </a:t>
            </a:r>
            <a:r>
              <a:rPr lang="en-US" sz="2000" dirty="0" err="1">
                <a:solidFill>
                  <a:srgbClr val="003399"/>
                </a:solidFill>
              </a:rPr>
              <a:t>marta</a:t>
            </a:r>
            <a:r>
              <a:rPr lang="en-US" sz="2000" dirty="0">
                <a:solidFill>
                  <a:srgbClr val="003399"/>
                </a:solidFill>
              </a:rPr>
              <a:t> </a:t>
            </a:r>
            <a:r>
              <a:rPr lang="en-US" sz="2000" dirty="0" err="1">
                <a:solidFill>
                  <a:srgbClr val="003399"/>
                </a:solidFill>
              </a:rPr>
              <a:t>ishlatilgan</a:t>
            </a:r>
            <a:r>
              <a:rPr lang="en-US" sz="2000" dirty="0">
                <a:solidFill>
                  <a:srgbClr val="003399"/>
                </a:solidFill>
              </a:rPr>
              <a:t>. </a:t>
            </a:r>
            <a:r>
              <a:rPr lang="en-US" sz="2000" dirty="0" err="1">
                <a:solidFill>
                  <a:srgbClr val="003399"/>
                </a:solidFill>
              </a:rPr>
              <a:t>Qadimgi</a:t>
            </a:r>
            <a:r>
              <a:rPr lang="en-US" sz="2000" dirty="0">
                <a:solidFill>
                  <a:srgbClr val="003399"/>
                </a:solidFill>
              </a:rPr>
              <a:t> </a:t>
            </a:r>
            <a:r>
              <a:rPr lang="en-US" sz="2000" dirty="0" err="1">
                <a:solidFill>
                  <a:srgbClr val="003399"/>
                </a:solidFill>
              </a:rPr>
              <a:t>davrlarda</a:t>
            </a:r>
            <a:r>
              <a:rPr lang="en-US" sz="2000" dirty="0">
                <a:solidFill>
                  <a:srgbClr val="003399"/>
                </a:solidFill>
              </a:rPr>
              <a:t>, </a:t>
            </a:r>
            <a:r>
              <a:rPr lang="en-US" sz="2000" dirty="0" err="1">
                <a:solidFill>
                  <a:srgbClr val="003399"/>
                </a:solidFill>
              </a:rPr>
              <a:t>vaqt</a:t>
            </a:r>
            <a:r>
              <a:rPr lang="en-US" sz="2000" dirty="0">
                <a:solidFill>
                  <a:srgbClr val="003399"/>
                </a:solidFill>
              </a:rPr>
              <a:t> </a:t>
            </a:r>
            <a:r>
              <a:rPr lang="en-US" sz="2000" dirty="0" err="1">
                <a:solidFill>
                  <a:srgbClr val="003399"/>
                </a:solidFill>
              </a:rPr>
              <a:t>shamlar</a:t>
            </a:r>
            <a:r>
              <a:rPr lang="en-US" sz="2000" dirty="0">
                <a:solidFill>
                  <a:srgbClr val="003399"/>
                </a:solidFill>
              </a:rPr>
              <a:t> </a:t>
            </a:r>
            <a:r>
              <a:rPr lang="en-US" sz="2000" dirty="0" err="1">
                <a:solidFill>
                  <a:srgbClr val="003399"/>
                </a:solidFill>
              </a:rPr>
              <a:t>va</a:t>
            </a:r>
            <a:r>
              <a:rPr lang="en-US" sz="2000" dirty="0">
                <a:solidFill>
                  <a:srgbClr val="003399"/>
                </a:solidFill>
              </a:rPr>
              <a:t> </a:t>
            </a:r>
            <a:r>
              <a:rPr lang="en-US" sz="2000" dirty="0" err="1">
                <a:solidFill>
                  <a:srgbClr val="003399"/>
                </a:solidFill>
              </a:rPr>
              <a:t>suv</a:t>
            </a:r>
            <a:r>
              <a:rPr lang="en-US" sz="2000" dirty="0">
                <a:solidFill>
                  <a:srgbClr val="003399"/>
                </a:solidFill>
              </a:rPr>
              <a:t> </a:t>
            </a:r>
            <a:r>
              <a:rPr lang="en-US" sz="2000" dirty="0" err="1">
                <a:solidFill>
                  <a:srgbClr val="003399"/>
                </a:solidFill>
              </a:rPr>
              <a:t>soatlari</a:t>
            </a:r>
            <a:r>
              <a:rPr lang="en-US" sz="2000" dirty="0">
                <a:solidFill>
                  <a:srgbClr val="003399"/>
                </a:solidFill>
              </a:rPr>
              <a:t> </a:t>
            </a:r>
            <a:r>
              <a:rPr lang="en-US" sz="2000" dirty="0" err="1">
                <a:solidFill>
                  <a:srgbClr val="003399"/>
                </a:solidFill>
              </a:rPr>
              <a:t>yordamida</a:t>
            </a:r>
            <a:r>
              <a:rPr lang="en-US" sz="2000" dirty="0">
                <a:solidFill>
                  <a:srgbClr val="003399"/>
                </a:solidFill>
              </a:rPr>
              <a:t> ham tan </a:t>
            </a:r>
            <a:r>
              <a:rPr lang="en-US" sz="2000" dirty="0" err="1">
                <a:solidFill>
                  <a:srgbClr val="003399"/>
                </a:solidFill>
              </a:rPr>
              <a:t>olingan</a:t>
            </a:r>
            <a:r>
              <a:rPr lang="en-US" sz="2000" dirty="0">
                <a:solidFill>
                  <a:srgbClr val="003399"/>
                </a:solidFill>
              </a:rPr>
              <a:t>, ammo </a:t>
            </a:r>
            <a:r>
              <a:rPr lang="en-US" sz="2000" dirty="0" err="1">
                <a:solidFill>
                  <a:srgbClr val="003399"/>
                </a:solidFill>
              </a:rPr>
              <a:t>bularning</a:t>
            </a:r>
            <a:r>
              <a:rPr lang="en-US" sz="2000" dirty="0">
                <a:solidFill>
                  <a:srgbClr val="003399"/>
                </a:solidFill>
              </a:rPr>
              <a:t> </a:t>
            </a:r>
            <a:r>
              <a:rPr lang="en-US" sz="2000" dirty="0" err="1">
                <a:solidFill>
                  <a:srgbClr val="003399"/>
                </a:solidFill>
              </a:rPr>
              <a:t>barchasi</a:t>
            </a:r>
            <a:r>
              <a:rPr lang="en-US" sz="2000" dirty="0">
                <a:solidFill>
                  <a:srgbClr val="003399"/>
                </a:solidFill>
              </a:rPr>
              <a:t> </a:t>
            </a:r>
            <a:r>
              <a:rPr lang="en-US" sz="2000" dirty="0" err="1">
                <a:solidFill>
                  <a:srgbClr val="003399"/>
                </a:solidFill>
              </a:rPr>
              <a:t>juda</a:t>
            </a:r>
            <a:r>
              <a:rPr lang="en-US" sz="2000" dirty="0">
                <a:solidFill>
                  <a:srgbClr val="003399"/>
                </a:solidFill>
              </a:rPr>
              <a:t> </a:t>
            </a:r>
            <a:r>
              <a:rPr lang="en-US" sz="2000" dirty="0" err="1">
                <a:solidFill>
                  <a:srgbClr val="003399"/>
                </a:solidFill>
              </a:rPr>
              <a:t>noaniq</a:t>
            </a:r>
            <a:r>
              <a:rPr lang="en-US" sz="2000" dirty="0">
                <a:solidFill>
                  <a:srgbClr val="003399"/>
                </a:solidFill>
              </a:rPr>
              <a:t> </a:t>
            </a:r>
            <a:r>
              <a:rPr lang="en-US" sz="2000" dirty="0" err="1">
                <a:solidFill>
                  <a:srgbClr val="003399"/>
                </a:solidFill>
              </a:rPr>
              <a:t>edi</a:t>
            </a:r>
            <a:r>
              <a:rPr lang="en-US" sz="2000" dirty="0">
                <a:solidFill>
                  <a:srgbClr val="003399"/>
                </a:solidFill>
              </a:rPr>
              <a:t>. </a:t>
            </a:r>
            <a:r>
              <a:rPr lang="en-US" sz="2000" dirty="0" err="1">
                <a:solidFill>
                  <a:srgbClr val="003399"/>
                </a:solidFill>
              </a:rPr>
              <a:t>Vaqtni</a:t>
            </a:r>
            <a:r>
              <a:rPr lang="en-US" sz="2000" dirty="0">
                <a:solidFill>
                  <a:srgbClr val="003399"/>
                </a:solidFill>
              </a:rPr>
              <a:t> </a:t>
            </a:r>
            <a:r>
              <a:rPr lang="en-US" sz="2000" dirty="0" err="1">
                <a:solidFill>
                  <a:srgbClr val="003399"/>
                </a:solidFill>
              </a:rPr>
              <a:t>o'lchashning</a:t>
            </a:r>
            <a:r>
              <a:rPr lang="en-US" sz="2000" dirty="0">
                <a:solidFill>
                  <a:srgbClr val="003399"/>
                </a:solidFill>
              </a:rPr>
              <a:t> </a:t>
            </a:r>
            <a:r>
              <a:rPr lang="en-US" sz="2000" b="1" dirty="0" err="1">
                <a:solidFill>
                  <a:srgbClr val="003399"/>
                </a:solidFill>
              </a:rPr>
              <a:t>yangi</a:t>
            </a:r>
            <a:r>
              <a:rPr lang="en-US" sz="2000" b="1" dirty="0">
                <a:solidFill>
                  <a:srgbClr val="003399"/>
                </a:solidFill>
              </a:rPr>
              <a:t> </a:t>
            </a:r>
            <a:r>
              <a:rPr lang="en-US" sz="2000" b="1" dirty="0" err="1">
                <a:solidFill>
                  <a:srgbClr val="003399"/>
                </a:solidFill>
              </a:rPr>
              <a:t>vositasi</a:t>
            </a:r>
            <a:r>
              <a:rPr lang="en-US" sz="2000" dirty="0">
                <a:solidFill>
                  <a:srgbClr val="003399"/>
                </a:solidFill>
              </a:rPr>
              <a:t> </a:t>
            </a:r>
            <a:r>
              <a:rPr lang="en-US" sz="2000" dirty="0" err="1">
                <a:solidFill>
                  <a:srgbClr val="003399"/>
                </a:solidFill>
              </a:rPr>
              <a:t>Birinchi</a:t>
            </a:r>
            <a:r>
              <a:rPr lang="en-US" sz="2000" dirty="0">
                <a:solidFill>
                  <a:srgbClr val="003399"/>
                </a:solidFill>
              </a:rPr>
              <a:t> </a:t>
            </a:r>
            <a:r>
              <a:rPr lang="en-US" sz="2000" dirty="0" err="1">
                <a:solidFill>
                  <a:srgbClr val="003399"/>
                </a:solidFill>
              </a:rPr>
              <a:t>og'irlikdagi</a:t>
            </a:r>
            <a:r>
              <a:rPr lang="en-US" sz="2000" dirty="0">
                <a:solidFill>
                  <a:srgbClr val="003399"/>
                </a:solidFill>
              </a:rPr>
              <a:t> </a:t>
            </a:r>
            <a:r>
              <a:rPr lang="en-US" sz="2000" dirty="0" err="1">
                <a:solidFill>
                  <a:srgbClr val="003399"/>
                </a:solidFill>
              </a:rPr>
              <a:t>mexanik</a:t>
            </a:r>
            <a:r>
              <a:rPr lang="en-US" sz="2000" dirty="0">
                <a:solidFill>
                  <a:srgbClr val="003399"/>
                </a:solidFill>
              </a:rPr>
              <a:t> </a:t>
            </a:r>
            <a:r>
              <a:rPr lang="en-US" sz="2000" dirty="0" err="1">
                <a:solidFill>
                  <a:srgbClr val="003399"/>
                </a:solidFill>
              </a:rPr>
              <a:t>soat</a:t>
            </a:r>
            <a:r>
              <a:rPr lang="en-US" sz="2000" dirty="0">
                <a:solidFill>
                  <a:srgbClr val="003399"/>
                </a:solidFill>
              </a:rPr>
              <a:t> </a:t>
            </a:r>
            <a:r>
              <a:rPr lang="en-US" sz="2000" b="1" dirty="0">
                <a:solidFill>
                  <a:srgbClr val="003399"/>
                </a:solidFill>
              </a:rPr>
              <a:t>999 </a:t>
            </a:r>
            <a:r>
              <a:rPr lang="en-US" sz="2000" b="1" dirty="0" err="1">
                <a:solidFill>
                  <a:srgbClr val="003399"/>
                </a:solidFill>
              </a:rPr>
              <a:t>yilda</a:t>
            </a:r>
            <a:r>
              <a:rPr lang="en-US" sz="2000" b="1" dirty="0">
                <a:solidFill>
                  <a:srgbClr val="003399"/>
                </a:solidFill>
              </a:rPr>
              <a:t> Papa </a:t>
            </a:r>
            <a:r>
              <a:rPr lang="en-US" sz="2000" b="1" dirty="0" err="1">
                <a:solidFill>
                  <a:srgbClr val="003399"/>
                </a:solidFill>
              </a:rPr>
              <a:t>Silvestr</a:t>
            </a:r>
            <a:r>
              <a:rPr lang="en-US" sz="2000" b="1" dirty="0">
                <a:solidFill>
                  <a:srgbClr val="003399"/>
                </a:solidFill>
              </a:rPr>
              <a:t> II</a:t>
            </a:r>
            <a:r>
              <a:rPr lang="en-US" sz="2000" dirty="0">
                <a:solidFill>
                  <a:srgbClr val="003399"/>
                </a:solidFill>
              </a:rPr>
              <a:t> </a:t>
            </a:r>
            <a:r>
              <a:rPr lang="en-US" sz="2000" dirty="0" err="1">
                <a:solidFill>
                  <a:srgbClr val="003399"/>
                </a:solidFill>
              </a:rPr>
              <a:t>frantsuz</a:t>
            </a:r>
            <a:r>
              <a:rPr lang="en-US" sz="2000" dirty="0">
                <a:solidFill>
                  <a:srgbClr val="003399"/>
                </a:solidFill>
              </a:rPr>
              <a:t> </a:t>
            </a:r>
            <a:r>
              <a:rPr lang="en-US" sz="2000" dirty="0" err="1">
                <a:solidFill>
                  <a:srgbClr val="003399"/>
                </a:solidFill>
              </a:rPr>
              <a:t>rohib</a:t>
            </a:r>
            <a:r>
              <a:rPr lang="en-US" sz="2000" dirty="0">
                <a:solidFill>
                  <a:srgbClr val="003399"/>
                </a:solidFill>
              </a:rPr>
              <a:t> </a:t>
            </a:r>
            <a:r>
              <a:rPr lang="en-US" sz="2000" dirty="0" err="1">
                <a:solidFill>
                  <a:srgbClr val="003399"/>
                </a:solidFill>
              </a:rPr>
              <a:t>Gerbet</a:t>
            </a:r>
            <a:r>
              <a:rPr lang="en-US" sz="2000" dirty="0">
                <a:solidFill>
                  <a:srgbClr val="003399"/>
                </a:solidFill>
              </a:rPr>
              <a:t> </a:t>
            </a:r>
            <a:r>
              <a:rPr lang="en-US" sz="2000" dirty="0" err="1">
                <a:solidFill>
                  <a:srgbClr val="003399"/>
                </a:solidFill>
              </a:rPr>
              <a:t>tomonidan</a:t>
            </a:r>
            <a:r>
              <a:rPr lang="en-US" sz="2000" dirty="0">
                <a:solidFill>
                  <a:srgbClr val="003399"/>
                </a:solidFill>
              </a:rPr>
              <a:t> </a:t>
            </a:r>
            <a:r>
              <a:rPr lang="en-US" sz="2000" dirty="0" err="1">
                <a:solidFill>
                  <a:srgbClr val="003399"/>
                </a:solidFill>
              </a:rPr>
              <a:t>qurilgan</a:t>
            </a:r>
            <a:r>
              <a:rPr lang="en-US" sz="2000" dirty="0">
                <a:solidFill>
                  <a:srgbClr val="003399"/>
                </a:solidFill>
              </a:rPr>
              <a:t>. U </a:t>
            </a:r>
            <a:r>
              <a:rPr lang="en-US" sz="2000" dirty="0" err="1">
                <a:solidFill>
                  <a:srgbClr val="003399"/>
                </a:solidFill>
              </a:rPr>
              <a:t>asta-sekin</a:t>
            </a:r>
            <a:r>
              <a:rPr lang="en-US" sz="2000" dirty="0">
                <a:solidFill>
                  <a:srgbClr val="003399"/>
                </a:solidFill>
              </a:rPr>
              <a:t> </a:t>
            </a:r>
            <a:r>
              <a:rPr lang="en-US" sz="2000" dirty="0" err="1">
                <a:solidFill>
                  <a:srgbClr val="003399"/>
                </a:solidFill>
              </a:rPr>
              <a:t>takomillashtirilgan</a:t>
            </a:r>
            <a:r>
              <a:rPr lang="en-US" sz="2000" dirty="0">
                <a:solidFill>
                  <a:srgbClr val="003399"/>
                </a:solidFill>
              </a:rPr>
              <a:t> </a:t>
            </a:r>
            <a:r>
              <a:rPr lang="en-US" sz="2000" dirty="0" err="1">
                <a:solidFill>
                  <a:srgbClr val="003399"/>
                </a:solidFill>
              </a:rPr>
              <a:t>va</a:t>
            </a:r>
            <a:r>
              <a:rPr lang="en-US" sz="2000" dirty="0">
                <a:solidFill>
                  <a:srgbClr val="003399"/>
                </a:solidFill>
              </a:rPr>
              <a:t> </a:t>
            </a:r>
            <a:r>
              <a:rPr lang="en-US" sz="2000" b="1" dirty="0">
                <a:solidFill>
                  <a:srgbClr val="003399"/>
                </a:solidFill>
              </a:rPr>
              <a:t>1300 </a:t>
            </a:r>
            <a:r>
              <a:rPr lang="en-US" sz="2000" b="1" dirty="0" err="1">
                <a:solidFill>
                  <a:srgbClr val="003399"/>
                </a:solidFill>
              </a:rPr>
              <a:t>yilda</a:t>
            </a:r>
            <a:r>
              <a:rPr lang="en-US" sz="2000" dirty="0">
                <a:solidFill>
                  <a:srgbClr val="003399"/>
                </a:solidFill>
              </a:rPr>
              <a:t> </a:t>
            </a:r>
            <a:r>
              <a:rPr lang="en-US" sz="2000" dirty="0" err="1">
                <a:solidFill>
                  <a:srgbClr val="003399"/>
                </a:solidFill>
              </a:rPr>
              <a:t>Evropada</a:t>
            </a:r>
            <a:r>
              <a:rPr lang="en-US" sz="2000" dirty="0">
                <a:solidFill>
                  <a:srgbClr val="003399"/>
                </a:solidFill>
              </a:rPr>
              <a:t> </a:t>
            </a:r>
            <a:r>
              <a:rPr lang="en-US" sz="2000" dirty="0" err="1">
                <a:solidFill>
                  <a:srgbClr val="003399"/>
                </a:solidFill>
              </a:rPr>
              <a:t>juda</a:t>
            </a:r>
            <a:r>
              <a:rPr lang="en-US" sz="2000" dirty="0">
                <a:solidFill>
                  <a:srgbClr val="003399"/>
                </a:solidFill>
              </a:rPr>
              <a:t> </a:t>
            </a:r>
            <a:r>
              <a:rPr lang="en-US" sz="2000" dirty="0" err="1">
                <a:solidFill>
                  <a:srgbClr val="003399"/>
                </a:solidFill>
              </a:rPr>
              <a:t>aniq</a:t>
            </a:r>
            <a:r>
              <a:rPr lang="en-US" sz="2000" dirty="0">
                <a:solidFill>
                  <a:srgbClr val="003399"/>
                </a:solidFill>
              </a:rPr>
              <a:t> </a:t>
            </a:r>
            <a:r>
              <a:rPr lang="en-US" sz="2000" dirty="0" err="1">
                <a:solidFill>
                  <a:srgbClr val="003399"/>
                </a:solidFill>
              </a:rPr>
              <a:t>mexanik</a:t>
            </a:r>
            <a:r>
              <a:rPr lang="en-US" sz="2000" dirty="0">
                <a:solidFill>
                  <a:srgbClr val="003399"/>
                </a:solidFill>
              </a:rPr>
              <a:t> </a:t>
            </a:r>
            <a:r>
              <a:rPr lang="en-US" sz="2000" dirty="0" err="1">
                <a:solidFill>
                  <a:srgbClr val="003399"/>
                </a:solidFill>
              </a:rPr>
              <a:t>soat</a:t>
            </a:r>
            <a:r>
              <a:rPr lang="en-US" sz="2000" dirty="0">
                <a:solidFill>
                  <a:srgbClr val="003399"/>
                </a:solidFill>
              </a:rPr>
              <a:t> </a:t>
            </a:r>
            <a:r>
              <a:rPr lang="en-US" sz="2000" dirty="0" err="1">
                <a:solidFill>
                  <a:srgbClr val="003399"/>
                </a:solidFill>
              </a:rPr>
              <a:t>paydo</a:t>
            </a:r>
            <a:r>
              <a:rPr lang="en-US" sz="2000" dirty="0">
                <a:solidFill>
                  <a:srgbClr val="003399"/>
                </a:solidFill>
              </a:rPr>
              <a:t> </a:t>
            </a:r>
            <a:r>
              <a:rPr lang="en-US" sz="2000" dirty="0" err="1">
                <a:solidFill>
                  <a:srgbClr val="003399"/>
                </a:solidFill>
              </a:rPr>
              <a:t>bo'ldi</a:t>
            </a:r>
            <a:r>
              <a:rPr lang="en-US" sz="2000" dirty="0">
                <a:solidFill>
                  <a:srgbClr val="003399"/>
                </a:solidFill>
              </a:rPr>
              <a:t>. </a:t>
            </a:r>
            <a:r>
              <a:rPr lang="en-US" sz="2000" b="1" dirty="0">
                <a:solidFill>
                  <a:srgbClr val="003399"/>
                </a:solidFill>
              </a:rPr>
              <a:t>1656 </a:t>
            </a:r>
            <a:r>
              <a:rPr lang="en-US" sz="2000" b="1" dirty="0" err="1">
                <a:solidFill>
                  <a:srgbClr val="003399"/>
                </a:solidFill>
              </a:rPr>
              <a:t>yilda</a:t>
            </a:r>
            <a:r>
              <a:rPr lang="en-US" sz="2000" dirty="0">
                <a:solidFill>
                  <a:srgbClr val="003399"/>
                </a:solidFill>
              </a:rPr>
              <a:t> </a:t>
            </a:r>
            <a:r>
              <a:rPr lang="en-US" sz="2000" dirty="0" err="1">
                <a:solidFill>
                  <a:srgbClr val="003399"/>
                </a:solidFill>
              </a:rPr>
              <a:t>gollandiyalik</a:t>
            </a:r>
            <a:r>
              <a:rPr lang="en-US" sz="2000" dirty="0">
                <a:solidFill>
                  <a:srgbClr val="003399"/>
                </a:solidFill>
              </a:rPr>
              <a:t> </a:t>
            </a:r>
            <a:r>
              <a:rPr lang="en-US" sz="2000" dirty="0" err="1">
                <a:solidFill>
                  <a:srgbClr val="003399"/>
                </a:solidFill>
              </a:rPr>
              <a:t>fizik</a:t>
            </a:r>
            <a:r>
              <a:rPr lang="en-US" sz="2000" dirty="0">
                <a:solidFill>
                  <a:srgbClr val="003399"/>
                </a:solidFill>
              </a:rPr>
              <a:t> Kristian </a:t>
            </a:r>
            <a:r>
              <a:rPr lang="en-US" sz="2000" dirty="0" err="1">
                <a:solidFill>
                  <a:srgbClr val="003399"/>
                </a:solidFill>
              </a:rPr>
              <a:t>Gyuygens</a:t>
            </a:r>
            <a:r>
              <a:rPr lang="en-US" sz="2000" dirty="0">
                <a:solidFill>
                  <a:srgbClr val="003399"/>
                </a:solidFill>
              </a:rPr>
              <a:t> (1629-1695) </a:t>
            </a:r>
            <a:r>
              <a:rPr lang="en-US" sz="2000" dirty="0" err="1">
                <a:solidFill>
                  <a:srgbClr val="003399"/>
                </a:solidFill>
              </a:rPr>
              <a:t>birinchi</a:t>
            </a:r>
            <a:r>
              <a:rPr lang="en-US" sz="2000" dirty="0">
                <a:solidFill>
                  <a:srgbClr val="003399"/>
                </a:solidFill>
              </a:rPr>
              <a:t> </a:t>
            </a:r>
            <a:r>
              <a:rPr lang="en-US" sz="2000" dirty="0" err="1">
                <a:solidFill>
                  <a:srgbClr val="003399"/>
                </a:solidFill>
              </a:rPr>
              <a:t>aniq</a:t>
            </a:r>
            <a:r>
              <a:rPr lang="en-US" sz="2000" dirty="0">
                <a:solidFill>
                  <a:srgbClr val="003399"/>
                </a:solidFill>
              </a:rPr>
              <a:t> </a:t>
            </a:r>
            <a:r>
              <a:rPr lang="en-US" sz="2000" dirty="0" err="1">
                <a:solidFill>
                  <a:srgbClr val="003399"/>
                </a:solidFill>
              </a:rPr>
              <a:t>mayatnik</a:t>
            </a:r>
            <a:r>
              <a:rPr lang="en-US" sz="2000" dirty="0">
                <a:solidFill>
                  <a:srgbClr val="003399"/>
                </a:solidFill>
              </a:rPr>
              <a:t> </a:t>
            </a:r>
            <a:r>
              <a:rPr lang="en-US" sz="2000" dirty="0" err="1">
                <a:solidFill>
                  <a:srgbClr val="003399"/>
                </a:solidFill>
              </a:rPr>
              <a:t>soatini</a:t>
            </a:r>
            <a:r>
              <a:rPr lang="en-US" sz="2000" dirty="0">
                <a:solidFill>
                  <a:srgbClr val="003399"/>
                </a:solidFill>
              </a:rPr>
              <a:t> </a:t>
            </a:r>
            <a:r>
              <a:rPr lang="en-US" sz="2000" dirty="0" err="1">
                <a:solidFill>
                  <a:srgbClr val="003399"/>
                </a:solidFill>
              </a:rPr>
              <a:t>ixtiro</a:t>
            </a:r>
            <a:r>
              <a:rPr lang="en-US" sz="2000" dirty="0">
                <a:solidFill>
                  <a:srgbClr val="003399"/>
                </a:solidFill>
              </a:rPr>
              <a:t> </a:t>
            </a:r>
            <a:r>
              <a:rPr lang="en-US" sz="2000" dirty="0" err="1">
                <a:solidFill>
                  <a:srgbClr val="003399"/>
                </a:solidFill>
              </a:rPr>
              <a:t>qildi</a:t>
            </a:r>
            <a:r>
              <a:rPr lang="en-US" sz="2000" dirty="0">
                <a:solidFill>
                  <a:srgbClr val="003399"/>
                </a:solidFill>
              </a:rPr>
              <a:t>.</a:t>
            </a:r>
            <a:endParaRPr lang="ru-RU" sz="2000" dirty="0">
              <a:solidFill>
                <a:srgbClr val="003399"/>
              </a:solidFill>
            </a:endParaRPr>
          </a:p>
        </p:txBody>
      </p:sp>
      <p:sp>
        <p:nvSpPr>
          <p:cNvPr id="7" name="Скругленный прямоугольник 6">
            <a:extLst>
              <a:ext uri="{FF2B5EF4-FFF2-40B4-BE49-F238E27FC236}">
                <a16:creationId xmlns:a16="http://schemas.microsoft.com/office/drawing/2014/main" id="{D3ADB123-8006-41C5-957E-2074C086A2F2}"/>
              </a:ext>
            </a:extLst>
          </p:cNvPr>
          <p:cNvSpPr/>
          <p:nvPr/>
        </p:nvSpPr>
        <p:spPr>
          <a:xfrm>
            <a:off x="250825" y="2781300"/>
            <a:ext cx="8713788" cy="2519363"/>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sz="2000" dirty="0">
                <a:solidFill>
                  <a:srgbClr val="C00000"/>
                </a:solidFill>
              </a:rPr>
              <a:t>	</a:t>
            </a:r>
            <a:r>
              <a:rPr lang="en-US" sz="2000" b="1" dirty="0" err="1">
                <a:solidFill>
                  <a:srgbClr val="003399"/>
                </a:solidFill>
              </a:rPr>
              <a:t>Xaritaning</a:t>
            </a:r>
            <a:r>
              <a:rPr lang="en-US" sz="2000" b="1" dirty="0">
                <a:solidFill>
                  <a:srgbClr val="003399"/>
                </a:solidFill>
              </a:rPr>
              <a:t> </a:t>
            </a:r>
            <a:r>
              <a:rPr lang="en-US" sz="2000" b="1" dirty="0" err="1">
                <a:solidFill>
                  <a:srgbClr val="003399"/>
                </a:solidFill>
              </a:rPr>
              <a:t>yangi</a:t>
            </a:r>
            <a:r>
              <a:rPr lang="en-US" sz="2000" b="1" dirty="0">
                <a:solidFill>
                  <a:srgbClr val="003399"/>
                </a:solidFill>
              </a:rPr>
              <a:t> </a:t>
            </a:r>
            <a:r>
              <a:rPr lang="en-US" sz="2000" b="1" dirty="0" err="1">
                <a:solidFill>
                  <a:srgbClr val="003399"/>
                </a:solidFill>
              </a:rPr>
              <a:t>ko'rinishi</a:t>
            </a:r>
            <a:r>
              <a:rPr lang="en-US" sz="2000" b="1" dirty="0">
                <a:solidFill>
                  <a:srgbClr val="003399"/>
                </a:solidFill>
              </a:rPr>
              <a:t>.</a:t>
            </a:r>
            <a:r>
              <a:rPr lang="en-US" sz="2000" dirty="0">
                <a:solidFill>
                  <a:srgbClr val="003399"/>
                </a:solidFill>
              </a:rPr>
              <a:t> </a:t>
            </a:r>
            <a:r>
              <a:rPr lang="en-US" sz="2000" dirty="0" err="1">
                <a:solidFill>
                  <a:srgbClr val="C00000"/>
                </a:solidFill>
              </a:rPr>
              <a:t>Xarita</a:t>
            </a:r>
            <a:r>
              <a:rPr lang="en-US" sz="2000" dirty="0">
                <a:solidFill>
                  <a:srgbClr val="C00000"/>
                </a:solidFill>
              </a:rPr>
              <a:t> - </a:t>
            </a:r>
            <a:r>
              <a:rPr lang="en-US" sz="2000" dirty="0" err="1">
                <a:solidFill>
                  <a:srgbClr val="C00000"/>
                </a:solidFill>
              </a:rPr>
              <a:t>bu</a:t>
            </a:r>
            <a:r>
              <a:rPr lang="en-US" sz="2000" dirty="0">
                <a:solidFill>
                  <a:srgbClr val="C00000"/>
                </a:solidFill>
              </a:rPr>
              <a:t> </a:t>
            </a:r>
            <a:r>
              <a:rPr lang="en-US" sz="2000" dirty="0" err="1">
                <a:solidFill>
                  <a:srgbClr val="C00000"/>
                </a:solidFill>
              </a:rPr>
              <a:t>yer</a:t>
            </a:r>
            <a:r>
              <a:rPr lang="en-US" sz="2000" dirty="0">
                <a:solidFill>
                  <a:srgbClr val="C00000"/>
                </a:solidFill>
              </a:rPr>
              <a:t> </a:t>
            </a:r>
            <a:r>
              <a:rPr lang="en-US" sz="2000" dirty="0" err="1">
                <a:solidFill>
                  <a:srgbClr val="C00000"/>
                </a:solidFill>
              </a:rPr>
              <a:t>yuzining</a:t>
            </a:r>
            <a:r>
              <a:rPr lang="en-US" sz="2000" dirty="0">
                <a:solidFill>
                  <a:srgbClr val="C00000"/>
                </a:solidFill>
              </a:rPr>
              <a:t>  </a:t>
            </a:r>
            <a:r>
              <a:rPr lang="en-US" sz="2000" dirty="0" err="1">
                <a:solidFill>
                  <a:srgbClr val="C00000"/>
                </a:solidFill>
              </a:rPr>
              <a:t>tasviri</a:t>
            </a:r>
            <a:r>
              <a:rPr lang="en-US" sz="2000" dirty="0">
                <a:solidFill>
                  <a:srgbClr val="C00000"/>
                </a:solidFill>
              </a:rPr>
              <a:t>. Ammo </a:t>
            </a:r>
            <a:r>
              <a:rPr lang="en-US" sz="2000" dirty="0" err="1">
                <a:solidFill>
                  <a:srgbClr val="C00000"/>
                </a:solidFill>
              </a:rPr>
              <a:t>Yer</a:t>
            </a:r>
            <a:r>
              <a:rPr lang="en-US" sz="2000" dirty="0">
                <a:solidFill>
                  <a:srgbClr val="C00000"/>
                </a:solidFill>
              </a:rPr>
              <a:t> </a:t>
            </a:r>
            <a:r>
              <a:rPr lang="en-US" sz="2000" dirty="0" err="1">
                <a:solidFill>
                  <a:srgbClr val="C00000"/>
                </a:solidFill>
              </a:rPr>
              <a:t>sharsimon</a:t>
            </a:r>
            <a:r>
              <a:rPr lang="en-US" sz="2000" dirty="0">
                <a:solidFill>
                  <a:srgbClr val="C00000"/>
                </a:solidFill>
              </a:rPr>
              <a:t>   </a:t>
            </a:r>
            <a:r>
              <a:rPr lang="en-US" sz="2000" dirty="0" err="1">
                <a:solidFill>
                  <a:srgbClr val="C00000"/>
                </a:solidFill>
              </a:rPr>
              <a:t>va</a:t>
            </a:r>
            <a:r>
              <a:rPr lang="en-US" sz="2000" dirty="0">
                <a:solidFill>
                  <a:srgbClr val="C00000"/>
                </a:solidFill>
              </a:rPr>
              <a:t> </a:t>
            </a:r>
            <a:r>
              <a:rPr lang="en-US" sz="2000" dirty="0" err="1">
                <a:solidFill>
                  <a:srgbClr val="C00000"/>
                </a:solidFill>
              </a:rPr>
              <a:t>eski</a:t>
            </a:r>
            <a:r>
              <a:rPr lang="en-US" sz="2000" dirty="0">
                <a:solidFill>
                  <a:srgbClr val="C00000"/>
                </a:solidFill>
              </a:rPr>
              <a:t> </a:t>
            </a:r>
            <a:r>
              <a:rPr lang="en-US" sz="2000" dirty="0" err="1">
                <a:solidFill>
                  <a:srgbClr val="C00000"/>
                </a:solidFill>
              </a:rPr>
              <a:t>xaritalardagi</a:t>
            </a:r>
            <a:r>
              <a:rPr lang="en-US" sz="2000" dirty="0">
                <a:solidFill>
                  <a:srgbClr val="C00000"/>
                </a:solidFill>
              </a:rPr>
              <a:t> </a:t>
            </a:r>
            <a:r>
              <a:rPr lang="en-US" sz="2000" dirty="0" err="1">
                <a:solidFill>
                  <a:srgbClr val="C00000"/>
                </a:solidFill>
              </a:rPr>
              <a:t>tasvirlar</a:t>
            </a:r>
            <a:r>
              <a:rPr lang="en-US" sz="2000" dirty="0">
                <a:solidFill>
                  <a:srgbClr val="C00000"/>
                </a:solidFill>
              </a:rPr>
              <a:t> </a:t>
            </a:r>
            <a:r>
              <a:rPr lang="en-US" sz="2000" dirty="0" err="1">
                <a:solidFill>
                  <a:srgbClr val="C00000"/>
                </a:solidFill>
              </a:rPr>
              <a:t>buzilgan</a:t>
            </a:r>
            <a:r>
              <a:rPr lang="en-US" sz="2000" dirty="0">
                <a:solidFill>
                  <a:srgbClr val="C00000"/>
                </a:solidFill>
              </a:rPr>
              <a:t>. 1569 </a:t>
            </a:r>
            <a:r>
              <a:rPr lang="en-US" sz="2000" dirty="0" err="1">
                <a:solidFill>
                  <a:srgbClr val="C00000"/>
                </a:solidFill>
              </a:rPr>
              <a:t>yilda</a:t>
            </a:r>
            <a:r>
              <a:rPr lang="en-US" sz="2000" dirty="0">
                <a:solidFill>
                  <a:srgbClr val="C00000"/>
                </a:solidFill>
              </a:rPr>
              <a:t> </a:t>
            </a:r>
            <a:r>
              <a:rPr lang="en-US" sz="2000" dirty="0" err="1">
                <a:solidFill>
                  <a:srgbClr val="C00000"/>
                </a:solidFill>
              </a:rPr>
              <a:t>finlandiyalik</a:t>
            </a:r>
            <a:r>
              <a:rPr lang="en-US" sz="2000" dirty="0">
                <a:solidFill>
                  <a:srgbClr val="C00000"/>
                </a:solidFill>
              </a:rPr>
              <a:t> </a:t>
            </a:r>
            <a:r>
              <a:rPr lang="en-US" sz="2000" dirty="0" err="1">
                <a:solidFill>
                  <a:srgbClr val="C00000"/>
                </a:solidFill>
              </a:rPr>
              <a:t>geograf</a:t>
            </a:r>
            <a:r>
              <a:rPr lang="en-US" sz="2000" dirty="0">
                <a:solidFill>
                  <a:srgbClr val="C00000"/>
                </a:solidFill>
              </a:rPr>
              <a:t> </a:t>
            </a:r>
            <a:r>
              <a:rPr lang="en-US" sz="2000" dirty="0" err="1">
                <a:solidFill>
                  <a:srgbClr val="C00000"/>
                </a:solidFill>
              </a:rPr>
              <a:t>va</a:t>
            </a:r>
            <a:r>
              <a:rPr lang="en-US" sz="2000" dirty="0">
                <a:solidFill>
                  <a:srgbClr val="C00000"/>
                </a:solidFill>
              </a:rPr>
              <a:t> </a:t>
            </a:r>
            <a:r>
              <a:rPr lang="en-US" sz="2000" dirty="0" err="1">
                <a:solidFill>
                  <a:srgbClr val="C00000"/>
                </a:solidFill>
              </a:rPr>
              <a:t>kartograf</a:t>
            </a:r>
            <a:r>
              <a:rPr lang="en-US" sz="2000" dirty="0">
                <a:solidFill>
                  <a:srgbClr val="C00000"/>
                </a:solidFill>
              </a:rPr>
              <a:t> </a:t>
            </a:r>
            <a:r>
              <a:rPr lang="en-US" sz="2000" b="1" dirty="0">
                <a:solidFill>
                  <a:srgbClr val="C00000"/>
                </a:solidFill>
              </a:rPr>
              <a:t>Gerardus </a:t>
            </a:r>
            <a:r>
              <a:rPr lang="en-US" sz="2000" b="1" dirty="0" err="1">
                <a:solidFill>
                  <a:srgbClr val="C00000"/>
                </a:solidFill>
              </a:rPr>
              <a:t>Merkator</a:t>
            </a:r>
            <a:r>
              <a:rPr lang="en-US" sz="2000" b="1" dirty="0">
                <a:solidFill>
                  <a:srgbClr val="C00000"/>
                </a:solidFill>
              </a:rPr>
              <a:t> </a:t>
            </a:r>
            <a:r>
              <a:rPr lang="en-US" sz="2000" dirty="0">
                <a:solidFill>
                  <a:srgbClr val="C00000"/>
                </a:solidFill>
              </a:rPr>
              <a:t>(1512-1594) </a:t>
            </a:r>
            <a:r>
              <a:rPr lang="en-US" sz="2000" dirty="0" err="1">
                <a:solidFill>
                  <a:srgbClr val="C00000"/>
                </a:solidFill>
              </a:rPr>
              <a:t>xaritalarni</a:t>
            </a:r>
            <a:r>
              <a:rPr lang="en-US" sz="2000" dirty="0">
                <a:solidFill>
                  <a:srgbClr val="C00000"/>
                </a:solidFill>
              </a:rPr>
              <a:t> </a:t>
            </a:r>
            <a:r>
              <a:rPr lang="en-US" sz="2000" dirty="0" err="1">
                <a:solidFill>
                  <a:srgbClr val="C00000"/>
                </a:solidFill>
              </a:rPr>
              <a:t>loyihalashning</a:t>
            </a:r>
            <a:r>
              <a:rPr lang="en-US" sz="2000" dirty="0">
                <a:solidFill>
                  <a:srgbClr val="C00000"/>
                </a:solidFill>
              </a:rPr>
              <a:t> </a:t>
            </a:r>
            <a:r>
              <a:rPr lang="en-US" sz="2000" dirty="0" err="1">
                <a:solidFill>
                  <a:srgbClr val="C00000"/>
                </a:solidFill>
              </a:rPr>
              <a:t>aniqroq</a:t>
            </a:r>
            <a:r>
              <a:rPr lang="en-US" sz="2000" dirty="0">
                <a:solidFill>
                  <a:srgbClr val="C00000"/>
                </a:solidFill>
              </a:rPr>
              <a:t> </a:t>
            </a:r>
            <a:r>
              <a:rPr lang="en-US" sz="2000" dirty="0" err="1">
                <a:solidFill>
                  <a:srgbClr val="C00000"/>
                </a:solidFill>
              </a:rPr>
              <a:t>usulini</a:t>
            </a:r>
            <a:r>
              <a:rPr lang="en-US" sz="2000" dirty="0">
                <a:solidFill>
                  <a:srgbClr val="C00000"/>
                </a:solidFill>
              </a:rPr>
              <a:t> </a:t>
            </a:r>
            <a:r>
              <a:rPr lang="en-US" sz="2000" dirty="0" err="1">
                <a:solidFill>
                  <a:srgbClr val="C00000"/>
                </a:solidFill>
              </a:rPr>
              <a:t>ixtiro</a:t>
            </a:r>
            <a:r>
              <a:rPr lang="en-US" sz="2000" dirty="0">
                <a:solidFill>
                  <a:srgbClr val="C00000"/>
                </a:solidFill>
              </a:rPr>
              <a:t> </a:t>
            </a:r>
            <a:r>
              <a:rPr lang="en-US" sz="2000" dirty="0" err="1">
                <a:solidFill>
                  <a:srgbClr val="C00000"/>
                </a:solidFill>
              </a:rPr>
              <a:t>qildi</a:t>
            </a:r>
            <a:r>
              <a:rPr lang="en-US" sz="2000" dirty="0">
                <a:solidFill>
                  <a:srgbClr val="C00000"/>
                </a:solidFill>
              </a:rPr>
              <a:t>. U </a:t>
            </a:r>
            <a:r>
              <a:rPr lang="en-US" sz="2000" dirty="0" err="1">
                <a:solidFill>
                  <a:srgbClr val="C00000"/>
                </a:solidFill>
              </a:rPr>
              <a:t>sharni</a:t>
            </a:r>
            <a:r>
              <a:rPr lang="en-US" sz="2000" dirty="0">
                <a:solidFill>
                  <a:srgbClr val="C00000"/>
                </a:solidFill>
              </a:rPr>
              <a:t> </a:t>
            </a:r>
            <a:r>
              <a:rPr lang="en-US" sz="2000" dirty="0" err="1">
                <a:solidFill>
                  <a:srgbClr val="C00000"/>
                </a:solidFill>
              </a:rPr>
              <a:t>balandligi</a:t>
            </a:r>
            <a:r>
              <a:rPr lang="en-US" sz="2000" dirty="0">
                <a:solidFill>
                  <a:srgbClr val="C00000"/>
                </a:solidFill>
              </a:rPr>
              <a:t> </a:t>
            </a:r>
            <a:r>
              <a:rPr lang="en-US" sz="2000" dirty="0" err="1">
                <a:solidFill>
                  <a:srgbClr val="C00000"/>
                </a:solidFill>
              </a:rPr>
              <a:t>va</a:t>
            </a:r>
            <a:r>
              <a:rPr lang="en-US" sz="2000" dirty="0">
                <a:solidFill>
                  <a:srgbClr val="C00000"/>
                </a:solidFill>
              </a:rPr>
              <a:t> </a:t>
            </a:r>
            <a:r>
              <a:rPr lang="en-US" sz="2000" dirty="0" err="1">
                <a:solidFill>
                  <a:srgbClr val="C00000"/>
                </a:solidFill>
              </a:rPr>
              <a:t>kengligi</a:t>
            </a:r>
            <a:r>
              <a:rPr lang="en-US" sz="2000" dirty="0">
                <a:solidFill>
                  <a:srgbClr val="C00000"/>
                </a:solidFill>
              </a:rPr>
              <a:t> </a:t>
            </a:r>
            <a:r>
              <a:rPr lang="en-US" sz="2000" dirty="0" err="1">
                <a:solidFill>
                  <a:srgbClr val="C00000"/>
                </a:solidFill>
              </a:rPr>
              <a:t>bo'yicha</a:t>
            </a:r>
            <a:r>
              <a:rPr lang="en-US" sz="2000" dirty="0">
                <a:solidFill>
                  <a:srgbClr val="C00000"/>
                </a:solidFill>
              </a:rPr>
              <a:t> parallel </a:t>
            </a:r>
            <a:r>
              <a:rPr lang="en-US" sz="2000" dirty="0" err="1">
                <a:solidFill>
                  <a:srgbClr val="C00000"/>
                </a:solidFill>
              </a:rPr>
              <a:t>chiziqlarga</a:t>
            </a:r>
            <a:r>
              <a:rPr lang="en-US" sz="2000" dirty="0">
                <a:solidFill>
                  <a:srgbClr val="C00000"/>
                </a:solidFill>
              </a:rPr>
              <a:t> </a:t>
            </a:r>
            <a:r>
              <a:rPr lang="en-US" sz="2000" dirty="0" err="1">
                <a:solidFill>
                  <a:srgbClr val="C00000"/>
                </a:solidFill>
              </a:rPr>
              <a:t>bo'lib</a:t>
            </a:r>
            <a:r>
              <a:rPr lang="en-US" sz="2000" dirty="0">
                <a:solidFill>
                  <a:srgbClr val="C00000"/>
                </a:solidFill>
              </a:rPr>
              <a:t>, </a:t>
            </a:r>
            <a:r>
              <a:rPr lang="en-US" sz="2000" dirty="0" err="1">
                <a:solidFill>
                  <a:srgbClr val="C00000"/>
                </a:solidFill>
              </a:rPr>
              <a:t>silindr</a:t>
            </a:r>
            <a:r>
              <a:rPr lang="en-US" sz="2000" dirty="0">
                <a:solidFill>
                  <a:srgbClr val="C00000"/>
                </a:solidFill>
              </a:rPr>
              <a:t> </a:t>
            </a:r>
            <a:r>
              <a:rPr lang="en-US" sz="2000" dirty="0" err="1">
                <a:solidFill>
                  <a:srgbClr val="C00000"/>
                </a:solidFill>
              </a:rPr>
              <a:t>shaklida</a:t>
            </a:r>
            <a:r>
              <a:rPr lang="en-US" sz="2000" dirty="0">
                <a:solidFill>
                  <a:srgbClr val="C00000"/>
                </a:solidFill>
              </a:rPr>
              <a:t> </a:t>
            </a:r>
            <a:r>
              <a:rPr lang="en-US" sz="2000" dirty="0" err="1">
                <a:solidFill>
                  <a:srgbClr val="C00000"/>
                </a:solidFill>
              </a:rPr>
              <a:t>tasvirlashni</a:t>
            </a:r>
            <a:r>
              <a:rPr lang="en-US" sz="2000" dirty="0">
                <a:solidFill>
                  <a:srgbClr val="C00000"/>
                </a:solidFill>
              </a:rPr>
              <a:t> </a:t>
            </a:r>
            <a:r>
              <a:rPr lang="en-US" sz="2000" dirty="0" err="1">
                <a:solidFill>
                  <a:srgbClr val="C00000"/>
                </a:solidFill>
              </a:rPr>
              <a:t>taklif</a:t>
            </a:r>
            <a:r>
              <a:rPr lang="en-US" sz="2000" dirty="0">
                <a:solidFill>
                  <a:srgbClr val="C00000"/>
                </a:solidFill>
              </a:rPr>
              <a:t> </a:t>
            </a:r>
            <a:r>
              <a:rPr lang="en-US" sz="2000" dirty="0" err="1">
                <a:solidFill>
                  <a:srgbClr val="C00000"/>
                </a:solidFill>
              </a:rPr>
              <a:t>qildi</a:t>
            </a:r>
            <a:r>
              <a:rPr lang="en-US" sz="2000" dirty="0">
                <a:solidFill>
                  <a:srgbClr val="C00000"/>
                </a:solidFill>
              </a:rPr>
              <a:t>. </a:t>
            </a:r>
            <a:r>
              <a:rPr lang="en-US" sz="2000" dirty="0" err="1">
                <a:solidFill>
                  <a:srgbClr val="C00000"/>
                </a:solidFill>
              </a:rPr>
              <a:t>Ushbu</a:t>
            </a:r>
            <a:r>
              <a:rPr lang="en-US" sz="2000" dirty="0">
                <a:solidFill>
                  <a:srgbClr val="C00000"/>
                </a:solidFill>
              </a:rPr>
              <a:t> </a:t>
            </a:r>
            <a:r>
              <a:rPr lang="en-US" sz="2000" dirty="0" err="1">
                <a:solidFill>
                  <a:srgbClr val="C00000"/>
                </a:solidFill>
              </a:rPr>
              <a:t>chiziqlar</a:t>
            </a:r>
            <a:r>
              <a:rPr lang="en-US" sz="2000" dirty="0">
                <a:solidFill>
                  <a:srgbClr val="C00000"/>
                </a:solidFill>
              </a:rPr>
              <a:t> </a:t>
            </a:r>
            <a:r>
              <a:rPr lang="en-US" sz="2000" dirty="0" err="1">
                <a:solidFill>
                  <a:srgbClr val="C00000"/>
                </a:solidFill>
              </a:rPr>
              <a:t>kenglik</a:t>
            </a:r>
            <a:r>
              <a:rPr lang="en-US" sz="2000" dirty="0">
                <a:solidFill>
                  <a:srgbClr val="C00000"/>
                </a:solidFill>
              </a:rPr>
              <a:t> </a:t>
            </a:r>
            <a:r>
              <a:rPr lang="en-US" sz="2000" dirty="0" err="1">
                <a:solidFill>
                  <a:srgbClr val="C00000"/>
                </a:solidFill>
              </a:rPr>
              <a:t>va</a:t>
            </a:r>
            <a:r>
              <a:rPr lang="en-US" sz="2000" dirty="0">
                <a:solidFill>
                  <a:srgbClr val="C00000"/>
                </a:solidFill>
              </a:rPr>
              <a:t> </a:t>
            </a:r>
            <a:r>
              <a:rPr lang="en-US" sz="2000" dirty="0" err="1">
                <a:solidFill>
                  <a:srgbClr val="C00000"/>
                </a:solidFill>
              </a:rPr>
              <a:t>uzunlik</a:t>
            </a:r>
            <a:r>
              <a:rPr lang="en-US" sz="2000" dirty="0">
                <a:solidFill>
                  <a:srgbClr val="C00000"/>
                </a:solidFill>
              </a:rPr>
              <a:t> deb </a:t>
            </a:r>
            <a:r>
              <a:rPr lang="en-US" sz="2000" dirty="0" err="1">
                <a:solidFill>
                  <a:srgbClr val="C00000"/>
                </a:solidFill>
              </a:rPr>
              <a:t>nomlangan</a:t>
            </a:r>
            <a:r>
              <a:rPr lang="en-US" sz="2000" dirty="0">
                <a:solidFill>
                  <a:srgbClr val="C00000"/>
                </a:solidFill>
              </a:rPr>
              <a:t>. </a:t>
            </a:r>
            <a:r>
              <a:rPr lang="en-US" sz="2000" b="1" dirty="0">
                <a:solidFill>
                  <a:srgbClr val="C00000"/>
                </a:solidFill>
              </a:rPr>
              <a:t>1595 </a:t>
            </a:r>
            <a:r>
              <a:rPr lang="en-US" sz="2000" b="1" dirty="0" err="1">
                <a:solidFill>
                  <a:srgbClr val="C00000"/>
                </a:solidFill>
              </a:rPr>
              <a:t>yilda</a:t>
            </a:r>
            <a:r>
              <a:rPr lang="en-US" sz="2000" b="1" dirty="0">
                <a:solidFill>
                  <a:srgbClr val="C00000"/>
                </a:solidFill>
              </a:rPr>
              <a:t> </a:t>
            </a:r>
            <a:r>
              <a:rPr lang="en-US" sz="2000" b="1" dirty="0" err="1">
                <a:solidFill>
                  <a:srgbClr val="C00000"/>
                </a:solidFill>
              </a:rPr>
              <a:t>Mersator</a:t>
            </a:r>
            <a:r>
              <a:rPr lang="en-US" sz="2000" dirty="0">
                <a:solidFill>
                  <a:srgbClr val="C00000"/>
                </a:solidFill>
              </a:rPr>
              <a:t> </a:t>
            </a:r>
            <a:r>
              <a:rPr lang="en-US" sz="2000" dirty="0" err="1">
                <a:solidFill>
                  <a:srgbClr val="C00000"/>
                </a:solidFill>
              </a:rPr>
              <a:t>yangi</a:t>
            </a:r>
            <a:r>
              <a:rPr lang="en-US" sz="2000" dirty="0">
                <a:solidFill>
                  <a:srgbClr val="C00000"/>
                </a:solidFill>
              </a:rPr>
              <a:t> </a:t>
            </a:r>
            <a:r>
              <a:rPr lang="en-US" sz="2000" dirty="0" err="1">
                <a:solidFill>
                  <a:srgbClr val="C00000"/>
                </a:solidFill>
              </a:rPr>
              <a:t>tizim</a:t>
            </a:r>
            <a:r>
              <a:rPr lang="en-US" sz="2000" dirty="0">
                <a:solidFill>
                  <a:srgbClr val="C00000"/>
                </a:solidFill>
              </a:rPr>
              <a:t> </a:t>
            </a:r>
            <a:r>
              <a:rPr lang="en-US" sz="2000" dirty="0" err="1">
                <a:solidFill>
                  <a:srgbClr val="C00000"/>
                </a:solidFill>
              </a:rPr>
              <a:t>bo'yicha</a:t>
            </a:r>
            <a:r>
              <a:rPr lang="en-US" sz="2000" dirty="0">
                <a:solidFill>
                  <a:srgbClr val="C00000"/>
                </a:solidFill>
              </a:rPr>
              <a:t> </a:t>
            </a:r>
            <a:r>
              <a:rPr lang="en-US" sz="2000" dirty="0" err="1">
                <a:solidFill>
                  <a:srgbClr val="C00000"/>
                </a:solidFill>
              </a:rPr>
              <a:t>tuzilgan</a:t>
            </a:r>
            <a:r>
              <a:rPr lang="en-US" sz="2000" dirty="0">
                <a:solidFill>
                  <a:srgbClr val="C00000"/>
                </a:solidFill>
              </a:rPr>
              <a:t> </a:t>
            </a:r>
            <a:r>
              <a:rPr lang="en-US" sz="2000" dirty="0" err="1">
                <a:solidFill>
                  <a:srgbClr val="C00000"/>
                </a:solidFill>
              </a:rPr>
              <a:t>xaritalar</a:t>
            </a:r>
            <a:r>
              <a:rPr lang="en-US" sz="2000" dirty="0">
                <a:solidFill>
                  <a:srgbClr val="C00000"/>
                </a:solidFill>
              </a:rPr>
              <a:t> </a:t>
            </a:r>
            <a:r>
              <a:rPr lang="en-US" sz="2000" dirty="0" err="1">
                <a:solidFill>
                  <a:srgbClr val="C00000"/>
                </a:solidFill>
              </a:rPr>
              <a:t>atlasini</a:t>
            </a:r>
            <a:r>
              <a:rPr lang="en-US" sz="2000" dirty="0">
                <a:solidFill>
                  <a:srgbClr val="C00000"/>
                </a:solidFill>
              </a:rPr>
              <a:t> </a:t>
            </a:r>
            <a:r>
              <a:rPr lang="en-US" sz="2000" dirty="0" err="1">
                <a:solidFill>
                  <a:srgbClr val="C00000"/>
                </a:solidFill>
              </a:rPr>
              <a:t>nashr</a:t>
            </a:r>
            <a:r>
              <a:rPr lang="en-US" sz="2000" dirty="0">
                <a:solidFill>
                  <a:srgbClr val="C00000"/>
                </a:solidFill>
              </a:rPr>
              <a:t> </a:t>
            </a:r>
            <a:r>
              <a:rPr lang="en-US" sz="2000" dirty="0" err="1">
                <a:solidFill>
                  <a:srgbClr val="C00000"/>
                </a:solidFill>
              </a:rPr>
              <a:t>etdi</a:t>
            </a:r>
            <a:r>
              <a:rPr lang="en-US" sz="2000" dirty="0">
                <a:solidFill>
                  <a:srgbClr val="C00000"/>
                </a:solidFill>
              </a:rPr>
              <a:t>. </a:t>
            </a:r>
            <a:r>
              <a:rPr lang="en-US" sz="2000" dirty="0" err="1">
                <a:solidFill>
                  <a:srgbClr val="C00000"/>
                </a:solidFill>
              </a:rPr>
              <a:t>Uning</a:t>
            </a:r>
            <a:r>
              <a:rPr lang="en-US" sz="2000" dirty="0">
                <a:solidFill>
                  <a:srgbClr val="C00000"/>
                </a:solidFill>
              </a:rPr>
              <a:t> </a:t>
            </a:r>
            <a:r>
              <a:rPr lang="en-US" sz="2000" dirty="0" err="1">
                <a:solidFill>
                  <a:srgbClr val="C00000"/>
                </a:solidFill>
              </a:rPr>
              <a:t>usuli</a:t>
            </a:r>
            <a:r>
              <a:rPr lang="en-US" sz="2000" dirty="0">
                <a:solidFill>
                  <a:srgbClr val="C00000"/>
                </a:solidFill>
              </a:rPr>
              <a:t> </a:t>
            </a:r>
            <a:r>
              <a:rPr lang="en-US" sz="2000" dirty="0" err="1">
                <a:solidFill>
                  <a:srgbClr val="C00000"/>
                </a:solidFill>
              </a:rPr>
              <a:t>bugungi</a:t>
            </a:r>
            <a:r>
              <a:rPr lang="en-US" sz="2000" dirty="0">
                <a:solidFill>
                  <a:srgbClr val="C00000"/>
                </a:solidFill>
              </a:rPr>
              <a:t> </a:t>
            </a:r>
            <a:r>
              <a:rPr lang="en-US" sz="2000" dirty="0" err="1">
                <a:solidFill>
                  <a:srgbClr val="C00000"/>
                </a:solidFill>
              </a:rPr>
              <a:t>kunda</a:t>
            </a:r>
            <a:r>
              <a:rPr lang="en-US" sz="2000" dirty="0">
                <a:solidFill>
                  <a:srgbClr val="C00000"/>
                </a:solidFill>
              </a:rPr>
              <a:t> ham </a:t>
            </a:r>
            <a:r>
              <a:rPr lang="en-US" sz="2000" dirty="0" err="1">
                <a:solidFill>
                  <a:srgbClr val="C00000"/>
                </a:solidFill>
              </a:rPr>
              <a:t>qo'llanilmoqda</a:t>
            </a:r>
            <a:r>
              <a:rPr lang="en-US" sz="2000" dirty="0">
                <a:solidFill>
                  <a:srgbClr val="C00000"/>
                </a:solidFill>
              </a:rPr>
              <a:t>.</a:t>
            </a:r>
            <a:endParaRPr lang="ru-RU" sz="2000" dirty="0">
              <a:solidFill>
                <a:srgbClr val="C00000"/>
              </a:solidFill>
            </a:endParaRPr>
          </a:p>
        </p:txBody>
      </p:sp>
      <p:sp>
        <p:nvSpPr>
          <p:cNvPr id="8" name="10-конечная звезда 3">
            <a:extLst>
              <a:ext uri="{FF2B5EF4-FFF2-40B4-BE49-F238E27FC236}">
                <a16:creationId xmlns:a16="http://schemas.microsoft.com/office/drawing/2014/main" id="{02CB5D64-FE3C-41C4-B478-441CE8367B44}"/>
              </a:ext>
            </a:extLst>
          </p:cNvPr>
          <p:cNvSpPr/>
          <p:nvPr/>
        </p:nvSpPr>
        <p:spPr>
          <a:xfrm>
            <a:off x="8485187"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16</a:t>
            </a:r>
            <a:endParaRPr lang="ru-RU" sz="2000" dirty="0">
              <a:solidFill>
                <a:schemeClr val="tx1"/>
              </a:solidFill>
              <a:latin typeface="Palatino Linotype" panose="02040502050505030304" pitchFamily="18" charset="0"/>
            </a:endParaRPr>
          </a:p>
        </p:txBody>
      </p:sp>
      <p:sp>
        <p:nvSpPr>
          <p:cNvPr id="4" name="Нижний колонтитул 3">
            <a:extLst>
              <a:ext uri="{FF2B5EF4-FFF2-40B4-BE49-F238E27FC236}">
                <a16:creationId xmlns:a16="http://schemas.microsoft.com/office/drawing/2014/main" id="{5C151460-D88E-446B-B6C0-E84B4E40ED1E}"/>
              </a:ext>
            </a:extLst>
          </p:cNvPr>
          <p:cNvSpPr>
            <a:spLocks noGrp="1"/>
          </p:cNvSpPr>
          <p:nvPr>
            <p:ph type="ftr" sz="quarter" idx="11"/>
          </p:nvPr>
        </p:nvSpPr>
        <p:spPr/>
        <p:txBody>
          <a:bodyPr/>
          <a:lstStyle/>
          <a:p>
            <a:pPr>
              <a:defRPr/>
            </a:pPr>
            <a:r>
              <a:rPr lang="en-US"/>
              <a:t>© B.Khamdamov </a:t>
            </a:r>
            <a:endParaRPr lang="ru-RU"/>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 двумя скругленными противолежащими углами 3">
            <a:extLst>
              <a:ext uri="{FF2B5EF4-FFF2-40B4-BE49-F238E27FC236}">
                <a16:creationId xmlns:a16="http://schemas.microsoft.com/office/drawing/2014/main" id="{BE79287E-8587-4A0A-B10C-4466067C0D04}"/>
              </a:ext>
            </a:extLst>
          </p:cNvPr>
          <p:cNvSpPr/>
          <p:nvPr/>
        </p:nvSpPr>
        <p:spPr>
          <a:xfrm>
            <a:off x="230188" y="115888"/>
            <a:ext cx="5759450" cy="3143250"/>
          </a:xfrm>
          <a:prstGeom prst="round2Diag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sz="2000" dirty="0">
                <a:solidFill>
                  <a:schemeClr val="tx1"/>
                </a:solidFill>
              </a:rPr>
              <a:t>	</a:t>
            </a:r>
            <a:r>
              <a:rPr lang="en-US" sz="2000" b="1" dirty="0" err="1">
                <a:solidFill>
                  <a:schemeClr val="tx1"/>
                </a:solidFill>
              </a:rPr>
              <a:t>Birinchi</a:t>
            </a:r>
            <a:r>
              <a:rPr lang="en-US" sz="2000" b="1" dirty="0">
                <a:solidFill>
                  <a:schemeClr val="tx1"/>
                </a:solidFill>
              </a:rPr>
              <a:t> </a:t>
            </a:r>
            <a:r>
              <a:rPr lang="en-US" sz="2000" b="1" dirty="0" err="1">
                <a:solidFill>
                  <a:schemeClr val="tx1"/>
                </a:solidFill>
              </a:rPr>
              <a:t>haqiqiy</a:t>
            </a:r>
            <a:r>
              <a:rPr lang="en-US" sz="2000" b="1" dirty="0">
                <a:solidFill>
                  <a:schemeClr val="tx1"/>
                </a:solidFill>
              </a:rPr>
              <a:t> </a:t>
            </a:r>
            <a:r>
              <a:rPr lang="en-US" sz="2000" b="1" dirty="0" err="1">
                <a:solidFill>
                  <a:schemeClr val="tx1"/>
                </a:solidFill>
              </a:rPr>
              <a:t>chizg’ich</a:t>
            </a:r>
            <a:r>
              <a:rPr lang="en-US" sz="2000" dirty="0">
                <a:solidFill>
                  <a:schemeClr val="tx1"/>
                </a:solidFill>
              </a:rPr>
              <a:t> </a:t>
            </a:r>
            <a:r>
              <a:rPr lang="en-US" sz="2000" dirty="0" err="1">
                <a:solidFill>
                  <a:schemeClr val="tx1"/>
                </a:solidFill>
              </a:rPr>
              <a:t>Frantsiya</a:t>
            </a:r>
            <a:r>
              <a:rPr lang="en-US" sz="2000" dirty="0">
                <a:solidFill>
                  <a:schemeClr val="tx1"/>
                </a:solidFill>
              </a:rPr>
              <a:t> </a:t>
            </a:r>
            <a:r>
              <a:rPr lang="en-US" sz="2000" dirty="0" err="1">
                <a:solidFill>
                  <a:schemeClr val="tx1"/>
                </a:solidFill>
              </a:rPr>
              <a:t>inqilobidan</a:t>
            </a:r>
            <a:r>
              <a:rPr lang="en-US" sz="2000" dirty="0">
                <a:solidFill>
                  <a:schemeClr val="tx1"/>
                </a:solidFill>
              </a:rPr>
              <a:t> </a:t>
            </a:r>
            <a:r>
              <a:rPr lang="en-US" sz="2000" dirty="0" err="1">
                <a:solidFill>
                  <a:schemeClr val="tx1"/>
                </a:solidFill>
              </a:rPr>
              <a:t>keyin</a:t>
            </a:r>
            <a:r>
              <a:rPr lang="en-US" sz="2000" dirty="0">
                <a:solidFill>
                  <a:schemeClr val="tx1"/>
                </a:solidFill>
              </a:rPr>
              <a:t> </a:t>
            </a:r>
            <a:r>
              <a:rPr lang="en-US" sz="2000" dirty="0" err="1">
                <a:solidFill>
                  <a:schemeClr val="tx1"/>
                </a:solidFill>
              </a:rPr>
              <a:t>Frantsiyada</a:t>
            </a:r>
            <a:r>
              <a:rPr lang="en-US" sz="2000" dirty="0">
                <a:solidFill>
                  <a:schemeClr val="tx1"/>
                </a:solidFill>
              </a:rPr>
              <a:t> </a:t>
            </a:r>
            <a:r>
              <a:rPr lang="en-US" sz="2000" dirty="0" err="1">
                <a:solidFill>
                  <a:schemeClr val="tx1"/>
                </a:solidFill>
              </a:rPr>
              <a:t>ishlab</a:t>
            </a:r>
            <a:r>
              <a:rPr lang="en-US" sz="2000" dirty="0">
                <a:solidFill>
                  <a:schemeClr val="tx1"/>
                </a:solidFill>
              </a:rPr>
              <a:t> </a:t>
            </a:r>
            <a:r>
              <a:rPr lang="en-US" sz="2000" dirty="0" err="1">
                <a:solidFill>
                  <a:schemeClr val="tx1"/>
                </a:solidFill>
              </a:rPr>
              <a:t>chiqarilgan</a:t>
            </a:r>
            <a:r>
              <a:rPr lang="en-US" sz="2000" dirty="0">
                <a:solidFill>
                  <a:schemeClr val="tx1"/>
                </a:solidFill>
              </a:rPr>
              <a:t>. </a:t>
            </a:r>
            <a:r>
              <a:rPr lang="en-US" sz="2000" dirty="0" err="1">
                <a:solidFill>
                  <a:schemeClr val="tx1"/>
                </a:solidFill>
              </a:rPr>
              <a:t>Uning</a:t>
            </a:r>
            <a:r>
              <a:rPr lang="en-US" sz="2000" dirty="0">
                <a:solidFill>
                  <a:schemeClr val="tx1"/>
                </a:solidFill>
              </a:rPr>
              <a:t> </a:t>
            </a:r>
            <a:r>
              <a:rPr lang="en-US" sz="2000" dirty="0" err="1">
                <a:solidFill>
                  <a:schemeClr val="tx1"/>
                </a:solidFill>
              </a:rPr>
              <a:t>uzunligi</a:t>
            </a:r>
            <a:r>
              <a:rPr lang="en-US" sz="2000" dirty="0">
                <a:solidFill>
                  <a:schemeClr val="tx1"/>
                </a:solidFill>
              </a:rPr>
              <a:t> </a:t>
            </a:r>
            <a:r>
              <a:rPr lang="en-US" sz="2000" dirty="0" err="1">
                <a:solidFill>
                  <a:schemeClr val="tx1"/>
                </a:solidFill>
              </a:rPr>
              <a:t>bir</a:t>
            </a:r>
            <a:r>
              <a:rPr lang="en-US" sz="2000" dirty="0">
                <a:solidFill>
                  <a:schemeClr val="tx1"/>
                </a:solidFill>
              </a:rPr>
              <a:t> </a:t>
            </a:r>
            <a:r>
              <a:rPr lang="en-US" sz="2000" dirty="0" err="1">
                <a:solidFill>
                  <a:schemeClr val="tx1"/>
                </a:solidFill>
              </a:rPr>
              <a:t>metr</a:t>
            </a:r>
            <a:r>
              <a:rPr lang="en-US" sz="2000" dirty="0">
                <a:solidFill>
                  <a:schemeClr val="tx1"/>
                </a:solidFill>
              </a:rPr>
              <a:t>, </a:t>
            </a:r>
            <a:r>
              <a:rPr lang="en-US" sz="2000" dirty="0" err="1">
                <a:solidFill>
                  <a:schemeClr val="tx1"/>
                </a:solidFill>
              </a:rPr>
              <a:t>kengligi</a:t>
            </a:r>
            <a:r>
              <a:rPr lang="en-US" sz="2000" dirty="0">
                <a:solidFill>
                  <a:schemeClr val="tx1"/>
                </a:solidFill>
              </a:rPr>
              <a:t> 2,5 </a:t>
            </a:r>
            <a:r>
              <a:rPr lang="en-US" sz="2000" dirty="0" err="1">
                <a:solidFill>
                  <a:schemeClr val="tx1"/>
                </a:solidFill>
              </a:rPr>
              <a:t>sm</a:t>
            </a:r>
            <a:r>
              <a:rPr lang="en-US" sz="2000" dirty="0">
                <a:solidFill>
                  <a:schemeClr val="tx1"/>
                </a:solidFill>
              </a:rPr>
              <a:t>, </a:t>
            </a:r>
            <a:r>
              <a:rPr lang="en-US" sz="2000" dirty="0" err="1">
                <a:solidFill>
                  <a:schemeClr val="tx1"/>
                </a:solidFill>
              </a:rPr>
              <a:t>metr</a:t>
            </a:r>
            <a:r>
              <a:rPr lang="en-US" sz="2000" dirty="0">
                <a:solidFill>
                  <a:schemeClr val="tx1"/>
                </a:solidFill>
              </a:rPr>
              <a:t> </a:t>
            </a:r>
            <a:r>
              <a:rPr lang="en-US" sz="2000" dirty="0" err="1">
                <a:solidFill>
                  <a:schemeClr val="tx1"/>
                </a:solidFill>
              </a:rPr>
              <a:t>esa</a:t>
            </a:r>
            <a:r>
              <a:rPr lang="en-US" sz="2000" dirty="0">
                <a:solidFill>
                  <a:schemeClr val="tx1"/>
                </a:solidFill>
              </a:rPr>
              <a:t> </a:t>
            </a:r>
            <a:r>
              <a:rPr lang="en-US" sz="2000" dirty="0" err="1">
                <a:solidFill>
                  <a:schemeClr val="tx1"/>
                </a:solidFill>
              </a:rPr>
              <a:t>Parij</a:t>
            </a:r>
            <a:r>
              <a:rPr lang="en-US" sz="2000" dirty="0">
                <a:solidFill>
                  <a:schemeClr val="tx1"/>
                </a:solidFill>
              </a:rPr>
              <a:t> </a:t>
            </a:r>
            <a:r>
              <a:rPr lang="en-US" sz="2000" dirty="0" err="1">
                <a:solidFill>
                  <a:schemeClr val="tx1"/>
                </a:solidFill>
              </a:rPr>
              <a:t>meridiani</a:t>
            </a:r>
            <a:r>
              <a:rPr lang="en-US" sz="2000" dirty="0">
                <a:solidFill>
                  <a:schemeClr val="tx1"/>
                </a:solidFill>
              </a:rPr>
              <a:t> </a:t>
            </a:r>
            <a:r>
              <a:rPr lang="en-US" sz="2000" dirty="0" err="1">
                <a:solidFill>
                  <a:schemeClr val="tx1"/>
                </a:solidFill>
              </a:rPr>
              <a:t>uzunligining</a:t>
            </a:r>
            <a:r>
              <a:rPr lang="en-US" sz="2000" dirty="0">
                <a:solidFill>
                  <a:schemeClr val="tx1"/>
                </a:solidFill>
              </a:rPr>
              <a:t> </a:t>
            </a:r>
            <a:r>
              <a:rPr lang="en-US" sz="2000" dirty="0" err="1">
                <a:solidFill>
                  <a:schemeClr val="tx1"/>
                </a:solidFill>
              </a:rPr>
              <a:t>qirq</a:t>
            </a:r>
            <a:r>
              <a:rPr lang="en-US" sz="2000" dirty="0">
                <a:solidFill>
                  <a:schemeClr val="tx1"/>
                </a:solidFill>
              </a:rPr>
              <a:t> </a:t>
            </a:r>
            <a:r>
              <a:rPr lang="en-US" sz="2000" dirty="0" err="1">
                <a:solidFill>
                  <a:schemeClr val="tx1"/>
                </a:solidFill>
              </a:rPr>
              <a:t>millioninchi</a:t>
            </a:r>
            <a:r>
              <a:rPr lang="en-US" sz="2000" dirty="0">
                <a:solidFill>
                  <a:schemeClr val="tx1"/>
                </a:solidFill>
              </a:rPr>
              <a:t> </a:t>
            </a:r>
            <a:r>
              <a:rPr lang="en-US" sz="2000" dirty="0" err="1">
                <a:solidFill>
                  <a:schemeClr val="tx1"/>
                </a:solidFill>
              </a:rPr>
              <a:t>qismiga</a:t>
            </a:r>
            <a:r>
              <a:rPr lang="en-US" sz="2000" dirty="0">
                <a:solidFill>
                  <a:schemeClr val="tx1"/>
                </a:solidFill>
              </a:rPr>
              <a:t> </a:t>
            </a:r>
            <a:r>
              <a:rPr lang="en-US" sz="2000" dirty="0" err="1">
                <a:solidFill>
                  <a:schemeClr val="tx1"/>
                </a:solidFill>
              </a:rPr>
              <a:t>teng</a:t>
            </a:r>
            <a:r>
              <a:rPr lang="en-US" sz="2000" dirty="0">
                <a:solidFill>
                  <a:schemeClr val="tx1"/>
                </a:solidFill>
              </a:rPr>
              <a:t> </a:t>
            </a:r>
            <a:r>
              <a:rPr lang="en-US" sz="2000" dirty="0" err="1">
                <a:solidFill>
                  <a:schemeClr val="tx1"/>
                </a:solidFill>
              </a:rPr>
              <a:t>edi</a:t>
            </a:r>
            <a:r>
              <a:rPr lang="en-US" sz="2000" dirty="0">
                <a:solidFill>
                  <a:schemeClr val="tx1"/>
                </a:solidFill>
              </a:rPr>
              <a:t>. Meridian </a:t>
            </a:r>
            <a:r>
              <a:rPr lang="en-US" sz="2000" dirty="0" err="1">
                <a:solidFill>
                  <a:schemeClr val="tx1"/>
                </a:solidFill>
              </a:rPr>
              <a:t>uzunligi</a:t>
            </a:r>
            <a:r>
              <a:rPr lang="en-US" sz="2000" dirty="0">
                <a:solidFill>
                  <a:schemeClr val="tx1"/>
                </a:solidFill>
              </a:rPr>
              <a:t> </a:t>
            </a:r>
            <a:r>
              <a:rPr lang="en-US" sz="2000" dirty="0" err="1">
                <a:solidFill>
                  <a:schemeClr val="tx1"/>
                </a:solidFill>
              </a:rPr>
              <a:t>Dyunkerk</a:t>
            </a:r>
            <a:r>
              <a:rPr lang="en-US" sz="2000" dirty="0">
                <a:solidFill>
                  <a:schemeClr val="tx1"/>
                </a:solidFill>
              </a:rPr>
              <a:t> </a:t>
            </a:r>
            <a:r>
              <a:rPr lang="en-US" sz="2000" dirty="0" err="1">
                <a:solidFill>
                  <a:schemeClr val="tx1"/>
                </a:solidFill>
              </a:rPr>
              <a:t>va</a:t>
            </a:r>
            <a:r>
              <a:rPr lang="en-US" sz="2000" dirty="0">
                <a:solidFill>
                  <a:schemeClr val="tx1"/>
                </a:solidFill>
              </a:rPr>
              <a:t> </a:t>
            </a:r>
            <a:r>
              <a:rPr lang="en-US" sz="2000" dirty="0" err="1">
                <a:solidFill>
                  <a:schemeClr val="tx1"/>
                </a:solidFill>
              </a:rPr>
              <a:t>Barselona</a:t>
            </a:r>
            <a:r>
              <a:rPr lang="en-US" sz="2000" dirty="0">
                <a:solidFill>
                  <a:schemeClr val="tx1"/>
                </a:solidFill>
              </a:rPr>
              <a:t> </a:t>
            </a:r>
            <a:r>
              <a:rPr lang="en-US" sz="2000" dirty="0" err="1">
                <a:solidFill>
                  <a:schemeClr val="tx1"/>
                </a:solidFill>
              </a:rPr>
              <a:t>orasidagi</a:t>
            </a:r>
            <a:r>
              <a:rPr lang="en-US" sz="2000" dirty="0">
                <a:solidFill>
                  <a:schemeClr val="tx1"/>
                </a:solidFill>
              </a:rPr>
              <a:t> </a:t>
            </a:r>
            <a:r>
              <a:rPr lang="en-US" sz="2000" dirty="0" err="1">
                <a:solidFill>
                  <a:schemeClr val="tx1"/>
                </a:solidFill>
              </a:rPr>
              <a:t>to'g'ri</a:t>
            </a:r>
            <a:r>
              <a:rPr lang="en-US" sz="2000" dirty="0">
                <a:solidFill>
                  <a:schemeClr val="tx1"/>
                </a:solidFill>
              </a:rPr>
              <a:t> </a:t>
            </a:r>
            <a:r>
              <a:rPr lang="en-US" sz="2000" dirty="0" err="1">
                <a:solidFill>
                  <a:schemeClr val="tx1"/>
                </a:solidFill>
              </a:rPr>
              <a:t>uchastkada</a:t>
            </a:r>
            <a:r>
              <a:rPr lang="en-US" sz="2000" dirty="0">
                <a:solidFill>
                  <a:schemeClr val="tx1"/>
                </a:solidFill>
              </a:rPr>
              <a:t> 115 ta </a:t>
            </a:r>
            <a:r>
              <a:rPr lang="en-US" sz="2000" dirty="0" err="1">
                <a:solidFill>
                  <a:schemeClr val="tx1"/>
                </a:solidFill>
              </a:rPr>
              <a:t>uchburchak</a:t>
            </a:r>
            <a:r>
              <a:rPr lang="en-US" sz="2000" dirty="0">
                <a:solidFill>
                  <a:schemeClr val="tx1"/>
                </a:solidFill>
              </a:rPr>
              <a:t> </a:t>
            </a:r>
            <a:r>
              <a:rPr lang="en-US" sz="2000" dirty="0" err="1">
                <a:solidFill>
                  <a:schemeClr val="tx1"/>
                </a:solidFill>
              </a:rPr>
              <a:t>yordamida</a:t>
            </a:r>
            <a:r>
              <a:rPr lang="en-US" sz="2000" dirty="0">
                <a:solidFill>
                  <a:schemeClr val="tx1"/>
                </a:solidFill>
              </a:rPr>
              <a:t> </a:t>
            </a:r>
            <a:r>
              <a:rPr lang="en-US" sz="2000" dirty="0" err="1">
                <a:solidFill>
                  <a:schemeClr val="tx1"/>
                </a:solidFill>
              </a:rPr>
              <a:t>o'lchangan</a:t>
            </a:r>
            <a:r>
              <a:rPr lang="en-US" sz="2000" dirty="0">
                <a:solidFill>
                  <a:schemeClr val="tx1"/>
                </a:solidFill>
              </a:rPr>
              <a:t> </a:t>
            </a:r>
            <a:r>
              <a:rPr lang="en-US" sz="2000" dirty="0" err="1">
                <a:solidFill>
                  <a:schemeClr val="tx1"/>
                </a:solidFill>
              </a:rPr>
              <a:t>va</a:t>
            </a:r>
            <a:r>
              <a:rPr lang="en-US" sz="2000" dirty="0">
                <a:solidFill>
                  <a:schemeClr val="tx1"/>
                </a:solidFill>
              </a:rPr>
              <a:t> </a:t>
            </a:r>
            <a:r>
              <a:rPr lang="en-US" sz="2000" dirty="0" err="1">
                <a:solidFill>
                  <a:schemeClr val="tx1"/>
                </a:solidFill>
              </a:rPr>
              <a:t>hisoblangan</a:t>
            </a:r>
            <a:r>
              <a:rPr lang="en-US" sz="2000" dirty="0">
                <a:solidFill>
                  <a:schemeClr val="tx1"/>
                </a:solidFill>
              </a:rPr>
              <a:t>. </a:t>
            </a:r>
            <a:r>
              <a:rPr lang="en-US" sz="2000" dirty="0" err="1">
                <a:solidFill>
                  <a:schemeClr val="tx1"/>
                </a:solidFill>
              </a:rPr>
              <a:t>Keng</a:t>
            </a:r>
            <a:r>
              <a:rPr lang="en-US" sz="2000" dirty="0">
                <a:solidFill>
                  <a:schemeClr val="tx1"/>
                </a:solidFill>
              </a:rPr>
              <a:t> </a:t>
            </a:r>
            <a:r>
              <a:rPr lang="en-US" sz="2000" dirty="0" err="1">
                <a:solidFill>
                  <a:schemeClr val="tx1"/>
                </a:solidFill>
              </a:rPr>
              <a:t>foydalanish</a:t>
            </a:r>
            <a:r>
              <a:rPr lang="en-US" sz="2000" dirty="0">
                <a:solidFill>
                  <a:schemeClr val="tx1"/>
                </a:solidFill>
              </a:rPr>
              <a:t> </a:t>
            </a:r>
            <a:r>
              <a:rPr lang="en-US" sz="2000" dirty="0" err="1">
                <a:solidFill>
                  <a:schemeClr val="tx1"/>
                </a:solidFill>
              </a:rPr>
              <a:t>uchun</a:t>
            </a:r>
            <a:r>
              <a:rPr lang="en-US" sz="2000" dirty="0">
                <a:solidFill>
                  <a:schemeClr val="tx1"/>
                </a:solidFill>
              </a:rPr>
              <a:t> </a:t>
            </a:r>
            <a:r>
              <a:rPr lang="en-US" sz="2000" dirty="0" err="1">
                <a:solidFill>
                  <a:schemeClr val="tx1"/>
                </a:solidFill>
              </a:rPr>
              <a:t>yog’ochdan</a:t>
            </a:r>
            <a:r>
              <a:rPr lang="en-US" sz="2000" dirty="0">
                <a:solidFill>
                  <a:schemeClr val="tx1"/>
                </a:solidFill>
              </a:rPr>
              <a:t> </a:t>
            </a:r>
            <a:r>
              <a:rPr lang="en-US" sz="2000" dirty="0" err="1">
                <a:solidFill>
                  <a:schemeClr val="tx1"/>
                </a:solidFill>
              </a:rPr>
              <a:t>qilingan</a:t>
            </a:r>
            <a:r>
              <a:rPr lang="en-US" sz="2000" dirty="0">
                <a:solidFill>
                  <a:schemeClr val="tx1"/>
                </a:solidFill>
              </a:rPr>
              <a:t> </a:t>
            </a:r>
            <a:r>
              <a:rPr lang="en-US" sz="2000" dirty="0" err="1">
                <a:solidFill>
                  <a:schemeClr val="tx1"/>
                </a:solidFill>
              </a:rPr>
              <a:t>chizg’ichlar</a:t>
            </a:r>
            <a:r>
              <a:rPr lang="en-US" sz="2000" dirty="0">
                <a:solidFill>
                  <a:schemeClr val="tx1"/>
                </a:solidFill>
              </a:rPr>
              <a:t> </a:t>
            </a:r>
            <a:r>
              <a:rPr lang="en-US" sz="2000" dirty="0" err="1">
                <a:solidFill>
                  <a:schemeClr val="tx1"/>
                </a:solidFill>
              </a:rPr>
              <a:t>ishlatila</a:t>
            </a:r>
            <a:r>
              <a:rPr lang="en-US" sz="2000" dirty="0">
                <a:solidFill>
                  <a:schemeClr val="tx1"/>
                </a:solidFill>
              </a:rPr>
              <a:t> </a:t>
            </a:r>
            <a:r>
              <a:rPr lang="en-US" sz="2000" dirty="0" err="1">
                <a:solidFill>
                  <a:schemeClr val="tx1"/>
                </a:solidFill>
              </a:rPr>
              <a:t>boshladi</a:t>
            </a:r>
            <a:r>
              <a:rPr lang="en-US" sz="2000" dirty="0">
                <a:solidFill>
                  <a:schemeClr val="tx1"/>
                </a:solidFill>
              </a:rPr>
              <a:t>.</a:t>
            </a:r>
            <a:endParaRPr lang="ru-RU" sz="2000" dirty="0">
              <a:solidFill>
                <a:schemeClr val="tx1"/>
              </a:solidFill>
            </a:endParaRPr>
          </a:p>
        </p:txBody>
      </p:sp>
      <p:sp>
        <p:nvSpPr>
          <p:cNvPr id="5" name="Прямоугольник с двумя скругленными противолежащими углами 4">
            <a:extLst>
              <a:ext uri="{FF2B5EF4-FFF2-40B4-BE49-F238E27FC236}">
                <a16:creationId xmlns:a16="http://schemas.microsoft.com/office/drawing/2014/main" id="{DDF2ED0E-5ECD-4ED0-AB1F-4054DFBACFEC}"/>
              </a:ext>
            </a:extLst>
          </p:cNvPr>
          <p:cNvSpPr/>
          <p:nvPr/>
        </p:nvSpPr>
        <p:spPr>
          <a:xfrm>
            <a:off x="3419475" y="3429000"/>
            <a:ext cx="5508625" cy="3313113"/>
          </a:xfrm>
          <a:prstGeom prst="round2Diag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sz="2000" dirty="0">
                <a:solidFill>
                  <a:srgbClr val="FF0000"/>
                </a:solidFill>
                <a:cs typeface="Arial" panose="020B0604020202020204" pitchFamily="34" charset="0"/>
              </a:rPr>
              <a:t>	</a:t>
            </a:r>
            <a:r>
              <a:rPr lang="en-US" sz="2000" dirty="0" err="1">
                <a:solidFill>
                  <a:srgbClr val="FF0000"/>
                </a:solidFill>
                <a:cs typeface="Arial" panose="020B0604020202020204" pitchFamily="34" charset="0"/>
              </a:rPr>
              <a:t>Bugungi</a:t>
            </a:r>
            <a:r>
              <a:rPr lang="en-US" sz="2000" dirty="0">
                <a:solidFill>
                  <a:srgbClr val="FF0000"/>
                </a:solidFill>
                <a:cs typeface="Arial" panose="020B0604020202020204" pitchFamily="34" charset="0"/>
              </a:rPr>
              <a:t> </a:t>
            </a:r>
            <a:r>
              <a:rPr lang="en-US" sz="2000" dirty="0" err="1">
                <a:solidFill>
                  <a:srgbClr val="FF0000"/>
                </a:solidFill>
                <a:cs typeface="Arial" panose="020B0604020202020204" pitchFamily="34" charset="0"/>
              </a:rPr>
              <a:t>kunga</a:t>
            </a:r>
            <a:r>
              <a:rPr lang="en-US" sz="2000" dirty="0">
                <a:solidFill>
                  <a:srgbClr val="FF0000"/>
                </a:solidFill>
                <a:cs typeface="Arial" panose="020B0604020202020204" pitchFamily="34" charset="0"/>
              </a:rPr>
              <a:t> </a:t>
            </a:r>
            <a:r>
              <a:rPr lang="en-US" sz="2000" dirty="0" err="1">
                <a:solidFill>
                  <a:srgbClr val="FF0000"/>
                </a:solidFill>
                <a:cs typeface="Arial" panose="020B0604020202020204" pitchFamily="34" charset="0"/>
              </a:rPr>
              <a:t>qadar</a:t>
            </a:r>
            <a:r>
              <a:rPr lang="en-US" sz="2000" dirty="0">
                <a:solidFill>
                  <a:srgbClr val="FF0000"/>
                </a:solidFill>
                <a:cs typeface="Arial" panose="020B0604020202020204" pitchFamily="34" charset="0"/>
              </a:rPr>
              <a:t> </a:t>
            </a:r>
            <a:r>
              <a:rPr lang="en-US" sz="2000" dirty="0" err="1">
                <a:solidFill>
                  <a:srgbClr val="FF0000"/>
                </a:solidFill>
                <a:cs typeface="Arial" panose="020B0604020202020204" pitchFamily="34" charset="0"/>
              </a:rPr>
              <a:t>eng</a:t>
            </a:r>
            <a:r>
              <a:rPr lang="en-US" sz="2000" dirty="0">
                <a:solidFill>
                  <a:srgbClr val="FF0000"/>
                </a:solidFill>
                <a:cs typeface="Arial" panose="020B0604020202020204" pitchFamily="34" charset="0"/>
              </a:rPr>
              <a:t> </a:t>
            </a:r>
            <a:r>
              <a:rPr lang="en-US" sz="2000" dirty="0" err="1">
                <a:solidFill>
                  <a:srgbClr val="FF0000"/>
                </a:solidFill>
                <a:cs typeface="Arial" panose="020B0604020202020204" pitchFamily="34" charset="0"/>
              </a:rPr>
              <a:t>mashhur</a:t>
            </a:r>
            <a:r>
              <a:rPr lang="en-US" sz="2000" dirty="0">
                <a:solidFill>
                  <a:srgbClr val="FF0000"/>
                </a:solidFill>
                <a:cs typeface="Arial" panose="020B0604020202020204" pitchFamily="34" charset="0"/>
              </a:rPr>
              <a:t> </a:t>
            </a:r>
            <a:r>
              <a:rPr lang="en-US" sz="2000" dirty="0" err="1">
                <a:solidFill>
                  <a:srgbClr val="FF0000"/>
                </a:solidFill>
                <a:cs typeface="Arial" panose="020B0604020202020204" pitchFamily="34" charset="0"/>
              </a:rPr>
              <a:t>o'lchov</a:t>
            </a:r>
            <a:r>
              <a:rPr lang="en-US" sz="2000" dirty="0">
                <a:solidFill>
                  <a:srgbClr val="FF0000"/>
                </a:solidFill>
                <a:cs typeface="Arial" panose="020B0604020202020204" pitchFamily="34" charset="0"/>
              </a:rPr>
              <a:t> </a:t>
            </a:r>
            <a:r>
              <a:rPr lang="en-US" sz="2000" dirty="0" err="1">
                <a:solidFill>
                  <a:srgbClr val="FF0000"/>
                </a:solidFill>
                <a:cs typeface="Arial" panose="020B0604020202020204" pitchFamily="34" charset="0"/>
              </a:rPr>
              <a:t>vositasi</a:t>
            </a:r>
            <a:r>
              <a:rPr lang="en-US" sz="2000" dirty="0">
                <a:solidFill>
                  <a:srgbClr val="FF0000"/>
                </a:solidFill>
                <a:cs typeface="Arial" panose="020B0604020202020204" pitchFamily="34" charset="0"/>
              </a:rPr>
              <a:t> </a:t>
            </a:r>
            <a:r>
              <a:rPr lang="en-US" sz="2000" dirty="0" err="1">
                <a:solidFill>
                  <a:srgbClr val="FF0000"/>
                </a:solidFill>
                <a:cs typeface="Arial" panose="020B0604020202020204" pitchFamily="34" charset="0"/>
              </a:rPr>
              <a:t>bo'lgan</a:t>
            </a:r>
            <a:r>
              <a:rPr lang="en-US" sz="2000" dirty="0">
                <a:solidFill>
                  <a:srgbClr val="FF0000"/>
                </a:solidFill>
                <a:cs typeface="Arial" panose="020B0604020202020204" pitchFamily="34" charset="0"/>
              </a:rPr>
              <a:t> </a:t>
            </a:r>
            <a:r>
              <a:rPr lang="en-US" sz="2000" dirty="0" err="1">
                <a:solidFill>
                  <a:srgbClr val="FF0000"/>
                </a:solidFill>
                <a:cs typeface="Arial" panose="020B0604020202020204" pitchFamily="34" charset="0"/>
              </a:rPr>
              <a:t>shtangentsirkul</a:t>
            </a:r>
            <a:r>
              <a:rPr lang="en-US" sz="2000" dirty="0">
                <a:solidFill>
                  <a:srgbClr val="FF0000"/>
                </a:solidFill>
                <a:cs typeface="Arial" panose="020B0604020202020204" pitchFamily="34" charset="0"/>
              </a:rPr>
              <a:t> XV </a:t>
            </a:r>
            <a:r>
              <a:rPr lang="en-US" sz="2000" dirty="0" err="1">
                <a:solidFill>
                  <a:srgbClr val="FF0000"/>
                </a:solidFill>
                <a:cs typeface="Arial" panose="020B0604020202020204" pitchFamily="34" charset="0"/>
              </a:rPr>
              <a:t>asr</a:t>
            </a:r>
            <a:r>
              <a:rPr lang="en-US" sz="2000" dirty="0">
                <a:solidFill>
                  <a:srgbClr val="FF0000"/>
                </a:solidFill>
                <a:cs typeface="Arial" panose="020B0604020202020204" pitchFamily="34" charset="0"/>
              </a:rPr>
              <a:t> </a:t>
            </a:r>
            <a:r>
              <a:rPr lang="en-US" sz="2000" dirty="0" err="1">
                <a:solidFill>
                  <a:srgbClr val="FF0000"/>
                </a:solidFill>
                <a:cs typeface="Arial" panose="020B0604020202020204" pitchFamily="34" charset="0"/>
              </a:rPr>
              <a:t>oxirida</a:t>
            </a:r>
            <a:r>
              <a:rPr lang="en-US" sz="2000" dirty="0">
                <a:solidFill>
                  <a:srgbClr val="FF0000"/>
                </a:solidFill>
                <a:cs typeface="Arial" panose="020B0604020202020204" pitchFamily="34" charset="0"/>
              </a:rPr>
              <a:t> </a:t>
            </a:r>
            <a:r>
              <a:rPr lang="en-US" sz="2000" dirty="0" err="1">
                <a:solidFill>
                  <a:srgbClr val="FF0000"/>
                </a:solidFill>
                <a:cs typeface="Arial" panose="020B0604020202020204" pitchFamily="34" charset="0"/>
              </a:rPr>
              <a:t>ixtiro</a:t>
            </a:r>
            <a:r>
              <a:rPr lang="en-US" sz="2000" dirty="0">
                <a:solidFill>
                  <a:srgbClr val="FF0000"/>
                </a:solidFill>
                <a:cs typeface="Arial" panose="020B0604020202020204" pitchFamily="34" charset="0"/>
              </a:rPr>
              <a:t> </a:t>
            </a:r>
            <a:r>
              <a:rPr lang="en-US" sz="2000" dirty="0" err="1">
                <a:solidFill>
                  <a:srgbClr val="FF0000"/>
                </a:solidFill>
                <a:cs typeface="Arial" panose="020B0604020202020204" pitchFamily="34" charset="0"/>
              </a:rPr>
              <a:t>qilingan</a:t>
            </a:r>
            <a:r>
              <a:rPr lang="en-US" sz="2000" dirty="0">
                <a:solidFill>
                  <a:srgbClr val="FF0000"/>
                </a:solidFill>
                <a:cs typeface="Arial" panose="020B0604020202020204" pitchFamily="34" charset="0"/>
              </a:rPr>
              <a:t>. Bu </a:t>
            </a:r>
            <a:r>
              <a:rPr lang="en-US" sz="2000" dirty="0" err="1">
                <a:solidFill>
                  <a:srgbClr val="FF0000"/>
                </a:solidFill>
                <a:cs typeface="Arial" panose="020B0604020202020204" pitchFamily="34" charset="0"/>
              </a:rPr>
              <a:t>yog'och</a:t>
            </a:r>
            <a:r>
              <a:rPr lang="en-US" sz="2000" dirty="0">
                <a:solidFill>
                  <a:srgbClr val="FF0000"/>
                </a:solidFill>
                <a:cs typeface="Arial" panose="020B0604020202020204" pitchFamily="34" charset="0"/>
              </a:rPr>
              <a:t>  </a:t>
            </a:r>
            <a:r>
              <a:rPr lang="en-US" sz="2000" dirty="0" err="1">
                <a:solidFill>
                  <a:srgbClr val="FF0000"/>
                </a:solidFill>
                <a:cs typeface="Arial" panose="020B0604020202020204" pitchFamily="34" charset="0"/>
              </a:rPr>
              <a:t>yasalgan</a:t>
            </a:r>
            <a:r>
              <a:rPr lang="en-US" sz="2000" dirty="0">
                <a:solidFill>
                  <a:srgbClr val="FF0000"/>
                </a:solidFill>
                <a:cs typeface="Arial" panose="020B0604020202020204" pitchFamily="34" charset="0"/>
              </a:rPr>
              <a:t> </a:t>
            </a:r>
            <a:r>
              <a:rPr lang="en-US" sz="2000" dirty="0" err="1">
                <a:solidFill>
                  <a:srgbClr val="FF0000"/>
                </a:solidFill>
                <a:cs typeface="Arial" panose="020B0604020202020204" pitchFamily="34" charset="0"/>
              </a:rPr>
              <a:t>edi</a:t>
            </a:r>
            <a:r>
              <a:rPr lang="en-US" sz="2000" dirty="0">
                <a:solidFill>
                  <a:srgbClr val="FF0000"/>
                </a:solidFill>
                <a:cs typeface="Arial" panose="020B0604020202020204" pitchFamily="34" charset="0"/>
              </a:rPr>
              <a:t>.  1831 </a:t>
            </a:r>
            <a:r>
              <a:rPr lang="en-US" sz="2000" dirty="0" err="1">
                <a:solidFill>
                  <a:srgbClr val="FF0000"/>
                </a:solidFill>
                <a:cs typeface="Arial" panose="020B0604020202020204" pitchFamily="34" charset="0"/>
              </a:rPr>
              <a:t>yilda</a:t>
            </a:r>
            <a:r>
              <a:rPr lang="en-US" sz="2000" dirty="0">
                <a:solidFill>
                  <a:srgbClr val="FF0000"/>
                </a:solidFill>
                <a:cs typeface="Arial" panose="020B0604020202020204" pitchFamily="34" charset="0"/>
              </a:rPr>
              <a:t> Per Vernier </a:t>
            </a:r>
            <a:r>
              <a:rPr lang="en-US" sz="2000" dirty="0" err="1">
                <a:solidFill>
                  <a:srgbClr val="FF0000"/>
                </a:solidFill>
                <a:cs typeface="Arial" panose="020B0604020202020204" pitchFamily="34" charset="0"/>
              </a:rPr>
              <a:t>nonius</a:t>
            </a:r>
            <a:r>
              <a:rPr lang="en-US" sz="2000" dirty="0">
                <a:solidFill>
                  <a:srgbClr val="FF0000"/>
                </a:solidFill>
                <a:cs typeface="Arial" panose="020B0604020202020204" pitchFamily="34" charset="0"/>
              </a:rPr>
              <a:t> </a:t>
            </a:r>
            <a:r>
              <a:rPr lang="en-US" sz="2000" dirty="0" err="1">
                <a:solidFill>
                  <a:srgbClr val="FF0000"/>
                </a:solidFill>
                <a:cs typeface="Arial" panose="020B0604020202020204" pitchFamily="34" charset="0"/>
              </a:rPr>
              <a:t>shkalasini</a:t>
            </a:r>
            <a:r>
              <a:rPr lang="en-US" sz="2000" dirty="0">
                <a:solidFill>
                  <a:srgbClr val="FF0000"/>
                </a:solidFill>
                <a:cs typeface="Arial" panose="020B0604020202020204" pitchFamily="34" charset="0"/>
              </a:rPr>
              <a:t>  </a:t>
            </a:r>
            <a:r>
              <a:rPr lang="en-US" sz="2000" dirty="0" err="1">
                <a:solidFill>
                  <a:srgbClr val="FF0000"/>
                </a:solidFill>
                <a:cs typeface="Arial" panose="020B0604020202020204" pitchFamily="34" charset="0"/>
              </a:rPr>
              <a:t>ixtiro</a:t>
            </a:r>
            <a:r>
              <a:rPr lang="en-US" sz="2000" dirty="0">
                <a:solidFill>
                  <a:srgbClr val="FF0000"/>
                </a:solidFill>
                <a:cs typeface="Arial" panose="020B0604020202020204" pitchFamily="34" charset="0"/>
              </a:rPr>
              <a:t> </a:t>
            </a:r>
            <a:r>
              <a:rPr lang="en-US" sz="2000" dirty="0" err="1">
                <a:solidFill>
                  <a:srgbClr val="FF0000"/>
                </a:solidFill>
                <a:cs typeface="Arial" panose="020B0604020202020204" pitchFamily="34" charset="0"/>
              </a:rPr>
              <a:t>qildi</a:t>
            </a:r>
            <a:r>
              <a:rPr lang="en-US" sz="2000" dirty="0">
                <a:solidFill>
                  <a:srgbClr val="FF0000"/>
                </a:solidFill>
                <a:cs typeface="Arial" panose="020B0604020202020204" pitchFamily="34" charset="0"/>
              </a:rPr>
              <a:t>.</a:t>
            </a:r>
          </a:p>
          <a:p>
            <a:pPr algn="just">
              <a:defRPr/>
            </a:pPr>
            <a:r>
              <a:rPr lang="en-US" sz="2000" dirty="0" err="1">
                <a:solidFill>
                  <a:srgbClr val="FF0000"/>
                </a:solidFill>
                <a:cs typeface="Arial" panose="020B0604020202020204" pitchFamily="34" charset="0"/>
              </a:rPr>
              <a:t>Mikrometrlarni</a:t>
            </a:r>
            <a:r>
              <a:rPr lang="en-US" sz="2000" dirty="0">
                <a:solidFill>
                  <a:srgbClr val="FF0000"/>
                </a:solidFill>
                <a:cs typeface="Arial" panose="020B0604020202020204" pitchFamily="34" charset="0"/>
              </a:rPr>
              <a:t> </a:t>
            </a:r>
            <a:r>
              <a:rPr lang="en-US" sz="2000" dirty="0" err="1">
                <a:solidFill>
                  <a:srgbClr val="FF0000"/>
                </a:solidFill>
                <a:cs typeface="Arial" panose="020B0604020202020204" pitchFamily="34" charset="0"/>
              </a:rPr>
              <a:t>ishlab</a:t>
            </a:r>
            <a:r>
              <a:rPr lang="en-US" sz="2000" dirty="0">
                <a:solidFill>
                  <a:srgbClr val="FF0000"/>
                </a:solidFill>
                <a:cs typeface="Arial" panose="020B0604020202020204" pitchFamily="34" charset="0"/>
              </a:rPr>
              <a:t> </a:t>
            </a:r>
            <a:r>
              <a:rPr lang="en-US" sz="2000" dirty="0" err="1">
                <a:solidFill>
                  <a:srgbClr val="FF0000"/>
                </a:solidFill>
                <a:cs typeface="Arial" panose="020B0604020202020204" pitchFamily="34" charset="0"/>
              </a:rPr>
              <a:t>chiqarishni</a:t>
            </a:r>
            <a:r>
              <a:rPr lang="en-US" sz="2000" dirty="0">
                <a:solidFill>
                  <a:srgbClr val="FF0000"/>
                </a:solidFill>
                <a:cs typeface="Arial" panose="020B0604020202020204" pitchFamily="34" charset="0"/>
              </a:rPr>
              <a:t> </a:t>
            </a:r>
            <a:r>
              <a:rPr lang="en-US" sz="2000" dirty="0" err="1">
                <a:solidFill>
                  <a:srgbClr val="FF0000"/>
                </a:solidFill>
                <a:cs typeface="Arial" panose="020B0604020202020204" pitchFamily="34" charset="0"/>
              </a:rPr>
              <a:t>Amerikaning</a:t>
            </a:r>
            <a:r>
              <a:rPr lang="en-US" sz="2000" dirty="0">
                <a:solidFill>
                  <a:srgbClr val="FF0000"/>
                </a:solidFill>
                <a:cs typeface="Arial" panose="020B0604020202020204" pitchFamily="34" charset="0"/>
              </a:rPr>
              <a:t> "</a:t>
            </a:r>
            <a:r>
              <a:rPr lang="en-US" sz="2000" dirty="0" err="1">
                <a:solidFill>
                  <a:srgbClr val="FF0000"/>
                </a:solidFill>
                <a:cs typeface="Arial" panose="020B0604020202020204" pitchFamily="34" charset="0"/>
              </a:rPr>
              <a:t>Xirt</a:t>
            </a:r>
            <a:r>
              <a:rPr lang="en-US" sz="2000" dirty="0">
                <a:solidFill>
                  <a:srgbClr val="FF0000"/>
                </a:solidFill>
                <a:cs typeface="Arial" panose="020B0604020202020204" pitchFamily="34" charset="0"/>
              </a:rPr>
              <a:t>" </a:t>
            </a:r>
            <a:r>
              <a:rPr lang="en-US" sz="2000" dirty="0" err="1">
                <a:solidFill>
                  <a:srgbClr val="FF0000"/>
                </a:solidFill>
                <a:cs typeface="Arial" panose="020B0604020202020204" pitchFamily="34" charset="0"/>
              </a:rPr>
              <a:t>kompaniyasi</a:t>
            </a:r>
            <a:r>
              <a:rPr lang="en-US" sz="2000" dirty="0">
                <a:solidFill>
                  <a:srgbClr val="FF0000"/>
                </a:solidFill>
                <a:cs typeface="Arial" panose="020B0604020202020204" pitchFamily="34" charset="0"/>
              </a:rPr>
              <a:t> 1867 </a:t>
            </a:r>
            <a:r>
              <a:rPr lang="en-US" sz="2000" dirty="0" err="1">
                <a:solidFill>
                  <a:srgbClr val="FF0000"/>
                </a:solidFill>
                <a:cs typeface="Arial" panose="020B0604020202020204" pitchFamily="34" charset="0"/>
              </a:rPr>
              <a:t>yilda</a:t>
            </a:r>
            <a:r>
              <a:rPr lang="en-US" sz="2000" dirty="0">
                <a:solidFill>
                  <a:srgbClr val="FF0000"/>
                </a:solidFill>
                <a:cs typeface="Arial" panose="020B0604020202020204" pitchFamily="34" charset="0"/>
              </a:rPr>
              <a:t> </a:t>
            </a:r>
            <a:r>
              <a:rPr lang="en-US" sz="2000" dirty="0" err="1">
                <a:solidFill>
                  <a:srgbClr val="FF0000"/>
                </a:solidFill>
                <a:cs typeface="Arial" panose="020B0604020202020204" pitchFamily="34" charset="0"/>
              </a:rPr>
              <a:t>tashkil</a:t>
            </a:r>
            <a:r>
              <a:rPr lang="en-US" sz="2000" dirty="0">
                <a:solidFill>
                  <a:srgbClr val="FF0000"/>
                </a:solidFill>
                <a:cs typeface="Arial" panose="020B0604020202020204" pitchFamily="34" charset="0"/>
              </a:rPr>
              <a:t> </a:t>
            </a:r>
            <a:r>
              <a:rPr lang="en-US" sz="2000" dirty="0" err="1">
                <a:solidFill>
                  <a:srgbClr val="FF0000"/>
                </a:solidFill>
                <a:cs typeface="Arial" panose="020B0604020202020204" pitchFamily="34" charset="0"/>
              </a:rPr>
              <a:t>etgan</a:t>
            </a:r>
            <a:r>
              <a:rPr lang="en-US" sz="2000" dirty="0">
                <a:solidFill>
                  <a:srgbClr val="FF0000"/>
                </a:solidFill>
                <a:cs typeface="Arial" panose="020B0604020202020204" pitchFamily="34" charset="0"/>
              </a:rPr>
              <a:t>. </a:t>
            </a:r>
            <a:r>
              <a:rPr lang="en-US" sz="2000" dirty="0" err="1">
                <a:solidFill>
                  <a:srgbClr val="FF0000"/>
                </a:solidFill>
                <a:cs typeface="Arial" panose="020B0604020202020204" pitchFamily="34" charset="0"/>
              </a:rPr>
              <a:t>Ikkala</a:t>
            </a:r>
            <a:r>
              <a:rPr lang="en-US" sz="2000" dirty="0">
                <a:solidFill>
                  <a:srgbClr val="FF0000"/>
                </a:solidFill>
                <a:cs typeface="Arial" panose="020B0604020202020204" pitchFamily="34" charset="0"/>
              </a:rPr>
              <a:t> </a:t>
            </a:r>
            <a:r>
              <a:rPr lang="en-US" sz="2000" dirty="0" err="1">
                <a:solidFill>
                  <a:srgbClr val="FF0000"/>
                </a:solidFill>
                <a:cs typeface="Arial" panose="020B0604020202020204" pitchFamily="34" charset="0"/>
              </a:rPr>
              <a:t>asbob</a:t>
            </a:r>
            <a:r>
              <a:rPr lang="en-US" sz="2000" dirty="0">
                <a:solidFill>
                  <a:srgbClr val="FF0000"/>
                </a:solidFill>
                <a:cs typeface="Arial" panose="020B0604020202020204" pitchFamily="34" charset="0"/>
              </a:rPr>
              <a:t> ham </a:t>
            </a:r>
            <a:r>
              <a:rPr lang="en-US" sz="2000" dirty="0" err="1">
                <a:solidFill>
                  <a:srgbClr val="FF0000"/>
                </a:solidFill>
                <a:cs typeface="Arial" panose="020B0604020202020204" pitchFamily="34" charset="0"/>
              </a:rPr>
              <a:t>hozirda</a:t>
            </a:r>
            <a:r>
              <a:rPr lang="en-US" sz="2000" dirty="0">
                <a:solidFill>
                  <a:srgbClr val="FF0000"/>
                </a:solidFill>
                <a:cs typeface="Arial" panose="020B0604020202020204" pitchFamily="34" charset="0"/>
              </a:rPr>
              <a:t>, </a:t>
            </a:r>
            <a:r>
              <a:rPr lang="en-US" sz="2000" dirty="0" err="1">
                <a:solidFill>
                  <a:srgbClr val="FF0000"/>
                </a:solidFill>
                <a:cs typeface="Arial" panose="020B0604020202020204" pitchFamily="34" charset="0"/>
              </a:rPr>
              <a:t>albatta</a:t>
            </a:r>
            <a:r>
              <a:rPr lang="en-US" sz="2000" dirty="0">
                <a:solidFill>
                  <a:srgbClr val="FF0000"/>
                </a:solidFill>
                <a:cs typeface="Arial" panose="020B0604020202020204" pitchFamily="34" charset="0"/>
              </a:rPr>
              <a:t>, </a:t>
            </a:r>
            <a:r>
              <a:rPr lang="en-US" sz="2000" dirty="0" err="1">
                <a:solidFill>
                  <a:srgbClr val="FF0000"/>
                </a:solidFill>
                <a:cs typeface="Arial" panose="020B0604020202020204" pitchFamily="34" charset="0"/>
              </a:rPr>
              <a:t>yanada</a:t>
            </a:r>
            <a:r>
              <a:rPr lang="en-US" sz="2000" dirty="0">
                <a:solidFill>
                  <a:srgbClr val="FF0000"/>
                </a:solidFill>
                <a:cs typeface="Arial" panose="020B0604020202020204" pitchFamily="34" charset="0"/>
              </a:rPr>
              <a:t> </a:t>
            </a:r>
            <a:r>
              <a:rPr lang="en-US" sz="2000" dirty="0" err="1">
                <a:solidFill>
                  <a:srgbClr val="FF0000"/>
                </a:solidFill>
                <a:cs typeface="Arial" panose="020B0604020202020204" pitchFamily="34" charset="0"/>
              </a:rPr>
              <a:t>mukammal</a:t>
            </a:r>
            <a:r>
              <a:rPr lang="en-US" sz="2000" dirty="0">
                <a:solidFill>
                  <a:srgbClr val="FF0000"/>
                </a:solidFill>
                <a:cs typeface="Arial" panose="020B0604020202020204" pitchFamily="34" charset="0"/>
              </a:rPr>
              <a:t> </a:t>
            </a:r>
            <a:r>
              <a:rPr lang="en-US" sz="2000" dirty="0" err="1">
                <a:solidFill>
                  <a:srgbClr val="FF0000"/>
                </a:solidFill>
                <a:cs typeface="Arial" panose="020B0604020202020204" pitchFamily="34" charset="0"/>
              </a:rPr>
              <a:t>darajada</a:t>
            </a:r>
            <a:r>
              <a:rPr lang="en-US" sz="2000" dirty="0">
                <a:solidFill>
                  <a:srgbClr val="FF0000"/>
                </a:solidFill>
                <a:cs typeface="Arial" panose="020B0604020202020204" pitchFamily="34" charset="0"/>
              </a:rPr>
              <a:t> </a:t>
            </a:r>
            <a:r>
              <a:rPr lang="en-US" sz="2000" dirty="0" err="1">
                <a:solidFill>
                  <a:srgbClr val="FF0000"/>
                </a:solidFill>
                <a:cs typeface="Arial" panose="020B0604020202020204" pitchFamily="34" charset="0"/>
              </a:rPr>
              <a:t>ishlab</a:t>
            </a:r>
            <a:r>
              <a:rPr lang="en-US" sz="2000" dirty="0">
                <a:solidFill>
                  <a:srgbClr val="FF0000"/>
                </a:solidFill>
                <a:cs typeface="Arial" panose="020B0604020202020204" pitchFamily="34" charset="0"/>
              </a:rPr>
              <a:t> </a:t>
            </a:r>
            <a:r>
              <a:rPr lang="en-US" sz="2000" dirty="0" err="1">
                <a:solidFill>
                  <a:srgbClr val="FF0000"/>
                </a:solidFill>
                <a:cs typeface="Arial" panose="020B0604020202020204" pitchFamily="34" charset="0"/>
              </a:rPr>
              <a:t>chiqarilmoqda</a:t>
            </a:r>
            <a:r>
              <a:rPr lang="en-US" sz="2000" dirty="0">
                <a:solidFill>
                  <a:srgbClr val="FF0000"/>
                </a:solidFill>
                <a:cs typeface="Arial" panose="020B0604020202020204" pitchFamily="34" charset="0"/>
              </a:rPr>
              <a:t>.</a:t>
            </a:r>
            <a:endParaRPr lang="ru-RU" sz="2000" dirty="0">
              <a:solidFill>
                <a:srgbClr val="FF0000"/>
              </a:solidFill>
              <a:cs typeface="Arial" panose="020B0604020202020204" pitchFamily="34" charset="0"/>
            </a:endParaRPr>
          </a:p>
        </p:txBody>
      </p:sp>
      <p:pic>
        <p:nvPicPr>
          <p:cNvPr id="77829" name="Рисунок 1">
            <a:extLst>
              <a:ext uri="{FF2B5EF4-FFF2-40B4-BE49-F238E27FC236}">
                <a16:creationId xmlns:a16="http://schemas.microsoft.com/office/drawing/2014/main" id="{62251705-7A20-4701-A7BB-20C855FDDC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535" t="15121" b="9419"/>
          <a:stretch>
            <a:fillRect/>
          </a:stretch>
        </p:blipFill>
        <p:spPr bwMode="auto">
          <a:xfrm>
            <a:off x="538163" y="3644900"/>
            <a:ext cx="2809875" cy="122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830" name="Picture 7">
            <a:extLst>
              <a:ext uri="{FF2B5EF4-FFF2-40B4-BE49-F238E27FC236}">
                <a16:creationId xmlns:a16="http://schemas.microsoft.com/office/drawing/2014/main" id="{BE7BA1C9-B224-4706-A41C-AEE57BCAD8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3788" y="144463"/>
            <a:ext cx="2619375" cy="174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831" name="Прямоугольник 2">
            <a:extLst>
              <a:ext uri="{FF2B5EF4-FFF2-40B4-BE49-F238E27FC236}">
                <a16:creationId xmlns:a16="http://schemas.microsoft.com/office/drawing/2014/main" id="{59945FA8-40B0-4610-B46E-44CE19AD1838}"/>
              </a:ext>
            </a:extLst>
          </p:cNvPr>
          <p:cNvSpPr>
            <a:spLocks noChangeArrowheads="1"/>
          </p:cNvSpPr>
          <p:nvPr/>
        </p:nvSpPr>
        <p:spPr bwMode="auto">
          <a:xfrm>
            <a:off x="6011862" y="2151063"/>
            <a:ext cx="3384673" cy="1092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9pPr>
          </a:lstStyle>
          <a:p>
            <a:pPr>
              <a:spcBef>
                <a:spcPct val="0"/>
              </a:spcBef>
              <a:buClrTx/>
              <a:buFontTx/>
              <a:buNone/>
            </a:pPr>
            <a:r>
              <a:rPr lang="en-US" sz="1300" dirty="0">
                <a:solidFill>
                  <a:schemeClr val="tx1"/>
                </a:solidFill>
              </a:rPr>
              <a:t>TREON. (2025, September 6). </a:t>
            </a:r>
            <a:r>
              <a:rPr lang="en-US" sz="1300" i="1" dirty="0">
                <a:solidFill>
                  <a:schemeClr val="tx1"/>
                </a:solidFill>
              </a:rPr>
              <a:t>Meter standard and micrometer images</a:t>
            </a:r>
            <a:r>
              <a:rPr lang="en-US" sz="1300" dirty="0">
                <a:solidFill>
                  <a:schemeClr val="tx1"/>
                </a:solidFill>
              </a:rPr>
              <a:t> [Image]. </a:t>
            </a:r>
            <a:endParaRPr lang="uz-Cyrl-UZ" sz="1300" dirty="0">
              <a:solidFill>
                <a:schemeClr val="tx1"/>
              </a:solidFill>
            </a:endParaRPr>
          </a:p>
          <a:p>
            <a:pPr>
              <a:spcBef>
                <a:spcPct val="0"/>
              </a:spcBef>
              <a:buClrTx/>
              <a:buFontTx/>
              <a:buNone/>
            </a:pPr>
            <a:r>
              <a:rPr lang="en-US" sz="1300" dirty="0">
                <a:solidFill>
                  <a:schemeClr val="tx1"/>
                </a:solidFill>
              </a:rPr>
              <a:t>Retrieved from https://treon.pl/wp-content/uploads/2022/10/wzorzec-metra.jpg</a:t>
            </a:r>
            <a:endParaRPr lang="ru-RU" altLang="ru-RU" sz="1300" dirty="0">
              <a:solidFill>
                <a:schemeClr val="tx1"/>
              </a:solidFill>
            </a:endParaRPr>
          </a:p>
        </p:txBody>
      </p:sp>
      <p:sp>
        <p:nvSpPr>
          <p:cNvPr id="77832" name="Прямоугольник 7">
            <a:extLst>
              <a:ext uri="{FF2B5EF4-FFF2-40B4-BE49-F238E27FC236}">
                <a16:creationId xmlns:a16="http://schemas.microsoft.com/office/drawing/2014/main" id="{1DC53FA2-8332-4063-9D8A-F2EEFF1B5DAE}"/>
              </a:ext>
            </a:extLst>
          </p:cNvPr>
          <p:cNvSpPr>
            <a:spLocks noChangeArrowheads="1"/>
          </p:cNvSpPr>
          <p:nvPr/>
        </p:nvSpPr>
        <p:spPr bwMode="auto">
          <a:xfrm>
            <a:off x="196850" y="5275263"/>
            <a:ext cx="3439046"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9pPr>
          </a:lstStyle>
          <a:p>
            <a:pPr>
              <a:spcBef>
                <a:spcPct val="0"/>
              </a:spcBef>
              <a:buClrTx/>
              <a:buFontTx/>
              <a:buNone/>
            </a:pPr>
            <a:r>
              <a:rPr lang="en-US" sz="1300" dirty="0">
                <a:solidFill>
                  <a:schemeClr val="tx1"/>
                </a:solidFill>
              </a:rPr>
              <a:t>TREON. (2025, September 6). </a:t>
            </a:r>
            <a:r>
              <a:rPr lang="en-US" sz="1300" i="1" dirty="0">
                <a:solidFill>
                  <a:schemeClr val="tx1"/>
                </a:solidFill>
              </a:rPr>
              <a:t>Micrometer device image</a:t>
            </a:r>
            <a:r>
              <a:rPr lang="en-US" sz="1300" dirty="0">
                <a:solidFill>
                  <a:schemeClr val="tx1"/>
                </a:solidFill>
              </a:rPr>
              <a:t> [Image]. Retrieved from https://microtech.ua/img/cms/pic1.png</a:t>
            </a:r>
            <a:endParaRPr lang="ru-RU" altLang="ru-RU" sz="1300" dirty="0">
              <a:solidFill>
                <a:schemeClr val="tx1"/>
              </a:solidFill>
            </a:endParaRPr>
          </a:p>
        </p:txBody>
      </p:sp>
      <p:sp>
        <p:nvSpPr>
          <p:cNvPr id="9" name="10-конечная звезда 3">
            <a:extLst>
              <a:ext uri="{FF2B5EF4-FFF2-40B4-BE49-F238E27FC236}">
                <a16:creationId xmlns:a16="http://schemas.microsoft.com/office/drawing/2014/main" id="{D0A0A93C-468A-40A2-975D-52C195969465}"/>
              </a:ext>
            </a:extLst>
          </p:cNvPr>
          <p:cNvSpPr/>
          <p:nvPr/>
        </p:nvSpPr>
        <p:spPr>
          <a:xfrm>
            <a:off x="8485187"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17</a:t>
            </a:r>
            <a:endParaRPr lang="ru-RU" sz="2000" dirty="0">
              <a:solidFill>
                <a:schemeClr val="tx1"/>
              </a:solidFill>
              <a:latin typeface="Palatino Linotype" panose="02040502050505030304" pitchFamily="18" charset="0"/>
            </a:endParaRPr>
          </a:p>
        </p:txBody>
      </p:sp>
      <p:sp>
        <p:nvSpPr>
          <p:cNvPr id="2" name="Нижний колонтитул 1">
            <a:extLst>
              <a:ext uri="{FF2B5EF4-FFF2-40B4-BE49-F238E27FC236}">
                <a16:creationId xmlns:a16="http://schemas.microsoft.com/office/drawing/2014/main" id="{034EE5A3-7FD7-49B2-8DD5-A033FFFED6EB}"/>
              </a:ext>
            </a:extLst>
          </p:cNvPr>
          <p:cNvSpPr>
            <a:spLocks noGrp="1"/>
          </p:cNvSpPr>
          <p:nvPr>
            <p:ph type="ftr" sz="quarter" idx="11"/>
          </p:nvPr>
        </p:nvSpPr>
        <p:spPr/>
        <p:txBody>
          <a:bodyPr/>
          <a:lstStyle/>
          <a:p>
            <a:pPr>
              <a:defRPr/>
            </a:pPr>
            <a:r>
              <a:rPr lang="en-US"/>
              <a:t>© B.Khamdamov </a:t>
            </a:r>
            <a:endParaRPr lang="ru-RU"/>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ый прямоугольник 4">
            <a:extLst>
              <a:ext uri="{FF2B5EF4-FFF2-40B4-BE49-F238E27FC236}">
                <a16:creationId xmlns:a16="http://schemas.microsoft.com/office/drawing/2014/main" id="{9B045C7E-7B1B-4AE7-A081-DB9E56263ACA}"/>
              </a:ext>
            </a:extLst>
          </p:cNvPr>
          <p:cNvSpPr/>
          <p:nvPr/>
        </p:nvSpPr>
        <p:spPr>
          <a:xfrm>
            <a:off x="3348038" y="2306638"/>
            <a:ext cx="2447925" cy="1511300"/>
          </a:xfrm>
          <a:prstGeom prst="roundRect">
            <a:avLst/>
          </a:prstGeom>
        </p:spPr>
        <p:style>
          <a:lnRef idx="1">
            <a:schemeClr val="dk1"/>
          </a:lnRef>
          <a:fillRef idx="2">
            <a:schemeClr val="dk1"/>
          </a:fillRef>
          <a:effectRef idx="1">
            <a:schemeClr val="dk1"/>
          </a:effectRef>
          <a:fontRef idx="minor">
            <a:schemeClr val="dk1"/>
          </a:fontRef>
        </p:style>
        <p:txBody>
          <a:bodyPr anchor="ctr"/>
          <a:lstStyle/>
          <a:p>
            <a:pPr algn="ctr">
              <a:defRPr/>
            </a:pPr>
            <a:r>
              <a:rPr lang="en-US" sz="3200" b="1" dirty="0" err="1"/>
              <a:t>O’lchash</a:t>
            </a:r>
            <a:r>
              <a:rPr lang="en-US" sz="3200" b="1" dirty="0"/>
              <a:t> </a:t>
            </a:r>
            <a:r>
              <a:rPr lang="en-US" sz="3200" b="1" dirty="0" err="1"/>
              <a:t>talqini</a:t>
            </a:r>
            <a:endParaRPr lang="ru-RU" sz="3200" b="1" dirty="0"/>
          </a:p>
        </p:txBody>
      </p:sp>
      <p:sp>
        <p:nvSpPr>
          <p:cNvPr id="6" name="Стрелка вниз 5">
            <a:extLst>
              <a:ext uri="{FF2B5EF4-FFF2-40B4-BE49-F238E27FC236}">
                <a16:creationId xmlns:a16="http://schemas.microsoft.com/office/drawing/2014/main" id="{A45A7D35-5F17-45AD-9DC4-7EBFB1F296F9}"/>
              </a:ext>
            </a:extLst>
          </p:cNvPr>
          <p:cNvSpPr/>
          <p:nvPr/>
        </p:nvSpPr>
        <p:spPr>
          <a:xfrm>
            <a:off x="4381500" y="3933825"/>
            <a:ext cx="649288" cy="71913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7" name="Стрелка вправо 6">
            <a:extLst>
              <a:ext uri="{FF2B5EF4-FFF2-40B4-BE49-F238E27FC236}">
                <a16:creationId xmlns:a16="http://schemas.microsoft.com/office/drawing/2014/main" id="{A4A23CC1-88DB-4BE3-A5A4-443204B69C5E}"/>
              </a:ext>
            </a:extLst>
          </p:cNvPr>
          <p:cNvSpPr/>
          <p:nvPr/>
        </p:nvSpPr>
        <p:spPr>
          <a:xfrm>
            <a:off x="5940425" y="2735263"/>
            <a:ext cx="863600" cy="6540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8" name="Стрелка влево 7">
            <a:extLst>
              <a:ext uri="{FF2B5EF4-FFF2-40B4-BE49-F238E27FC236}">
                <a16:creationId xmlns:a16="http://schemas.microsoft.com/office/drawing/2014/main" id="{E3FF3949-8CB6-42CD-B3E0-E2E1033CEBCF}"/>
              </a:ext>
            </a:extLst>
          </p:cNvPr>
          <p:cNvSpPr/>
          <p:nvPr/>
        </p:nvSpPr>
        <p:spPr>
          <a:xfrm>
            <a:off x="2339975" y="2735263"/>
            <a:ext cx="863600" cy="65405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9" name="Стрелка вверх 8">
            <a:extLst>
              <a:ext uri="{FF2B5EF4-FFF2-40B4-BE49-F238E27FC236}">
                <a16:creationId xmlns:a16="http://schemas.microsoft.com/office/drawing/2014/main" id="{7F2083B0-1A7C-4642-939B-E7A10C69ECB1}"/>
              </a:ext>
            </a:extLst>
          </p:cNvPr>
          <p:cNvSpPr/>
          <p:nvPr/>
        </p:nvSpPr>
        <p:spPr>
          <a:xfrm rot="19174126">
            <a:off x="3552825" y="1484313"/>
            <a:ext cx="720725" cy="649287"/>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10" name="Стрелка вверх 9">
            <a:extLst>
              <a:ext uri="{FF2B5EF4-FFF2-40B4-BE49-F238E27FC236}">
                <a16:creationId xmlns:a16="http://schemas.microsoft.com/office/drawing/2014/main" id="{590B6B00-0C4F-457A-87A7-99D1ED028A42}"/>
              </a:ext>
            </a:extLst>
          </p:cNvPr>
          <p:cNvSpPr/>
          <p:nvPr/>
        </p:nvSpPr>
        <p:spPr>
          <a:xfrm rot="2339266">
            <a:off x="5435600" y="1484313"/>
            <a:ext cx="720725" cy="649287"/>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11" name="Скругленный прямоугольник 10">
            <a:extLst>
              <a:ext uri="{FF2B5EF4-FFF2-40B4-BE49-F238E27FC236}">
                <a16:creationId xmlns:a16="http://schemas.microsoft.com/office/drawing/2014/main" id="{94DC6380-A940-4900-BE05-F2A3546D500F}"/>
              </a:ext>
            </a:extLst>
          </p:cNvPr>
          <p:cNvSpPr/>
          <p:nvPr/>
        </p:nvSpPr>
        <p:spPr>
          <a:xfrm>
            <a:off x="2041525" y="1003300"/>
            <a:ext cx="1449388" cy="649288"/>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err="1">
                <a:solidFill>
                  <a:schemeClr val="tx1"/>
                </a:solidFill>
              </a:rPr>
              <a:t>Ilmiy</a:t>
            </a:r>
            <a:endParaRPr lang="ru-RU" dirty="0">
              <a:solidFill>
                <a:schemeClr val="tx1"/>
              </a:solidFill>
            </a:endParaRPr>
          </a:p>
        </p:txBody>
      </p:sp>
      <p:sp>
        <p:nvSpPr>
          <p:cNvPr id="12" name="Скругленный прямоугольник 11">
            <a:extLst>
              <a:ext uri="{FF2B5EF4-FFF2-40B4-BE49-F238E27FC236}">
                <a16:creationId xmlns:a16="http://schemas.microsoft.com/office/drawing/2014/main" id="{02482189-276F-4AB7-9487-EEBE853D3B6F}"/>
              </a:ext>
            </a:extLst>
          </p:cNvPr>
          <p:cNvSpPr/>
          <p:nvPr/>
        </p:nvSpPr>
        <p:spPr>
          <a:xfrm>
            <a:off x="6127750" y="1003300"/>
            <a:ext cx="1449388" cy="649288"/>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err="1">
                <a:solidFill>
                  <a:schemeClr val="tx1"/>
                </a:solidFill>
              </a:rPr>
              <a:t>falsafiy</a:t>
            </a:r>
            <a:endParaRPr lang="ru-RU" dirty="0">
              <a:solidFill>
                <a:schemeClr val="tx1"/>
              </a:solidFill>
            </a:endParaRPr>
          </a:p>
        </p:txBody>
      </p:sp>
      <p:sp>
        <p:nvSpPr>
          <p:cNvPr id="13" name="Скругленный прямоугольник 12">
            <a:extLst>
              <a:ext uri="{FF2B5EF4-FFF2-40B4-BE49-F238E27FC236}">
                <a16:creationId xmlns:a16="http://schemas.microsoft.com/office/drawing/2014/main" id="{C1BBB3A9-2637-4F27-8C82-F9159ABF01F4}"/>
              </a:ext>
            </a:extLst>
          </p:cNvPr>
          <p:cNvSpPr/>
          <p:nvPr/>
        </p:nvSpPr>
        <p:spPr>
          <a:xfrm>
            <a:off x="890588" y="2735263"/>
            <a:ext cx="1449387" cy="649287"/>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800" dirty="0" err="1">
                <a:solidFill>
                  <a:schemeClr val="tx1"/>
                </a:solidFill>
              </a:rPr>
              <a:t>texnik</a:t>
            </a:r>
            <a:endParaRPr lang="ru-RU" sz="2800" dirty="0">
              <a:solidFill>
                <a:schemeClr val="tx1"/>
              </a:solidFill>
            </a:endParaRPr>
          </a:p>
        </p:txBody>
      </p:sp>
      <p:sp>
        <p:nvSpPr>
          <p:cNvPr id="14" name="Скругленный прямоугольник 13">
            <a:extLst>
              <a:ext uri="{FF2B5EF4-FFF2-40B4-BE49-F238E27FC236}">
                <a16:creationId xmlns:a16="http://schemas.microsoft.com/office/drawing/2014/main" id="{7D3598FF-8145-4165-8258-8E72D7DE20F3}"/>
              </a:ext>
            </a:extLst>
          </p:cNvPr>
          <p:cNvSpPr/>
          <p:nvPr/>
        </p:nvSpPr>
        <p:spPr>
          <a:xfrm>
            <a:off x="6829425" y="2735263"/>
            <a:ext cx="1449388" cy="649287"/>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err="1">
                <a:solidFill>
                  <a:schemeClr val="tx1"/>
                </a:solidFill>
              </a:rPr>
              <a:t>maishiy</a:t>
            </a:r>
            <a:endParaRPr lang="ru-RU" dirty="0">
              <a:solidFill>
                <a:schemeClr val="tx1"/>
              </a:solidFill>
            </a:endParaRPr>
          </a:p>
        </p:txBody>
      </p:sp>
      <p:sp>
        <p:nvSpPr>
          <p:cNvPr id="15" name="Скругленный прямоугольник 14">
            <a:extLst>
              <a:ext uri="{FF2B5EF4-FFF2-40B4-BE49-F238E27FC236}">
                <a16:creationId xmlns:a16="http://schemas.microsoft.com/office/drawing/2014/main" id="{436E3F27-23E3-4929-AA0E-558DA5B37D5E}"/>
              </a:ext>
            </a:extLst>
          </p:cNvPr>
          <p:cNvSpPr/>
          <p:nvPr/>
        </p:nvSpPr>
        <p:spPr>
          <a:xfrm>
            <a:off x="3937000" y="4652963"/>
            <a:ext cx="1449388" cy="649287"/>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err="1">
                <a:solidFill>
                  <a:schemeClr val="tx1"/>
                </a:solidFill>
              </a:rPr>
              <a:t>tijoriy</a:t>
            </a:r>
            <a:endParaRPr lang="ru-RU" dirty="0">
              <a:solidFill>
                <a:schemeClr val="tx1"/>
              </a:solidFill>
            </a:endParaRPr>
          </a:p>
        </p:txBody>
      </p:sp>
      <p:sp>
        <p:nvSpPr>
          <p:cNvPr id="16" name="Облако 15">
            <a:extLst>
              <a:ext uri="{FF2B5EF4-FFF2-40B4-BE49-F238E27FC236}">
                <a16:creationId xmlns:a16="http://schemas.microsoft.com/office/drawing/2014/main" id="{E9995FA2-CFAA-45C7-82EE-C201AA71DE8A}"/>
              </a:ext>
            </a:extLst>
          </p:cNvPr>
          <p:cNvSpPr/>
          <p:nvPr/>
        </p:nvSpPr>
        <p:spPr>
          <a:xfrm>
            <a:off x="6516688" y="3551238"/>
            <a:ext cx="2303462" cy="1484312"/>
          </a:xfrm>
          <a:prstGeom prst="cloud">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900"/>
              </a:lnSpc>
              <a:defRPr/>
            </a:pPr>
            <a:r>
              <a:rPr lang="en-US" sz="2000" dirty="0">
                <a:solidFill>
                  <a:schemeClr val="tx1"/>
                </a:solidFill>
                <a:latin typeface="Palatino Linotype" pitchFamily="18" charset="0"/>
              </a:rPr>
              <a:t>1 </a:t>
            </a:r>
            <a:r>
              <a:rPr lang="en-US" sz="2000" dirty="0" err="1">
                <a:solidFill>
                  <a:schemeClr val="tx1"/>
                </a:solidFill>
                <a:latin typeface="Palatino Linotype" pitchFamily="18" charset="0"/>
              </a:rPr>
              <a:t>litr</a:t>
            </a:r>
            <a:r>
              <a:rPr lang="en-US" sz="2000" dirty="0">
                <a:solidFill>
                  <a:schemeClr val="tx1"/>
                </a:solidFill>
                <a:latin typeface="Palatino Linotype" pitchFamily="18" charset="0"/>
              </a:rPr>
              <a:t> </a:t>
            </a:r>
            <a:r>
              <a:rPr lang="en-US" sz="2000" dirty="0" err="1">
                <a:solidFill>
                  <a:schemeClr val="tx1"/>
                </a:solidFill>
                <a:latin typeface="Palatino Linotype" pitchFamily="18" charset="0"/>
              </a:rPr>
              <a:t>suvga</a:t>
            </a:r>
            <a:r>
              <a:rPr lang="en-US" sz="2000" dirty="0">
                <a:solidFill>
                  <a:schemeClr val="tx1"/>
                </a:solidFill>
                <a:latin typeface="Palatino Linotype" pitchFamily="18" charset="0"/>
              </a:rPr>
              <a:t> </a:t>
            </a:r>
            <a:r>
              <a:rPr lang="en-US" sz="2000" dirty="0" err="1">
                <a:solidFill>
                  <a:schemeClr val="tx1"/>
                </a:solidFill>
                <a:latin typeface="Palatino Linotype" pitchFamily="18" charset="0"/>
              </a:rPr>
              <a:t>qancha</a:t>
            </a:r>
            <a:r>
              <a:rPr lang="en-US" sz="2000" dirty="0">
                <a:solidFill>
                  <a:schemeClr val="tx1"/>
                </a:solidFill>
                <a:latin typeface="Palatino Linotype" pitchFamily="18" charset="0"/>
              </a:rPr>
              <a:t> </a:t>
            </a:r>
            <a:r>
              <a:rPr lang="en-US" sz="2000" dirty="0" err="1">
                <a:solidFill>
                  <a:schemeClr val="tx1"/>
                </a:solidFill>
                <a:latin typeface="Palatino Linotype" pitchFamily="18" charset="0"/>
              </a:rPr>
              <a:t>tuz</a:t>
            </a:r>
            <a:r>
              <a:rPr lang="en-US" sz="2000" dirty="0">
                <a:solidFill>
                  <a:schemeClr val="tx1"/>
                </a:solidFill>
                <a:latin typeface="Palatino Linotype" pitchFamily="18" charset="0"/>
              </a:rPr>
              <a:t> </a:t>
            </a:r>
            <a:r>
              <a:rPr lang="en-US" sz="2000" dirty="0" err="1">
                <a:solidFill>
                  <a:schemeClr val="tx1"/>
                </a:solidFill>
                <a:latin typeface="Palatino Linotype" pitchFamily="18" charset="0"/>
              </a:rPr>
              <a:t>zarur</a:t>
            </a:r>
            <a:r>
              <a:rPr lang="en-US" sz="2000" dirty="0">
                <a:solidFill>
                  <a:schemeClr val="tx1"/>
                </a:solidFill>
                <a:latin typeface="Palatino Linotype" pitchFamily="18" charset="0"/>
              </a:rPr>
              <a:t> </a:t>
            </a:r>
            <a:endParaRPr lang="ru-RU" sz="2000" dirty="0">
              <a:solidFill>
                <a:schemeClr val="tx1"/>
              </a:solidFill>
              <a:latin typeface="Palatino Linotype" pitchFamily="18" charset="0"/>
            </a:endParaRPr>
          </a:p>
        </p:txBody>
      </p:sp>
      <p:sp>
        <p:nvSpPr>
          <p:cNvPr id="17" name="Облако 16">
            <a:extLst>
              <a:ext uri="{FF2B5EF4-FFF2-40B4-BE49-F238E27FC236}">
                <a16:creationId xmlns:a16="http://schemas.microsoft.com/office/drawing/2014/main" id="{A110A736-882E-4BB6-96D4-6E1EDB9D92C2}"/>
              </a:ext>
            </a:extLst>
          </p:cNvPr>
          <p:cNvSpPr/>
          <p:nvPr/>
        </p:nvSpPr>
        <p:spPr>
          <a:xfrm>
            <a:off x="3416300" y="5373688"/>
            <a:ext cx="2305050" cy="1484312"/>
          </a:xfrm>
          <a:prstGeom prst="cloud">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900"/>
              </a:lnSpc>
              <a:defRPr/>
            </a:pPr>
            <a:r>
              <a:rPr lang="en-US" sz="2000" dirty="0" err="1">
                <a:solidFill>
                  <a:schemeClr val="tx1"/>
                </a:solidFill>
                <a:latin typeface="Palatino Linotype" pitchFamily="18" charset="0"/>
              </a:rPr>
              <a:t>O’lchangan</a:t>
            </a:r>
            <a:r>
              <a:rPr lang="en-US" sz="2000" dirty="0">
                <a:solidFill>
                  <a:schemeClr val="tx1"/>
                </a:solidFill>
                <a:latin typeface="Palatino Linotype" pitchFamily="18" charset="0"/>
              </a:rPr>
              <a:t> </a:t>
            </a:r>
            <a:r>
              <a:rPr lang="en-US" sz="2000" dirty="0" err="1">
                <a:solidFill>
                  <a:schemeClr val="tx1"/>
                </a:solidFill>
                <a:latin typeface="Palatino Linotype" pitchFamily="18" charset="0"/>
              </a:rPr>
              <a:t>miqdorga</a:t>
            </a:r>
            <a:r>
              <a:rPr lang="en-US" sz="2000" dirty="0">
                <a:solidFill>
                  <a:schemeClr val="tx1"/>
                </a:solidFill>
                <a:latin typeface="Palatino Linotype" pitchFamily="18" charset="0"/>
              </a:rPr>
              <a:t> </a:t>
            </a:r>
            <a:r>
              <a:rPr lang="en-US" sz="2000" dirty="0" err="1">
                <a:solidFill>
                  <a:schemeClr val="tx1"/>
                </a:solidFill>
                <a:latin typeface="Palatino Linotype" pitchFamily="18" charset="0"/>
              </a:rPr>
              <a:t>to’lov</a:t>
            </a:r>
            <a:r>
              <a:rPr lang="en-US" sz="2000" dirty="0">
                <a:solidFill>
                  <a:schemeClr val="tx1"/>
                </a:solidFill>
                <a:latin typeface="Palatino Linotype" pitchFamily="18" charset="0"/>
              </a:rPr>
              <a:t> </a:t>
            </a:r>
            <a:r>
              <a:rPr lang="en-US" sz="2000" dirty="0" err="1">
                <a:solidFill>
                  <a:schemeClr val="tx1"/>
                </a:solidFill>
                <a:latin typeface="Palatino Linotype" pitchFamily="18" charset="0"/>
              </a:rPr>
              <a:t>qilinishi</a:t>
            </a:r>
            <a:endParaRPr lang="ru-RU" sz="2000" dirty="0">
              <a:solidFill>
                <a:schemeClr val="tx1"/>
              </a:solidFill>
              <a:latin typeface="Palatino Linotype" pitchFamily="18" charset="0"/>
            </a:endParaRPr>
          </a:p>
        </p:txBody>
      </p:sp>
      <p:sp>
        <p:nvSpPr>
          <p:cNvPr id="18" name="Облако 17">
            <a:extLst>
              <a:ext uri="{FF2B5EF4-FFF2-40B4-BE49-F238E27FC236}">
                <a16:creationId xmlns:a16="http://schemas.microsoft.com/office/drawing/2014/main" id="{DF19F8C1-F16A-464D-BB2F-75CB3C5A7936}"/>
              </a:ext>
            </a:extLst>
          </p:cNvPr>
          <p:cNvSpPr/>
          <p:nvPr/>
        </p:nvSpPr>
        <p:spPr>
          <a:xfrm>
            <a:off x="107950" y="3533775"/>
            <a:ext cx="3308350" cy="1484313"/>
          </a:xfrm>
          <a:prstGeom prst="cloud">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lIns="72000" rIns="36000" anchor="ctr"/>
          <a:lstStyle/>
          <a:p>
            <a:pPr algn="ctr">
              <a:lnSpc>
                <a:spcPts val="1900"/>
              </a:lnSpc>
              <a:defRPr/>
            </a:pPr>
            <a:r>
              <a:rPr lang="en-US" sz="2000" dirty="0" err="1">
                <a:solidFill>
                  <a:schemeClr val="tx1"/>
                </a:solidFill>
                <a:latin typeface="Palatino Linotype" pitchFamily="18" charset="0"/>
              </a:rPr>
              <a:t>Maxsulot</a:t>
            </a:r>
            <a:r>
              <a:rPr lang="en-US" sz="2000" dirty="0">
                <a:solidFill>
                  <a:schemeClr val="tx1"/>
                </a:solidFill>
                <a:latin typeface="Palatino Linotype" pitchFamily="18" charset="0"/>
              </a:rPr>
              <a:t> </a:t>
            </a:r>
            <a:r>
              <a:rPr lang="en-US" sz="2000" dirty="0" err="1">
                <a:solidFill>
                  <a:schemeClr val="tx1"/>
                </a:solidFill>
                <a:latin typeface="Palatino Linotype" pitchFamily="18" charset="0"/>
              </a:rPr>
              <a:t>tayyorlashda</a:t>
            </a:r>
            <a:r>
              <a:rPr lang="en-US" sz="2000" dirty="0">
                <a:solidFill>
                  <a:schemeClr val="tx1"/>
                </a:solidFill>
                <a:latin typeface="Palatino Linotype" pitchFamily="18" charset="0"/>
              </a:rPr>
              <a:t> </a:t>
            </a:r>
            <a:r>
              <a:rPr lang="en-US" sz="2000" dirty="0" err="1">
                <a:solidFill>
                  <a:schemeClr val="tx1"/>
                </a:solidFill>
                <a:latin typeface="Palatino Linotype" pitchFamily="18" charset="0"/>
              </a:rPr>
              <a:t>kerak</a:t>
            </a:r>
            <a:r>
              <a:rPr lang="en-US" sz="2000" dirty="0">
                <a:solidFill>
                  <a:schemeClr val="tx1"/>
                </a:solidFill>
                <a:latin typeface="Palatino Linotype" pitchFamily="18" charset="0"/>
              </a:rPr>
              <a:t> </a:t>
            </a:r>
            <a:r>
              <a:rPr lang="en-US" sz="2000" dirty="0" err="1">
                <a:solidFill>
                  <a:schemeClr val="tx1"/>
                </a:solidFill>
                <a:latin typeface="Palatino Linotype" pitchFamily="18" charset="0"/>
              </a:rPr>
              <a:t>bo’lgan</a:t>
            </a:r>
            <a:r>
              <a:rPr lang="en-US" sz="2000" dirty="0">
                <a:solidFill>
                  <a:schemeClr val="tx1"/>
                </a:solidFill>
                <a:latin typeface="Palatino Linotype" pitchFamily="18" charset="0"/>
              </a:rPr>
              <a:t> </a:t>
            </a:r>
            <a:r>
              <a:rPr lang="en-US" sz="2000" dirty="0" err="1">
                <a:solidFill>
                  <a:schemeClr val="tx1"/>
                </a:solidFill>
                <a:latin typeface="Palatino Linotype" pitchFamily="18" charset="0"/>
              </a:rPr>
              <a:t>komponentlar</a:t>
            </a:r>
            <a:r>
              <a:rPr lang="en-US" sz="2000" dirty="0">
                <a:solidFill>
                  <a:schemeClr val="tx1"/>
                </a:solidFill>
                <a:latin typeface="Palatino Linotype" pitchFamily="18" charset="0"/>
              </a:rPr>
              <a:t> </a:t>
            </a:r>
            <a:r>
              <a:rPr lang="en-US" sz="2000" dirty="0" err="1">
                <a:solidFill>
                  <a:schemeClr val="tx1"/>
                </a:solidFill>
                <a:latin typeface="Palatino Linotype" pitchFamily="18" charset="0"/>
              </a:rPr>
              <a:t>o’lchami</a:t>
            </a:r>
            <a:endParaRPr lang="ru-RU" sz="2000" dirty="0">
              <a:solidFill>
                <a:schemeClr val="tx1"/>
              </a:solidFill>
              <a:latin typeface="Palatino Linotype" pitchFamily="18" charset="0"/>
            </a:endParaRPr>
          </a:p>
        </p:txBody>
      </p:sp>
      <p:sp>
        <p:nvSpPr>
          <p:cNvPr id="19" name="Загнутый угол 18">
            <a:extLst>
              <a:ext uri="{FF2B5EF4-FFF2-40B4-BE49-F238E27FC236}">
                <a16:creationId xmlns:a16="http://schemas.microsoft.com/office/drawing/2014/main" id="{5E9F6962-B480-4E13-9349-E82E39CB8F6E}"/>
              </a:ext>
            </a:extLst>
          </p:cNvPr>
          <p:cNvSpPr/>
          <p:nvPr/>
        </p:nvSpPr>
        <p:spPr>
          <a:xfrm>
            <a:off x="969963" y="220663"/>
            <a:ext cx="1582737" cy="492125"/>
          </a:xfrm>
          <a:prstGeom prst="foldedCorner">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dirty="0" err="1">
                <a:solidFill>
                  <a:schemeClr val="tx1"/>
                </a:solidFill>
              </a:rPr>
              <a:t>yangilik</a:t>
            </a:r>
            <a:endParaRPr lang="ru-RU" sz="2000" dirty="0">
              <a:solidFill>
                <a:schemeClr val="tx1"/>
              </a:solidFill>
            </a:endParaRPr>
          </a:p>
        </p:txBody>
      </p:sp>
      <p:sp>
        <p:nvSpPr>
          <p:cNvPr id="20" name="Загнутый угол 19">
            <a:extLst>
              <a:ext uri="{FF2B5EF4-FFF2-40B4-BE49-F238E27FC236}">
                <a16:creationId xmlns:a16="http://schemas.microsoft.com/office/drawing/2014/main" id="{4C926ADB-F217-4477-B0EE-0960D2B3B230}"/>
              </a:ext>
            </a:extLst>
          </p:cNvPr>
          <p:cNvSpPr/>
          <p:nvPr/>
        </p:nvSpPr>
        <p:spPr>
          <a:xfrm>
            <a:off x="7019925" y="188913"/>
            <a:ext cx="2051050" cy="492125"/>
          </a:xfrm>
          <a:prstGeom prst="foldedCorner">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600" dirty="0" err="1">
                <a:solidFill>
                  <a:schemeClr val="tx1"/>
                </a:solidFill>
              </a:rPr>
              <a:t>O’lchashni</a:t>
            </a:r>
            <a:r>
              <a:rPr lang="en-US" sz="1600" dirty="0">
                <a:solidFill>
                  <a:schemeClr val="tx1"/>
                </a:solidFill>
              </a:rPr>
              <a:t> </a:t>
            </a:r>
            <a:r>
              <a:rPr lang="en-US" sz="1600" dirty="0" err="1">
                <a:solidFill>
                  <a:schemeClr val="tx1"/>
                </a:solidFill>
              </a:rPr>
              <a:t>ongda</a:t>
            </a:r>
            <a:r>
              <a:rPr lang="en-US" sz="1600" dirty="0">
                <a:solidFill>
                  <a:schemeClr val="tx1"/>
                </a:solidFill>
              </a:rPr>
              <a:t> </a:t>
            </a:r>
            <a:r>
              <a:rPr lang="en-US" sz="1600" dirty="0" err="1">
                <a:solidFill>
                  <a:schemeClr val="tx1"/>
                </a:solidFill>
              </a:rPr>
              <a:t>shakllanishi</a:t>
            </a:r>
            <a:endParaRPr lang="ru-RU" sz="1600" dirty="0">
              <a:solidFill>
                <a:schemeClr val="tx1"/>
              </a:solidFill>
            </a:endParaRPr>
          </a:p>
        </p:txBody>
      </p:sp>
      <p:sp>
        <p:nvSpPr>
          <p:cNvPr id="22" name="10-конечная звезда 3">
            <a:extLst>
              <a:ext uri="{FF2B5EF4-FFF2-40B4-BE49-F238E27FC236}">
                <a16:creationId xmlns:a16="http://schemas.microsoft.com/office/drawing/2014/main" id="{0284C0A4-191D-4A1F-9AF1-794375442FAD}"/>
              </a:ext>
            </a:extLst>
          </p:cNvPr>
          <p:cNvSpPr/>
          <p:nvPr/>
        </p:nvSpPr>
        <p:spPr>
          <a:xfrm>
            <a:off x="8485187"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18</a:t>
            </a:r>
            <a:endParaRPr lang="ru-RU" sz="2000" dirty="0">
              <a:solidFill>
                <a:schemeClr val="tx1"/>
              </a:solidFill>
              <a:latin typeface="Palatino Linotype" panose="02040502050505030304" pitchFamily="18" charset="0"/>
            </a:endParaRPr>
          </a:p>
        </p:txBody>
      </p:sp>
      <p:sp>
        <p:nvSpPr>
          <p:cNvPr id="2" name="Нижний колонтитул 1">
            <a:extLst>
              <a:ext uri="{FF2B5EF4-FFF2-40B4-BE49-F238E27FC236}">
                <a16:creationId xmlns:a16="http://schemas.microsoft.com/office/drawing/2014/main" id="{00C12341-62CE-41F4-971B-DD4E6BB1E223}"/>
              </a:ext>
            </a:extLst>
          </p:cNvPr>
          <p:cNvSpPr>
            <a:spLocks noGrp="1"/>
          </p:cNvSpPr>
          <p:nvPr>
            <p:ph type="ftr" sz="quarter" idx="11"/>
          </p:nvPr>
        </p:nvSpPr>
        <p:spPr/>
        <p:txBody>
          <a:bodyPr/>
          <a:lstStyle/>
          <a:p>
            <a:pPr>
              <a:defRPr/>
            </a:pPr>
            <a:r>
              <a:rPr lang="en-US"/>
              <a:t>© B.Khamdamov </a:t>
            </a:r>
            <a:endParaRPr lang="ru-RU"/>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Горизонтальный свиток 5">
            <a:extLst>
              <a:ext uri="{FF2B5EF4-FFF2-40B4-BE49-F238E27FC236}">
                <a16:creationId xmlns:a16="http://schemas.microsoft.com/office/drawing/2014/main" id="{31D098C8-BFBC-445F-B8F0-1A8B95889E7F}"/>
              </a:ext>
            </a:extLst>
          </p:cNvPr>
          <p:cNvSpPr/>
          <p:nvPr/>
        </p:nvSpPr>
        <p:spPr>
          <a:xfrm>
            <a:off x="684213" y="549275"/>
            <a:ext cx="7848600" cy="3311525"/>
          </a:xfrm>
          <a:prstGeom prst="horizontalScroll">
            <a:avLst/>
          </a:prstGeom>
          <a:solidFill>
            <a:schemeClr val="accent2">
              <a:lumMod val="40000"/>
              <a:lumOff val="60000"/>
            </a:schemeClr>
          </a:solidFill>
          <a:ln>
            <a:solidFill>
              <a:schemeClr val="tx1"/>
            </a:solidFill>
          </a:ln>
        </p:spPr>
        <p:style>
          <a:lnRef idx="0">
            <a:schemeClr val="accent4"/>
          </a:lnRef>
          <a:fillRef idx="3">
            <a:schemeClr val="accent4"/>
          </a:fillRef>
          <a:effectRef idx="3">
            <a:schemeClr val="accent4"/>
          </a:effectRef>
          <a:fontRef idx="minor">
            <a:schemeClr val="lt1"/>
          </a:fontRef>
        </p:style>
        <p:txBody>
          <a:bodyPr anchor="ctr"/>
          <a:lstStyle/>
          <a:p>
            <a:pPr algn="ctr">
              <a:defRPr/>
            </a:pPr>
            <a:r>
              <a:rPr lang="en-US" sz="2800" dirty="0" err="1">
                <a:solidFill>
                  <a:schemeClr val="tx1"/>
                </a:solidFill>
              </a:rPr>
              <a:t>Texnika</a:t>
            </a:r>
            <a:r>
              <a:rPr lang="en-US" sz="2800" dirty="0">
                <a:solidFill>
                  <a:schemeClr val="tx1"/>
                </a:solidFill>
              </a:rPr>
              <a:t> </a:t>
            </a:r>
            <a:r>
              <a:rPr lang="en-US" sz="2800" dirty="0" err="1">
                <a:solidFill>
                  <a:schemeClr val="tx1"/>
                </a:solidFill>
              </a:rPr>
              <a:t>sohasida</a:t>
            </a:r>
            <a:r>
              <a:rPr lang="en-US" sz="2800" dirty="0">
                <a:solidFill>
                  <a:schemeClr val="tx1"/>
                </a:solidFill>
              </a:rPr>
              <a:t> </a:t>
            </a:r>
            <a:r>
              <a:rPr lang="en-US" sz="2800" dirty="0" err="1">
                <a:solidFill>
                  <a:schemeClr val="tx1"/>
                </a:solidFill>
              </a:rPr>
              <a:t>ayniqsa</a:t>
            </a:r>
            <a:r>
              <a:rPr lang="en-US" sz="2800" dirty="0">
                <a:solidFill>
                  <a:schemeClr val="tx1"/>
                </a:solidFill>
              </a:rPr>
              <a:t> </a:t>
            </a:r>
            <a:r>
              <a:rPr lang="en-US" sz="2800" dirty="0" err="1">
                <a:solidFill>
                  <a:schemeClr val="tx1"/>
                </a:solidFill>
              </a:rPr>
              <a:t>metrologiyada</a:t>
            </a:r>
            <a:r>
              <a:rPr lang="en-US" sz="2800" dirty="0">
                <a:solidFill>
                  <a:schemeClr val="tx1"/>
                </a:solidFill>
              </a:rPr>
              <a:t>, </a:t>
            </a:r>
            <a:r>
              <a:rPr lang="en-US" sz="2800" dirty="0" err="1">
                <a:solidFill>
                  <a:schemeClr val="tx1"/>
                </a:solidFill>
              </a:rPr>
              <a:t>o’lchashlarning</a:t>
            </a:r>
            <a:r>
              <a:rPr lang="en-US" sz="2800" dirty="0">
                <a:solidFill>
                  <a:schemeClr val="tx1"/>
                </a:solidFill>
              </a:rPr>
              <a:t> </a:t>
            </a:r>
            <a:r>
              <a:rPr lang="en-US" sz="2800" dirty="0" err="1">
                <a:solidFill>
                  <a:schemeClr val="tx1"/>
                </a:solidFill>
              </a:rPr>
              <a:t>ahamiyati</a:t>
            </a:r>
            <a:r>
              <a:rPr lang="en-US" sz="2800" dirty="0">
                <a:solidFill>
                  <a:schemeClr val="tx1"/>
                </a:solidFill>
              </a:rPr>
              <a:t> </a:t>
            </a:r>
            <a:r>
              <a:rPr lang="en-US" sz="2800" dirty="0" err="1">
                <a:solidFill>
                  <a:schemeClr val="tx1"/>
                </a:solidFill>
              </a:rPr>
              <a:t>texnologik</a:t>
            </a:r>
            <a:r>
              <a:rPr lang="en-US" sz="2800" dirty="0">
                <a:solidFill>
                  <a:schemeClr val="tx1"/>
                </a:solidFill>
              </a:rPr>
              <a:t> </a:t>
            </a:r>
            <a:r>
              <a:rPr lang="en-US" sz="2800" dirty="0" err="1">
                <a:solidFill>
                  <a:schemeClr val="tx1"/>
                </a:solidFill>
              </a:rPr>
              <a:t>jarayonlarni</a:t>
            </a:r>
            <a:r>
              <a:rPr lang="en-US" sz="2800" dirty="0">
                <a:solidFill>
                  <a:schemeClr val="tx1"/>
                </a:solidFill>
              </a:rPr>
              <a:t> </a:t>
            </a:r>
            <a:r>
              <a:rPr lang="en-US" sz="2800" dirty="0" err="1">
                <a:solidFill>
                  <a:schemeClr val="tx1"/>
                </a:solidFill>
              </a:rPr>
              <a:t>boshqarish</a:t>
            </a:r>
            <a:r>
              <a:rPr lang="en-US" sz="2800" dirty="0">
                <a:solidFill>
                  <a:schemeClr val="tx1"/>
                </a:solidFill>
              </a:rPr>
              <a:t>, </a:t>
            </a:r>
            <a:r>
              <a:rPr lang="en-US" sz="2800" dirty="0" err="1">
                <a:solidFill>
                  <a:schemeClr val="tx1"/>
                </a:solidFill>
              </a:rPr>
              <a:t>mahsulotning</a:t>
            </a:r>
            <a:r>
              <a:rPr lang="en-US" sz="2800" dirty="0">
                <a:solidFill>
                  <a:schemeClr val="tx1"/>
                </a:solidFill>
              </a:rPr>
              <a:t> </a:t>
            </a:r>
            <a:r>
              <a:rPr lang="en-US" sz="2800" dirty="0" err="1">
                <a:solidFill>
                  <a:schemeClr val="tx1"/>
                </a:solidFill>
              </a:rPr>
              <a:t>yuqori</a:t>
            </a:r>
            <a:r>
              <a:rPr lang="en-US" sz="2800" dirty="0">
                <a:solidFill>
                  <a:schemeClr val="tx1"/>
                </a:solidFill>
              </a:rPr>
              <a:t> </a:t>
            </a:r>
            <a:r>
              <a:rPr lang="en-US" sz="2800" dirty="0" err="1">
                <a:solidFill>
                  <a:schemeClr val="tx1"/>
                </a:solidFill>
              </a:rPr>
              <a:t>sifatliligini</a:t>
            </a:r>
            <a:r>
              <a:rPr lang="en-US" sz="2800" dirty="0">
                <a:solidFill>
                  <a:schemeClr val="tx1"/>
                </a:solidFill>
              </a:rPr>
              <a:t> </a:t>
            </a:r>
            <a:r>
              <a:rPr lang="en-US" sz="2800" dirty="0" err="1">
                <a:solidFill>
                  <a:schemeClr val="tx1"/>
                </a:solidFill>
              </a:rPr>
              <a:t>ta’minlash</a:t>
            </a:r>
            <a:r>
              <a:rPr lang="en-US" sz="2800" dirty="0">
                <a:solidFill>
                  <a:schemeClr val="tx1"/>
                </a:solidFill>
              </a:rPr>
              <a:t>, </a:t>
            </a:r>
            <a:r>
              <a:rPr lang="en-US" sz="2800" dirty="0" err="1">
                <a:solidFill>
                  <a:schemeClr val="tx1"/>
                </a:solidFill>
              </a:rPr>
              <a:t>nazorat</a:t>
            </a:r>
            <a:r>
              <a:rPr lang="en-US" sz="2800" dirty="0">
                <a:solidFill>
                  <a:schemeClr val="tx1"/>
                </a:solidFill>
              </a:rPr>
              <a:t> </a:t>
            </a:r>
            <a:r>
              <a:rPr lang="en-US" sz="2800" dirty="0" err="1">
                <a:solidFill>
                  <a:schemeClr val="tx1"/>
                </a:solidFill>
              </a:rPr>
              <a:t>qilish</a:t>
            </a:r>
            <a:r>
              <a:rPr lang="en-US" sz="2800" dirty="0">
                <a:solidFill>
                  <a:schemeClr val="tx1"/>
                </a:solidFill>
              </a:rPr>
              <a:t> </a:t>
            </a:r>
            <a:r>
              <a:rPr lang="en-US" sz="2800" dirty="0" err="1">
                <a:solidFill>
                  <a:schemeClr val="tx1"/>
                </a:solidFill>
              </a:rPr>
              <a:t>bo’yicha</a:t>
            </a:r>
            <a:r>
              <a:rPr lang="en-US" sz="2800" dirty="0">
                <a:solidFill>
                  <a:schemeClr val="tx1"/>
                </a:solidFill>
              </a:rPr>
              <a:t> </a:t>
            </a:r>
            <a:r>
              <a:rPr lang="en-US" sz="2800" dirty="0" err="1">
                <a:solidFill>
                  <a:srgbClr val="C00000"/>
                </a:solidFill>
              </a:rPr>
              <a:t>informatsiya</a:t>
            </a:r>
            <a:r>
              <a:rPr lang="en-US" sz="2800" dirty="0">
                <a:solidFill>
                  <a:srgbClr val="C00000"/>
                </a:solidFill>
              </a:rPr>
              <a:t> </a:t>
            </a:r>
            <a:r>
              <a:rPr lang="en-US" sz="2800" dirty="0" err="1">
                <a:solidFill>
                  <a:srgbClr val="C00000"/>
                </a:solidFill>
              </a:rPr>
              <a:t>hosil</a:t>
            </a:r>
            <a:r>
              <a:rPr lang="en-US" sz="2800" dirty="0">
                <a:solidFill>
                  <a:srgbClr val="C00000"/>
                </a:solidFill>
              </a:rPr>
              <a:t> </a:t>
            </a:r>
            <a:r>
              <a:rPr lang="en-US" sz="2800" dirty="0" err="1">
                <a:solidFill>
                  <a:srgbClr val="C00000"/>
                </a:solidFill>
              </a:rPr>
              <a:t>qilinishi</a:t>
            </a:r>
            <a:r>
              <a:rPr lang="en-US" sz="2800" dirty="0">
                <a:solidFill>
                  <a:srgbClr val="C00000"/>
                </a:solidFill>
              </a:rPr>
              <a:t> </a:t>
            </a:r>
            <a:r>
              <a:rPr lang="en-US" sz="2800" dirty="0" err="1">
                <a:solidFill>
                  <a:schemeClr val="tx1"/>
                </a:solidFill>
              </a:rPr>
              <a:t>bilan</a:t>
            </a:r>
            <a:r>
              <a:rPr lang="en-US" sz="2800" dirty="0">
                <a:solidFill>
                  <a:schemeClr val="tx1"/>
                </a:solidFill>
              </a:rPr>
              <a:t> </a:t>
            </a:r>
            <a:r>
              <a:rPr lang="en-US" sz="2800" dirty="0" err="1">
                <a:solidFill>
                  <a:schemeClr val="tx1"/>
                </a:solidFill>
              </a:rPr>
              <a:t>belgilanadi</a:t>
            </a:r>
            <a:r>
              <a:rPr lang="en-US" sz="2800" dirty="0">
                <a:solidFill>
                  <a:schemeClr val="tx1"/>
                </a:solidFill>
              </a:rPr>
              <a:t>. </a:t>
            </a:r>
            <a:endParaRPr lang="ru-RU" sz="2800" dirty="0">
              <a:solidFill>
                <a:schemeClr val="tx1"/>
              </a:solidFill>
            </a:endParaRPr>
          </a:p>
        </p:txBody>
      </p:sp>
      <p:sp>
        <p:nvSpPr>
          <p:cNvPr id="7" name="Скругленный прямоугольник 6">
            <a:extLst>
              <a:ext uri="{FF2B5EF4-FFF2-40B4-BE49-F238E27FC236}">
                <a16:creationId xmlns:a16="http://schemas.microsoft.com/office/drawing/2014/main" id="{FE9275D5-33B3-46C3-98F3-21A201E6BB5B}"/>
              </a:ext>
            </a:extLst>
          </p:cNvPr>
          <p:cNvSpPr/>
          <p:nvPr/>
        </p:nvSpPr>
        <p:spPr>
          <a:xfrm>
            <a:off x="323850" y="4508500"/>
            <a:ext cx="8496300" cy="1368425"/>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800" b="1" dirty="0" err="1">
                <a:solidFill>
                  <a:schemeClr val="tx1"/>
                </a:solidFill>
              </a:rPr>
              <a:t>Fizikaviy</a:t>
            </a:r>
            <a:r>
              <a:rPr lang="en-US" sz="2800" b="1" dirty="0">
                <a:solidFill>
                  <a:schemeClr val="tx1"/>
                </a:solidFill>
              </a:rPr>
              <a:t> </a:t>
            </a:r>
            <a:r>
              <a:rPr lang="en-US" sz="2800" b="1" dirty="0" err="1">
                <a:solidFill>
                  <a:schemeClr val="tx1"/>
                </a:solidFill>
              </a:rPr>
              <a:t>xossalar</a:t>
            </a:r>
            <a:r>
              <a:rPr lang="en-US" sz="2800" b="1" dirty="0">
                <a:solidFill>
                  <a:schemeClr val="tx1"/>
                </a:solidFill>
              </a:rPr>
              <a:t>, </a:t>
            </a:r>
            <a:r>
              <a:rPr lang="en-US" sz="2800" b="1" dirty="0" err="1">
                <a:solidFill>
                  <a:schemeClr val="tx1"/>
                </a:solidFill>
              </a:rPr>
              <a:t>jarayonlarni</a:t>
            </a:r>
            <a:r>
              <a:rPr lang="en-US" sz="2800" b="1" dirty="0">
                <a:solidFill>
                  <a:schemeClr val="tx1"/>
                </a:solidFill>
              </a:rPr>
              <a:t> </a:t>
            </a:r>
            <a:r>
              <a:rPr lang="en-US" sz="2800" b="1" dirty="0" err="1">
                <a:solidFill>
                  <a:schemeClr val="tx1"/>
                </a:solidFill>
              </a:rPr>
              <a:t>tekshirish</a:t>
            </a:r>
            <a:r>
              <a:rPr lang="en-US" sz="2800" b="1" dirty="0">
                <a:solidFill>
                  <a:schemeClr val="tx1"/>
                </a:solidFill>
              </a:rPr>
              <a:t> </a:t>
            </a:r>
            <a:r>
              <a:rPr lang="en-US" sz="2800" b="1" dirty="0" err="1">
                <a:solidFill>
                  <a:schemeClr val="tx1"/>
                </a:solidFill>
              </a:rPr>
              <a:t>hamda</a:t>
            </a:r>
            <a:r>
              <a:rPr lang="en-US" sz="2800" b="1" dirty="0">
                <a:solidFill>
                  <a:schemeClr val="tx1"/>
                </a:solidFill>
              </a:rPr>
              <a:t> </a:t>
            </a:r>
            <a:r>
              <a:rPr lang="en-US" sz="2800" b="1" dirty="0" err="1">
                <a:solidFill>
                  <a:schemeClr val="tx1"/>
                </a:solidFill>
              </a:rPr>
              <a:t>o’rganishda</a:t>
            </a:r>
            <a:r>
              <a:rPr lang="en-US" sz="2800" b="1" dirty="0">
                <a:solidFill>
                  <a:schemeClr val="tx1"/>
                </a:solidFill>
              </a:rPr>
              <a:t> </a:t>
            </a:r>
            <a:r>
              <a:rPr lang="en-US" sz="2800" b="1" dirty="0" err="1">
                <a:solidFill>
                  <a:schemeClr val="tx1"/>
                </a:solidFill>
              </a:rPr>
              <a:t>eng</a:t>
            </a:r>
            <a:r>
              <a:rPr lang="en-US" sz="2800" b="1" dirty="0">
                <a:solidFill>
                  <a:schemeClr val="tx1"/>
                </a:solidFill>
              </a:rPr>
              <a:t> </a:t>
            </a:r>
            <a:r>
              <a:rPr lang="en-US" sz="2800" b="1" dirty="0" err="1">
                <a:solidFill>
                  <a:schemeClr val="tx1"/>
                </a:solidFill>
              </a:rPr>
              <a:t>asosiy</a:t>
            </a:r>
            <a:r>
              <a:rPr lang="en-US" sz="2800" b="1" dirty="0">
                <a:solidFill>
                  <a:schemeClr val="tx1"/>
                </a:solidFill>
              </a:rPr>
              <a:t> </a:t>
            </a:r>
            <a:r>
              <a:rPr lang="en-US" sz="2800" b="1" dirty="0" err="1">
                <a:solidFill>
                  <a:schemeClr val="tx1"/>
                </a:solidFill>
              </a:rPr>
              <a:t>yo’l</a:t>
            </a:r>
            <a:r>
              <a:rPr lang="en-US" sz="2800" b="1" dirty="0">
                <a:solidFill>
                  <a:schemeClr val="tx1"/>
                </a:solidFill>
              </a:rPr>
              <a:t> (</a:t>
            </a:r>
            <a:r>
              <a:rPr lang="en-US" sz="2800" b="1" dirty="0" err="1">
                <a:solidFill>
                  <a:schemeClr val="tx1"/>
                </a:solidFill>
              </a:rPr>
              <a:t>metod</a:t>
            </a:r>
            <a:r>
              <a:rPr lang="en-US" sz="2800" b="1" dirty="0">
                <a:solidFill>
                  <a:schemeClr val="tx1"/>
                </a:solidFill>
              </a:rPr>
              <a:t>) </a:t>
            </a:r>
            <a:r>
              <a:rPr lang="en-US" sz="2800" b="1" dirty="0" err="1">
                <a:solidFill>
                  <a:srgbClr val="C00000"/>
                </a:solidFill>
              </a:rPr>
              <a:t>o’lchashlar</a:t>
            </a:r>
            <a:r>
              <a:rPr lang="en-US" sz="2800" b="1" dirty="0">
                <a:solidFill>
                  <a:srgbClr val="C00000"/>
                </a:solidFill>
              </a:rPr>
              <a:t> </a:t>
            </a:r>
            <a:r>
              <a:rPr lang="en-US" sz="2800" b="1" dirty="0" err="1">
                <a:solidFill>
                  <a:schemeClr val="tx1"/>
                </a:solidFill>
              </a:rPr>
              <a:t>hisoblanadi</a:t>
            </a:r>
            <a:r>
              <a:rPr lang="en-US" sz="2800" b="1" dirty="0">
                <a:solidFill>
                  <a:schemeClr val="tx1"/>
                </a:solidFill>
              </a:rPr>
              <a:t>. </a:t>
            </a:r>
            <a:endParaRPr lang="ru-RU" sz="2800" b="1" dirty="0">
              <a:solidFill>
                <a:schemeClr val="tx1"/>
              </a:solidFill>
            </a:endParaRPr>
          </a:p>
        </p:txBody>
      </p:sp>
      <p:sp>
        <p:nvSpPr>
          <p:cNvPr id="8" name="10-конечная звезда 3">
            <a:extLst>
              <a:ext uri="{FF2B5EF4-FFF2-40B4-BE49-F238E27FC236}">
                <a16:creationId xmlns:a16="http://schemas.microsoft.com/office/drawing/2014/main" id="{3344C96D-5237-4729-AC56-BA5FCBFB98EC}"/>
              </a:ext>
            </a:extLst>
          </p:cNvPr>
          <p:cNvSpPr/>
          <p:nvPr/>
        </p:nvSpPr>
        <p:spPr>
          <a:xfrm>
            <a:off x="8485187"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19</a:t>
            </a:r>
            <a:endParaRPr lang="ru-RU" sz="2000" dirty="0">
              <a:solidFill>
                <a:schemeClr val="tx1"/>
              </a:solidFill>
              <a:latin typeface="Palatino Linotype" panose="02040502050505030304" pitchFamily="18" charset="0"/>
            </a:endParaRPr>
          </a:p>
        </p:txBody>
      </p:sp>
      <p:sp>
        <p:nvSpPr>
          <p:cNvPr id="2" name="Нижний колонтитул 1">
            <a:extLst>
              <a:ext uri="{FF2B5EF4-FFF2-40B4-BE49-F238E27FC236}">
                <a16:creationId xmlns:a16="http://schemas.microsoft.com/office/drawing/2014/main" id="{2645748C-FEFE-40B5-913C-770099720AB6}"/>
              </a:ext>
            </a:extLst>
          </p:cNvPr>
          <p:cNvSpPr>
            <a:spLocks noGrp="1"/>
          </p:cNvSpPr>
          <p:nvPr>
            <p:ph type="ftr" sz="quarter" idx="11"/>
          </p:nvPr>
        </p:nvSpPr>
        <p:spPr/>
        <p:txBody>
          <a:bodyPr/>
          <a:lstStyle/>
          <a:p>
            <a:pPr>
              <a:defRPr/>
            </a:pPr>
            <a:r>
              <a:rPr lang="en-US"/>
              <a:t>© B.Khamdamov </a:t>
            </a:r>
            <a:endParaRPr lang="ru-RU"/>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нутый угол 4">
            <a:extLst>
              <a:ext uri="{FF2B5EF4-FFF2-40B4-BE49-F238E27FC236}">
                <a16:creationId xmlns:a16="http://schemas.microsoft.com/office/drawing/2014/main" id="{3FC37F84-CA89-4898-AF12-4521D3DEB682}"/>
              </a:ext>
            </a:extLst>
          </p:cNvPr>
          <p:cNvSpPr/>
          <p:nvPr/>
        </p:nvSpPr>
        <p:spPr>
          <a:xfrm>
            <a:off x="395288" y="260350"/>
            <a:ext cx="8424862" cy="2305050"/>
          </a:xfrm>
          <a:prstGeom prst="foldedCorner">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dirty="0">
                <a:solidFill>
                  <a:schemeClr val="tx1"/>
                </a:solidFill>
              </a:rPr>
              <a:t>  	</a:t>
            </a:r>
          </a:p>
          <a:p>
            <a:pPr algn="just">
              <a:defRPr/>
            </a:pPr>
            <a:r>
              <a:rPr lang="en-US" dirty="0">
                <a:solidFill>
                  <a:schemeClr val="tx1"/>
                </a:solidFill>
              </a:rPr>
              <a:t>        </a:t>
            </a:r>
            <a:r>
              <a:rPr lang="en-US" dirty="0" err="1">
                <a:solidFill>
                  <a:schemeClr val="tx1"/>
                </a:solidFill>
              </a:rPr>
              <a:t>Xalq</a:t>
            </a:r>
            <a:r>
              <a:rPr lang="en-US" dirty="0">
                <a:solidFill>
                  <a:schemeClr val="tx1"/>
                </a:solidFill>
              </a:rPr>
              <a:t> </a:t>
            </a:r>
            <a:r>
              <a:rPr lang="en-US" dirty="0" err="1">
                <a:solidFill>
                  <a:schemeClr val="tx1"/>
                </a:solidFill>
              </a:rPr>
              <a:t>xo’jaligida</a:t>
            </a:r>
            <a:r>
              <a:rPr lang="en-US" dirty="0">
                <a:solidFill>
                  <a:schemeClr val="tx1"/>
                </a:solidFill>
              </a:rPr>
              <a:t>, </a:t>
            </a:r>
            <a:r>
              <a:rPr lang="en-US" dirty="0" err="1">
                <a:solidFill>
                  <a:schemeClr val="tx1"/>
                </a:solidFill>
              </a:rPr>
              <a:t>ishlab</a:t>
            </a:r>
            <a:r>
              <a:rPr lang="en-US" dirty="0">
                <a:solidFill>
                  <a:schemeClr val="tx1"/>
                </a:solidFill>
              </a:rPr>
              <a:t> </a:t>
            </a:r>
            <a:r>
              <a:rPr lang="en-US" dirty="0" err="1">
                <a:solidFill>
                  <a:schemeClr val="tx1"/>
                </a:solidFill>
              </a:rPr>
              <a:t>chiqarishda</a:t>
            </a:r>
            <a:r>
              <a:rPr lang="en-US" dirty="0">
                <a:solidFill>
                  <a:schemeClr val="tx1"/>
                </a:solidFill>
              </a:rPr>
              <a:t> </a:t>
            </a:r>
            <a:r>
              <a:rPr lang="en-US" dirty="0" err="1">
                <a:solidFill>
                  <a:schemeClr val="tx1"/>
                </a:solidFill>
              </a:rPr>
              <a:t>qo’llanilayotgan</a:t>
            </a:r>
            <a:r>
              <a:rPr lang="en-US" dirty="0">
                <a:solidFill>
                  <a:schemeClr val="tx1"/>
                </a:solidFill>
              </a:rPr>
              <a:t> </a:t>
            </a:r>
            <a:r>
              <a:rPr lang="en-US" dirty="0" err="1">
                <a:solidFill>
                  <a:schemeClr val="tx1"/>
                </a:solidFill>
              </a:rPr>
              <a:t>murakkab</a:t>
            </a:r>
            <a:r>
              <a:rPr lang="en-US" dirty="0">
                <a:solidFill>
                  <a:schemeClr val="tx1"/>
                </a:solidFill>
              </a:rPr>
              <a:t> </a:t>
            </a:r>
            <a:r>
              <a:rPr lang="en-US" dirty="0" err="1">
                <a:solidFill>
                  <a:schemeClr val="tx1"/>
                </a:solidFill>
              </a:rPr>
              <a:t>tizimlarning</a:t>
            </a:r>
            <a:r>
              <a:rPr lang="en-US" dirty="0">
                <a:solidFill>
                  <a:schemeClr val="tx1"/>
                </a:solidFill>
              </a:rPr>
              <a:t> </a:t>
            </a:r>
            <a:r>
              <a:rPr lang="en-US" dirty="0" err="1">
                <a:solidFill>
                  <a:schemeClr val="tx1"/>
                </a:solidFill>
              </a:rPr>
              <a:t>yaratilishi</a:t>
            </a:r>
            <a:r>
              <a:rPr lang="en-US" dirty="0">
                <a:solidFill>
                  <a:schemeClr val="tx1"/>
                </a:solidFill>
              </a:rPr>
              <a:t> </a:t>
            </a:r>
            <a:r>
              <a:rPr lang="en-US" dirty="0" err="1">
                <a:solidFill>
                  <a:schemeClr val="tx1"/>
                </a:solidFill>
              </a:rPr>
              <a:t>hamda</a:t>
            </a:r>
            <a:r>
              <a:rPr lang="en-US" dirty="0">
                <a:solidFill>
                  <a:schemeClr val="tx1"/>
                </a:solidFill>
              </a:rPr>
              <a:t> </a:t>
            </a:r>
            <a:r>
              <a:rPr lang="en-US" dirty="0" err="1">
                <a:solidFill>
                  <a:schemeClr val="tx1"/>
                </a:solidFill>
              </a:rPr>
              <a:t>ilgaridan</a:t>
            </a:r>
            <a:r>
              <a:rPr lang="en-US" dirty="0">
                <a:solidFill>
                  <a:schemeClr val="tx1"/>
                </a:solidFill>
              </a:rPr>
              <a:t> </a:t>
            </a:r>
            <a:r>
              <a:rPr lang="en-US" dirty="0" err="1">
                <a:solidFill>
                  <a:schemeClr val="tx1"/>
                </a:solidFill>
              </a:rPr>
              <a:t>qo’llanib</a:t>
            </a:r>
            <a:r>
              <a:rPr lang="en-US" dirty="0">
                <a:solidFill>
                  <a:schemeClr val="tx1"/>
                </a:solidFill>
              </a:rPr>
              <a:t> </a:t>
            </a:r>
            <a:r>
              <a:rPr lang="en-US" dirty="0" err="1">
                <a:solidFill>
                  <a:schemeClr val="tx1"/>
                </a:solidFill>
              </a:rPr>
              <a:t>kelinayotgan</a:t>
            </a:r>
            <a:r>
              <a:rPr lang="en-US" dirty="0">
                <a:solidFill>
                  <a:schemeClr val="tx1"/>
                </a:solidFill>
              </a:rPr>
              <a:t> </a:t>
            </a:r>
            <a:r>
              <a:rPr lang="en-US" dirty="0" err="1">
                <a:solidFill>
                  <a:schemeClr val="tx1"/>
                </a:solidFill>
              </a:rPr>
              <a:t>kam</a:t>
            </a:r>
            <a:r>
              <a:rPr lang="en-US" dirty="0">
                <a:solidFill>
                  <a:schemeClr val="tx1"/>
                </a:solidFill>
              </a:rPr>
              <a:t> </a:t>
            </a:r>
            <a:r>
              <a:rPr lang="en-US" dirty="0" err="1">
                <a:solidFill>
                  <a:schemeClr val="tx1"/>
                </a:solidFill>
              </a:rPr>
              <a:t>quvvatli</a:t>
            </a:r>
            <a:r>
              <a:rPr lang="en-US" dirty="0">
                <a:solidFill>
                  <a:schemeClr val="tx1"/>
                </a:solidFill>
              </a:rPr>
              <a:t>, </a:t>
            </a:r>
            <a:r>
              <a:rPr lang="en-US" dirty="0" err="1">
                <a:solidFill>
                  <a:schemeClr val="tx1"/>
                </a:solidFill>
              </a:rPr>
              <a:t>inertli</a:t>
            </a:r>
            <a:r>
              <a:rPr lang="en-US" dirty="0">
                <a:solidFill>
                  <a:schemeClr val="tx1"/>
                </a:solidFill>
              </a:rPr>
              <a:t> </a:t>
            </a:r>
            <a:r>
              <a:rPr lang="en-US" dirty="0" err="1">
                <a:solidFill>
                  <a:schemeClr val="tx1"/>
                </a:solidFill>
              </a:rPr>
              <a:t>asboblar</a:t>
            </a:r>
            <a:r>
              <a:rPr lang="en-US" dirty="0">
                <a:solidFill>
                  <a:schemeClr val="tx1"/>
                </a:solidFill>
              </a:rPr>
              <a:t> </a:t>
            </a:r>
            <a:r>
              <a:rPr lang="en-US" dirty="0" err="1">
                <a:solidFill>
                  <a:schemeClr val="tx1"/>
                </a:solidFill>
              </a:rPr>
              <a:t>asta</a:t>
            </a:r>
            <a:r>
              <a:rPr lang="en-US" dirty="0">
                <a:solidFill>
                  <a:schemeClr val="tx1"/>
                </a:solidFill>
              </a:rPr>
              <a:t> – </a:t>
            </a:r>
            <a:r>
              <a:rPr lang="en-US" dirty="0" err="1">
                <a:solidFill>
                  <a:schemeClr val="tx1"/>
                </a:solidFill>
              </a:rPr>
              <a:t>sekin</a:t>
            </a:r>
            <a:r>
              <a:rPr lang="en-US" dirty="0">
                <a:solidFill>
                  <a:schemeClr val="tx1"/>
                </a:solidFill>
              </a:rPr>
              <a:t> </a:t>
            </a:r>
            <a:r>
              <a:rPr lang="en-US" dirty="0" err="1">
                <a:solidFill>
                  <a:schemeClr val="tx1"/>
                </a:solidFill>
              </a:rPr>
              <a:t>juda</a:t>
            </a:r>
            <a:r>
              <a:rPr lang="en-US" dirty="0">
                <a:solidFill>
                  <a:schemeClr val="tx1"/>
                </a:solidFill>
              </a:rPr>
              <a:t> </a:t>
            </a:r>
            <a:r>
              <a:rPr lang="en-US" dirty="0" err="1">
                <a:solidFill>
                  <a:schemeClr val="tx1"/>
                </a:solidFill>
              </a:rPr>
              <a:t>tezkor</a:t>
            </a:r>
            <a:r>
              <a:rPr lang="en-US" dirty="0">
                <a:solidFill>
                  <a:schemeClr val="tx1"/>
                </a:solidFill>
              </a:rPr>
              <a:t>, </a:t>
            </a:r>
            <a:r>
              <a:rPr lang="en-US" dirty="0" err="1">
                <a:solidFill>
                  <a:schemeClr val="tx1"/>
                </a:solidFill>
              </a:rPr>
              <a:t>yuqori</a:t>
            </a:r>
            <a:r>
              <a:rPr lang="en-US" dirty="0">
                <a:solidFill>
                  <a:schemeClr val="tx1"/>
                </a:solidFill>
              </a:rPr>
              <a:t> </a:t>
            </a:r>
            <a:r>
              <a:rPr lang="en-US" dirty="0" err="1">
                <a:solidFill>
                  <a:schemeClr val="tx1"/>
                </a:solidFill>
              </a:rPr>
              <a:t>metrologik</a:t>
            </a:r>
            <a:r>
              <a:rPr lang="en-US" dirty="0">
                <a:solidFill>
                  <a:schemeClr val="tx1"/>
                </a:solidFill>
              </a:rPr>
              <a:t> </a:t>
            </a:r>
            <a:r>
              <a:rPr lang="en-US" dirty="0" err="1">
                <a:solidFill>
                  <a:schemeClr val="tx1"/>
                </a:solidFill>
              </a:rPr>
              <a:t>ko’rsatkichlarga</a:t>
            </a:r>
            <a:r>
              <a:rPr lang="en-US" dirty="0">
                <a:solidFill>
                  <a:schemeClr val="tx1"/>
                </a:solidFill>
              </a:rPr>
              <a:t> </a:t>
            </a:r>
            <a:r>
              <a:rPr lang="en-US" dirty="0" err="1">
                <a:solidFill>
                  <a:schemeClr val="tx1"/>
                </a:solidFill>
              </a:rPr>
              <a:t>ega</a:t>
            </a:r>
            <a:r>
              <a:rPr lang="en-US" dirty="0">
                <a:solidFill>
                  <a:schemeClr val="tx1"/>
                </a:solidFill>
              </a:rPr>
              <a:t> </a:t>
            </a:r>
            <a:r>
              <a:rPr lang="en-US" dirty="0" err="1">
                <a:solidFill>
                  <a:schemeClr val="tx1"/>
                </a:solidFill>
              </a:rPr>
              <a:t>bo’lgan</a:t>
            </a:r>
            <a:r>
              <a:rPr lang="en-US" dirty="0">
                <a:solidFill>
                  <a:schemeClr val="tx1"/>
                </a:solidFill>
              </a:rPr>
              <a:t> </a:t>
            </a:r>
            <a:r>
              <a:rPr lang="en-US" dirty="0" err="1">
                <a:solidFill>
                  <a:schemeClr val="tx1"/>
                </a:solidFill>
              </a:rPr>
              <a:t>asboblar</a:t>
            </a:r>
            <a:r>
              <a:rPr lang="en-US" dirty="0">
                <a:solidFill>
                  <a:schemeClr val="tx1"/>
                </a:solidFill>
              </a:rPr>
              <a:t> </a:t>
            </a:r>
            <a:r>
              <a:rPr lang="en-US" dirty="0" err="1">
                <a:solidFill>
                  <a:schemeClr val="tx1"/>
                </a:solidFill>
              </a:rPr>
              <a:t>bilan</a:t>
            </a:r>
            <a:r>
              <a:rPr lang="en-US" dirty="0">
                <a:solidFill>
                  <a:schemeClr val="tx1"/>
                </a:solidFill>
              </a:rPr>
              <a:t> </a:t>
            </a:r>
            <a:r>
              <a:rPr lang="en-US" dirty="0" err="1">
                <a:solidFill>
                  <a:schemeClr val="tx1"/>
                </a:solidFill>
              </a:rPr>
              <a:t>almashtirilmoqda</a:t>
            </a:r>
            <a:r>
              <a:rPr lang="en-US" dirty="0">
                <a:solidFill>
                  <a:schemeClr val="tx1"/>
                </a:solidFill>
              </a:rPr>
              <a:t>. </a:t>
            </a:r>
            <a:endParaRPr lang="ru-RU" dirty="0">
              <a:solidFill>
                <a:schemeClr val="tx1"/>
              </a:solidFill>
            </a:endParaRPr>
          </a:p>
        </p:txBody>
      </p:sp>
      <p:sp>
        <p:nvSpPr>
          <p:cNvPr id="6" name="Скругленный прямоугольник 5">
            <a:extLst>
              <a:ext uri="{FF2B5EF4-FFF2-40B4-BE49-F238E27FC236}">
                <a16:creationId xmlns:a16="http://schemas.microsoft.com/office/drawing/2014/main" id="{E6F9B8E5-9FB0-4DED-B675-2E48CD09D033}"/>
              </a:ext>
            </a:extLst>
          </p:cNvPr>
          <p:cNvSpPr/>
          <p:nvPr/>
        </p:nvSpPr>
        <p:spPr>
          <a:xfrm>
            <a:off x="395288" y="3429000"/>
            <a:ext cx="8424862" cy="2016125"/>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err="1">
                <a:solidFill>
                  <a:schemeClr val="tx1"/>
                </a:solidFill>
              </a:rPr>
              <a:t>O’lchash</a:t>
            </a:r>
            <a:r>
              <a:rPr lang="en-US" dirty="0">
                <a:solidFill>
                  <a:schemeClr val="tx1"/>
                </a:solidFill>
              </a:rPr>
              <a:t> </a:t>
            </a:r>
            <a:r>
              <a:rPr lang="en-US" dirty="0" err="1">
                <a:solidFill>
                  <a:schemeClr val="tx1"/>
                </a:solidFill>
              </a:rPr>
              <a:t>jarayonlarini</a:t>
            </a:r>
            <a:r>
              <a:rPr lang="en-US" dirty="0">
                <a:solidFill>
                  <a:schemeClr val="tx1"/>
                </a:solidFill>
              </a:rPr>
              <a:t> </a:t>
            </a:r>
            <a:r>
              <a:rPr lang="en-US" dirty="0" err="1">
                <a:solidFill>
                  <a:schemeClr val="tx1"/>
                </a:solidFill>
              </a:rPr>
              <a:t>avtomatlashtirilishi</a:t>
            </a:r>
            <a:r>
              <a:rPr lang="en-US" dirty="0">
                <a:solidFill>
                  <a:schemeClr val="tx1"/>
                </a:solidFill>
              </a:rPr>
              <a:t>, </a:t>
            </a:r>
            <a:r>
              <a:rPr lang="en-US" dirty="0" err="1">
                <a:solidFill>
                  <a:schemeClr val="tx1"/>
                </a:solidFill>
              </a:rPr>
              <a:t>kompyuterlashtirilishi</a:t>
            </a:r>
            <a:r>
              <a:rPr lang="en-US" dirty="0">
                <a:solidFill>
                  <a:schemeClr val="tx1"/>
                </a:solidFill>
              </a:rPr>
              <a:t> </a:t>
            </a:r>
            <a:r>
              <a:rPr lang="en-US" dirty="0" err="1">
                <a:solidFill>
                  <a:schemeClr val="tx1"/>
                </a:solidFill>
              </a:rPr>
              <a:t>va</a:t>
            </a:r>
            <a:r>
              <a:rPr lang="en-US" dirty="0">
                <a:solidFill>
                  <a:schemeClr val="tx1"/>
                </a:solidFill>
              </a:rPr>
              <a:t> </a:t>
            </a:r>
            <a:r>
              <a:rPr lang="en-US" dirty="0" err="1">
                <a:solidFill>
                  <a:schemeClr val="tx1"/>
                </a:solidFill>
              </a:rPr>
              <a:t>zamonaviy</a:t>
            </a:r>
            <a:r>
              <a:rPr lang="en-US" dirty="0">
                <a:solidFill>
                  <a:schemeClr val="tx1"/>
                </a:solidFill>
              </a:rPr>
              <a:t> </a:t>
            </a:r>
            <a:r>
              <a:rPr lang="en-US" dirty="0" err="1">
                <a:solidFill>
                  <a:schemeClr val="tx1"/>
                </a:solidFill>
              </a:rPr>
              <a:t>texnologiyalarning</a:t>
            </a:r>
            <a:r>
              <a:rPr lang="en-US" dirty="0">
                <a:solidFill>
                  <a:schemeClr val="tx1"/>
                </a:solidFill>
              </a:rPr>
              <a:t> </a:t>
            </a:r>
            <a:r>
              <a:rPr lang="en-US" dirty="0" err="1">
                <a:solidFill>
                  <a:schemeClr val="tx1"/>
                </a:solidFill>
              </a:rPr>
              <a:t>ishlatilishiga</a:t>
            </a:r>
            <a:r>
              <a:rPr lang="en-US" dirty="0">
                <a:solidFill>
                  <a:schemeClr val="tx1"/>
                </a:solidFill>
              </a:rPr>
              <a:t> </a:t>
            </a:r>
            <a:r>
              <a:rPr lang="en-US" dirty="0" err="1">
                <a:solidFill>
                  <a:schemeClr val="tx1"/>
                </a:solidFill>
              </a:rPr>
              <a:t>faqat</a:t>
            </a:r>
            <a:r>
              <a:rPr lang="en-US" dirty="0">
                <a:solidFill>
                  <a:schemeClr val="tx1"/>
                </a:solidFill>
              </a:rPr>
              <a:t> </a:t>
            </a:r>
            <a:r>
              <a:rPr lang="en-US" dirty="0" err="1">
                <a:solidFill>
                  <a:schemeClr val="tx1"/>
                </a:solidFill>
              </a:rPr>
              <a:t>programmalashtirilgan</a:t>
            </a:r>
            <a:r>
              <a:rPr lang="en-US" dirty="0">
                <a:solidFill>
                  <a:schemeClr val="tx1"/>
                </a:solidFill>
              </a:rPr>
              <a:t> </a:t>
            </a:r>
            <a:r>
              <a:rPr lang="en-US" dirty="0" err="1">
                <a:solidFill>
                  <a:schemeClr val="tx1"/>
                </a:solidFill>
              </a:rPr>
              <a:t>tizimga</a:t>
            </a:r>
            <a:r>
              <a:rPr lang="en-US" dirty="0">
                <a:solidFill>
                  <a:schemeClr val="tx1"/>
                </a:solidFill>
              </a:rPr>
              <a:t> </a:t>
            </a:r>
            <a:r>
              <a:rPr lang="en-US" dirty="0" err="1">
                <a:solidFill>
                  <a:schemeClr val="tx1"/>
                </a:solidFill>
              </a:rPr>
              <a:t>tayangan</a:t>
            </a:r>
            <a:r>
              <a:rPr lang="en-US" dirty="0">
                <a:solidFill>
                  <a:schemeClr val="tx1"/>
                </a:solidFill>
              </a:rPr>
              <a:t> </a:t>
            </a:r>
            <a:r>
              <a:rPr lang="en-US" dirty="0" err="1">
                <a:solidFill>
                  <a:schemeClr val="tx1"/>
                </a:solidFill>
              </a:rPr>
              <a:t>holda</a:t>
            </a:r>
            <a:r>
              <a:rPr lang="en-US" dirty="0">
                <a:solidFill>
                  <a:schemeClr val="tx1"/>
                </a:solidFill>
              </a:rPr>
              <a:t> </a:t>
            </a:r>
            <a:r>
              <a:rPr lang="en-US" dirty="0" err="1">
                <a:solidFill>
                  <a:schemeClr val="tx1"/>
                </a:solidFill>
              </a:rPr>
              <a:t>erishish</a:t>
            </a:r>
            <a:r>
              <a:rPr lang="en-US" dirty="0">
                <a:solidFill>
                  <a:schemeClr val="tx1"/>
                </a:solidFill>
              </a:rPr>
              <a:t> </a:t>
            </a:r>
            <a:r>
              <a:rPr lang="en-US" dirty="0" err="1">
                <a:solidFill>
                  <a:schemeClr val="tx1"/>
                </a:solidFill>
              </a:rPr>
              <a:t>mumkin</a:t>
            </a:r>
            <a:r>
              <a:rPr lang="en-US" dirty="0">
                <a:solidFill>
                  <a:schemeClr val="tx1"/>
                </a:solidFill>
              </a:rPr>
              <a:t>. </a:t>
            </a:r>
            <a:endParaRPr lang="ru-RU" dirty="0">
              <a:solidFill>
                <a:schemeClr val="tx1"/>
              </a:solidFill>
            </a:endParaRPr>
          </a:p>
        </p:txBody>
      </p:sp>
      <p:sp>
        <p:nvSpPr>
          <p:cNvPr id="8" name="10-конечная звезда 3">
            <a:extLst>
              <a:ext uri="{FF2B5EF4-FFF2-40B4-BE49-F238E27FC236}">
                <a16:creationId xmlns:a16="http://schemas.microsoft.com/office/drawing/2014/main" id="{50B2089F-29B9-46D8-AC36-AEBB044E0798}"/>
              </a:ext>
            </a:extLst>
          </p:cNvPr>
          <p:cNvSpPr/>
          <p:nvPr/>
        </p:nvSpPr>
        <p:spPr>
          <a:xfrm>
            <a:off x="8485187"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20</a:t>
            </a:r>
            <a:endParaRPr lang="ru-RU" sz="2000" dirty="0">
              <a:solidFill>
                <a:schemeClr val="tx1"/>
              </a:solidFill>
              <a:latin typeface="Palatino Linotype" panose="02040502050505030304" pitchFamily="18" charset="0"/>
            </a:endParaRPr>
          </a:p>
        </p:txBody>
      </p:sp>
      <p:sp>
        <p:nvSpPr>
          <p:cNvPr id="2" name="Нижний колонтитул 1">
            <a:extLst>
              <a:ext uri="{FF2B5EF4-FFF2-40B4-BE49-F238E27FC236}">
                <a16:creationId xmlns:a16="http://schemas.microsoft.com/office/drawing/2014/main" id="{984AE825-E49A-421F-B93D-DFC11A5358C6}"/>
              </a:ext>
            </a:extLst>
          </p:cNvPr>
          <p:cNvSpPr>
            <a:spLocks noGrp="1"/>
          </p:cNvSpPr>
          <p:nvPr>
            <p:ph type="ftr" sz="quarter" idx="11"/>
          </p:nvPr>
        </p:nvSpPr>
        <p:spPr/>
        <p:txBody>
          <a:bodyPr/>
          <a:lstStyle/>
          <a:p>
            <a:pPr>
              <a:defRPr/>
            </a:pPr>
            <a:r>
              <a:rPr lang="en-US"/>
              <a:t>© B.Khamdamov </a:t>
            </a:r>
            <a:endParaRPr lang="ru-RU"/>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Прямоугольник 4">
            <a:extLst>
              <a:ext uri="{FF2B5EF4-FFF2-40B4-BE49-F238E27FC236}">
                <a16:creationId xmlns:a16="http://schemas.microsoft.com/office/drawing/2014/main" id="{DA349B9C-695F-4ACC-8B1B-6721ACD91908}"/>
              </a:ext>
            </a:extLst>
          </p:cNvPr>
          <p:cNvSpPr>
            <a:spLocks noChangeArrowheads="1"/>
          </p:cNvSpPr>
          <p:nvPr/>
        </p:nvSpPr>
        <p:spPr bwMode="auto">
          <a:xfrm>
            <a:off x="622300" y="2349500"/>
            <a:ext cx="3214688" cy="785813"/>
          </a:xfrm>
          <a:prstGeom prst="rect">
            <a:avLst/>
          </a:prstGeom>
          <a:solidFill>
            <a:srgbClr val="00FFFF"/>
          </a:solidFill>
          <a:ln w="9525" algn="ctr">
            <a:solidFill>
              <a:schemeClr val="tx1"/>
            </a:solidFill>
            <a:round/>
            <a:headEnd/>
            <a:tailEnd/>
          </a:ln>
        </p:spPr>
        <p:txBody>
          <a:bodyPr wrap="none"/>
          <a:lstStyle>
            <a:lvl1pPr>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9pPr>
          </a:lstStyle>
          <a:p>
            <a:pPr algn="ctr" eaLnBrk="1" hangingPunct="1">
              <a:spcBef>
                <a:spcPct val="0"/>
              </a:spcBef>
              <a:buClrTx/>
              <a:buFontTx/>
              <a:buNone/>
            </a:pPr>
            <a:endParaRPr lang="en-US" altLang="ru-RU" sz="1000" b="1">
              <a:solidFill>
                <a:schemeClr val="tx1"/>
              </a:solidFill>
            </a:endParaRPr>
          </a:p>
          <a:p>
            <a:pPr algn="ctr" eaLnBrk="1" hangingPunct="1">
              <a:spcBef>
                <a:spcPct val="0"/>
              </a:spcBef>
              <a:buClrTx/>
              <a:buFontTx/>
              <a:buNone/>
            </a:pPr>
            <a:r>
              <a:rPr lang="en-US" altLang="ru-RU" b="1">
                <a:solidFill>
                  <a:schemeClr val="tx1"/>
                </a:solidFill>
              </a:rPr>
              <a:t>O’lchash</a:t>
            </a:r>
            <a:endParaRPr lang="ru-RU" altLang="ru-RU" b="1">
              <a:solidFill>
                <a:schemeClr val="tx1"/>
              </a:solidFill>
            </a:endParaRPr>
          </a:p>
        </p:txBody>
      </p:sp>
      <p:sp>
        <p:nvSpPr>
          <p:cNvPr id="81923" name="Стрелка вправо 5">
            <a:extLst>
              <a:ext uri="{FF2B5EF4-FFF2-40B4-BE49-F238E27FC236}">
                <a16:creationId xmlns:a16="http://schemas.microsoft.com/office/drawing/2014/main" id="{69743FCF-05C3-466A-91A6-B830F9E5BA24}"/>
              </a:ext>
            </a:extLst>
          </p:cNvPr>
          <p:cNvSpPr>
            <a:spLocks noChangeArrowheads="1"/>
          </p:cNvSpPr>
          <p:nvPr/>
        </p:nvSpPr>
        <p:spPr bwMode="auto">
          <a:xfrm>
            <a:off x="3984625" y="2563813"/>
            <a:ext cx="571500" cy="357187"/>
          </a:xfrm>
          <a:prstGeom prst="rightArrow">
            <a:avLst>
              <a:gd name="adj1" fmla="val 50000"/>
              <a:gd name="adj2" fmla="val 50000"/>
            </a:avLst>
          </a:prstGeom>
          <a:solidFill>
            <a:srgbClr val="003399"/>
          </a:solidFill>
          <a:ln w="9525" algn="ctr">
            <a:solidFill>
              <a:schemeClr val="tx1"/>
            </a:solidFill>
            <a:round/>
            <a:headEnd/>
            <a:tailEnd/>
          </a:ln>
        </p:spPr>
        <p:txBody>
          <a:bodyPr wrap="none"/>
          <a:lstStyle>
            <a:lvl1pPr>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9pPr>
          </a:lstStyle>
          <a:p>
            <a:pPr eaLnBrk="1" hangingPunct="1">
              <a:spcBef>
                <a:spcPct val="0"/>
              </a:spcBef>
              <a:buClrTx/>
              <a:buFontTx/>
              <a:buNone/>
            </a:pPr>
            <a:endParaRPr lang="ru-RU" altLang="ru-RU">
              <a:solidFill>
                <a:schemeClr val="tx1"/>
              </a:solidFill>
            </a:endParaRPr>
          </a:p>
        </p:txBody>
      </p:sp>
      <p:sp>
        <p:nvSpPr>
          <p:cNvPr id="81924" name="Скругленный прямоугольник 6">
            <a:extLst>
              <a:ext uri="{FF2B5EF4-FFF2-40B4-BE49-F238E27FC236}">
                <a16:creationId xmlns:a16="http://schemas.microsoft.com/office/drawing/2014/main" id="{D26B1252-F858-438C-8849-62E2108A5F24}"/>
              </a:ext>
            </a:extLst>
          </p:cNvPr>
          <p:cNvSpPr>
            <a:spLocks noChangeArrowheads="1"/>
          </p:cNvSpPr>
          <p:nvPr/>
        </p:nvSpPr>
        <p:spPr bwMode="auto">
          <a:xfrm>
            <a:off x="4735513" y="1700213"/>
            <a:ext cx="4143375" cy="2665412"/>
          </a:xfrm>
          <a:prstGeom prst="roundRect">
            <a:avLst>
              <a:gd name="adj" fmla="val 16667"/>
            </a:avLst>
          </a:prstGeom>
          <a:solidFill>
            <a:srgbClr val="D2FCFA"/>
          </a:solidFill>
          <a:ln w="9525" algn="ctr">
            <a:solidFill>
              <a:schemeClr val="tx1"/>
            </a:solidFill>
            <a:round/>
            <a:headEnd/>
            <a:tailEnd/>
          </a:ln>
        </p:spPr>
        <p:txBody>
          <a:bodyPr/>
          <a:lstStyle>
            <a:lvl1pPr>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9pPr>
          </a:lstStyle>
          <a:p>
            <a:pPr algn="ctr" eaLnBrk="1" hangingPunct="1">
              <a:spcBef>
                <a:spcPct val="0"/>
              </a:spcBef>
              <a:buClrTx/>
              <a:buFontTx/>
              <a:buNone/>
            </a:pPr>
            <a:r>
              <a:rPr lang="en-US" altLang="ru-RU" sz="2000" b="1">
                <a:solidFill>
                  <a:schemeClr val="tx1"/>
                </a:solidFill>
              </a:rPr>
              <a:t>shunday solishtirish, anglash, aniqlash jarayoniga aytiladiki, unda o’lchanadigan kattalik fizik eksperiment yordamida, xuddi shu turdagi, birlik sifatida qabul qilingan qiymati bilan o’zaro solishtiriladi.</a:t>
            </a:r>
            <a:endParaRPr lang="ru-RU" altLang="ru-RU" sz="2200" b="1">
              <a:solidFill>
                <a:schemeClr val="tx1"/>
              </a:solidFill>
            </a:endParaRPr>
          </a:p>
        </p:txBody>
      </p:sp>
      <p:pic>
        <p:nvPicPr>
          <p:cNvPr id="81925" name="Picture 9" descr="C:\Program Files (x86)\Microsoft Office\MEDIA\CAGCAT10\j0283209.gif">
            <a:extLst>
              <a:ext uri="{FF2B5EF4-FFF2-40B4-BE49-F238E27FC236}">
                <a16:creationId xmlns:a16="http://schemas.microsoft.com/office/drawing/2014/main" id="{BB1C35FA-AC1B-45D0-A44C-FEF522B3891A}"/>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22300" y="133350"/>
            <a:ext cx="1871663"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26" name="Picture 10" descr="C:\Program Files (x86)\Microsoft Office\MEDIA\CAGCAT10\j0291984.wmf">
            <a:extLst>
              <a:ext uri="{FF2B5EF4-FFF2-40B4-BE49-F238E27FC236}">
                <a16:creationId xmlns:a16="http://schemas.microsoft.com/office/drawing/2014/main" id="{D64F68C1-AFE3-4AD2-8446-45125AC912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0" y="3556000"/>
            <a:ext cx="2114550" cy="223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27" name="Picture 12" descr="C:\Program Files (x86)\Microsoft Office\MEDIA\CAGCAT10\j0297749.wmf">
            <a:extLst>
              <a:ext uri="{FF2B5EF4-FFF2-40B4-BE49-F238E27FC236}">
                <a16:creationId xmlns:a16="http://schemas.microsoft.com/office/drawing/2014/main" id="{D5506F22-0722-48D3-879A-CB3DF53A938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81688" y="31750"/>
            <a:ext cx="1851025" cy="176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28" name="Picture 11" descr="C:\Program Files (x86)\Microsoft Office\MEDIA\CAGCAT10\j0292020.wmf">
            <a:extLst>
              <a:ext uri="{FF2B5EF4-FFF2-40B4-BE49-F238E27FC236}">
                <a16:creationId xmlns:a16="http://schemas.microsoft.com/office/drawing/2014/main" id="{EA1B3F70-1211-402C-8117-C9757C64D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08725" y="4152900"/>
            <a:ext cx="2114550" cy="200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29" name="Picture 13" descr="C:\Program Files (x86)\Microsoft Office\MEDIA\CAGCAT10\j0300840.wmf">
            <a:extLst>
              <a:ext uri="{FF2B5EF4-FFF2-40B4-BE49-F238E27FC236}">
                <a16:creationId xmlns:a16="http://schemas.microsoft.com/office/drawing/2014/main" id="{58ABB15F-9150-44EB-8435-35F68F62000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78163" y="4076700"/>
            <a:ext cx="2141537" cy="180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10-конечная звезда 3">
            <a:extLst>
              <a:ext uri="{FF2B5EF4-FFF2-40B4-BE49-F238E27FC236}">
                <a16:creationId xmlns:a16="http://schemas.microsoft.com/office/drawing/2014/main" id="{CE497A5C-E7CF-47F5-837F-397B15E52943}"/>
              </a:ext>
            </a:extLst>
          </p:cNvPr>
          <p:cNvSpPr/>
          <p:nvPr/>
        </p:nvSpPr>
        <p:spPr>
          <a:xfrm>
            <a:off x="8485187"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21</a:t>
            </a:r>
            <a:endParaRPr lang="ru-RU" sz="2000" dirty="0">
              <a:solidFill>
                <a:schemeClr val="tx1"/>
              </a:solidFill>
              <a:latin typeface="Palatino Linotype" panose="02040502050505030304" pitchFamily="18" charset="0"/>
            </a:endParaRPr>
          </a:p>
        </p:txBody>
      </p:sp>
      <p:sp>
        <p:nvSpPr>
          <p:cNvPr id="2" name="Нижний колонтитул 1">
            <a:extLst>
              <a:ext uri="{FF2B5EF4-FFF2-40B4-BE49-F238E27FC236}">
                <a16:creationId xmlns:a16="http://schemas.microsoft.com/office/drawing/2014/main" id="{D5DE85F3-F253-492A-ADC9-2E452FD29815}"/>
              </a:ext>
            </a:extLst>
          </p:cNvPr>
          <p:cNvSpPr>
            <a:spLocks noGrp="1"/>
          </p:cNvSpPr>
          <p:nvPr>
            <p:ph type="ftr" sz="quarter" idx="11"/>
          </p:nvPr>
        </p:nvSpPr>
        <p:spPr/>
        <p:txBody>
          <a:bodyPr/>
          <a:lstStyle/>
          <a:p>
            <a:pPr>
              <a:defRPr/>
            </a:pPr>
            <a:r>
              <a:rPr lang="en-US"/>
              <a:t>© B.Khamdamov </a:t>
            </a:r>
            <a:endParaRPr lang="ru-RU"/>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Тройная стрелка влево/вправо/вверх 4">
            <a:extLst>
              <a:ext uri="{FF2B5EF4-FFF2-40B4-BE49-F238E27FC236}">
                <a16:creationId xmlns:a16="http://schemas.microsoft.com/office/drawing/2014/main" id="{A01B4430-EEC5-447F-8FE7-1BB28BC3CFA0}"/>
              </a:ext>
            </a:extLst>
          </p:cNvPr>
          <p:cNvSpPr/>
          <p:nvPr/>
        </p:nvSpPr>
        <p:spPr>
          <a:xfrm>
            <a:off x="2816225" y="2514600"/>
            <a:ext cx="3744913" cy="2159000"/>
          </a:xfrm>
          <a:prstGeom prst="leftRightUpArrow">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6" name="Прямоугольник с двумя скругленными противолежащими углами 5">
            <a:extLst>
              <a:ext uri="{FF2B5EF4-FFF2-40B4-BE49-F238E27FC236}">
                <a16:creationId xmlns:a16="http://schemas.microsoft.com/office/drawing/2014/main" id="{13142016-7550-4669-A41D-4EECF8D95F74}"/>
              </a:ext>
            </a:extLst>
          </p:cNvPr>
          <p:cNvSpPr/>
          <p:nvPr/>
        </p:nvSpPr>
        <p:spPr>
          <a:xfrm>
            <a:off x="3492500" y="1773238"/>
            <a:ext cx="2303463" cy="711200"/>
          </a:xfrm>
          <a:prstGeom prst="round2DiagRect">
            <a:avLst/>
          </a:prstGeom>
        </p:spPr>
        <p:style>
          <a:lnRef idx="1">
            <a:schemeClr val="accent4"/>
          </a:lnRef>
          <a:fillRef idx="2">
            <a:schemeClr val="accent4"/>
          </a:fillRef>
          <a:effectRef idx="1">
            <a:schemeClr val="accent4"/>
          </a:effectRef>
          <a:fontRef idx="minor">
            <a:schemeClr val="dk1"/>
          </a:fontRef>
        </p:style>
        <p:txBody>
          <a:bodyPr anchor="ctr"/>
          <a:lstStyle/>
          <a:p>
            <a:pPr algn="ctr">
              <a:defRPr/>
            </a:pPr>
            <a:r>
              <a:rPr lang="en-US" b="1" dirty="0"/>
              <a:t>O’LCHASH</a:t>
            </a:r>
            <a:endParaRPr lang="ru-RU" b="1" dirty="0"/>
          </a:p>
        </p:txBody>
      </p:sp>
      <p:sp>
        <p:nvSpPr>
          <p:cNvPr id="7" name="Прямоугольник с двумя скругленными противолежащими углами 6">
            <a:extLst>
              <a:ext uri="{FF2B5EF4-FFF2-40B4-BE49-F238E27FC236}">
                <a16:creationId xmlns:a16="http://schemas.microsoft.com/office/drawing/2014/main" id="{98CD9BDD-7F9F-4B89-A4FC-512EFEA705C0}"/>
              </a:ext>
            </a:extLst>
          </p:cNvPr>
          <p:cNvSpPr/>
          <p:nvPr/>
        </p:nvSpPr>
        <p:spPr>
          <a:xfrm>
            <a:off x="6561138" y="3594100"/>
            <a:ext cx="2339975" cy="711200"/>
          </a:xfrm>
          <a:prstGeom prst="round2DiagRect">
            <a:avLst/>
          </a:prstGeom>
        </p:spPr>
        <p:style>
          <a:lnRef idx="1">
            <a:schemeClr val="accent4"/>
          </a:lnRef>
          <a:fillRef idx="2">
            <a:schemeClr val="accent4"/>
          </a:fillRef>
          <a:effectRef idx="1">
            <a:schemeClr val="accent4"/>
          </a:effectRef>
          <a:fontRef idx="minor">
            <a:schemeClr val="dk1"/>
          </a:fontRef>
        </p:style>
        <p:txBody>
          <a:bodyPr anchor="ctr"/>
          <a:lstStyle/>
          <a:p>
            <a:pPr algn="ctr">
              <a:defRPr/>
            </a:pPr>
            <a:r>
              <a:rPr lang="en-US" b="1" dirty="0" err="1"/>
              <a:t>o’lchash</a:t>
            </a:r>
            <a:endParaRPr lang="en-US" b="1" dirty="0"/>
          </a:p>
          <a:p>
            <a:pPr algn="ctr">
              <a:defRPr/>
            </a:pPr>
            <a:r>
              <a:rPr lang="en-US" b="1" dirty="0" err="1"/>
              <a:t>jarayoni</a:t>
            </a:r>
            <a:endParaRPr lang="ru-RU" b="1" dirty="0"/>
          </a:p>
        </p:txBody>
      </p:sp>
      <p:sp>
        <p:nvSpPr>
          <p:cNvPr id="8" name="Прямоугольник с двумя скругленными противолежащими углами 7">
            <a:extLst>
              <a:ext uri="{FF2B5EF4-FFF2-40B4-BE49-F238E27FC236}">
                <a16:creationId xmlns:a16="http://schemas.microsoft.com/office/drawing/2014/main" id="{D5E576FB-A8B4-4317-9871-F49F0EB9A882}"/>
              </a:ext>
            </a:extLst>
          </p:cNvPr>
          <p:cNvSpPr/>
          <p:nvPr/>
        </p:nvSpPr>
        <p:spPr>
          <a:xfrm>
            <a:off x="539750" y="3708400"/>
            <a:ext cx="2232025" cy="711200"/>
          </a:xfrm>
          <a:prstGeom prst="round2DiagRect">
            <a:avLst/>
          </a:prstGeom>
        </p:spPr>
        <p:style>
          <a:lnRef idx="1">
            <a:schemeClr val="accent4"/>
          </a:lnRef>
          <a:fillRef idx="2">
            <a:schemeClr val="accent4"/>
          </a:fillRef>
          <a:effectRef idx="1">
            <a:schemeClr val="accent4"/>
          </a:effectRef>
          <a:fontRef idx="minor">
            <a:schemeClr val="dk1"/>
          </a:fontRef>
        </p:style>
        <p:txBody>
          <a:bodyPr anchor="ctr"/>
          <a:lstStyle/>
          <a:p>
            <a:pPr algn="ctr">
              <a:defRPr/>
            </a:pPr>
            <a:r>
              <a:rPr lang="en-US" b="1" dirty="0" err="1"/>
              <a:t>o’lchash</a:t>
            </a:r>
            <a:endParaRPr lang="en-US" b="1" dirty="0"/>
          </a:p>
          <a:p>
            <a:pPr algn="ctr">
              <a:defRPr/>
            </a:pPr>
            <a:r>
              <a:rPr lang="en-US" b="1" dirty="0" err="1"/>
              <a:t>usuli</a:t>
            </a:r>
            <a:endParaRPr lang="ru-RU" b="1" dirty="0"/>
          </a:p>
        </p:txBody>
      </p:sp>
      <p:sp>
        <p:nvSpPr>
          <p:cNvPr id="9" name="Прямоугольная выноска 8">
            <a:extLst>
              <a:ext uri="{FF2B5EF4-FFF2-40B4-BE49-F238E27FC236}">
                <a16:creationId xmlns:a16="http://schemas.microsoft.com/office/drawing/2014/main" id="{72881620-047F-4D96-9E0F-2FC1B570C503}"/>
              </a:ext>
            </a:extLst>
          </p:cNvPr>
          <p:cNvSpPr/>
          <p:nvPr/>
        </p:nvSpPr>
        <p:spPr>
          <a:xfrm>
            <a:off x="1908175" y="333375"/>
            <a:ext cx="5400675" cy="1150938"/>
          </a:xfrm>
          <a:prstGeom prst="wedgeRectCallout">
            <a:avLst>
              <a:gd name="adj1" fmla="val -4505"/>
              <a:gd name="adj2" fmla="val 71744"/>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dirty="0" err="1">
                <a:solidFill>
                  <a:schemeClr val="tx1"/>
                </a:solidFill>
              </a:rPr>
              <a:t>har</a:t>
            </a:r>
            <a:r>
              <a:rPr lang="en-US" sz="2000" dirty="0">
                <a:solidFill>
                  <a:schemeClr val="tx1"/>
                </a:solidFill>
              </a:rPr>
              <a:t> </a:t>
            </a:r>
            <a:r>
              <a:rPr lang="en-US" sz="2000" dirty="0" err="1">
                <a:solidFill>
                  <a:schemeClr val="tx1"/>
                </a:solidFill>
              </a:rPr>
              <a:t>xil</a:t>
            </a:r>
            <a:r>
              <a:rPr lang="en-US" sz="2000" dirty="0">
                <a:solidFill>
                  <a:schemeClr val="tx1"/>
                </a:solidFill>
              </a:rPr>
              <a:t> </a:t>
            </a:r>
            <a:r>
              <a:rPr lang="en-US" sz="2000" dirty="0" err="1">
                <a:solidFill>
                  <a:schemeClr val="tx1"/>
                </a:solidFill>
              </a:rPr>
              <a:t>kattaliklar</a:t>
            </a:r>
            <a:r>
              <a:rPr lang="en-US" sz="2000" dirty="0">
                <a:solidFill>
                  <a:schemeClr val="tx1"/>
                </a:solidFill>
              </a:rPr>
              <a:t> </a:t>
            </a:r>
            <a:r>
              <a:rPr lang="en-US" sz="2000" dirty="0" err="1">
                <a:solidFill>
                  <a:schemeClr val="tx1"/>
                </a:solidFill>
              </a:rPr>
              <a:t>to’g’risida</a:t>
            </a:r>
            <a:r>
              <a:rPr lang="en-US" sz="2000" dirty="0">
                <a:solidFill>
                  <a:schemeClr val="tx1"/>
                </a:solidFill>
              </a:rPr>
              <a:t> </a:t>
            </a:r>
            <a:r>
              <a:rPr lang="en-US" sz="2000" dirty="0" err="1">
                <a:solidFill>
                  <a:schemeClr val="tx1"/>
                </a:solidFill>
              </a:rPr>
              <a:t>informatsiya</a:t>
            </a:r>
            <a:r>
              <a:rPr lang="en-US" sz="2000" dirty="0">
                <a:solidFill>
                  <a:schemeClr val="tx1"/>
                </a:solidFill>
              </a:rPr>
              <a:t> </a:t>
            </a:r>
            <a:r>
              <a:rPr lang="en-US" sz="2000" dirty="0" err="1">
                <a:solidFill>
                  <a:schemeClr val="tx1"/>
                </a:solidFill>
              </a:rPr>
              <a:t>qabul</a:t>
            </a:r>
            <a:r>
              <a:rPr lang="en-US" sz="2000" dirty="0">
                <a:solidFill>
                  <a:schemeClr val="tx1"/>
                </a:solidFill>
              </a:rPr>
              <a:t> </a:t>
            </a:r>
            <a:r>
              <a:rPr lang="en-US" sz="2000" dirty="0" err="1">
                <a:solidFill>
                  <a:schemeClr val="tx1"/>
                </a:solidFill>
              </a:rPr>
              <a:t>qilish</a:t>
            </a:r>
            <a:r>
              <a:rPr lang="en-US" sz="2000" dirty="0">
                <a:solidFill>
                  <a:schemeClr val="tx1"/>
                </a:solidFill>
              </a:rPr>
              <a:t>, </a:t>
            </a:r>
            <a:r>
              <a:rPr lang="en-US" sz="2000" dirty="0" err="1">
                <a:solidFill>
                  <a:schemeClr val="tx1"/>
                </a:solidFill>
              </a:rPr>
              <a:t>o’zgartirish</a:t>
            </a:r>
            <a:r>
              <a:rPr lang="en-US" sz="2000" dirty="0">
                <a:solidFill>
                  <a:schemeClr val="tx1"/>
                </a:solidFill>
              </a:rPr>
              <a:t> </a:t>
            </a:r>
            <a:r>
              <a:rPr lang="en-US" sz="2000" dirty="0" err="1">
                <a:solidFill>
                  <a:schemeClr val="tx1"/>
                </a:solidFill>
              </a:rPr>
              <a:t>demakdir</a:t>
            </a:r>
            <a:r>
              <a:rPr lang="en-US" sz="2000" dirty="0">
                <a:solidFill>
                  <a:schemeClr val="tx1"/>
                </a:solidFill>
              </a:rPr>
              <a:t>. </a:t>
            </a:r>
            <a:endParaRPr lang="ru-RU" sz="2000" dirty="0">
              <a:solidFill>
                <a:schemeClr val="tx1"/>
              </a:solidFill>
            </a:endParaRPr>
          </a:p>
        </p:txBody>
      </p:sp>
      <p:sp>
        <p:nvSpPr>
          <p:cNvPr id="10" name="Прямоугольная выноска 9">
            <a:extLst>
              <a:ext uri="{FF2B5EF4-FFF2-40B4-BE49-F238E27FC236}">
                <a16:creationId xmlns:a16="http://schemas.microsoft.com/office/drawing/2014/main" id="{E0225B43-22BB-45A9-BD36-E1C3D27C7E79}"/>
              </a:ext>
            </a:extLst>
          </p:cNvPr>
          <p:cNvSpPr/>
          <p:nvPr/>
        </p:nvSpPr>
        <p:spPr>
          <a:xfrm>
            <a:off x="5634038" y="4868863"/>
            <a:ext cx="3348037" cy="1708150"/>
          </a:xfrm>
          <a:prstGeom prst="wedgeRectCallout">
            <a:avLst>
              <a:gd name="adj1" fmla="val 43978"/>
              <a:gd name="adj2" fmla="val -86581"/>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dirty="0" err="1">
                <a:solidFill>
                  <a:schemeClr val="tx1"/>
                </a:solidFill>
              </a:rPr>
              <a:t>solishtirish</a:t>
            </a:r>
            <a:r>
              <a:rPr lang="en-US" sz="2000" dirty="0">
                <a:solidFill>
                  <a:schemeClr val="tx1"/>
                </a:solidFill>
              </a:rPr>
              <a:t> </a:t>
            </a:r>
            <a:r>
              <a:rPr lang="en-US" sz="2000" dirty="0" err="1">
                <a:solidFill>
                  <a:schemeClr val="tx1"/>
                </a:solidFill>
              </a:rPr>
              <a:t>eksperimentini</a:t>
            </a:r>
            <a:r>
              <a:rPr lang="en-US" sz="2000" dirty="0">
                <a:solidFill>
                  <a:schemeClr val="tx1"/>
                </a:solidFill>
              </a:rPr>
              <a:t> </a:t>
            </a:r>
            <a:r>
              <a:rPr lang="en-US" sz="2000" dirty="0" err="1">
                <a:solidFill>
                  <a:schemeClr val="tx1"/>
                </a:solidFill>
              </a:rPr>
              <a:t>o’tkazish</a:t>
            </a:r>
            <a:r>
              <a:rPr lang="en-US" sz="2000" dirty="0">
                <a:solidFill>
                  <a:schemeClr val="tx1"/>
                </a:solidFill>
              </a:rPr>
              <a:t> </a:t>
            </a:r>
            <a:r>
              <a:rPr lang="en-US" sz="2000" dirty="0" err="1">
                <a:solidFill>
                  <a:schemeClr val="tx1"/>
                </a:solidFill>
              </a:rPr>
              <a:t>jarayonidir</a:t>
            </a:r>
            <a:r>
              <a:rPr lang="en-US" sz="2000" dirty="0">
                <a:solidFill>
                  <a:schemeClr val="tx1"/>
                </a:solidFill>
              </a:rPr>
              <a:t> (</a:t>
            </a:r>
            <a:r>
              <a:rPr lang="en-US" sz="2000" dirty="0" err="1">
                <a:solidFill>
                  <a:schemeClr val="tx1"/>
                </a:solidFill>
              </a:rPr>
              <a:t>solishtirish</a:t>
            </a:r>
            <a:r>
              <a:rPr lang="en-US" sz="2000" dirty="0">
                <a:solidFill>
                  <a:schemeClr val="tx1"/>
                </a:solidFill>
              </a:rPr>
              <a:t> </a:t>
            </a:r>
            <a:r>
              <a:rPr lang="en-US" sz="2000" dirty="0" err="1">
                <a:solidFill>
                  <a:schemeClr val="tx1"/>
                </a:solidFill>
              </a:rPr>
              <a:t>qanday</a:t>
            </a:r>
            <a:r>
              <a:rPr lang="en-US" sz="2000" dirty="0">
                <a:solidFill>
                  <a:schemeClr val="tx1"/>
                </a:solidFill>
              </a:rPr>
              <a:t> </a:t>
            </a:r>
            <a:r>
              <a:rPr lang="en-US" sz="2000" dirty="0" err="1">
                <a:solidFill>
                  <a:schemeClr val="tx1"/>
                </a:solidFill>
              </a:rPr>
              <a:t>usulda</a:t>
            </a:r>
            <a:r>
              <a:rPr lang="en-US" sz="2000" dirty="0">
                <a:solidFill>
                  <a:schemeClr val="tx1"/>
                </a:solidFill>
              </a:rPr>
              <a:t> </a:t>
            </a:r>
            <a:r>
              <a:rPr lang="en-US" sz="2000" dirty="0" err="1">
                <a:solidFill>
                  <a:schemeClr val="tx1"/>
                </a:solidFill>
              </a:rPr>
              <a:t>bo’lmasin</a:t>
            </a:r>
            <a:r>
              <a:rPr lang="en-US" sz="2000" dirty="0">
                <a:solidFill>
                  <a:schemeClr val="tx1"/>
                </a:solidFill>
              </a:rPr>
              <a:t>). </a:t>
            </a:r>
            <a:endParaRPr lang="ru-RU" sz="2000" dirty="0">
              <a:solidFill>
                <a:schemeClr val="tx1"/>
              </a:solidFill>
            </a:endParaRPr>
          </a:p>
        </p:txBody>
      </p:sp>
      <p:sp>
        <p:nvSpPr>
          <p:cNvPr id="11" name="Прямоугольная выноска 10">
            <a:extLst>
              <a:ext uri="{FF2B5EF4-FFF2-40B4-BE49-F238E27FC236}">
                <a16:creationId xmlns:a16="http://schemas.microsoft.com/office/drawing/2014/main" id="{9DA3B0E2-EFB9-4E57-A679-94D8E346EFB7}"/>
              </a:ext>
            </a:extLst>
          </p:cNvPr>
          <p:cNvSpPr/>
          <p:nvPr/>
        </p:nvSpPr>
        <p:spPr>
          <a:xfrm>
            <a:off x="0" y="4868863"/>
            <a:ext cx="5219700" cy="1708150"/>
          </a:xfrm>
          <a:prstGeom prst="wedgeRectCallout">
            <a:avLst>
              <a:gd name="adj1" fmla="val -34257"/>
              <a:gd name="adj2" fmla="val -82042"/>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dirty="0" err="1">
                <a:solidFill>
                  <a:schemeClr val="tx1"/>
                </a:solidFill>
              </a:rPr>
              <a:t>bu</a:t>
            </a:r>
            <a:r>
              <a:rPr lang="en-US" sz="2000" dirty="0">
                <a:solidFill>
                  <a:schemeClr val="tx1"/>
                </a:solidFill>
              </a:rPr>
              <a:t> </a:t>
            </a:r>
            <a:r>
              <a:rPr lang="en-US" sz="2000" dirty="0" err="1">
                <a:solidFill>
                  <a:schemeClr val="tx1"/>
                </a:solidFill>
              </a:rPr>
              <a:t>fizik</a:t>
            </a:r>
            <a:r>
              <a:rPr lang="en-US" sz="2000" dirty="0">
                <a:solidFill>
                  <a:schemeClr val="tx1"/>
                </a:solidFill>
              </a:rPr>
              <a:t> </a:t>
            </a:r>
            <a:r>
              <a:rPr lang="en-US" sz="2000" dirty="0" err="1">
                <a:solidFill>
                  <a:schemeClr val="tx1"/>
                </a:solidFill>
              </a:rPr>
              <a:t>eksperimentning</a:t>
            </a:r>
            <a:r>
              <a:rPr lang="en-US" sz="2000" dirty="0">
                <a:solidFill>
                  <a:schemeClr val="tx1"/>
                </a:solidFill>
              </a:rPr>
              <a:t> </a:t>
            </a:r>
            <a:r>
              <a:rPr lang="en-US" sz="2000" dirty="0" err="1">
                <a:solidFill>
                  <a:schemeClr val="tx1"/>
                </a:solidFill>
              </a:rPr>
              <a:t>aniq</a:t>
            </a:r>
            <a:r>
              <a:rPr lang="en-US" sz="2000" dirty="0">
                <a:solidFill>
                  <a:schemeClr val="tx1"/>
                </a:solidFill>
              </a:rPr>
              <a:t> </a:t>
            </a:r>
            <a:r>
              <a:rPr lang="en-US" sz="2000" dirty="0" err="1">
                <a:solidFill>
                  <a:schemeClr val="tx1"/>
                </a:solidFill>
              </a:rPr>
              <a:t>ma’lum</a:t>
            </a:r>
            <a:r>
              <a:rPr lang="en-US" sz="2000" dirty="0">
                <a:solidFill>
                  <a:schemeClr val="tx1"/>
                </a:solidFill>
              </a:rPr>
              <a:t> </a:t>
            </a:r>
            <a:r>
              <a:rPr lang="en-US" sz="2000" dirty="0" err="1">
                <a:solidFill>
                  <a:schemeClr val="tx1"/>
                </a:solidFill>
              </a:rPr>
              <a:t>struktura</a:t>
            </a:r>
            <a:r>
              <a:rPr lang="en-US" sz="2000" dirty="0">
                <a:solidFill>
                  <a:schemeClr val="tx1"/>
                </a:solidFill>
              </a:rPr>
              <a:t> </a:t>
            </a:r>
            <a:r>
              <a:rPr lang="en-US" sz="2000" dirty="0" err="1">
                <a:solidFill>
                  <a:schemeClr val="tx1"/>
                </a:solidFill>
              </a:rPr>
              <a:t>va</a:t>
            </a:r>
            <a:r>
              <a:rPr lang="en-US" sz="2000" dirty="0">
                <a:solidFill>
                  <a:schemeClr val="tx1"/>
                </a:solidFill>
              </a:rPr>
              <a:t> </a:t>
            </a:r>
            <a:r>
              <a:rPr lang="en-US" sz="2000" dirty="0" err="1">
                <a:solidFill>
                  <a:schemeClr val="tx1"/>
                </a:solidFill>
              </a:rPr>
              <a:t>o’lchash</a:t>
            </a:r>
            <a:r>
              <a:rPr lang="en-US" sz="2000" dirty="0">
                <a:solidFill>
                  <a:schemeClr val="tx1"/>
                </a:solidFill>
              </a:rPr>
              <a:t> </a:t>
            </a:r>
            <a:r>
              <a:rPr lang="en-US" sz="2000" dirty="0" err="1">
                <a:solidFill>
                  <a:schemeClr val="tx1"/>
                </a:solidFill>
              </a:rPr>
              <a:t>vositalari</a:t>
            </a:r>
            <a:r>
              <a:rPr lang="en-US" sz="2000" dirty="0">
                <a:solidFill>
                  <a:schemeClr val="tx1"/>
                </a:solidFill>
              </a:rPr>
              <a:t> </a:t>
            </a:r>
            <a:r>
              <a:rPr lang="en-US" sz="2000" dirty="0" err="1">
                <a:solidFill>
                  <a:schemeClr val="tx1"/>
                </a:solidFill>
              </a:rPr>
              <a:t>yordamida</a:t>
            </a:r>
            <a:r>
              <a:rPr lang="en-US" sz="2000" dirty="0">
                <a:solidFill>
                  <a:schemeClr val="tx1"/>
                </a:solidFill>
              </a:rPr>
              <a:t> </a:t>
            </a:r>
            <a:r>
              <a:rPr lang="en-US" sz="2000" dirty="0" err="1">
                <a:solidFill>
                  <a:schemeClr val="tx1"/>
                </a:solidFill>
              </a:rPr>
              <a:t>hamda</a:t>
            </a:r>
            <a:r>
              <a:rPr lang="en-US" sz="2000" dirty="0">
                <a:solidFill>
                  <a:schemeClr val="tx1"/>
                </a:solidFill>
              </a:rPr>
              <a:t> </a:t>
            </a:r>
            <a:r>
              <a:rPr lang="en-US" sz="2000" dirty="0" err="1">
                <a:solidFill>
                  <a:schemeClr val="tx1"/>
                </a:solidFill>
              </a:rPr>
              <a:t>eksperiment</a:t>
            </a:r>
            <a:r>
              <a:rPr lang="en-US" sz="2000" dirty="0">
                <a:solidFill>
                  <a:schemeClr val="tx1"/>
                </a:solidFill>
              </a:rPr>
              <a:t> </a:t>
            </a:r>
            <a:r>
              <a:rPr lang="en-US" sz="2000" dirty="0" err="1">
                <a:solidFill>
                  <a:schemeClr val="tx1"/>
                </a:solidFill>
              </a:rPr>
              <a:t>o’tkazishning</a:t>
            </a:r>
            <a:r>
              <a:rPr lang="en-US" sz="2000" dirty="0">
                <a:solidFill>
                  <a:schemeClr val="tx1"/>
                </a:solidFill>
              </a:rPr>
              <a:t> </a:t>
            </a:r>
            <a:r>
              <a:rPr lang="en-US" sz="2000" dirty="0" err="1">
                <a:solidFill>
                  <a:schemeClr val="tx1"/>
                </a:solidFill>
              </a:rPr>
              <a:t>aniq</a:t>
            </a:r>
            <a:r>
              <a:rPr lang="en-US" sz="2000" dirty="0">
                <a:solidFill>
                  <a:schemeClr val="tx1"/>
                </a:solidFill>
              </a:rPr>
              <a:t> </a:t>
            </a:r>
            <a:r>
              <a:rPr lang="en-US" sz="2000" dirty="0" err="1">
                <a:solidFill>
                  <a:schemeClr val="tx1"/>
                </a:solidFill>
              </a:rPr>
              <a:t>o’lchash</a:t>
            </a:r>
            <a:r>
              <a:rPr lang="en-US" sz="2000" dirty="0">
                <a:solidFill>
                  <a:schemeClr val="tx1"/>
                </a:solidFill>
              </a:rPr>
              <a:t> </a:t>
            </a:r>
            <a:r>
              <a:rPr lang="en-US" sz="2000" dirty="0" err="1">
                <a:solidFill>
                  <a:schemeClr val="tx1"/>
                </a:solidFill>
              </a:rPr>
              <a:t>algoritmi</a:t>
            </a:r>
            <a:r>
              <a:rPr lang="en-US" sz="2000" dirty="0">
                <a:solidFill>
                  <a:schemeClr val="tx1"/>
                </a:solidFill>
              </a:rPr>
              <a:t> </a:t>
            </a:r>
            <a:r>
              <a:rPr lang="en-US" sz="2000" dirty="0" err="1">
                <a:solidFill>
                  <a:schemeClr val="tx1"/>
                </a:solidFill>
              </a:rPr>
              <a:t>yordamida</a:t>
            </a:r>
            <a:r>
              <a:rPr lang="en-US" sz="2000" dirty="0">
                <a:solidFill>
                  <a:schemeClr val="tx1"/>
                </a:solidFill>
              </a:rPr>
              <a:t> </a:t>
            </a:r>
            <a:r>
              <a:rPr lang="en-US" sz="2000" dirty="0" err="1">
                <a:solidFill>
                  <a:schemeClr val="tx1"/>
                </a:solidFill>
              </a:rPr>
              <a:t>bajarilishi</a:t>
            </a:r>
            <a:r>
              <a:rPr lang="en-US" sz="2000" dirty="0">
                <a:solidFill>
                  <a:schemeClr val="tx1"/>
                </a:solidFill>
              </a:rPr>
              <a:t>, </a:t>
            </a:r>
            <a:r>
              <a:rPr lang="en-US" sz="2000" dirty="0" err="1">
                <a:solidFill>
                  <a:schemeClr val="tx1"/>
                </a:solidFill>
              </a:rPr>
              <a:t>amalga</a:t>
            </a:r>
            <a:r>
              <a:rPr lang="en-US" sz="2000" dirty="0">
                <a:solidFill>
                  <a:schemeClr val="tx1"/>
                </a:solidFill>
              </a:rPr>
              <a:t> </a:t>
            </a:r>
            <a:r>
              <a:rPr lang="en-US" sz="2000" dirty="0" err="1">
                <a:solidFill>
                  <a:schemeClr val="tx1"/>
                </a:solidFill>
              </a:rPr>
              <a:t>oshirish</a:t>
            </a:r>
            <a:r>
              <a:rPr lang="en-US" sz="2000" dirty="0">
                <a:solidFill>
                  <a:schemeClr val="tx1"/>
                </a:solidFill>
              </a:rPr>
              <a:t> </a:t>
            </a:r>
            <a:r>
              <a:rPr lang="en-US" sz="2000" dirty="0" err="1">
                <a:solidFill>
                  <a:schemeClr val="tx1"/>
                </a:solidFill>
              </a:rPr>
              <a:t>usulidir</a:t>
            </a:r>
            <a:r>
              <a:rPr lang="en-US" sz="2000" dirty="0">
                <a:solidFill>
                  <a:schemeClr val="tx1"/>
                </a:solidFill>
              </a:rPr>
              <a:t>. </a:t>
            </a:r>
            <a:endParaRPr lang="ru-RU" sz="2000" dirty="0">
              <a:solidFill>
                <a:schemeClr val="tx1"/>
              </a:solidFill>
            </a:endParaRPr>
          </a:p>
        </p:txBody>
      </p:sp>
      <p:sp>
        <p:nvSpPr>
          <p:cNvPr id="13" name="10-конечная звезда 3">
            <a:extLst>
              <a:ext uri="{FF2B5EF4-FFF2-40B4-BE49-F238E27FC236}">
                <a16:creationId xmlns:a16="http://schemas.microsoft.com/office/drawing/2014/main" id="{FDA6AD0E-A377-4552-8F74-997E0EFDB769}"/>
              </a:ext>
            </a:extLst>
          </p:cNvPr>
          <p:cNvSpPr/>
          <p:nvPr/>
        </p:nvSpPr>
        <p:spPr>
          <a:xfrm>
            <a:off x="8485187"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22</a:t>
            </a:r>
            <a:endParaRPr lang="ru-RU" sz="2000" dirty="0">
              <a:solidFill>
                <a:schemeClr val="tx1"/>
              </a:solidFill>
              <a:latin typeface="Palatino Linotype" panose="02040502050505030304" pitchFamily="18" charset="0"/>
            </a:endParaRPr>
          </a:p>
        </p:txBody>
      </p:sp>
      <p:sp>
        <p:nvSpPr>
          <p:cNvPr id="2" name="Нижний колонтитул 1">
            <a:extLst>
              <a:ext uri="{FF2B5EF4-FFF2-40B4-BE49-F238E27FC236}">
                <a16:creationId xmlns:a16="http://schemas.microsoft.com/office/drawing/2014/main" id="{9B5A3DB8-8C32-4DF4-94D1-7D4CA40DF71E}"/>
              </a:ext>
            </a:extLst>
          </p:cNvPr>
          <p:cNvSpPr>
            <a:spLocks noGrp="1"/>
          </p:cNvSpPr>
          <p:nvPr>
            <p:ph type="ftr" sz="quarter" idx="11"/>
          </p:nvPr>
        </p:nvSpPr>
        <p:spPr/>
        <p:txBody>
          <a:bodyPr/>
          <a:lstStyle/>
          <a:p>
            <a:pPr>
              <a:defRPr/>
            </a:pPr>
            <a:r>
              <a:rPr lang="en-US"/>
              <a:t>© B.Khamdamov </a:t>
            </a:r>
            <a:endParaRPr lang="ru-RU"/>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ый прямоугольник 4">
            <a:extLst>
              <a:ext uri="{FF2B5EF4-FFF2-40B4-BE49-F238E27FC236}">
                <a16:creationId xmlns:a16="http://schemas.microsoft.com/office/drawing/2014/main" id="{90E9F034-07A8-4B4F-9A50-760828EADDB3}"/>
              </a:ext>
            </a:extLst>
          </p:cNvPr>
          <p:cNvSpPr/>
          <p:nvPr/>
        </p:nvSpPr>
        <p:spPr>
          <a:xfrm>
            <a:off x="1258888" y="908050"/>
            <a:ext cx="7200900" cy="1873250"/>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200" dirty="0" err="1">
                <a:solidFill>
                  <a:schemeClr val="tx1"/>
                </a:solidFill>
              </a:rPr>
              <a:t>O’lchash</a:t>
            </a:r>
            <a:r>
              <a:rPr lang="en-US" sz="3200" dirty="0">
                <a:solidFill>
                  <a:schemeClr val="tx1"/>
                </a:solidFill>
              </a:rPr>
              <a:t> </a:t>
            </a:r>
            <a:r>
              <a:rPr lang="en-US" sz="3200" dirty="0" err="1">
                <a:solidFill>
                  <a:schemeClr val="tx1"/>
                </a:solidFill>
              </a:rPr>
              <a:t>natijasi</a:t>
            </a:r>
            <a:r>
              <a:rPr lang="en-US" sz="3200" dirty="0">
                <a:solidFill>
                  <a:schemeClr val="tx1"/>
                </a:solidFill>
              </a:rPr>
              <a:t> – </a:t>
            </a:r>
            <a:r>
              <a:rPr lang="en-US" sz="3200" dirty="0" err="1">
                <a:solidFill>
                  <a:schemeClr val="tx1"/>
                </a:solidFill>
              </a:rPr>
              <a:t>o’lchanayotgan</a:t>
            </a:r>
            <a:r>
              <a:rPr lang="en-US" sz="3200" dirty="0">
                <a:solidFill>
                  <a:schemeClr val="tx1"/>
                </a:solidFill>
              </a:rPr>
              <a:t> </a:t>
            </a:r>
            <a:r>
              <a:rPr lang="en-US" sz="3200" dirty="0" err="1">
                <a:solidFill>
                  <a:schemeClr val="tx1"/>
                </a:solidFill>
              </a:rPr>
              <a:t>kattalikning</a:t>
            </a:r>
            <a:r>
              <a:rPr lang="en-US" sz="3200" dirty="0">
                <a:solidFill>
                  <a:schemeClr val="tx1"/>
                </a:solidFill>
              </a:rPr>
              <a:t> son </a:t>
            </a:r>
            <a:r>
              <a:rPr lang="en-US" sz="3200" dirty="0" err="1">
                <a:solidFill>
                  <a:schemeClr val="tx1"/>
                </a:solidFill>
              </a:rPr>
              <a:t>qiymatini</a:t>
            </a:r>
            <a:r>
              <a:rPr lang="en-US" sz="3200" dirty="0">
                <a:solidFill>
                  <a:schemeClr val="tx1"/>
                </a:solidFill>
              </a:rPr>
              <a:t> </a:t>
            </a:r>
            <a:r>
              <a:rPr lang="en-US" sz="3200" dirty="0" err="1">
                <a:solidFill>
                  <a:schemeClr val="tx1"/>
                </a:solidFill>
              </a:rPr>
              <a:t>o’lchash</a:t>
            </a:r>
            <a:r>
              <a:rPr lang="en-US" sz="3200" dirty="0">
                <a:solidFill>
                  <a:schemeClr val="tx1"/>
                </a:solidFill>
              </a:rPr>
              <a:t> </a:t>
            </a:r>
            <a:r>
              <a:rPr lang="en-US" sz="3200" dirty="0" err="1">
                <a:solidFill>
                  <a:schemeClr val="tx1"/>
                </a:solidFill>
              </a:rPr>
              <a:t>birligiga</a:t>
            </a:r>
            <a:r>
              <a:rPr lang="en-US" sz="3200" dirty="0">
                <a:solidFill>
                  <a:schemeClr val="tx1"/>
                </a:solidFill>
              </a:rPr>
              <a:t> </a:t>
            </a:r>
            <a:r>
              <a:rPr lang="en-US" sz="3200" dirty="0" err="1">
                <a:solidFill>
                  <a:schemeClr val="tx1"/>
                </a:solidFill>
              </a:rPr>
              <a:t>ko’paytmasi</a:t>
            </a:r>
            <a:r>
              <a:rPr lang="en-US" sz="3200" dirty="0">
                <a:solidFill>
                  <a:schemeClr val="tx1"/>
                </a:solidFill>
              </a:rPr>
              <a:t> </a:t>
            </a:r>
            <a:r>
              <a:rPr lang="en-US" sz="3200" dirty="0" err="1">
                <a:solidFill>
                  <a:schemeClr val="tx1"/>
                </a:solidFill>
              </a:rPr>
              <a:t>tariqadisa</a:t>
            </a:r>
            <a:r>
              <a:rPr lang="en-US" sz="3200" dirty="0">
                <a:solidFill>
                  <a:schemeClr val="tx1"/>
                </a:solidFill>
              </a:rPr>
              <a:t> </a:t>
            </a:r>
            <a:r>
              <a:rPr lang="en-US" sz="3200" dirty="0" err="1">
                <a:solidFill>
                  <a:schemeClr val="tx1"/>
                </a:solidFill>
              </a:rPr>
              <a:t>ifodalanadi</a:t>
            </a:r>
            <a:r>
              <a:rPr lang="en-US" sz="3200" dirty="0">
                <a:solidFill>
                  <a:schemeClr val="tx1"/>
                </a:solidFill>
              </a:rPr>
              <a:t>: </a:t>
            </a:r>
            <a:endParaRPr lang="ru-RU" sz="3200" dirty="0">
              <a:solidFill>
                <a:schemeClr val="tx1"/>
              </a:solidFill>
            </a:endParaRPr>
          </a:p>
        </p:txBody>
      </p:sp>
      <p:sp>
        <p:nvSpPr>
          <p:cNvPr id="7" name="Прямоугольная выноска 6">
            <a:extLst>
              <a:ext uri="{FF2B5EF4-FFF2-40B4-BE49-F238E27FC236}">
                <a16:creationId xmlns:a16="http://schemas.microsoft.com/office/drawing/2014/main" id="{6A7D3656-E307-4C03-8AD2-ECF1202D9061}"/>
              </a:ext>
            </a:extLst>
          </p:cNvPr>
          <p:cNvSpPr/>
          <p:nvPr/>
        </p:nvSpPr>
        <p:spPr>
          <a:xfrm>
            <a:off x="1042988" y="3500438"/>
            <a:ext cx="7777162" cy="1441450"/>
          </a:xfrm>
          <a:prstGeom prst="wedgeRectCallout">
            <a:avLst>
              <a:gd name="adj1" fmla="val 41544"/>
              <a:gd name="adj2" fmla="val -96770"/>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4400" dirty="0">
                <a:solidFill>
                  <a:schemeClr val="tx1"/>
                </a:solidFill>
              </a:rPr>
              <a:t>X=n[x] </a:t>
            </a:r>
            <a:endParaRPr lang="ru-RU" sz="4400" dirty="0">
              <a:solidFill>
                <a:schemeClr val="tx1"/>
              </a:solidFill>
            </a:endParaRPr>
          </a:p>
        </p:txBody>
      </p:sp>
      <p:sp>
        <p:nvSpPr>
          <p:cNvPr id="8" name="10-конечная звезда 3">
            <a:extLst>
              <a:ext uri="{FF2B5EF4-FFF2-40B4-BE49-F238E27FC236}">
                <a16:creationId xmlns:a16="http://schemas.microsoft.com/office/drawing/2014/main" id="{655259C0-BD4C-4595-846F-36FDA55CDA7C}"/>
              </a:ext>
            </a:extLst>
          </p:cNvPr>
          <p:cNvSpPr/>
          <p:nvPr/>
        </p:nvSpPr>
        <p:spPr>
          <a:xfrm>
            <a:off x="8485187"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23</a:t>
            </a:r>
            <a:endParaRPr lang="ru-RU" sz="2000" dirty="0">
              <a:solidFill>
                <a:schemeClr val="tx1"/>
              </a:solidFill>
              <a:latin typeface="Palatino Linotype" panose="02040502050505030304" pitchFamily="18" charset="0"/>
            </a:endParaRPr>
          </a:p>
        </p:txBody>
      </p:sp>
      <p:sp>
        <p:nvSpPr>
          <p:cNvPr id="2" name="Нижний колонтитул 1">
            <a:extLst>
              <a:ext uri="{FF2B5EF4-FFF2-40B4-BE49-F238E27FC236}">
                <a16:creationId xmlns:a16="http://schemas.microsoft.com/office/drawing/2014/main" id="{10F891E1-3E87-4C88-B74C-C0E7D2910277}"/>
              </a:ext>
            </a:extLst>
          </p:cNvPr>
          <p:cNvSpPr>
            <a:spLocks noGrp="1"/>
          </p:cNvSpPr>
          <p:nvPr>
            <p:ph type="ftr" sz="quarter" idx="11"/>
          </p:nvPr>
        </p:nvSpPr>
        <p:spPr/>
        <p:txBody>
          <a:bodyPr/>
          <a:lstStyle/>
          <a:p>
            <a:pPr>
              <a:defRPr/>
            </a:pPr>
            <a:r>
              <a:rPr lang="en-US"/>
              <a:t>© B.Khamdamov </a:t>
            </a:r>
            <a:endParaRPr lang="ru-RU"/>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965C60B-B0FA-41B7-8B14-579096ACEC83}"/>
              </a:ext>
            </a:extLst>
          </p:cNvPr>
          <p:cNvSpPr txBox="1"/>
          <p:nvPr/>
        </p:nvSpPr>
        <p:spPr>
          <a:xfrm>
            <a:off x="539750" y="1341438"/>
            <a:ext cx="8280400" cy="830262"/>
          </a:xfrm>
          <a:prstGeom prst="rect">
            <a:avLst/>
          </a:prstGeom>
        </p:spPr>
        <p:style>
          <a:lnRef idx="0">
            <a:schemeClr val="accent1"/>
          </a:lnRef>
          <a:fillRef idx="3">
            <a:schemeClr val="accent1"/>
          </a:fillRef>
          <a:effectRef idx="3">
            <a:schemeClr val="accent1"/>
          </a:effectRef>
          <a:fontRef idx="minor">
            <a:schemeClr val="lt1"/>
          </a:fontRef>
        </p:style>
        <p:txBody>
          <a:bodyPr>
            <a:spAutoFit/>
          </a:bodyPr>
          <a:lstStyle/>
          <a:p>
            <a:pPr eaLnBrk="1" fontAlgn="auto" hangingPunct="1">
              <a:spcBef>
                <a:spcPts val="0"/>
              </a:spcBef>
              <a:spcAft>
                <a:spcPts val="0"/>
              </a:spcAft>
              <a:defRPr/>
            </a:pPr>
            <a:r>
              <a:rPr lang="ru-RU" b="1" dirty="0">
                <a:solidFill>
                  <a:srgbClr val="FFFF00"/>
                </a:solidFill>
                <a:cs typeface="Arial" pitchFamily="34" charset="0"/>
              </a:rPr>
              <a:t>1. </a:t>
            </a:r>
            <a:r>
              <a:rPr lang="en-US" b="1" dirty="0" err="1">
                <a:solidFill>
                  <a:prstClr val="white"/>
                </a:solidFill>
                <a:cs typeface="Arial" pitchFamily="34" charset="0"/>
              </a:rPr>
              <a:t>Faqat</a:t>
            </a:r>
            <a:r>
              <a:rPr lang="en-US" b="1" dirty="0">
                <a:solidFill>
                  <a:prstClr val="white"/>
                </a:solidFill>
                <a:cs typeface="Arial" pitchFamily="34" charset="0"/>
              </a:rPr>
              <a:t> real </a:t>
            </a:r>
            <a:r>
              <a:rPr lang="en-US" b="1" dirty="0" err="1">
                <a:solidFill>
                  <a:prstClr val="white"/>
                </a:solidFill>
                <a:cs typeface="Arial" pitchFamily="34" charset="0"/>
              </a:rPr>
              <a:t>mavjud</a:t>
            </a:r>
            <a:r>
              <a:rPr lang="en-US" b="1" dirty="0">
                <a:solidFill>
                  <a:prstClr val="white"/>
                </a:solidFill>
                <a:cs typeface="Arial" pitchFamily="34" charset="0"/>
              </a:rPr>
              <a:t> </a:t>
            </a:r>
            <a:r>
              <a:rPr lang="en-US" b="1" dirty="0" err="1">
                <a:solidFill>
                  <a:prstClr val="white"/>
                </a:solidFill>
                <a:cs typeface="Arial" pitchFamily="34" charset="0"/>
              </a:rPr>
              <a:t>ob'ektlarning</a:t>
            </a:r>
            <a:r>
              <a:rPr lang="en-US" b="1" dirty="0">
                <a:solidFill>
                  <a:prstClr val="white"/>
                </a:solidFill>
                <a:cs typeface="Arial" pitchFamily="34" charset="0"/>
              </a:rPr>
              <a:t> </a:t>
            </a:r>
            <a:r>
              <a:rPr lang="en-US" b="1" dirty="0" err="1">
                <a:solidFill>
                  <a:prstClr val="white"/>
                </a:solidFill>
                <a:cs typeface="Arial" pitchFamily="34" charset="0"/>
              </a:rPr>
              <a:t>xususiyatlarini</a:t>
            </a:r>
            <a:r>
              <a:rPr lang="en-US" b="1" dirty="0">
                <a:solidFill>
                  <a:prstClr val="white"/>
                </a:solidFill>
                <a:cs typeface="Arial" pitchFamily="34" charset="0"/>
              </a:rPr>
              <a:t> </a:t>
            </a:r>
            <a:r>
              <a:rPr lang="en-US" b="1" dirty="0" err="1">
                <a:solidFill>
                  <a:prstClr val="white"/>
                </a:solidFill>
                <a:cs typeface="Arial" pitchFamily="34" charset="0"/>
              </a:rPr>
              <a:t>o'lchash</a:t>
            </a:r>
            <a:r>
              <a:rPr lang="en-US" b="1" dirty="0">
                <a:solidFill>
                  <a:prstClr val="white"/>
                </a:solidFill>
                <a:cs typeface="Arial" pitchFamily="34" charset="0"/>
              </a:rPr>
              <a:t> </a:t>
            </a:r>
            <a:r>
              <a:rPr lang="en-US" b="1" dirty="0" err="1">
                <a:solidFill>
                  <a:prstClr val="white"/>
                </a:solidFill>
                <a:cs typeface="Arial" pitchFamily="34" charset="0"/>
              </a:rPr>
              <a:t>mumkin</a:t>
            </a:r>
            <a:endParaRPr lang="ru-RU" b="1" dirty="0">
              <a:solidFill>
                <a:prstClr val="white"/>
              </a:solidFill>
              <a:cs typeface="Arial" pitchFamily="34" charset="0"/>
            </a:endParaRPr>
          </a:p>
        </p:txBody>
      </p:sp>
      <p:sp>
        <p:nvSpPr>
          <p:cNvPr id="5" name="TextBox 4">
            <a:extLst>
              <a:ext uri="{FF2B5EF4-FFF2-40B4-BE49-F238E27FC236}">
                <a16:creationId xmlns:a16="http://schemas.microsoft.com/office/drawing/2014/main" id="{A6C3F3CA-AFEC-4E8F-9F15-4EA29E05F3C0}"/>
              </a:ext>
            </a:extLst>
          </p:cNvPr>
          <p:cNvSpPr txBox="1"/>
          <p:nvPr/>
        </p:nvSpPr>
        <p:spPr>
          <a:xfrm>
            <a:off x="550863" y="2492375"/>
            <a:ext cx="8281987" cy="461963"/>
          </a:xfrm>
          <a:prstGeom prst="rect">
            <a:avLst/>
          </a:prstGeom>
        </p:spPr>
        <p:style>
          <a:lnRef idx="0">
            <a:schemeClr val="accent1"/>
          </a:lnRef>
          <a:fillRef idx="3">
            <a:schemeClr val="accent1"/>
          </a:fillRef>
          <a:effectRef idx="3">
            <a:schemeClr val="accent1"/>
          </a:effectRef>
          <a:fontRef idx="minor">
            <a:schemeClr val="lt1"/>
          </a:fontRef>
        </p:style>
        <p:txBody>
          <a:bodyPr>
            <a:spAutoFit/>
          </a:bodyPr>
          <a:lstStyle/>
          <a:p>
            <a:pPr eaLnBrk="1" fontAlgn="auto" hangingPunct="1">
              <a:spcBef>
                <a:spcPts val="0"/>
              </a:spcBef>
              <a:spcAft>
                <a:spcPts val="0"/>
              </a:spcAft>
              <a:defRPr/>
            </a:pPr>
            <a:r>
              <a:rPr lang="ru-RU" b="1" dirty="0">
                <a:solidFill>
                  <a:srgbClr val="FFFF00"/>
                </a:solidFill>
                <a:cs typeface="Arial" pitchFamily="34" charset="0"/>
              </a:rPr>
              <a:t>2. </a:t>
            </a:r>
            <a:r>
              <a:rPr lang="en-US" b="1" dirty="0" err="1">
                <a:solidFill>
                  <a:prstClr val="white"/>
                </a:solidFill>
                <a:cs typeface="Arial" pitchFamily="34" charset="0"/>
              </a:rPr>
              <a:t>O'lchash</a:t>
            </a:r>
            <a:r>
              <a:rPr lang="en-US" b="1" dirty="0">
                <a:solidFill>
                  <a:prstClr val="white"/>
                </a:solidFill>
                <a:cs typeface="Arial" pitchFamily="34" charset="0"/>
              </a:rPr>
              <a:t> </a:t>
            </a:r>
            <a:r>
              <a:rPr lang="en-US" b="1" dirty="0" err="1">
                <a:solidFill>
                  <a:prstClr val="white"/>
                </a:solidFill>
                <a:cs typeface="Arial" pitchFamily="34" charset="0"/>
              </a:rPr>
              <a:t>tajribalar</a:t>
            </a:r>
            <a:r>
              <a:rPr lang="en-US" b="1" dirty="0">
                <a:solidFill>
                  <a:prstClr val="white"/>
                </a:solidFill>
                <a:cs typeface="Arial" pitchFamily="34" charset="0"/>
              </a:rPr>
              <a:t> </a:t>
            </a:r>
            <a:r>
              <a:rPr lang="en-US" b="1" dirty="0" err="1">
                <a:solidFill>
                  <a:prstClr val="white"/>
                </a:solidFill>
                <a:cs typeface="Arial" pitchFamily="34" charset="0"/>
              </a:rPr>
              <a:t>o`tkazishni</a:t>
            </a:r>
            <a:r>
              <a:rPr lang="en-US" b="1" dirty="0">
                <a:solidFill>
                  <a:prstClr val="white"/>
                </a:solidFill>
                <a:cs typeface="Arial" pitchFamily="34" charset="0"/>
              </a:rPr>
              <a:t> </a:t>
            </a:r>
            <a:r>
              <a:rPr lang="en-US" b="1" dirty="0" err="1">
                <a:solidFill>
                  <a:prstClr val="white"/>
                </a:solidFill>
                <a:cs typeface="Arial" pitchFamily="34" charset="0"/>
              </a:rPr>
              <a:t>talab</a:t>
            </a:r>
            <a:r>
              <a:rPr lang="en-US" b="1" dirty="0">
                <a:solidFill>
                  <a:prstClr val="white"/>
                </a:solidFill>
                <a:cs typeface="Arial" pitchFamily="34" charset="0"/>
              </a:rPr>
              <a:t> </a:t>
            </a:r>
            <a:r>
              <a:rPr lang="en-US" b="1" dirty="0" err="1">
                <a:solidFill>
                  <a:prstClr val="white"/>
                </a:solidFill>
                <a:cs typeface="Arial" pitchFamily="34" charset="0"/>
              </a:rPr>
              <a:t>qiladi</a:t>
            </a:r>
            <a:endParaRPr lang="ru-RU" b="1" dirty="0">
              <a:solidFill>
                <a:prstClr val="white"/>
              </a:solidFill>
              <a:cs typeface="Arial" pitchFamily="34" charset="0"/>
            </a:endParaRPr>
          </a:p>
        </p:txBody>
      </p:sp>
      <p:sp>
        <p:nvSpPr>
          <p:cNvPr id="8" name="TextBox 7">
            <a:extLst>
              <a:ext uri="{FF2B5EF4-FFF2-40B4-BE49-F238E27FC236}">
                <a16:creationId xmlns:a16="http://schemas.microsoft.com/office/drawing/2014/main" id="{D5AD4D0C-FCC1-4EFF-98BC-A7AE6C766222}"/>
              </a:ext>
            </a:extLst>
          </p:cNvPr>
          <p:cNvSpPr txBox="1"/>
          <p:nvPr/>
        </p:nvSpPr>
        <p:spPr>
          <a:xfrm>
            <a:off x="538163" y="3284538"/>
            <a:ext cx="8281987" cy="461962"/>
          </a:xfrm>
          <a:prstGeom prst="rect">
            <a:avLst/>
          </a:prstGeom>
        </p:spPr>
        <p:style>
          <a:lnRef idx="0">
            <a:schemeClr val="accent1"/>
          </a:lnRef>
          <a:fillRef idx="3">
            <a:schemeClr val="accent1"/>
          </a:fillRef>
          <a:effectRef idx="3">
            <a:schemeClr val="accent1"/>
          </a:effectRef>
          <a:fontRef idx="minor">
            <a:schemeClr val="lt1"/>
          </a:fontRef>
        </p:style>
        <p:txBody>
          <a:bodyPr>
            <a:spAutoFit/>
          </a:bodyPr>
          <a:lstStyle/>
          <a:p>
            <a:pPr eaLnBrk="1" fontAlgn="auto" hangingPunct="1">
              <a:spcBef>
                <a:spcPts val="0"/>
              </a:spcBef>
              <a:spcAft>
                <a:spcPts val="0"/>
              </a:spcAft>
              <a:defRPr/>
            </a:pPr>
            <a:r>
              <a:rPr lang="ru-RU" b="1" dirty="0">
                <a:solidFill>
                  <a:srgbClr val="FFFF00"/>
                </a:solidFill>
                <a:cs typeface="Arial" pitchFamily="34" charset="0"/>
              </a:rPr>
              <a:t>3. </a:t>
            </a:r>
            <a:r>
              <a:rPr lang="en-US" b="1" dirty="0" err="1">
                <a:solidFill>
                  <a:prstClr val="white"/>
                </a:solidFill>
                <a:cs typeface="Arial" pitchFamily="34" charset="0"/>
              </a:rPr>
              <a:t>O'lchash</a:t>
            </a:r>
            <a:r>
              <a:rPr lang="en-US" b="1" dirty="0">
                <a:solidFill>
                  <a:prstClr val="white"/>
                </a:solidFill>
                <a:cs typeface="Arial" pitchFamily="34" charset="0"/>
              </a:rPr>
              <a:t> </a:t>
            </a:r>
            <a:r>
              <a:rPr lang="en-US" b="1" dirty="0" err="1">
                <a:solidFill>
                  <a:prstClr val="white"/>
                </a:solidFill>
                <a:cs typeface="Arial" pitchFamily="34" charset="0"/>
              </a:rPr>
              <a:t>uchun</a:t>
            </a:r>
            <a:r>
              <a:rPr lang="en-US" b="1" dirty="0">
                <a:solidFill>
                  <a:prstClr val="white"/>
                </a:solidFill>
                <a:cs typeface="Arial" pitchFamily="34" charset="0"/>
              </a:rPr>
              <a:t> </a:t>
            </a:r>
            <a:r>
              <a:rPr lang="en-US" b="1" dirty="0" err="1">
                <a:solidFill>
                  <a:prstClr val="white"/>
                </a:solidFill>
                <a:cs typeface="Arial" pitchFamily="34" charset="0"/>
              </a:rPr>
              <a:t>maxsus</a:t>
            </a:r>
            <a:r>
              <a:rPr lang="en-US" b="1" dirty="0">
                <a:solidFill>
                  <a:prstClr val="white"/>
                </a:solidFill>
                <a:cs typeface="Arial" pitchFamily="34" charset="0"/>
              </a:rPr>
              <a:t> </a:t>
            </a:r>
            <a:r>
              <a:rPr lang="en-US" b="1" dirty="0" err="1">
                <a:solidFill>
                  <a:prstClr val="white"/>
                </a:solidFill>
                <a:cs typeface="Arial" pitchFamily="34" charset="0"/>
              </a:rPr>
              <a:t>texnik</a:t>
            </a:r>
            <a:r>
              <a:rPr lang="en-US" b="1" dirty="0">
                <a:solidFill>
                  <a:prstClr val="white"/>
                </a:solidFill>
                <a:cs typeface="Arial" pitchFamily="34" charset="0"/>
              </a:rPr>
              <a:t> </a:t>
            </a:r>
            <a:r>
              <a:rPr lang="en-US" b="1" dirty="0" err="1">
                <a:solidFill>
                  <a:prstClr val="white"/>
                </a:solidFill>
                <a:cs typeface="Arial" pitchFamily="34" charset="0"/>
              </a:rPr>
              <a:t>vositalar</a:t>
            </a:r>
            <a:r>
              <a:rPr lang="en-US" b="1" dirty="0">
                <a:solidFill>
                  <a:prstClr val="white"/>
                </a:solidFill>
                <a:cs typeface="Arial" pitchFamily="34" charset="0"/>
              </a:rPr>
              <a:t> </a:t>
            </a:r>
            <a:r>
              <a:rPr lang="en-US" b="1" dirty="0" err="1">
                <a:solidFill>
                  <a:prstClr val="white"/>
                </a:solidFill>
                <a:cs typeface="Arial" pitchFamily="34" charset="0"/>
              </a:rPr>
              <a:t>kerak</a:t>
            </a:r>
            <a:endParaRPr lang="ru-RU" b="1" dirty="0">
              <a:solidFill>
                <a:prstClr val="white"/>
              </a:solidFill>
              <a:cs typeface="Arial" pitchFamily="34" charset="0"/>
            </a:endParaRPr>
          </a:p>
        </p:txBody>
      </p:sp>
      <p:sp>
        <p:nvSpPr>
          <p:cNvPr id="9" name="TextBox 8">
            <a:extLst>
              <a:ext uri="{FF2B5EF4-FFF2-40B4-BE49-F238E27FC236}">
                <a16:creationId xmlns:a16="http://schemas.microsoft.com/office/drawing/2014/main" id="{8AB3A4D9-D059-40E2-9FA0-706CF6F3A67A}"/>
              </a:ext>
            </a:extLst>
          </p:cNvPr>
          <p:cNvSpPr txBox="1"/>
          <p:nvPr/>
        </p:nvSpPr>
        <p:spPr>
          <a:xfrm>
            <a:off x="538163" y="4076700"/>
            <a:ext cx="8281987" cy="461963"/>
          </a:xfrm>
          <a:prstGeom prst="rect">
            <a:avLst/>
          </a:prstGeom>
        </p:spPr>
        <p:style>
          <a:lnRef idx="0">
            <a:schemeClr val="accent1"/>
          </a:lnRef>
          <a:fillRef idx="3">
            <a:schemeClr val="accent1"/>
          </a:fillRef>
          <a:effectRef idx="3">
            <a:schemeClr val="accent1"/>
          </a:effectRef>
          <a:fontRef idx="minor">
            <a:schemeClr val="lt1"/>
          </a:fontRef>
        </p:style>
        <p:txBody>
          <a:bodyPr>
            <a:spAutoFit/>
          </a:bodyPr>
          <a:lstStyle/>
          <a:p>
            <a:pPr eaLnBrk="1" fontAlgn="auto" hangingPunct="1">
              <a:spcBef>
                <a:spcPts val="0"/>
              </a:spcBef>
              <a:spcAft>
                <a:spcPts val="0"/>
              </a:spcAft>
              <a:defRPr/>
            </a:pPr>
            <a:r>
              <a:rPr lang="ru-RU" b="1" dirty="0">
                <a:solidFill>
                  <a:srgbClr val="FFFF00"/>
                </a:solidFill>
                <a:cs typeface="Arial" pitchFamily="34" charset="0"/>
              </a:rPr>
              <a:t>4. </a:t>
            </a:r>
            <a:r>
              <a:rPr lang="en-US" b="1" dirty="0" err="1">
                <a:solidFill>
                  <a:prstClr val="white"/>
                </a:solidFill>
                <a:cs typeface="Arial" pitchFamily="34" charset="0"/>
              </a:rPr>
              <a:t>O'lchash</a:t>
            </a:r>
            <a:r>
              <a:rPr lang="en-US" b="1" dirty="0">
                <a:solidFill>
                  <a:prstClr val="white"/>
                </a:solidFill>
                <a:cs typeface="Arial" pitchFamily="34" charset="0"/>
              </a:rPr>
              <a:t> </a:t>
            </a:r>
            <a:r>
              <a:rPr lang="en-US" b="1" dirty="0" err="1">
                <a:solidFill>
                  <a:prstClr val="white"/>
                </a:solidFill>
                <a:cs typeface="Arial" pitchFamily="34" charset="0"/>
              </a:rPr>
              <a:t>natijasi</a:t>
            </a:r>
            <a:r>
              <a:rPr lang="en-US" b="1" dirty="0">
                <a:solidFill>
                  <a:prstClr val="white"/>
                </a:solidFill>
                <a:cs typeface="Arial" pitchFamily="34" charset="0"/>
              </a:rPr>
              <a:t> </a:t>
            </a:r>
            <a:r>
              <a:rPr lang="en-US" b="1" dirty="0" err="1">
                <a:solidFill>
                  <a:prstClr val="white"/>
                </a:solidFill>
                <a:cs typeface="Arial" pitchFamily="34" charset="0"/>
              </a:rPr>
              <a:t>fizik</a:t>
            </a:r>
            <a:r>
              <a:rPr lang="en-US" b="1" dirty="0">
                <a:solidFill>
                  <a:prstClr val="white"/>
                </a:solidFill>
                <a:cs typeface="Arial" pitchFamily="34" charset="0"/>
              </a:rPr>
              <a:t> </a:t>
            </a:r>
            <a:r>
              <a:rPr lang="en-US" b="1" dirty="0" err="1">
                <a:solidFill>
                  <a:prstClr val="white"/>
                </a:solidFill>
                <a:cs typeface="Arial" pitchFamily="34" charset="0"/>
              </a:rPr>
              <a:t>kattalikning</a:t>
            </a:r>
            <a:r>
              <a:rPr lang="en-US" b="1" dirty="0">
                <a:solidFill>
                  <a:prstClr val="white"/>
                </a:solidFill>
                <a:cs typeface="Arial" pitchFamily="34" charset="0"/>
              </a:rPr>
              <a:t> </a:t>
            </a:r>
            <a:r>
              <a:rPr lang="en-US" b="1" dirty="0" err="1">
                <a:solidFill>
                  <a:prstClr val="white"/>
                </a:solidFill>
                <a:cs typeface="Arial" pitchFamily="34" charset="0"/>
              </a:rPr>
              <a:t>qiymatidir</a:t>
            </a:r>
            <a:endParaRPr lang="ru-RU" b="1" dirty="0">
              <a:solidFill>
                <a:prstClr val="white"/>
              </a:solidFill>
              <a:cs typeface="Arial" pitchFamily="34" charset="0"/>
            </a:endParaRPr>
          </a:p>
        </p:txBody>
      </p:sp>
      <p:grpSp>
        <p:nvGrpSpPr>
          <p:cNvPr id="84998" name="Группа 1">
            <a:extLst>
              <a:ext uri="{FF2B5EF4-FFF2-40B4-BE49-F238E27FC236}">
                <a16:creationId xmlns:a16="http://schemas.microsoft.com/office/drawing/2014/main" id="{86AE638C-A98D-4EE4-8918-B95BA7CF9E07}"/>
              </a:ext>
            </a:extLst>
          </p:cNvPr>
          <p:cNvGrpSpPr>
            <a:grpSpLocks/>
          </p:cNvGrpSpPr>
          <p:nvPr/>
        </p:nvGrpSpPr>
        <p:grpSpPr bwMode="auto">
          <a:xfrm>
            <a:off x="619125" y="188913"/>
            <a:ext cx="8280400" cy="6418262"/>
            <a:chOff x="619115" y="333098"/>
            <a:chExt cx="8280920" cy="6418050"/>
          </a:xfrm>
        </p:grpSpPr>
        <p:sp>
          <p:nvSpPr>
            <p:cNvPr id="85000" name="TextBox 6">
              <a:extLst>
                <a:ext uri="{FF2B5EF4-FFF2-40B4-BE49-F238E27FC236}">
                  <a16:creationId xmlns:a16="http://schemas.microsoft.com/office/drawing/2014/main" id="{1BFE7699-F91E-447B-BC53-5964264B0364}"/>
                </a:ext>
              </a:extLst>
            </p:cNvPr>
            <p:cNvSpPr txBox="1">
              <a:spLocks noChangeArrowheads="1"/>
            </p:cNvSpPr>
            <p:nvPr/>
          </p:nvSpPr>
          <p:spPr bwMode="auto">
            <a:xfrm>
              <a:off x="619115" y="333098"/>
              <a:ext cx="828092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9pPr>
            </a:lstStyle>
            <a:p>
              <a:pPr algn="ctr" eaLnBrk="1" hangingPunct="1">
                <a:spcBef>
                  <a:spcPct val="0"/>
                </a:spcBef>
                <a:buClrTx/>
                <a:buFontTx/>
                <a:buNone/>
              </a:pPr>
              <a:r>
                <a:rPr lang="en-US" altLang="ru-RU" sz="3600" b="1">
                  <a:solidFill>
                    <a:srgbClr val="FF0000"/>
                  </a:solidFill>
                  <a:cs typeface="Arial" panose="020B0604020202020204" pitchFamily="34" charset="0"/>
                </a:rPr>
                <a:t>"O'lchash" </a:t>
              </a:r>
              <a:r>
                <a:rPr lang="en-US" altLang="ru-RU" sz="3600" b="1">
                  <a:solidFill>
                    <a:srgbClr val="0000FF"/>
                  </a:solidFill>
                  <a:cs typeface="Arial" panose="020B0604020202020204" pitchFamily="34" charset="0"/>
                </a:rPr>
                <a:t>tushunchasining belgilari</a:t>
              </a:r>
              <a:endParaRPr lang="ru-RU" altLang="ru-RU" sz="3600" b="1">
                <a:solidFill>
                  <a:srgbClr val="0000FF"/>
                </a:solidFill>
                <a:cs typeface="Arial" panose="020B0604020202020204" pitchFamily="34" charset="0"/>
              </a:endParaRPr>
            </a:p>
          </p:txBody>
        </p:sp>
        <p:pic>
          <p:nvPicPr>
            <p:cNvPr id="5122" name="Picture 2" descr="Картинки по запросу измерение">
              <a:extLst>
                <a:ext uri="{FF2B5EF4-FFF2-40B4-BE49-F238E27FC236}">
                  <a16:creationId xmlns:a16="http://schemas.microsoft.com/office/drawing/2014/main" id="{D11D48DA-EF41-4B75-B875-4209FD5D9EA7}"/>
                </a:ext>
              </a:extLst>
            </p:cNvPr>
            <p:cNvPicPr>
              <a:picLocks noChangeAspect="1" noChangeArrowheads="1"/>
            </p:cNvPicPr>
            <p:nvPr/>
          </p:nvPicPr>
          <p:blipFill>
            <a:blip r:embed="rId3" cstate="email"/>
            <a:srcRect/>
            <a:stretch>
              <a:fillRect/>
            </a:stretch>
          </p:blipFill>
          <p:spPr bwMode="auto">
            <a:xfrm>
              <a:off x="1619672" y="4860938"/>
              <a:ext cx="2520280" cy="1890210"/>
            </a:xfrm>
            <a:prstGeom prst="rect">
              <a:avLst/>
            </a:prstGeom>
            <a:ln>
              <a:noFill/>
            </a:ln>
            <a:effectLst>
              <a:softEdge rad="112500"/>
            </a:effectLst>
          </p:spPr>
        </p:pic>
        <p:pic>
          <p:nvPicPr>
            <p:cNvPr id="5124" name="Picture 4" descr="Картинки по запросу манометр на трубе">
              <a:extLst>
                <a:ext uri="{FF2B5EF4-FFF2-40B4-BE49-F238E27FC236}">
                  <a16:creationId xmlns:a16="http://schemas.microsoft.com/office/drawing/2014/main" id="{D8CF3575-F46C-40D4-9854-45272BB57C3E}"/>
                </a:ext>
              </a:extLst>
            </p:cNvPr>
            <p:cNvPicPr>
              <a:picLocks noChangeAspect="1" noChangeArrowheads="1"/>
            </p:cNvPicPr>
            <p:nvPr/>
          </p:nvPicPr>
          <p:blipFill>
            <a:blip r:embed="rId4"/>
            <a:srcRect/>
            <a:stretch>
              <a:fillRect/>
            </a:stretch>
          </p:blipFill>
          <p:spPr bwMode="auto">
            <a:xfrm>
              <a:off x="4468401" y="4860938"/>
              <a:ext cx="3355119" cy="1890209"/>
            </a:xfrm>
            <a:prstGeom prst="rect">
              <a:avLst/>
            </a:prstGeom>
            <a:ln>
              <a:noFill/>
            </a:ln>
            <a:effectLst>
              <a:softEdge rad="112500"/>
            </a:effectLst>
          </p:spPr>
        </p:pic>
      </p:grpSp>
      <p:sp>
        <p:nvSpPr>
          <p:cNvPr id="11" name="10-конечная звезда 3">
            <a:extLst>
              <a:ext uri="{FF2B5EF4-FFF2-40B4-BE49-F238E27FC236}">
                <a16:creationId xmlns:a16="http://schemas.microsoft.com/office/drawing/2014/main" id="{2BF76DEF-E99B-4C17-AD47-322C57C6CFB0}"/>
              </a:ext>
            </a:extLst>
          </p:cNvPr>
          <p:cNvSpPr/>
          <p:nvPr/>
        </p:nvSpPr>
        <p:spPr>
          <a:xfrm>
            <a:off x="8485187"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24</a:t>
            </a:r>
            <a:endParaRPr lang="ru-RU" sz="2000" dirty="0">
              <a:solidFill>
                <a:schemeClr val="tx1"/>
              </a:solidFill>
              <a:latin typeface="Palatino Linotype" panose="02040502050505030304" pitchFamily="18" charset="0"/>
            </a:endParaRPr>
          </a:p>
        </p:txBody>
      </p:sp>
      <p:sp>
        <p:nvSpPr>
          <p:cNvPr id="2" name="Нижний колонтитул 1">
            <a:extLst>
              <a:ext uri="{FF2B5EF4-FFF2-40B4-BE49-F238E27FC236}">
                <a16:creationId xmlns:a16="http://schemas.microsoft.com/office/drawing/2014/main" id="{C5CC86CD-7132-4EB0-8E3B-E291A025E9C0}"/>
              </a:ext>
            </a:extLst>
          </p:cNvPr>
          <p:cNvSpPr>
            <a:spLocks noGrp="1"/>
          </p:cNvSpPr>
          <p:nvPr>
            <p:ph type="ftr" sz="quarter" idx="11"/>
          </p:nvPr>
        </p:nvSpPr>
        <p:spPr/>
        <p:txBody>
          <a:bodyPr/>
          <a:lstStyle/>
          <a:p>
            <a:pPr>
              <a:defRPr/>
            </a:pPr>
            <a:r>
              <a:rPr lang="en-US"/>
              <a:t>© B.Khamdamov </a:t>
            </a:r>
            <a:endParaRPr lang="ru-RU"/>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Пятиугольник 1">
            <a:extLst>
              <a:ext uri="{FF2B5EF4-FFF2-40B4-BE49-F238E27FC236}">
                <a16:creationId xmlns:a16="http://schemas.microsoft.com/office/drawing/2014/main" id="{AD5C668B-D3FB-4D21-9CDE-FD9105BAD79B}"/>
              </a:ext>
            </a:extLst>
          </p:cNvPr>
          <p:cNvSpPr>
            <a:spLocks noChangeArrowheads="1"/>
          </p:cNvSpPr>
          <p:nvPr/>
        </p:nvSpPr>
        <p:spPr bwMode="auto">
          <a:xfrm>
            <a:off x="323850" y="620713"/>
            <a:ext cx="7588250" cy="1295400"/>
          </a:xfrm>
          <a:prstGeom prst="homePlate">
            <a:avLst>
              <a:gd name="adj" fmla="val 50009"/>
            </a:avLst>
          </a:prstGeom>
          <a:solidFill>
            <a:schemeClr val="bg1"/>
          </a:solidFill>
          <a:ln w="9525" algn="ctr">
            <a:solidFill>
              <a:schemeClr val="tx1"/>
            </a:solidFill>
            <a:round/>
            <a:headEnd/>
            <a:tailEnd/>
          </a:ln>
        </p:spPr>
        <p:txBody>
          <a:bodyPr/>
          <a:lstStyle>
            <a:lvl1pPr>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9pPr>
          </a:lstStyle>
          <a:p>
            <a:pPr algn="ctr" eaLnBrk="1" hangingPunct="1">
              <a:spcBef>
                <a:spcPct val="0"/>
              </a:spcBef>
              <a:buClrTx/>
              <a:buFontTx/>
              <a:buNone/>
            </a:pPr>
            <a:r>
              <a:rPr lang="en-US" altLang="ru-RU" sz="2800" b="1">
                <a:solidFill>
                  <a:srgbClr val="003399"/>
                </a:solidFill>
              </a:rPr>
              <a:t>O’lchash va o’lchash ishlarini biror bir vositasiz bajarib bo’lmaydi.</a:t>
            </a:r>
            <a:endParaRPr lang="ru-RU" altLang="ru-RU" sz="2800" b="1">
              <a:solidFill>
                <a:srgbClr val="003399"/>
              </a:solidFill>
            </a:endParaRPr>
          </a:p>
        </p:txBody>
      </p:sp>
      <p:sp>
        <p:nvSpPr>
          <p:cNvPr id="14339" name="Прямоугольная выноска 3">
            <a:extLst>
              <a:ext uri="{FF2B5EF4-FFF2-40B4-BE49-F238E27FC236}">
                <a16:creationId xmlns:a16="http://schemas.microsoft.com/office/drawing/2014/main" id="{E510B555-5A0B-4D54-847E-14EB43814435}"/>
              </a:ext>
            </a:extLst>
          </p:cNvPr>
          <p:cNvSpPr>
            <a:spLocks noChangeArrowheads="1"/>
          </p:cNvSpPr>
          <p:nvPr/>
        </p:nvSpPr>
        <p:spPr bwMode="auto">
          <a:xfrm>
            <a:off x="323850" y="2852738"/>
            <a:ext cx="8496300" cy="1200150"/>
          </a:xfrm>
          <a:prstGeom prst="wedgeRectCallout">
            <a:avLst>
              <a:gd name="adj1" fmla="val -39880"/>
              <a:gd name="adj2" fmla="val -112903"/>
            </a:avLst>
          </a:prstGeom>
          <a:solidFill>
            <a:schemeClr val="accent5">
              <a:lumMod val="20000"/>
              <a:lumOff val="80000"/>
            </a:schemeClr>
          </a:solidFill>
          <a:ln w="9525" algn="ctr">
            <a:solidFill>
              <a:schemeClr val="tx1"/>
            </a:solidFill>
            <a:round/>
            <a:headEnd/>
            <a:tailEnd/>
          </a:ln>
          <a:effec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a:defRPr/>
            </a:pPr>
            <a:r>
              <a:rPr lang="en-US" b="1" dirty="0"/>
              <a:t>        </a:t>
            </a:r>
            <a:r>
              <a:rPr lang="en-US" b="1" dirty="0" err="1"/>
              <a:t>O’lchash</a:t>
            </a:r>
            <a:r>
              <a:rPr lang="en-US" dirty="0"/>
              <a:t> </a:t>
            </a:r>
            <a:r>
              <a:rPr lang="en-US" b="1" dirty="0" err="1"/>
              <a:t>vositasi</a:t>
            </a:r>
            <a:r>
              <a:rPr lang="en-US" b="1" dirty="0"/>
              <a:t> </a:t>
            </a:r>
            <a:r>
              <a:rPr lang="en-US" dirty="0"/>
              <a:t>deb, </a:t>
            </a:r>
            <a:r>
              <a:rPr lang="en-US" dirty="0" err="1"/>
              <a:t>o’lchashlar</a:t>
            </a:r>
            <a:r>
              <a:rPr lang="en-US" dirty="0"/>
              <a:t> </a:t>
            </a:r>
            <a:r>
              <a:rPr lang="en-US" dirty="0" err="1"/>
              <a:t>uchun</a:t>
            </a:r>
            <a:r>
              <a:rPr lang="en-US" dirty="0"/>
              <a:t> </a:t>
            </a:r>
            <a:r>
              <a:rPr lang="en-US" dirty="0" err="1"/>
              <a:t>qo’llaniladigan</a:t>
            </a:r>
            <a:r>
              <a:rPr lang="en-US" dirty="0"/>
              <a:t> </a:t>
            </a:r>
            <a:r>
              <a:rPr lang="en-US" dirty="0" err="1"/>
              <a:t>va</a:t>
            </a:r>
            <a:r>
              <a:rPr lang="en-US" dirty="0"/>
              <a:t> </a:t>
            </a:r>
            <a:r>
              <a:rPr lang="en-US" dirty="0" err="1"/>
              <a:t>me’yorlangan</a:t>
            </a:r>
            <a:r>
              <a:rPr lang="en-US" dirty="0"/>
              <a:t> </a:t>
            </a:r>
            <a:r>
              <a:rPr lang="en-US" dirty="0" err="1"/>
              <a:t>metrologik</a:t>
            </a:r>
            <a:r>
              <a:rPr lang="en-US" dirty="0"/>
              <a:t> </a:t>
            </a:r>
            <a:r>
              <a:rPr lang="en-US" dirty="0" err="1"/>
              <a:t>tavsiflarga</a:t>
            </a:r>
            <a:r>
              <a:rPr lang="en-US" dirty="0"/>
              <a:t> </a:t>
            </a:r>
            <a:r>
              <a:rPr lang="en-US" dirty="0" err="1"/>
              <a:t>ega</a:t>
            </a:r>
            <a:r>
              <a:rPr lang="en-US" dirty="0"/>
              <a:t> </a:t>
            </a:r>
            <a:r>
              <a:rPr lang="en-US" dirty="0" err="1"/>
              <a:t>bo’lgan</a:t>
            </a:r>
            <a:r>
              <a:rPr lang="en-US" dirty="0"/>
              <a:t> </a:t>
            </a:r>
            <a:r>
              <a:rPr lang="en-US" dirty="0" err="1"/>
              <a:t>texnikaviy</a:t>
            </a:r>
            <a:r>
              <a:rPr lang="en-US" dirty="0"/>
              <a:t> </a:t>
            </a:r>
            <a:r>
              <a:rPr lang="en-US" dirty="0" err="1"/>
              <a:t>vositaga</a:t>
            </a:r>
            <a:r>
              <a:rPr lang="en-US" dirty="0"/>
              <a:t> </a:t>
            </a:r>
            <a:r>
              <a:rPr lang="en-US" dirty="0" err="1"/>
              <a:t>aytiladi</a:t>
            </a:r>
            <a:r>
              <a:rPr lang="en-US" dirty="0"/>
              <a:t>.</a:t>
            </a:r>
          </a:p>
        </p:txBody>
      </p:sp>
      <p:pic>
        <p:nvPicPr>
          <p:cNvPr id="87044" name="Picture 5" descr="C:\Program Files (x86)\Microsoft Office\MEDIA\CAGCAT10\j0305257.wmf">
            <a:extLst>
              <a:ext uri="{FF2B5EF4-FFF2-40B4-BE49-F238E27FC236}">
                <a16:creationId xmlns:a16="http://schemas.microsoft.com/office/drawing/2014/main" id="{12CF2B7E-79CC-4086-B38A-A7CE170449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5900" y="354013"/>
            <a:ext cx="11382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7045" name="Picture 6" descr="C:\Program Files (x86)\Microsoft Office\MEDIA\CAGCAT10\j0315447.jpg">
            <a:extLst>
              <a:ext uri="{FF2B5EF4-FFF2-40B4-BE49-F238E27FC236}">
                <a16:creationId xmlns:a16="http://schemas.microsoft.com/office/drawing/2014/main" id="{D26A126F-1F96-401F-AD03-025C33157C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6163" y="4797425"/>
            <a:ext cx="1323975" cy="185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7046" name="Picture 7" descr="C:\Program Files (x86)\Microsoft Office\MEDIA\CAGCAT10\j0287005.wmf">
            <a:extLst>
              <a:ext uri="{FF2B5EF4-FFF2-40B4-BE49-F238E27FC236}">
                <a16:creationId xmlns:a16="http://schemas.microsoft.com/office/drawing/2014/main" id="{DC7FD795-52DA-4B61-ACE1-616A6F6BFAC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188" y="4740275"/>
            <a:ext cx="1116012" cy="191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7047" name="Picture 8" descr="C:\Program Files (x86)\Microsoft Office\MEDIA\CAGCAT10\j0149481.wmf">
            <a:extLst>
              <a:ext uri="{FF2B5EF4-FFF2-40B4-BE49-F238E27FC236}">
                <a16:creationId xmlns:a16="http://schemas.microsoft.com/office/drawing/2014/main" id="{3F62C3F6-7380-474D-B8C0-60BA14124DE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76938" y="4797425"/>
            <a:ext cx="1846262" cy="187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10-конечная звезда 3">
            <a:extLst>
              <a:ext uri="{FF2B5EF4-FFF2-40B4-BE49-F238E27FC236}">
                <a16:creationId xmlns:a16="http://schemas.microsoft.com/office/drawing/2014/main" id="{DCE81DB8-CF29-45EE-BDC4-0A7301175FEC}"/>
              </a:ext>
            </a:extLst>
          </p:cNvPr>
          <p:cNvSpPr/>
          <p:nvPr/>
        </p:nvSpPr>
        <p:spPr>
          <a:xfrm>
            <a:off x="8485187"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25</a:t>
            </a:r>
            <a:endParaRPr lang="ru-RU" sz="2000" dirty="0">
              <a:solidFill>
                <a:schemeClr val="tx1"/>
              </a:solidFill>
              <a:latin typeface="Palatino Linotype" panose="02040502050505030304" pitchFamily="18" charset="0"/>
            </a:endParaRPr>
          </a:p>
        </p:txBody>
      </p:sp>
      <p:sp>
        <p:nvSpPr>
          <p:cNvPr id="2" name="Нижний колонтитул 1">
            <a:extLst>
              <a:ext uri="{FF2B5EF4-FFF2-40B4-BE49-F238E27FC236}">
                <a16:creationId xmlns:a16="http://schemas.microsoft.com/office/drawing/2014/main" id="{58EA0208-D09A-4BB4-92C0-FC0B751AAE94}"/>
              </a:ext>
            </a:extLst>
          </p:cNvPr>
          <p:cNvSpPr>
            <a:spLocks noGrp="1"/>
          </p:cNvSpPr>
          <p:nvPr>
            <p:ph type="ftr" sz="quarter" idx="11"/>
          </p:nvPr>
        </p:nvSpPr>
        <p:spPr/>
        <p:txBody>
          <a:bodyPr/>
          <a:lstStyle/>
          <a:p>
            <a:pPr>
              <a:defRPr/>
            </a:pPr>
            <a:r>
              <a:rPr lang="en-US"/>
              <a:t>© B.Khamdamov </a:t>
            </a:r>
            <a:endParaRPr lang="ru-RU"/>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a:extLst>
              <a:ext uri="{FF2B5EF4-FFF2-40B4-BE49-F238E27FC236}">
                <a16:creationId xmlns:a16="http://schemas.microsoft.com/office/drawing/2014/main" id="{1A669E8E-7CC8-49EE-937D-94D361163562}"/>
              </a:ext>
            </a:extLst>
          </p:cNvPr>
          <p:cNvGraphicFramePr/>
          <p:nvPr/>
        </p:nvGraphicFramePr>
        <p:xfrm>
          <a:off x="323528" y="908720"/>
          <a:ext cx="8820472" cy="59492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a:extLst>
              <a:ext uri="{FF2B5EF4-FFF2-40B4-BE49-F238E27FC236}">
                <a16:creationId xmlns:a16="http://schemas.microsoft.com/office/drawing/2014/main" id="{3F2EC98C-7B4B-49A2-B5E8-4A6599FD006F}"/>
              </a:ext>
            </a:extLst>
          </p:cNvPr>
          <p:cNvSpPr/>
          <p:nvPr/>
        </p:nvSpPr>
        <p:spPr>
          <a:xfrm>
            <a:off x="971550" y="115888"/>
            <a:ext cx="7921625" cy="576262"/>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en-US" sz="3200" b="1" dirty="0"/>
              <a:t>Fanning </a:t>
            </a:r>
            <a:r>
              <a:rPr lang="en-US" sz="3200" b="1" dirty="0" err="1"/>
              <a:t>asosiy</a:t>
            </a:r>
            <a:r>
              <a:rPr lang="en-US" sz="3200" b="1" dirty="0"/>
              <a:t> </a:t>
            </a:r>
            <a:r>
              <a:rPr lang="en-US" sz="3200" b="1" dirty="0" err="1"/>
              <a:t>qismlari</a:t>
            </a:r>
            <a:endParaRPr lang="ru-RU" sz="3200" b="1" dirty="0"/>
          </a:p>
        </p:txBody>
      </p:sp>
      <p:sp>
        <p:nvSpPr>
          <p:cNvPr id="8" name="10-конечная звезда 3">
            <a:extLst>
              <a:ext uri="{FF2B5EF4-FFF2-40B4-BE49-F238E27FC236}">
                <a16:creationId xmlns:a16="http://schemas.microsoft.com/office/drawing/2014/main" id="{2DD0B181-9232-4CEF-A21D-B138E7B40EF4}"/>
              </a:ext>
            </a:extLst>
          </p:cNvPr>
          <p:cNvSpPr/>
          <p:nvPr/>
        </p:nvSpPr>
        <p:spPr>
          <a:xfrm>
            <a:off x="8485187"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26</a:t>
            </a:r>
            <a:endParaRPr lang="ru-RU" sz="2000" dirty="0">
              <a:solidFill>
                <a:schemeClr val="tx1"/>
              </a:solidFill>
              <a:latin typeface="Palatino Linotype" panose="02040502050505030304" pitchFamily="18" charset="0"/>
            </a:endParaRPr>
          </a:p>
        </p:txBody>
      </p:sp>
      <p:sp>
        <p:nvSpPr>
          <p:cNvPr id="2" name="Нижний колонтитул 1">
            <a:extLst>
              <a:ext uri="{FF2B5EF4-FFF2-40B4-BE49-F238E27FC236}">
                <a16:creationId xmlns:a16="http://schemas.microsoft.com/office/drawing/2014/main" id="{DCE8B532-C329-47E3-B29B-6F74487B3340}"/>
              </a:ext>
            </a:extLst>
          </p:cNvPr>
          <p:cNvSpPr>
            <a:spLocks noGrp="1"/>
          </p:cNvSpPr>
          <p:nvPr>
            <p:ph type="ftr" sz="quarter" idx="11"/>
          </p:nvPr>
        </p:nvSpPr>
        <p:spPr/>
        <p:txBody>
          <a:bodyPr/>
          <a:lstStyle/>
          <a:p>
            <a:pPr>
              <a:defRPr/>
            </a:pPr>
            <a:r>
              <a:rPr lang="en-US"/>
              <a:t>© B.Khamdamov </a:t>
            </a:r>
            <a:endParaRPr lang="ru-RU"/>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3A6C92F3-FFE6-496C-A393-35BA3F34CC62}"/>
              </a:ext>
            </a:extLst>
          </p:cNvPr>
          <p:cNvSpPr/>
          <p:nvPr/>
        </p:nvSpPr>
        <p:spPr>
          <a:xfrm>
            <a:off x="1079500" y="115888"/>
            <a:ext cx="7343775" cy="576262"/>
          </a:xfrm>
          <a:prstGeom prst="roundRect">
            <a:avLst/>
          </a:prstGeom>
        </p:spPr>
        <p:style>
          <a:lnRef idx="2">
            <a:schemeClr val="accent6"/>
          </a:lnRef>
          <a:fillRef idx="1">
            <a:schemeClr val="lt1"/>
          </a:fillRef>
          <a:effectRef idx="0">
            <a:schemeClr val="accent6"/>
          </a:effectRef>
          <a:fontRef idx="minor">
            <a:schemeClr val="dk1"/>
          </a:fontRef>
        </p:style>
        <p:txBody>
          <a:bodyPr anchor="ctr"/>
          <a:lstStyle/>
          <a:p>
            <a:pPr>
              <a:defRPr/>
            </a:pPr>
            <a:r>
              <a:rPr lang="uz-Cyrl-UZ" b="1"/>
              <a:t>Chiziqli-burchakli o’lchash</a:t>
            </a:r>
            <a:r>
              <a:rPr lang="en-US" b="1"/>
              <a:t> usullari va vosita</a:t>
            </a:r>
            <a:r>
              <a:rPr lang="uz-Cyrl-UZ" b="1"/>
              <a:t>lar</a:t>
            </a:r>
            <a:r>
              <a:rPr lang="en-US" b="1"/>
              <a:t>i</a:t>
            </a:r>
            <a:endParaRPr lang="uz-Cyrl-UZ" b="1" dirty="0"/>
          </a:p>
        </p:txBody>
      </p:sp>
      <p:sp>
        <p:nvSpPr>
          <p:cNvPr id="6" name="Прямоугольник: скругленные углы 5">
            <a:extLst>
              <a:ext uri="{FF2B5EF4-FFF2-40B4-BE49-F238E27FC236}">
                <a16:creationId xmlns:a16="http://schemas.microsoft.com/office/drawing/2014/main" id="{06F78E8A-7A2A-4310-9195-B45D5DB9F827}"/>
              </a:ext>
            </a:extLst>
          </p:cNvPr>
          <p:cNvSpPr/>
          <p:nvPr/>
        </p:nvSpPr>
        <p:spPr>
          <a:xfrm>
            <a:off x="357188" y="1268413"/>
            <a:ext cx="4032250" cy="792162"/>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en-US" sz="2000" dirty="0"/>
              <a:t>Geometrik </a:t>
            </a:r>
            <a:r>
              <a:rPr lang="en-US" sz="2000" dirty="0" err="1"/>
              <a:t>kattaliklarni</a:t>
            </a:r>
            <a:r>
              <a:rPr lang="en-US" sz="2000" dirty="0"/>
              <a:t> </a:t>
            </a:r>
            <a:r>
              <a:rPr lang="en-US" sz="2000" dirty="0" err="1"/>
              <a:t>chiziqli</a:t>
            </a:r>
            <a:r>
              <a:rPr lang="en-US" sz="2000" dirty="0"/>
              <a:t> </a:t>
            </a:r>
            <a:r>
              <a:rPr lang="en-US" sz="2000" dirty="0" err="1"/>
              <a:t>o’lchamlari</a:t>
            </a:r>
            <a:endParaRPr lang="ru-RU" sz="2000" dirty="0"/>
          </a:p>
        </p:txBody>
      </p:sp>
      <p:sp>
        <p:nvSpPr>
          <p:cNvPr id="7" name="Прямоугольник: скругленные углы 6">
            <a:extLst>
              <a:ext uri="{FF2B5EF4-FFF2-40B4-BE49-F238E27FC236}">
                <a16:creationId xmlns:a16="http://schemas.microsoft.com/office/drawing/2014/main" id="{2C1C029A-CC39-4222-960E-2BE514A55987}"/>
              </a:ext>
            </a:extLst>
          </p:cNvPr>
          <p:cNvSpPr/>
          <p:nvPr/>
        </p:nvSpPr>
        <p:spPr>
          <a:xfrm>
            <a:off x="4859338" y="1268413"/>
            <a:ext cx="4033837" cy="792162"/>
          </a:xfrm>
          <a:prstGeom prst="roundRect">
            <a:avLst/>
          </a:prstGeom>
          <a:solidFill>
            <a:schemeClr val="accent6">
              <a:lumMod val="20000"/>
              <a:lumOff val="80000"/>
            </a:schemeClr>
          </a:solidFill>
        </p:spPr>
        <p:style>
          <a:lnRef idx="1">
            <a:schemeClr val="accent5"/>
          </a:lnRef>
          <a:fillRef idx="2">
            <a:schemeClr val="accent5"/>
          </a:fillRef>
          <a:effectRef idx="1">
            <a:schemeClr val="accent5"/>
          </a:effectRef>
          <a:fontRef idx="minor">
            <a:schemeClr val="dk1"/>
          </a:fontRef>
        </p:style>
        <p:txBody>
          <a:bodyPr anchor="ctr"/>
          <a:lstStyle/>
          <a:p>
            <a:pPr algn="ctr">
              <a:defRPr/>
            </a:pPr>
            <a:r>
              <a:rPr lang="en-US" sz="2000" dirty="0"/>
              <a:t>Geometrik </a:t>
            </a:r>
            <a:r>
              <a:rPr lang="en-US" sz="2000" dirty="0" err="1"/>
              <a:t>kattaliklarni</a:t>
            </a:r>
            <a:r>
              <a:rPr lang="en-US" sz="2000" dirty="0"/>
              <a:t> </a:t>
            </a:r>
            <a:r>
              <a:rPr lang="en-US" sz="2000" dirty="0" err="1"/>
              <a:t>burchakli</a:t>
            </a:r>
            <a:r>
              <a:rPr lang="en-US" sz="2000" dirty="0"/>
              <a:t> </a:t>
            </a:r>
            <a:r>
              <a:rPr lang="en-US" sz="2000" dirty="0" err="1"/>
              <a:t>o’lchamlari</a:t>
            </a:r>
            <a:endParaRPr lang="ru-RU" sz="2000" dirty="0"/>
          </a:p>
        </p:txBody>
      </p:sp>
      <p:sp>
        <p:nvSpPr>
          <p:cNvPr id="8" name="Стрелка: вниз 7">
            <a:extLst>
              <a:ext uri="{FF2B5EF4-FFF2-40B4-BE49-F238E27FC236}">
                <a16:creationId xmlns:a16="http://schemas.microsoft.com/office/drawing/2014/main" id="{A0A59E0E-018A-4BF6-BF7E-D1368F81A8E4}"/>
              </a:ext>
            </a:extLst>
          </p:cNvPr>
          <p:cNvSpPr/>
          <p:nvPr/>
        </p:nvSpPr>
        <p:spPr>
          <a:xfrm>
            <a:off x="1979613" y="765175"/>
            <a:ext cx="576262" cy="431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9" name="Стрелка: вниз 8">
            <a:extLst>
              <a:ext uri="{FF2B5EF4-FFF2-40B4-BE49-F238E27FC236}">
                <a16:creationId xmlns:a16="http://schemas.microsoft.com/office/drawing/2014/main" id="{18344142-9646-4D01-9287-3F2B10DC68F7}"/>
              </a:ext>
            </a:extLst>
          </p:cNvPr>
          <p:cNvSpPr/>
          <p:nvPr/>
        </p:nvSpPr>
        <p:spPr>
          <a:xfrm>
            <a:off x="6588125" y="742950"/>
            <a:ext cx="576263" cy="431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89095" name="Содержимое 8">
            <a:extLst>
              <a:ext uri="{FF2B5EF4-FFF2-40B4-BE49-F238E27FC236}">
                <a16:creationId xmlns:a16="http://schemas.microsoft.com/office/drawing/2014/main" id="{51511BB7-5E6D-47AB-9AA2-7907BC0D8CFC}"/>
              </a:ext>
            </a:extLst>
          </p:cNvPr>
          <p:cNvSpPr txBox="1">
            <a:spLocks noChangeArrowheads="1"/>
          </p:cNvSpPr>
          <p:nvPr/>
        </p:nvSpPr>
        <p:spPr bwMode="auto">
          <a:xfrm>
            <a:off x="500063" y="2060575"/>
            <a:ext cx="4040187" cy="129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defTabSz="457200">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defRPr>
            </a:lvl1pPr>
            <a:lvl2pPr marL="742950" indent="-285750" defTabSz="457200">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defRPr>
            </a:lvl2pPr>
            <a:lvl3pPr marL="1143000" indent="-228600" defTabSz="457200">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defRPr>
            </a:lvl3pPr>
            <a:lvl4pPr marL="1600200" indent="-228600" defTabSz="4572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4pPr>
            <a:lvl5pPr marL="2057400" indent="-228600" defTabSz="4572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5pPr>
            <a:lvl6pPr marL="25146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6pPr>
            <a:lvl7pPr marL="29718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7pPr>
            <a:lvl8pPr marL="34290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8pPr>
            <a:lvl9pPr marL="38862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9pPr>
          </a:lstStyle>
          <a:p>
            <a:pPr eaLnBrk="1" hangingPunct="1"/>
            <a:r>
              <a:rPr lang="ru-RU" altLang="ru-RU" sz="2000"/>
              <a:t>1. </a:t>
            </a:r>
            <a:r>
              <a:rPr lang="en-US" altLang="ru-RU" sz="2000"/>
              <a:t>metr</a:t>
            </a:r>
            <a:r>
              <a:rPr lang="ru-RU" altLang="ru-RU" sz="2000"/>
              <a:t>     ( </a:t>
            </a:r>
            <a:r>
              <a:rPr lang="en-US" altLang="ru-RU" sz="2000"/>
              <a:t>m</a:t>
            </a:r>
            <a:r>
              <a:rPr lang="ru-RU" altLang="ru-RU" sz="2000"/>
              <a:t> )</a:t>
            </a:r>
          </a:p>
          <a:p>
            <a:pPr eaLnBrk="1" hangingPunct="1"/>
            <a:r>
              <a:rPr lang="ru-RU" altLang="ru-RU" sz="2000"/>
              <a:t>2. </a:t>
            </a:r>
            <a:r>
              <a:rPr lang="en-US" altLang="ru-RU" sz="2000"/>
              <a:t>millimetr</a:t>
            </a:r>
            <a:r>
              <a:rPr lang="ru-RU" altLang="ru-RU" sz="2000"/>
              <a:t> ( </a:t>
            </a:r>
            <a:r>
              <a:rPr lang="en-US" altLang="ru-RU" sz="2000"/>
              <a:t>mm</a:t>
            </a:r>
            <a:r>
              <a:rPr lang="ru-RU" altLang="ru-RU" sz="2000"/>
              <a:t> )</a:t>
            </a:r>
          </a:p>
          <a:p>
            <a:pPr eaLnBrk="1" hangingPunct="1"/>
            <a:r>
              <a:rPr lang="ru-RU" altLang="ru-RU" sz="2000"/>
              <a:t>3. </a:t>
            </a:r>
            <a:r>
              <a:rPr lang="en-US" altLang="ru-RU" sz="2000"/>
              <a:t>mikrometr</a:t>
            </a:r>
            <a:r>
              <a:rPr lang="ru-RU" altLang="ru-RU" sz="2000"/>
              <a:t>  ( </a:t>
            </a:r>
            <a:r>
              <a:rPr lang="en-US" altLang="ru-RU" sz="2000"/>
              <a:t>mkm</a:t>
            </a:r>
            <a:r>
              <a:rPr lang="ru-RU" altLang="ru-RU" sz="2000"/>
              <a:t> )</a:t>
            </a:r>
          </a:p>
        </p:txBody>
      </p:sp>
      <p:sp>
        <p:nvSpPr>
          <p:cNvPr id="89096" name="Содержимое 10">
            <a:extLst>
              <a:ext uri="{FF2B5EF4-FFF2-40B4-BE49-F238E27FC236}">
                <a16:creationId xmlns:a16="http://schemas.microsoft.com/office/drawing/2014/main" id="{22621F0D-7508-404D-90FB-392F8002FE40}"/>
              </a:ext>
            </a:extLst>
          </p:cNvPr>
          <p:cNvSpPr txBox="1">
            <a:spLocks noChangeArrowheads="1"/>
          </p:cNvSpPr>
          <p:nvPr/>
        </p:nvSpPr>
        <p:spPr bwMode="auto">
          <a:xfrm>
            <a:off x="5075238" y="2060575"/>
            <a:ext cx="3457575" cy="129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defTabSz="457200">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defRPr>
            </a:lvl1pPr>
            <a:lvl2pPr marL="742950" indent="-285750" defTabSz="457200">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defRPr>
            </a:lvl2pPr>
            <a:lvl3pPr marL="1143000" indent="-228600" defTabSz="457200">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defRPr>
            </a:lvl3pPr>
            <a:lvl4pPr marL="1600200" indent="-228600" defTabSz="4572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4pPr>
            <a:lvl5pPr marL="2057400" indent="-228600" defTabSz="4572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5pPr>
            <a:lvl6pPr marL="25146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6pPr>
            <a:lvl7pPr marL="29718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7pPr>
            <a:lvl8pPr marL="34290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8pPr>
            <a:lvl9pPr marL="38862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9pPr>
          </a:lstStyle>
          <a:p>
            <a:pPr eaLnBrk="1" hangingPunct="1"/>
            <a:r>
              <a:rPr lang="ru-RU" altLang="ru-RU" sz="2000"/>
              <a:t>1. </a:t>
            </a:r>
            <a:r>
              <a:rPr lang="en-US" altLang="ru-RU" sz="2000"/>
              <a:t>gradus</a:t>
            </a:r>
            <a:r>
              <a:rPr lang="ru-RU" altLang="ru-RU" sz="2000"/>
              <a:t>     ( ° )</a:t>
            </a:r>
          </a:p>
          <a:p>
            <a:pPr eaLnBrk="1" hangingPunct="1"/>
            <a:r>
              <a:rPr lang="ru-RU" altLang="ru-RU" sz="2000"/>
              <a:t>2. </a:t>
            </a:r>
            <a:r>
              <a:rPr lang="en-US" altLang="ru-RU" sz="2000"/>
              <a:t>minut</a:t>
            </a:r>
            <a:r>
              <a:rPr lang="ru-RU" altLang="ru-RU" sz="2000"/>
              <a:t>    ( ' )</a:t>
            </a:r>
          </a:p>
          <a:p>
            <a:pPr eaLnBrk="1" hangingPunct="1"/>
            <a:r>
              <a:rPr lang="ru-RU" altLang="ru-RU" sz="2000"/>
              <a:t>3. </a:t>
            </a:r>
            <a:r>
              <a:rPr lang="en-US" altLang="ru-RU" sz="2000"/>
              <a:t>sekund</a:t>
            </a:r>
            <a:r>
              <a:rPr lang="ru-RU" altLang="ru-RU" sz="2000"/>
              <a:t>  ( '' )</a:t>
            </a:r>
          </a:p>
        </p:txBody>
      </p:sp>
      <p:sp>
        <p:nvSpPr>
          <p:cNvPr id="13" name="Прямоугольник: скругленные углы 12">
            <a:extLst>
              <a:ext uri="{FF2B5EF4-FFF2-40B4-BE49-F238E27FC236}">
                <a16:creationId xmlns:a16="http://schemas.microsoft.com/office/drawing/2014/main" id="{36C9A665-0E8D-464B-98E1-9540E5AB8D3D}"/>
              </a:ext>
            </a:extLst>
          </p:cNvPr>
          <p:cNvSpPr/>
          <p:nvPr/>
        </p:nvSpPr>
        <p:spPr>
          <a:xfrm>
            <a:off x="1025525" y="3429000"/>
            <a:ext cx="7345363" cy="576263"/>
          </a:xfrm>
          <a:prstGeom prst="roundRect">
            <a:avLst/>
          </a:prstGeom>
          <a:solidFill>
            <a:schemeClr val="bg2">
              <a:lumMod val="90000"/>
            </a:schemeClr>
          </a:solidFill>
        </p:spPr>
        <p:style>
          <a:lnRef idx="2">
            <a:schemeClr val="accent6"/>
          </a:lnRef>
          <a:fillRef idx="1">
            <a:schemeClr val="lt1"/>
          </a:fillRef>
          <a:effectRef idx="0">
            <a:schemeClr val="accent6"/>
          </a:effectRef>
          <a:fontRef idx="minor">
            <a:schemeClr val="dk1"/>
          </a:fontRef>
        </p:style>
        <p:txBody>
          <a:bodyPr anchor="ctr"/>
          <a:lstStyle/>
          <a:p>
            <a:pPr algn="ctr">
              <a:defRPr/>
            </a:pPr>
            <a:r>
              <a:rPr lang="en-AU" b="1" dirty="0">
                <a:solidFill>
                  <a:srgbClr val="002060"/>
                </a:solidFill>
              </a:rPr>
              <a:t>O'lchash </a:t>
            </a:r>
            <a:r>
              <a:rPr lang="en-AU" b="1" dirty="0" err="1">
                <a:solidFill>
                  <a:srgbClr val="002060"/>
                </a:solidFill>
              </a:rPr>
              <a:t>asboblari</a:t>
            </a:r>
            <a:r>
              <a:rPr lang="en-AU" b="1" dirty="0">
                <a:solidFill>
                  <a:srgbClr val="002060"/>
                </a:solidFill>
              </a:rPr>
              <a:t> </a:t>
            </a:r>
            <a:r>
              <a:rPr lang="en-AU" b="1" dirty="0" err="1">
                <a:solidFill>
                  <a:srgbClr val="002060"/>
                </a:solidFill>
              </a:rPr>
              <a:t>turlari</a:t>
            </a:r>
            <a:endParaRPr lang="uz-Cyrl-UZ" b="1" dirty="0"/>
          </a:p>
        </p:txBody>
      </p:sp>
      <p:sp>
        <p:nvSpPr>
          <p:cNvPr id="14" name="Стрелка: вниз 13">
            <a:extLst>
              <a:ext uri="{FF2B5EF4-FFF2-40B4-BE49-F238E27FC236}">
                <a16:creationId xmlns:a16="http://schemas.microsoft.com/office/drawing/2014/main" id="{5B4821D3-9E0D-4C00-93D7-C54C37D247FE}"/>
              </a:ext>
            </a:extLst>
          </p:cNvPr>
          <p:cNvSpPr/>
          <p:nvPr/>
        </p:nvSpPr>
        <p:spPr>
          <a:xfrm>
            <a:off x="2085975" y="4005263"/>
            <a:ext cx="576263" cy="431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17" name="Стрелка: вниз 16">
            <a:extLst>
              <a:ext uri="{FF2B5EF4-FFF2-40B4-BE49-F238E27FC236}">
                <a16:creationId xmlns:a16="http://schemas.microsoft.com/office/drawing/2014/main" id="{2164958A-15B4-4E51-A72A-57C1EAD68FB5}"/>
              </a:ext>
            </a:extLst>
          </p:cNvPr>
          <p:cNvSpPr/>
          <p:nvPr/>
        </p:nvSpPr>
        <p:spPr>
          <a:xfrm>
            <a:off x="6608763" y="4005263"/>
            <a:ext cx="576262" cy="431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89100" name="Текст 2">
            <a:extLst>
              <a:ext uri="{FF2B5EF4-FFF2-40B4-BE49-F238E27FC236}">
                <a16:creationId xmlns:a16="http://schemas.microsoft.com/office/drawing/2014/main" id="{9B95870D-CF26-439D-A3C9-15E5FBFB83E0}"/>
              </a:ext>
            </a:extLst>
          </p:cNvPr>
          <p:cNvSpPr txBox="1">
            <a:spLocks/>
          </p:cNvSpPr>
          <p:nvPr/>
        </p:nvSpPr>
        <p:spPr bwMode="auto">
          <a:xfrm>
            <a:off x="387350" y="4332288"/>
            <a:ext cx="4040188"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defTabSz="457200">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defRPr>
            </a:lvl1pPr>
            <a:lvl2pPr marL="742950" indent="-285750" defTabSz="457200">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defRPr>
            </a:lvl2pPr>
            <a:lvl3pPr marL="1143000" indent="-228600" defTabSz="457200">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defRPr>
            </a:lvl3pPr>
            <a:lvl4pPr marL="1600200" indent="-228600" defTabSz="4572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4pPr>
            <a:lvl5pPr marL="2057400" indent="-228600" defTabSz="4572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5pPr>
            <a:lvl6pPr marL="25146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6pPr>
            <a:lvl7pPr marL="29718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7pPr>
            <a:lvl8pPr marL="34290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8pPr>
            <a:lvl9pPr marL="38862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9pPr>
          </a:lstStyle>
          <a:p>
            <a:pPr algn="ctr" eaLnBrk="1" hangingPunct="1">
              <a:buFont typeface="Wingdings 2" panose="05020102010507070707" pitchFamily="18" charset="2"/>
              <a:buNone/>
            </a:pPr>
            <a:r>
              <a:rPr lang="en-US" altLang="ru-RU" b="1"/>
              <a:t>Universal</a:t>
            </a:r>
            <a:endParaRPr lang="ru-RU" altLang="ru-RU" b="1"/>
          </a:p>
        </p:txBody>
      </p:sp>
      <p:sp>
        <p:nvSpPr>
          <p:cNvPr id="89101" name="Текст 3">
            <a:extLst>
              <a:ext uri="{FF2B5EF4-FFF2-40B4-BE49-F238E27FC236}">
                <a16:creationId xmlns:a16="http://schemas.microsoft.com/office/drawing/2014/main" id="{4E01B9C4-2A0B-4CB4-98B0-B8C126772B06}"/>
              </a:ext>
            </a:extLst>
          </p:cNvPr>
          <p:cNvSpPr txBox="1">
            <a:spLocks noChangeArrowheads="1"/>
          </p:cNvSpPr>
          <p:nvPr/>
        </p:nvSpPr>
        <p:spPr bwMode="auto">
          <a:xfrm>
            <a:off x="4881563" y="4302125"/>
            <a:ext cx="4041775"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defTabSz="457200">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defRPr>
            </a:lvl1pPr>
            <a:lvl2pPr marL="742950" indent="-285750" defTabSz="457200">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defRPr>
            </a:lvl2pPr>
            <a:lvl3pPr marL="1143000" indent="-228600" defTabSz="457200">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defRPr>
            </a:lvl3pPr>
            <a:lvl4pPr marL="1600200" indent="-228600" defTabSz="4572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4pPr>
            <a:lvl5pPr marL="2057400" indent="-228600" defTabSz="4572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5pPr>
            <a:lvl6pPr marL="25146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6pPr>
            <a:lvl7pPr marL="29718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7pPr>
            <a:lvl8pPr marL="34290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8pPr>
            <a:lvl9pPr marL="38862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9pPr>
          </a:lstStyle>
          <a:p>
            <a:pPr algn="ctr" eaLnBrk="1" hangingPunct="1">
              <a:buFont typeface="Wingdings 2" panose="05020102010507070707" pitchFamily="18" charset="2"/>
              <a:buNone/>
            </a:pPr>
            <a:r>
              <a:rPr lang="en-US" altLang="ru-RU" b="1"/>
              <a:t>maxsus</a:t>
            </a:r>
            <a:endParaRPr lang="ru-RU" altLang="ru-RU" b="1"/>
          </a:p>
        </p:txBody>
      </p:sp>
      <p:sp>
        <p:nvSpPr>
          <p:cNvPr id="20" name="Содержимое 4">
            <a:extLst>
              <a:ext uri="{FF2B5EF4-FFF2-40B4-BE49-F238E27FC236}">
                <a16:creationId xmlns:a16="http://schemas.microsoft.com/office/drawing/2014/main" id="{E9686198-D804-45A4-8925-35354D7C2153}"/>
              </a:ext>
            </a:extLst>
          </p:cNvPr>
          <p:cNvSpPr txBox="1">
            <a:spLocks/>
          </p:cNvSpPr>
          <p:nvPr/>
        </p:nvSpPr>
        <p:spPr>
          <a:xfrm>
            <a:off x="747713" y="4302125"/>
            <a:ext cx="4040187" cy="2439988"/>
          </a:xfrm>
          <a:prstGeom prst="rect">
            <a:avLst/>
          </a:prstGeom>
        </p:spPr>
        <p:txBody>
          <a:bodyPr>
            <a:normAutofit lnSpcReduction="10000"/>
          </a:bodyPr>
          <a:lstStyle>
            <a:lvl1pPr marL="342900" indent="-342900" algn="l" defTabSz="457200" rtl="0" fontAlgn="base">
              <a:spcBef>
                <a:spcPts val="1000"/>
              </a:spcBef>
              <a:spcAft>
                <a:spcPct val="0"/>
              </a:spcAft>
              <a:buClr>
                <a:schemeClr val="accent1"/>
              </a:buClr>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fontAlgn="base">
              <a:spcBef>
                <a:spcPts val="1000"/>
              </a:spcBef>
              <a:spcAft>
                <a:spcPct val="0"/>
              </a:spcAft>
              <a:buClr>
                <a:schemeClr val="accent1"/>
              </a:buClr>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fontAlgn="base">
              <a:spcBef>
                <a:spcPts val="1000"/>
              </a:spcBef>
              <a:spcAft>
                <a:spcPct val="0"/>
              </a:spcAft>
              <a:buClr>
                <a:schemeClr val="accent1"/>
              </a:buClr>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fontAlgn="base">
              <a:spcBef>
                <a:spcPts val="1000"/>
              </a:spcBef>
              <a:spcAft>
                <a:spcPct val="0"/>
              </a:spcAft>
              <a:buClr>
                <a:schemeClr val="accent1"/>
              </a:buClr>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fontAlgn="base">
              <a:spcBef>
                <a:spcPts val="1000"/>
              </a:spcBef>
              <a:spcAft>
                <a:spcPct val="0"/>
              </a:spcAft>
              <a:buClr>
                <a:schemeClr val="accent1"/>
              </a:buClr>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eaLnBrk="1" hangingPunct="1">
              <a:defRPr/>
            </a:pPr>
            <a:endParaRPr lang="ru-RU" altLang="ru-RU" sz="2000" dirty="0"/>
          </a:p>
          <a:p>
            <a:pPr eaLnBrk="1" hangingPunct="1">
              <a:defRPr/>
            </a:pPr>
            <a:r>
              <a:rPr lang="ru-RU" altLang="ru-RU" sz="2000" dirty="0"/>
              <a:t>1. </a:t>
            </a:r>
            <a:r>
              <a:rPr lang="en-US" altLang="ru-RU" sz="2000" dirty="0" err="1"/>
              <a:t>shtangen</a:t>
            </a:r>
            <a:r>
              <a:rPr lang="en-US" altLang="ru-RU" sz="2000" dirty="0"/>
              <a:t> </a:t>
            </a:r>
            <a:r>
              <a:rPr lang="en-US" altLang="ru-RU" sz="2000" dirty="0" err="1"/>
              <a:t>asboblar</a:t>
            </a:r>
            <a:endParaRPr lang="ru-RU" altLang="ru-RU" sz="2000" dirty="0"/>
          </a:p>
          <a:p>
            <a:pPr eaLnBrk="1" hangingPunct="1">
              <a:defRPr/>
            </a:pPr>
            <a:r>
              <a:rPr lang="ru-RU" altLang="ru-RU" sz="2000" dirty="0"/>
              <a:t>2. </a:t>
            </a:r>
            <a:r>
              <a:rPr lang="en-US" altLang="ru-RU" sz="2000" dirty="0" err="1"/>
              <a:t>burchak</a:t>
            </a:r>
            <a:r>
              <a:rPr lang="en-US" altLang="ru-RU" sz="2000" dirty="0"/>
              <a:t> </a:t>
            </a:r>
            <a:r>
              <a:rPr lang="en-US" altLang="ru-RU" sz="2000" dirty="0" err="1"/>
              <a:t>o`lchagichlar</a:t>
            </a:r>
            <a:endParaRPr lang="ru-RU" altLang="ru-RU" sz="2000" dirty="0"/>
          </a:p>
          <a:p>
            <a:pPr eaLnBrk="1" hangingPunct="1">
              <a:defRPr/>
            </a:pPr>
            <a:r>
              <a:rPr lang="ru-RU" altLang="ru-RU" sz="2000" dirty="0"/>
              <a:t>3. </a:t>
            </a:r>
            <a:r>
              <a:rPr lang="en-US" altLang="ru-RU" sz="2000" dirty="0" err="1"/>
              <a:t>mikrometrlar</a:t>
            </a:r>
            <a:endParaRPr lang="ru-RU" altLang="ru-RU" sz="2000" dirty="0"/>
          </a:p>
          <a:p>
            <a:pPr eaLnBrk="1" hangingPunct="1">
              <a:defRPr/>
            </a:pPr>
            <a:r>
              <a:rPr lang="ru-RU" altLang="ru-RU" sz="2000" dirty="0"/>
              <a:t>4. </a:t>
            </a:r>
            <a:r>
              <a:rPr lang="en-US" altLang="ru-RU" sz="2000" dirty="0" err="1"/>
              <a:t>indiketorlar</a:t>
            </a:r>
            <a:r>
              <a:rPr lang="en-US" altLang="ru-RU" sz="2000" dirty="0"/>
              <a:t> </a:t>
            </a:r>
            <a:endParaRPr lang="ru-RU" altLang="ru-RU" sz="2000" dirty="0"/>
          </a:p>
          <a:p>
            <a:pPr eaLnBrk="1" hangingPunct="1">
              <a:defRPr/>
            </a:pPr>
            <a:r>
              <a:rPr lang="ru-RU" altLang="ru-RU" sz="2000" dirty="0"/>
              <a:t>5. </a:t>
            </a:r>
            <a:r>
              <a:rPr lang="en-US" altLang="ru-RU" sz="2000" dirty="0" err="1"/>
              <a:t>mikroskoplar</a:t>
            </a:r>
            <a:endParaRPr lang="ru-RU" altLang="ru-RU" sz="2000" dirty="0"/>
          </a:p>
          <a:p>
            <a:pPr marL="0" indent="0" eaLnBrk="1" hangingPunct="1">
              <a:buFont typeface="Wingdings 3" panose="05040102010807070707" pitchFamily="18" charset="2"/>
              <a:buNone/>
              <a:defRPr/>
            </a:pPr>
            <a:endParaRPr lang="ru-RU" altLang="ru-RU" sz="2000" dirty="0"/>
          </a:p>
        </p:txBody>
      </p:sp>
      <p:sp>
        <p:nvSpPr>
          <p:cNvPr id="89103" name="Содержимое 5">
            <a:extLst>
              <a:ext uri="{FF2B5EF4-FFF2-40B4-BE49-F238E27FC236}">
                <a16:creationId xmlns:a16="http://schemas.microsoft.com/office/drawing/2014/main" id="{8B438396-9803-4830-AC88-105D2D2B7F5A}"/>
              </a:ext>
            </a:extLst>
          </p:cNvPr>
          <p:cNvSpPr txBox="1">
            <a:spLocks noChangeArrowheads="1"/>
          </p:cNvSpPr>
          <p:nvPr/>
        </p:nvSpPr>
        <p:spPr bwMode="auto">
          <a:xfrm>
            <a:off x="5487988" y="4302125"/>
            <a:ext cx="3044825" cy="237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defTabSz="457200">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defRPr>
            </a:lvl1pPr>
            <a:lvl2pPr marL="742950" indent="-285750" defTabSz="457200">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defRPr>
            </a:lvl2pPr>
            <a:lvl3pPr marL="1143000" indent="-228600" defTabSz="457200">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defRPr>
            </a:lvl3pPr>
            <a:lvl4pPr marL="1600200" indent="-228600" defTabSz="4572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4pPr>
            <a:lvl5pPr marL="2057400" indent="-228600" defTabSz="4572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5pPr>
            <a:lvl6pPr marL="25146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6pPr>
            <a:lvl7pPr marL="29718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7pPr>
            <a:lvl8pPr marL="34290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8pPr>
            <a:lvl9pPr marL="38862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9pPr>
          </a:lstStyle>
          <a:p>
            <a:pPr eaLnBrk="1" hangingPunct="1"/>
            <a:endParaRPr lang="ru-RU" altLang="ru-RU" sz="1800"/>
          </a:p>
          <a:p>
            <a:pPr eaLnBrk="1" hangingPunct="1"/>
            <a:r>
              <a:rPr lang="ru-RU" altLang="ru-RU" sz="1800"/>
              <a:t>1. </a:t>
            </a:r>
            <a:r>
              <a:rPr lang="en-US" altLang="ru-RU" sz="1800"/>
              <a:t>shablonlar</a:t>
            </a:r>
            <a:endParaRPr lang="ru-RU" altLang="ru-RU" sz="1800"/>
          </a:p>
          <a:p>
            <a:pPr eaLnBrk="1" hangingPunct="1"/>
            <a:r>
              <a:rPr lang="ru-RU" altLang="ru-RU" sz="1800"/>
              <a:t>2. </a:t>
            </a:r>
            <a:r>
              <a:rPr lang="en-US" altLang="ru-RU" sz="1800"/>
              <a:t>o`lchov plastinalari</a:t>
            </a:r>
            <a:endParaRPr lang="ru-RU" altLang="ru-RU" sz="1800"/>
          </a:p>
          <a:p>
            <a:pPr eaLnBrk="1" hangingPunct="1"/>
            <a:r>
              <a:rPr lang="ru-RU" altLang="ru-RU" sz="1800"/>
              <a:t>3. </a:t>
            </a:r>
            <a:r>
              <a:rPr lang="en-US" altLang="ru-RU" sz="1800"/>
              <a:t>kalibr-probkalar</a:t>
            </a:r>
            <a:endParaRPr lang="ru-RU" altLang="ru-RU" sz="1800"/>
          </a:p>
          <a:p>
            <a:pPr eaLnBrk="1" hangingPunct="1"/>
            <a:r>
              <a:rPr lang="ru-RU" altLang="ru-RU" sz="1800"/>
              <a:t>4. </a:t>
            </a:r>
            <a:r>
              <a:rPr lang="en-US" altLang="ru-RU" sz="1800"/>
              <a:t>kalibr-skobalar</a:t>
            </a:r>
            <a:endParaRPr lang="ru-RU" altLang="ru-RU" sz="1800"/>
          </a:p>
          <a:p>
            <a:pPr eaLnBrk="1" hangingPunct="1"/>
            <a:r>
              <a:rPr lang="ru-RU" altLang="ru-RU" sz="1800"/>
              <a:t>5. </a:t>
            </a:r>
            <a:r>
              <a:rPr lang="en-US" altLang="ru-RU" sz="1800"/>
              <a:t>radius o`lchgichlar</a:t>
            </a:r>
            <a:endParaRPr lang="ru-RU" altLang="ru-RU" sz="1800"/>
          </a:p>
        </p:txBody>
      </p:sp>
      <p:sp>
        <p:nvSpPr>
          <p:cNvPr id="18" name="10-конечная звезда 3">
            <a:extLst>
              <a:ext uri="{FF2B5EF4-FFF2-40B4-BE49-F238E27FC236}">
                <a16:creationId xmlns:a16="http://schemas.microsoft.com/office/drawing/2014/main" id="{CB20C8B2-913A-4E35-90FA-6E81C5A38DBB}"/>
              </a:ext>
            </a:extLst>
          </p:cNvPr>
          <p:cNvSpPr/>
          <p:nvPr/>
        </p:nvSpPr>
        <p:spPr>
          <a:xfrm>
            <a:off x="8485187"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27</a:t>
            </a:r>
            <a:endParaRPr lang="ru-RU" sz="2000" dirty="0">
              <a:solidFill>
                <a:schemeClr val="tx1"/>
              </a:solidFill>
              <a:latin typeface="Palatino Linotype" panose="02040502050505030304" pitchFamily="18" charset="0"/>
            </a:endParaRPr>
          </a:p>
        </p:txBody>
      </p:sp>
      <p:sp>
        <p:nvSpPr>
          <p:cNvPr id="2" name="Нижний колонтитул 1">
            <a:extLst>
              <a:ext uri="{FF2B5EF4-FFF2-40B4-BE49-F238E27FC236}">
                <a16:creationId xmlns:a16="http://schemas.microsoft.com/office/drawing/2014/main" id="{3E800E4D-F11C-4BE7-A1D6-98DCF898F5C5}"/>
              </a:ext>
            </a:extLst>
          </p:cNvPr>
          <p:cNvSpPr>
            <a:spLocks noGrp="1"/>
          </p:cNvSpPr>
          <p:nvPr>
            <p:ph type="ftr" sz="quarter" idx="11"/>
          </p:nvPr>
        </p:nvSpPr>
        <p:spPr/>
        <p:txBody>
          <a:bodyPr/>
          <a:lstStyle/>
          <a:p>
            <a:pPr>
              <a:defRPr/>
            </a:pPr>
            <a:r>
              <a:rPr lang="en-US"/>
              <a:t>© B.Khamdamov </a:t>
            </a:r>
            <a:endParaRPr lang="ru-RU"/>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CD96FE4B-B801-4BD1-90B2-1CD07624369D}"/>
              </a:ext>
            </a:extLst>
          </p:cNvPr>
          <p:cNvSpPr/>
          <p:nvPr/>
        </p:nvSpPr>
        <p:spPr>
          <a:xfrm>
            <a:off x="1476375" y="188913"/>
            <a:ext cx="6983413" cy="719137"/>
          </a:xfrm>
          <a:prstGeom prst="round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b="1" dirty="0"/>
              <a:t>Elektr </a:t>
            </a:r>
            <a:r>
              <a:rPr lang="en-US" b="1" dirty="0" err="1"/>
              <a:t>o’lchash</a:t>
            </a:r>
            <a:r>
              <a:rPr lang="en-US" b="1" dirty="0"/>
              <a:t> usullari </a:t>
            </a:r>
            <a:r>
              <a:rPr lang="en-US" b="1" dirty="0" err="1"/>
              <a:t>va</a:t>
            </a:r>
            <a:r>
              <a:rPr lang="en-US" b="1" dirty="0"/>
              <a:t> </a:t>
            </a:r>
            <a:r>
              <a:rPr lang="en-US" b="1" dirty="0" err="1"/>
              <a:t>vositalari</a:t>
            </a:r>
            <a:endParaRPr lang="ru-RU" b="1" dirty="0"/>
          </a:p>
        </p:txBody>
      </p:sp>
      <p:sp>
        <p:nvSpPr>
          <p:cNvPr id="3" name="Облако 2">
            <a:extLst>
              <a:ext uri="{FF2B5EF4-FFF2-40B4-BE49-F238E27FC236}">
                <a16:creationId xmlns:a16="http://schemas.microsoft.com/office/drawing/2014/main" id="{C10D6D08-0290-4AF7-B794-FAD7CC26A55C}"/>
              </a:ext>
            </a:extLst>
          </p:cNvPr>
          <p:cNvSpPr/>
          <p:nvPr/>
        </p:nvSpPr>
        <p:spPr>
          <a:xfrm>
            <a:off x="865188" y="2638425"/>
            <a:ext cx="8205787" cy="1943100"/>
          </a:xfrm>
          <a:prstGeom prst="cloud">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err="1">
                <a:solidFill>
                  <a:schemeClr val="tx1"/>
                </a:solidFill>
              </a:rPr>
              <a:t>elektr</a:t>
            </a:r>
            <a:r>
              <a:rPr lang="en-US" dirty="0">
                <a:solidFill>
                  <a:schemeClr val="tx1"/>
                </a:solidFill>
              </a:rPr>
              <a:t> </a:t>
            </a:r>
            <a:r>
              <a:rPr lang="en-US" dirty="0" err="1">
                <a:solidFill>
                  <a:schemeClr val="tx1"/>
                </a:solidFill>
              </a:rPr>
              <a:t>va</a:t>
            </a:r>
            <a:r>
              <a:rPr lang="en-US" dirty="0">
                <a:solidFill>
                  <a:schemeClr val="tx1"/>
                </a:solidFill>
              </a:rPr>
              <a:t> </a:t>
            </a:r>
            <a:r>
              <a:rPr lang="en-US" dirty="0" err="1">
                <a:solidFill>
                  <a:schemeClr val="tx1"/>
                </a:solidFill>
              </a:rPr>
              <a:t>magnit</a:t>
            </a:r>
            <a:r>
              <a:rPr lang="en-US" dirty="0">
                <a:solidFill>
                  <a:schemeClr val="tx1"/>
                </a:solidFill>
              </a:rPr>
              <a:t> </a:t>
            </a:r>
            <a:r>
              <a:rPr lang="en-US" dirty="0" err="1">
                <a:solidFill>
                  <a:schemeClr val="tx1"/>
                </a:solidFill>
              </a:rPr>
              <a:t>kattaliklarni</a:t>
            </a:r>
            <a:r>
              <a:rPr lang="en-US" dirty="0">
                <a:solidFill>
                  <a:schemeClr val="tx1"/>
                </a:solidFill>
              </a:rPr>
              <a:t>, </a:t>
            </a:r>
            <a:r>
              <a:rPr lang="en-US" dirty="0" err="1">
                <a:solidFill>
                  <a:schemeClr val="tx1"/>
                </a:solidFill>
              </a:rPr>
              <a:t>elektr</a:t>
            </a:r>
            <a:r>
              <a:rPr lang="en-US" dirty="0">
                <a:solidFill>
                  <a:schemeClr val="tx1"/>
                </a:solidFill>
              </a:rPr>
              <a:t> </a:t>
            </a:r>
            <a:r>
              <a:rPr lang="en-US" dirty="0" err="1">
                <a:solidFill>
                  <a:schemeClr val="tx1"/>
                </a:solidFill>
              </a:rPr>
              <a:t>zanjir</a:t>
            </a:r>
            <a:r>
              <a:rPr lang="en-US" dirty="0">
                <a:solidFill>
                  <a:schemeClr val="tx1"/>
                </a:solidFill>
              </a:rPr>
              <a:t> </a:t>
            </a:r>
            <a:r>
              <a:rPr lang="en-US" dirty="0" err="1">
                <a:solidFill>
                  <a:schemeClr val="tx1"/>
                </a:solidFill>
              </a:rPr>
              <a:t>parametrlarini</a:t>
            </a:r>
            <a:r>
              <a:rPr lang="en-US" dirty="0">
                <a:solidFill>
                  <a:schemeClr val="tx1"/>
                </a:solidFill>
              </a:rPr>
              <a:t> </a:t>
            </a:r>
            <a:r>
              <a:rPr lang="en-US" dirty="0" err="1">
                <a:solidFill>
                  <a:schemeClr val="tx1"/>
                </a:solidFill>
              </a:rPr>
              <a:t>va</a:t>
            </a:r>
            <a:r>
              <a:rPr lang="en-US" dirty="0">
                <a:solidFill>
                  <a:schemeClr val="tx1"/>
                </a:solidFill>
              </a:rPr>
              <a:t> har </a:t>
            </a:r>
            <a:r>
              <a:rPr lang="en-US" dirty="0" err="1">
                <a:solidFill>
                  <a:schemeClr val="tx1"/>
                </a:solidFill>
              </a:rPr>
              <a:t>xil</a:t>
            </a:r>
            <a:r>
              <a:rPr lang="en-US" dirty="0">
                <a:solidFill>
                  <a:schemeClr val="tx1"/>
                </a:solidFill>
              </a:rPr>
              <a:t> </a:t>
            </a:r>
            <a:r>
              <a:rPr lang="en-US" dirty="0" err="1">
                <a:solidFill>
                  <a:schemeClr val="tx1"/>
                </a:solidFill>
              </a:rPr>
              <a:t>noelektrik</a:t>
            </a:r>
            <a:r>
              <a:rPr lang="en-US" dirty="0">
                <a:solidFill>
                  <a:schemeClr val="tx1"/>
                </a:solidFill>
              </a:rPr>
              <a:t> </a:t>
            </a:r>
            <a:r>
              <a:rPr lang="en-US" dirty="0" err="1">
                <a:solidFill>
                  <a:schemeClr val="tx1"/>
                </a:solidFill>
              </a:rPr>
              <a:t>kattaliklarni</a:t>
            </a:r>
            <a:r>
              <a:rPr lang="en-US" dirty="0">
                <a:solidFill>
                  <a:schemeClr val="tx1"/>
                </a:solidFill>
              </a:rPr>
              <a:t> </a:t>
            </a:r>
            <a:r>
              <a:rPr lang="en-US" dirty="0" err="1">
                <a:solidFill>
                  <a:schemeClr val="tx1"/>
                </a:solidFill>
              </a:rPr>
              <a:t>o’lchash</a:t>
            </a:r>
            <a:r>
              <a:rPr lang="en-US" dirty="0">
                <a:solidFill>
                  <a:schemeClr val="tx1"/>
                </a:solidFill>
              </a:rPr>
              <a:t> </a:t>
            </a:r>
            <a:r>
              <a:rPr lang="en-US" dirty="0" err="1">
                <a:solidFill>
                  <a:schemeClr val="tx1"/>
                </a:solidFill>
              </a:rPr>
              <a:t>tushuniladi</a:t>
            </a:r>
            <a:r>
              <a:rPr lang="en-US" dirty="0">
                <a:solidFill>
                  <a:schemeClr val="tx1"/>
                </a:solidFill>
              </a:rPr>
              <a:t>. </a:t>
            </a:r>
            <a:endParaRPr lang="ru-RU" dirty="0">
              <a:solidFill>
                <a:schemeClr val="tx1"/>
              </a:solidFill>
            </a:endParaRPr>
          </a:p>
        </p:txBody>
      </p:sp>
      <p:sp>
        <p:nvSpPr>
          <p:cNvPr id="5" name="Прямоугольная выноска 6">
            <a:extLst>
              <a:ext uri="{FF2B5EF4-FFF2-40B4-BE49-F238E27FC236}">
                <a16:creationId xmlns:a16="http://schemas.microsoft.com/office/drawing/2014/main" id="{2EB00185-5222-4A9C-B3C6-97553076695E}"/>
              </a:ext>
            </a:extLst>
          </p:cNvPr>
          <p:cNvSpPr/>
          <p:nvPr/>
        </p:nvSpPr>
        <p:spPr>
          <a:xfrm>
            <a:off x="1349375" y="1628775"/>
            <a:ext cx="7110413" cy="647700"/>
          </a:xfrm>
          <a:prstGeom prst="wedgeRectCallout">
            <a:avLst>
              <a:gd name="adj1" fmla="val -39824"/>
              <a:gd name="adj2" fmla="val 139026"/>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err="1">
                <a:solidFill>
                  <a:schemeClr val="tx1"/>
                </a:solidFill>
              </a:rPr>
              <a:t>Elektr</a:t>
            </a:r>
            <a:r>
              <a:rPr lang="en-US" dirty="0">
                <a:solidFill>
                  <a:schemeClr val="tx1"/>
                </a:solidFill>
              </a:rPr>
              <a:t> </a:t>
            </a:r>
            <a:r>
              <a:rPr lang="en-US" dirty="0" err="1">
                <a:solidFill>
                  <a:schemeClr val="tx1"/>
                </a:solidFill>
              </a:rPr>
              <a:t>o’lchashlar</a:t>
            </a:r>
            <a:r>
              <a:rPr lang="en-US" dirty="0">
                <a:solidFill>
                  <a:schemeClr val="tx1"/>
                </a:solidFill>
              </a:rPr>
              <a:t> – </a:t>
            </a:r>
            <a:endParaRPr lang="ru-RU" dirty="0"/>
          </a:p>
        </p:txBody>
      </p:sp>
      <p:sp>
        <p:nvSpPr>
          <p:cNvPr id="8" name="Прямоугольник: скругленные углы 7">
            <a:extLst>
              <a:ext uri="{FF2B5EF4-FFF2-40B4-BE49-F238E27FC236}">
                <a16:creationId xmlns:a16="http://schemas.microsoft.com/office/drawing/2014/main" id="{ED38A05D-8581-4F4E-BEFA-05EDEF3F4B31}"/>
              </a:ext>
            </a:extLst>
          </p:cNvPr>
          <p:cNvSpPr/>
          <p:nvPr/>
        </p:nvSpPr>
        <p:spPr>
          <a:xfrm>
            <a:off x="611188" y="4581525"/>
            <a:ext cx="2665412" cy="647700"/>
          </a:xfrm>
          <a:prstGeom prst="round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dirty="0"/>
              <a:t>Tok </a:t>
            </a:r>
            <a:r>
              <a:rPr lang="en-US" dirty="0" err="1"/>
              <a:t>kuchi</a:t>
            </a:r>
            <a:endParaRPr lang="ru-RU" dirty="0"/>
          </a:p>
        </p:txBody>
      </p:sp>
      <p:sp>
        <p:nvSpPr>
          <p:cNvPr id="9" name="Прямоугольник: скругленные углы 8">
            <a:extLst>
              <a:ext uri="{FF2B5EF4-FFF2-40B4-BE49-F238E27FC236}">
                <a16:creationId xmlns:a16="http://schemas.microsoft.com/office/drawing/2014/main" id="{8323B664-BCC8-4401-94BD-542BD42AD765}"/>
              </a:ext>
            </a:extLst>
          </p:cNvPr>
          <p:cNvSpPr/>
          <p:nvPr/>
        </p:nvSpPr>
        <p:spPr>
          <a:xfrm>
            <a:off x="3509963" y="4581525"/>
            <a:ext cx="2663825" cy="647700"/>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dirty="0"/>
              <a:t>Tok </a:t>
            </a:r>
            <a:r>
              <a:rPr lang="en-US" dirty="0" err="1"/>
              <a:t>kuchlanishi</a:t>
            </a:r>
            <a:endParaRPr lang="ru-RU" dirty="0"/>
          </a:p>
        </p:txBody>
      </p:sp>
      <p:sp>
        <p:nvSpPr>
          <p:cNvPr id="10" name="Прямоугольник: скругленные углы 9">
            <a:extLst>
              <a:ext uri="{FF2B5EF4-FFF2-40B4-BE49-F238E27FC236}">
                <a16:creationId xmlns:a16="http://schemas.microsoft.com/office/drawing/2014/main" id="{17C4E66A-5535-41E4-9939-2732415ECBD5}"/>
              </a:ext>
            </a:extLst>
          </p:cNvPr>
          <p:cNvSpPr/>
          <p:nvPr/>
        </p:nvSpPr>
        <p:spPr>
          <a:xfrm>
            <a:off x="6319838" y="4581525"/>
            <a:ext cx="2663825" cy="647700"/>
          </a:xfrm>
          <a:prstGeom prst="roundRect">
            <a:avLst/>
          </a:prstGeom>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dirty="0" err="1"/>
              <a:t>Qarshilik</a:t>
            </a:r>
            <a:endParaRPr lang="ru-RU" dirty="0"/>
          </a:p>
        </p:txBody>
      </p:sp>
      <p:sp>
        <p:nvSpPr>
          <p:cNvPr id="90120" name="Прямоугольник 10">
            <a:extLst>
              <a:ext uri="{FF2B5EF4-FFF2-40B4-BE49-F238E27FC236}">
                <a16:creationId xmlns:a16="http://schemas.microsoft.com/office/drawing/2014/main" id="{CB6CE1A5-7039-43D2-8A79-7386542349E9}"/>
              </a:ext>
            </a:extLst>
          </p:cNvPr>
          <p:cNvSpPr>
            <a:spLocks noChangeArrowheads="1"/>
          </p:cNvSpPr>
          <p:nvPr/>
        </p:nvSpPr>
        <p:spPr bwMode="auto">
          <a:xfrm>
            <a:off x="671513" y="5411788"/>
            <a:ext cx="2620962"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defRPr>
            </a:lvl1pPr>
            <a:lvl2pPr>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9pPr>
          </a:lstStyle>
          <a:p>
            <a:pPr marL="0" lvl="1" algn="ctr">
              <a:spcBef>
                <a:spcPct val="0"/>
              </a:spcBef>
              <a:buClrTx/>
              <a:buFontTx/>
              <a:buNone/>
            </a:pPr>
            <a:r>
              <a:rPr lang="en-US" altLang="ru-RU" sz="2000" b="1">
                <a:solidFill>
                  <a:srgbClr val="FF0000"/>
                </a:solidFill>
              </a:rPr>
              <a:t>Amper = 1 Kulon / s = 6,24 · 1018 elektron/s</a:t>
            </a:r>
            <a:endParaRPr lang="ru-RU" altLang="ru-RU" sz="2000" b="1">
              <a:solidFill>
                <a:srgbClr val="FF0000"/>
              </a:solidFill>
            </a:endParaRPr>
          </a:p>
        </p:txBody>
      </p:sp>
      <p:sp>
        <p:nvSpPr>
          <p:cNvPr id="90121" name="Прямоугольник 11">
            <a:extLst>
              <a:ext uri="{FF2B5EF4-FFF2-40B4-BE49-F238E27FC236}">
                <a16:creationId xmlns:a16="http://schemas.microsoft.com/office/drawing/2014/main" id="{5AEDEB1C-D160-4597-B956-751A105DC741}"/>
              </a:ext>
            </a:extLst>
          </p:cNvPr>
          <p:cNvSpPr>
            <a:spLocks noChangeArrowheads="1"/>
          </p:cNvSpPr>
          <p:nvPr/>
        </p:nvSpPr>
        <p:spPr bwMode="auto">
          <a:xfrm>
            <a:off x="3535363" y="5411788"/>
            <a:ext cx="262096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defRPr>
            </a:lvl1pPr>
            <a:lvl2pPr marL="96838">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9pPr>
          </a:lstStyle>
          <a:p>
            <a:pPr lvl="1">
              <a:spcBef>
                <a:spcPct val="0"/>
              </a:spcBef>
              <a:buClrTx/>
              <a:buFontTx/>
              <a:buNone/>
            </a:pPr>
            <a:r>
              <a:rPr lang="en-US" altLang="ru-RU" sz="2000" b="1">
                <a:solidFill>
                  <a:srgbClr val="FF0000"/>
                </a:solidFill>
              </a:rPr>
              <a:t>Volt = Joul / Kulon = Joule / (Amper*s)</a:t>
            </a:r>
            <a:endParaRPr lang="ru-RU" altLang="ru-RU" sz="2000" b="1">
              <a:solidFill>
                <a:srgbClr val="FF0000"/>
              </a:solidFill>
            </a:endParaRPr>
          </a:p>
        </p:txBody>
      </p:sp>
      <p:sp>
        <p:nvSpPr>
          <p:cNvPr id="90122" name="Прямоугольник 12">
            <a:extLst>
              <a:ext uri="{FF2B5EF4-FFF2-40B4-BE49-F238E27FC236}">
                <a16:creationId xmlns:a16="http://schemas.microsoft.com/office/drawing/2014/main" id="{1AC1A96A-FFF4-4BEE-9052-12A9683288E1}"/>
              </a:ext>
            </a:extLst>
          </p:cNvPr>
          <p:cNvSpPr>
            <a:spLocks noChangeArrowheads="1"/>
          </p:cNvSpPr>
          <p:nvPr/>
        </p:nvSpPr>
        <p:spPr bwMode="auto">
          <a:xfrm>
            <a:off x="6426200" y="5472113"/>
            <a:ext cx="23812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9pPr>
          </a:lstStyle>
          <a:p>
            <a:pPr>
              <a:spcBef>
                <a:spcPct val="0"/>
              </a:spcBef>
              <a:buClrTx/>
              <a:buFontTx/>
              <a:buNone/>
            </a:pPr>
            <a:r>
              <a:rPr lang="en-US" altLang="ru-RU" sz="2000" b="1">
                <a:solidFill>
                  <a:srgbClr val="FF0000"/>
                </a:solidFill>
              </a:rPr>
              <a:t>Om = Volt / Amper</a:t>
            </a:r>
            <a:endParaRPr lang="ru-RU" altLang="ru-RU" sz="2000">
              <a:solidFill>
                <a:schemeClr val="tx1"/>
              </a:solidFill>
            </a:endParaRPr>
          </a:p>
        </p:txBody>
      </p:sp>
      <p:sp>
        <p:nvSpPr>
          <p:cNvPr id="12" name="10-конечная звезда 3">
            <a:extLst>
              <a:ext uri="{FF2B5EF4-FFF2-40B4-BE49-F238E27FC236}">
                <a16:creationId xmlns:a16="http://schemas.microsoft.com/office/drawing/2014/main" id="{7FADA1B8-470D-4EDE-883A-A126D58093EE}"/>
              </a:ext>
            </a:extLst>
          </p:cNvPr>
          <p:cNvSpPr/>
          <p:nvPr/>
        </p:nvSpPr>
        <p:spPr>
          <a:xfrm>
            <a:off x="8485187"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28</a:t>
            </a:r>
            <a:endParaRPr lang="ru-RU" sz="2000" dirty="0">
              <a:solidFill>
                <a:schemeClr val="tx1"/>
              </a:solidFill>
              <a:latin typeface="Palatino Linotype" panose="02040502050505030304" pitchFamily="18" charset="0"/>
            </a:endParaRPr>
          </a:p>
        </p:txBody>
      </p:sp>
      <p:sp>
        <p:nvSpPr>
          <p:cNvPr id="2" name="Нижний колонтитул 1">
            <a:extLst>
              <a:ext uri="{FF2B5EF4-FFF2-40B4-BE49-F238E27FC236}">
                <a16:creationId xmlns:a16="http://schemas.microsoft.com/office/drawing/2014/main" id="{B3743AD2-0742-4305-8AB5-1557AE4DF2B4}"/>
              </a:ext>
            </a:extLst>
          </p:cNvPr>
          <p:cNvSpPr>
            <a:spLocks noGrp="1"/>
          </p:cNvSpPr>
          <p:nvPr>
            <p:ph type="ftr" sz="quarter" idx="11"/>
          </p:nvPr>
        </p:nvSpPr>
        <p:spPr/>
        <p:txBody>
          <a:bodyPr/>
          <a:lstStyle/>
          <a:p>
            <a:pPr>
              <a:defRPr/>
            </a:pPr>
            <a:r>
              <a:rPr lang="en-US"/>
              <a:t>© B.Khamdamov </a:t>
            </a:r>
            <a:endParaRPr lang="ru-RU"/>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1138" name="Группа 27">
            <a:extLst>
              <a:ext uri="{FF2B5EF4-FFF2-40B4-BE49-F238E27FC236}">
                <a16:creationId xmlns:a16="http://schemas.microsoft.com/office/drawing/2014/main" id="{E54A4EFD-16BB-4FDC-A6FD-4F93A51E3D78}"/>
              </a:ext>
            </a:extLst>
          </p:cNvPr>
          <p:cNvGrpSpPr>
            <a:grpSpLocks/>
          </p:cNvGrpSpPr>
          <p:nvPr/>
        </p:nvGrpSpPr>
        <p:grpSpPr bwMode="auto">
          <a:xfrm>
            <a:off x="468313" y="476250"/>
            <a:ext cx="8351837" cy="5832475"/>
            <a:chOff x="1115616" y="548680"/>
            <a:chExt cx="6984776" cy="4032448"/>
          </a:xfrm>
        </p:grpSpPr>
        <p:sp>
          <p:nvSpPr>
            <p:cNvPr id="5" name="Скругленный прямоугольник 1">
              <a:extLst>
                <a:ext uri="{FF2B5EF4-FFF2-40B4-BE49-F238E27FC236}">
                  <a16:creationId xmlns:a16="http://schemas.microsoft.com/office/drawing/2014/main" id="{40534133-9E3D-458C-9B6E-226BD1BDD2A2}"/>
                </a:ext>
              </a:extLst>
            </p:cNvPr>
            <p:cNvSpPr/>
            <p:nvPr/>
          </p:nvSpPr>
          <p:spPr>
            <a:xfrm>
              <a:off x="1547102" y="548680"/>
              <a:ext cx="6265190" cy="503782"/>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r>
                <a:rPr lang="en-US" sz="3200" dirty="0" err="1">
                  <a:cs typeface="Arial" pitchFamily="34" charset="0"/>
                </a:rPr>
                <a:t>Elektr</a:t>
              </a:r>
              <a:r>
                <a:rPr lang="en-US" sz="3200" dirty="0">
                  <a:cs typeface="Arial" pitchFamily="34" charset="0"/>
                </a:rPr>
                <a:t> </a:t>
              </a:r>
              <a:r>
                <a:rPr lang="en-US" sz="3200" dirty="0" err="1">
                  <a:cs typeface="Arial" pitchFamily="34" charset="0"/>
                </a:rPr>
                <a:t>o`lchash</a:t>
              </a:r>
              <a:r>
                <a:rPr lang="en-US" sz="3200" dirty="0">
                  <a:cs typeface="Arial" pitchFamily="34" charset="0"/>
                </a:rPr>
                <a:t> </a:t>
              </a:r>
              <a:r>
                <a:rPr lang="en-US" sz="3200" dirty="0" err="1">
                  <a:cs typeface="Arial" pitchFamily="34" charset="0"/>
                </a:rPr>
                <a:t>asboblari</a:t>
              </a:r>
              <a:r>
                <a:rPr lang="en-US" sz="3200" dirty="0">
                  <a:cs typeface="Arial" pitchFamily="34" charset="0"/>
                </a:rPr>
                <a:t> </a:t>
              </a:r>
              <a:r>
                <a:rPr lang="en-US" sz="3200" dirty="0" err="1">
                  <a:cs typeface="Arial" pitchFamily="34" charset="0"/>
                </a:rPr>
                <a:t>tasnifi</a:t>
              </a:r>
              <a:endParaRPr lang="ru-RU" sz="3200" dirty="0">
                <a:cs typeface="Arial" pitchFamily="34" charset="0"/>
              </a:endParaRPr>
            </a:p>
          </p:txBody>
        </p:sp>
        <p:sp>
          <p:nvSpPr>
            <p:cNvPr id="6" name="Скругленный прямоугольник 2">
              <a:extLst>
                <a:ext uri="{FF2B5EF4-FFF2-40B4-BE49-F238E27FC236}">
                  <a16:creationId xmlns:a16="http://schemas.microsoft.com/office/drawing/2014/main" id="{B19C436C-6E6A-4125-9801-58984E1597C1}"/>
                </a:ext>
              </a:extLst>
            </p:cNvPr>
            <p:cNvSpPr/>
            <p:nvPr/>
          </p:nvSpPr>
          <p:spPr>
            <a:xfrm>
              <a:off x="1115616" y="1341121"/>
              <a:ext cx="3024391" cy="503782"/>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2000" dirty="0" err="1">
                  <a:cs typeface="Arial" pitchFamily="34" charset="0"/>
                </a:rPr>
                <a:t>Ampermetrlar</a:t>
              </a:r>
              <a:r>
                <a:rPr lang="en-US" sz="2000" dirty="0">
                  <a:cs typeface="Arial" pitchFamily="34" charset="0"/>
                </a:rPr>
                <a:t> – </a:t>
              </a:r>
              <a:r>
                <a:rPr lang="en-US" sz="2000" dirty="0" err="1">
                  <a:cs typeface="Arial" pitchFamily="34" charset="0"/>
                </a:rPr>
                <a:t>tok</a:t>
              </a:r>
              <a:r>
                <a:rPr lang="en-US" sz="2000" dirty="0">
                  <a:cs typeface="Arial" pitchFamily="34" charset="0"/>
                </a:rPr>
                <a:t> </a:t>
              </a:r>
              <a:r>
                <a:rPr lang="en-US" sz="2000" dirty="0" err="1">
                  <a:cs typeface="Arial" pitchFamily="34" charset="0"/>
                </a:rPr>
                <a:t>kuchini</a:t>
              </a:r>
              <a:r>
                <a:rPr lang="en-US" sz="2000" dirty="0">
                  <a:cs typeface="Arial" pitchFamily="34" charset="0"/>
                </a:rPr>
                <a:t> </a:t>
              </a:r>
              <a:r>
                <a:rPr lang="en-US" sz="2000" dirty="0" err="1">
                  <a:cs typeface="Arial" pitchFamily="34" charset="0"/>
                </a:rPr>
                <a:t>o`lchash</a:t>
              </a:r>
              <a:r>
                <a:rPr lang="en-US" sz="2000" dirty="0">
                  <a:cs typeface="Arial" pitchFamily="34" charset="0"/>
                </a:rPr>
                <a:t> </a:t>
              </a:r>
              <a:r>
                <a:rPr lang="en-US" sz="2000" dirty="0" err="1">
                  <a:cs typeface="Arial" pitchFamily="34" charset="0"/>
                </a:rPr>
                <a:t>uchun</a:t>
              </a:r>
              <a:endParaRPr lang="ru-RU" sz="2000" dirty="0">
                <a:cs typeface="Arial" pitchFamily="34" charset="0"/>
              </a:endParaRPr>
            </a:p>
          </p:txBody>
        </p:sp>
        <p:sp>
          <p:nvSpPr>
            <p:cNvPr id="7" name="Скругленный прямоугольник 7">
              <a:extLst>
                <a:ext uri="{FF2B5EF4-FFF2-40B4-BE49-F238E27FC236}">
                  <a16:creationId xmlns:a16="http://schemas.microsoft.com/office/drawing/2014/main" id="{46A9BC85-F77B-419F-A37D-A93F0AAA0B00}"/>
                </a:ext>
              </a:extLst>
            </p:cNvPr>
            <p:cNvSpPr/>
            <p:nvPr/>
          </p:nvSpPr>
          <p:spPr>
            <a:xfrm>
              <a:off x="5076001" y="1341121"/>
              <a:ext cx="3024391" cy="503782"/>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2000" dirty="0" err="1">
                  <a:cs typeface="Arial" pitchFamily="34" charset="0"/>
                </a:rPr>
                <a:t>Voltmetrlar</a:t>
              </a:r>
              <a:r>
                <a:rPr lang="en-US" sz="2000" dirty="0">
                  <a:cs typeface="Arial" pitchFamily="34" charset="0"/>
                </a:rPr>
                <a:t> – </a:t>
              </a:r>
              <a:r>
                <a:rPr lang="en-US" sz="2000" dirty="0" err="1">
                  <a:cs typeface="Arial" pitchFamily="34" charset="0"/>
                </a:rPr>
                <a:t>elektrik</a:t>
              </a:r>
              <a:r>
                <a:rPr lang="en-US" sz="2000" dirty="0">
                  <a:cs typeface="Arial" pitchFamily="34" charset="0"/>
                </a:rPr>
                <a:t> </a:t>
              </a:r>
              <a:r>
                <a:rPr lang="en-US" sz="2000" dirty="0" err="1">
                  <a:cs typeface="Arial" pitchFamily="34" charset="0"/>
                </a:rPr>
                <a:t>kuchlanishni</a:t>
              </a:r>
              <a:r>
                <a:rPr lang="en-US" sz="2000" dirty="0">
                  <a:cs typeface="Arial" pitchFamily="34" charset="0"/>
                </a:rPr>
                <a:t> </a:t>
              </a:r>
              <a:r>
                <a:rPr lang="en-US" sz="2000" dirty="0" err="1">
                  <a:cs typeface="Arial" pitchFamily="34" charset="0"/>
                </a:rPr>
                <a:t>o`lchash</a:t>
              </a:r>
              <a:r>
                <a:rPr lang="en-US" sz="2000" dirty="0">
                  <a:cs typeface="Arial" pitchFamily="34" charset="0"/>
                </a:rPr>
                <a:t> </a:t>
              </a:r>
              <a:r>
                <a:rPr lang="en-US" sz="2000" dirty="0" err="1">
                  <a:cs typeface="Arial" pitchFamily="34" charset="0"/>
                </a:rPr>
                <a:t>uchun</a:t>
              </a:r>
              <a:endParaRPr lang="ru-RU" sz="2000" dirty="0">
                <a:cs typeface="Arial" pitchFamily="34" charset="0"/>
              </a:endParaRPr>
            </a:p>
          </p:txBody>
        </p:sp>
        <p:sp>
          <p:nvSpPr>
            <p:cNvPr id="8" name="Скругленный прямоугольник 8">
              <a:extLst>
                <a:ext uri="{FF2B5EF4-FFF2-40B4-BE49-F238E27FC236}">
                  <a16:creationId xmlns:a16="http://schemas.microsoft.com/office/drawing/2014/main" id="{69D5C2C6-5DF0-4C49-9DCE-AED63D1BC379}"/>
                </a:ext>
              </a:extLst>
            </p:cNvPr>
            <p:cNvSpPr/>
            <p:nvPr/>
          </p:nvSpPr>
          <p:spPr>
            <a:xfrm>
              <a:off x="1115616" y="2204904"/>
              <a:ext cx="3024391" cy="503781"/>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2000" dirty="0" err="1">
                  <a:cs typeface="Arial" pitchFamily="34" charset="0"/>
                </a:rPr>
                <a:t>Ommetrlar</a:t>
              </a:r>
              <a:r>
                <a:rPr lang="en-US" sz="2000" dirty="0">
                  <a:cs typeface="Arial" pitchFamily="34" charset="0"/>
                </a:rPr>
                <a:t> – </a:t>
              </a:r>
              <a:r>
                <a:rPr lang="en-US" sz="2000" dirty="0" err="1">
                  <a:cs typeface="Arial" pitchFamily="34" charset="0"/>
                </a:rPr>
                <a:t>elektrik</a:t>
              </a:r>
              <a:r>
                <a:rPr lang="en-US" sz="2000" dirty="0">
                  <a:cs typeface="Arial" pitchFamily="34" charset="0"/>
                </a:rPr>
                <a:t> </a:t>
              </a:r>
              <a:r>
                <a:rPr lang="en-US" sz="2000" dirty="0" err="1">
                  <a:cs typeface="Arial" pitchFamily="34" charset="0"/>
                </a:rPr>
                <a:t>qarshilikni</a:t>
              </a:r>
              <a:r>
                <a:rPr lang="en-US" sz="2000" dirty="0">
                  <a:cs typeface="Arial" pitchFamily="34" charset="0"/>
                </a:rPr>
                <a:t> </a:t>
              </a:r>
              <a:r>
                <a:rPr lang="en-US" sz="2000" dirty="0" err="1">
                  <a:cs typeface="Arial" pitchFamily="34" charset="0"/>
                </a:rPr>
                <a:t>o`lchash</a:t>
              </a:r>
              <a:r>
                <a:rPr lang="en-US" sz="2000" dirty="0">
                  <a:cs typeface="Arial" pitchFamily="34" charset="0"/>
                </a:rPr>
                <a:t> </a:t>
              </a:r>
              <a:r>
                <a:rPr lang="en-US" sz="2000" dirty="0" err="1">
                  <a:cs typeface="Arial" pitchFamily="34" charset="0"/>
                </a:rPr>
                <a:t>uchun</a:t>
              </a:r>
              <a:endParaRPr lang="ru-RU" sz="2000" dirty="0">
                <a:cs typeface="Arial" pitchFamily="34" charset="0"/>
              </a:endParaRPr>
            </a:p>
          </p:txBody>
        </p:sp>
        <p:sp>
          <p:nvSpPr>
            <p:cNvPr id="9" name="Скругленный прямоугольник 9">
              <a:extLst>
                <a:ext uri="{FF2B5EF4-FFF2-40B4-BE49-F238E27FC236}">
                  <a16:creationId xmlns:a16="http://schemas.microsoft.com/office/drawing/2014/main" id="{5650A170-4A3A-4AB8-BACB-792C0DFE0C98}"/>
                </a:ext>
              </a:extLst>
            </p:cNvPr>
            <p:cNvSpPr/>
            <p:nvPr/>
          </p:nvSpPr>
          <p:spPr>
            <a:xfrm>
              <a:off x="4236925" y="2781124"/>
              <a:ext cx="3863467" cy="503782"/>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2000" dirty="0" err="1">
                  <a:cs typeface="Arial" pitchFamily="34" charset="0"/>
                </a:rPr>
                <a:t>Elektrik</a:t>
              </a:r>
              <a:r>
                <a:rPr lang="en-US" sz="2000" dirty="0">
                  <a:cs typeface="Arial" pitchFamily="34" charset="0"/>
                </a:rPr>
                <a:t> </a:t>
              </a:r>
              <a:r>
                <a:rPr lang="en-US" sz="2000" dirty="0" err="1">
                  <a:cs typeface="Arial" pitchFamily="34" charset="0"/>
                </a:rPr>
                <a:t>hisoblagichlar</a:t>
              </a:r>
              <a:r>
                <a:rPr lang="en-US" sz="2000" dirty="0">
                  <a:cs typeface="Arial" pitchFamily="34" charset="0"/>
                </a:rPr>
                <a:t> – </a:t>
              </a:r>
              <a:r>
                <a:rPr lang="en-US" sz="2000" dirty="0" err="1">
                  <a:cs typeface="Arial" pitchFamily="34" charset="0"/>
                </a:rPr>
                <a:t>foydalanilgan</a:t>
              </a:r>
              <a:r>
                <a:rPr lang="en-US" sz="2000" dirty="0">
                  <a:cs typeface="Arial" pitchFamily="34" charset="0"/>
                </a:rPr>
                <a:t> </a:t>
              </a:r>
              <a:r>
                <a:rPr lang="en-US" sz="2000" dirty="0" err="1">
                  <a:cs typeface="Arial" pitchFamily="34" charset="0"/>
                </a:rPr>
                <a:t>elektrenergiyasini</a:t>
              </a:r>
              <a:r>
                <a:rPr lang="en-US" sz="2000" dirty="0">
                  <a:cs typeface="Arial" pitchFamily="34" charset="0"/>
                </a:rPr>
                <a:t> </a:t>
              </a:r>
              <a:r>
                <a:rPr lang="en-US" sz="2000" dirty="0" err="1">
                  <a:cs typeface="Arial" pitchFamily="34" charset="0"/>
                </a:rPr>
                <a:t>o`lchash</a:t>
              </a:r>
              <a:r>
                <a:rPr lang="en-US" sz="2000" dirty="0">
                  <a:cs typeface="Arial" pitchFamily="34" charset="0"/>
                </a:rPr>
                <a:t> </a:t>
              </a:r>
              <a:r>
                <a:rPr lang="en-US" sz="2000" dirty="0" err="1">
                  <a:cs typeface="Arial" pitchFamily="34" charset="0"/>
                </a:rPr>
                <a:t>uchun</a:t>
              </a:r>
              <a:endParaRPr lang="ru-RU" sz="2000" dirty="0">
                <a:cs typeface="Arial" pitchFamily="34" charset="0"/>
              </a:endParaRPr>
            </a:p>
          </p:txBody>
        </p:sp>
        <p:sp>
          <p:nvSpPr>
            <p:cNvPr id="10" name="Скругленный прямоугольник 10">
              <a:extLst>
                <a:ext uri="{FF2B5EF4-FFF2-40B4-BE49-F238E27FC236}">
                  <a16:creationId xmlns:a16="http://schemas.microsoft.com/office/drawing/2014/main" id="{A89C4D23-6AE5-48ED-B028-8E14A9C6DC82}"/>
                </a:ext>
              </a:extLst>
            </p:cNvPr>
            <p:cNvSpPr/>
            <p:nvPr/>
          </p:nvSpPr>
          <p:spPr>
            <a:xfrm>
              <a:off x="1115616" y="3428686"/>
              <a:ext cx="3831603" cy="504879"/>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2000" dirty="0" err="1">
                  <a:cs typeface="Arial" pitchFamily="34" charset="0"/>
                </a:rPr>
                <a:t>Vattmetrlar</a:t>
              </a:r>
              <a:r>
                <a:rPr lang="en-US" sz="2000" dirty="0">
                  <a:cs typeface="Arial" pitchFamily="34" charset="0"/>
                </a:rPr>
                <a:t> </a:t>
              </a:r>
              <a:r>
                <a:rPr lang="en-US" sz="2000" dirty="0" err="1">
                  <a:cs typeface="Arial" pitchFamily="34" charset="0"/>
                </a:rPr>
                <a:t>va</a:t>
              </a:r>
              <a:r>
                <a:rPr lang="en-US" sz="2000" dirty="0">
                  <a:cs typeface="Arial" pitchFamily="34" charset="0"/>
                </a:rPr>
                <a:t> </a:t>
              </a:r>
              <a:r>
                <a:rPr lang="en-US" sz="2000" dirty="0" err="1">
                  <a:cs typeface="Arial" pitchFamily="34" charset="0"/>
                </a:rPr>
                <a:t>varmetrlar</a:t>
              </a:r>
              <a:r>
                <a:rPr lang="en-US" sz="2000" dirty="0">
                  <a:cs typeface="Arial" pitchFamily="34" charset="0"/>
                </a:rPr>
                <a:t> – </a:t>
              </a:r>
              <a:r>
                <a:rPr lang="en-US" sz="2000" dirty="0" err="1">
                  <a:cs typeface="Arial" pitchFamily="34" charset="0"/>
                </a:rPr>
                <a:t>elektr</a:t>
              </a:r>
              <a:r>
                <a:rPr lang="en-US" sz="2000" dirty="0">
                  <a:cs typeface="Arial" pitchFamily="34" charset="0"/>
                </a:rPr>
                <a:t> </a:t>
              </a:r>
              <a:r>
                <a:rPr lang="en-US" sz="2000" dirty="0" err="1">
                  <a:cs typeface="Arial" pitchFamily="34" charset="0"/>
                </a:rPr>
                <a:t>toki</a:t>
              </a:r>
              <a:r>
                <a:rPr lang="en-US" sz="2000" dirty="0">
                  <a:cs typeface="Arial" pitchFamily="34" charset="0"/>
                </a:rPr>
                <a:t> </a:t>
              </a:r>
              <a:r>
                <a:rPr lang="en-US" sz="2000" dirty="0" err="1">
                  <a:cs typeface="Arial" pitchFamily="34" charset="0"/>
                </a:rPr>
                <a:t>quvvatini</a:t>
              </a:r>
              <a:r>
                <a:rPr lang="en-US" sz="2000" dirty="0">
                  <a:cs typeface="Arial" pitchFamily="34" charset="0"/>
                </a:rPr>
                <a:t> </a:t>
              </a:r>
              <a:r>
                <a:rPr lang="en-US" sz="2000" dirty="0" err="1">
                  <a:cs typeface="Arial" pitchFamily="34" charset="0"/>
                </a:rPr>
                <a:t>o`lchash</a:t>
              </a:r>
              <a:r>
                <a:rPr lang="en-US" sz="2000" dirty="0">
                  <a:cs typeface="Arial" pitchFamily="34" charset="0"/>
                </a:rPr>
                <a:t> </a:t>
              </a:r>
              <a:r>
                <a:rPr lang="en-US" sz="2000" dirty="0" err="1">
                  <a:cs typeface="Arial" pitchFamily="34" charset="0"/>
                </a:rPr>
                <a:t>uchun</a:t>
              </a:r>
              <a:endParaRPr lang="ru-RU" sz="2000" dirty="0">
                <a:cs typeface="Arial" pitchFamily="34" charset="0"/>
              </a:endParaRPr>
            </a:p>
          </p:txBody>
        </p:sp>
        <p:sp>
          <p:nvSpPr>
            <p:cNvPr id="11" name="Скругленный прямоугольник 11">
              <a:extLst>
                <a:ext uri="{FF2B5EF4-FFF2-40B4-BE49-F238E27FC236}">
                  <a16:creationId xmlns:a16="http://schemas.microsoft.com/office/drawing/2014/main" id="{80B749D6-129A-4E51-BC76-BE6882ACFD7E}"/>
                </a:ext>
              </a:extLst>
            </p:cNvPr>
            <p:cNvSpPr/>
            <p:nvPr/>
          </p:nvSpPr>
          <p:spPr>
            <a:xfrm>
              <a:off x="4356414" y="4077347"/>
              <a:ext cx="3743978" cy="503781"/>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2000" dirty="0" err="1">
                  <a:cs typeface="Arial" pitchFamily="34" charset="0"/>
                </a:rPr>
                <a:t>Multimetrlar</a:t>
              </a:r>
              <a:r>
                <a:rPr lang="en-US" sz="2000" dirty="0">
                  <a:cs typeface="Arial" pitchFamily="34" charset="0"/>
                </a:rPr>
                <a:t> (</a:t>
              </a:r>
              <a:r>
                <a:rPr lang="en-US" sz="2000" dirty="0" err="1">
                  <a:cs typeface="Arial" pitchFamily="34" charset="0"/>
                </a:rPr>
                <a:t>testerlar</a:t>
              </a:r>
              <a:r>
                <a:rPr lang="en-US" sz="2000" dirty="0">
                  <a:cs typeface="Arial" pitchFamily="34" charset="0"/>
                </a:rPr>
                <a:t>, </a:t>
              </a:r>
              <a:r>
                <a:rPr lang="en-US" sz="2000" dirty="0" err="1">
                  <a:cs typeface="Arial" pitchFamily="34" charset="0"/>
                </a:rPr>
                <a:t>avometrlar</a:t>
              </a:r>
              <a:r>
                <a:rPr lang="en-US" sz="2000" dirty="0">
                  <a:cs typeface="Arial" pitchFamily="34" charset="0"/>
                </a:rPr>
                <a:t>) – </a:t>
              </a:r>
              <a:r>
                <a:rPr lang="en-US" sz="2000" dirty="0" err="1">
                  <a:cs typeface="Arial" pitchFamily="34" charset="0"/>
                </a:rPr>
                <a:t>kombinatsiyalangan</a:t>
              </a:r>
              <a:r>
                <a:rPr lang="en-US" sz="2000" dirty="0">
                  <a:cs typeface="Arial" pitchFamily="34" charset="0"/>
                </a:rPr>
                <a:t> </a:t>
              </a:r>
              <a:r>
                <a:rPr lang="en-US" sz="2000" dirty="0" err="1">
                  <a:cs typeface="Arial" pitchFamily="34" charset="0"/>
                </a:rPr>
                <a:t>asboblar</a:t>
              </a:r>
              <a:endParaRPr lang="ru-RU" sz="2000" dirty="0">
                <a:cs typeface="Arial" pitchFamily="34" charset="0"/>
              </a:endParaRPr>
            </a:p>
          </p:txBody>
        </p:sp>
        <p:cxnSp>
          <p:nvCxnSpPr>
            <p:cNvPr id="12" name="Прямая со стрелкой 11">
              <a:extLst>
                <a:ext uri="{FF2B5EF4-FFF2-40B4-BE49-F238E27FC236}">
                  <a16:creationId xmlns:a16="http://schemas.microsoft.com/office/drawing/2014/main" id="{81BB170A-971D-42A9-8CFE-F4F2F87D860F}"/>
                </a:ext>
              </a:extLst>
            </p:cNvPr>
            <p:cNvCxnSpPr/>
            <p:nvPr/>
          </p:nvCxnSpPr>
          <p:spPr>
            <a:xfrm flipH="1">
              <a:off x="2627811" y="1052462"/>
              <a:ext cx="1728603" cy="288659"/>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3" name="Прямая со стрелкой 12">
              <a:extLst>
                <a:ext uri="{FF2B5EF4-FFF2-40B4-BE49-F238E27FC236}">
                  <a16:creationId xmlns:a16="http://schemas.microsoft.com/office/drawing/2014/main" id="{85B5DEAB-D29D-4649-9E0D-D264746694EB}"/>
                </a:ext>
              </a:extLst>
            </p:cNvPr>
            <p:cNvCxnSpPr/>
            <p:nvPr/>
          </p:nvCxnSpPr>
          <p:spPr>
            <a:xfrm>
              <a:off x="4813126" y="1052462"/>
              <a:ext cx="1775071" cy="288659"/>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4" name="Прямая со стрелкой 13">
              <a:extLst>
                <a:ext uri="{FF2B5EF4-FFF2-40B4-BE49-F238E27FC236}">
                  <a16:creationId xmlns:a16="http://schemas.microsoft.com/office/drawing/2014/main" id="{617B3900-7C71-428E-B769-AFABF465D15C}"/>
                </a:ext>
              </a:extLst>
            </p:cNvPr>
            <p:cNvCxnSpPr/>
            <p:nvPr/>
          </p:nvCxnSpPr>
          <p:spPr>
            <a:xfrm flipH="1">
              <a:off x="2627811" y="1052462"/>
              <a:ext cx="1871989" cy="1152442"/>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5" name="Прямая со стрелкой 14">
              <a:extLst>
                <a:ext uri="{FF2B5EF4-FFF2-40B4-BE49-F238E27FC236}">
                  <a16:creationId xmlns:a16="http://schemas.microsoft.com/office/drawing/2014/main" id="{04326AEF-8167-49D2-A1DA-A9C158E26E17}"/>
                </a:ext>
              </a:extLst>
            </p:cNvPr>
            <p:cNvCxnSpPr/>
            <p:nvPr/>
          </p:nvCxnSpPr>
          <p:spPr>
            <a:xfrm flipH="1">
              <a:off x="3031417" y="1052462"/>
              <a:ext cx="1540076" cy="2377322"/>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6" name="Прямая со стрелкой 15">
              <a:extLst>
                <a:ext uri="{FF2B5EF4-FFF2-40B4-BE49-F238E27FC236}">
                  <a16:creationId xmlns:a16="http://schemas.microsoft.com/office/drawing/2014/main" id="{481A8635-533C-44DE-9065-132ECC0EC817}"/>
                </a:ext>
              </a:extLst>
            </p:cNvPr>
            <p:cNvCxnSpPr/>
            <p:nvPr/>
          </p:nvCxnSpPr>
          <p:spPr>
            <a:xfrm>
              <a:off x="4571493" y="1052462"/>
              <a:ext cx="1656910" cy="3024885"/>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7" name="Прямая со стрелкой 16">
              <a:extLst>
                <a:ext uri="{FF2B5EF4-FFF2-40B4-BE49-F238E27FC236}">
                  <a16:creationId xmlns:a16="http://schemas.microsoft.com/office/drawing/2014/main" id="{72135A79-891D-4DB1-A05C-AC2B8CA8646E}"/>
                </a:ext>
              </a:extLst>
            </p:cNvPr>
            <p:cNvCxnSpPr/>
            <p:nvPr/>
          </p:nvCxnSpPr>
          <p:spPr>
            <a:xfrm>
              <a:off x="4680361" y="1052462"/>
              <a:ext cx="1488298" cy="1727565"/>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grpSp>
      <p:sp>
        <p:nvSpPr>
          <p:cNvPr id="19" name="10-конечная звезда 3">
            <a:extLst>
              <a:ext uri="{FF2B5EF4-FFF2-40B4-BE49-F238E27FC236}">
                <a16:creationId xmlns:a16="http://schemas.microsoft.com/office/drawing/2014/main" id="{5AE82CE8-6C4E-4664-9C3C-956AA7A033F6}"/>
              </a:ext>
            </a:extLst>
          </p:cNvPr>
          <p:cNvSpPr/>
          <p:nvPr/>
        </p:nvSpPr>
        <p:spPr>
          <a:xfrm>
            <a:off x="8485187"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29</a:t>
            </a:r>
            <a:endParaRPr lang="ru-RU" sz="2000" dirty="0">
              <a:solidFill>
                <a:schemeClr val="tx1"/>
              </a:solidFill>
              <a:latin typeface="Palatino Linotype" panose="02040502050505030304" pitchFamily="18" charset="0"/>
            </a:endParaRPr>
          </a:p>
        </p:txBody>
      </p:sp>
      <p:sp>
        <p:nvSpPr>
          <p:cNvPr id="2" name="Нижний колонтитул 1">
            <a:extLst>
              <a:ext uri="{FF2B5EF4-FFF2-40B4-BE49-F238E27FC236}">
                <a16:creationId xmlns:a16="http://schemas.microsoft.com/office/drawing/2014/main" id="{FF178792-526A-4876-A1EF-1E2639F1A87B}"/>
              </a:ext>
            </a:extLst>
          </p:cNvPr>
          <p:cNvSpPr>
            <a:spLocks noGrp="1"/>
          </p:cNvSpPr>
          <p:nvPr>
            <p:ph type="ftr" sz="quarter" idx="11"/>
          </p:nvPr>
        </p:nvSpPr>
        <p:spPr/>
        <p:txBody>
          <a:bodyPr/>
          <a:lstStyle/>
          <a:p>
            <a:pPr>
              <a:defRPr/>
            </a:pPr>
            <a:r>
              <a:rPr lang="en-US"/>
              <a:t>© B.Khamdamov </a:t>
            </a:r>
            <a:endParaRPr lang="ru-RU"/>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F65F8DE3-D30C-4708-A37F-C72D81B640C0}"/>
              </a:ext>
            </a:extLst>
          </p:cNvPr>
          <p:cNvSpPr/>
          <p:nvPr/>
        </p:nvSpPr>
        <p:spPr>
          <a:xfrm>
            <a:off x="1476375" y="171450"/>
            <a:ext cx="7343775" cy="754063"/>
          </a:xfrm>
          <a:prstGeom prst="round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uz-Cyrl-UZ" b="1" dirty="0"/>
              <a:t>Issi</a:t>
            </a:r>
            <a:r>
              <a:rPr lang="en-US" b="1" dirty="0" err="1"/>
              <a:t>qlik</a:t>
            </a:r>
            <a:r>
              <a:rPr lang="en-US" b="1" dirty="0"/>
              <a:t> </a:t>
            </a:r>
            <a:r>
              <a:rPr lang="en-US" b="1" dirty="0" err="1"/>
              <a:t>texnikasida</a:t>
            </a:r>
            <a:r>
              <a:rPr lang="en-US" b="1" dirty="0"/>
              <a:t> </a:t>
            </a:r>
            <a:r>
              <a:rPr lang="en-US" b="1" dirty="0" err="1"/>
              <a:t>o’lchashlar</a:t>
            </a:r>
            <a:endParaRPr lang="ru-RU" b="1" dirty="0"/>
          </a:p>
        </p:txBody>
      </p:sp>
      <p:sp>
        <p:nvSpPr>
          <p:cNvPr id="8" name="Стрелка: пятиугольник 7">
            <a:extLst>
              <a:ext uri="{FF2B5EF4-FFF2-40B4-BE49-F238E27FC236}">
                <a16:creationId xmlns:a16="http://schemas.microsoft.com/office/drawing/2014/main" id="{1832FAF9-2F51-4FB4-A826-F35C6B3D3E08}"/>
              </a:ext>
            </a:extLst>
          </p:cNvPr>
          <p:cNvSpPr/>
          <p:nvPr/>
        </p:nvSpPr>
        <p:spPr>
          <a:xfrm>
            <a:off x="395288" y="1773238"/>
            <a:ext cx="2376487" cy="863600"/>
          </a:xfrm>
          <a:prstGeom prst="homePlate">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r>
              <a:rPr lang="en-AU" b="1" dirty="0">
                <a:cs typeface="Arial" pitchFamily="34" charset="0"/>
              </a:rPr>
              <a:t>Temperatura</a:t>
            </a:r>
            <a:endParaRPr lang="ru-RU" b="1" dirty="0"/>
          </a:p>
        </p:txBody>
      </p:sp>
      <p:sp>
        <p:nvSpPr>
          <p:cNvPr id="9" name="Прямоугольник: скругленные углы 8">
            <a:extLst>
              <a:ext uri="{FF2B5EF4-FFF2-40B4-BE49-F238E27FC236}">
                <a16:creationId xmlns:a16="http://schemas.microsoft.com/office/drawing/2014/main" id="{3DDD07E6-095A-4411-8811-05AF9D444A35}"/>
              </a:ext>
            </a:extLst>
          </p:cNvPr>
          <p:cNvSpPr/>
          <p:nvPr/>
        </p:nvSpPr>
        <p:spPr>
          <a:xfrm>
            <a:off x="2843213" y="1233488"/>
            <a:ext cx="5976937" cy="1943100"/>
          </a:xfrm>
          <a:prstGeom prst="round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AU">
                <a:cs typeface="Arial" pitchFamily="34" charset="0"/>
              </a:rPr>
              <a:t>moddaning qiziganlik darajasi bo`lib, u moddaning ichki energiyasini, shuningdek issiqlik almashish, issiqlik uzatish jarayonlarining sifat va miqdoriy tomonini tavsiflaydi</a:t>
            </a:r>
            <a:endParaRPr lang="ru-RU" dirty="0"/>
          </a:p>
        </p:txBody>
      </p:sp>
      <p:pic>
        <p:nvPicPr>
          <p:cNvPr id="92165" name="Рисунок 9">
            <a:extLst>
              <a:ext uri="{FF2B5EF4-FFF2-40B4-BE49-F238E27FC236}">
                <a16:creationId xmlns:a16="http://schemas.microsoft.com/office/drawing/2014/main" id="{F284518F-58EE-4CDE-9CCA-DA46846941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81475" y="3336926"/>
            <a:ext cx="4638675" cy="3056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66" name="Прямоугольник 11">
            <a:extLst>
              <a:ext uri="{FF2B5EF4-FFF2-40B4-BE49-F238E27FC236}">
                <a16:creationId xmlns:a16="http://schemas.microsoft.com/office/drawing/2014/main" id="{3F7FEA00-477D-46CC-A3FE-9F8241233DCF}"/>
              </a:ext>
            </a:extLst>
          </p:cNvPr>
          <p:cNvSpPr>
            <a:spLocks noChangeArrowheads="1"/>
          </p:cNvSpPr>
          <p:nvPr/>
        </p:nvSpPr>
        <p:spPr bwMode="auto">
          <a:xfrm>
            <a:off x="1907704" y="6392941"/>
            <a:ext cx="7632847"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9pPr>
          </a:lstStyle>
          <a:p>
            <a:pPr>
              <a:spcBef>
                <a:spcPct val="0"/>
              </a:spcBef>
              <a:buClrTx/>
              <a:buFontTx/>
              <a:buNone/>
            </a:pPr>
            <a:r>
              <a:rPr lang="en-US" sz="1300" dirty="0">
                <a:solidFill>
                  <a:schemeClr val="tx1"/>
                </a:solidFill>
              </a:rPr>
              <a:t>The Etiology. (2025, September 6). </a:t>
            </a:r>
            <a:r>
              <a:rPr lang="en-US" sz="1300" i="1" dirty="0">
                <a:solidFill>
                  <a:schemeClr val="tx1"/>
                </a:solidFill>
              </a:rPr>
              <a:t>Thermometer illustration</a:t>
            </a:r>
            <a:r>
              <a:rPr lang="en-US" sz="1300" dirty="0">
                <a:solidFill>
                  <a:schemeClr val="tx1"/>
                </a:solidFill>
              </a:rPr>
              <a:t> [Image]. </a:t>
            </a:r>
            <a:endParaRPr lang="uz-Cyrl-UZ" sz="1300" dirty="0">
              <a:solidFill>
                <a:schemeClr val="tx1"/>
              </a:solidFill>
            </a:endParaRPr>
          </a:p>
          <a:p>
            <a:pPr>
              <a:spcBef>
                <a:spcPct val="0"/>
              </a:spcBef>
              <a:buClrTx/>
              <a:buFontTx/>
              <a:buNone/>
            </a:pPr>
            <a:r>
              <a:rPr lang="en-US" sz="1300" dirty="0">
                <a:solidFill>
                  <a:schemeClr val="tx1"/>
                </a:solidFill>
              </a:rPr>
              <a:t>Retrieved from https://thesheriffofsodium.com/wp-content/uploads/2019/03/img_0361.jpg</a:t>
            </a:r>
            <a:endParaRPr lang="ru-RU" altLang="ru-RU" sz="1300" dirty="0">
              <a:solidFill>
                <a:schemeClr val="tx1"/>
              </a:solidFill>
            </a:endParaRPr>
          </a:p>
        </p:txBody>
      </p:sp>
      <p:sp>
        <p:nvSpPr>
          <p:cNvPr id="10" name="10-конечная звезда 3">
            <a:extLst>
              <a:ext uri="{FF2B5EF4-FFF2-40B4-BE49-F238E27FC236}">
                <a16:creationId xmlns:a16="http://schemas.microsoft.com/office/drawing/2014/main" id="{2DB4B4CB-0821-42F4-BD3C-41CEC8A27E9A}"/>
              </a:ext>
            </a:extLst>
          </p:cNvPr>
          <p:cNvSpPr/>
          <p:nvPr/>
        </p:nvSpPr>
        <p:spPr>
          <a:xfrm>
            <a:off x="8485187"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30</a:t>
            </a:r>
            <a:endParaRPr lang="ru-RU" sz="2000" dirty="0">
              <a:solidFill>
                <a:schemeClr val="tx1"/>
              </a:solidFill>
              <a:latin typeface="Palatino Linotype" panose="02040502050505030304" pitchFamily="18" charset="0"/>
            </a:endParaRPr>
          </a:p>
        </p:txBody>
      </p:sp>
      <p:sp>
        <p:nvSpPr>
          <p:cNvPr id="2" name="Нижний колонтитул 1">
            <a:extLst>
              <a:ext uri="{FF2B5EF4-FFF2-40B4-BE49-F238E27FC236}">
                <a16:creationId xmlns:a16="http://schemas.microsoft.com/office/drawing/2014/main" id="{2772A077-5E83-4472-87A9-B124659438B0}"/>
              </a:ext>
            </a:extLst>
          </p:cNvPr>
          <p:cNvSpPr>
            <a:spLocks noGrp="1"/>
          </p:cNvSpPr>
          <p:nvPr>
            <p:ph type="ftr" sz="quarter" idx="11"/>
          </p:nvPr>
        </p:nvSpPr>
        <p:spPr/>
        <p:txBody>
          <a:bodyPr/>
          <a:lstStyle/>
          <a:p>
            <a:pPr>
              <a:defRPr/>
            </a:pPr>
            <a:r>
              <a:rPr lang="en-US"/>
              <a:t>© B.Khamdamov </a:t>
            </a:r>
            <a:endParaRPr lang="ru-RU"/>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D88F2CDB-6389-410F-9271-BF0DB52A1C41}"/>
              </a:ext>
            </a:extLst>
          </p:cNvPr>
          <p:cNvSpPr/>
          <p:nvPr/>
        </p:nvSpPr>
        <p:spPr>
          <a:xfrm>
            <a:off x="1476375" y="115888"/>
            <a:ext cx="7343775" cy="865187"/>
          </a:xfrm>
          <a:prstGeom prst="round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b="1" dirty="0" err="1"/>
              <a:t>Fizikaviy</a:t>
            </a:r>
            <a:r>
              <a:rPr lang="en-US" b="1" dirty="0"/>
              <a:t> </a:t>
            </a:r>
            <a:r>
              <a:rPr lang="en-US" b="1" dirty="0" err="1"/>
              <a:t>va</a:t>
            </a:r>
            <a:r>
              <a:rPr lang="en-US" b="1" dirty="0"/>
              <a:t> </a:t>
            </a:r>
            <a:r>
              <a:rPr lang="en-US" b="1" dirty="0" err="1"/>
              <a:t>kimyoviy</a:t>
            </a:r>
            <a:r>
              <a:rPr lang="en-US" b="1" dirty="0"/>
              <a:t> </a:t>
            </a:r>
            <a:r>
              <a:rPr lang="en-US" b="1" dirty="0" err="1"/>
              <a:t>o’lchash</a:t>
            </a:r>
            <a:r>
              <a:rPr lang="en-US" b="1" dirty="0"/>
              <a:t> usullari </a:t>
            </a:r>
            <a:r>
              <a:rPr lang="en-US" b="1" dirty="0" err="1"/>
              <a:t>va</a:t>
            </a:r>
            <a:r>
              <a:rPr lang="en-US" b="1" dirty="0"/>
              <a:t> </a:t>
            </a:r>
            <a:r>
              <a:rPr lang="en-US" b="1" dirty="0" err="1"/>
              <a:t>vosita</a:t>
            </a:r>
            <a:r>
              <a:rPr lang="uz-Cyrl-UZ" b="1" dirty="0"/>
              <a:t>lar</a:t>
            </a:r>
            <a:r>
              <a:rPr lang="en-US" b="1" dirty="0" err="1"/>
              <a:t>i</a:t>
            </a:r>
            <a:endParaRPr lang="ru-RU" dirty="0"/>
          </a:p>
        </p:txBody>
      </p:sp>
      <p:sp>
        <p:nvSpPr>
          <p:cNvPr id="3" name="Выноска-облако 2">
            <a:extLst>
              <a:ext uri="{FF2B5EF4-FFF2-40B4-BE49-F238E27FC236}">
                <a16:creationId xmlns:a16="http://schemas.microsoft.com/office/drawing/2014/main" id="{25AEAD82-D5E7-476D-BC8D-ADD0716C250F}"/>
              </a:ext>
            </a:extLst>
          </p:cNvPr>
          <p:cNvSpPr/>
          <p:nvPr/>
        </p:nvSpPr>
        <p:spPr>
          <a:xfrm>
            <a:off x="41275" y="1052513"/>
            <a:ext cx="7915275" cy="1728787"/>
          </a:xfrm>
          <a:prstGeom prst="cloudCallou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1950" b="1" dirty="0" err="1"/>
              <a:t>O`lchash</a:t>
            </a:r>
            <a:r>
              <a:rPr lang="en-US" sz="1950" b="1" dirty="0"/>
              <a:t> v</a:t>
            </a:r>
            <a:r>
              <a:rPr lang="uz-Cyrl-UZ" sz="1950" b="1" dirty="0"/>
              <a:t>о</a:t>
            </a:r>
            <a:r>
              <a:rPr lang="en-US" sz="1950" b="1" dirty="0"/>
              <a:t>sit</a:t>
            </a:r>
            <a:r>
              <a:rPr lang="uz-Cyrl-UZ" sz="1950" b="1" dirty="0"/>
              <a:t>а</a:t>
            </a:r>
            <a:r>
              <a:rPr lang="en-US" sz="1950" b="1" dirty="0"/>
              <a:t>l</a:t>
            </a:r>
            <a:r>
              <a:rPr lang="uz-Cyrl-UZ" sz="1950" b="1" dirty="0"/>
              <a:t>а</a:t>
            </a:r>
            <a:r>
              <a:rPr lang="en-US" sz="1950" b="1" dirty="0" err="1"/>
              <a:t>ri</a:t>
            </a:r>
            <a:r>
              <a:rPr lang="en-US" sz="1950" b="1" dirty="0"/>
              <a:t> </a:t>
            </a:r>
            <a:r>
              <a:rPr lang="en-US" sz="1950" b="1" dirty="0" err="1"/>
              <a:t>yord</a:t>
            </a:r>
            <a:r>
              <a:rPr lang="uz-Cyrl-UZ" sz="1950" b="1" dirty="0"/>
              <a:t>а</a:t>
            </a:r>
            <a:r>
              <a:rPr lang="en-US" sz="1950" b="1" dirty="0"/>
              <a:t>mid</a:t>
            </a:r>
            <a:r>
              <a:rPr lang="uz-Cyrl-UZ" sz="1950" b="1" dirty="0"/>
              <a:t>а </a:t>
            </a:r>
            <a:r>
              <a:rPr lang="en-US" sz="1950" b="1" dirty="0" err="1"/>
              <a:t>o`lch</a:t>
            </a:r>
            <a:r>
              <a:rPr lang="uz-Cyrl-UZ" sz="1950" b="1" dirty="0"/>
              <a:t>а</a:t>
            </a:r>
            <a:r>
              <a:rPr lang="en-US" sz="1950" b="1" dirty="0"/>
              <a:t>n</a:t>
            </a:r>
            <a:r>
              <a:rPr lang="uz-Cyrl-UZ" sz="1950" b="1" dirty="0"/>
              <a:t>а</a:t>
            </a:r>
            <a:r>
              <a:rPr lang="en-US" sz="1950" b="1" dirty="0" err="1"/>
              <a:t>yotg</a:t>
            </a:r>
            <a:r>
              <a:rPr lang="uz-Cyrl-UZ" sz="1950" b="1" dirty="0"/>
              <a:t>а</a:t>
            </a:r>
            <a:r>
              <a:rPr lang="en-US" sz="1950" b="1" dirty="0"/>
              <a:t>n </a:t>
            </a:r>
            <a:r>
              <a:rPr lang="en-US" sz="1950" b="1" dirty="0" err="1"/>
              <a:t>fizik</a:t>
            </a:r>
            <a:r>
              <a:rPr lang="en-US" sz="1950" b="1" dirty="0"/>
              <a:t> k</a:t>
            </a:r>
            <a:r>
              <a:rPr lang="uz-Cyrl-UZ" sz="1950" b="1" dirty="0"/>
              <a:t>а</a:t>
            </a:r>
            <a:r>
              <a:rPr lang="en-US" sz="1950" b="1" dirty="0" err="1"/>
              <a:t>tt</a:t>
            </a:r>
            <a:r>
              <a:rPr lang="uz-Cyrl-UZ" sz="1950" b="1" dirty="0"/>
              <a:t>а</a:t>
            </a:r>
            <a:r>
              <a:rPr lang="en-US" sz="1950" b="1" dirty="0" err="1"/>
              <a:t>likl</a:t>
            </a:r>
            <a:r>
              <a:rPr lang="uz-Cyrl-UZ" sz="1950" b="1" dirty="0"/>
              <a:t>а</a:t>
            </a:r>
            <a:r>
              <a:rPr lang="en-US" sz="1950" b="1" dirty="0"/>
              <a:t>r </a:t>
            </a:r>
            <a:r>
              <a:rPr lang="en-US" sz="1950" b="1" dirty="0" err="1"/>
              <a:t>o`lch</a:t>
            </a:r>
            <a:r>
              <a:rPr lang="uz-Cyrl-UZ" sz="1950" b="1" dirty="0"/>
              <a:t>а</a:t>
            </a:r>
            <a:r>
              <a:rPr lang="en-US" sz="1950" b="1" dirty="0" err="1"/>
              <a:t>sh</a:t>
            </a:r>
            <a:r>
              <a:rPr lang="en-US" sz="1950" b="1" dirty="0"/>
              <a:t> </a:t>
            </a:r>
            <a:r>
              <a:rPr lang="uz-Cyrl-UZ" sz="1950" b="1" dirty="0"/>
              <a:t>ах</a:t>
            </a:r>
            <a:r>
              <a:rPr lang="en-US" sz="1950" b="1" dirty="0"/>
              <a:t>b</a:t>
            </a:r>
            <a:r>
              <a:rPr lang="uz-Cyrl-UZ" sz="1950" b="1" dirty="0"/>
              <a:t>о</a:t>
            </a:r>
            <a:r>
              <a:rPr lang="en-US" sz="1950" b="1" dirty="0"/>
              <a:t>r</a:t>
            </a:r>
            <a:r>
              <a:rPr lang="uz-Cyrl-UZ" sz="1950" b="1" dirty="0"/>
              <a:t>о</a:t>
            </a:r>
            <a:r>
              <a:rPr lang="en-US" sz="1950" b="1" dirty="0" err="1"/>
              <a:t>ti</a:t>
            </a:r>
            <a:r>
              <a:rPr lang="en-US" sz="1950" b="1" dirty="0"/>
              <a:t> sign</a:t>
            </a:r>
            <a:r>
              <a:rPr lang="uz-Cyrl-UZ" sz="1950" b="1" dirty="0"/>
              <a:t>а</a:t>
            </a:r>
            <a:r>
              <a:rPr lang="en-US" sz="1950" b="1" dirty="0"/>
              <a:t>li </a:t>
            </a:r>
            <a:r>
              <a:rPr lang="en-US" sz="1950" b="1" dirty="0" err="1"/>
              <a:t>sif</a:t>
            </a:r>
            <a:r>
              <a:rPr lang="uz-Cyrl-UZ" sz="1950" b="1" dirty="0"/>
              <a:t>а</a:t>
            </a:r>
            <a:r>
              <a:rPr lang="en-US" sz="1950" b="1" dirty="0" err="1"/>
              <a:t>tid</a:t>
            </a:r>
            <a:r>
              <a:rPr lang="uz-Cyrl-UZ" sz="1950" b="1" dirty="0"/>
              <a:t>а </a:t>
            </a:r>
            <a:r>
              <a:rPr lang="en-US" sz="1950" b="1" dirty="0"/>
              <a:t>f</a:t>
            </a:r>
            <a:r>
              <a:rPr lang="uz-Cyrl-UZ" sz="1950" b="1" dirty="0"/>
              <a:t>о</a:t>
            </a:r>
            <a:r>
              <a:rPr lang="en-US" sz="1950" b="1" dirty="0" err="1"/>
              <a:t>yd</a:t>
            </a:r>
            <a:r>
              <a:rPr lang="uz-Cyrl-UZ" sz="1950" b="1" dirty="0"/>
              <a:t>а</a:t>
            </a:r>
            <a:r>
              <a:rPr lang="en-US" sz="1950" b="1" dirty="0"/>
              <a:t>l</a:t>
            </a:r>
            <a:r>
              <a:rPr lang="uz-Cyrl-UZ" sz="1950" b="1" dirty="0"/>
              <a:t>а</a:t>
            </a:r>
            <a:r>
              <a:rPr lang="en-US" sz="1950" b="1" dirty="0"/>
              <a:t>nil</a:t>
            </a:r>
            <a:r>
              <a:rPr lang="uz-Cyrl-UZ" sz="1950" b="1" dirty="0"/>
              <a:t>а</a:t>
            </a:r>
            <a:r>
              <a:rPr lang="en-US" sz="1950" b="1" dirty="0"/>
              <a:t>dig</a:t>
            </a:r>
            <a:r>
              <a:rPr lang="uz-Cyrl-UZ" sz="1950" b="1" dirty="0"/>
              <a:t>а</a:t>
            </a:r>
            <a:r>
              <a:rPr lang="en-US" sz="1950" b="1" dirty="0"/>
              <a:t>n </a:t>
            </a:r>
            <a:r>
              <a:rPr lang="en-US" sz="1950" b="1" dirty="0" err="1"/>
              <a:t>bir</a:t>
            </a:r>
            <a:r>
              <a:rPr lang="uz-Cyrl-UZ" sz="1950" b="1" dirty="0"/>
              <a:t>о</a:t>
            </a:r>
            <a:r>
              <a:rPr lang="en-US" sz="1950" b="1" dirty="0"/>
              <a:t>r </a:t>
            </a:r>
            <a:r>
              <a:rPr lang="en-US" sz="1950" b="1" dirty="0" err="1"/>
              <a:t>chiqish</a:t>
            </a:r>
            <a:r>
              <a:rPr lang="en-US" sz="1950" b="1" dirty="0"/>
              <a:t> k</a:t>
            </a:r>
            <a:r>
              <a:rPr lang="uz-Cyrl-UZ" sz="1950" b="1" dirty="0"/>
              <a:t>а</a:t>
            </a:r>
            <a:r>
              <a:rPr lang="en-US" sz="1950" b="1" dirty="0" err="1"/>
              <a:t>tt</a:t>
            </a:r>
            <a:r>
              <a:rPr lang="uz-Cyrl-UZ" sz="1950" b="1" dirty="0"/>
              <a:t>а</a:t>
            </a:r>
            <a:r>
              <a:rPr lang="en-US" sz="1950" b="1" dirty="0" err="1"/>
              <a:t>ligig</a:t>
            </a:r>
            <a:r>
              <a:rPr lang="uz-Cyrl-UZ" sz="1950" b="1" dirty="0"/>
              <a:t>а </a:t>
            </a:r>
            <a:r>
              <a:rPr lang="en-US" sz="1950" b="1" dirty="0" err="1"/>
              <a:t>o`zg</a:t>
            </a:r>
            <a:r>
              <a:rPr lang="uz-Cyrl-UZ" sz="1950" b="1" dirty="0"/>
              <a:t>а</a:t>
            </a:r>
            <a:r>
              <a:rPr lang="en-US" sz="1950" b="1" dirty="0" err="1"/>
              <a:t>rtiril</a:t>
            </a:r>
            <a:r>
              <a:rPr lang="uz-Cyrl-UZ" sz="1950" b="1" dirty="0"/>
              <a:t>а</a:t>
            </a:r>
            <a:r>
              <a:rPr lang="en-US" sz="1950" b="1" dirty="0"/>
              <a:t>di.</a:t>
            </a:r>
            <a:endParaRPr lang="ru-RU" sz="1950" b="1" dirty="0"/>
          </a:p>
        </p:txBody>
      </p:sp>
      <p:sp>
        <p:nvSpPr>
          <p:cNvPr id="5" name="Облако 4">
            <a:extLst>
              <a:ext uri="{FF2B5EF4-FFF2-40B4-BE49-F238E27FC236}">
                <a16:creationId xmlns:a16="http://schemas.microsoft.com/office/drawing/2014/main" id="{2390C36C-F57A-409A-99C6-E46D3FE31F2F}"/>
              </a:ext>
            </a:extLst>
          </p:cNvPr>
          <p:cNvSpPr/>
          <p:nvPr/>
        </p:nvSpPr>
        <p:spPr>
          <a:xfrm>
            <a:off x="1481138" y="2781300"/>
            <a:ext cx="7770812" cy="1511300"/>
          </a:xfrm>
          <a:prstGeom prst="cloud">
            <a:avLst/>
          </a:prstGeom>
          <a:solidFill>
            <a:srgbClr val="EEF88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b="1" dirty="0" err="1">
                <a:solidFill>
                  <a:schemeClr val="tx1"/>
                </a:solidFill>
              </a:rPr>
              <a:t>Sifat</a:t>
            </a:r>
            <a:r>
              <a:rPr lang="en-US" sz="2000" b="1" dirty="0">
                <a:solidFill>
                  <a:schemeClr val="tx1"/>
                </a:solidFill>
              </a:rPr>
              <a:t> </a:t>
            </a:r>
            <a:r>
              <a:rPr lang="en-US" sz="2000" b="1" dirty="0" err="1">
                <a:solidFill>
                  <a:schemeClr val="tx1"/>
                </a:solidFill>
              </a:rPr>
              <a:t>va</a:t>
            </a:r>
            <a:r>
              <a:rPr lang="en-US" sz="2000" b="1" dirty="0">
                <a:solidFill>
                  <a:schemeClr val="tx1"/>
                </a:solidFill>
              </a:rPr>
              <a:t> </a:t>
            </a:r>
            <a:r>
              <a:rPr lang="en-US" sz="2000" b="1" dirty="0" err="1">
                <a:solidFill>
                  <a:schemeClr val="tx1"/>
                </a:solidFill>
              </a:rPr>
              <a:t>miqdoriy</a:t>
            </a:r>
            <a:r>
              <a:rPr lang="en-US" sz="2000" b="1" dirty="0">
                <a:solidFill>
                  <a:schemeClr val="tx1"/>
                </a:solidFill>
              </a:rPr>
              <a:t> </a:t>
            </a:r>
            <a:r>
              <a:rPr lang="en-US" sz="2000" b="1" dirty="0" err="1">
                <a:solidFill>
                  <a:schemeClr val="tx1"/>
                </a:solidFill>
              </a:rPr>
              <a:t>tahlillar</a:t>
            </a:r>
            <a:r>
              <a:rPr lang="en-US" sz="2000" b="1" dirty="0">
                <a:solidFill>
                  <a:schemeClr val="tx1"/>
                </a:solidFill>
              </a:rPr>
              <a:t> </a:t>
            </a:r>
            <a:r>
              <a:rPr lang="en-US" sz="2000" b="1" dirty="0" err="1">
                <a:solidFill>
                  <a:schemeClr val="tx1"/>
                </a:solidFill>
              </a:rPr>
              <a:t>kimyoviy</a:t>
            </a:r>
            <a:r>
              <a:rPr lang="en-US" sz="2000" b="1" dirty="0">
                <a:solidFill>
                  <a:schemeClr val="tx1"/>
                </a:solidFill>
              </a:rPr>
              <a:t>, instrumental (</a:t>
            </a:r>
            <a:r>
              <a:rPr lang="en-US" sz="2000" b="1" dirty="0" err="1">
                <a:solidFill>
                  <a:schemeClr val="tx1"/>
                </a:solidFill>
              </a:rPr>
              <a:t>fizik</a:t>
            </a:r>
            <a:r>
              <a:rPr lang="en-US" sz="2000" b="1" dirty="0">
                <a:solidFill>
                  <a:schemeClr val="tx1"/>
                </a:solidFill>
              </a:rPr>
              <a:t> </a:t>
            </a:r>
            <a:r>
              <a:rPr lang="en-US" sz="2000" b="1" dirty="0" err="1">
                <a:solidFill>
                  <a:schemeClr val="tx1"/>
                </a:solidFill>
              </a:rPr>
              <a:t>va</a:t>
            </a:r>
            <a:r>
              <a:rPr lang="en-US" sz="2000" b="1" dirty="0">
                <a:solidFill>
                  <a:schemeClr val="tx1"/>
                </a:solidFill>
              </a:rPr>
              <a:t> </a:t>
            </a:r>
            <a:r>
              <a:rPr lang="en-US" sz="2000" b="1" dirty="0" err="1">
                <a:solidFill>
                  <a:schemeClr val="tx1"/>
                </a:solidFill>
              </a:rPr>
              <a:t>fizik-kimyoviy</a:t>
            </a:r>
            <a:r>
              <a:rPr lang="en-US" sz="2000" b="1" dirty="0">
                <a:solidFill>
                  <a:schemeClr val="tx1"/>
                </a:solidFill>
              </a:rPr>
              <a:t>) </a:t>
            </a:r>
            <a:r>
              <a:rPr lang="en-US" sz="2000" b="1" dirty="0" err="1">
                <a:solidFill>
                  <a:schemeClr val="tx1"/>
                </a:solidFill>
              </a:rPr>
              <a:t>va</a:t>
            </a:r>
            <a:r>
              <a:rPr lang="en-US" sz="2000" b="1" dirty="0">
                <a:solidFill>
                  <a:schemeClr val="tx1"/>
                </a:solidFill>
              </a:rPr>
              <a:t> </a:t>
            </a:r>
            <a:r>
              <a:rPr lang="en-US" sz="2000" b="1" dirty="0" err="1">
                <a:solidFill>
                  <a:schemeClr val="tx1"/>
                </a:solidFill>
              </a:rPr>
              <a:t>biologik</a:t>
            </a:r>
            <a:r>
              <a:rPr lang="en-US" sz="2000" b="1" dirty="0">
                <a:solidFill>
                  <a:schemeClr val="tx1"/>
                </a:solidFill>
              </a:rPr>
              <a:t> </a:t>
            </a:r>
            <a:r>
              <a:rPr lang="en-US" sz="2000" b="1" dirty="0" err="1">
                <a:solidFill>
                  <a:schemeClr val="tx1"/>
                </a:solidFill>
              </a:rPr>
              <a:t>usullar</a:t>
            </a:r>
            <a:r>
              <a:rPr lang="en-US" sz="2000" b="1" dirty="0">
                <a:solidFill>
                  <a:schemeClr val="tx1"/>
                </a:solidFill>
              </a:rPr>
              <a:t> </a:t>
            </a:r>
            <a:r>
              <a:rPr lang="en-US" sz="2000" b="1" dirty="0" err="1">
                <a:solidFill>
                  <a:schemeClr val="tx1"/>
                </a:solidFill>
              </a:rPr>
              <a:t>yordamida</a:t>
            </a:r>
            <a:r>
              <a:rPr lang="en-US" sz="2000" b="1" dirty="0">
                <a:solidFill>
                  <a:schemeClr val="tx1"/>
                </a:solidFill>
              </a:rPr>
              <a:t> </a:t>
            </a:r>
            <a:r>
              <a:rPr lang="en-US" sz="2000" b="1" dirty="0" err="1">
                <a:solidFill>
                  <a:schemeClr val="tx1"/>
                </a:solidFill>
              </a:rPr>
              <a:t>amalga</a:t>
            </a:r>
            <a:r>
              <a:rPr lang="en-US" sz="2000" b="1" dirty="0">
                <a:solidFill>
                  <a:schemeClr val="tx1"/>
                </a:solidFill>
              </a:rPr>
              <a:t> </a:t>
            </a:r>
            <a:r>
              <a:rPr lang="en-US" sz="2000" b="1" dirty="0" err="1">
                <a:solidFill>
                  <a:schemeClr val="tx1"/>
                </a:solidFill>
              </a:rPr>
              <a:t>oshiriladi</a:t>
            </a:r>
            <a:r>
              <a:rPr lang="en-US" sz="2000" b="1" dirty="0">
                <a:solidFill>
                  <a:schemeClr val="tx1"/>
                </a:solidFill>
              </a:rPr>
              <a:t>.</a:t>
            </a:r>
            <a:endParaRPr lang="ru-RU" sz="2000" b="1" dirty="0">
              <a:solidFill>
                <a:schemeClr val="tx1"/>
              </a:solidFill>
            </a:endParaRPr>
          </a:p>
        </p:txBody>
      </p:sp>
      <p:pic>
        <p:nvPicPr>
          <p:cNvPr id="93189" name="Рисунок 9">
            <a:extLst>
              <a:ext uri="{FF2B5EF4-FFF2-40B4-BE49-F238E27FC236}">
                <a16:creationId xmlns:a16="http://schemas.microsoft.com/office/drawing/2014/main" id="{9D288AA9-FD3F-4260-92C8-5E5D6FAD6E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852" y="4363446"/>
            <a:ext cx="4155489" cy="2494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190" name="Прямоугольник 10">
            <a:extLst>
              <a:ext uri="{FF2B5EF4-FFF2-40B4-BE49-F238E27FC236}">
                <a16:creationId xmlns:a16="http://schemas.microsoft.com/office/drawing/2014/main" id="{E12F107C-A26A-4831-9234-B10FA6D39940}"/>
              </a:ext>
            </a:extLst>
          </p:cNvPr>
          <p:cNvSpPr>
            <a:spLocks noChangeArrowheads="1"/>
          </p:cNvSpPr>
          <p:nvPr/>
        </p:nvSpPr>
        <p:spPr bwMode="auto">
          <a:xfrm>
            <a:off x="4314798" y="5400328"/>
            <a:ext cx="5122257"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9pPr>
          </a:lstStyle>
          <a:p>
            <a:pPr>
              <a:spcBef>
                <a:spcPct val="0"/>
              </a:spcBef>
              <a:buClrTx/>
              <a:buFontTx/>
              <a:buNone/>
            </a:pPr>
            <a:r>
              <a:rPr lang="en-US" sz="1300" dirty="0">
                <a:solidFill>
                  <a:schemeClr val="tx1"/>
                </a:solidFill>
              </a:rPr>
              <a:t>GRANAT. (2025, September 6). </a:t>
            </a:r>
            <a:r>
              <a:rPr lang="en-US" sz="1300" i="1" dirty="0" err="1">
                <a:solidFill>
                  <a:schemeClr val="tx1"/>
                </a:solidFill>
              </a:rPr>
              <a:t>Milichrom</a:t>
            </a:r>
            <a:r>
              <a:rPr lang="en-US" sz="1300" i="1" dirty="0">
                <a:solidFill>
                  <a:schemeClr val="tx1"/>
                </a:solidFill>
              </a:rPr>
              <a:t> device image</a:t>
            </a:r>
            <a:r>
              <a:rPr lang="en-US" sz="1300" dirty="0">
                <a:solidFill>
                  <a:schemeClr val="tx1"/>
                </a:solidFill>
              </a:rPr>
              <a:t> [Image]. </a:t>
            </a:r>
            <a:endParaRPr lang="uz-Cyrl-UZ" sz="1300" dirty="0">
              <a:solidFill>
                <a:schemeClr val="tx1"/>
              </a:solidFill>
            </a:endParaRPr>
          </a:p>
          <a:p>
            <a:pPr>
              <a:spcBef>
                <a:spcPct val="0"/>
              </a:spcBef>
              <a:buClrTx/>
              <a:buFontTx/>
              <a:buNone/>
            </a:pPr>
            <a:r>
              <a:rPr lang="en-US" sz="1300" dirty="0">
                <a:solidFill>
                  <a:schemeClr val="tx1"/>
                </a:solidFill>
              </a:rPr>
              <a:t>Retrieved from https://granat-e.ru/images/devices/milichrom-6_1.jpg</a:t>
            </a:r>
            <a:endParaRPr lang="ru-RU" altLang="ru-RU" sz="1300" dirty="0">
              <a:solidFill>
                <a:schemeClr val="tx1"/>
              </a:solidFill>
            </a:endParaRPr>
          </a:p>
        </p:txBody>
      </p:sp>
      <p:sp>
        <p:nvSpPr>
          <p:cNvPr id="8" name="10-конечная звезда 3">
            <a:extLst>
              <a:ext uri="{FF2B5EF4-FFF2-40B4-BE49-F238E27FC236}">
                <a16:creationId xmlns:a16="http://schemas.microsoft.com/office/drawing/2014/main" id="{5F41C425-DD83-45F4-AF74-4DD484B211A3}"/>
              </a:ext>
            </a:extLst>
          </p:cNvPr>
          <p:cNvSpPr/>
          <p:nvPr/>
        </p:nvSpPr>
        <p:spPr>
          <a:xfrm>
            <a:off x="8485187"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31</a:t>
            </a:r>
            <a:endParaRPr lang="ru-RU" sz="2000" dirty="0">
              <a:solidFill>
                <a:schemeClr val="tx1"/>
              </a:solidFill>
              <a:latin typeface="Palatino Linotype" panose="02040502050505030304" pitchFamily="18" charset="0"/>
            </a:endParaRPr>
          </a:p>
        </p:txBody>
      </p:sp>
      <p:sp>
        <p:nvSpPr>
          <p:cNvPr id="2" name="Нижний колонтитул 1">
            <a:extLst>
              <a:ext uri="{FF2B5EF4-FFF2-40B4-BE49-F238E27FC236}">
                <a16:creationId xmlns:a16="http://schemas.microsoft.com/office/drawing/2014/main" id="{A261B775-A477-4C2E-A38D-AE7D054531AB}"/>
              </a:ext>
            </a:extLst>
          </p:cNvPr>
          <p:cNvSpPr>
            <a:spLocks noGrp="1"/>
          </p:cNvSpPr>
          <p:nvPr>
            <p:ph type="ftr" sz="quarter" idx="11"/>
          </p:nvPr>
        </p:nvSpPr>
        <p:spPr/>
        <p:txBody>
          <a:bodyPr/>
          <a:lstStyle/>
          <a:p>
            <a:pPr>
              <a:defRPr/>
            </a:pPr>
            <a:r>
              <a:rPr lang="en-US"/>
              <a:t>© B.Khamdamov </a:t>
            </a:r>
            <a:endParaRPr lang="ru-RU"/>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B80D8D9E-47D7-476E-893D-BE6938AA19B3}"/>
              </a:ext>
            </a:extLst>
          </p:cNvPr>
          <p:cNvSpPr/>
          <p:nvPr/>
        </p:nvSpPr>
        <p:spPr>
          <a:xfrm>
            <a:off x="1476375" y="115888"/>
            <a:ext cx="7343775" cy="546100"/>
          </a:xfrm>
          <a:prstGeom prst="round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b="1" dirty="0"/>
              <a:t>Akustik </a:t>
            </a:r>
            <a:r>
              <a:rPr lang="en-US" b="1" dirty="0" err="1"/>
              <a:t>o’lchash</a:t>
            </a:r>
            <a:r>
              <a:rPr lang="en-US" dirty="0"/>
              <a:t> </a:t>
            </a:r>
            <a:r>
              <a:rPr lang="en-US" b="1" dirty="0"/>
              <a:t>usullari </a:t>
            </a:r>
            <a:r>
              <a:rPr lang="en-US" b="1" dirty="0" err="1"/>
              <a:t>va</a:t>
            </a:r>
            <a:r>
              <a:rPr lang="en-US" b="1" dirty="0"/>
              <a:t> </a:t>
            </a:r>
            <a:r>
              <a:rPr lang="en-US" b="1" dirty="0" err="1"/>
              <a:t>vosita</a:t>
            </a:r>
            <a:r>
              <a:rPr lang="uz-Cyrl-UZ" b="1" dirty="0"/>
              <a:t>lar</a:t>
            </a:r>
            <a:r>
              <a:rPr lang="en-US" b="1" dirty="0" err="1"/>
              <a:t>i</a:t>
            </a:r>
            <a:endParaRPr lang="ru-RU" dirty="0"/>
          </a:p>
        </p:txBody>
      </p:sp>
      <p:graphicFrame>
        <p:nvGraphicFramePr>
          <p:cNvPr id="3" name="Схема 2">
            <a:extLst>
              <a:ext uri="{FF2B5EF4-FFF2-40B4-BE49-F238E27FC236}">
                <a16:creationId xmlns:a16="http://schemas.microsoft.com/office/drawing/2014/main" id="{44DCAA0C-49D5-41EE-857E-2B4AA2C8288E}"/>
              </a:ext>
            </a:extLst>
          </p:cNvPr>
          <p:cNvGraphicFramePr/>
          <p:nvPr/>
        </p:nvGraphicFramePr>
        <p:xfrm>
          <a:off x="297673" y="1476330"/>
          <a:ext cx="8520113" cy="50055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Скругленный прямоугольник 4">
            <a:extLst>
              <a:ext uri="{FF2B5EF4-FFF2-40B4-BE49-F238E27FC236}">
                <a16:creationId xmlns:a16="http://schemas.microsoft.com/office/drawing/2014/main" id="{3575005B-3F3F-424F-9908-EDCD4EE9356A}"/>
              </a:ext>
            </a:extLst>
          </p:cNvPr>
          <p:cNvSpPr/>
          <p:nvPr/>
        </p:nvSpPr>
        <p:spPr>
          <a:xfrm>
            <a:off x="2224580" y="908720"/>
            <a:ext cx="4694839" cy="545343"/>
          </a:xfrm>
          <a:prstGeom prst="rect">
            <a:avLst/>
          </a:prstGeom>
          <a:scene3d>
            <a:camera prst="orthographicFront"/>
            <a:lightRig rig="chilly" dir="t"/>
          </a:scene3d>
          <a:sp3d z="-12700"/>
        </p:spPr>
        <p:style>
          <a:lnRef idx="0">
            <a:scrgbClr r="0" g="0" b="0"/>
          </a:lnRef>
          <a:fillRef idx="0">
            <a:scrgbClr r="0" g="0" b="0"/>
          </a:fillRef>
          <a:effectRef idx="0">
            <a:scrgbClr r="0" g="0" b="0"/>
          </a:effectRef>
          <a:fontRef idx="minor">
            <a:schemeClr val="dk1">
              <a:hueOff val="0"/>
              <a:satOff val="0"/>
              <a:lumOff val="0"/>
              <a:alphaOff val="0"/>
            </a:schemeClr>
          </a:fontRef>
        </p:style>
        <p:txBody>
          <a:bodyPr lIns="106680" tIns="106680" rIns="106680" bIns="106680" spcCol="1270" anchor="ctr"/>
          <a:lstStyle/>
          <a:p>
            <a:pPr algn="ctr" defTabSz="1244600">
              <a:lnSpc>
                <a:spcPct val="90000"/>
              </a:lnSpc>
              <a:spcAft>
                <a:spcPct val="35000"/>
              </a:spcAft>
              <a:defRPr/>
            </a:pPr>
            <a:r>
              <a:rPr lang="en-AU" sz="2800" i="1" dirty="0" err="1"/>
              <a:t>Akustik</a:t>
            </a:r>
            <a:r>
              <a:rPr lang="en-AU" sz="2800" i="1" dirty="0"/>
              <a:t> </a:t>
            </a:r>
            <a:r>
              <a:rPr lang="en-AU" sz="2800" i="1" dirty="0" err="1"/>
              <a:t>usullar</a:t>
            </a:r>
            <a:endParaRPr lang="de-DE" sz="2800" dirty="0"/>
          </a:p>
        </p:txBody>
      </p:sp>
      <p:sp>
        <p:nvSpPr>
          <p:cNvPr id="7" name="10-конечная звезда 3">
            <a:extLst>
              <a:ext uri="{FF2B5EF4-FFF2-40B4-BE49-F238E27FC236}">
                <a16:creationId xmlns:a16="http://schemas.microsoft.com/office/drawing/2014/main" id="{E568EE68-434B-45CB-BC9A-43DD058887C1}"/>
              </a:ext>
            </a:extLst>
          </p:cNvPr>
          <p:cNvSpPr/>
          <p:nvPr/>
        </p:nvSpPr>
        <p:spPr>
          <a:xfrm>
            <a:off x="8485187"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32</a:t>
            </a:r>
            <a:endParaRPr lang="ru-RU" sz="2000" dirty="0">
              <a:solidFill>
                <a:schemeClr val="tx1"/>
              </a:solidFill>
              <a:latin typeface="Palatino Linotype" panose="02040502050505030304" pitchFamily="18" charset="0"/>
            </a:endParaRPr>
          </a:p>
        </p:txBody>
      </p:sp>
      <p:sp>
        <p:nvSpPr>
          <p:cNvPr id="2" name="Нижний колонтитул 1">
            <a:extLst>
              <a:ext uri="{FF2B5EF4-FFF2-40B4-BE49-F238E27FC236}">
                <a16:creationId xmlns:a16="http://schemas.microsoft.com/office/drawing/2014/main" id="{6A89151E-F0C9-463A-B4BD-C647969039A9}"/>
              </a:ext>
            </a:extLst>
          </p:cNvPr>
          <p:cNvSpPr>
            <a:spLocks noGrp="1"/>
          </p:cNvSpPr>
          <p:nvPr>
            <p:ph type="ftr" sz="quarter" idx="11"/>
          </p:nvPr>
        </p:nvSpPr>
        <p:spPr/>
        <p:txBody>
          <a:bodyPr/>
          <a:lstStyle/>
          <a:p>
            <a:pPr>
              <a:defRPr/>
            </a:pPr>
            <a:r>
              <a:rPr lang="en-US"/>
              <a:t>© B.Khamdamov </a:t>
            </a:r>
            <a:endParaRPr lang="ru-RU"/>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5">
            <a:extLst>
              <a:ext uri="{FF2B5EF4-FFF2-40B4-BE49-F238E27FC236}">
                <a16:creationId xmlns:a16="http://schemas.microsoft.com/office/drawing/2014/main" id="{D257E9B2-68D9-46D8-A225-A9C6DA0B13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1798" r="47868" b="16824"/>
          <a:stretch>
            <a:fillRect/>
          </a:stretch>
        </p:blipFill>
        <p:spPr bwMode="auto">
          <a:xfrm>
            <a:off x="2627313" y="693738"/>
            <a:ext cx="614362" cy="489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6">
            <a:extLst>
              <a:ext uri="{FF2B5EF4-FFF2-40B4-BE49-F238E27FC236}">
                <a16:creationId xmlns:a16="http://schemas.microsoft.com/office/drawing/2014/main" id="{BD9C7751-AD2A-43E6-880A-B0AF2E5FA115}"/>
              </a:ext>
            </a:extLst>
          </p:cNvPr>
          <p:cNvSpPr txBox="1">
            <a:spLocks noChangeArrowheads="1"/>
          </p:cNvSpPr>
          <p:nvPr/>
        </p:nvSpPr>
        <p:spPr bwMode="auto">
          <a:xfrm>
            <a:off x="3067050" y="1082675"/>
            <a:ext cx="2051050" cy="4008438"/>
          </a:xfrm>
          <a:prstGeom prst="rect">
            <a:avLst/>
          </a:prstGeom>
          <a:solidFill>
            <a:schemeClr val="bg1"/>
          </a:solidFill>
          <a:ln>
            <a:solidFill>
              <a:schemeClr val="bg1"/>
            </a:solidFill>
          </a:ln>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ru-RU" sz="1800" b="1" dirty="0" err="1">
                <a:solidFill>
                  <a:srgbClr val="000000"/>
                </a:solidFill>
              </a:rPr>
              <a:t>Mikrofon</a:t>
            </a:r>
            <a:endParaRPr lang="en-US" altLang="ru-RU" sz="1800" b="1" dirty="0">
              <a:solidFill>
                <a:srgbClr val="000000"/>
              </a:solidFill>
            </a:endParaRPr>
          </a:p>
          <a:p>
            <a:pPr>
              <a:defRPr/>
            </a:pPr>
            <a:endParaRPr lang="en-US" altLang="ru-RU" sz="1800" b="1" dirty="0">
              <a:solidFill>
                <a:srgbClr val="000000"/>
              </a:solidFill>
            </a:endParaRPr>
          </a:p>
          <a:p>
            <a:pPr>
              <a:defRPr/>
            </a:pPr>
            <a:r>
              <a:rPr lang="en-US" altLang="ru-RU" sz="1800" b="1" dirty="0" err="1">
                <a:solidFill>
                  <a:srgbClr val="000000"/>
                </a:solidFill>
              </a:rPr>
              <a:t>Birlamchi</a:t>
            </a:r>
            <a:r>
              <a:rPr lang="en-US" altLang="ru-RU" sz="1800" b="1" dirty="0">
                <a:solidFill>
                  <a:srgbClr val="000000"/>
                </a:solidFill>
              </a:rPr>
              <a:t> </a:t>
            </a:r>
          </a:p>
          <a:p>
            <a:pPr>
              <a:defRPr/>
            </a:pPr>
            <a:r>
              <a:rPr lang="en-US" altLang="ru-RU" sz="1800" b="1" dirty="0" err="1">
                <a:solidFill>
                  <a:srgbClr val="000000"/>
                </a:solidFill>
              </a:rPr>
              <a:t>kuchaytirgich</a:t>
            </a:r>
            <a:endParaRPr lang="en-US" altLang="ru-RU" sz="1800" b="1" dirty="0">
              <a:solidFill>
                <a:srgbClr val="000000"/>
              </a:solidFill>
            </a:endParaRPr>
          </a:p>
          <a:p>
            <a:pPr>
              <a:defRPr/>
            </a:pPr>
            <a:endParaRPr lang="en-US" altLang="ru-RU" sz="1800" b="1" dirty="0">
              <a:solidFill>
                <a:srgbClr val="000000"/>
              </a:solidFill>
            </a:endParaRPr>
          </a:p>
          <a:p>
            <a:pPr>
              <a:defRPr/>
            </a:pPr>
            <a:endParaRPr lang="en-US" altLang="ru-RU" sz="1800" b="1" dirty="0">
              <a:solidFill>
                <a:srgbClr val="000000"/>
              </a:solidFill>
            </a:endParaRPr>
          </a:p>
          <a:p>
            <a:pPr>
              <a:defRPr/>
            </a:pPr>
            <a:endParaRPr lang="en-US" altLang="ru-RU" sz="1400" b="1" dirty="0">
              <a:solidFill>
                <a:srgbClr val="000000"/>
              </a:solidFill>
            </a:endParaRPr>
          </a:p>
          <a:p>
            <a:pPr>
              <a:defRPr/>
            </a:pPr>
            <a:r>
              <a:rPr lang="en-US" altLang="ru-RU" sz="1800" b="1" dirty="0" err="1">
                <a:solidFill>
                  <a:srgbClr val="000000"/>
                </a:solidFill>
              </a:rPr>
              <a:t>Taqsimlagich</a:t>
            </a:r>
            <a:r>
              <a:rPr lang="en-US" altLang="ru-RU" sz="1800" b="1" dirty="0">
                <a:solidFill>
                  <a:srgbClr val="000000"/>
                </a:solidFill>
              </a:rPr>
              <a:t> </a:t>
            </a:r>
          </a:p>
          <a:p>
            <a:pPr>
              <a:defRPr/>
            </a:pPr>
            <a:endParaRPr lang="en-US" altLang="ru-RU" sz="200" b="1" dirty="0">
              <a:solidFill>
                <a:srgbClr val="000000"/>
              </a:solidFill>
            </a:endParaRPr>
          </a:p>
          <a:p>
            <a:pPr>
              <a:defRPr/>
            </a:pPr>
            <a:endParaRPr lang="en-US" altLang="ru-RU" sz="1800" b="1" dirty="0">
              <a:solidFill>
                <a:srgbClr val="000000"/>
              </a:solidFill>
            </a:endParaRPr>
          </a:p>
          <a:p>
            <a:pPr>
              <a:defRPr/>
            </a:pPr>
            <a:r>
              <a:rPr lang="en-US" altLang="ru-RU" sz="1800" b="1" dirty="0" err="1">
                <a:solidFill>
                  <a:srgbClr val="000000"/>
                </a:solidFill>
              </a:rPr>
              <a:t>Filtrlar</a:t>
            </a:r>
            <a:r>
              <a:rPr lang="en-US" altLang="ru-RU" sz="1800" b="1" dirty="0">
                <a:solidFill>
                  <a:srgbClr val="000000"/>
                </a:solidFill>
              </a:rPr>
              <a:t> (A, S, Lin)</a:t>
            </a:r>
          </a:p>
          <a:p>
            <a:pPr>
              <a:defRPr/>
            </a:pPr>
            <a:endParaRPr lang="en-US" altLang="ru-RU" sz="1200" b="1" dirty="0">
              <a:solidFill>
                <a:srgbClr val="000000"/>
              </a:solidFill>
            </a:endParaRPr>
          </a:p>
          <a:p>
            <a:pPr>
              <a:defRPr/>
            </a:pPr>
            <a:r>
              <a:rPr lang="en-US" altLang="ru-RU" sz="1800" b="1" dirty="0" err="1">
                <a:solidFill>
                  <a:srgbClr val="000000"/>
                </a:solidFill>
              </a:rPr>
              <a:t>O`lchash</a:t>
            </a:r>
            <a:r>
              <a:rPr lang="en-US" altLang="ru-RU" sz="1800" b="1" dirty="0">
                <a:solidFill>
                  <a:srgbClr val="000000"/>
                </a:solidFill>
              </a:rPr>
              <a:t> </a:t>
            </a:r>
            <a:r>
              <a:rPr lang="en-US" altLang="ru-RU" sz="1800" b="1" dirty="0" err="1">
                <a:solidFill>
                  <a:srgbClr val="000000"/>
                </a:solidFill>
              </a:rPr>
              <a:t>bloki</a:t>
            </a:r>
            <a:endParaRPr lang="en-US" altLang="ru-RU" sz="1800" b="1" dirty="0">
              <a:solidFill>
                <a:srgbClr val="000000"/>
              </a:solidFill>
            </a:endParaRPr>
          </a:p>
          <a:p>
            <a:pPr>
              <a:defRPr/>
            </a:pPr>
            <a:r>
              <a:rPr lang="en-US" altLang="ru-RU" sz="1800" b="1" dirty="0" err="1">
                <a:solidFill>
                  <a:srgbClr val="000000"/>
                </a:solidFill>
              </a:rPr>
              <a:t>detektor</a:t>
            </a:r>
            <a:endParaRPr lang="en-US" altLang="ru-RU" sz="1800" b="1" dirty="0">
              <a:solidFill>
                <a:srgbClr val="000000"/>
              </a:solidFill>
            </a:endParaRPr>
          </a:p>
          <a:p>
            <a:pPr>
              <a:defRPr/>
            </a:pPr>
            <a:endParaRPr lang="en-US" altLang="ru-RU" sz="1050" b="1" dirty="0">
              <a:solidFill>
                <a:srgbClr val="000000"/>
              </a:solidFill>
            </a:endParaRPr>
          </a:p>
          <a:p>
            <a:pPr>
              <a:defRPr/>
            </a:pPr>
            <a:r>
              <a:rPr lang="en-US" altLang="ru-RU" sz="1800" b="1" dirty="0" err="1">
                <a:solidFill>
                  <a:srgbClr val="000000"/>
                </a:solidFill>
              </a:rPr>
              <a:t>Indikator</a:t>
            </a:r>
            <a:endParaRPr lang="ru-RU" altLang="ru-RU" sz="1800" b="1" dirty="0">
              <a:solidFill>
                <a:srgbClr val="000000"/>
              </a:solidFill>
            </a:endParaRPr>
          </a:p>
        </p:txBody>
      </p:sp>
      <p:sp>
        <p:nvSpPr>
          <p:cNvPr id="95236" name="Rectangle 8">
            <a:extLst>
              <a:ext uri="{FF2B5EF4-FFF2-40B4-BE49-F238E27FC236}">
                <a16:creationId xmlns:a16="http://schemas.microsoft.com/office/drawing/2014/main" id="{C1A5576B-7DBF-4083-923C-DCCDB5AED64C}"/>
              </a:ext>
            </a:extLst>
          </p:cNvPr>
          <p:cNvSpPr>
            <a:spLocks noChangeArrowheads="1"/>
          </p:cNvSpPr>
          <p:nvPr/>
        </p:nvSpPr>
        <p:spPr bwMode="auto">
          <a:xfrm>
            <a:off x="5130800" y="719138"/>
            <a:ext cx="3851275" cy="1939925"/>
          </a:xfrm>
          <a:prstGeom prst="rect">
            <a:avLst/>
          </a:prstGeom>
          <a:solidFill>
            <a:srgbClr val="FFFF00"/>
          </a:solidFill>
          <a:ln w="9525">
            <a:solidFill>
              <a:srgbClr val="003399"/>
            </a:solidFill>
            <a:miter lim="800000"/>
            <a:headEnd/>
            <a:tailEnd/>
          </a:ln>
        </p:spPr>
        <p:txBody>
          <a:bodyPr anchor="ctr">
            <a:spAutoFit/>
          </a:bodyPr>
          <a:lstStyle>
            <a:lvl1pPr>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9pPr>
          </a:lstStyle>
          <a:p>
            <a:pPr algn="just">
              <a:spcBef>
                <a:spcPct val="0"/>
              </a:spcBef>
              <a:buClrTx/>
              <a:buFontTx/>
              <a:buNone/>
            </a:pPr>
            <a:r>
              <a:rPr lang="en-AU" altLang="ru-RU" sz="2000">
                <a:solidFill>
                  <a:srgbClr val="00007D"/>
                </a:solidFill>
              </a:rPr>
              <a:t>Shovqin o'lchagich o'lchash mikrofonidan, kuchaytirgichdan, trostlovchi filtrli elektr zanjiridan, ma'lum vaqt tavsiflariga ega (sekin, tez va impulsli) o'lchash asbobidan (detektor) iborat.</a:t>
            </a:r>
            <a:endParaRPr lang="ru-RU" altLang="ru-RU" sz="2000">
              <a:solidFill>
                <a:srgbClr val="00007D"/>
              </a:solidFill>
            </a:endParaRPr>
          </a:p>
        </p:txBody>
      </p:sp>
      <p:pic>
        <p:nvPicPr>
          <p:cNvPr id="95237" name="Picture 2">
            <a:extLst>
              <a:ext uri="{FF2B5EF4-FFF2-40B4-BE49-F238E27FC236}">
                <a16:creationId xmlns:a16="http://schemas.microsoft.com/office/drawing/2014/main" id="{0C4E0C9B-2C59-4A69-A8FE-1F19DD6653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3813" t="21675" r="44000" b="13817"/>
          <a:stretch>
            <a:fillRect/>
          </a:stretch>
        </p:blipFill>
        <p:spPr bwMode="auto">
          <a:xfrm>
            <a:off x="762000" y="693738"/>
            <a:ext cx="1968500" cy="44481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95238" name="Прямоугольник 9">
            <a:extLst>
              <a:ext uri="{FF2B5EF4-FFF2-40B4-BE49-F238E27FC236}">
                <a16:creationId xmlns:a16="http://schemas.microsoft.com/office/drawing/2014/main" id="{0327B59D-6640-4664-83DF-0EAB1C7C9BE4}"/>
              </a:ext>
            </a:extLst>
          </p:cNvPr>
          <p:cNvSpPr>
            <a:spLocks noChangeArrowheads="1"/>
          </p:cNvSpPr>
          <p:nvPr/>
        </p:nvSpPr>
        <p:spPr bwMode="auto">
          <a:xfrm>
            <a:off x="762000" y="5400799"/>
            <a:ext cx="8382000"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defRPr>
            </a:lvl9pPr>
          </a:lstStyle>
          <a:p>
            <a:pPr>
              <a:spcBef>
                <a:spcPct val="0"/>
              </a:spcBef>
              <a:buClrTx/>
              <a:buFontTx/>
              <a:buNone/>
            </a:pPr>
            <a:r>
              <a:rPr lang="en-US" sz="1300" dirty="0" err="1">
                <a:solidFill>
                  <a:schemeClr val="tx1"/>
                </a:solidFill>
              </a:rPr>
              <a:t>Analytprom</a:t>
            </a:r>
            <a:r>
              <a:rPr lang="en-US" sz="1300" dirty="0">
                <a:solidFill>
                  <a:schemeClr val="tx1"/>
                </a:solidFill>
              </a:rPr>
              <a:t>. (2025, September 6). </a:t>
            </a:r>
            <a:r>
              <a:rPr lang="en-US" sz="1300" i="1" dirty="0">
                <a:solidFill>
                  <a:schemeClr val="tx1"/>
                </a:solidFill>
              </a:rPr>
              <a:t>Noise meter device</a:t>
            </a:r>
            <a:r>
              <a:rPr lang="en-US" sz="1300" dirty="0">
                <a:solidFill>
                  <a:schemeClr val="tx1"/>
                </a:solidFill>
              </a:rPr>
              <a:t> [Image].</a:t>
            </a:r>
            <a:endParaRPr lang="uz-Cyrl-UZ" sz="1300" dirty="0">
              <a:solidFill>
                <a:schemeClr val="tx1"/>
              </a:solidFill>
            </a:endParaRPr>
          </a:p>
          <a:p>
            <a:pPr>
              <a:spcBef>
                <a:spcPct val="0"/>
              </a:spcBef>
              <a:buClrTx/>
              <a:buFontTx/>
              <a:buNone/>
            </a:pPr>
            <a:r>
              <a:rPr lang="en-US" sz="1300" dirty="0">
                <a:solidFill>
                  <a:schemeClr val="tx1"/>
                </a:solidFill>
              </a:rPr>
              <a:t> Retrieved from https://analytprom.ru/wp-content/uploads/2012/07/%D0%A8%D1%83%D0%BC%D0%BE%D0%BC%D0%B5%D1%80-</a:t>
            </a:r>
            <a:endParaRPr lang="ru-RU" altLang="ru-RU" sz="1300" dirty="0">
              <a:solidFill>
                <a:schemeClr val="tx1"/>
              </a:solidFill>
            </a:endParaRPr>
          </a:p>
        </p:txBody>
      </p:sp>
      <p:sp>
        <p:nvSpPr>
          <p:cNvPr id="8" name="10-конечная звезда 3">
            <a:extLst>
              <a:ext uri="{FF2B5EF4-FFF2-40B4-BE49-F238E27FC236}">
                <a16:creationId xmlns:a16="http://schemas.microsoft.com/office/drawing/2014/main" id="{3143FF7F-622C-44CB-941B-13DDCF3EFEF0}"/>
              </a:ext>
            </a:extLst>
          </p:cNvPr>
          <p:cNvSpPr/>
          <p:nvPr/>
        </p:nvSpPr>
        <p:spPr>
          <a:xfrm>
            <a:off x="8485187"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33</a:t>
            </a:r>
            <a:endParaRPr lang="ru-RU" sz="2000" dirty="0">
              <a:solidFill>
                <a:schemeClr val="tx1"/>
              </a:solidFill>
              <a:latin typeface="Palatino Linotype" panose="02040502050505030304" pitchFamily="18" charset="0"/>
            </a:endParaRPr>
          </a:p>
        </p:txBody>
      </p:sp>
      <p:sp>
        <p:nvSpPr>
          <p:cNvPr id="2" name="Нижний колонтитул 1">
            <a:extLst>
              <a:ext uri="{FF2B5EF4-FFF2-40B4-BE49-F238E27FC236}">
                <a16:creationId xmlns:a16="http://schemas.microsoft.com/office/drawing/2014/main" id="{E0BCDFDF-56EF-432E-871D-6511E27A8983}"/>
              </a:ext>
            </a:extLst>
          </p:cNvPr>
          <p:cNvSpPr>
            <a:spLocks noGrp="1"/>
          </p:cNvSpPr>
          <p:nvPr>
            <p:ph type="ftr" sz="quarter" idx="11"/>
          </p:nvPr>
        </p:nvSpPr>
        <p:spPr>
          <a:xfrm>
            <a:off x="2627293" y="6382146"/>
            <a:ext cx="5716588" cy="365125"/>
          </a:xfrm>
        </p:spPr>
        <p:txBody>
          <a:bodyPr/>
          <a:lstStyle/>
          <a:p>
            <a:pPr algn="r">
              <a:defRPr/>
            </a:pPr>
            <a:r>
              <a:rPr lang="en-US" sz="1050">
                <a:solidFill>
                  <a:srgbClr val="002060"/>
                </a:solidFill>
              </a:rPr>
              <a:t>© B.Khamdamov </a:t>
            </a:r>
            <a:endParaRPr lang="ru-RU" sz="1050">
              <a:solidFill>
                <a:srgbClr val="002060"/>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E3894DDC-E545-4A61-99B5-24D28202CA75}"/>
              </a:ext>
            </a:extLst>
          </p:cNvPr>
          <p:cNvSpPr>
            <a:spLocks noGrp="1"/>
          </p:cNvSpPr>
          <p:nvPr>
            <p:ph idx="1"/>
          </p:nvPr>
        </p:nvSpPr>
        <p:spPr>
          <a:xfrm>
            <a:off x="0" y="-27384"/>
            <a:ext cx="9144000" cy="6912768"/>
          </a:xfrm>
        </p:spPr>
        <p:txBody>
          <a:bodyPr rtlCol="0">
            <a:noAutofit/>
          </a:bodyPr>
          <a:lstStyle/>
          <a:p>
            <a:pPr marL="0" indent="0" algn="ctr" eaLnBrk="1" fontAlgn="auto" hangingPunct="1">
              <a:spcAft>
                <a:spcPts val="0"/>
              </a:spcAft>
              <a:buNone/>
              <a:defRPr/>
            </a:pPr>
            <a:r>
              <a:rPr lang="en-US" sz="2200" b="1" dirty="0" err="1">
                <a:solidFill>
                  <a:srgbClr val="003399"/>
                </a:solidFill>
                <a:latin typeface="Arial" panose="020B0604020202020204" pitchFamily="34" charset="0"/>
                <a:cs typeface="Arial" panose="020B0604020202020204" pitchFamily="34" charset="0"/>
              </a:rPr>
              <a:t>Foydalanilgan</a:t>
            </a:r>
            <a:r>
              <a:rPr lang="en-US" sz="2200" b="1" dirty="0">
                <a:solidFill>
                  <a:srgbClr val="003399"/>
                </a:solidFill>
                <a:latin typeface="Arial" panose="020B0604020202020204" pitchFamily="34" charset="0"/>
                <a:cs typeface="Arial" panose="020B0604020202020204" pitchFamily="34" charset="0"/>
              </a:rPr>
              <a:t> </a:t>
            </a:r>
            <a:r>
              <a:rPr lang="en-US" sz="2200" b="1" dirty="0" err="1">
                <a:solidFill>
                  <a:srgbClr val="003399"/>
                </a:solidFill>
                <a:latin typeface="Arial" panose="020B0604020202020204" pitchFamily="34" charset="0"/>
                <a:cs typeface="Arial" panose="020B0604020202020204" pitchFamily="34" charset="0"/>
              </a:rPr>
              <a:t>adabiyotlar</a:t>
            </a:r>
            <a:endParaRPr lang="en-US" sz="2200" b="1" dirty="0">
              <a:solidFill>
                <a:srgbClr val="003399"/>
              </a:solidFill>
              <a:latin typeface="Arial" panose="020B0604020202020204" pitchFamily="34" charset="0"/>
              <a:cs typeface="Arial" panose="020B0604020202020204" pitchFamily="34" charset="0"/>
            </a:endParaRPr>
          </a:p>
          <a:p>
            <a:pPr marL="228600" indent="-228600" algn="just" eaLnBrk="1" fontAlgn="auto" hangingPunct="1">
              <a:spcAft>
                <a:spcPts val="0"/>
              </a:spcAft>
              <a:buFont typeface="+mj-lt"/>
              <a:buAutoNum type="arabicPeriod"/>
              <a:defRPr/>
            </a:pPr>
            <a:endParaRPr lang="en-US" sz="800" b="1" dirty="0">
              <a:solidFill>
                <a:srgbClr val="003399"/>
              </a:solidFill>
              <a:latin typeface="Arial" panose="020B0604020202020204" pitchFamily="34" charset="0"/>
              <a:cs typeface="Arial" panose="020B0604020202020204" pitchFamily="34" charset="0"/>
            </a:endParaRPr>
          </a:p>
          <a:p>
            <a:pPr algn="just" eaLnBrk="1" fontAlgn="auto" hangingPunct="1">
              <a:spcBef>
                <a:spcPts val="0"/>
              </a:spcBef>
              <a:spcAft>
                <a:spcPts val="0"/>
              </a:spcAft>
              <a:buFont typeface="+mj-lt"/>
              <a:buAutoNum type="arabicPeriod"/>
              <a:defRPr/>
            </a:pPr>
            <a:r>
              <a:rPr lang="uz-Cyrl-UZ" sz="1700" dirty="0">
                <a:solidFill>
                  <a:srgbClr val="002060"/>
                </a:solidFill>
                <a:latin typeface="Arial" panose="020B0604020202020204" pitchFamily="34" charset="0"/>
                <a:cs typeface="Arial" panose="020B0604020202020204" pitchFamily="34" charset="0"/>
              </a:rPr>
              <a:t>O’lchash usullari va vositalari, O’quv qo’llanma.</a:t>
            </a:r>
            <a:r>
              <a:rPr lang="en-US" sz="1700" dirty="0">
                <a:solidFill>
                  <a:srgbClr val="002060"/>
                </a:solidFill>
                <a:latin typeface="Arial" panose="020B0604020202020204" pitchFamily="34" charset="0"/>
                <a:cs typeface="Arial" panose="020B0604020202020204" pitchFamily="34" charset="0"/>
              </a:rPr>
              <a:t> </a:t>
            </a:r>
            <a:r>
              <a:rPr lang="uz-Cyrl-UZ" sz="1700" dirty="0">
                <a:solidFill>
                  <a:srgbClr val="002060"/>
                </a:solidFill>
                <a:latin typeface="Arial" panose="020B0604020202020204" pitchFamily="34" charset="0"/>
                <a:cs typeface="Arial" panose="020B0604020202020204" pitchFamily="34" charset="0"/>
              </a:rPr>
              <a:t>A.A.Mamajonov, M.O.Sattarov, D.V.Xakimov</a:t>
            </a:r>
            <a:r>
              <a:rPr lang="en-US" sz="1700" dirty="0">
                <a:solidFill>
                  <a:srgbClr val="002060"/>
                </a:solidFill>
                <a:latin typeface="Arial" panose="020B0604020202020204" pitchFamily="34" charset="0"/>
                <a:cs typeface="Arial" panose="020B0604020202020204" pitchFamily="34" charset="0"/>
              </a:rPr>
              <a:t> /</a:t>
            </a:r>
            <a:r>
              <a:rPr lang="uz-Cyrl-UZ" sz="1700" dirty="0">
                <a:solidFill>
                  <a:srgbClr val="002060"/>
                </a:solidFill>
                <a:latin typeface="Arial" panose="020B0604020202020204" pitchFamily="34" charset="0"/>
                <a:cs typeface="Arial" panose="020B0604020202020204" pitchFamily="34" charset="0"/>
              </a:rPr>
              <a:t>Toshkent “NIF MSh” -2020 y. 254 b.</a:t>
            </a:r>
            <a:r>
              <a:rPr lang="en-US" sz="1700" dirty="0">
                <a:solidFill>
                  <a:srgbClr val="002060"/>
                </a:solidFill>
                <a:latin typeface="Arial" panose="020B0604020202020204" pitchFamily="34" charset="0"/>
                <a:ea typeface="Calibri" panose="020F0502020204030204" pitchFamily="34" charset="0"/>
                <a:cs typeface="Arial" panose="020B0604020202020204" pitchFamily="34" charset="0"/>
              </a:rPr>
              <a:t> </a:t>
            </a:r>
          </a:p>
          <a:p>
            <a:pPr algn="just" eaLnBrk="1" fontAlgn="auto" hangingPunct="1">
              <a:spcBef>
                <a:spcPts val="0"/>
              </a:spcBef>
              <a:spcAft>
                <a:spcPts val="0"/>
              </a:spcAft>
              <a:buFont typeface="+mj-lt"/>
              <a:buAutoNum type="arabicPeriod"/>
              <a:defRPr/>
            </a:pPr>
            <a:r>
              <a:rPr lang="uz-Cyrl-UZ" sz="1700" dirty="0">
                <a:solidFill>
                  <a:srgbClr val="002060"/>
                </a:solidFill>
                <a:latin typeface="Arial" panose="020B0604020202020204" pitchFamily="34" charset="0"/>
                <a:cs typeface="Arial" panose="020B0604020202020204" pitchFamily="34" charset="0"/>
              </a:rPr>
              <a:t>Mеtrоlоgiya asoslari</a:t>
            </a:r>
            <a:r>
              <a:rPr lang="en-US" sz="1700" dirty="0">
                <a:solidFill>
                  <a:srgbClr val="002060"/>
                </a:solidFill>
                <a:latin typeface="Arial" panose="020B0604020202020204" pitchFamily="34" charset="0"/>
                <a:cs typeface="Arial" panose="020B0604020202020204" pitchFamily="34" charset="0"/>
              </a:rPr>
              <a:t>,</a:t>
            </a:r>
            <a:r>
              <a:rPr lang="uz-Cyrl-UZ" sz="1700" dirty="0">
                <a:solidFill>
                  <a:srgbClr val="002060"/>
                </a:solidFill>
                <a:latin typeface="Arial" panose="020B0604020202020204" pitchFamily="34" charset="0"/>
                <a:cs typeface="Arial" panose="020B0604020202020204" pitchFamily="34" charset="0"/>
              </a:rPr>
              <a:t> O’quv qo’llanma.</a:t>
            </a:r>
            <a:r>
              <a:rPr lang="en-US" sz="1700" dirty="0">
                <a:solidFill>
                  <a:srgbClr val="002060"/>
                </a:solidFill>
                <a:latin typeface="Arial" panose="020B0604020202020204" pitchFamily="34" charset="0"/>
                <a:cs typeface="Arial" panose="020B0604020202020204" pitchFamily="34" charset="0"/>
              </a:rPr>
              <a:t> </a:t>
            </a:r>
            <a:r>
              <a:rPr lang="uz-Cyrl-UZ" sz="1700" dirty="0">
                <a:solidFill>
                  <a:srgbClr val="002060"/>
                </a:solidFill>
                <a:latin typeface="Arial" panose="020B0604020202020204" pitchFamily="34" charset="0"/>
                <a:cs typeface="Arial" panose="020B0604020202020204" pitchFamily="34" charset="0"/>
              </a:rPr>
              <a:t>Ismаtullаеv P.R., Qodirova Sh.A. </a:t>
            </a:r>
            <a:r>
              <a:rPr lang="en-US" sz="1700" dirty="0">
                <a:solidFill>
                  <a:srgbClr val="002060"/>
                </a:solidFill>
                <a:latin typeface="Arial" panose="020B0604020202020204" pitchFamily="34" charset="0"/>
                <a:cs typeface="Arial" panose="020B0604020202020204" pitchFamily="34" charset="0"/>
              </a:rPr>
              <a:t>/ T.: </a:t>
            </a:r>
            <a:r>
              <a:rPr lang="en-US" sz="1700" dirty="0" err="1">
                <a:solidFill>
                  <a:srgbClr val="002060"/>
                </a:solidFill>
                <a:latin typeface="Arial" panose="020B0604020202020204" pitchFamily="34" charset="0"/>
                <a:cs typeface="Arial" panose="020B0604020202020204" pitchFamily="34" charset="0"/>
              </a:rPr>
              <a:t>Tafakkur</a:t>
            </a:r>
            <a:r>
              <a:rPr lang="en-US" sz="1700" dirty="0">
                <a:solidFill>
                  <a:srgbClr val="002060"/>
                </a:solidFill>
                <a:latin typeface="Arial" panose="020B0604020202020204" pitchFamily="34" charset="0"/>
                <a:cs typeface="Arial" panose="020B0604020202020204" pitchFamily="34" charset="0"/>
              </a:rPr>
              <a:t>, Extremum –Press, </a:t>
            </a:r>
            <a:r>
              <a:rPr lang="uz-Cyrl-UZ" sz="1700" dirty="0">
                <a:solidFill>
                  <a:srgbClr val="002060"/>
                </a:solidFill>
                <a:latin typeface="Arial" panose="020B0604020202020204" pitchFamily="34" charset="0"/>
                <a:cs typeface="Arial" panose="020B0604020202020204" pitchFamily="34" charset="0"/>
              </a:rPr>
              <a:t>201</a:t>
            </a:r>
            <a:r>
              <a:rPr lang="en-US" sz="1700" dirty="0">
                <a:solidFill>
                  <a:srgbClr val="002060"/>
                </a:solidFill>
                <a:latin typeface="Arial" panose="020B0604020202020204" pitchFamily="34" charset="0"/>
                <a:cs typeface="Arial" panose="020B0604020202020204" pitchFamily="34" charset="0"/>
              </a:rPr>
              <a:t>2. </a:t>
            </a:r>
          </a:p>
          <a:p>
            <a:pPr algn="just" eaLnBrk="1" fontAlgn="auto" hangingPunct="1">
              <a:spcBef>
                <a:spcPts val="0"/>
              </a:spcBef>
              <a:spcAft>
                <a:spcPts val="0"/>
              </a:spcAft>
              <a:buFont typeface="+mj-lt"/>
              <a:buAutoNum type="arabicPeriod"/>
              <a:defRPr/>
            </a:pPr>
            <a:r>
              <a:rPr lang="uz-Cyrl-UZ" sz="1700" dirty="0">
                <a:solidFill>
                  <a:srgbClr val="002060"/>
                </a:solidFill>
                <a:latin typeface="Arial" panose="020B0604020202020204" pitchFamily="34" charset="0"/>
                <a:cs typeface="Arial" panose="020B0604020202020204" pitchFamily="34" charset="0"/>
              </a:rPr>
              <a:t>Fizikaviy-kimyoviy o’lchashlar, O’quv qo’llanma. IsmаtullаеvP.R. va boshq. </a:t>
            </a:r>
            <a:r>
              <a:rPr lang="en-US" sz="1700" dirty="0">
                <a:solidFill>
                  <a:srgbClr val="002060"/>
                </a:solidFill>
                <a:latin typeface="Arial" panose="020B0604020202020204" pitchFamily="34" charset="0"/>
                <a:cs typeface="Arial" panose="020B0604020202020204" pitchFamily="34" charset="0"/>
              </a:rPr>
              <a:t>/</a:t>
            </a:r>
            <a:r>
              <a:rPr lang="uz-Cyrl-UZ" sz="1700" dirty="0">
                <a:solidFill>
                  <a:srgbClr val="002060"/>
                </a:solidFill>
                <a:latin typeface="Arial" panose="020B0604020202020204" pitchFamily="34" charset="0"/>
                <a:cs typeface="Arial" panose="020B0604020202020204" pitchFamily="34" charset="0"/>
              </a:rPr>
              <a:t> T.: TDTU, 2007</a:t>
            </a:r>
            <a:endParaRPr lang="en-US" sz="1700" dirty="0">
              <a:solidFill>
                <a:srgbClr val="002060"/>
              </a:solidFill>
              <a:latin typeface="Arial" panose="020B0604020202020204" pitchFamily="34" charset="0"/>
              <a:cs typeface="Arial" panose="020B0604020202020204" pitchFamily="34" charset="0"/>
            </a:endParaRPr>
          </a:p>
          <a:p>
            <a:pPr algn="just" eaLnBrk="1" fontAlgn="auto" hangingPunct="1">
              <a:spcBef>
                <a:spcPts val="0"/>
              </a:spcBef>
              <a:spcAft>
                <a:spcPts val="0"/>
              </a:spcAft>
              <a:buFont typeface="+mj-lt"/>
              <a:buAutoNum type="arabicPeriod"/>
              <a:defRPr/>
            </a:pPr>
            <a:r>
              <a:rPr lang="uz-Cyrl-UZ" sz="1700" dirty="0">
                <a:solidFill>
                  <a:srgbClr val="002060"/>
                </a:solidFill>
                <a:latin typeface="Arial" panose="020B0604020202020204" pitchFamily="34" charset="0"/>
                <a:cs typeface="Arial" panose="020B0604020202020204" pitchFamily="34" charset="0"/>
              </a:rPr>
              <a:t>Issiqlik texnikasida o’lchashlar. O’quv qo’llanma.</a:t>
            </a:r>
            <a:r>
              <a:rPr lang="en-US" sz="1700" dirty="0">
                <a:solidFill>
                  <a:srgbClr val="002060"/>
                </a:solidFill>
                <a:latin typeface="Arial" panose="020B0604020202020204" pitchFamily="34" charset="0"/>
                <a:cs typeface="Arial" panose="020B0604020202020204" pitchFamily="34" charset="0"/>
              </a:rPr>
              <a:t> </a:t>
            </a:r>
            <a:r>
              <a:rPr lang="uz-Cyrl-UZ" sz="1700" dirty="0">
                <a:solidFill>
                  <a:srgbClr val="002060"/>
                </a:solidFill>
                <a:latin typeface="Arial" panose="020B0604020202020204" pitchFamily="34" charset="0"/>
                <a:cs typeface="Arial" panose="020B0604020202020204" pitchFamily="34" charset="0"/>
              </a:rPr>
              <a:t>Ismаtullаеv P.R., A’zamov A.A. va boshq.</a:t>
            </a:r>
            <a:r>
              <a:rPr lang="en-US" sz="1700" dirty="0">
                <a:solidFill>
                  <a:srgbClr val="002060"/>
                </a:solidFill>
                <a:latin typeface="Arial" panose="020B0604020202020204" pitchFamily="34" charset="0"/>
                <a:cs typeface="Arial" panose="020B0604020202020204" pitchFamily="34" charset="0"/>
              </a:rPr>
              <a:t> /</a:t>
            </a:r>
            <a:r>
              <a:rPr lang="uz-Cyrl-UZ" sz="1700" dirty="0">
                <a:solidFill>
                  <a:srgbClr val="002060"/>
                </a:solidFill>
                <a:latin typeface="Arial" panose="020B0604020202020204" pitchFamily="34" charset="0"/>
                <a:cs typeface="Arial" panose="020B0604020202020204" pitchFamily="34" charset="0"/>
              </a:rPr>
              <a:t> T.: TDTU, 2007.</a:t>
            </a:r>
            <a:endParaRPr lang="en-US" sz="1700" dirty="0">
              <a:solidFill>
                <a:srgbClr val="002060"/>
              </a:solidFill>
              <a:latin typeface="Arial" panose="020B0604020202020204" pitchFamily="34" charset="0"/>
              <a:cs typeface="Arial" panose="020B0604020202020204" pitchFamily="34" charset="0"/>
            </a:endParaRPr>
          </a:p>
          <a:p>
            <a:pPr algn="just" eaLnBrk="1" fontAlgn="auto" hangingPunct="1">
              <a:spcBef>
                <a:spcPts val="0"/>
              </a:spcBef>
              <a:spcAft>
                <a:spcPts val="0"/>
              </a:spcAft>
              <a:buFont typeface="+mj-lt"/>
              <a:buAutoNum type="arabicPeriod"/>
              <a:defRPr/>
            </a:pPr>
            <a:r>
              <a:rPr lang="en-US" sz="1700" dirty="0">
                <a:solidFill>
                  <a:srgbClr val="002060"/>
                </a:solidFill>
                <a:latin typeface="Arial" panose="020B0604020202020204" pitchFamily="34" charset="0"/>
                <a:cs typeface="Arial" panose="020B0604020202020204" pitchFamily="34" charset="0"/>
              </a:rPr>
              <a:t>ppt-online. (2025, September 6). </a:t>
            </a:r>
            <a:r>
              <a:rPr lang="en-US" sz="1700" i="1" dirty="0">
                <a:solidFill>
                  <a:srgbClr val="002060"/>
                </a:solidFill>
                <a:latin typeface="Arial" panose="020B0604020202020204" pitchFamily="34" charset="0"/>
                <a:cs typeface="Arial" panose="020B0604020202020204" pitchFamily="34" charset="0"/>
              </a:rPr>
              <a:t>Measurement illustration</a:t>
            </a:r>
            <a:r>
              <a:rPr lang="en-US" sz="1700" dirty="0">
                <a:solidFill>
                  <a:srgbClr val="002060"/>
                </a:solidFill>
                <a:latin typeface="Arial" panose="020B0604020202020204" pitchFamily="34" charset="0"/>
                <a:cs typeface="Arial" panose="020B0604020202020204" pitchFamily="34" charset="0"/>
              </a:rPr>
              <a:t> [Image]. Retrieved from https://ppt-online.org</a:t>
            </a:r>
          </a:p>
          <a:p>
            <a:pPr algn="just" eaLnBrk="1" fontAlgn="auto" hangingPunct="1">
              <a:spcBef>
                <a:spcPts val="0"/>
              </a:spcBef>
              <a:spcAft>
                <a:spcPts val="0"/>
              </a:spcAft>
              <a:buFont typeface="+mj-lt"/>
              <a:buAutoNum type="arabicPeriod"/>
              <a:defRPr/>
            </a:pPr>
            <a:r>
              <a:rPr lang="en-US" sz="1700" dirty="0">
                <a:solidFill>
                  <a:srgbClr val="002060"/>
                </a:solidFill>
                <a:latin typeface="Arial" panose="020B0604020202020204" pitchFamily="34" charset="0"/>
                <a:cs typeface="Arial" panose="020B0604020202020204" pitchFamily="34" charset="0"/>
              </a:rPr>
              <a:t>Google Images. (2025, September 6). </a:t>
            </a:r>
            <a:r>
              <a:rPr lang="en-US" sz="1700" i="1" dirty="0">
                <a:solidFill>
                  <a:srgbClr val="002060"/>
                </a:solidFill>
                <a:latin typeface="Arial" panose="020B0604020202020204" pitchFamily="34" charset="0"/>
                <a:cs typeface="Arial" panose="020B0604020202020204" pitchFamily="34" charset="0"/>
              </a:rPr>
              <a:t>Historical measurement depiction</a:t>
            </a:r>
            <a:r>
              <a:rPr lang="en-US" sz="1700" dirty="0">
                <a:solidFill>
                  <a:srgbClr val="002060"/>
                </a:solidFill>
                <a:latin typeface="Arial" panose="020B0604020202020204" pitchFamily="34" charset="0"/>
                <a:cs typeface="Arial" panose="020B0604020202020204" pitchFamily="34" charset="0"/>
              </a:rPr>
              <a:t> [Image]. Retrieved from https://encrypted-tbn2.gstatic.com/images</a:t>
            </a:r>
          </a:p>
          <a:p>
            <a:pPr algn="just" eaLnBrk="1" fontAlgn="auto" hangingPunct="1">
              <a:spcBef>
                <a:spcPts val="0"/>
              </a:spcBef>
              <a:spcAft>
                <a:spcPts val="0"/>
              </a:spcAft>
              <a:buFont typeface="+mj-lt"/>
              <a:buAutoNum type="arabicPeriod"/>
              <a:defRPr/>
            </a:pPr>
            <a:r>
              <a:rPr lang="en-US" sz="1700" dirty="0">
                <a:solidFill>
                  <a:srgbClr val="002060"/>
                </a:solidFill>
                <a:latin typeface="Arial" panose="020B0604020202020204" pitchFamily="34" charset="0"/>
                <a:cs typeface="Arial" panose="020B0604020202020204" pitchFamily="34" charset="0"/>
              </a:rPr>
              <a:t>e-derslik.edu.az. (2025, September 6). </a:t>
            </a:r>
            <a:r>
              <a:rPr lang="en-US" sz="1700" i="1" dirty="0">
                <a:solidFill>
                  <a:srgbClr val="002060"/>
                </a:solidFill>
                <a:latin typeface="Arial" panose="020B0604020202020204" pitchFamily="34" charset="0"/>
                <a:cs typeface="Arial" panose="020B0604020202020204" pitchFamily="34" charset="0"/>
              </a:rPr>
              <a:t>School textbook illustration</a:t>
            </a:r>
            <a:r>
              <a:rPr lang="en-US" sz="1700" dirty="0">
                <a:solidFill>
                  <a:srgbClr val="002060"/>
                </a:solidFill>
                <a:latin typeface="Arial" panose="020B0604020202020204" pitchFamily="34" charset="0"/>
                <a:cs typeface="Arial" panose="020B0604020202020204" pitchFamily="34" charset="0"/>
              </a:rPr>
              <a:t> [Image]. Retrieved from https://e-derslik.edu.az</a:t>
            </a:r>
          </a:p>
          <a:p>
            <a:pPr algn="just" eaLnBrk="1" fontAlgn="auto" hangingPunct="1">
              <a:spcBef>
                <a:spcPts val="0"/>
              </a:spcBef>
              <a:spcAft>
                <a:spcPts val="0"/>
              </a:spcAft>
              <a:buFont typeface="+mj-lt"/>
              <a:buAutoNum type="arabicPeriod"/>
              <a:defRPr/>
            </a:pPr>
            <a:r>
              <a:rPr lang="en-US" sz="1700" dirty="0" err="1">
                <a:solidFill>
                  <a:srgbClr val="002060"/>
                </a:solidFill>
                <a:latin typeface="Arial" panose="020B0604020202020204" pitchFamily="34" charset="0"/>
                <a:cs typeface="Arial" panose="020B0604020202020204" pitchFamily="34" charset="0"/>
              </a:rPr>
              <a:t>TehLib</a:t>
            </a:r>
            <a:r>
              <a:rPr lang="en-US" sz="1700" dirty="0">
                <a:solidFill>
                  <a:srgbClr val="002060"/>
                </a:solidFill>
                <a:latin typeface="Arial" panose="020B0604020202020204" pitchFamily="34" charset="0"/>
                <a:cs typeface="Arial" panose="020B0604020202020204" pitchFamily="34" charset="0"/>
              </a:rPr>
              <a:t>. (2025, September 6). </a:t>
            </a:r>
            <a:r>
              <a:rPr lang="en-US" sz="1700" i="1" dirty="0">
                <a:solidFill>
                  <a:srgbClr val="002060"/>
                </a:solidFill>
                <a:latin typeface="Arial" panose="020B0604020202020204" pitchFamily="34" charset="0"/>
                <a:cs typeface="Arial" panose="020B0604020202020204" pitchFamily="34" charset="0"/>
              </a:rPr>
              <a:t>Ancient measurement tools</a:t>
            </a:r>
            <a:r>
              <a:rPr lang="en-US" sz="1700" dirty="0">
                <a:solidFill>
                  <a:srgbClr val="002060"/>
                </a:solidFill>
                <a:latin typeface="Arial" panose="020B0604020202020204" pitchFamily="34" charset="0"/>
                <a:cs typeface="Arial" panose="020B0604020202020204" pitchFamily="34" charset="0"/>
              </a:rPr>
              <a:t> [Image]. Retrieved from https://tehlib.com/wp-content/uploads</a:t>
            </a:r>
          </a:p>
          <a:p>
            <a:pPr algn="just" eaLnBrk="1" fontAlgn="auto" hangingPunct="1">
              <a:spcBef>
                <a:spcPts val="0"/>
              </a:spcBef>
              <a:spcAft>
                <a:spcPts val="0"/>
              </a:spcAft>
              <a:buFont typeface="+mj-lt"/>
              <a:buAutoNum type="arabicPeriod"/>
              <a:defRPr/>
            </a:pPr>
            <a:r>
              <a:rPr lang="en-US" sz="1700" dirty="0" err="1">
                <a:solidFill>
                  <a:srgbClr val="002060"/>
                </a:solidFill>
                <a:latin typeface="Arial" panose="020B0604020202020204" pitchFamily="34" charset="0"/>
                <a:cs typeface="Arial" panose="020B0604020202020204" pitchFamily="34" charset="0"/>
              </a:rPr>
              <a:t>Newsru</a:t>
            </a:r>
            <a:r>
              <a:rPr lang="en-US" sz="1700" dirty="0">
                <a:solidFill>
                  <a:srgbClr val="002060"/>
                </a:solidFill>
                <a:latin typeface="Arial" panose="020B0604020202020204" pitchFamily="34" charset="0"/>
                <a:cs typeface="Arial" panose="020B0604020202020204" pitchFamily="34" charset="0"/>
              </a:rPr>
              <a:t>. (2025, September 6). </a:t>
            </a:r>
            <a:r>
              <a:rPr lang="en-US" sz="1700" i="1" dirty="0">
                <a:solidFill>
                  <a:srgbClr val="002060"/>
                </a:solidFill>
                <a:latin typeface="Arial" panose="020B0604020202020204" pitchFamily="34" charset="0"/>
                <a:cs typeface="Arial" panose="020B0604020202020204" pitchFamily="34" charset="0"/>
              </a:rPr>
              <a:t>Metric system illustration</a:t>
            </a:r>
            <a:r>
              <a:rPr lang="en-US" sz="1700" dirty="0">
                <a:solidFill>
                  <a:srgbClr val="002060"/>
                </a:solidFill>
                <a:latin typeface="Arial" panose="020B0604020202020204" pitchFamily="34" charset="0"/>
                <a:cs typeface="Arial" panose="020B0604020202020204" pitchFamily="34" charset="0"/>
              </a:rPr>
              <a:t> [Image]. Retrieved from https://image.newsru.com/pict/id</a:t>
            </a:r>
          </a:p>
          <a:p>
            <a:pPr algn="just" eaLnBrk="1" fontAlgn="auto" hangingPunct="1">
              <a:spcBef>
                <a:spcPts val="0"/>
              </a:spcBef>
              <a:spcAft>
                <a:spcPts val="0"/>
              </a:spcAft>
              <a:buFont typeface="+mj-lt"/>
              <a:buAutoNum type="arabicPeriod"/>
              <a:defRPr/>
            </a:pPr>
            <a:r>
              <a:rPr lang="en-US" sz="1700" dirty="0">
                <a:solidFill>
                  <a:srgbClr val="002060"/>
                </a:solidFill>
                <a:latin typeface="Arial" panose="020B0604020202020204" pitchFamily="34" charset="0"/>
                <a:cs typeface="Arial" panose="020B0604020202020204" pitchFamily="34" charset="0"/>
              </a:rPr>
              <a:t>The Etiology. (2025, September 6). </a:t>
            </a:r>
            <a:r>
              <a:rPr lang="en-US" sz="1700" i="1" dirty="0">
                <a:solidFill>
                  <a:srgbClr val="002060"/>
                </a:solidFill>
                <a:latin typeface="Arial" panose="020B0604020202020204" pitchFamily="34" charset="0"/>
                <a:cs typeface="Arial" panose="020B0604020202020204" pitchFamily="34" charset="0"/>
              </a:rPr>
              <a:t>Thermometer illustration</a:t>
            </a:r>
            <a:r>
              <a:rPr lang="en-US" sz="1700" dirty="0">
                <a:solidFill>
                  <a:srgbClr val="002060"/>
                </a:solidFill>
                <a:latin typeface="Arial" panose="020B0604020202020204" pitchFamily="34" charset="0"/>
                <a:cs typeface="Arial" panose="020B0604020202020204" pitchFamily="34" charset="0"/>
              </a:rPr>
              <a:t> [Image]. Retrieved from https://thesheriffofsodium.com</a:t>
            </a:r>
          </a:p>
          <a:p>
            <a:pPr algn="just" eaLnBrk="1" fontAlgn="auto" hangingPunct="1">
              <a:spcBef>
                <a:spcPts val="0"/>
              </a:spcBef>
              <a:spcAft>
                <a:spcPts val="0"/>
              </a:spcAft>
              <a:buFont typeface="+mj-lt"/>
              <a:buAutoNum type="arabicPeriod"/>
              <a:defRPr/>
            </a:pPr>
            <a:r>
              <a:rPr lang="en-US" sz="1700" dirty="0">
                <a:solidFill>
                  <a:srgbClr val="002060"/>
                </a:solidFill>
                <a:latin typeface="Arial" panose="020B0604020202020204" pitchFamily="34" charset="0"/>
                <a:cs typeface="Arial" panose="020B0604020202020204" pitchFamily="34" charset="0"/>
              </a:rPr>
              <a:t>GRANAT. (2025, September 6). </a:t>
            </a:r>
            <a:r>
              <a:rPr lang="en-US" sz="1700" i="1" dirty="0" err="1">
                <a:solidFill>
                  <a:srgbClr val="002060"/>
                </a:solidFill>
                <a:latin typeface="Arial" panose="020B0604020202020204" pitchFamily="34" charset="0"/>
                <a:cs typeface="Arial" panose="020B0604020202020204" pitchFamily="34" charset="0"/>
              </a:rPr>
              <a:t>Milichrom</a:t>
            </a:r>
            <a:r>
              <a:rPr lang="en-US" sz="1700" i="1" dirty="0">
                <a:solidFill>
                  <a:srgbClr val="002060"/>
                </a:solidFill>
                <a:latin typeface="Arial" panose="020B0604020202020204" pitchFamily="34" charset="0"/>
                <a:cs typeface="Arial" panose="020B0604020202020204" pitchFamily="34" charset="0"/>
              </a:rPr>
              <a:t> device image</a:t>
            </a:r>
            <a:r>
              <a:rPr lang="en-US" sz="1700" dirty="0">
                <a:solidFill>
                  <a:srgbClr val="002060"/>
                </a:solidFill>
                <a:latin typeface="Arial" panose="020B0604020202020204" pitchFamily="34" charset="0"/>
                <a:cs typeface="Arial" panose="020B0604020202020204" pitchFamily="34" charset="0"/>
              </a:rPr>
              <a:t> [Image]. Retrieved from https://granat-e.ru</a:t>
            </a:r>
          </a:p>
          <a:p>
            <a:pPr algn="just" eaLnBrk="1" fontAlgn="auto" hangingPunct="1">
              <a:spcBef>
                <a:spcPts val="0"/>
              </a:spcBef>
              <a:spcAft>
                <a:spcPts val="0"/>
              </a:spcAft>
              <a:buFont typeface="+mj-lt"/>
              <a:buAutoNum type="arabicPeriod"/>
              <a:defRPr/>
            </a:pPr>
            <a:r>
              <a:rPr lang="en-US" sz="1700" dirty="0" err="1">
                <a:solidFill>
                  <a:srgbClr val="002060"/>
                </a:solidFill>
                <a:latin typeface="Arial" panose="020B0604020202020204" pitchFamily="34" charset="0"/>
                <a:cs typeface="Arial" panose="020B0604020202020204" pitchFamily="34" charset="0"/>
              </a:rPr>
              <a:t>Analytprom</a:t>
            </a:r>
            <a:r>
              <a:rPr lang="en-US" sz="1700" dirty="0">
                <a:solidFill>
                  <a:srgbClr val="002060"/>
                </a:solidFill>
                <a:latin typeface="Arial" panose="020B0604020202020204" pitchFamily="34" charset="0"/>
                <a:cs typeface="Arial" panose="020B0604020202020204" pitchFamily="34" charset="0"/>
              </a:rPr>
              <a:t>. (2025, September 6). </a:t>
            </a:r>
            <a:r>
              <a:rPr lang="en-US" sz="1700" i="1" dirty="0">
                <a:solidFill>
                  <a:srgbClr val="002060"/>
                </a:solidFill>
                <a:latin typeface="Arial" panose="020B0604020202020204" pitchFamily="34" charset="0"/>
                <a:cs typeface="Arial" panose="020B0604020202020204" pitchFamily="34" charset="0"/>
              </a:rPr>
              <a:t>Noise meter device</a:t>
            </a:r>
            <a:r>
              <a:rPr lang="en-US" sz="1700" dirty="0">
                <a:solidFill>
                  <a:srgbClr val="002060"/>
                </a:solidFill>
                <a:latin typeface="Arial" panose="020B0604020202020204" pitchFamily="34" charset="0"/>
                <a:cs typeface="Arial" panose="020B0604020202020204" pitchFamily="34" charset="0"/>
              </a:rPr>
              <a:t> [Image]. Retrieved from https://analytprom.ru</a:t>
            </a:r>
          </a:p>
          <a:p>
            <a:pPr marL="457200" indent="-457200" algn="just" eaLnBrk="1" fontAlgn="auto" hangingPunct="1">
              <a:spcBef>
                <a:spcPts val="0"/>
              </a:spcBef>
              <a:spcAft>
                <a:spcPts val="0"/>
              </a:spcAft>
              <a:buFont typeface="+mj-lt"/>
              <a:buAutoNum type="arabicPeriod"/>
              <a:defRPr/>
            </a:pPr>
            <a:endParaRPr lang="en-US" sz="1800" dirty="0">
              <a:solidFill>
                <a:srgbClr val="003399"/>
              </a:solidFill>
              <a:latin typeface="Arial" panose="020B0604020202020204" pitchFamily="34" charset="0"/>
              <a:cs typeface="Arial" panose="020B0604020202020204" pitchFamily="34" charset="0"/>
            </a:endParaRPr>
          </a:p>
          <a:p>
            <a:pPr marL="457200" indent="-457200" algn="just" eaLnBrk="1" fontAlgn="auto" hangingPunct="1">
              <a:spcBef>
                <a:spcPts val="0"/>
              </a:spcBef>
              <a:spcAft>
                <a:spcPts val="0"/>
              </a:spcAft>
              <a:buFont typeface="+mj-lt"/>
              <a:buAutoNum type="arabicPeriod"/>
              <a:defRPr/>
            </a:pPr>
            <a:endParaRPr lang="en-US" sz="1800" dirty="0">
              <a:solidFill>
                <a:srgbClr val="003399"/>
              </a:solidFill>
              <a:latin typeface="Arial" panose="020B0604020202020204" pitchFamily="34" charset="0"/>
              <a:cs typeface="Arial" panose="020B0604020202020204" pitchFamily="34" charset="0"/>
            </a:endParaRPr>
          </a:p>
          <a:p>
            <a:pPr marL="457200" indent="-457200" algn="just" eaLnBrk="1" fontAlgn="auto" hangingPunct="1">
              <a:spcBef>
                <a:spcPts val="0"/>
              </a:spcBef>
              <a:spcAft>
                <a:spcPts val="0"/>
              </a:spcAft>
              <a:buFont typeface="+mj-lt"/>
              <a:buAutoNum type="arabicPeriod"/>
              <a:defRPr/>
            </a:pPr>
            <a:endParaRPr lang="en-US" sz="1800" dirty="0">
              <a:solidFill>
                <a:srgbClr val="003399"/>
              </a:solidFill>
              <a:latin typeface="Arial" panose="020B0604020202020204" pitchFamily="34" charset="0"/>
              <a:ea typeface="Calibri" panose="020F0502020204030204" pitchFamily="34" charset="0"/>
              <a:cs typeface="Arial" panose="020B0604020202020204" pitchFamily="34" charset="0"/>
            </a:endParaRPr>
          </a:p>
        </p:txBody>
      </p:sp>
      <p:sp>
        <p:nvSpPr>
          <p:cNvPr id="4" name="10-конечная звезда 3">
            <a:extLst>
              <a:ext uri="{FF2B5EF4-FFF2-40B4-BE49-F238E27FC236}">
                <a16:creationId xmlns:a16="http://schemas.microsoft.com/office/drawing/2014/main" id="{48A89242-73D5-4A3A-B974-BF048D014F0A}"/>
              </a:ext>
            </a:extLst>
          </p:cNvPr>
          <p:cNvSpPr/>
          <p:nvPr/>
        </p:nvSpPr>
        <p:spPr>
          <a:xfrm>
            <a:off x="8485187"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34</a:t>
            </a:r>
            <a:endParaRPr lang="ru-RU" sz="2000" dirty="0">
              <a:solidFill>
                <a:schemeClr val="tx1"/>
              </a:solidFill>
              <a:latin typeface="Palatino Linotype" panose="02040502050505030304" pitchFamily="18" charset="0"/>
            </a:endParaRPr>
          </a:p>
        </p:txBody>
      </p:sp>
      <p:sp>
        <p:nvSpPr>
          <p:cNvPr id="2" name="Нижний колонтитул 1">
            <a:extLst>
              <a:ext uri="{FF2B5EF4-FFF2-40B4-BE49-F238E27FC236}">
                <a16:creationId xmlns:a16="http://schemas.microsoft.com/office/drawing/2014/main" id="{A4BA64FD-85F5-440D-8D75-1D80C3EFB281}"/>
              </a:ext>
            </a:extLst>
          </p:cNvPr>
          <p:cNvSpPr>
            <a:spLocks noGrp="1"/>
          </p:cNvSpPr>
          <p:nvPr>
            <p:ph type="ftr" sz="quarter" idx="11"/>
          </p:nvPr>
        </p:nvSpPr>
        <p:spPr>
          <a:xfrm>
            <a:off x="7061199" y="6492875"/>
            <a:ext cx="2847975" cy="365125"/>
          </a:xfrm>
        </p:spPr>
        <p:txBody>
          <a:bodyPr/>
          <a:lstStyle/>
          <a:p>
            <a:pPr>
              <a:defRPr/>
            </a:pPr>
            <a:r>
              <a:rPr lang="en-US" dirty="0"/>
              <a:t>© </a:t>
            </a:r>
            <a:r>
              <a:rPr lang="en-US" dirty="0" err="1"/>
              <a:t>B.Khamdamov</a:t>
            </a:r>
            <a:r>
              <a:rPr lang="en-US" dirty="0"/>
              <a:t> </a:t>
            </a:r>
            <a:endParaRPr lang="ru-RU"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ACB88911-E52C-497C-884E-4FCAA319DDD5}"/>
              </a:ext>
            </a:extLst>
          </p:cNvPr>
          <p:cNvSpPr>
            <a:spLocks noGrp="1"/>
          </p:cNvSpPr>
          <p:nvPr>
            <p:ph idx="1"/>
          </p:nvPr>
        </p:nvSpPr>
        <p:spPr>
          <a:xfrm>
            <a:off x="628650" y="1746977"/>
            <a:ext cx="7886700" cy="2762153"/>
          </a:xfrm>
        </p:spPr>
        <p:txBody>
          <a:bodyPr rtlCol="0">
            <a:normAutofit lnSpcReduction="10000"/>
          </a:bodyPr>
          <a:lstStyle/>
          <a:p>
            <a:pPr marL="0" indent="0" algn="ctr" eaLnBrk="1" fontAlgn="auto" hangingPunct="1">
              <a:spcAft>
                <a:spcPts val="0"/>
              </a:spcAft>
              <a:buFont typeface="Arial" panose="020B0604020202020204" pitchFamily="34" charset="0"/>
              <a:buNone/>
              <a:defRPr/>
            </a:pPr>
            <a:r>
              <a:rPr lang="en-US" sz="8000" b="1" dirty="0" err="1">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E’tiboringiz</a:t>
            </a:r>
            <a:r>
              <a:rPr lang="en-US" sz="80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 </a:t>
            </a:r>
          </a:p>
          <a:p>
            <a:pPr marL="0" indent="0" algn="ctr" eaLnBrk="1" fontAlgn="auto" hangingPunct="1">
              <a:spcAft>
                <a:spcPts val="0"/>
              </a:spcAft>
              <a:buFont typeface="Arial" panose="020B0604020202020204" pitchFamily="34" charset="0"/>
              <a:buNone/>
              <a:defRPr/>
            </a:pPr>
            <a:r>
              <a:rPr lang="en-US" sz="8000" b="1" dirty="0" err="1">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uchun</a:t>
            </a:r>
            <a:r>
              <a:rPr lang="en-US" sz="80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 </a:t>
            </a:r>
            <a:r>
              <a:rPr lang="en-US" sz="8000" b="1" dirty="0" err="1">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rahmat</a:t>
            </a:r>
            <a:r>
              <a:rPr lang="ru-RU" sz="80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 </a:t>
            </a:r>
            <a:r>
              <a:rPr lang="en-US" sz="80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a:t>
            </a:r>
            <a:r>
              <a:rPr lang="ru-RU" sz="80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a:t>
            </a:r>
            <a:endParaRPr lang="en-US" sz="80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endParaRPr>
          </a:p>
        </p:txBody>
      </p:sp>
      <p:sp>
        <p:nvSpPr>
          <p:cNvPr id="4" name="10-конечная звезда 3">
            <a:extLst>
              <a:ext uri="{FF2B5EF4-FFF2-40B4-BE49-F238E27FC236}">
                <a16:creationId xmlns:a16="http://schemas.microsoft.com/office/drawing/2014/main" id="{1C7F50C4-DBFC-4EB9-B32B-D0825B3DD348}"/>
              </a:ext>
            </a:extLst>
          </p:cNvPr>
          <p:cNvSpPr/>
          <p:nvPr/>
        </p:nvSpPr>
        <p:spPr>
          <a:xfrm>
            <a:off x="8485187"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35</a:t>
            </a:r>
            <a:endParaRPr lang="ru-RU" sz="2000" dirty="0">
              <a:solidFill>
                <a:schemeClr val="tx1"/>
              </a:solidFill>
              <a:latin typeface="Palatino Linotype" panose="02040502050505030304" pitchFamily="18" charset="0"/>
            </a:endParaRPr>
          </a:p>
        </p:txBody>
      </p:sp>
      <p:sp>
        <p:nvSpPr>
          <p:cNvPr id="2" name="Нижний колонтитул 1">
            <a:extLst>
              <a:ext uri="{FF2B5EF4-FFF2-40B4-BE49-F238E27FC236}">
                <a16:creationId xmlns:a16="http://schemas.microsoft.com/office/drawing/2014/main" id="{3A29664F-F69C-4422-9E5F-B4AC597D1365}"/>
              </a:ext>
            </a:extLst>
          </p:cNvPr>
          <p:cNvSpPr>
            <a:spLocks noGrp="1"/>
          </p:cNvSpPr>
          <p:nvPr>
            <p:ph type="ftr" sz="quarter" idx="11"/>
          </p:nvPr>
        </p:nvSpPr>
        <p:spPr/>
        <p:txBody>
          <a:bodyPr/>
          <a:lstStyle/>
          <a:p>
            <a:pPr>
              <a:defRPr/>
            </a:pPr>
            <a:r>
              <a:rPr lang="en-US" sz="1400" dirty="0">
                <a:solidFill>
                  <a:srgbClr val="002060"/>
                </a:solidFill>
              </a:rPr>
              <a:t>© </a:t>
            </a:r>
            <a:r>
              <a:rPr lang="en-US" sz="1400" dirty="0" err="1">
                <a:solidFill>
                  <a:srgbClr val="002060"/>
                </a:solidFill>
              </a:rPr>
              <a:t>B.Khamdamov</a:t>
            </a:r>
            <a:r>
              <a:rPr lang="en-US" sz="1400" dirty="0">
                <a:solidFill>
                  <a:srgbClr val="002060"/>
                </a:solidFill>
              </a:rPr>
              <a:t> </a:t>
            </a:r>
            <a:endParaRPr lang="ru-RU" sz="1400" dirty="0">
              <a:solidFill>
                <a:srgbClr val="002060"/>
              </a:solidFill>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_Исполнительная">
  <a:themeElements>
    <a:clrScheme name="Исполнительная">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Исполнительная">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Исполнитель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Исполнительная">
  <a:themeElements>
    <a:clrScheme name="Исполнительная">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Исполнительная">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Исполнитель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3_Исполнительная">
  <a:themeElements>
    <a:clrScheme name="Исполнительная">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Исполнительная">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Исполнитель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4.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5.xml><?xml version="1.0" encoding="utf-8"?>
<a:theme xmlns:a="http://schemas.openxmlformats.org/drawingml/2006/main" name="Тема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Тема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14984</TotalTime>
  <Words>2679</Words>
  <Application>Microsoft Office PowerPoint</Application>
  <PresentationFormat>Экран (4:3)</PresentationFormat>
  <Paragraphs>276</Paragraphs>
  <Slides>35</Slides>
  <Notes>4</Notes>
  <HiddenSlides>0</HiddenSlides>
  <MMClips>0</MMClips>
  <ScaleCrop>false</ScaleCrop>
  <HeadingPairs>
    <vt:vector size="6" baseType="variant">
      <vt:variant>
        <vt:lpstr>Использованные шрифты</vt:lpstr>
      </vt:variant>
      <vt:variant>
        <vt:i4>9</vt:i4>
      </vt:variant>
      <vt:variant>
        <vt:lpstr>Тема</vt:lpstr>
      </vt:variant>
      <vt:variant>
        <vt:i4>4</vt:i4>
      </vt:variant>
      <vt:variant>
        <vt:lpstr>Заголовки слайдов</vt:lpstr>
      </vt:variant>
      <vt:variant>
        <vt:i4>35</vt:i4>
      </vt:variant>
    </vt:vector>
  </HeadingPairs>
  <TitlesOfParts>
    <vt:vector size="48" baseType="lpstr">
      <vt:lpstr>Arial</vt:lpstr>
      <vt:lpstr>Century Gothic</vt:lpstr>
      <vt:lpstr>Courier New</vt:lpstr>
      <vt:lpstr>Palatino Linotype</vt:lpstr>
      <vt:lpstr>Tahoma</vt:lpstr>
      <vt:lpstr>Times New Roman</vt:lpstr>
      <vt:lpstr>Wingdings</vt:lpstr>
      <vt:lpstr>Wingdings 2</vt:lpstr>
      <vt:lpstr>Wingdings 3</vt:lpstr>
      <vt:lpstr>1_Исполнительная</vt:lpstr>
      <vt:lpstr>Исполнительная</vt:lpstr>
      <vt:lpstr>3_Исполнительная</vt:lpstr>
      <vt:lpstr>Легкий дым</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Metrik tizim</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UzDAEWOOauto Co.</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Bakhrom Khamdamov</dc:creator>
  <cp:lastModifiedBy>Bakhrom Khamdamov</cp:lastModifiedBy>
  <cp:revision>825</cp:revision>
  <cp:lastPrinted>2017-11-03T05:24:17Z</cp:lastPrinted>
  <dcterms:created xsi:type="dcterms:W3CDTF">2004-09-03T10:58:13Z</dcterms:created>
  <dcterms:modified xsi:type="dcterms:W3CDTF">2025-09-12T18:42:01Z</dcterms:modified>
</cp:coreProperties>
</file>