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ink/ink1.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591" r:id="rId1"/>
    <p:sldMasterId id="2147484603" r:id="rId2"/>
    <p:sldMasterId id="2147486191" r:id="rId3"/>
  </p:sldMasterIdLst>
  <p:notesMasterIdLst>
    <p:notesMasterId r:id="rId40"/>
  </p:notesMasterIdLst>
  <p:handoutMasterIdLst>
    <p:handoutMasterId r:id="rId41"/>
  </p:handoutMasterIdLst>
  <p:sldIdLst>
    <p:sldId id="422" r:id="rId4"/>
    <p:sldId id="423" r:id="rId5"/>
    <p:sldId id="424" r:id="rId6"/>
    <p:sldId id="666" r:id="rId7"/>
    <p:sldId id="667" r:id="rId8"/>
    <p:sldId id="668" r:id="rId9"/>
    <p:sldId id="658" r:id="rId10"/>
    <p:sldId id="659" r:id="rId11"/>
    <p:sldId id="662" r:id="rId12"/>
    <p:sldId id="660" r:id="rId13"/>
    <p:sldId id="661" r:id="rId14"/>
    <p:sldId id="274" r:id="rId15"/>
    <p:sldId id="275" r:id="rId16"/>
    <p:sldId id="259" r:id="rId17"/>
    <p:sldId id="663" r:id="rId18"/>
    <p:sldId id="664" r:id="rId19"/>
    <p:sldId id="665" r:id="rId20"/>
    <p:sldId id="276" r:id="rId21"/>
    <p:sldId id="271" r:id="rId22"/>
    <p:sldId id="343" r:id="rId23"/>
    <p:sldId id="655" r:id="rId24"/>
    <p:sldId id="282" r:id="rId25"/>
    <p:sldId id="293" r:id="rId26"/>
    <p:sldId id="290" r:id="rId27"/>
    <p:sldId id="292" r:id="rId28"/>
    <p:sldId id="312" r:id="rId29"/>
    <p:sldId id="317" r:id="rId30"/>
    <p:sldId id="280" r:id="rId31"/>
    <p:sldId id="289" r:id="rId32"/>
    <p:sldId id="294" r:id="rId33"/>
    <p:sldId id="279" r:id="rId34"/>
    <p:sldId id="288" r:id="rId35"/>
    <p:sldId id="277" r:id="rId36"/>
    <p:sldId id="278" r:id="rId37"/>
    <p:sldId id="425" r:id="rId38"/>
    <p:sldId id="427" r:id="rId39"/>
  </p:sldIdLst>
  <p:sldSz cx="9144000" cy="6858000" type="screen4x3"/>
  <p:notesSz cx="4416425" cy="6684963"/>
  <p:defaultTextStyle>
    <a:defPPr>
      <a:defRPr lang="ru-RU"/>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5pPr>
    <a:lvl6pPr marL="2286000" algn="l" defTabSz="914400" rtl="0" eaLnBrk="1" latinLnBrk="0" hangingPunct="1">
      <a:defRPr sz="2400" kern="1200">
        <a:solidFill>
          <a:schemeClr val="tx1"/>
        </a:solidFill>
        <a:latin typeface="Arial" panose="020B0604020202020204" pitchFamily="34" charset="0"/>
        <a:ea typeface="+mn-ea"/>
        <a:cs typeface="+mn-cs"/>
      </a:defRPr>
    </a:lvl6pPr>
    <a:lvl7pPr marL="2743200" algn="l" defTabSz="914400" rtl="0" eaLnBrk="1" latinLnBrk="0" hangingPunct="1">
      <a:defRPr sz="2400" kern="1200">
        <a:solidFill>
          <a:schemeClr val="tx1"/>
        </a:solidFill>
        <a:latin typeface="Arial" panose="020B0604020202020204" pitchFamily="34" charset="0"/>
        <a:ea typeface="+mn-ea"/>
        <a:cs typeface="+mn-cs"/>
      </a:defRPr>
    </a:lvl7pPr>
    <a:lvl8pPr marL="3200400" algn="l" defTabSz="914400" rtl="0" eaLnBrk="1" latinLnBrk="0" hangingPunct="1">
      <a:defRPr sz="2400" kern="1200">
        <a:solidFill>
          <a:schemeClr val="tx1"/>
        </a:solidFill>
        <a:latin typeface="Arial" panose="020B0604020202020204" pitchFamily="34" charset="0"/>
        <a:ea typeface="+mn-ea"/>
        <a:cs typeface="+mn-cs"/>
      </a:defRPr>
    </a:lvl8pPr>
    <a:lvl9pPr marL="3657600" algn="l" defTabSz="914400" rtl="0" eaLnBrk="1" latinLnBrk="0" hangingPunct="1">
      <a:defRPr sz="2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05">
          <p15:clr>
            <a:srgbClr val="A4A3A4"/>
          </p15:clr>
        </p15:guide>
        <p15:guide id="2" pos="139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33FF"/>
    <a:srgbClr val="FF0000"/>
    <a:srgbClr val="CCECFF"/>
    <a:srgbClr val="D2FCFA"/>
    <a:srgbClr val="00FFFF"/>
    <a:srgbClr val="EB89D8"/>
    <a:srgbClr val="43DD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086" autoAdjust="0"/>
  </p:normalViewPr>
  <p:slideViewPr>
    <p:cSldViewPr>
      <p:cViewPr varScale="1">
        <p:scale>
          <a:sx n="69" d="100"/>
          <a:sy n="69" d="100"/>
        </p:scale>
        <p:origin x="1236" y="54"/>
      </p:cViewPr>
      <p:guideLst>
        <p:guide orient="horz" pos="2160"/>
        <p:guide pos="2880"/>
      </p:guideLst>
    </p:cSldViewPr>
  </p:slideViewPr>
  <p:outlineViewPr>
    <p:cViewPr>
      <p:scale>
        <a:sx n="100" d="100"/>
        <a:sy n="100"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2" d="100"/>
          <a:sy n="72" d="100"/>
        </p:scale>
        <p:origin x="-3018" y="-96"/>
      </p:cViewPr>
      <p:guideLst>
        <p:guide orient="horz" pos="2105"/>
        <p:guide pos="139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1" Type="http://schemas.openxmlformats.org/officeDocument/2006/relationships/image" Target="../media/image4.png"/></Relationships>
</file>

<file path=ppt/diagrams/_rels/data2.xml.rels><?xml version="1.0" encoding="UTF-8" standalone="yes"?>
<Relationships xmlns="http://schemas.openxmlformats.org/package/2006/relationships"><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1" Type="http://schemas.openxmlformats.org/officeDocument/2006/relationships/image" Target="../media/image4.png"/></Relationships>
</file>

<file path=ppt/diagrams/_rels/drawing2.xml.rels><?xml version="1.0" encoding="UTF-8" standalone="yes"?>
<Relationships xmlns="http://schemas.openxmlformats.org/package/2006/relationships"><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D1627A-EFF6-47CD-A2EA-8430AD137524}"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894613FA-9D3A-4F7B-AD3D-5F25BFE97E49}">
      <dgm:prSet phldrT="[Текст]" custT="1"/>
      <dgm:spPr/>
      <dgm:t>
        <a:bodyPr/>
        <a:lstStyle/>
        <a:p>
          <a:pPr>
            <a:buFont typeface="Symbol" panose="05050102010706020507" pitchFamily="18" charset="2"/>
            <a:buChar char=""/>
          </a:pPr>
          <a:r>
            <a:rPr lang="ru-RU" sz="2400" dirty="0" err="1">
              <a:solidFill>
                <a:srgbClr val="002060"/>
              </a:solidFill>
            </a:rPr>
            <a:t>submikroskopik</a:t>
          </a:r>
          <a:r>
            <a:rPr lang="ru-RU" sz="2400" dirty="0">
              <a:solidFill>
                <a:srgbClr val="002060"/>
              </a:solidFill>
            </a:rPr>
            <a:t> (</a:t>
          </a:r>
          <a:r>
            <a:rPr lang="ru-RU" sz="2400" dirty="0" err="1">
              <a:solidFill>
                <a:srgbClr val="002060"/>
              </a:solidFill>
            </a:rPr>
            <a:t>elementar</a:t>
          </a:r>
          <a:r>
            <a:rPr lang="ru-RU" sz="2400" dirty="0">
              <a:solidFill>
                <a:srgbClr val="002060"/>
              </a:solidFill>
            </a:rPr>
            <a:t> </a:t>
          </a:r>
          <a:r>
            <a:rPr lang="ru-RU" sz="2400" dirty="0" err="1">
              <a:solidFill>
                <a:srgbClr val="002060"/>
              </a:solidFill>
            </a:rPr>
            <a:t>zarralar</a:t>
          </a:r>
          <a:r>
            <a:rPr lang="ru-RU" sz="2400" dirty="0">
              <a:solidFill>
                <a:srgbClr val="002060"/>
              </a:solidFill>
            </a:rPr>
            <a:t>); </a:t>
          </a:r>
        </a:p>
      </dgm:t>
    </dgm:pt>
    <dgm:pt modelId="{FD31A276-938C-4D8A-BC92-9A650E9F8587}" type="parTrans" cxnId="{50BA2DEF-4E90-4848-9B50-DDA44B7C49EB}">
      <dgm:prSet/>
      <dgm:spPr/>
      <dgm:t>
        <a:bodyPr/>
        <a:lstStyle/>
        <a:p>
          <a:endParaRPr lang="ru-RU" sz="2000">
            <a:solidFill>
              <a:srgbClr val="002060"/>
            </a:solidFill>
          </a:endParaRPr>
        </a:p>
      </dgm:t>
    </dgm:pt>
    <dgm:pt modelId="{FDD05FA7-757C-4E61-8A1C-836E4BC746D8}" type="sibTrans" cxnId="{50BA2DEF-4E90-4848-9B50-DDA44B7C49EB}">
      <dgm:prSet/>
      <dgm:spPr/>
      <dgm:t>
        <a:bodyPr/>
        <a:lstStyle/>
        <a:p>
          <a:endParaRPr lang="ru-RU" sz="2000">
            <a:solidFill>
              <a:srgbClr val="002060"/>
            </a:solidFill>
          </a:endParaRPr>
        </a:p>
      </dgm:t>
    </dgm:pt>
    <dgm:pt modelId="{46AB7758-ECA7-426D-BC83-650D0673A4AE}">
      <dgm:prSet phldrT="[Текст]" custT="1"/>
      <dgm:spPr/>
      <dgm:t>
        <a:bodyPr/>
        <a:lstStyle/>
        <a:p>
          <a:pPr>
            <a:buFont typeface="Symbol" panose="05050102010706020507" pitchFamily="18" charset="2"/>
            <a:buChar char=""/>
          </a:pPr>
          <a:r>
            <a:rPr lang="ru-RU" sz="2400" dirty="0" err="1">
              <a:solidFill>
                <a:srgbClr val="002060"/>
              </a:solidFill>
            </a:rPr>
            <a:t>mikroskopik</a:t>
          </a:r>
          <a:r>
            <a:rPr lang="ru-RU" sz="2400" dirty="0">
              <a:solidFill>
                <a:srgbClr val="002060"/>
              </a:solidFill>
            </a:rPr>
            <a:t> (</a:t>
          </a:r>
          <a:r>
            <a:rPr lang="ru-RU" sz="2400" dirty="0" err="1">
              <a:solidFill>
                <a:srgbClr val="002060"/>
              </a:solidFill>
            </a:rPr>
            <a:t>atomlar</a:t>
          </a:r>
          <a:r>
            <a:rPr lang="ru-RU" sz="2400" dirty="0">
              <a:solidFill>
                <a:srgbClr val="002060"/>
              </a:solidFill>
            </a:rPr>
            <a:t> </a:t>
          </a:r>
          <a:r>
            <a:rPr lang="ru-RU" sz="2400" dirty="0" err="1">
              <a:solidFill>
                <a:srgbClr val="002060"/>
              </a:solidFill>
            </a:rPr>
            <a:t>va</a:t>
          </a:r>
          <a:r>
            <a:rPr lang="ru-RU" sz="2400" dirty="0">
              <a:solidFill>
                <a:srgbClr val="002060"/>
              </a:solidFill>
            </a:rPr>
            <a:t> </a:t>
          </a:r>
          <a:r>
            <a:rPr lang="ru-RU" sz="2400" dirty="0" err="1">
              <a:solidFill>
                <a:srgbClr val="002060"/>
              </a:solidFill>
            </a:rPr>
            <a:t>molekulalar</a:t>
          </a:r>
          <a:r>
            <a:rPr lang="ru-RU" sz="2400" dirty="0">
              <a:solidFill>
                <a:srgbClr val="002060"/>
              </a:solidFill>
            </a:rPr>
            <a:t>); </a:t>
          </a:r>
        </a:p>
      </dgm:t>
    </dgm:pt>
    <dgm:pt modelId="{7B1BE6FA-383E-47A6-A653-5D22DF0CB197}" type="parTrans" cxnId="{118D0037-F227-4D0F-BDE3-5130D4CFCBD4}">
      <dgm:prSet/>
      <dgm:spPr/>
      <dgm:t>
        <a:bodyPr/>
        <a:lstStyle/>
        <a:p>
          <a:endParaRPr lang="ru-RU" sz="2000">
            <a:solidFill>
              <a:srgbClr val="002060"/>
            </a:solidFill>
          </a:endParaRPr>
        </a:p>
      </dgm:t>
    </dgm:pt>
    <dgm:pt modelId="{69DA69E6-F59E-4D74-8508-357EB10274BA}" type="sibTrans" cxnId="{118D0037-F227-4D0F-BDE3-5130D4CFCBD4}">
      <dgm:prSet/>
      <dgm:spPr/>
      <dgm:t>
        <a:bodyPr/>
        <a:lstStyle/>
        <a:p>
          <a:endParaRPr lang="ru-RU" sz="2000">
            <a:solidFill>
              <a:srgbClr val="002060"/>
            </a:solidFill>
          </a:endParaRPr>
        </a:p>
      </dgm:t>
    </dgm:pt>
    <dgm:pt modelId="{57E2646F-F422-4614-A026-1FAE4E2131F0}">
      <dgm:prSet phldrT="[Текст]" custT="1"/>
      <dgm:spPr/>
      <dgm:t>
        <a:bodyPr/>
        <a:lstStyle/>
        <a:p>
          <a:pPr>
            <a:buFont typeface="Symbol" panose="05050102010706020507" pitchFamily="18" charset="2"/>
            <a:buChar char=""/>
          </a:pPr>
          <a:r>
            <a:rPr lang="en-US" sz="2400" dirty="0" err="1">
              <a:solidFill>
                <a:srgbClr val="002060"/>
              </a:solidFill>
            </a:rPr>
            <a:t>kosmik</a:t>
          </a:r>
          <a:r>
            <a:rPr lang="en-US" sz="2400" dirty="0">
              <a:solidFill>
                <a:srgbClr val="002060"/>
              </a:solidFill>
            </a:rPr>
            <a:t> (</a:t>
          </a:r>
          <a:r>
            <a:rPr lang="en-US" sz="2400" dirty="0" err="1">
              <a:solidFill>
                <a:srgbClr val="002060"/>
              </a:solidFill>
            </a:rPr>
            <a:t>turli</a:t>
          </a:r>
          <a:r>
            <a:rPr lang="en-US" sz="2400" dirty="0">
              <a:solidFill>
                <a:srgbClr val="002060"/>
              </a:solidFill>
            </a:rPr>
            <a:t> </a:t>
          </a:r>
          <a:r>
            <a:rPr lang="en-US" sz="2400" dirty="0" err="1">
              <a:solidFill>
                <a:srgbClr val="002060"/>
              </a:solidFill>
            </a:rPr>
            <a:t>xil</a:t>
          </a:r>
          <a:r>
            <a:rPr lang="en-US" sz="2400" dirty="0">
              <a:solidFill>
                <a:srgbClr val="002060"/>
              </a:solidFill>
            </a:rPr>
            <a:t> </a:t>
          </a:r>
          <a:r>
            <a:rPr lang="en-US" sz="2400" dirty="0" err="1">
              <a:solidFill>
                <a:srgbClr val="002060"/>
              </a:solidFill>
            </a:rPr>
            <a:t>buyurtmalarning</a:t>
          </a:r>
          <a:r>
            <a:rPr lang="en-US" sz="2400" dirty="0">
              <a:solidFill>
                <a:srgbClr val="002060"/>
              </a:solidFill>
            </a:rPr>
            <a:t> </a:t>
          </a:r>
          <a:r>
            <a:rPr lang="en-US" sz="2400" dirty="0" err="1">
              <a:solidFill>
                <a:srgbClr val="002060"/>
              </a:solidFill>
            </a:rPr>
            <a:t>kosmik</a:t>
          </a:r>
          <a:r>
            <a:rPr lang="en-US" sz="2400" dirty="0">
              <a:solidFill>
                <a:srgbClr val="002060"/>
              </a:solidFill>
            </a:rPr>
            <a:t> </a:t>
          </a:r>
          <a:r>
            <a:rPr lang="en-US" sz="2400" dirty="0" err="1">
              <a:solidFill>
                <a:srgbClr val="002060"/>
              </a:solidFill>
            </a:rPr>
            <a:t>tizimlari</a:t>
          </a:r>
          <a:r>
            <a:rPr lang="en-US" sz="2400" dirty="0">
              <a:solidFill>
                <a:srgbClr val="002060"/>
              </a:solidFill>
            </a:rPr>
            <a:t>).</a:t>
          </a:r>
          <a:endParaRPr lang="ru-RU" sz="2400" dirty="0">
            <a:solidFill>
              <a:srgbClr val="002060"/>
            </a:solidFill>
          </a:endParaRPr>
        </a:p>
      </dgm:t>
    </dgm:pt>
    <dgm:pt modelId="{3999EB08-D803-431C-BFBF-F3ECDD24D601}" type="parTrans" cxnId="{8C9959CF-B9F4-469D-ADC2-839A3DFE44F4}">
      <dgm:prSet/>
      <dgm:spPr/>
      <dgm:t>
        <a:bodyPr/>
        <a:lstStyle/>
        <a:p>
          <a:endParaRPr lang="ru-RU" sz="2000">
            <a:solidFill>
              <a:srgbClr val="002060"/>
            </a:solidFill>
          </a:endParaRPr>
        </a:p>
      </dgm:t>
    </dgm:pt>
    <dgm:pt modelId="{FE0D5BB0-BDAF-4157-8160-402D2F7DC8CE}" type="sibTrans" cxnId="{8C9959CF-B9F4-469D-ADC2-839A3DFE44F4}">
      <dgm:prSet/>
      <dgm:spPr/>
      <dgm:t>
        <a:bodyPr/>
        <a:lstStyle/>
        <a:p>
          <a:endParaRPr lang="ru-RU" sz="2000">
            <a:solidFill>
              <a:srgbClr val="002060"/>
            </a:solidFill>
          </a:endParaRPr>
        </a:p>
      </dgm:t>
    </dgm:pt>
    <dgm:pt modelId="{69F87630-38EA-40FC-8579-2FF26B64D456}">
      <dgm:prSet custT="1"/>
      <dgm:spPr/>
      <dgm:t>
        <a:bodyPr/>
        <a:lstStyle/>
        <a:p>
          <a:pPr>
            <a:buFont typeface="Symbol" panose="05050102010706020507" pitchFamily="18" charset="2"/>
            <a:buChar char=""/>
          </a:pPr>
          <a:r>
            <a:rPr lang="en-US" sz="2400" dirty="0" err="1">
              <a:solidFill>
                <a:srgbClr val="002060"/>
              </a:solidFill>
            </a:rPr>
            <a:t>makroskopik</a:t>
          </a:r>
          <a:r>
            <a:rPr lang="en-US" sz="2400" dirty="0">
              <a:solidFill>
                <a:srgbClr val="002060"/>
              </a:solidFill>
            </a:rPr>
            <a:t> (</a:t>
          </a:r>
          <a:r>
            <a:rPr lang="en-US" sz="2400" dirty="0" err="1">
              <a:solidFill>
                <a:srgbClr val="002060"/>
              </a:solidFill>
            </a:rPr>
            <a:t>inson</a:t>
          </a:r>
          <a:r>
            <a:rPr lang="en-US" sz="2400" dirty="0">
              <a:solidFill>
                <a:srgbClr val="002060"/>
              </a:solidFill>
            </a:rPr>
            <a:t> </a:t>
          </a:r>
          <a:r>
            <a:rPr lang="en-US" sz="2400" dirty="0" err="1">
              <a:solidFill>
                <a:srgbClr val="002060"/>
              </a:solidFill>
            </a:rPr>
            <a:t>sezgilari</a:t>
          </a:r>
          <a:r>
            <a:rPr lang="en-US" sz="2400" dirty="0">
              <a:solidFill>
                <a:srgbClr val="002060"/>
              </a:solidFill>
            </a:rPr>
            <a:t> </a:t>
          </a:r>
          <a:r>
            <a:rPr lang="en-US" sz="2400" dirty="0" err="1">
              <a:solidFill>
                <a:srgbClr val="002060"/>
              </a:solidFill>
            </a:rPr>
            <a:t>tomonidan</a:t>
          </a:r>
          <a:r>
            <a:rPr lang="en-US" sz="2400" dirty="0">
              <a:solidFill>
                <a:srgbClr val="002060"/>
              </a:solidFill>
            </a:rPr>
            <a:t> </a:t>
          </a:r>
          <a:r>
            <a:rPr lang="en-US" sz="2400" dirty="0" err="1">
              <a:solidFill>
                <a:srgbClr val="002060"/>
              </a:solidFill>
            </a:rPr>
            <a:t>idrok</a:t>
          </a:r>
          <a:r>
            <a:rPr lang="en-US" sz="2400" dirty="0">
              <a:solidFill>
                <a:srgbClr val="002060"/>
              </a:solidFill>
            </a:rPr>
            <a:t> </a:t>
          </a:r>
          <a:r>
            <a:rPr lang="en-US" sz="2400" dirty="0" err="1">
              <a:solidFill>
                <a:srgbClr val="002060"/>
              </a:solidFill>
            </a:rPr>
            <a:t>etiladigan</a:t>
          </a:r>
          <a:r>
            <a:rPr lang="en-US" sz="2400" dirty="0">
              <a:solidFill>
                <a:srgbClr val="002060"/>
              </a:solidFill>
            </a:rPr>
            <a:t> </a:t>
          </a:r>
          <a:r>
            <a:rPr lang="en-US" sz="2400" dirty="0" err="1">
              <a:solidFill>
                <a:srgbClr val="002060"/>
              </a:solidFill>
            </a:rPr>
            <a:t>ob’ektlar</a:t>
          </a:r>
          <a:r>
            <a:rPr lang="en-US" sz="2400" dirty="0">
              <a:solidFill>
                <a:srgbClr val="002060"/>
              </a:solidFill>
            </a:rPr>
            <a:t>); </a:t>
          </a:r>
          <a:endParaRPr lang="ru-RU" sz="2400" dirty="0">
            <a:solidFill>
              <a:srgbClr val="002060"/>
            </a:solidFill>
          </a:endParaRPr>
        </a:p>
      </dgm:t>
    </dgm:pt>
    <dgm:pt modelId="{E2D4F8EB-D8D5-4B8C-AB40-4985CE3E68F3}" type="parTrans" cxnId="{1D1D7119-AA4C-438E-AD06-247B2509A819}">
      <dgm:prSet/>
      <dgm:spPr/>
      <dgm:t>
        <a:bodyPr/>
        <a:lstStyle/>
        <a:p>
          <a:endParaRPr lang="ru-RU" sz="2000">
            <a:solidFill>
              <a:srgbClr val="002060"/>
            </a:solidFill>
          </a:endParaRPr>
        </a:p>
      </dgm:t>
    </dgm:pt>
    <dgm:pt modelId="{AC78D1EB-42AC-46EB-8191-4DFDC04EDCE0}" type="sibTrans" cxnId="{1D1D7119-AA4C-438E-AD06-247B2509A819}">
      <dgm:prSet/>
      <dgm:spPr/>
      <dgm:t>
        <a:bodyPr/>
        <a:lstStyle/>
        <a:p>
          <a:endParaRPr lang="ru-RU" sz="2000">
            <a:solidFill>
              <a:srgbClr val="002060"/>
            </a:solidFill>
          </a:endParaRPr>
        </a:p>
      </dgm:t>
    </dgm:pt>
    <dgm:pt modelId="{8E9533CF-DE37-4D82-9592-FB0A4974E931}" type="pres">
      <dgm:prSet presAssocID="{40D1627A-EFF6-47CD-A2EA-8430AD137524}" presName="Name0" presStyleCnt="0">
        <dgm:presLayoutVars>
          <dgm:chMax val="7"/>
          <dgm:chPref val="7"/>
          <dgm:dir/>
        </dgm:presLayoutVars>
      </dgm:prSet>
      <dgm:spPr/>
    </dgm:pt>
    <dgm:pt modelId="{43785593-FE2E-4970-BFFA-523D37984836}" type="pres">
      <dgm:prSet presAssocID="{40D1627A-EFF6-47CD-A2EA-8430AD137524}" presName="Name1" presStyleCnt="0"/>
      <dgm:spPr/>
    </dgm:pt>
    <dgm:pt modelId="{FC17BC50-D23E-40ED-BF91-82B5E2B4816D}" type="pres">
      <dgm:prSet presAssocID="{40D1627A-EFF6-47CD-A2EA-8430AD137524}" presName="cycle" presStyleCnt="0"/>
      <dgm:spPr/>
    </dgm:pt>
    <dgm:pt modelId="{3A69CAE7-423C-49A3-A394-9269F709B7EC}" type="pres">
      <dgm:prSet presAssocID="{40D1627A-EFF6-47CD-A2EA-8430AD137524}" presName="srcNode" presStyleLbl="node1" presStyleIdx="0" presStyleCnt="4"/>
      <dgm:spPr/>
    </dgm:pt>
    <dgm:pt modelId="{B0D216E1-A600-444E-9545-091638D84A82}" type="pres">
      <dgm:prSet presAssocID="{40D1627A-EFF6-47CD-A2EA-8430AD137524}" presName="conn" presStyleLbl="parChTrans1D2" presStyleIdx="0" presStyleCnt="1"/>
      <dgm:spPr/>
    </dgm:pt>
    <dgm:pt modelId="{68A2B851-7DB8-40B1-B3F0-06920E833C19}" type="pres">
      <dgm:prSet presAssocID="{40D1627A-EFF6-47CD-A2EA-8430AD137524}" presName="extraNode" presStyleLbl="node1" presStyleIdx="0" presStyleCnt="4"/>
      <dgm:spPr/>
    </dgm:pt>
    <dgm:pt modelId="{667A1467-DC33-4A2B-A98A-BE082AA03398}" type="pres">
      <dgm:prSet presAssocID="{40D1627A-EFF6-47CD-A2EA-8430AD137524}" presName="dstNode" presStyleLbl="node1" presStyleIdx="0" presStyleCnt="4"/>
      <dgm:spPr/>
    </dgm:pt>
    <dgm:pt modelId="{C39E1568-00D3-4819-A18C-6BA985BC03D7}" type="pres">
      <dgm:prSet presAssocID="{894613FA-9D3A-4F7B-AD3D-5F25BFE97E49}" presName="text_1" presStyleLbl="node1" presStyleIdx="0" presStyleCnt="4">
        <dgm:presLayoutVars>
          <dgm:bulletEnabled val="1"/>
        </dgm:presLayoutVars>
      </dgm:prSet>
      <dgm:spPr/>
    </dgm:pt>
    <dgm:pt modelId="{79D1E484-EEDF-4964-A3AF-327128B6EC39}" type="pres">
      <dgm:prSet presAssocID="{894613FA-9D3A-4F7B-AD3D-5F25BFE97E49}" presName="accent_1" presStyleCnt="0"/>
      <dgm:spPr/>
    </dgm:pt>
    <dgm:pt modelId="{7417CF34-E5C2-4DA0-A30D-89ADB27ABDBC}" type="pres">
      <dgm:prSet presAssocID="{894613FA-9D3A-4F7B-AD3D-5F25BFE97E49}" presName="accentRepeatNode" presStyleLbl="solidFgAcc1" presStyleIdx="0" presStyleCnt="4"/>
      <dgm:spPr>
        <a:blipFill rotWithShape="0">
          <a:blip xmlns:r="http://schemas.openxmlformats.org/officeDocument/2006/relationships" r:embed="rId1"/>
          <a:srcRect/>
          <a:stretch>
            <a:fillRect l="-48000" r="-48000"/>
          </a:stretch>
        </a:blipFill>
      </dgm:spPr>
    </dgm:pt>
    <dgm:pt modelId="{21484AB2-DBA3-4ECE-9E46-B26B855564DB}" type="pres">
      <dgm:prSet presAssocID="{46AB7758-ECA7-426D-BC83-650D0673A4AE}" presName="text_2" presStyleLbl="node1" presStyleIdx="1" presStyleCnt="4">
        <dgm:presLayoutVars>
          <dgm:bulletEnabled val="1"/>
        </dgm:presLayoutVars>
      </dgm:prSet>
      <dgm:spPr/>
    </dgm:pt>
    <dgm:pt modelId="{66CBCACA-F9C5-48ED-A84F-0C89DD3EB9ED}" type="pres">
      <dgm:prSet presAssocID="{46AB7758-ECA7-426D-BC83-650D0673A4AE}" presName="accent_2" presStyleCnt="0"/>
      <dgm:spPr/>
    </dgm:pt>
    <dgm:pt modelId="{24B859EB-0239-402A-A67F-8E40BC3B3326}" type="pres">
      <dgm:prSet presAssocID="{46AB7758-ECA7-426D-BC83-650D0673A4AE}" presName="accentRepeatNode" presStyleLbl="solidFgAcc1" presStyleIdx="1" presStyleCnt="4"/>
      <dgm:spPr>
        <a:blipFill rotWithShape="0">
          <a:blip xmlns:r="http://schemas.openxmlformats.org/officeDocument/2006/relationships" r:embed="rId1"/>
          <a:srcRect/>
          <a:stretch>
            <a:fillRect l="-48000" r="-48000"/>
          </a:stretch>
        </a:blipFill>
      </dgm:spPr>
    </dgm:pt>
    <dgm:pt modelId="{25173F48-B684-4B5C-B1A4-FB3A7B5A1980}" type="pres">
      <dgm:prSet presAssocID="{69F87630-38EA-40FC-8579-2FF26B64D456}" presName="text_3" presStyleLbl="node1" presStyleIdx="2" presStyleCnt="4">
        <dgm:presLayoutVars>
          <dgm:bulletEnabled val="1"/>
        </dgm:presLayoutVars>
      </dgm:prSet>
      <dgm:spPr/>
    </dgm:pt>
    <dgm:pt modelId="{525BC238-439A-4E0D-8CE3-7174E3B56F12}" type="pres">
      <dgm:prSet presAssocID="{69F87630-38EA-40FC-8579-2FF26B64D456}" presName="accent_3" presStyleCnt="0"/>
      <dgm:spPr/>
    </dgm:pt>
    <dgm:pt modelId="{865E0DFD-A4D6-4C5D-B317-87788F74FFDA}" type="pres">
      <dgm:prSet presAssocID="{69F87630-38EA-40FC-8579-2FF26B64D456}" presName="accentRepeatNode" presStyleLbl="solidFgAcc1" presStyleIdx="2" presStyleCnt="4"/>
      <dgm:spPr>
        <a:blipFill rotWithShape="0">
          <a:blip xmlns:r="http://schemas.openxmlformats.org/officeDocument/2006/relationships" r:embed="rId1"/>
          <a:srcRect/>
          <a:stretch>
            <a:fillRect l="-48000" r="-48000"/>
          </a:stretch>
        </a:blipFill>
      </dgm:spPr>
    </dgm:pt>
    <dgm:pt modelId="{6447C83D-3FA9-4C45-9B5A-30ECFF783ADF}" type="pres">
      <dgm:prSet presAssocID="{57E2646F-F422-4614-A026-1FAE4E2131F0}" presName="text_4" presStyleLbl="node1" presStyleIdx="3" presStyleCnt="4">
        <dgm:presLayoutVars>
          <dgm:bulletEnabled val="1"/>
        </dgm:presLayoutVars>
      </dgm:prSet>
      <dgm:spPr/>
    </dgm:pt>
    <dgm:pt modelId="{BE0428CC-476C-4213-B374-68D98CC0D3C3}" type="pres">
      <dgm:prSet presAssocID="{57E2646F-F422-4614-A026-1FAE4E2131F0}" presName="accent_4" presStyleCnt="0"/>
      <dgm:spPr/>
    </dgm:pt>
    <dgm:pt modelId="{D3C9EC32-8C6D-4B28-85A7-BE0678DF6911}" type="pres">
      <dgm:prSet presAssocID="{57E2646F-F422-4614-A026-1FAE4E2131F0}" presName="accentRepeatNode" presStyleLbl="solidFgAcc1" presStyleIdx="3" presStyleCnt="4"/>
      <dgm:spPr>
        <a:blipFill rotWithShape="0">
          <a:blip xmlns:r="http://schemas.openxmlformats.org/officeDocument/2006/relationships" r:embed="rId1"/>
          <a:srcRect/>
          <a:stretch>
            <a:fillRect l="-48000" r="-48000"/>
          </a:stretch>
        </a:blipFill>
      </dgm:spPr>
    </dgm:pt>
  </dgm:ptLst>
  <dgm:cxnLst>
    <dgm:cxn modelId="{575B3F17-2938-471A-B90A-531BE2487508}" type="presOf" srcId="{FDD05FA7-757C-4E61-8A1C-836E4BC746D8}" destId="{B0D216E1-A600-444E-9545-091638D84A82}" srcOrd="0" destOrd="0" presId="urn:microsoft.com/office/officeart/2008/layout/VerticalCurvedList"/>
    <dgm:cxn modelId="{1D1D7119-AA4C-438E-AD06-247B2509A819}" srcId="{40D1627A-EFF6-47CD-A2EA-8430AD137524}" destId="{69F87630-38EA-40FC-8579-2FF26B64D456}" srcOrd="2" destOrd="0" parTransId="{E2D4F8EB-D8D5-4B8C-AB40-4985CE3E68F3}" sibTransId="{AC78D1EB-42AC-46EB-8191-4DFDC04EDCE0}"/>
    <dgm:cxn modelId="{BE3B5A22-1F28-43B6-ADE9-A57CF122B130}" type="presOf" srcId="{46AB7758-ECA7-426D-BC83-650D0673A4AE}" destId="{21484AB2-DBA3-4ECE-9E46-B26B855564DB}" srcOrd="0" destOrd="0" presId="urn:microsoft.com/office/officeart/2008/layout/VerticalCurvedList"/>
    <dgm:cxn modelId="{88892E2A-09F9-488B-8C81-80A840965942}" type="presOf" srcId="{40D1627A-EFF6-47CD-A2EA-8430AD137524}" destId="{8E9533CF-DE37-4D82-9592-FB0A4974E931}" srcOrd="0" destOrd="0" presId="urn:microsoft.com/office/officeart/2008/layout/VerticalCurvedList"/>
    <dgm:cxn modelId="{118D0037-F227-4D0F-BDE3-5130D4CFCBD4}" srcId="{40D1627A-EFF6-47CD-A2EA-8430AD137524}" destId="{46AB7758-ECA7-426D-BC83-650D0673A4AE}" srcOrd="1" destOrd="0" parTransId="{7B1BE6FA-383E-47A6-A653-5D22DF0CB197}" sibTransId="{69DA69E6-F59E-4D74-8508-357EB10274BA}"/>
    <dgm:cxn modelId="{665E9A5C-579D-43F5-8686-D39F309ADC17}" type="presOf" srcId="{57E2646F-F422-4614-A026-1FAE4E2131F0}" destId="{6447C83D-3FA9-4C45-9B5A-30ECFF783ADF}" srcOrd="0" destOrd="0" presId="urn:microsoft.com/office/officeart/2008/layout/VerticalCurvedList"/>
    <dgm:cxn modelId="{8C9959CF-B9F4-469D-ADC2-839A3DFE44F4}" srcId="{40D1627A-EFF6-47CD-A2EA-8430AD137524}" destId="{57E2646F-F422-4614-A026-1FAE4E2131F0}" srcOrd="3" destOrd="0" parTransId="{3999EB08-D803-431C-BFBF-F3ECDD24D601}" sibTransId="{FE0D5BB0-BDAF-4157-8160-402D2F7DC8CE}"/>
    <dgm:cxn modelId="{A02401E2-8781-424E-9D88-0EEA817C490A}" type="presOf" srcId="{69F87630-38EA-40FC-8579-2FF26B64D456}" destId="{25173F48-B684-4B5C-B1A4-FB3A7B5A1980}" srcOrd="0" destOrd="0" presId="urn:microsoft.com/office/officeart/2008/layout/VerticalCurvedList"/>
    <dgm:cxn modelId="{50BA2DEF-4E90-4848-9B50-DDA44B7C49EB}" srcId="{40D1627A-EFF6-47CD-A2EA-8430AD137524}" destId="{894613FA-9D3A-4F7B-AD3D-5F25BFE97E49}" srcOrd="0" destOrd="0" parTransId="{FD31A276-938C-4D8A-BC92-9A650E9F8587}" sibTransId="{FDD05FA7-757C-4E61-8A1C-836E4BC746D8}"/>
    <dgm:cxn modelId="{4FC378EF-01B5-40EF-B6B5-1CF81433C8BD}" type="presOf" srcId="{894613FA-9D3A-4F7B-AD3D-5F25BFE97E49}" destId="{C39E1568-00D3-4819-A18C-6BA985BC03D7}" srcOrd="0" destOrd="0" presId="urn:microsoft.com/office/officeart/2008/layout/VerticalCurvedList"/>
    <dgm:cxn modelId="{B89F0164-032D-4575-A315-309A0C4B683B}" type="presParOf" srcId="{8E9533CF-DE37-4D82-9592-FB0A4974E931}" destId="{43785593-FE2E-4970-BFFA-523D37984836}" srcOrd="0" destOrd="0" presId="urn:microsoft.com/office/officeart/2008/layout/VerticalCurvedList"/>
    <dgm:cxn modelId="{5FBCB8F3-0D5A-43B0-8902-E94DA4F43549}" type="presParOf" srcId="{43785593-FE2E-4970-BFFA-523D37984836}" destId="{FC17BC50-D23E-40ED-BF91-82B5E2B4816D}" srcOrd="0" destOrd="0" presId="urn:microsoft.com/office/officeart/2008/layout/VerticalCurvedList"/>
    <dgm:cxn modelId="{EBC37A43-A0A4-4E3D-B3A1-7F13F20BE668}" type="presParOf" srcId="{FC17BC50-D23E-40ED-BF91-82B5E2B4816D}" destId="{3A69CAE7-423C-49A3-A394-9269F709B7EC}" srcOrd="0" destOrd="0" presId="urn:microsoft.com/office/officeart/2008/layout/VerticalCurvedList"/>
    <dgm:cxn modelId="{95EAE0F0-AEF0-42CF-839A-45FA012BECAE}" type="presParOf" srcId="{FC17BC50-D23E-40ED-BF91-82B5E2B4816D}" destId="{B0D216E1-A600-444E-9545-091638D84A82}" srcOrd="1" destOrd="0" presId="urn:microsoft.com/office/officeart/2008/layout/VerticalCurvedList"/>
    <dgm:cxn modelId="{158DC3D3-1EA2-4141-AB77-A81783DB0F0D}" type="presParOf" srcId="{FC17BC50-D23E-40ED-BF91-82B5E2B4816D}" destId="{68A2B851-7DB8-40B1-B3F0-06920E833C19}" srcOrd="2" destOrd="0" presId="urn:microsoft.com/office/officeart/2008/layout/VerticalCurvedList"/>
    <dgm:cxn modelId="{8CEFD46C-EDD0-4362-ABC5-A603ADD090BE}" type="presParOf" srcId="{FC17BC50-D23E-40ED-BF91-82B5E2B4816D}" destId="{667A1467-DC33-4A2B-A98A-BE082AA03398}" srcOrd="3" destOrd="0" presId="urn:microsoft.com/office/officeart/2008/layout/VerticalCurvedList"/>
    <dgm:cxn modelId="{380E2B22-46D9-410A-992A-C2A1ADA8E657}" type="presParOf" srcId="{43785593-FE2E-4970-BFFA-523D37984836}" destId="{C39E1568-00D3-4819-A18C-6BA985BC03D7}" srcOrd="1" destOrd="0" presId="urn:microsoft.com/office/officeart/2008/layout/VerticalCurvedList"/>
    <dgm:cxn modelId="{2B37F7B8-3C07-4530-993D-8A38A0EEFD5A}" type="presParOf" srcId="{43785593-FE2E-4970-BFFA-523D37984836}" destId="{79D1E484-EEDF-4964-A3AF-327128B6EC39}" srcOrd="2" destOrd="0" presId="urn:microsoft.com/office/officeart/2008/layout/VerticalCurvedList"/>
    <dgm:cxn modelId="{2039F20C-0FEA-4CCE-8B6A-7A3B3B6F8148}" type="presParOf" srcId="{79D1E484-EEDF-4964-A3AF-327128B6EC39}" destId="{7417CF34-E5C2-4DA0-A30D-89ADB27ABDBC}" srcOrd="0" destOrd="0" presId="urn:microsoft.com/office/officeart/2008/layout/VerticalCurvedList"/>
    <dgm:cxn modelId="{FA6B5408-1099-41DD-A504-193CD023A920}" type="presParOf" srcId="{43785593-FE2E-4970-BFFA-523D37984836}" destId="{21484AB2-DBA3-4ECE-9E46-B26B855564DB}" srcOrd="3" destOrd="0" presId="urn:microsoft.com/office/officeart/2008/layout/VerticalCurvedList"/>
    <dgm:cxn modelId="{364BA7BE-8704-4010-BEF3-215A9C21D0A1}" type="presParOf" srcId="{43785593-FE2E-4970-BFFA-523D37984836}" destId="{66CBCACA-F9C5-48ED-A84F-0C89DD3EB9ED}" srcOrd="4" destOrd="0" presId="urn:microsoft.com/office/officeart/2008/layout/VerticalCurvedList"/>
    <dgm:cxn modelId="{E700414C-FC50-481C-B3DA-E26D709CF76B}" type="presParOf" srcId="{66CBCACA-F9C5-48ED-A84F-0C89DD3EB9ED}" destId="{24B859EB-0239-402A-A67F-8E40BC3B3326}" srcOrd="0" destOrd="0" presId="urn:microsoft.com/office/officeart/2008/layout/VerticalCurvedList"/>
    <dgm:cxn modelId="{916DDB17-946A-4E36-9F7E-EC45AEF59A0C}" type="presParOf" srcId="{43785593-FE2E-4970-BFFA-523D37984836}" destId="{25173F48-B684-4B5C-B1A4-FB3A7B5A1980}" srcOrd="5" destOrd="0" presId="urn:microsoft.com/office/officeart/2008/layout/VerticalCurvedList"/>
    <dgm:cxn modelId="{7D26DDB2-D870-443D-B2AB-83CF0EBAF78D}" type="presParOf" srcId="{43785593-FE2E-4970-BFFA-523D37984836}" destId="{525BC238-439A-4E0D-8CE3-7174E3B56F12}" srcOrd="6" destOrd="0" presId="urn:microsoft.com/office/officeart/2008/layout/VerticalCurvedList"/>
    <dgm:cxn modelId="{01ED5526-E76E-40F4-AEB1-5F05405EB51F}" type="presParOf" srcId="{525BC238-439A-4E0D-8CE3-7174E3B56F12}" destId="{865E0DFD-A4D6-4C5D-B317-87788F74FFDA}" srcOrd="0" destOrd="0" presId="urn:microsoft.com/office/officeart/2008/layout/VerticalCurvedList"/>
    <dgm:cxn modelId="{5B84C8C7-6E5E-428E-AB86-8745B4164C60}" type="presParOf" srcId="{43785593-FE2E-4970-BFFA-523D37984836}" destId="{6447C83D-3FA9-4C45-9B5A-30ECFF783ADF}" srcOrd="7" destOrd="0" presId="urn:microsoft.com/office/officeart/2008/layout/VerticalCurvedList"/>
    <dgm:cxn modelId="{309658B1-F971-4ACC-8832-141467D8AF86}" type="presParOf" srcId="{43785593-FE2E-4970-BFFA-523D37984836}" destId="{BE0428CC-476C-4213-B374-68D98CC0D3C3}" srcOrd="8" destOrd="0" presId="urn:microsoft.com/office/officeart/2008/layout/VerticalCurvedList"/>
    <dgm:cxn modelId="{71C5547F-03A6-47E5-AB04-8B33E0B27F85}" type="presParOf" srcId="{BE0428CC-476C-4213-B374-68D98CC0D3C3}" destId="{D3C9EC32-8C6D-4B28-85A7-BE0678DF691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6D292A-A9B5-43B0-A71D-C5E88AC02428}" type="doc">
      <dgm:prSet loTypeId="urn:microsoft.com/office/officeart/2008/layout/PictureAccentList" loCatId="list" qsTypeId="urn:microsoft.com/office/officeart/2005/8/quickstyle/simple1" qsCatId="simple" csTypeId="urn:microsoft.com/office/officeart/2005/8/colors/accent6_2" csCatId="accent6" phldr="1"/>
      <dgm:spPr/>
      <dgm:t>
        <a:bodyPr/>
        <a:lstStyle/>
        <a:p>
          <a:endParaRPr lang="ru-RU"/>
        </a:p>
      </dgm:t>
    </dgm:pt>
    <dgm:pt modelId="{1E766D4D-2B14-48FB-A050-0306F75F247B}">
      <dgm:prSet phldrT="[Текст]"/>
      <dgm:spPr/>
      <dgm:t>
        <a:bodyPr/>
        <a:lstStyle/>
        <a:p>
          <a:r>
            <a:rPr lang="en-US" dirty="0" err="1">
              <a:solidFill>
                <a:srgbClr val="FFFF00"/>
              </a:solidFill>
            </a:rPr>
            <a:t>Inson</a:t>
          </a:r>
          <a:r>
            <a:rPr lang="en-US" dirty="0">
              <a:solidFill>
                <a:srgbClr val="FFFF00"/>
              </a:solidFill>
            </a:rPr>
            <a:t> </a:t>
          </a:r>
          <a:r>
            <a:rPr lang="en-US" dirty="0" err="1">
              <a:solidFill>
                <a:srgbClr val="FFFF00"/>
              </a:solidFill>
            </a:rPr>
            <a:t>qadim</a:t>
          </a:r>
          <a:r>
            <a:rPr lang="en-US" dirty="0">
              <a:solidFill>
                <a:srgbClr val="FFFF00"/>
              </a:solidFill>
            </a:rPr>
            <a:t> </a:t>
          </a:r>
          <a:r>
            <a:rPr lang="en-US" dirty="0" err="1">
              <a:solidFill>
                <a:srgbClr val="FFFF00"/>
              </a:solidFill>
            </a:rPr>
            <a:t>zamonlardan</a:t>
          </a:r>
          <a:r>
            <a:rPr lang="en-US" dirty="0">
              <a:solidFill>
                <a:srgbClr val="FFFF00"/>
              </a:solidFill>
            </a:rPr>
            <a:t> </a:t>
          </a:r>
          <a:r>
            <a:rPr lang="en-US" dirty="0" err="1">
              <a:solidFill>
                <a:srgbClr val="FFFF00"/>
              </a:solidFill>
            </a:rPr>
            <a:t>beri</a:t>
          </a:r>
          <a:r>
            <a:rPr lang="en-US" dirty="0">
              <a:solidFill>
                <a:srgbClr val="FFFF00"/>
              </a:solidFill>
            </a:rPr>
            <a:t> </a:t>
          </a:r>
          <a:r>
            <a:rPr lang="en-US" dirty="0" err="1">
              <a:solidFill>
                <a:srgbClr val="FFFF00"/>
              </a:solidFill>
            </a:rPr>
            <a:t>moddiy</a:t>
          </a:r>
          <a:r>
            <a:rPr lang="en-US" dirty="0">
              <a:solidFill>
                <a:srgbClr val="FFFF00"/>
              </a:solidFill>
            </a:rPr>
            <a:t> </a:t>
          </a:r>
          <a:r>
            <a:rPr lang="en-US" dirty="0" err="1">
              <a:solidFill>
                <a:srgbClr val="FFFF00"/>
              </a:solidFill>
            </a:rPr>
            <a:t>dunyo</a:t>
          </a:r>
          <a:r>
            <a:rPr lang="en-US" dirty="0">
              <a:solidFill>
                <a:srgbClr val="FFFF00"/>
              </a:solidFill>
            </a:rPr>
            <a:t> </a:t>
          </a:r>
          <a:r>
            <a:rPr lang="en-US" dirty="0" err="1">
              <a:solidFill>
                <a:srgbClr val="FFFF00"/>
              </a:solidFill>
            </a:rPr>
            <a:t>qanday</a:t>
          </a:r>
          <a:r>
            <a:rPr lang="en-US" dirty="0">
              <a:solidFill>
                <a:srgbClr val="FFFF00"/>
              </a:solidFill>
            </a:rPr>
            <a:t> </a:t>
          </a:r>
          <a:r>
            <a:rPr lang="en-US" dirty="0" err="1">
              <a:solidFill>
                <a:srgbClr val="FFFF00"/>
              </a:solidFill>
            </a:rPr>
            <a:t>ishlashini</a:t>
          </a:r>
          <a:r>
            <a:rPr lang="en-US" dirty="0">
              <a:solidFill>
                <a:srgbClr val="FFFF00"/>
              </a:solidFill>
            </a:rPr>
            <a:t> </a:t>
          </a:r>
          <a:r>
            <a:rPr lang="en-US" dirty="0" err="1">
              <a:solidFill>
                <a:srgbClr val="FFFF00"/>
              </a:solidFill>
            </a:rPr>
            <a:t>tushunishga</a:t>
          </a:r>
          <a:r>
            <a:rPr lang="en-US" dirty="0">
              <a:solidFill>
                <a:srgbClr val="FFFF00"/>
              </a:solidFill>
            </a:rPr>
            <a:t> harakat </a:t>
          </a:r>
          <a:r>
            <a:rPr lang="en-US" dirty="0" err="1">
              <a:solidFill>
                <a:srgbClr val="FFFF00"/>
              </a:solidFill>
            </a:rPr>
            <a:t>qilib</a:t>
          </a:r>
          <a:r>
            <a:rPr lang="en-US" dirty="0">
              <a:solidFill>
                <a:srgbClr val="FFFF00"/>
              </a:solidFill>
            </a:rPr>
            <a:t> </a:t>
          </a:r>
          <a:r>
            <a:rPr lang="en-US" dirty="0" err="1">
              <a:solidFill>
                <a:srgbClr val="FFFF00"/>
              </a:solidFill>
            </a:rPr>
            <a:t>keladi</a:t>
          </a:r>
          <a:r>
            <a:rPr lang="en-US" dirty="0">
              <a:solidFill>
                <a:srgbClr val="FFFF00"/>
              </a:solidFill>
            </a:rPr>
            <a:t>. </a:t>
          </a:r>
          <a:r>
            <a:rPr lang="en-US" dirty="0" err="1">
              <a:solidFill>
                <a:srgbClr val="FFFF00"/>
              </a:solidFill>
            </a:rPr>
            <a:t>Ma’lumki</a:t>
          </a:r>
          <a:r>
            <a:rPr lang="en-US" dirty="0">
              <a:solidFill>
                <a:srgbClr val="FFFF00"/>
              </a:solidFill>
            </a:rPr>
            <a:t>, </a:t>
          </a:r>
          <a:r>
            <a:rPr lang="en-US" dirty="0" err="1">
              <a:solidFill>
                <a:srgbClr val="FFFF00"/>
              </a:solidFill>
            </a:rPr>
            <a:t>qadimgi</a:t>
          </a:r>
          <a:r>
            <a:rPr lang="en-US" dirty="0">
              <a:solidFill>
                <a:srgbClr val="FFFF00"/>
              </a:solidFill>
            </a:rPr>
            <a:t> </a:t>
          </a:r>
          <a:r>
            <a:rPr lang="en-US" dirty="0" err="1">
              <a:solidFill>
                <a:srgbClr val="FFFF00"/>
              </a:solidFill>
            </a:rPr>
            <a:t>davrdan</a:t>
          </a:r>
          <a:r>
            <a:rPr lang="en-US" dirty="0">
              <a:solidFill>
                <a:srgbClr val="FFFF00"/>
              </a:solidFill>
            </a:rPr>
            <a:t> </a:t>
          </a:r>
          <a:r>
            <a:rPr lang="en-US" dirty="0" err="1">
              <a:solidFill>
                <a:srgbClr val="FFFF00"/>
              </a:solidFill>
            </a:rPr>
            <a:t>beri</a:t>
          </a:r>
          <a:r>
            <a:rPr lang="en-US" dirty="0">
              <a:solidFill>
                <a:srgbClr val="FFFF00"/>
              </a:solidFill>
            </a:rPr>
            <a:t> </a:t>
          </a:r>
          <a:r>
            <a:rPr lang="en-US" dirty="0" err="1">
              <a:solidFill>
                <a:srgbClr val="FFFF00"/>
              </a:solidFill>
            </a:rPr>
            <a:t>tabiatni</a:t>
          </a:r>
          <a:r>
            <a:rPr lang="en-US" dirty="0">
              <a:solidFill>
                <a:srgbClr val="FFFF00"/>
              </a:solidFill>
            </a:rPr>
            <a:t> </a:t>
          </a:r>
          <a:r>
            <a:rPr lang="en-US" dirty="0" err="1">
              <a:solidFill>
                <a:srgbClr val="FFFF00"/>
              </a:solidFill>
            </a:rPr>
            <a:t>tushuntirishga</a:t>
          </a:r>
          <a:r>
            <a:rPr lang="en-US" dirty="0">
              <a:solidFill>
                <a:srgbClr val="FFFF00"/>
              </a:solidFill>
            </a:rPr>
            <a:t> </a:t>
          </a:r>
          <a:r>
            <a:rPr lang="en-US" dirty="0" err="1">
              <a:solidFill>
                <a:srgbClr val="FFFF00"/>
              </a:solidFill>
            </a:rPr>
            <a:t>ikkita</a:t>
          </a:r>
          <a:r>
            <a:rPr lang="en-US" dirty="0">
              <a:solidFill>
                <a:srgbClr val="FFFF00"/>
              </a:solidFill>
            </a:rPr>
            <a:t> </a:t>
          </a:r>
          <a:r>
            <a:rPr lang="en-US" dirty="0" err="1">
              <a:solidFill>
                <a:srgbClr val="FFFF00"/>
              </a:solidFill>
            </a:rPr>
            <a:t>yondashuv</a:t>
          </a:r>
          <a:r>
            <a:rPr lang="en-US" dirty="0">
              <a:solidFill>
                <a:srgbClr val="FFFF00"/>
              </a:solidFill>
            </a:rPr>
            <a:t> </a:t>
          </a:r>
          <a:r>
            <a:rPr lang="en-US" dirty="0" err="1">
              <a:solidFill>
                <a:srgbClr val="FFFF00"/>
              </a:solidFill>
            </a:rPr>
            <a:t>mavjud</a:t>
          </a:r>
          <a:r>
            <a:rPr lang="en-US" dirty="0">
              <a:solidFill>
                <a:srgbClr val="FFFF00"/>
              </a:solidFill>
            </a:rPr>
            <a:t> </a:t>
          </a:r>
          <a:r>
            <a:rPr lang="en-US" dirty="0" err="1">
              <a:solidFill>
                <a:srgbClr val="FFFF00"/>
              </a:solidFill>
            </a:rPr>
            <a:t>edi</a:t>
          </a:r>
          <a:r>
            <a:rPr lang="en-US" dirty="0">
              <a:solidFill>
                <a:srgbClr val="FFFF00"/>
              </a:solidFill>
            </a:rPr>
            <a:t>. </a:t>
          </a:r>
          <a:endParaRPr lang="ru-RU" dirty="0">
            <a:solidFill>
              <a:srgbClr val="FFFF00"/>
            </a:solidFill>
          </a:endParaRPr>
        </a:p>
      </dgm:t>
    </dgm:pt>
    <dgm:pt modelId="{301BE73B-1F3D-48A2-B0BB-29596AA52D0E}" type="parTrans" cxnId="{672E538A-C06C-4A38-A552-5A05514D060F}">
      <dgm:prSet/>
      <dgm:spPr/>
      <dgm:t>
        <a:bodyPr/>
        <a:lstStyle/>
        <a:p>
          <a:endParaRPr lang="ru-RU">
            <a:solidFill>
              <a:srgbClr val="002060"/>
            </a:solidFill>
          </a:endParaRPr>
        </a:p>
      </dgm:t>
    </dgm:pt>
    <dgm:pt modelId="{47B2859E-04C9-433C-ACB8-10C161046C3D}" type="sibTrans" cxnId="{672E538A-C06C-4A38-A552-5A05514D060F}">
      <dgm:prSet/>
      <dgm:spPr/>
      <dgm:t>
        <a:bodyPr/>
        <a:lstStyle/>
        <a:p>
          <a:endParaRPr lang="ru-RU">
            <a:solidFill>
              <a:srgbClr val="002060"/>
            </a:solidFill>
          </a:endParaRPr>
        </a:p>
      </dgm:t>
    </dgm:pt>
    <dgm:pt modelId="{9930F98D-EAE8-4C3B-9001-EDF7F93A69BD}">
      <dgm:prSet phldrT="[Текст]" custT="1"/>
      <dgm:spPr>
        <a:solidFill>
          <a:schemeClr val="accent6">
            <a:lumMod val="20000"/>
            <a:lumOff val="80000"/>
          </a:schemeClr>
        </a:solidFill>
      </dgm:spPr>
      <dgm:t>
        <a:bodyPr/>
        <a:lstStyle/>
        <a:p>
          <a:r>
            <a:rPr lang="en-US" sz="2000" dirty="0" err="1">
              <a:solidFill>
                <a:srgbClr val="002060"/>
              </a:solidFill>
            </a:rPr>
            <a:t>mavjud</a:t>
          </a:r>
          <a:r>
            <a:rPr lang="en-US" sz="2000" dirty="0">
              <a:solidFill>
                <a:srgbClr val="002060"/>
              </a:solidFill>
            </a:rPr>
            <a:t> </a:t>
          </a:r>
          <a:r>
            <a:rPr lang="en-US" sz="2000" dirty="0" err="1">
              <a:solidFill>
                <a:srgbClr val="002060"/>
              </a:solidFill>
            </a:rPr>
            <a:t>bo‘lgan</a:t>
          </a:r>
          <a:r>
            <a:rPr lang="en-US" sz="2000" dirty="0">
              <a:solidFill>
                <a:srgbClr val="002060"/>
              </a:solidFill>
            </a:rPr>
            <a:t> </a:t>
          </a:r>
          <a:r>
            <a:rPr lang="en-US" sz="2000" dirty="0" err="1">
              <a:solidFill>
                <a:srgbClr val="002060"/>
              </a:solidFill>
            </a:rPr>
            <a:t>hamma</a:t>
          </a:r>
          <a:r>
            <a:rPr lang="en-US" sz="2000" dirty="0">
              <a:solidFill>
                <a:srgbClr val="002060"/>
              </a:solidFill>
            </a:rPr>
            <a:t> </a:t>
          </a:r>
          <a:r>
            <a:rPr lang="en-US" sz="2000" dirty="0" err="1">
              <a:solidFill>
                <a:srgbClr val="002060"/>
              </a:solidFill>
            </a:rPr>
            <a:t>narsaning</a:t>
          </a:r>
          <a:r>
            <a:rPr lang="en-US" sz="2000" dirty="0">
              <a:solidFill>
                <a:srgbClr val="002060"/>
              </a:solidFill>
            </a:rPr>
            <a:t> </a:t>
          </a:r>
          <a:r>
            <a:rPr lang="en-US" sz="2000" dirty="0" err="1">
              <a:solidFill>
                <a:srgbClr val="002060"/>
              </a:solidFill>
            </a:rPr>
            <a:t>asosi</a:t>
          </a:r>
          <a:r>
            <a:rPr lang="en-US" sz="2000" dirty="0">
              <a:solidFill>
                <a:srgbClr val="002060"/>
              </a:solidFill>
            </a:rPr>
            <a:t> </a:t>
          </a:r>
          <a:r>
            <a:rPr lang="en-US" sz="2000" dirty="0" err="1">
              <a:solidFill>
                <a:srgbClr val="002060"/>
              </a:solidFill>
            </a:rPr>
            <a:t>uzluksiz</a:t>
          </a:r>
          <a:r>
            <a:rPr lang="en-US" sz="2000" dirty="0">
              <a:solidFill>
                <a:srgbClr val="002060"/>
              </a:solidFill>
            </a:rPr>
            <a:t>, </a:t>
          </a:r>
          <a:r>
            <a:rPr lang="en-US" sz="2000" dirty="0" err="1">
              <a:solidFill>
                <a:srgbClr val="002060"/>
              </a:solidFill>
            </a:rPr>
            <a:t>bir</a:t>
          </a:r>
          <a:r>
            <a:rPr lang="en-US" sz="2000" dirty="0">
              <a:solidFill>
                <a:srgbClr val="002060"/>
              </a:solidFill>
            </a:rPr>
            <a:t> </a:t>
          </a:r>
          <a:r>
            <a:rPr lang="en-US" sz="2000" dirty="0" err="1">
              <a:solidFill>
                <a:srgbClr val="002060"/>
              </a:solidFill>
            </a:rPr>
            <a:t>xil</a:t>
          </a:r>
          <a:r>
            <a:rPr lang="en-US" sz="2000" dirty="0">
              <a:solidFill>
                <a:srgbClr val="002060"/>
              </a:solidFill>
            </a:rPr>
            <a:t> </a:t>
          </a:r>
          <a:r>
            <a:rPr lang="en-US" sz="2000" dirty="0" err="1">
              <a:solidFill>
                <a:srgbClr val="002060"/>
              </a:solidFill>
            </a:rPr>
            <a:t>materiya</a:t>
          </a:r>
          <a:r>
            <a:rPr lang="en-US" sz="2000" dirty="0">
              <a:solidFill>
                <a:srgbClr val="002060"/>
              </a:solidFill>
            </a:rPr>
            <a:t> </a:t>
          </a:r>
          <a:r>
            <a:rPr lang="en-US" sz="2000" dirty="0" err="1">
              <a:solidFill>
                <a:srgbClr val="002060"/>
              </a:solidFill>
            </a:rPr>
            <a:t>bo‘lib</a:t>
          </a:r>
          <a:r>
            <a:rPr lang="en-US" sz="2000" dirty="0">
              <a:solidFill>
                <a:srgbClr val="002060"/>
              </a:solidFill>
            </a:rPr>
            <a:t>, </a:t>
          </a:r>
          <a:r>
            <a:rPr lang="en-US" sz="2000" dirty="0" err="1">
              <a:solidFill>
                <a:srgbClr val="002060"/>
              </a:solidFill>
            </a:rPr>
            <a:t>hamma</a:t>
          </a:r>
          <a:r>
            <a:rPr lang="en-US" sz="2000" dirty="0">
              <a:solidFill>
                <a:srgbClr val="002060"/>
              </a:solidFill>
            </a:rPr>
            <a:t> </a:t>
          </a:r>
          <a:r>
            <a:rPr lang="en-US" sz="2000" dirty="0" err="1">
              <a:solidFill>
                <a:srgbClr val="002060"/>
              </a:solidFill>
            </a:rPr>
            <a:t>narsani</a:t>
          </a:r>
          <a:r>
            <a:rPr lang="en-US" sz="2000" dirty="0">
              <a:solidFill>
                <a:srgbClr val="002060"/>
              </a:solidFill>
            </a:rPr>
            <a:t> </a:t>
          </a:r>
          <a:r>
            <a:rPr lang="en-US" sz="2000" dirty="0" err="1">
              <a:solidFill>
                <a:srgbClr val="002060"/>
              </a:solidFill>
            </a:rPr>
            <a:t>o‘zi</a:t>
          </a:r>
          <a:r>
            <a:rPr lang="en-US" sz="2000" dirty="0">
              <a:solidFill>
                <a:srgbClr val="002060"/>
              </a:solidFill>
            </a:rPr>
            <a:t> </a:t>
          </a:r>
          <a:r>
            <a:rPr lang="en-US" sz="2000" dirty="0" err="1">
              <a:solidFill>
                <a:srgbClr val="002060"/>
              </a:solidFill>
            </a:rPr>
            <a:t>bilan</a:t>
          </a:r>
          <a:r>
            <a:rPr lang="en-US" sz="2000" dirty="0">
              <a:solidFill>
                <a:srgbClr val="002060"/>
              </a:solidFill>
            </a:rPr>
            <a:t> </a:t>
          </a:r>
          <a:r>
            <a:rPr lang="en-US" sz="2000" dirty="0" err="1">
              <a:solidFill>
                <a:srgbClr val="002060"/>
              </a:solidFill>
            </a:rPr>
            <a:t>to‘ldiradi</a:t>
          </a:r>
          <a:r>
            <a:rPr lang="en-US" sz="2000" dirty="0">
              <a:solidFill>
                <a:srgbClr val="002060"/>
              </a:solidFill>
            </a:rPr>
            <a:t>, u </a:t>
          </a:r>
          <a:r>
            <a:rPr lang="en-US" sz="2000" dirty="0" err="1">
              <a:solidFill>
                <a:srgbClr val="002060"/>
              </a:solidFill>
            </a:rPr>
            <a:t>bo‘sh</a:t>
          </a:r>
          <a:r>
            <a:rPr lang="en-US" sz="2000" dirty="0">
              <a:solidFill>
                <a:srgbClr val="002060"/>
              </a:solidFill>
            </a:rPr>
            <a:t> joy </a:t>
          </a:r>
          <a:r>
            <a:rPr lang="en-US" sz="2000" dirty="0" err="1">
              <a:solidFill>
                <a:srgbClr val="002060"/>
              </a:solidFill>
            </a:rPr>
            <a:t>qoldirmaydi</a:t>
          </a:r>
          <a:r>
            <a:rPr lang="en-US" sz="2000" dirty="0">
              <a:solidFill>
                <a:srgbClr val="002060"/>
              </a:solidFill>
            </a:rPr>
            <a:t>. </a:t>
          </a:r>
          <a:r>
            <a:rPr lang="en-US" sz="2000" dirty="0" err="1">
              <a:solidFill>
                <a:srgbClr val="002060"/>
              </a:solidFill>
            </a:rPr>
            <a:t>Ushbu</a:t>
          </a:r>
          <a:r>
            <a:rPr lang="en-US" sz="2000" dirty="0">
              <a:solidFill>
                <a:srgbClr val="002060"/>
              </a:solidFill>
            </a:rPr>
            <a:t> </a:t>
          </a:r>
          <a:r>
            <a:rPr lang="en-US" sz="2000" dirty="0" err="1">
              <a:solidFill>
                <a:srgbClr val="002060"/>
              </a:solidFill>
            </a:rPr>
            <a:t>vakillik</a:t>
          </a:r>
          <a:r>
            <a:rPr lang="en-US" sz="2000" dirty="0">
              <a:solidFill>
                <a:srgbClr val="002060"/>
              </a:solidFill>
            </a:rPr>
            <a:t> </a:t>
          </a:r>
          <a:r>
            <a:rPr lang="en-US" sz="2000" b="1" dirty="0" err="1">
              <a:solidFill>
                <a:srgbClr val="002060"/>
              </a:solidFill>
            </a:rPr>
            <a:t>kontinium</a:t>
          </a:r>
          <a:r>
            <a:rPr lang="en-US" sz="2000" b="1" dirty="0">
              <a:solidFill>
                <a:srgbClr val="002060"/>
              </a:solidFill>
            </a:rPr>
            <a:t> </a:t>
          </a:r>
          <a:r>
            <a:rPr lang="en-US" sz="2000" dirty="0">
              <a:solidFill>
                <a:srgbClr val="002060"/>
              </a:solidFill>
            </a:rPr>
            <a:t>(</a:t>
          </a:r>
          <a:r>
            <a:rPr lang="en-US" sz="2000" dirty="0" err="1">
              <a:solidFill>
                <a:srgbClr val="002060"/>
              </a:solidFill>
            </a:rPr>
            <a:t>doimiylik</a:t>
          </a:r>
          <a:r>
            <a:rPr lang="en-US" sz="2000" dirty="0">
              <a:solidFill>
                <a:srgbClr val="002060"/>
              </a:solidFill>
            </a:rPr>
            <a:t>) </a:t>
          </a:r>
          <a:r>
            <a:rPr lang="en-US" sz="2000" dirty="0" err="1">
              <a:solidFill>
                <a:srgbClr val="002060"/>
              </a:solidFill>
            </a:rPr>
            <a:t>deyiladi</a:t>
          </a:r>
          <a:r>
            <a:rPr lang="en-US" sz="2000" dirty="0">
              <a:solidFill>
                <a:srgbClr val="002060"/>
              </a:solidFill>
            </a:rPr>
            <a:t> (</a:t>
          </a:r>
          <a:r>
            <a:rPr lang="en-US" sz="2000" dirty="0" err="1">
              <a:solidFill>
                <a:srgbClr val="002060"/>
              </a:solidFill>
            </a:rPr>
            <a:t>lotin</a:t>
          </a:r>
          <a:r>
            <a:rPr lang="en-US" sz="2000" dirty="0">
              <a:solidFill>
                <a:srgbClr val="002060"/>
              </a:solidFill>
            </a:rPr>
            <a:t> </a:t>
          </a:r>
          <a:r>
            <a:rPr lang="en-US" sz="2000" dirty="0" err="1">
              <a:solidFill>
                <a:srgbClr val="002060"/>
              </a:solidFill>
            </a:rPr>
            <a:t>tilidan</a:t>
          </a:r>
          <a:r>
            <a:rPr lang="en-US" sz="2000" dirty="0">
              <a:solidFill>
                <a:srgbClr val="002060"/>
              </a:solidFill>
            </a:rPr>
            <a:t> </a:t>
          </a:r>
          <a:r>
            <a:rPr lang="en-US" sz="2000" b="1" dirty="0" err="1">
              <a:solidFill>
                <a:srgbClr val="002060"/>
              </a:solidFill>
            </a:rPr>
            <a:t>kontinium</a:t>
          </a:r>
          <a:r>
            <a:rPr lang="en-US" sz="2000" b="1" dirty="0">
              <a:solidFill>
                <a:srgbClr val="002060"/>
              </a:solidFill>
            </a:rPr>
            <a:t> </a:t>
          </a:r>
          <a:r>
            <a:rPr lang="en-US" sz="2000" dirty="0">
              <a:solidFill>
                <a:srgbClr val="002060"/>
              </a:solidFill>
            </a:rPr>
            <a:t>– </a:t>
          </a:r>
          <a:r>
            <a:rPr lang="en-US" sz="2000" dirty="0" err="1">
              <a:solidFill>
                <a:srgbClr val="002060"/>
              </a:solidFill>
            </a:rPr>
            <a:t>uzluksiz</a:t>
          </a:r>
          <a:r>
            <a:rPr lang="en-US" sz="2000" dirty="0">
              <a:solidFill>
                <a:srgbClr val="002060"/>
              </a:solidFill>
            </a:rPr>
            <a:t>, </a:t>
          </a:r>
          <a:r>
            <a:rPr lang="en-US" sz="2000" dirty="0" err="1">
              <a:solidFill>
                <a:srgbClr val="002060"/>
              </a:solidFill>
            </a:rPr>
            <a:t>bir</a:t>
          </a:r>
          <a:r>
            <a:rPr lang="en-US" sz="2000" dirty="0">
              <a:solidFill>
                <a:srgbClr val="002060"/>
              </a:solidFill>
            </a:rPr>
            <a:t> </a:t>
          </a:r>
          <a:r>
            <a:rPr lang="en-US" sz="2000" dirty="0" err="1">
              <a:solidFill>
                <a:srgbClr val="002060"/>
              </a:solidFill>
            </a:rPr>
            <a:t>tekis</a:t>
          </a:r>
          <a:r>
            <a:rPr lang="en-US" sz="2000" dirty="0">
              <a:solidFill>
                <a:srgbClr val="002060"/>
              </a:solidFill>
            </a:rPr>
            <a:t>). </a:t>
          </a:r>
          <a:r>
            <a:rPr lang="en-US" sz="2000" dirty="0" err="1">
              <a:solidFill>
                <a:srgbClr val="002060"/>
              </a:solidFill>
            </a:rPr>
            <a:t>Moddiy</a:t>
          </a:r>
          <a:r>
            <a:rPr lang="en-US" sz="2000" dirty="0">
              <a:solidFill>
                <a:srgbClr val="002060"/>
              </a:solidFill>
            </a:rPr>
            <a:t> </a:t>
          </a:r>
          <a:r>
            <a:rPr lang="en-US" sz="2000" dirty="0" err="1">
              <a:solidFill>
                <a:srgbClr val="002060"/>
              </a:solidFill>
            </a:rPr>
            <a:t>dunyoni</a:t>
          </a:r>
          <a:r>
            <a:rPr lang="en-US" sz="2000" dirty="0">
              <a:solidFill>
                <a:srgbClr val="002060"/>
              </a:solidFill>
            </a:rPr>
            <a:t> </a:t>
          </a:r>
          <a:r>
            <a:rPr lang="en-US" sz="2000" dirty="0" err="1">
              <a:solidFill>
                <a:srgbClr val="002060"/>
              </a:solidFill>
            </a:rPr>
            <a:t>bunday</a:t>
          </a:r>
          <a:r>
            <a:rPr lang="en-US" sz="2000" dirty="0">
              <a:solidFill>
                <a:srgbClr val="002060"/>
              </a:solidFill>
            </a:rPr>
            <a:t> </a:t>
          </a:r>
          <a:r>
            <a:rPr lang="en-US" sz="2000" dirty="0" err="1">
              <a:solidFill>
                <a:srgbClr val="002060"/>
              </a:solidFill>
            </a:rPr>
            <a:t>tushuntirishning</a:t>
          </a:r>
          <a:r>
            <a:rPr lang="en-US" sz="2000" dirty="0">
              <a:solidFill>
                <a:srgbClr val="002060"/>
              </a:solidFill>
            </a:rPr>
            <a:t> </a:t>
          </a:r>
          <a:r>
            <a:rPr lang="en-US" sz="2000" dirty="0" err="1">
              <a:solidFill>
                <a:srgbClr val="002060"/>
              </a:solidFill>
            </a:rPr>
            <a:t>vakili</a:t>
          </a:r>
          <a:r>
            <a:rPr lang="en-US" sz="2000" dirty="0">
              <a:solidFill>
                <a:srgbClr val="002060"/>
              </a:solidFill>
            </a:rPr>
            <a:t>, </a:t>
          </a:r>
          <a:r>
            <a:rPr lang="en-US" sz="2000" dirty="0" err="1">
              <a:solidFill>
                <a:srgbClr val="002060"/>
              </a:solidFill>
            </a:rPr>
            <a:t>masalan</a:t>
          </a:r>
          <a:r>
            <a:rPr lang="en-US" sz="2000" dirty="0">
              <a:solidFill>
                <a:srgbClr val="002060"/>
              </a:solidFill>
            </a:rPr>
            <a:t>, </a:t>
          </a:r>
          <a:r>
            <a:rPr lang="en-US" sz="2000" dirty="0" err="1">
              <a:solidFill>
                <a:srgbClr val="002060"/>
              </a:solidFill>
            </a:rPr>
            <a:t>qadimgi</a:t>
          </a:r>
          <a:r>
            <a:rPr lang="en-US" sz="2000" dirty="0">
              <a:solidFill>
                <a:srgbClr val="002060"/>
              </a:solidFill>
            </a:rPr>
            <a:t> </a:t>
          </a:r>
          <a:r>
            <a:rPr lang="en-US" sz="2000" dirty="0" err="1">
              <a:solidFill>
                <a:srgbClr val="002060"/>
              </a:solidFill>
            </a:rPr>
            <a:t>yunon</a:t>
          </a:r>
          <a:r>
            <a:rPr lang="en-US" sz="2000" dirty="0">
              <a:solidFill>
                <a:srgbClr val="002060"/>
              </a:solidFill>
            </a:rPr>
            <a:t> </a:t>
          </a:r>
          <a:r>
            <a:rPr lang="en-US" sz="2000" dirty="0" err="1">
              <a:solidFill>
                <a:srgbClr val="002060"/>
              </a:solidFill>
            </a:rPr>
            <a:t>faylasufi</a:t>
          </a:r>
          <a:r>
            <a:rPr lang="en-US" sz="2000" dirty="0">
              <a:solidFill>
                <a:srgbClr val="002060"/>
              </a:solidFill>
            </a:rPr>
            <a:t> </a:t>
          </a:r>
          <a:r>
            <a:rPr lang="en-US" sz="2000" dirty="0" err="1">
              <a:solidFill>
                <a:srgbClr val="002060"/>
              </a:solidFill>
            </a:rPr>
            <a:t>Aristotel</a:t>
          </a:r>
          <a:r>
            <a:rPr lang="en-US" sz="2000" dirty="0">
              <a:solidFill>
                <a:srgbClr val="002060"/>
              </a:solidFill>
            </a:rPr>
            <a:t> </a:t>
          </a:r>
          <a:r>
            <a:rPr lang="en-US" sz="2000" dirty="0" err="1">
              <a:solidFill>
                <a:srgbClr val="002060"/>
              </a:solidFill>
            </a:rPr>
            <a:t>edi</a:t>
          </a:r>
          <a:r>
            <a:rPr lang="en-US" sz="2000" dirty="0">
              <a:solidFill>
                <a:srgbClr val="002060"/>
              </a:solidFill>
            </a:rPr>
            <a:t>.</a:t>
          </a:r>
          <a:endParaRPr lang="ru-RU" sz="2000" dirty="0">
            <a:solidFill>
              <a:srgbClr val="002060"/>
            </a:solidFill>
          </a:endParaRPr>
        </a:p>
      </dgm:t>
    </dgm:pt>
    <dgm:pt modelId="{090753AF-672D-4F3C-AB59-CCCA90592AE0}" type="parTrans" cxnId="{8D8CD7BC-80CB-46F0-964E-D2002407C5B8}">
      <dgm:prSet/>
      <dgm:spPr/>
      <dgm:t>
        <a:bodyPr/>
        <a:lstStyle/>
        <a:p>
          <a:endParaRPr lang="ru-RU">
            <a:solidFill>
              <a:srgbClr val="002060"/>
            </a:solidFill>
          </a:endParaRPr>
        </a:p>
      </dgm:t>
    </dgm:pt>
    <dgm:pt modelId="{4B70F232-6A98-4712-981C-1FD74396CC04}" type="sibTrans" cxnId="{8D8CD7BC-80CB-46F0-964E-D2002407C5B8}">
      <dgm:prSet/>
      <dgm:spPr/>
      <dgm:t>
        <a:bodyPr/>
        <a:lstStyle/>
        <a:p>
          <a:endParaRPr lang="ru-RU">
            <a:solidFill>
              <a:srgbClr val="002060"/>
            </a:solidFill>
          </a:endParaRPr>
        </a:p>
      </dgm:t>
    </dgm:pt>
    <dgm:pt modelId="{D86F2C84-01CE-4551-AB74-8464DECE0BC8}">
      <dgm:prSet phldrT="[Текст]" custT="1"/>
      <dgm:spPr>
        <a:solidFill>
          <a:schemeClr val="bg2">
            <a:lumMod val="90000"/>
          </a:schemeClr>
        </a:solidFill>
      </dgm:spPr>
      <dgm:t>
        <a:bodyPr/>
        <a:lstStyle/>
        <a:p>
          <a:r>
            <a:rPr lang="en-US" sz="2000" dirty="0" err="1">
              <a:solidFill>
                <a:srgbClr val="002060"/>
              </a:solidFill>
            </a:rPr>
            <a:t>Moddiy</a:t>
          </a:r>
          <a:r>
            <a:rPr lang="en-US" sz="2000" dirty="0">
              <a:solidFill>
                <a:srgbClr val="002060"/>
              </a:solidFill>
            </a:rPr>
            <a:t> </a:t>
          </a:r>
          <a:r>
            <a:rPr lang="en-US" sz="2000" dirty="0" err="1">
              <a:solidFill>
                <a:srgbClr val="002060"/>
              </a:solidFill>
            </a:rPr>
            <a:t>dunyoni</a:t>
          </a:r>
          <a:r>
            <a:rPr lang="en-US" sz="2000" dirty="0">
              <a:solidFill>
                <a:srgbClr val="002060"/>
              </a:solidFill>
            </a:rPr>
            <a:t> </a:t>
          </a:r>
          <a:r>
            <a:rPr lang="en-US" sz="2000" dirty="0" err="1">
              <a:solidFill>
                <a:srgbClr val="002060"/>
              </a:solidFill>
            </a:rPr>
            <a:t>diskret</a:t>
          </a:r>
          <a:r>
            <a:rPr lang="en-US" sz="2000" dirty="0">
              <a:solidFill>
                <a:srgbClr val="002060"/>
              </a:solidFill>
            </a:rPr>
            <a:t> deb </a:t>
          </a:r>
          <a:r>
            <a:rPr lang="en-US" sz="2000" dirty="0" err="1">
              <a:solidFill>
                <a:srgbClr val="002060"/>
              </a:solidFill>
            </a:rPr>
            <a:t>tushuntirgan</a:t>
          </a:r>
          <a:r>
            <a:rPr lang="en-US" sz="2000" dirty="0">
              <a:solidFill>
                <a:srgbClr val="002060"/>
              </a:solidFill>
            </a:rPr>
            <a:t> </a:t>
          </a:r>
          <a:r>
            <a:rPr lang="en-US" sz="2000" dirty="0" err="1">
              <a:solidFill>
                <a:srgbClr val="002060"/>
              </a:solidFill>
            </a:rPr>
            <a:t>qarama-qarshi</a:t>
          </a:r>
          <a:r>
            <a:rPr lang="en-US" sz="2000" dirty="0">
              <a:solidFill>
                <a:srgbClr val="002060"/>
              </a:solidFill>
            </a:rPr>
            <a:t> </a:t>
          </a:r>
          <a:r>
            <a:rPr lang="en-US" sz="2000" dirty="0" err="1">
              <a:solidFill>
                <a:srgbClr val="002060"/>
              </a:solidFill>
            </a:rPr>
            <a:t>tushunchaning</a:t>
          </a:r>
          <a:r>
            <a:rPr lang="en-US" sz="2000" dirty="0">
              <a:solidFill>
                <a:srgbClr val="002060"/>
              </a:solidFill>
            </a:rPr>
            <a:t> </a:t>
          </a:r>
          <a:r>
            <a:rPr lang="en-US" sz="2000" dirty="0" err="1">
              <a:solidFill>
                <a:srgbClr val="002060"/>
              </a:solidFill>
            </a:rPr>
            <a:t>kelib</a:t>
          </a:r>
          <a:r>
            <a:rPr lang="en-US" sz="2000" dirty="0">
              <a:solidFill>
                <a:srgbClr val="002060"/>
              </a:solidFill>
            </a:rPr>
            <a:t> </a:t>
          </a:r>
          <a:r>
            <a:rPr lang="en-US" sz="2000" dirty="0" err="1">
              <a:solidFill>
                <a:srgbClr val="002060"/>
              </a:solidFill>
            </a:rPr>
            <a:t>chiqishi</a:t>
          </a:r>
          <a:r>
            <a:rPr lang="en-US" sz="2000" dirty="0">
              <a:solidFill>
                <a:srgbClr val="002060"/>
              </a:solidFill>
            </a:rPr>
            <a:t> (Lat. </a:t>
          </a:r>
          <a:r>
            <a:rPr lang="en-US" sz="2000" dirty="0" err="1">
              <a:solidFill>
                <a:srgbClr val="002060"/>
              </a:solidFill>
            </a:rPr>
            <a:t>discretus</a:t>
          </a:r>
          <a:r>
            <a:rPr lang="en-US" sz="2000" dirty="0">
              <a:solidFill>
                <a:srgbClr val="002060"/>
              </a:solidFill>
            </a:rPr>
            <a:t> - </a:t>
          </a:r>
          <a:r>
            <a:rPr lang="en-US" sz="2000" dirty="0" err="1">
              <a:solidFill>
                <a:srgbClr val="002060"/>
              </a:solidFill>
            </a:rPr>
            <a:t>bo‘lingan</a:t>
          </a:r>
          <a:r>
            <a:rPr lang="en-US" sz="2000" dirty="0">
              <a:solidFill>
                <a:srgbClr val="002060"/>
              </a:solidFill>
            </a:rPr>
            <a:t>, </a:t>
          </a:r>
          <a:r>
            <a:rPr lang="en-US" sz="2000" dirty="0" err="1">
              <a:solidFill>
                <a:srgbClr val="002060"/>
              </a:solidFill>
            </a:rPr>
            <a:t>uzlukli</a:t>
          </a:r>
          <a:r>
            <a:rPr lang="en-US" sz="2000" dirty="0">
              <a:solidFill>
                <a:srgbClr val="002060"/>
              </a:solidFill>
            </a:rPr>
            <a:t>), </a:t>
          </a:r>
          <a:r>
            <a:rPr lang="en-US" sz="2000" dirty="0" err="1">
              <a:solidFill>
                <a:srgbClr val="002060"/>
              </a:solidFill>
            </a:rPr>
            <a:t>bo‘shliqda</a:t>
          </a:r>
          <a:r>
            <a:rPr lang="en-US" sz="2000" dirty="0">
              <a:solidFill>
                <a:srgbClr val="002060"/>
              </a:solidFill>
            </a:rPr>
            <a:t> </a:t>
          </a:r>
          <a:r>
            <a:rPr lang="en-US" sz="2000" dirty="0" err="1">
              <a:solidFill>
                <a:srgbClr val="002060"/>
              </a:solidFill>
            </a:rPr>
            <a:t>harakatlanadigan</a:t>
          </a:r>
          <a:r>
            <a:rPr lang="en-US" sz="2000" dirty="0">
              <a:solidFill>
                <a:srgbClr val="002060"/>
              </a:solidFill>
            </a:rPr>
            <a:t> </a:t>
          </a:r>
          <a:r>
            <a:rPr lang="en-US" sz="2000" dirty="0" err="1">
              <a:solidFill>
                <a:srgbClr val="002060"/>
              </a:solidFill>
            </a:rPr>
            <a:t>cheksiz</a:t>
          </a:r>
          <a:r>
            <a:rPr lang="en-US" sz="2000" dirty="0">
              <a:solidFill>
                <a:srgbClr val="002060"/>
              </a:solidFill>
            </a:rPr>
            <a:t> </a:t>
          </a:r>
          <a:r>
            <a:rPr lang="en-US" sz="2000" dirty="0" err="1">
              <a:solidFill>
                <a:srgbClr val="002060"/>
              </a:solidFill>
            </a:rPr>
            <a:t>sonli</a:t>
          </a:r>
          <a:r>
            <a:rPr lang="en-US" sz="2000" dirty="0">
              <a:solidFill>
                <a:srgbClr val="002060"/>
              </a:solidFill>
            </a:rPr>
            <a:t> </a:t>
          </a:r>
          <a:r>
            <a:rPr lang="en-US" sz="2000" dirty="0" err="1">
              <a:solidFill>
                <a:srgbClr val="002060"/>
              </a:solidFill>
            </a:rPr>
            <a:t>o‘zgarmas</a:t>
          </a:r>
          <a:r>
            <a:rPr lang="en-US" sz="2000" dirty="0">
              <a:solidFill>
                <a:srgbClr val="002060"/>
              </a:solidFill>
            </a:rPr>
            <a:t> </a:t>
          </a:r>
          <a:r>
            <a:rPr lang="en-US" sz="2000" dirty="0" err="1">
              <a:solidFill>
                <a:srgbClr val="002060"/>
              </a:solidFill>
            </a:rPr>
            <a:t>va</a:t>
          </a:r>
          <a:r>
            <a:rPr lang="en-US" sz="2000" dirty="0">
              <a:solidFill>
                <a:srgbClr val="002060"/>
              </a:solidFill>
            </a:rPr>
            <a:t> </a:t>
          </a:r>
          <a:r>
            <a:rPr lang="en-US" sz="2000" dirty="0" err="1">
              <a:solidFill>
                <a:srgbClr val="002060"/>
              </a:solidFill>
            </a:rPr>
            <a:t>bo‘linmas</a:t>
          </a:r>
          <a:r>
            <a:rPr lang="en-US" sz="2000" dirty="0">
              <a:solidFill>
                <a:srgbClr val="002060"/>
              </a:solidFill>
            </a:rPr>
            <a:t> </a:t>
          </a:r>
          <a:r>
            <a:rPr lang="en-US" sz="2000" dirty="0" err="1">
              <a:solidFill>
                <a:srgbClr val="002060"/>
              </a:solidFill>
            </a:rPr>
            <a:t>zarrachalardan</a:t>
          </a:r>
          <a:r>
            <a:rPr lang="en-US" sz="2000" dirty="0">
              <a:solidFill>
                <a:srgbClr val="002060"/>
              </a:solidFill>
            </a:rPr>
            <a:t> (</a:t>
          </a:r>
          <a:r>
            <a:rPr lang="en-US" sz="2000" dirty="0" err="1">
              <a:solidFill>
                <a:srgbClr val="002060"/>
              </a:solidFill>
            </a:rPr>
            <a:t>atomlardan</a:t>
          </a:r>
          <a:r>
            <a:rPr lang="en-US" sz="2000" dirty="0">
              <a:solidFill>
                <a:srgbClr val="002060"/>
              </a:solidFill>
            </a:rPr>
            <a:t>) </a:t>
          </a:r>
          <a:r>
            <a:rPr lang="en-US" sz="2000" dirty="0" err="1">
              <a:solidFill>
                <a:srgbClr val="002060"/>
              </a:solidFill>
            </a:rPr>
            <a:t>iborat</a:t>
          </a:r>
          <a:r>
            <a:rPr lang="en-US" sz="2000" dirty="0">
              <a:solidFill>
                <a:srgbClr val="002060"/>
              </a:solidFill>
            </a:rPr>
            <a:t> </a:t>
          </a:r>
          <a:r>
            <a:rPr lang="en-US" sz="2000" dirty="0" err="1">
              <a:solidFill>
                <a:srgbClr val="002060"/>
              </a:solidFill>
            </a:rPr>
            <a:t>tarkibiy</a:t>
          </a:r>
          <a:r>
            <a:rPr lang="en-US" sz="2000" dirty="0">
              <a:solidFill>
                <a:srgbClr val="002060"/>
              </a:solidFill>
            </a:rPr>
            <a:t>, </a:t>
          </a:r>
          <a:r>
            <a:rPr lang="en-US" sz="2000" dirty="0" err="1">
              <a:solidFill>
                <a:srgbClr val="002060"/>
              </a:solidFill>
            </a:rPr>
            <a:t>qadimgi</a:t>
          </a:r>
          <a:r>
            <a:rPr lang="en-US" sz="2000" dirty="0">
              <a:solidFill>
                <a:srgbClr val="002060"/>
              </a:solidFill>
            </a:rPr>
            <a:t> </a:t>
          </a:r>
          <a:r>
            <a:rPr lang="en-US" sz="2000" dirty="0" err="1">
              <a:solidFill>
                <a:srgbClr val="002060"/>
              </a:solidFill>
            </a:rPr>
            <a:t>yunon</a:t>
          </a:r>
          <a:r>
            <a:rPr lang="en-US" sz="2000" dirty="0">
              <a:solidFill>
                <a:srgbClr val="002060"/>
              </a:solidFill>
            </a:rPr>
            <a:t> </a:t>
          </a:r>
          <a:r>
            <a:rPr lang="en-US" sz="2000" dirty="0" err="1">
              <a:solidFill>
                <a:srgbClr val="002060"/>
              </a:solidFill>
            </a:rPr>
            <a:t>faylasufi</a:t>
          </a:r>
          <a:r>
            <a:rPr lang="en-US" sz="2000" dirty="0">
              <a:solidFill>
                <a:srgbClr val="002060"/>
              </a:solidFill>
            </a:rPr>
            <a:t> </a:t>
          </a:r>
          <a:r>
            <a:rPr lang="en-US" sz="2000" dirty="0" err="1">
              <a:solidFill>
                <a:srgbClr val="002060"/>
              </a:solidFill>
            </a:rPr>
            <a:t>Demokrit</a:t>
          </a:r>
          <a:r>
            <a:rPr lang="en-US" sz="2000" dirty="0">
              <a:solidFill>
                <a:srgbClr val="002060"/>
              </a:solidFill>
            </a:rPr>
            <a:t> </a:t>
          </a:r>
          <a:r>
            <a:rPr lang="en-US" sz="2000" dirty="0" err="1">
              <a:solidFill>
                <a:srgbClr val="002060"/>
              </a:solidFill>
            </a:rPr>
            <a:t>ta’limoti</a:t>
          </a:r>
          <a:r>
            <a:rPr lang="en-US" sz="2000" dirty="0">
              <a:solidFill>
                <a:srgbClr val="002060"/>
              </a:solidFill>
            </a:rPr>
            <a:t> </a:t>
          </a:r>
          <a:r>
            <a:rPr lang="en-US" sz="2000" dirty="0" err="1">
              <a:solidFill>
                <a:srgbClr val="002060"/>
              </a:solidFill>
            </a:rPr>
            <a:t>bilan</a:t>
          </a:r>
          <a:r>
            <a:rPr lang="en-US" sz="2000" dirty="0">
              <a:solidFill>
                <a:srgbClr val="002060"/>
              </a:solidFill>
            </a:rPr>
            <a:t> </a:t>
          </a:r>
          <a:r>
            <a:rPr lang="en-US" sz="2000" dirty="0" err="1">
              <a:solidFill>
                <a:srgbClr val="002060"/>
              </a:solidFill>
            </a:rPr>
            <a:t>bog‘liq</a:t>
          </a:r>
          <a:r>
            <a:rPr lang="en-US" sz="2000" dirty="0">
              <a:solidFill>
                <a:srgbClr val="002060"/>
              </a:solidFill>
            </a:rPr>
            <a:t>. </a:t>
          </a:r>
          <a:endParaRPr lang="ru-RU" sz="2000" dirty="0">
            <a:solidFill>
              <a:srgbClr val="002060"/>
            </a:solidFill>
          </a:endParaRPr>
        </a:p>
      </dgm:t>
    </dgm:pt>
    <dgm:pt modelId="{B3CF70FC-1DE6-46BF-9D8E-7ADB5E224214}" type="parTrans" cxnId="{CA7FEA34-A151-4B17-B811-0E7768311F4E}">
      <dgm:prSet/>
      <dgm:spPr/>
      <dgm:t>
        <a:bodyPr/>
        <a:lstStyle/>
        <a:p>
          <a:endParaRPr lang="ru-RU">
            <a:solidFill>
              <a:srgbClr val="002060"/>
            </a:solidFill>
          </a:endParaRPr>
        </a:p>
      </dgm:t>
    </dgm:pt>
    <dgm:pt modelId="{F7F5E38C-9E66-4533-BAED-B3C1F2E623A5}" type="sibTrans" cxnId="{CA7FEA34-A151-4B17-B811-0E7768311F4E}">
      <dgm:prSet/>
      <dgm:spPr/>
      <dgm:t>
        <a:bodyPr/>
        <a:lstStyle/>
        <a:p>
          <a:endParaRPr lang="ru-RU">
            <a:solidFill>
              <a:srgbClr val="002060"/>
            </a:solidFill>
          </a:endParaRPr>
        </a:p>
      </dgm:t>
    </dgm:pt>
    <dgm:pt modelId="{3FB81DBF-D126-49D3-872B-1966A51F5189}" type="pres">
      <dgm:prSet presAssocID="{196D292A-A9B5-43B0-A71D-C5E88AC02428}" presName="layout" presStyleCnt="0">
        <dgm:presLayoutVars>
          <dgm:chMax/>
          <dgm:chPref/>
          <dgm:dir/>
          <dgm:animOne val="branch"/>
          <dgm:animLvl val="lvl"/>
          <dgm:resizeHandles/>
        </dgm:presLayoutVars>
      </dgm:prSet>
      <dgm:spPr/>
    </dgm:pt>
    <dgm:pt modelId="{65BEE308-AA30-4F95-B78B-5879BD9290E2}" type="pres">
      <dgm:prSet presAssocID="{1E766D4D-2B14-48FB-A050-0306F75F247B}" presName="root" presStyleCnt="0">
        <dgm:presLayoutVars>
          <dgm:chMax/>
          <dgm:chPref val="4"/>
        </dgm:presLayoutVars>
      </dgm:prSet>
      <dgm:spPr/>
    </dgm:pt>
    <dgm:pt modelId="{4DBCB2EA-C692-4B44-8E56-E56AE71B0769}" type="pres">
      <dgm:prSet presAssocID="{1E766D4D-2B14-48FB-A050-0306F75F247B}" presName="rootComposite" presStyleCnt="0">
        <dgm:presLayoutVars/>
      </dgm:prSet>
      <dgm:spPr/>
    </dgm:pt>
    <dgm:pt modelId="{E3BA068D-494F-4F93-BA07-E6835439157E}" type="pres">
      <dgm:prSet presAssocID="{1E766D4D-2B14-48FB-A050-0306F75F247B}" presName="rootText" presStyleLbl="node0" presStyleIdx="0" presStyleCnt="1" custLinFactNeighborY="-21502">
        <dgm:presLayoutVars>
          <dgm:chMax/>
          <dgm:chPref val="4"/>
        </dgm:presLayoutVars>
      </dgm:prSet>
      <dgm:spPr/>
    </dgm:pt>
    <dgm:pt modelId="{7983223E-694C-47C4-AD61-EE289E99561D}" type="pres">
      <dgm:prSet presAssocID="{1E766D4D-2B14-48FB-A050-0306F75F247B}" presName="childShape" presStyleCnt="0">
        <dgm:presLayoutVars>
          <dgm:chMax val="0"/>
          <dgm:chPref val="0"/>
        </dgm:presLayoutVars>
      </dgm:prSet>
      <dgm:spPr/>
    </dgm:pt>
    <dgm:pt modelId="{B71008DD-F351-4164-9CFD-59A9164E0944}" type="pres">
      <dgm:prSet presAssocID="{9930F98D-EAE8-4C3B-9001-EDF7F93A69BD}" presName="childComposite" presStyleCnt="0">
        <dgm:presLayoutVars>
          <dgm:chMax val="0"/>
          <dgm:chPref val="0"/>
        </dgm:presLayoutVars>
      </dgm:prSet>
      <dgm:spPr/>
    </dgm:pt>
    <dgm:pt modelId="{6816C0A2-D171-46AD-B444-4E8917F1BF4B}" type="pres">
      <dgm:prSet presAssocID="{9930F98D-EAE8-4C3B-9001-EDF7F93A69BD}" presName="Image" presStyleLbl="node1" presStyleIdx="0" presStyleCnt="2" custLinFactNeighborX="-3286" custLinFactNeighborY="-31788"/>
      <dgm:spPr>
        <a:blipFill rotWithShape="1">
          <a:blip xmlns:r="http://schemas.openxmlformats.org/officeDocument/2006/relationships" r:embed="rId1"/>
          <a:srcRect/>
          <a:stretch>
            <a:fillRect l="-17000" r="-17000"/>
          </a:stretch>
        </a:blipFill>
      </dgm:spPr>
    </dgm:pt>
    <dgm:pt modelId="{E13D6A23-6DD2-45ED-8288-9187E92132C9}" type="pres">
      <dgm:prSet presAssocID="{9930F98D-EAE8-4C3B-9001-EDF7F93A69BD}" presName="childText" presStyleLbl="lnNode1" presStyleIdx="0" presStyleCnt="2" custLinFactNeighborX="42" custLinFactNeighborY="-31788">
        <dgm:presLayoutVars>
          <dgm:chMax val="0"/>
          <dgm:chPref val="0"/>
          <dgm:bulletEnabled val="1"/>
        </dgm:presLayoutVars>
      </dgm:prSet>
      <dgm:spPr/>
    </dgm:pt>
    <dgm:pt modelId="{7BA2AC67-9456-4B4D-B69E-A71B613A76CC}" type="pres">
      <dgm:prSet presAssocID="{D86F2C84-01CE-4551-AB74-8464DECE0BC8}" presName="childComposite" presStyleCnt="0">
        <dgm:presLayoutVars>
          <dgm:chMax val="0"/>
          <dgm:chPref val="0"/>
        </dgm:presLayoutVars>
      </dgm:prSet>
      <dgm:spPr/>
    </dgm:pt>
    <dgm:pt modelId="{8958DD3F-22B0-4F2E-8B95-3449ED9BE338}" type="pres">
      <dgm:prSet presAssocID="{D86F2C84-01CE-4551-AB74-8464DECE0BC8}" presName="Image" presStyleLbl="node1" presStyleIdx="1" presStyleCnt="2" custAng="10800000" custLinFactNeighborX="-4202" custLinFactNeighborY="-29108"/>
      <dgm:spPr>
        <a:blipFill rotWithShape="1">
          <a:blip xmlns:r="http://schemas.openxmlformats.org/officeDocument/2006/relationships" r:embed="rId1"/>
          <a:srcRect/>
          <a:stretch>
            <a:fillRect l="-17000" r="-17000"/>
          </a:stretch>
        </a:blipFill>
      </dgm:spPr>
    </dgm:pt>
    <dgm:pt modelId="{DF186000-3155-4CCA-A5A0-577C5F477B11}" type="pres">
      <dgm:prSet presAssocID="{D86F2C84-01CE-4551-AB74-8464DECE0BC8}" presName="childText" presStyleLbl="lnNode1" presStyleIdx="1" presStyleCnt="2" custLinFactNeighborX="0" custLinFactNeighborY="-28637">
        <dgm:presLayoutVars>
          <dgm:chMax val="0"/>
          <dgm:chPref val="0"/>
          <dgm:bulletEnabled val="1"/>
        </dgm:presLayoutVars>
      </dgm:prSet>
      <dgm:spPr/>
    </dgm:pt>
  </dgm:ptLst>
  <dgm:cxnLst>
    <dgm:cxn modelId="{A4558609-B32F-4F5C-B986-234D57560B8E}" type="presOf" srcId="{D86F2C84-01CE-4551-AB74-8464DECE0BC8}" destId="{DF186000-3155-4CCA-A5A0-577C5F477B11}" srcOrd="0" destOrd="0" presId="urn:microsoft.com/office/officeart/2008/layout/PictureAccentList"/>
    <dgm:cxn modelId="{CA7FEA34-A151-4B17-B811-0E7768311F4E}" srcId="{1E766D4D-2B14-48FB-A050-0306F75F247B}" destId="{D86F2C84-01CE-4551-AB74-8464DECE0BC8}" srcOrd="1" destOrd="0" parTransId="{B3CF70FC-1DE6-46BF-9D8E-7ADB5E224214}" sibTransId="{F7F5E38C-9E66-4533-BAED-B3C1F2E623A5}"/>
    <dgm:cxn modelId="{6F046738-8031-4828-8A7F-8901A05391A0}" type="presOf" srcId="{196D292A-A9B5-43B0-A71D-C5E88AC02428}" destId="{3FB81DBF-D126-49D3-872B-1966A51F5189}" srcOrd="0" destOrd="0" presId="urn:microsoft.com/office/officeart/2008/layout/PictureAccentList"/>
    <dgm:cxn modelId="{00ED4E55-30EE-423F-8E25-85D1C1260286}" type="presOf" srcId="{1E766D4D-2B14-48FB-A050-0306F75F247B}" destId="{E3BA068D-494F-4F93-BA07-E6835439157E}" srcOrd="0" destOrd="0" presId="urn:microsoft.com/office/officeart/2008/layout/PictureAccentList"/>
    <dgm:cxn modelId="{672E538A-C06C-4A38-A552-5A05514D060F}" srcId="{196D292A-A9B5-43B0-A71D-C5E88AC02428}" destId="{1E766D4D-2B14-48FB-A050-0306F75F247B}" srcOrd="0" destOrd="0" parTransId="{301BE73B-1F3D-48A2-B0BB-29596AA52D0E}" sibTransId="{47B2859E-04C9-433C-ACB8-10C161046C3D}"/>
    <dgm:cxn modelId="{8D8CD7BC-80CB-46F0-964E-D2002407C5B8}" srcId="{1E766D4D-2B14-48FB-A050-0306F75F247B}" destId="{9930F98D-EAE8-4C3B-9001-EDF7F93A69BD}" srcOrd="0" destOrd="0" parTransId="{090753AF-672D-4F3C-AB59-CCCA90592AE0}" sibTransId="{4B70F232-6A98-4712-981C-1FD74396CC04}"/>
    <dgm:cxn modelId="{DC8415E6-457E-4CCA-962B-37DED4B83E3F}" type="presOf" srcId="{9930F98D-EAE8-4C3B-9001-EDF7F93A69BD}" destId="{E13D6A23-6DD2-45ED-8288-9187E92132C9}" srcOrd="0" destOrd="0" presId="urn:microsoft.com/office/officeart/2008/layout/PictureAccentList"/>
    <dgm:cxn modelId="{656ACEBF-1AFF-4DBC-91C3-D6F2853433DE}" type="presParOf" srcId="{3FB81DBF-D126-49D3-872B-1966A51F5189}" destId="{65BEE308-AA30-4F95-B78B-5879BD9290E2}" srcOrd="0" destOrd="0" presId="urn:microsoft.com/office/officeart/2008/layout/PictureAccentList"/>
    <dgm:cxn modelId="{AFB55E28-DECF-44F3-A34D-83D26B0753A7}" type="presParOf" srcId="{65BEE308-AA30-4F95-B78B-5879BD9290E2}" destId="{4DBCB2EA-C692-4B44-8E56-E56AE71B0769}" srcOrd="0" destOrd="0" presId="urn:microsoft.com/office/officeart/2008/layout/PictureAccentList"/>
    <dgm:cxn modelId="{938A8CCC-D9D6-4FD3-B26B-837F8F461538}" type="presParOf" srcId="{4DBCB2EA-C692-4B44-8E56-E56AE71B0769}" destId="{E3BA068D-494F-4F93-BA07-E6835439157E}" srcOrd="0" destOrd="0" presId="urn:microsoft.com/office/officeart/2008/layout/PictureAccentList"/>
    <dgm:cxn modelId="{1EA383BF-B628-4C60-8B6D-DBF6E08EDE12}" type="presParOf" srcId="{65BEE308-AA30-4F95-B78B-5879BD9290E2}" destId="{7983223E-694C-47C4-AD61-EE289E99561D}" srcOrd="1" destOrd="0" presId="urn:microsoft.com/office/officeart/2008/layout/PictureAccentList"/>
    <dgm:cxn modelId="{DCF1ED6B-9F93-4860-B186-25B9128AF243}" type="presParOf" srcId="{7983223E-694C-47C4-AD61-EE289E99561D}" destId="{B71008DD-F351-4164-9CFD-59A9164E0944}" srcOrd="0" destOrd="0" presId="urn:microsoft.com/office/officeart/2008/layout/PictureAccentList"/>
    <dgm:cxn modelId="{CADB5543-A6F3-4048-823E-BCCCE76B4D9D}" type="presParOf" srcId="{B71008DD-F351-4164-9CFD-59A9164E0944}" destId="{6816C0A2-D171-46AD-B444-4E8917F1BF4B}" srcOrd="0" destOrd="0" presId="urn:microsoft.com/office/officeart/2008/layout/PictureAccentList"/>
    <dgm:cxn modelId="{E626F4B1-F445-4695-B940-04DBF529F608}" type="presParOf" srcId="{B71008DD-F351-4164-9CFD-59A9164E0944}" destId="{E13D6A23-6DD2-45ED-8288-9187E92132C9}" srcOrd="1" destOrd="0" presId="urn:microsoft.com/office/officeart/2008/layout/PictureAccentList"/>
    <dgm:cxn modelId="{C0BD217E-81A3-462C-A91F-6087A327A6E5}" type="presParOf" srcId="{7983223E-694C-47C4-AD61-EE289E99561D}" destId="{7BA2AC67-9456-4B4D-B69E-A71B613A76CC}" srcOrd="1" destOrd="0" presId="urn:microsoft.com/office/officeart/2008/layout/PictureAccentList"/>
    <dgm:cxn modelId="{11E3B6F4-48D7-44DA-BCB1-1DEE1F583ABF}" type="presParOf" srcId="{7BA2AC67-9456-4B4D-B69E-A71B613A76CC}" destId="{8958DD3F-22B0-4F2E-8B95-3449ED9BE338}" srcOrd="0" destOrd="0" presId="urn:microsoft.com/office/officeart/2008/layout/PictureAccentList"/>
    <dgm:cxn modelId="{37A325E2-94B5-45E7-9FC8-BFF07861ED92}" type="presParOf" srcId="{7BA2AC67-9456-4B4D-B69E-A71B613A76CC}" destId="{DF186000-3155-4CCA-A5A0-577C5F477B11}"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FB9BD9-C3E6-490F-A6F3-6E2D51D7E04F}" type="doc">
      <dgm:prSet loTypeId="urn:microsoft.com/office/officeart/2005/8/layout/hProcess9" loCatId="process" qsTypeId="urn:microsoft.com/office/officeart/2005/8/quickstyle/simple1" qsCatId="simple" csTypeId="urn:microsoft.com/office/officeart/2005/8/colors/accent6_5" csCatId="accent6" phldr="1"/>
      <dgm:spPr/>
    </dgm:pt>
    <dgm:pt modelId="{5FC60325-CC06-4894-998A-892E5D174EEE}">
      <dgm:prSet phldrT="[Текст]"/>
      <dgm:spPr/>
      <dgm:t>
        <a:bodyPr/>
        <a:lstStyle/>
        <a:p>
          <a:r>
            <a:rPr lang="en-US">
              <a:solidFill>
                <a:schemeClr val="tx1"/>
              </a:solidFill>
            </a:rPr>
            <a:t>quvvat balansi</a:t>
          </a:r>
          <a:endParaRPr lang="ru-RU" dirty="0">
            <a:solidFill>
              <a:schemeClr val="tx1"/>
            </a:solidFill>
          </a:endParaRPr>
        </a:p>
      </dgm:t>
    </dgm:pt>
    <dgm:pt modelId="{89670FB0-44DC-4F9E-9800-1DE719FA1A6A}" type="parTrans" cxnId="{D494CCBD-B040-4DE0-8838-A60599FF29AC}">
      <dgm:prSet/>
      <dgm:spPr/>
      <dgm:t>
        <a:bodyPr/>
        <a:lstStyle/>
        <a:p>
          <a:endParaRPr lang="ru-RU">
            <a:solidFill>
              <a:schemeClr val="tx1"/>
            </a:solidFill>
          </a:endParaRPr>
        </a:p>
      </dgm:t>
    </dgm:pt>
    <dgm:pt modelId="{51EE39A1-F028-4450-AB72-4A60C17AA737}" type="sibTrans" cxnId="{D494CCBD-B040-4DE0-8838-A60599FF29AC}">
      <dgm:prSet/>
      <dgm:spPr/>
      <dgm:t>
        <a:bodyPr/>
        <a:lstStyle/>
        <a:p>
          <a:endParaRPr lang="ru-RU">
            <a:solidFill>
              <a:schemeClr val="tx1"/>
            </a:solidFill>
          </a:endParaRPr>
        </a:p>
      </dgm:t>
    </dgm:pt>
    <dgm:pt modelId="{74AD63EA-1B47-464D-9F7E-61753703CE79}">
      <dgm:prSet phldrT="[Текст]"/>
      <dgm:spPr/>
      <dgm:t>
        <a:bodyPr/>
        <a:lstStyle/>
        <a:p>
          <a:r>
            <a:rPr lang="en-US" dirty="0" err="1">
              <a:solidFill>
                <a:schemeClr val="tx1"/>
              </a:solidFill>
            </a:rPr>
            <a:t>kuchlarning</a:t>
          </a:r>
          <a:r>
            <a:rPr lang="en-US" dirty="0">
              <a:solidFill>
                <a:schemeClr val="tx1"/>
              </a:solidFill>
            </a:rPr>
            <a:t> </a:t>
          </a:r>
          <a:r>
            <a:rPr lang="en-US" dirty="0" err="1">
              <a:solidFill>
                <a:schemeClr val="tx1"/>
              </a:solidFill>
            </a:rPr>
            <a:t>o‘zaro</a:t>
          </a:r>
          <a:r>
            <a:rPr lang="en-US" dirty="0">
              <a:solidFill>
                <a:schemeClr val="tx1"/>
              </a:solidFill>
            </a:rPr>
            <a:t> </a:t>
          </a:r>
          <a:r>
            <a:rPr lang="en-US" dirty="0" err="1">
              <a:solidFill>
                <a:schemeClr val="tx1"/>
              </a:solidFill>
            </a:rPr>
            <a:t>ta’siri</a:t>
          </a:r>
          <a:endParaRPr lang="ru-RU" dirty="0">
            <a:solidFill>
              <a:schemeClr val="tx1"/>
            </a:solidFill>
          </a:endParaRPr>
        </a:p>
      </dgm:t>
    </dgm:pt>
    <dgm:pt modelId="{F6C671A6-8FE5-4B5E-A8EA-DFC15ACF8E15}" type="parTrans" cxnId="{9B20338F-30CF-43FE-B026-07A28F7880F5}">
      <dgm:prSet/>
      <dgm:spPr/>
      <dgm:t>
        <a:bodyPr/>
        <a:lstStyle/>
        <a:p>
          <a:endParaRPr lang="ru-RU">
            <a:solidFill>
              <a:schemeClr val="tx1"/>
            </a:solidFill>
          </a:endParaRPr>
        </a:p>
      </dgm:t>
    </dgm:pt>
    <dgm:pt modelId="{4848DC2D-7F22-4A81-848F-63529311D07C}" type="sibTrans" cxnId="{9B20338F-30CF-43FE-B026-07A28F7880F5}">
      <dgm:prSet/>
      <dgm:spPr/>
      <dgm:t>
        <a:bodyPr/>
        <a:lstStyle/>
        <a:p>
          <a:endParaRPr lang="ru-RU">
            <a:solidFill>
              <a:schemeClr val="tx1"/>
            </a:solidFill>
          </a:endParaRPr>
        </a:p>
      </dgm:t>
    </dgm:pt>
    <dgm:pt modelId="{3C3DB4DA-45E8-47F9-9DA4-9B2141D63E6A}">
      <dgm:prSet phldrT="[Текст]"/>
      <dgm:spPr/>
      <dgm:t>
        <a:bodyPr/>
        <a:lstStyle/>
        <a:p>
          <a:r>
            <a:rPr lang="en-US">
              <a:solidFill>
                <a:schemeClr val="tx1"/>
              </a:solidFill>
            </a:rPr>
            <a:t>har qanday o‘zgarish paytida kuchlarni saqlash</a:t>
          </a:r>
          <a:endParaRPr lang="ru-RU" dirty="0">
            <a:solidFill>
              <a:schemeClr val="tx1"/>
            </a:solidFill>
          </a:endParaRPr>
        </a:p>
      </dgm:t>
    </dgm:pt>
    <dgm:pt modelId="{515A5C2D-44B5-4EE5-A1E6-9041777BEF13}" type="parTrans" cxnId="{96626200-14C9-40CB-A31D-07E0B5D23644}">
      <dgm:prSet/>
      <dgm:spPr/>
      <dgm:t>
        <a:bodyPr/>
        <a:lstStyle/>
        <a:p>
          <a:endParaRPr lang="ru-RU">
            <a:solidFill>
              <a:schemeClr val="tx1"/>
            </a:solidFill>
          </a:endParaRPr>
        </a:p>
      </dgm:t>
    </dgm:pt>
    <dgm:pt modelId="{B317C374-2F87-4ACC-B870-023030CC32A8}" type="sibTrans" cxnId="{96626200-14C9-40CB-A31D-07E0B5D23644}">
      <dgm:prSet/>
      <dgm:spPr/>
      <dgm:t>
        <a:bodyPr/>
        <a:lstStyle/>
        <a:p>
          <a:endParaRPr lang="ru-RU">
            <a:solidFill>
              <a:schemeClr val="tx1"/>
            </a:solidFill>
          </a:endParaRPr>
        </a:p>
      </dgm:t>
    </dgm:pt>
    <dgm:pt modelId="{DA9745E2-4AA0-4BEC-A412-75E99D67472F}" type="pres">
      <dgm:prSet presAssocID="{DDFB9BD9-C3E6-490F-A6F3-6E2D51D7E04F}" presName="CompostProcess" presStyleCnt="0">
        <dgm:presLayoutVars>
          <dgm:dir/>
          <dgm:resizeHandles val="exact"/>
        </dgm:presLayoutVars>
      </dgm:prSet>
      <dgm:spPr/>
    </dgm:pt>
    <dgm:pt modelId="{13CCC69C-887B-4706-9EAB-9E82B908AAEF}" type="pres">
      <dgm:prSet presAssocID="{DDFB9BD9-C3E6-490F-A6F3-6E2D51D7E04F}" presName="arrow" presStyleLbl="bgShp" presStyleIdx="0" presStyleCnt="1"/>
      <dgm:spPr/>
    </dgm:pt>
    <dgm:pt modelId="{F7188151-AFCB-42FE-8711-DE15107EF7C5}" type="pres">
      <dgm:prSet presAssocID="{DDFB9BD9-C3E6-490F-A6F3-6E2D51D7E04F}" presName="linearProcess" presStyleCnt="0"/>
      <dgm:spPr/>
    </dgm:pt>
    <dgm:pt modelId="{20546F1A-81AA-4CC6-8AE6-BD502D5F996E}" type="pres">
      <dgm:prSet presAssocID="{5FC60325-CC06-4894-998A-892E5D174EEE}" presName="textNode" presStyleLbl="node1" presStyleIdx="0" presStyleCnt="3">
        <dgm:presLayoutVars>
          <dgm:bulletEnabled val="1"/>
        </dgm:presLayoutVars>
      </dgm:prSet>
      <dgm:spPr/>
    </dgm:pt>
    <dgm:pt modelId="{E3F543B5-3A0B-4243-AA01-C9A1B1D39DB9}" type="pres">
      <dgm:prSet presAssocID="{51EE39A1-F028-4450-AB72-4A60C17AA737}" presName="sibTrans" presStyleCnt="0"/>
      <dgm:spPr/>
    </dgm:pt>
    <dgm:pt modelId="{B210C6E1-1326-4D92-AC43-A20C0EA99757}" type="pres">
      <dgm:prSet presAssocID="{74AD63EA-1B47-464D-9F7E-61753703CE79}" presName="textNode" presStyleLbl="node1" presStyleIdx="1" presStyleCnt="3">
        <dgm:presLayoutVars>
          <dgm:bulletEnabled val="1"/>
        </dgm:presLayoutVars>
      </dgm:prSet>
      <dgm:spPr/>
    </dgm:pt>
    <dgm:pt modelId="{C264087C-4EAE-4DDD-8B69-666C1469DF66}" type="pres">
      <dgm:prSet presAssocID="{4848DC2D-7F22-4A81-848F-63529311D07C}" presName="sibTrans" presStyleCnt="0"/>
      <dgm:spPr/>
    </dgm:pt>
    <dgm:pt modelId="{25B8DE79-4252-4758-A645-B79B1C81935A}" type="pres">
      <dgm:prSet presAssocID="{3C3DB4DA-45E8-47F9-9DA4-9B2141D63E6A}" presName="textNode" presStyleLbl="node1" presStyleIdx="2" presStyleCnt="3">
        <dgm:presLayoutVars>
          <dgm:bulletEnabled val="1"/>
        </dgm:presLayoutVars>
      </dgm:prSet>
      <dgm:spPr/>
    </dgm:pt>
  </dgm:ptLst>
  <dgm:cxnLst>
    <dgm:cxn modelId="{96626200-14C9-40CB-A31D-07E0B5D23644}" srcId="{DDFB9BD9-C3E6-490F-A6F3-6E2D51D7E04F}" destId="{3C3DB4DA-45E8-47F9-9DA4-9B2141D63E6A}" srcOrd="2" destOrd="0" parTransId="{515A5C2D-44B5-4EE5-A1E6-9041777BEF13}" sibTransId="{B317C374-2F87-4ACC-B870-023030CC32A8}"/>
    <dgm:cxn modelId="{13641419-725F-40F0-9829-16A8B49BE2A6}" type="presOf" srcId="{3C3DB4DA-45E8-47F9-9DA4-9B2141D63E6A}" destId="{25B8DE79-4252-4758-A645-B79B1C81935A}" srcOrd="0" destOrd="0" presId="urn:microsoft.com/office/officeart/2005/8/layout/hProcess9"/>
    <dgm:cxn modelId="{0D89332A-4027-4455-A48D-0D5A132FC089}" type="presOf" srcId="{5FC60325-CC06-4894-998A-892E5D174EEE}" destId="{20546F1A-81AA-4CC6-8AE6-BD502D5F996E}" srcOrd="0" destOrd="0" presId="urn:microsoft.com/office/officeart/2005/8/layout/hProcess9"/>
    <dgm:cxn modelId="{9B20338F-30CF-43FE-B026-07A28F7880F5}" srcId="{DDFB9BD9-C3E6-490F-A6F3-6E2D51D7E04F}" destId="{74AD63EA-1B47-464D-9F7E-61753703CE79}" srcOrd="1" destOrd="0" parTransId="{F6C671A6-8FE5-4B5E-A8EA-DFC15ACF8E15}" sibTransId="{4848DC2D-7F22-4A81-848F-63529311D07C}"/>
    <dgm:cxn modelId="{C3A3CC9A-3B95-4529-9E87-AF1966E688CB}" type="presOf" srcId="{74AD63EA-1B47-464D-9F7E-61753703CE79}" destId="{B210C6E1-1326-4D92-AC43-A20C0EA99757}" srcOrd="0" destOrd="0" presId="urn:microsoft.com/office/officeart/2005/8/layout/hProcess9"/>
    <dgm:cxn modelId="{7FD485B8-76D0-49F3-A8ED-236C2C33F0CC}" type="presOf" srcId="{DDFB9BD9-C3E6-490F-A6F3-6E2D51D7E04F}" destId="{DA9745E2-4AA0-4BEC-A412-75E99D67472F}" srcOrd="0" destOrd="0" presId="urn:microsoft.com/office/officeart/2005/8/layout/hProcess9"/>
    <dgm:cxn modelId="{D494CCBD-B040-4DE0-8838-A60599FF29AC}" srcId="{DDFB9BD9-C3E6-490F-A6F3-6E2D51D7E04F}" destId="{5FC60325-CC06-4894-998A-892E5D174EEE}" srcOrd="0" destOrd="0" parTransId="{89670FB0-44DC-4F9E-9800-1DE719FA1A6A}" sibTransId="{51EE39A1-F028-4450-AB72-4A60C17AA737}"/>
    <dgm:cxn modelId="{8BDCAE84-8B37-4D9C-A7AA-7B358D034E0D}" type="presParOf" srcId="{DA9745E2-4AA0-4BEC-A412-75E99D67472F}" destId="{13CCC69C-887B-4706-9EAB-9E82B908AAEF}" srcOrd="0" destOrd="0" presId="urn:microsoft.com/office/officeart/2005/8/layout/hProcess9"/>
    <dgm:cxn modelId="{7DA6C06F-265B-44B0-BDEA-D0367B8E3710}" type="presParOf" srcId="{DA9745E2-4AA0-4BEC-A412-75E99D67472F}" destId="{F7188151-AFCB-42FE-8711-DE15107EF7C5}" srcOrd="1" destOrd="0" presId="urn:microsoft.com/office/officeart/2005/8/layout/hProcess9"/>
    <dgm:cxn modelId="{A418EF41-23CB-440B-BB9B-53A4058ABB8A}" type="presParOf" srcId="{F7188151-AFCB-42FE-8711-DE15107EF7C5}" destId="{20546F1A-81AA-4CC6-8AE6-BD502D5F996E}" srcOrd="0" destOrd="0" presId="urn:microsoft.com/office/officeart/2005/8/layout/hProcess9"/>
    <dgm:cxn modelId="{374AE041-FD30-41A0-AE07-B83055AF745B}" type="presParOf" srcId="{F7188151-AFCB-42FE-8711-DE15107EF7C5}" destId="{E3F543B5-3A0B-4243-AA01-C9A1B1D39DB9}" srcOrd="1" destOrd="0" presId="urn:microsoft.com/office/officeart/2005/8/layout/hProcess9"/>
    <dgm:cxn modelId="{8600F347-6AFB-4A29-AA05-1A91E285614A}" type="presParOf" srcId="{F7188151-AFCB-42FE-8711-DE15107EF7C5}" destId="{B210C6E1-1326-4D92-AC43-A20C0EA99757}" srcOrd="2" destOrd="0" presId="urn:microsoft.com/office/officeart/2005/8/layout/hProcess9"/>
    <dgm:cxn modelId="{2CB2C15C-B001-40C0-918A-3836BE4B6DA7}" type="presParOf" srcId="{F7188151-AFCB-42FE-8711-DE15107EF7C5}" destId="{C264087C-4EAE-4DDD-8B69-666C1469DF66}" srcOrd="3" destOrd="0" presId="urn:microsoft.com/office/officeart/2005/8/layout/hProcess9"/>
    <dgm:cxn modelId="{F24248AD-90B3-4715-81AE-D22B11D0537F}" type="presParOf" srcId="{F7188151-AFCB-42FE-8711-DE15107EF7C5}" destId="{25B8DE79-4252-4758-A645-B79B1C81935A}"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254439B-C147-431C-B651-5230728399D4}"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ru-RU"/>
        </a:p>
      </dgm:t>
    </dgm:pt>
    <dgm:pt modelId="{14CEC577-1047-472C-A3CB-DE3394ED3DE2}">
      <dgm:prSet phldrT="[Текст]" custT="1"/>
      <dgm:spPr/>
      <dgm:t>
        <a:bodyPr/>
        <a:lstStyle/>
        <a:p>
          <a:r>
            <a:rPr lang="en-US" sz="3200" b="1" dirty="0">
              <a:solidFill>
                <a:schemeClr val="tx1"/>
              </a:solidFill>
            </a:rPr>
            <a:t>Avogadro </a:t>
          </a:r>
          <a:r>
            <a:rPr lang="en-US" sz="3200" b="1" dirty="0" err="1">
              <a:solidFill>
                <a:schemeClr val="tx1"/>
              </a:solidFill>
            </a:rPr>
            <a:t>Qonuni</a:t>
          </a:r>
          <a:endParaRPr lang="ru-RU" sz="3200" dirty="0">
            <a:solidFill>
              <a:schemeClr val="tx1"/>
            </a:solidFill>
          </a:endParaRPr>
        </a:p>
      </dgm:t>
    </dgm:pt>
    <dgm:pt modelId="{FDDDEF42-24A2-4D96-8B3F-FF5A6343752B}" type="parTrans" cxnId="{7EC4DC2D-E9CD-417C-A322-E91BAB61087D}">
      <dgm:prSet/>
      <dgm:spPr/>
      <dgm:t>
        <a:bodyPr/>
        <a:lstStyle/>
        <a:p>
          <a:endParaRPr lang="ru-RU" sz="2400"/>
        </a:p>
      </dgm:t>
    </dgm:pt>
    <dgm:pt modelId="{E4472720-B021-4061-B81E-D2FD34EE2C33}" type="sibTrans" cxnId="{7EC4DC2D-E9CD-417C-A322-E91BAB61087D}">
      <dgm:prSet/>
      <dgm:spPr/>
      <dgm:t>
        <a:bodyPr/>
        <a:lstStyle/>
        <a:p>
          <a:endParaRPr lang="ru-RU" sz="2400"/>
        </a:p>
      </dgm:t>
    </dgm:pt>
    <dgm:pt modelId="{A2B1E771-D020-46AB-A333-0392E1ACE640}">
      <dgm:prSet phldrT="[Текст]" custT="1"/>
      <dgm:spPr/>
      <dgm:t>
        <a:bodyPr/>
        <a:lstStyle/>
        <a:p>
          <a:pPr algn="just"/>
          <a:r>
            <a:rPr lang="en-US" sz="1800" dirty="0"/>
            <a:t>Bir </a:t>
          </a:r>
          <a:r>
            <a:rPr lang="en-US" sz="1800" dirty="0" err="1"/>
            <a:t>xil</a:t>
          </a:r>
          <a:r>
            <a:rPr lang="en-US" sz="1800" dirty="0"/>
            <a:t> </a:t>
          </a:r>
          <a:r>
            <a:rPr lang="en-US" sz="1800" dirty="0" err="1"/>
            <a:t>harorat</a:t>
          </a:r>
          <a:r>
            <a:rPr lang="en-US" sz="1800" dirty="0"/>
            <a:t> </a:t>
          </a:r>
          <a:r>
            <a:rPr lang="en-US" sz="1800" dirty="0" err="1"/>
            <a:t>va</a:t>
          </a:r>
          <a:r>
            <a:rPr lang="en-US" sz="1800" dirty="0"/>
            <a:t> </a:t>
          </a:r>
          <a:r>
            <a:rPr lang="en-US" sz="1800" dirty="0" err="1"/>
            <a:t>bosimdagi</a:t>
          </a:r>
          <a:r>
            <a:rPr lang="en-US" sz="1800" dirty="0"/>
            <a:t> ideal </a:t>
          </a:r>
          <a:r>
            <a:rPr lang="en-US" sz="1800" dirty="0" err="1"/>
            <a:t>gazlarning</a:t>
          </a:r>
          <a:r>
            <a:rPr lang="en-US" sz="1800" dirty="0"/>
            <a:t> </a:t>
          </a:r>
          <a:r>
            <a:rPr lang="en-US" sz="1800" dirty="0" err="1"/>
            <a:t>teng</a:t>
          </a:r>
          <a:r>
            <a:rPr lang="en-US" sz="1800" dirty="0"/>
            <a:t> </a:t>
          </a:r>
          <a:r>
            <a:rPr lang="en-US" sz="1800" dirty="0" err="1"/>
            <a:t>hajmlari</a:t>
          </a:r>
          <a:r>
            <a:rPr lang="en-US" sz="1800" dirty="0"/>
            <a:t> </a:t>
          </a:r>
          <a:r>
            <a:rPr lang="en-US" sz="1800" dirty="0" err="1"/>
            <a:t>bir</a:t>
          </a:r>
          <a:r>
            <a:rPr lang="en-US" sz="1800" dirty="0"/>
            <a:t> </a:t>
          </a:r>
          <a:r>
            <a:rPr lang="en-US" sz="1800" dirty="0" err="1"/>
            <a:t>xil</a:t>
          </a:r>
          <a:r>
            <a:rPr lang="en-US" sz="1800" dirty="0"/>
            <a:t> </a:t>
          </a:r>
          <a:r>
            <a:rPr lang="en-US" sz="1800" dirty="0" err="1"/>
            <a:t>miqdordagi</a:t>
          </a:r>
          <a:r>
            <a:rPr lang="en-US" sz="1800" dirty="0"/>
            <a:t> </a:t>
          </a:r>
          <a:r>
            <a:rPr lang="en-US" sz="1800" dirty="0" err="1"/>
            <a:t>molekulalarni</a:t>
          </a:r>
          <a:r>
            <a:rPr lang="en-US" sz="1800" dirty="0"/>
            <a:t> </a:t>
          </a:r>
          <a:r>
            <a:rPr lang="en-US" sz="1800" dirty="0" err="1"/>
            <a:t>o‘z</a:t>
          </a:r>
          <a:r>
            <a:rPr lang="en-US" sz="1800" dirty="0"/>
            <a:t> </a:t>
          </a:r>
          <a:r>
            <a:rPr lang="en-US" sz="1800" dirty="0" err="1"/>
            <a:t>ichiga</a:t>
          </a:r>
          <a:r>
            <a:rPr lang="en-US" sz="1800" dirty="0"/>
            <a:t> </a:t>
          </a:r>
          <a:r>
            <a:rPr lang="en-US" sz="1800" dirty="0" err="1"/>
            <a:t>oladi</a:t>
          </a:r>
          <a:r>
            <a:rPr lang="en-US" sz="1800" dirty="0"/>
            <a:t>. </a:t>
          </a:r>
          <a:r>
            <a:rPr lang="en-US" sz="1800" dirty="0" err="1"/>
            <a:t>Qonun</a:t>
          </a:r>
          <a:r>
            <a:rPr lang="en-US" sz="1800" dirty="0"/>
            <a:t> 1811 </a:t>
          </a:r>
          <a:r>
            <a:rPr lang="en-US" sz="1800" dirty="0" err="1"/>
            <a:t>yilda</a:t>
          </a:r>
          <a:r>
            <a:rPr lang="en-US" sz="1800" dirty="0"/>
            <a:t> </a:t>
          </a:r>
          <a:r>
            <a:rPr lang="en-US" sz="1800" dirty="0" err="1"/>
            <a:t>italiyalik</a:t>
          </a:r>
          <a:r>
            <a:rPr lang="en-US" sz="1800" dirty="0"/>
            <a:t> </a:t>
          </a:r>
          <a:r>
            <a:rPr lang="en-US" sz="1800" dirty="0" err="1"/>
            <a:t>fizik</a:t>
          </a:r>
          <a:r>
            <a:rPr lang="en-US" sz="1800" dirty="0"/>
            <a:t> A. Avogadro (1776-1856) </a:t>
          </a:r>
          <a:r>
            <a:rPr lang="en-US" sz="1800" dirty="0" err="1"/>
            <a:t>tomonidan</a:t>
          </a:r>
          <a:r>
            <a:rPr lang="en-US" sz="1800" dirty="0"/>
            <a:t> </a:t>
          </a:r>
          <a:r>
            <a:rPr lang="en-US" sz="1800" dirty="0" err="1"/>
            <a:t>kashf</a:t>
          </a:r>
          <a:r>
            <a:rPr lang="en-US" sz="1800" dirty="0"/>
            <a:t> </a:t>
          </a:r>
          <a:r>
            <a:rPr lang="en-US" sz="1800" dirty="0" err="1"/>
            <a:t>etilgan</a:t>
          </a:r>
          <a:endParaRPr lang="ru-RU" sz="1800" dirty="0"/>
        </a:p>
      </dgm:t>
    </dgm:pt>
    <dgm:pt modelId="{79043B81-842E-4D2C-80F6-1154A1A078A2}" type="parTrans" cxnId="{227D9FEF-A5CD-439F-95D8-3D5B68E27D9C}">
      <dgm:prSet/>
      <dgm:spPr/>
      <dgm:t>
        <a:bodyPr/>
        <a:lstStyle/>
        <a:p>
          <a:endParaRPr lang="ru-RU" sz="2400"/>
        </a:p>
      </dgm:t>
    </dgm:pt>
    <dgm:pt modelId="{7FECE0D8-EAC0-44BB-A746-B51E1FA55D37}" type="sibTrans" cxnId="{227D9FEF-A5CD-439F-95D8-3D5B68E27D9C}">
      <dgm:prSet/>
      <dgm:spPr/>
      <dgm:t>
        <a:bodyPr/>
        <a:lstStyle/>
        <a:p>
          <a:endParaRPr lang="ru-RU" sz="2400"/>
        </a:p>
      </dgm:t>
    </dgm:pt>
    <dgm:pt modelId="{0DAD3C43-6CFB-4CD7-8741-ED26CC61FECE}">
      <dgm:prSet phldrT="[Текст]" custT="1"/>
      <dgm:spPr/>
      <dgm:t>
        <a:bodyPr/>
        <a:lstStyle/>
        <a:p>
          <a:r>
            <a:rPr lang="en-US" sz="3200" b="1" dirty="0" err="1">
              <a:solidFill>
                <a:schemeClr val="tx1"/>
              </a:solidFill>
            </a:rPr>
            <a:t>Amper</a:t>
          </a:r>
          <a:r>
            <a:rPr lang="en-US" sz="3200" b="1" dirty="0"/>
            <a:t> </a:t>
          </a:r>
          <a:r>
            <a:rPr lang="en-US" sz="3200" b="1" dirty="0" err="1">
              <a:solidFill>
                <a:schemeClr val="tx1"/>
              </a:solidFill>
            </a:rPr>
            <a:t>Qonuni</a:t>
          </a:r>
          <a:endParaRPr lang="ru-RU" sz="3200" dirty="0">
            <a:solidFill>
              <a:schemeClr val="tx1"/>
            </a:solidFill>
          </a:endParaRPr>
        </a:p>
      </dgm:t>
    </dgm:pt>
    <dgm:pt modelId="{C9A71983-3C95-45CD-A3FA-2B8F22CE4E86}" type="parTrans" cxnId="{FF8BBE35-174E-4206-B4E7-FDA171A3074B}">
      <dgm:prSet/>
      <dgm:spPr/>
      <dgm:t>
        <a:bodyPr/>
        <a:lstStyle/>
        <a:p>
          <a:endParaRPr lang="ru-RU" sz="2400"/>
        </a:p>
      </dgm:t>
    </dgm:pt>
    <dgm:pt modelId="{66225DA7-AFAC-42BF-ACB7-5EEAD04F7EAA}" type="sibTrans" cxnId="{FF8BBE35-174E-4206-B4E7-FDA171A3074B}">
      <dgm:prSet/>
      <dgm:spPr/>
      <dgm:t>
        <a:bodyPr/>
        <a:lstStyle/>
        <a:p>
          <a:endParaRPr lang="ru-RU" sz="2400"/>
        </a:p>
      </dgm:t>
    </dgm:pt>
    <dgm:pt modelId="{969C3F12-54F8-4E82-9275-2F71542831AD}">
      <dgm:prSet phldrT="[Текст]" custT="1"/>
      <dgm:spPr/>
      <dgm:t>
        <a:bodyPr/>
        <a:lstStyle/>
        <a:p>
          <a:pPr algn="just"/>
          <a:r>
            <a:rPr lang="en-US" sz="1800" dirty="0"/>
            <a:t>Bir-</a:t>
          </a:r>
          <a:r>
            <a:rPr lang="en-US" sz="1800" dirty="0" err="1"/>
            <a:t>biridan</a:t>
          </a:r>
          <a:r>
            <a:rPr lang="en-US" sz="1800" dirty="0"/>
            <a:t> </a:t>
          </a:r>
          <a:r>
            <a:rPr lang="en-US" sz="1800" dirty="0" err="1"/>
            <a:t>qisqa</a:t>
          </a:r>
          <a:r>
            <a:rPr lang="en-US" sz="1800" dirty="0"/>
            <a:t> </a:t>
          </a:r>
          <a:r>
            <a:rPr lang="en-US" sz="1800" dirty="0" err="1"/>
            <a:t>masofada</a:t>
          </a:r>
          <a:r>
            <a:rPr lang="en-US" sz="1800" dirty="0"/>
            <a:t> </a:t>
          </a:r>
          <a:r>
            <a:rPr lang="en-US" sz="1800" dirty="0" err="1"/>
            <a:t>joylashgan</a:t>
          </a:r>
          <a:r>
            <a:rPr lang="en-US" sz="1800" dirty="0"/>
            <a:t> </a:t>
          </a:r>
          <a:r>
            <a:rPr lang="en-US" sz="1800" dirty="0" err="1"/>
            <a:t>o‘tkazgichlarda</a:t>
          </a:r>
          <a:r>
            <a:rPr lang="en-US" sz="1800" dirty="0"/>
            <a:t> </a:t>
          </a:r>
          <a:r>
            <a:rPr lang="en-US" sz="1800" dirty="0" err="1"/>
            <a:t>oqadigan</a:t>
          </a:r>
          <a:r>
            <a:rPr lang="en-US" sz="1800" dirty="0"/>
            <a:t> </a:t>
          </a:r>
          <a:r>
            <a:rPr lang="en-US" sz="1800" dirty="0" err="1"/>
            <a:t>ikkita</a:t>
          </a:r>
          <a:r>
            <a:rPr lang="en-US" sz="1800" dirty="0"/>
            <a:t> </a:t>
          </a:r>
          <a:r>
            <a:rPr lang="en-US" sz="1800" dirty="0" err="1"/>
            <a:t>tokning</a:t>
          </a:r>
          <a:r>
            <a:rPr lang="en-US" sz="1800" dirty="0"/>
            <a:t> </a:t>
          </a:r>
          <a:r>
            <a:rPr lang="en-US" sz="1800" dirty="0" err="1"/>
            <a:t>o‘zaro</a:t>
          </a:r>
          <a:r>
            <a:rPr lang="en-US" sz="1800" dirty="0"/>
            <a:t> </a:t>
          </a:r>
          <a:r>
            <a:rPr lang="en-US" sz="1800" dirty="0" err="1"/>
            <a:t>ta’siri</a:t>
          </a:r>
          <a:r>
            <a:rPr lang="en-US" sz="1800" dirty="0"/>
            <a:t> </a:t>
          </a:r>
          <a:r>
            <a:rPr lang="en-US" sz="1800" dirty="0" err="1"/>
            <a:t>qonuni</a:t>
          </a:r>
          <a:r>
            <a:rPr lang="en-US" sz="1800" dirty="0"/>
            <a:t>: </a:t>
          </a:r>
          <a:r>
            <a:rPr lang="en-US" sz="1800" dirty="0" err="1"/>
            <a:t>bir</a:t>
          </a:r>
          <a:r>
            <a:rPr lang="en-US" sz="1800" dirty="0"/>
            <a:t> </a:t>
          </a:r>
          <a:r>
            <a:rPr lang="en-US" sz="1800" dirty="0" err="1"/>
            <a:t>yo‘nalishdagi</a:t>
          </a:r>
          <a:r>
            <a:rPr lang="en-US" sz="1800" dirty="0"/>
            <a:t> </a:t>
          </a:r>
          <a:r>
            <a:rPr lang="en-US" sz="1800" dirty="0" err="1"/>
            <a:t>toklar</a:t>
          </a:r>
          <a:r>
            <a:rPr lang="en-US" sz="1800" dirty="0"/>
            <a:t> parallel </a:t>
          </a:r>
          <a:r>
            <a:rPr lang="en-US" sz="1800" dirty="0" err="1"/>
            <a:t>o‘tkazgichlarda</a:t>
          </a:r>
          <a:r>
            <a:rPr lang="en-US" sz="1800" dirty="0"/>
            <a:t> </a:t>
          </a:r>
          <a:r>
            <a:rPr lang="en-US" sz="1800" dirty="0" err="1"/>
            <a:t>birbiri</a:t>
          </a:r>
          <a:r>
            <a:rPr lang="en-US" sz="1800" dirty="0"/>
            <a:t> </a:t>
          </a:r>
          <a:r>
            <a:rPr lang="en-US" sz="1800" dirty="0" err="1"/>
            <a:t>o‘ziga</a:t>
          </a:r>
          <a:r>
            <a:rPr lang="en-US" sz="1800" dirty="0"/>
            <a:t> </a:t>
          </a:r>
          <a:r>
            <a:rPr lang="en-US" sz="1800" dirty="0" err="1"/>
            <a:t>tortadila</a:t>
          </a:r>
          <a:r>
            <a:rPr lang="en-US" sz="1800" dirty="0"/>
            <a:t> </a:t>
          </a:r>
          <a:r>
            <a:rPr lang="en-US" sz="1800" dirty="0" err="1"/>
            <a:t>va</a:t>
          </a:r>
          <a:r>
            <a:rPr lang="en-US" sz="1800" dirty="0"/>
            <a:t> </a:t>
          </a:r>
          <a:r>
            <a:rPr lang="en-US" sz="1800" dirty="0" err="1"/>
            <a:t>teskari</a:t>
          </a:r>
          <a:r>
            <a:rPr lang="en-US" sz="1800" dirty="0"/>
            <a:t> </a:t>
          </a:r>
          <a:r>
            <a:rPr lang="en-US" sz="1800" dirty="0" err="1"/>
            <a:t>yo‘nalishdagi</a:t>
          </a:r>
          <a:r>
            <a:rPr lang="en-US" sz="1800" dirty="0"/>
            <a:t> </a:t>
          </a:r>
          <a:r>
            <a:rPr lang="en-US" sz="1800" dirty="0" err="1"/>
            <a:t>toklar</a:t>
          </a:r>
          <a:r>
            <a:rPr lang="en-US" sz="1800" dirty="0"/>
            <a:t> </a:t>
          </a:r>
          <a:r>
            <a:rPr lang="en-US" sz="1800" dirty="0" err="1"/>
            <a:t>bir</a:t>
          </a:r>
          <a:r>
            <a:rPr lang="en-US" sz="1800" dirty="0"/>
            <a:t> </a:t>
          </a:r>
          <a:r>
            <a:rPr lang="en-US" sz="1800" dirty="0" err="1"/>
            <a:t>birini</a:t>
          </a:r>
          <a:r>
            <a:rPr lang="en-US" sz="1800" dirty="0"/>
            <a:t> </a:t>
          </a:r>
          <a:r>
            <a:rPr lang="en-US" sz="1800" dirty="0" err="1"/>
            <a:t>ittaradilar</a:t>
          </a:r>
          <a:r>
            <a:rPr lang="en-US" sz="1800" dirty="0"/>
            <a:t>. </a:t>
          </a:r>
          <a:r>
            <a:rPr lang="en-US" sz="1800" dirty="0" err="1"/>
            <a:t>Qonun</a:t>
          </a:r>
          <a:r>
            <a:rPr lang="en-US" sz="1800" dirty="0"/>
            <a:t> 1820 </a:t>
          </a:r>
          <a:r>
            <a:rPr lang="en-US" sz="1800" dirty="0" err="1"/>
            <a:t>yilda</a:t>
          </a:r>
          <a:r>
            <a:rPr lang="en-US" sz="1800" dirty="0"/>
            <a:t> </a:t>
          </a:r>
          <a:r>
            <a:rPr lang="en-US" sz="1800" dirty="0" err="1"/>
            <a:t>A.M.Amper</a:t>
          </a:r>
          <a:r>
            <a:rPr lang="en-US" sz="1800" dirty="0"/>
            <a:t> </a:t>
          </a:r>
          <a:r>
            <a:rPr lang="en-US" sz="1800" dirty="0" err="1"/>
            <a:t>tomonidan</a:t>
          </a:r>
          <a:r>
            <a:rPr lang="en-US" sz="1800" dirty="0"/>
            <a:t> </a:t>
          </a:r>
          <a:r>
            <a:rPr lang="en-US" sz="1800" dirty="0" err="1"/>
            <a:t>kashf</a:t>
          </a:r>
          <a:r>
            <a:rPr lang="en-US" sz="1800" dirty="0"/>
            <a:t> </a:t>
          </a:r>
          <a:r>
            <a:rPr lang="en-US" sz="1800" dirty="0" err="1"/>
            <a:t>etilgan</a:t>
          </a:r>
          <a:r>
            <a:rPr lang="en-US" sz="1800" dirty="0"/>
            <a:t>.</a:t>
          </a:r>
          <a:endParaRPr lang="ru-RU" sz="1800" dirty="0"/>
        </a:p>
      </dgm:t>
    </dgm:pt>
    <dgm:pt modelId="{88681659-E660-45C3-A622-361F9BADC394}" type="parTrans" cxnId="{D10E95FE-DB0D-46DD-A25F-F8A2D98FC36F}">
      <dgm:prSet/>
      <dgm:spPr/>
      <dgm:t>
        <a:bodyPr/>
        <a:lstStyle/>
        <a:p>
          <a:endParaRPr lang="ru-RU" sz="2400"/>
        </a:p>
      </dgm:t>
    </dgm:pt>
    <dgm:pt modelId="{5F638C29-DF5D-499F-9331-27F0257896FF}" type="sibTrans" cxnId="{D10E95FE-DB0D-46DD-A25F-F8A2D98FC36F}">
      <dgm:prSet/>
      <dgm:spPr/>
      <dgm:t>
        <a:bodyPr/>
        <a:lstStyle/>
        <a:p>
          <a:endParaRPr lang="ru-RU" sz="2400"/>
        </a:p>
      </dgm:t>
    </dgm:pt>
    <dgm:pt modelId="{1E172764-1A14-4A96-8280-F8FF0CD49538}">
      <dgm:prSet phldrT="[Текст]" custT="1"/>
      <dgm:spPr/>
      <dgm:t>
        <a:bodyPr/>
        <a:lstStyle/>
        <a:p>
          <a:r>
            <a:rPr lang="en-US" sz="3200" b="1" dirty="0" err="1">
              <a:solidFill>
                <a:schemeClr val="tx1"/>
              </a:solidFill>
            </a:rPr>
            <a:t>Guk</a:t>
          </a:r>
          <a:r>
            <a:rPr lang="en-US" sz="3200" b="1" dirty="0">
              <a:solidFill>
                <a:schemeClr val="tx1"/>
              </a:solidFill>
            </a:rPr>
            <a:t> </a:t>
          </a:r>
          <a:r>
            <a:rPr lang="en-US" sz="3200" b="1" dirty="0" err="1">
              <a:solidFill>
                <a:schemeClr val="tx1"/>
              </a:solidFill>
            </a:rPr>
            <a:t>Qonuni</a:t>
          </a:r>
          <a:r>
            <a:rPr lang="en-US" sz="3200" b="1" dirty="0">
              <a:solidFill>
                <a:schemeClr val="tx1"/>
              </a:solidFill>
            </a:rPr>
            <a:t> </a:t>
          </a:r>
          <a:endParaRPr lang="ru-RU" sz="3200" dirty="0">
            <a:solidFill>
              <a:schemeClr val="tx1"/>
            </a:solidFill>
          </a:endParaRPr>
        </a:p>
      </dgm:t>
    </dgm:pt>
    <dgm:pt modelId="{ED80C65F-E005-4469-B774-1AC1D4209CA5}" type="parTrans" cxnId="{5F2E7A68-9E15-4810-B0FF-BB786E0A0A48}">
      <dgm:prSet/>
      <dgm:spPr/>
      <dgm:t>
        <a:bodyPr/>
        <a:lstStyle/>
        <a:p>
          <a:endParaRPr lang="ru-RU" sz="2400"/>
        </a:p>
      </dgm:t>
    </dgm:pt>
    <dgm:pt modelId="{C307E3BB-92DE-4807-A5C3-E490C4BBB9E1}" type="sibTrans" cxnId="{5F2E7A68-9E15-4810-B0FF-BB786E0A0A48}">
      <dgm:prSet/>
      <dgm:spPr/>
      <dgm:t>
        <a:bodyPr/>
        <a:lstStyle/>
        <a:p>
          <a:endParaRPr lang="ru-RU" sz="2400"/>
        </a:p>
      </dgm:t>
    </dgm:pt>
    <dgm:pt modelId="{8C9A4000-C87E-4F37-A8C1-50284A2996C7}">
      <dgm:prSet phldrT="[Текст]" custT="1"/>
      <dgm:spPr/>
      <dgm:t>
        <a:bodyPr/>
        <a:lstStyle/>
        <a:p>
          <a:pPr algn="just"/>
          <a:r>
            <a:rPr lang="en-US" sz="1800" dirty="0" err="1"/>
            <a:t>Ushbu</a:t>
          </a:r>
          <a:r>
            <a:rPr lang="en-US" sz="1800" dirty="0"/>
            <a:t> </a:t>
          </a:r>
          <a:r>
            <a:rPr lang="en-US" sz="1800" dirty="0" err="1"/>
            <a:t>qonunga</a:t>
          </a:r>
          <a:r>
            <a:rPr lang="en-US" sz="1800" dirty="0"/>
            <a:t> </a:t>
          </a:r>
          <a:r>
            <a:rPr lang="en-US" sz="1800" dirty="0" err="1"/>
            <a:t>ko‘ra</a:t>
          </a:r>
          <a:r>
            <a:rPr lang="en-US" sz="1800" dirty="0"/>
            <a:t>, </a:t>
          </a:r>
          <a:r>
            <a:rPr lang="en-US" sz="1800" dirty="0" err="1"/>
            <a:t>qattiq</a:t>
          </a:r>
          <a:r>
            <a:rPr lang="en-US" sz="1800" dirty="0"/>
            <a:t> </a:t>
          </a:r>
          <a:r>
            <a:rPr lang="en-US" sz="1800" dirty="0" err="1"/>
            <a:t>jismning</a:t>
          </a:r>
          <a:r>
            <a:rPr lang="en-US" sz="1800" dirty="0"/>
            <a:t> </a:t>
          </a:r>
          <a:r>
            <a:rPr lang="en-US" sz="1800" dirty="0" err="1"/>
            <a:t>yelastik</a:t>
          </a:r>
          <a:r>
            <a:rPr lang="en-US" sz="1800" dirty="0"/>
            <a:t> </a:t>
          </a:r>
          <a:r>
            <a:rPr lang="en-US" sz="1800" dirty="0" err="1"/>
            <a:t>deformatsiyalari</a:t>
          </a:r>
          <a:r>
            <a:rPr lang="en-US" sz="1800" dirty="0"/>
            <a:t> </a:t>
          </a:r>
          <a:r>
            <a:rPr lang="en-US" sz="1800" dirty="0" err="1"/>
            <a:t>ularni</a:t>
          </a:r>
          <a:r>
            <a:rPr lang="en-US" sz="1800" dirty="0"/>
            <a:t> </a:t>
          </a:r>
          <a:r>
            <a:rPr lang="en-US" sz="1800" dirty="0" err="1"/>
            <a:t>keltirib</a:t>
          </a:r>
          <a:r>
            <a:rPr lang="en-US" sz="1800" dirty="0"/>
            <a:t> </a:t>
          </a:r>
          <a:r>
            <a:rPr lang="en-US" sz="1800" dirty="0" err="1"/>
            <a:t>chiqaradigan</a:t>
          </a:r>
          <a:r>
            <a:rPr lang="en-US" sz="1800" dirty="0"/>
            <a:t> </a:t>
          </a:r>
          <a:r>
            <a:rPr lang="en-US" sz="1800" dirty="0" err="1"/>
            <a:t>tashqi</a:t>
          </a:r>
          <a:r>
            <a:rPr lang="en-US" sz="1800" dirty="0"/>
            <a:t> </a:t>
          </a:r>
          <a:r>
            <a:rPr lang="en-US" sz="1800" dirty="0" err="1"/>
            <a:t>ta’sirlarga</a:t>
          </a:r>
          <a:r>
            <a:rPr lang="en-US" sz="1800" dirty="0"/>
            <a:t> </a:t>
          </a:r>
          <a:r>
            <a:rPr lang="en-US" sz="1800" dirty="0" err="1"/>
            <a:t>to‘g‘ridan-to‘g‘ri</a:t>
          </a:r>
          <a:r>
            <a:rPr lang="en-US" sz="1800" dirty="0"/>
            <a:t> </a:t>
          </a:r>
          <a:r>
            <a:rPr lang="en-US" sz="1800" dirty="0" err="1"/>
            <a:t>proporsionaldir</a:t>
          </a:r>
          <a:endParaRPr lang="ru-RU" sz="1800" dirty="0"/>
        </a:p>
      </dgm:t>
    </dgm:pt>
    <dgm:pt modelId="{03C93A00-0705-4EAA-9198-35D126B53088}" type="parTrans" cxnId="{FF8794E2-8D4E-4C00-912C-E4024B153206}">
      <dgm:prSet/>
      <dgm:spPr/>
      <dgm:t>
        <a:bodyPr/>
        <a:lstStyle/>
        <a:p>
          <a:endParaRPr lang="ru-RU" sz="2400"/>
        </a:p>
      </dgm:t>
    </dgm:pt>
    <dgm:pt modelId="{AC61F38F-C3A2-4C94-A821-B11BBCFCAC48}" type="sibTrans" cxnId="{FF8794E2-8D4E-4C00-912C-E4024B153206}">
      <dgm:prSet/>
      <dgm:spPr/>
      <dgm:t>
        <a:bodyPr/>
        <a:lstStyle/>
        <a:p>
          <a:endParaRPr lang="ru-RU" sz="2400"/>
        </a:p>
      </dgm:t>
    </dgm:pt>
    <dgm:pt modelId="{15DB2BE7-FC59-4270-96AD-3BE7CEA580DC}" type="pres">
      <dgm:prSet presAssocID="{5254439B-C147-431C-B651-5230728399D4}" presName="Name0" presStyleCnt="0">
        <dgm:presLayoutVars>
          <dgm:chMax val="5"/>
          <dgm:chPref val="5"/>
          <dgm:dir/>
          <dgm:animLvl val="lvl"/>
        </dgm:presLayoutVars>
      </dgm:prSet>
      <dgm:spPr/>
    </dgm:pt>
    <dgm:pt modelId="{43713004-3026-46E2-A731-B27FFE61DBF7}" type="pres">
      <dgm:prSet presAssocID="{14CEC577-1047-472C-A3CB-DE3394ED3DE2}" presName="parentText1" presStyleLbl="node1" presStyleIdx="0" presStyleCnt="3" custLinFactNeighborX="290" custLinFactNeighborY="-16184">
        <dgm:presLayoutVars>
          <dgm:chMax/>
          <dgm:chPref val="3"/>
          <dgm:bulletEnabled val="1"/>
        </dgm:presLayoutVars>
      </dgm:prSet>
      <dgm:spPr/>
    </dgm:pt>
    <dgm:pt modelId="{C33C8B7E-E963-4FFD-A381-47B33833D2E3}" type="pres">
      <dgm:prSet presAssocID="{14CEC577-1047-472C-A3CB-DE3394ED3DE2}" presName="childText1" presStyleLbl="solidAlignAcc1" presStyleIdx="0" presStyleCnt="3" custLinFactNeighborY="-13858">
        <dgm:presLayoutVars>
          <dgm:chMax val="0"/>
          <dgm:chPref val="0"/>
          <dgm:bulletEnabled val="1"/>
        </dgm:presLayoutVars>
      </dgm:prSet>
      <dgm:spPr/>
    </dgm:pt>
    <dgm:pt modelId="{E5C2170A-4941-4B68-B482-256B1ACF5C5F}" type="pres">
      <dgm:prSet presAssocID="{0DAD3C43-6CFB-4CD7-8741-ED26CC61FECE}" presName="parentText2" presStyleLbl="node1" presStyleIdx="1" presStyleCnt="3">
        <dgm:presLayoutVars>
          <dgm:chMax/>
          <dgm:chPref val="3"/>
          <dgm:bulletEnabled val="1"/>
        </dgm:presLayoutVars>
      </dgm:prSet>
      <dgm:spPr/>
    </dgm:pt>
    <dgm:pt modelId="{1AC1CC86-754C-42A1-901A-80D4A8DDECC8}" type="pres">
      <dgm:prSet presAssocID="{0DAD3C43-6CFB-4CD7-8741-ED26CC61FECE}" presName="childText2" presStyleLbl="solidAlignAcc1" presStyleIdx="1" presStyleCnt="3" custScaleY="147297" custLinFactNeighborY="20035">
        <dgm:presLayoutVars>
          <dgm:chMax val="0"/>
          <dgm:chPref val="0"/>
          <dgm:bulletEnabled val="1"/>
        </dgm:presLayoutVars>
      </dgm:prSet>
      <dgm:spPr/>
    </dgm:pt>
    <dgm:pt modelId="{B0766E0A-301B-41B6-AA6A-9F747663D2AB}" type="pres">
      <dgm:prSet presAssocID="{1E172764-1A14-4A96-8280-F8FF0CD49538}" presName="parentText3" presStyleLbl="node1" presStyleIdx="2" presStyleCnt="3" custLinFactNeighborY="10282">
        <dgm:presLayoutVars>
          <dgm:chMax/>
          <dgm:chPref val="3"/>
          <dgm:bulletEnabled val="1"/>
        </dgm:presLayoutVars>
      </dgm:prSet>
      <dgm:spPr/>
    </dgm:pt>
    <dgm:pt modelId="{E2EC0ADB-459F-43DC-8BC7-24FF7040739E}" type="pres">
      <dgm:prSet presAssocID="{1E172764-1A14-4A96-8280-F8FF0CD49538}" presName="childText3" presStyleLbl="solidAlignAcc1" presStyleIdx="2" presStyleCnt="3" custLinFactNeighborY="5417">
        <dgm:presLayoutVars>
          <dgm:chMax val="0"/>
          <dgm:chPref val="0"/>
          <dgm:bulletEnabled val="1"/>
        </dgm:presLayoutVars>
      </dgm:prSet>
      <dgm:spPr/>
    </dgm:pt>
  </dgm:ptLst>
  <dgm:cxnLst>
    <dgm:cxn modelId="{A8CB570F-1192-485C-8130-92645B3DDF8F}" type="presOf" srcId="{5254439B-C147-431C-B651-5230728399D4}" destId="{15DB2BE7-FC59-4270-96AD-3BE7CEA580DC}" srcOrd="0" destOrd="0" presId="urn:microsoft.com/office/officeart/2009/3/layout/IncreasingArrowsProcess"/>
    <dgm:cxn modelId="{7BD58E2C-DD46-4C12-84F5-93D31A774E73}" type="presOf" srcId="{14CEC577-1047-472C-A3CB-DE3394ED3DE2}" destId="{43713004-3026-46E2-A731-B27FFE61DBF7}" srcOrd="0" destOrd="0" presId="urn:microsoft.com/office/officeart/2009/3/layout/IncreasingArrowsProcess"/>
    <dgm:cxn modelId="{7EC4DC2D-E9CD-417C-A322-E91BAB61087D}" srcId="{5254439B-C147-431C-B651-5230728399D4}" destId="{14CEC577-1047-472C-A3CB-DE3394ED3DE2}" srcOrd="0" destOrd="0" parTransId="{FDDDEF42-24A2-4D96-8B3F-FF5A6343752B}" sibTransId="{E4472720-B021-4061-B81E-D2FD34EE2C33}"/>
    <dgm:cxn modelId="{69F46C2E-C0FC-4194-96C0-EC7D6B4AF2C9}" type="presOf" srcId="{1E172764-1A14-4A96-8280-F8FF0CD49538}" destId="{B0766E0A-301B-41B6-AA6A-9F747663D2AB}" srcOrd="0" destOrd="0" presId="urn:microsoft.com/office/officeart/2009/3/layout/IncreasingArrowsProcess"/>
    <dgm:cxn modelId="{FF8BBE35-174E-4206-B4E7-FDA171A3074B}" srcId="{5254439B-C147-431C-B651-5230728399D4}" destId="{0DAD3C43-6CFB-4CD7-8741-ED26CC61FECE}" srcOrd="1" destOrd="0" parTransId="{C9A71983-3C95-45CD-A3FA-2B8F22CE4E86}" sibTransId="{66225DA7-AFAC-42BF-ACB7-5EEAD04F7EAA}"/>
    <dgm:cxn modelId="{5F2E7A68-9E15-4810-B0FF-BB786E0A0A48}" srcId="{5254439B-C147-431C-B651-5230728399D4}" destId="{1E172764-1A14-4A96-8280-F8FF0CD49538}" srcOrd="2" destOrd="0" parTransId="{ED80C65F-E005-4469-B774-1AC1D4209CA5}" sibTransId="{C307E3BB-92DE-4807-A5C3-E490C4BBB9E1}"/>
    <dgm:cxn modelId="{A9DC729A-C0A5-4F93-91AA-6243B3071D6C}" type="presOf" srcId="{969C3F12-54F8-4E82-9275-2F71542831AD}" destId="{1AC1CC86-754C-42A1-901A-80D4A8DDECC8}" srcOrd="0" destOrd="0" presId="urn:microsoft.com/office/officeart/2009/3/layout/IncreasingArrowsProcess"/>
    <dgm:cxn modelId="{5AF1EDAA-BFA1-4AA2-B401-39612992C282}" type="presOf" srcId="{A2B1E771-D020-46AB-A333-0392E1ACE640}" destId="{C33C8B7E-E963-4FFD-A381-47B33833D2E3}" srcOrd="0" destOrd="0" presId="urn:microsoft.com/office/officeart/2009/3/layout/IncreasingArrowsProcess"/>
    <dgm:cxn modelId="{45A57AAF-6751-4795-8333-4C22BF7C2FC0}" type="presOf" srcId="{8C9A4000-C87E-4F37-A8C1-50284A2996C7}" destId="{E2EC0ADB-459F-43DC-8BC7-24FF7040739E}" srcOrd="0" destOrd="0" presId="urn:microsoft.com/office/officeart/2009/3/layout/IncreasingArrowsProcess"/>
    <dgm:cxn modelId="{5FAC6AB3-D556-4ACD-BB12-85FF548A0527}" type="presOf" srcId="{0DAD3C43-6CFB-4CD7-8741-ED26CC61FECE}" destId="{E5C2170A-4941-4B68-B482-256B1ACF5C5F}" srcOrd="0" destOrd="0" presId="urn:microsoft.com/office/officeart/2009/3/layout/IncreasingArrowsProcess"/>
    <dgm:cxn modelId="{FF8794E2-8D4E-4C00-912C-E4024B153206}" srcId="{1E172764-1A14-4A96-8280-F8FF0CD49538}" destId="{8C9A4000-C87E-4F37-A8C1-50284A2996C7}" srcOrd="0" destOrd="0" parTransId="{03C93A00-0705-4EAA-9198-35D126B53088}" sibTransId="{AC61F38F-C3A2-4C94-A821-B11BBCFCAC48}"/>
    <dgm:cxn modelId="{227D9FEF-A5CD-439F-95D8-3D5B68E27D9C}" srcId="{14CEC577-1047-472C-A3CB-DE3394ED3DE2}" destId="{A2B1E771-D020-46AB-A333-0392E1ACE640}" srcOrd="0" destOrd="0" parTransId="{79043B81-842E-4D2C-80F6-1154A1A078A2}" sibTransId="{7FECE0D8-EAC0-44BB-A746-B51E1FA55D37}"/>
    <dgm:cxn modelId="{D10E95FE-DB0D-46DD-A25F-F8A2D98FC36F}" srcId="{0DAD3C43-6CFB-4CD7-8741-ED26CC61FECE}" destId="{969C3F12-54F8-4E82-9275-2F71542831AD}" srcOrd="0" destOrd="0" parTransId="{88681659-E660-45C3-A622-361F9BADC394}" sibTransId="{5F638C29-DF5D-499F-9331-27F0257896FF}"/>
    <dgm:cxn modelId="{16260F68-778F-4BF7-A074-F4B9D89951C8}" type="presParOf" srcId="{15DB2BE7-FC59-4270-96AD-3BE7CEA580DC}" destId="{43713004-3026-46E2-A731-B27FFE61DBF7}" srcOrd="0" destOrd="0" presId="urn:microsoft.com/office/officeart/2009/3/layout/IncreasingArrowsProcess"/>
    <dgm:cxn modelId="{205FEA61-2284-450A-9D98-6688B5EE241C}" type="presParOf" srcId="{15DB2BE7-FC59-4270-96AD-3BE7CEA580DC}" destId="{C33C8B7E-E963-4FFD-A381-47B33833D2E3}" srcOrd="1" destOrd="0" presId="urn:microsoft.com/office/officeart/2009/3/layout/IncreasingArrowsProcess"/>
    <dgm:cxn modelId="{16E5F9C2-199F-4CDF-933F-08DFAD981F00}" type="presParOf" srcId="{15DB2BE7-FC59-4270-96AD-3BE7CEA580DC}" destId="{E5C2170A-4941-4B68-B482-256B1ACF5C5F}" srcOrd="2" destOrd="0" presId="urn:microsoft.com/office/officeart/2009/3/layout/IncreasingArrowsProcess"/>
    <dgm:cxn modelId="{B6860D9F-9921-48DF-899E-DDA3C501EEA5}" type="presParOf" srcId="{15DB2BE7-FC59-4270-96AD-3BE7CEA580DC}" destId="{1AC1CC86-754C-42A1-901A-80D4A8DDECC8}" srcOrd="3" destOrd="0" presId="urn:microsoft.com/office/officeart/2009/3/layout/IncreasingArrowsProcess"/>
    <dgm:cxn modelId="{0F646402-1E95-4E4B-BFCC-41CFC5ACA677}" type="presParOf" srcId="{15DB2BE7-FC59-4270-96AD-3BE7CEA580DC}" destId="{B0766E0A-301B-41B6-AA6A-9F747663D2AB}" srcOrd="4" destOrd="0" presId="urn:microsoft.com/office/officeart/2009/3/layout/IncreasingArrowsProcess"/>
    <dgm:cxn modelId="{6269013D-174C-4FA4-8072-61096857E697}" type="presParOf" srcId="{15DB2BE7-FC59-4270-96AD-3BE7CEA580DC}" destId="{E2EC0ADB-459F-43DC-8BC7-24FF7040739E}" srcOrd="5"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254439B-C147-431C-B651-5230728399D4}" type="doc">
      <dgm:prSet loTypeId="urn:microsoft.com/office/officeart/2009/3/layout/IncreasingArrowsProcess" loCatId="process" qsTypeId="urn:microsoft.com/office/officeart/2005/8/quickstyle/simple1" qsCatId="simple" csTypeId="urn:microsoft.com/office/officeart/2005/8/colors/accent6_5" csCatId="accent6" phldr="1"/>
      <dgm:spPr/>
      <dgm:t>
        <a:bodyPr/>
        <a:lstStyle/>
        <a:p>
          <a:endParaRPr lang="ru-RU"/>
        </a:p>
      </dgm:t>
    </dgm:pt>
    <dgm:pt modelId="{14CEC577-1047-472C-A3CB-DE3394ED3DE2}">
      <dgm:prSet phldrT="[Текст]" custT="1"/>
      <dgm:spPr/>
      <dgm:t>
        <a:bodyPr/>
        <a:lstStyle/>
        <a:p>
          <a:r>
            <a:rPr lang="en-US" sz="3200" b="1" dirty="0">
              <a:solidFill>
                <a:schemeClr val="tx1"/>
              </a:solidFill>
            </a:rPr>
            <a:t>Joule-Lenz </a:t>
          </a:r>
          <a:r>
            <a:rPr lang="en-US" sz="3200" b="1" dirty="0" err="1">
              <a:solidFill>
                <a:schemeClr val="tx1"/>
              </a:solidFill>
            </a:rPr>
            <a:t>Qonuni</a:t>
          </a:r>
          <a:endParaRPr lang="ru-RU" sz="3200" dirty="0">
            <a:solidFill>
              <a:schemeClr val="tx1"/>
            </a:solidFill>
          </a:endParaRPr>
        </a:p>
      </dgm:t>
    </dgm:pt>
    <dgm:pt modelId="{FDDDEF42-24A2-4D96-8B3F-FF5A6343752B}" type="parTrans" cxnId="{7EC4DC2D-E9CD-417C-A322-E91BAB61087D}">
      <dgm:prSet/>
      <dgm:spPr/>
      <dgm:t>
        <a:bodyPr/>
        <a:lstStyle/>
        <a:p>
          <a:endParaRPr lang="ru-RU" sz="2400">
            <a:solidFill>
              <a:schemeClr val="tx1"/>
            </a:solidFill>
          </a:endParaRPr>
        </a:p>
      </dgm:t>
    </dgm:pt>
    <dgm:pt modelId="{E4472720-B021-4061-B81E-D2FD34EE2C33}" type="sibTrans" cxnId="{7EC4DC2D-E9CD-417C-A322-E91BAB61087D}">
      <dgm:prSet/>
      <dgm:spPr/>
      <dgm:t>
        <a:bodyPr/>
        <a:lstStyle/>
        <a:p>
          <a:endParaRPr lang="ru-RU" sz="2400">
            <a:solidFill>
              <a:schemeClr val="tx1"/>
            </a:solidFill>
          </a:endParaRPr>
        </a:p>
      </dgm:t>
    </dgm:pt>
    <dgm:pt modelId="{A2B1E771-D020-46AB-A333-0392E1ACE640}">
      <dgm:prSet phldrT="[Текст]" custT="1"/>
      <dgm:spPr/>
      <dgm:t>
        <a:bodyPr/>
        <a:lstStyle/>
        <a:p>
          <a:pPr algn="just"/>
          <a:r>
            <a:rPr lang="en-US" sz="1800" b="1" dirty="0" err="1">
              <a:solidFill>
                <a:schemeClr val="tx1"/>
              </a:solidFill>
            </a:rPr>
            <a:t>Elektr</a:t>
          </a:r>
          <a:r>
            <a:rPr lang="en-US" sz="1800" b="1" dirty="0">
              <a:solidFill>
                <a:schemeClr val="tx1"/>
              </a:solidFill>
            </a:rPr>
            <a:t> </a:t>
          </a:r>
          <a:r>
            <a:rPr lang="en-US" sz="1800" b="1" dirty="0" err="1">
              <a:solidFill>
                <a:schemeClr val="tx1"/>
              </a:solidFill>
            </a:rPr>
            <a:t>tokining</a:t>
          </a:r>
          <a:r>
            <a:rPr lang="en-US" sz="1800" b="1" dirty="0">
              <a:solidFill>
                <a:schemeClr val="tx1"/>
              </a:solidFill>
            </a:rPr>
            <a:t> </a:t>
          </a:r>
          <a:r>
            <a:rPr lang="en-US" sz="1800" b="1" dirty="0" err="1">
              <a:solidFill>
                <a:schemeClr val="tx1"/>
              </a:solidFill>
            </a:rPr>
            <a:t>issiqlik</a:t>
          </a:r>
          <a:r>
            <a:rPr lang="en-US" sz="1800" b="1" dirty="0">
              <a:solidFill>
                <a:schemeClr val="tx1"/>
              </a:solidFill>
            </a:rPr>
            <a:t> </a:t>
          </a:r>
          <a:r>
            <a:rPr lang="en-US" sz="1800" b="1" dirty="0" err="1">
              <a:solidFill>
                <a:schemeClr val="tx1"/>
              </a:solidFill>
            </a:rPr>
            <a:t>ta’sirini</a:t>
          </a:r>
          <a:r>
            <a:rPr lang="en-US" sz="1800" b="1" dirty="0">
              <a:solidFill>
                <a:schemeClr val="tx1"/>
              </a:solidFill>
            </a:rPr>
            <a:t> </a:t>
          </a:r>
          <a:r>
            <a:rPr lang="en-US" sz="1800" b="1" dirty="0" err="1">
              <a:solidFill>
                <a:schemeClr val="tx1"/>
              </a:solidFill>
            </a:rPr>
            <a:t>tavsiflaydi</a:t>
          </a:r>
          <a:r>
            <a:rPr lang="en-US" sz="1800" dirty="0">
              <a:solidFill>
                <a:schemeClr val="tx1"/>
              </a:solidFill>
            </a:rPr>
            <a:t>: </a:t>
          </a:r>
          <a:r>
            <a:rPr lang="en-US" sz="1800" dirty="0" err="1">
              <a:solidFill>
                <a:schemeClr val="tx1"/>
              </a:solidFill>
            </a:rPr>
            <a:t>to‘g‘ridan-to‘g‘ri</a:t>
          </a:r>
          <a:r>
            <a:rPr lang="en-US" sz="1800" dirty="0">
              <a:solidFill>
                <a:schemeClr val="tx1"/>
              </a:solidFill>
            </a:rPr>
            <a:t> </a:t>
          </a:r>
          <a:r>
            <a:rPr lang="en-US" sz="1800" dirty="0" err="1">
              <a:solidFill>
                <a:schemeClr val="tx1"/>
              </a:solidFill>
            </a:rPr>
            <a:t>tok</a:t>
          </a:r>
          <a:r>
            <a:rPr lang="en-US" sz="1800" dirty="0">
              <a:solidFill>
                <a:schemeClr val="tx1"/>
              </a:solidFill>
            </a:rPr>
            <a:t> u </a:t>
          </a:r>
          <a:r>
            <a:rPr lang="en-US" sz="1800" dirty="0" err="1">
              <a:solidFill>
                <a:schemeClr val="tx1"/>
              </a:solidFill>
            </a:rPr>
            <a:t>orqali</a:t>
          </a:r>
          <a:r>
            <a:rPr lang="en-US" sz="1800" dirty="0">
              <a:solidFill>
                <a:schemeClr val="tx1"/>
              </a:solidFill>
            </a:rPr>
            <a:t> </a:t>
          </a:r>
          <a:r>
            <a:rPr lang="en-US" sz="1800" dirty="0" err="1">
              <a:solidFill>
                <a:schemeClr val="tx1"/>
              </a:solidFill>
            </a:rPr>
            <a:t>o‘tganda</a:t>
          </a:r>
          <a:r>
            <a:rPr lang="en-US" sz="1800" dirty="0">
              <a:solidFill>
                <a:schemeClr val="tx1"/>
              </a:solidFill>
            </a:rPr>
            <a:t> </a:t>
          </a:r>
          <a:r>
            <a:rPr lang="en-US" sz="1800" dirty="0" err="1">
              <a:solidFill>
                <a:schemeClr val="tx1"/>
              </a:solidFill>
            </a:rPr>
            <a:t>o‘tkazgichda</a:t>
          </a:r>
          <a:r>
            <a:rPr lang="en-US" sz="1800" dirty="0">
              <a:solidFill>
                <a:schemeClr val="tx1"/>
              </a:solidFill>
            </a:rPr>
            <a:t> </a:t>
          </a:r>
          <a:r>
            <a:rPr lang="en-US" sz="1800" dirty="0" err="1">
              <a:solidFill>
                <a:schemeClr val="tx1"/>
              </a:solidFill>
            </a:rPr>
            <a:t>chiqarilgan</a:t>
          </a:r>
          <a:r>
            <a:rPr lang="en-US" sz="1800" dirty="0">
              <a:solidFill>
                <a:schemeClr val="tx1"/>
              </a:solidFill>
            </a:rPr>
            <a:t> </a:t>
          </a:r>
          <a:r>
            <a:rPr lang="en-US" sz="1800" dirty="0" err="1">
              <a:solidFill>
                <a:schemeClr val="tx1"/>
              </a:solidFill>
            </a:rPr>
            <a:t>issiqlik</a:t>
          </a:r>
          <a:r>
            <a:rPr lang="en-US" sz="1800" dirty="0">
              <a:solidFill>
                <a:schemeClr val="tx1"/>
              </a:solidFill>
            </a:rPr>
            <a:t> </a:t>
          </a:r>
          <a:r>
            <a:rPr lang="en-US" sz="1800" dirty="0" err="1">
              <a:solidFill>
                <a:schemeClr val="tx1"/>
              </a:solidFill>
            </a:rPr>
            <a:t>miqdori</a:t>
          </a:r>
          <a:r>
            <a:rPr lang="en-US" sz="1800" dirty="0">
              <a:solidFill>
                <a:schemeClr val="tx1"/>
              </a:solidFill>
            </a:rPr>
            <a:t> </a:t>
          </a:r>
          <a:r>
            <a:rPr lang="en-US" sz="1800" dirty="0" err="1">
              <a:solidFill>
                <a:schemeClr val="tx1"/>
              </a:solidFill>
            </a:rPr>
            <a:t>tok</a:t>
          </a:r>
          <a:r>
            <a:rPr lang="en-US" sz="1800" dirty="0">
              <a:solidFill>
                <a:schemeClr val="tx1"/>
              </a:solidFill>
            </a:rPr>
            <a:t> </a:t>
          </a:r>
          <a:r>
            <a:rPr lang="en-US" sz="1800" dirty="0" err="1">
              <a:solidFill>
                <a:schemeClr val="tx1"/>
              </a:solidFill>
            </a:rPr>
            <a:t>kuchining</a:t>
          </a:r>
          <a:r>
            <a:rPr lang="en-US" sz="1800" dirty="0">
              <a:solidFill>
                <a:schemeClr val="tx1"/>
              </a:solidFill>
            </a:rPr>
            <a:t> </a:t>
          </a:r>
          <a:r>
            <a:rPr lang="en-US" sz="1800" dirty="0" err="1">
              <a:solidFill>
                <a:schemeClr val="tx1"/>
              </a:solidFill>
            </a:rPr>
            <a:t>kvadratiga</a:t>
          </a:r>
          <a:r>
            <a:rPr lang="en-US" sz="1800" dirty="0">
              <a:solidFill>
                <a:schemeClr val="tx1"/>
              </a:solidFill>
            </a:rPr>
            <a:t>, </a:t>
          </a:r>
          <a:r>
            <a:rPr lang="en-US" sz="1800" dirty="0" err="1">
              <a:solidFill>
                <a:schemeClr val="tx1"/>
              </a:solidFill>
            </a:rPr>
            <a:t>o‘tkazgichning</a:t>
          </a:r>
          <a:r>
            <a:rPr lang="en-US" sz="1800" dirty="0">
              <a:solidFill>
                <a:schemeClr val="tx1"/>
              </a:solidFill>
            </a:rPr>
            <a:t> </a:t>
          </a:r>
          <a:r>
            <a:rPr lang="en-US" sz="1800" dirty="0" err="1">
              <a:solidFill>
                <a:schemeClr val="tx1"/>
              </a:solidFill>
            </a:rPr>
            <a:t>qarshiligiga</a:t>
          </a:r>
          <a:r>
            <a:rPr lang="en-US" sz="1800" dirty="0">
              <a:solidFill>
                <a:schemeClr val="tx1"/>
              </a:solidFill>
            </a:rPr>
            <a:t> </a:t>
          </a:r>
          <a:r>
            <a:rPr lang="en-US" sz="1800" dirty="0" err="1">
              <a:solidFill>
                <a:schemeClr val="tx1"/>
              </a:solidFill>
            </a:rPr>
            <a:t>va</a:t>
          </a:r>
          <a:r>
            <a:rPr lang="en-US" sz="1800" dirty="0">
              <a:solidFill>
                <a:schemeClr val="tx1"/>
              </a:solidFill>
            </a:rPr>
            <a:t> </a:t>
          </a:r>
          <a:r>
            <a:rPr lang="en-US" sz="1800" dirty="0" err="1">
              <a:solidFill>
                <a:schemeClr val="tx1"/>
              </a:solidFill>
            </a:rPr>
            <a:t>o‘tish</a:t>
          </a:r>
          <a:r>
            <a:rPr lang="en-US" sz="1800" dirty="0">
              <a:solidFill>
                <a:schemeClr val="tx1"/>
              </a:solidFill>
            </a:rPr>
            <a:t> </a:t>
          </a:r>
          <a:r>
            <a:rPr lang="en-US" sz="1800" dirty="0" err="1">
              <a:solidFill>
                <a:schemeClr val="tx1"/>
              </a:solidFill>
            </a:rPr>
            <a:t>vaqtiga</a:t>
          </a:r>
          <a:r>
            <a:rPr lang="en-US" sz="1800" dirty="0">
              <a:solidFill>
                <a:schemeClr val="tx1"/>
              </a:solidFill>
            </a:rPr>
            <a:t> </a:t>
          </a:r>
          <a:r>
            <a:rPr lang="en-US" sz="1800" dirty="0" err="1">
              <a:solidFill>
                <a:schemeClr val="tx1"/>
              </a:solidFill>
            </a:rPr>
            <a:t>to‘g‘ri</a:t>
          </a:r>
          <a:r>
            <a:rPr lang="en-US" sz="1800" dirty="0">
              <a:solidFill>
                <a:schemeClr val="tx1"/>
              </a:solidFill>
            </a:rPr>
            <a:t> </a:t>
          </a:r>
          <a:r>
            <a:rPr lang="en-US" sz="1800" dirty="0" err="1">
              <a:solidFill>
                <a:schemeClr val="tx1"/>
              </a:solidFill>
            </a:rPr>
            <a:t>proporsionaldir</a:t>
          </a:r>
          <a:r>
            <a:rPr lang="en-US" sz="1800" dirty="0">
              <a:solidFill>
                <a:schemeClr val="tx1"/>
              </a:solidFill>
            </a:rPr>
            <a:t>. </a:t>
          </a:r>
          <a:endParaRPr lang="ru-RU" sz="1800" dirty="0">
            <a:solidFill>
              <a:schemeClr val="tx1"/>
            </a:solidFill>
          </a:endParaRPr>
        </a:p>
      </dgm:t>
    </dgm:pt>
    <dgm:pt modelId="{79043B81-842E-4D2C-80F6-1154A1A078A2}" type="parTrans" cxnId="{227D9FEF-A5CD-439F-95D8-3D5B68E27D9C}">
      <dgm:prSet/>
      <dgm:spPr/>
      <dgm:t>
        <a:bodyPr/>
        <a:lstStyle/>
        <a:p>
          <a:endParaRPr lang="ru-RU" sz="2400">
            <a:solidFill>
              <a:schemeClr val="tx1"/>
            </a:solidFill>
          </a:endParaRPr>
        </a:p>
      </dgm:t>
    </dgm:pt>
    <dgm:pt modelId="{7FECE0D8-EAC0-44BB-A746-B51E1FA55D37}" type="sibTrans" cxnId="{227D9FEF-A5CD-439F-95D8-3D5B68E27D9C}">
      <dgm:prSet/>
      <dgm:spPr/>
      <dgm:t>
        <a:bodyPr/>
        <a:lstStyle/>
        <a:p>
          <a:endParaRPr lang="ru-RU" sz="2400">
            <a:solidFill>
              <a:schemeClr val="tx1"/>
            </a:solidFill>
          </a:endParaRPr>
        </a:p>
      </dgm:t>
    </dgm:pt>
    <dgm:pt modelId="{0DAD3C43-6CFB-4CD7-8741-ED26CC61FECE}">
      <dgm:prSet phldrT="[Текст]" custT="1"/>
      <dgm:spPr/>
      <dgm:t>
        <a:bodyPr/>
        <a:lstStyle/>
        <a:p>
          <a:r>
            <a:rPr lang="en-US" sz="3200" b="1" dirty="0">
              <a:solidFill>
                <a:schemeClr val="tx1"/>
              </a:solidFill>
            </a:rPr>
            <a:t>Om </a:t>
          </a:r>
          <a:r>
            <a:rPr lang="en-US" sz="3200" b="1" dirty="0" err="1">
              <a:solidFill>
                <a:schemeClr val="tx1"/>
              </a:solidFill>
            </a:rPr>
            <a:t>Qonuni</a:t>
          </a:r>
          <a:endParaRPr lang="ru-RU" sz="3200" dirty="0">
            <a:solidFill>
              <a:schemeClr val="tx1"/>
            </a:solidFill>
          </a:endParaRPr>
        </a:p>
      </dgm:t>
    </dgm:pt>
    <dgm:pt modelId="{C9A71983-3C95-45CD-A3FA-2B8F22CE4E86}" type="parTrans" cxnId="{FF8BBE35-174E-4206-B4E7-FDA171A3074B}">
      <dgm:prSet/>
      <dgm:spPr/>
      <dgm:t>
        <a:bodyPr/>
        <a:lstStyle/>
        <a:p>
          <a:endParaRPr lang="ru-RU" sz="2400">
            <a:solidFill>
              <a:schemeClr val="tx1"/>
            </a:solidFill>
          </a:endParaRPr>
        </a:p>
      </dgm:t>
    </dgm:pt>
    <dgm:pt modelId="{66225DA7-AFAC-42BF-ACB7-5EEAD04F7EAA}" type="sibTrans" cxnId="{FF8BBE35-174E-4206-B4E7-FDA171A3074B}">
      <dgm:prSet/>
      <dgm:spPr/>
      <dgm:t>
        <a:bodyPr/>
        <a:lstStyle/>
        <a:p>
          <a:endParaRPr lang="ru-RU" sz="2400">
            <a:solidFill>
              <a:schemeClr val="tx1"/>
            </a:solidFill>
          </a:endParaRPr>
        </a:p>
      </dgm:t>
    </dgm:pt>
    <dgm:pt modelId="{969C3F12-54F8-4E82-9275-2F71542831AD}">
      <dgm:prSet phldrT="[Текст]" custT="1"/>
      <dgm:spPr/>
      <dgm:t>
        <a:bodyPr/>
        <a:lstStyle/>
        <a:p>
          <a:pPr algn="just"/>
          <a:r>
            <a:rPr lang="en-US" sz="1800" dirty="0" err="1">
              <a:solidFill>
                <a:schemeClr val="tx1"/>
              </a:solidFill>
            </a:rPr>
            <a:t>elektron</a:t>
          </a:r>
          <a:r>
            <a:rPr lang="en-US" sz="1800" dirty="0">
              <a:solidFill>
                <a:schemeClr val="tx1"/>
              </a:solidFill>
            </a:rPr>
            <a:t> </a:t>
          </a:r>
          <a:r>
            <a:rPr lang="en-US" sz="1800" dirty="0" err="1">
              <a:solidFill>
                <a:schemeClr val="tx1"/>
              </a:solidFill>
            </a:rPr>
            <a:t>qismdagi</a:t>
          </a:r>
          <a:r>
            <a:rPr lang="en-US" sz="1800" dirty="0">
              <a:solidFill>
                <a:schemeClr val="tx1"/>
              </a:solidFill>
            </a:rPr>
            <a:t> </a:t>
          </a:r>
          <a:r>
            <a:rPr lang="en-US" sz="1800" dirty="0" err="1">
              <a:solidFill>
                <a:schemeClr val="tx1"/>
              </a:solidFill>
            </a:rPr>
            <a:t>to‘g‘ridan-to‘g‘ri</a:t>
          </a:r>
          <a:r>
            <a:rPr lang="en-US" sz="1800" dirty="0">
              <a:solidFill>
                <a:schemeClr val="tx1"/>
              </a:solidFill>
            </a:rPr>
            <a:t> </a:t>
          </a:r>
          <a:r>
            <a:rPr lang="en-US" sz="1800" dirty="0" err="1">
              <a:solidFill>
                <a:schemeClr val="tx1"/>
              </a:solidFill>
            </a:rPr>
            <a:t>elektr</a:t>
          </a:r>
          <a:r>
            <a:rPr lang="en-US" sz="1800" dirty="0">
              <a:solidFill>
                <a:schemeClr val="tx1"/>
              </a:solidFill>
            </a:rPr>
            <a:t> </a:t>
          </a:r>
          <a:r>
            <a:rPr lang="en-US" sz="1800" dirty="0" err="1">
              <a:solidFill>
                <a:schemeClr val="tx1"/>
              </a:solidFill>
            </a:rPr>
            <a:t>tokining</a:t>
          </a:r>
          <a:r>
            <a:rPr lang="en-US" sz="1800" dirty="0">
              <a:solidFill>
                <a:schemeClr val="tx1"/>
              </a:solidFill>
            </a:rPr>
            <a:t> </a:t>
          </a:r>
          <a:r>
            <a:rPr lang="en-US" sz="1800" dirty="0" err="1">
              <a:solidFill>
                <a:schemeClr val="tx1"/>
              </a:solidFill>
            </a:rPr>
            <a:t>kuchi</a:t>
          </a:r>
          <a:r>
            <a:rPr lang="en-US" sz="1800" dirty="0">
              <a:solidFill>
                <a:schemeClr val="tx1"/>
              </a:solidFill>
            </a:rPr>
            <a:t> </a:t>
          </a:r>
          <a:r>
            <a:rPr lang="en-US" sz="1800" dirty="0" err="1">
              <a:solidFill>
                <a:schemeClr val="tx1"/>
              </a:solidFill>
            </a:rPr>
            <a:t>ushbu</a:t>
          </a:r>
          <a:r>
            <a:rPr lang="en-US" sz="1800" dirty="0">
              <a:solidFill>
                <a:schemeClr val="tx1"/>
              </a:solidFill>
            </a:rPr>
            <a:t> </a:t>
          </a:r>
          <a:r>
            <a:rPr lang="en-US" sz="1800" dirty="0" err="1">
              <a:solidFill>
                <a:schemeClr val="tx1"/>
              </a:solidFill>
            </a:rPr>
            <a:t>qismning</a:t>
          </a:r>
          <a:r>
            <a:rPr lang="en-US" sz="1800" dirty="0">
              <a:solidFill>
                <a:schemeClr val="tx1"/>
              </a:solidFill>
            </a:rPr>
            <a:t> </a:t>
          </a:r>
          <a:r>
            <a:rPr lang="en-US" sz="1800" dirty="0" err="1">
              <a:solidFill>
                <a:schemeClr val="tx1"/>
              </a:solidFill>
            </a:rPr>
            <a:t>uchlaridagi</a:t>
          </a:r>
          <a:r>
            <a:rPr lang="en-US" sz="1800" dirty="0">
              <a:solidFill>
                <a:schemeClr val="tx1"/>
              </a:solidFill>
            </a:rPr>
            <a:t> </a:t>
          </a:r>
          <a:r>
            <a:rPr lang="en-US" sz="1800" dirty="0" err="1">
              <a:solidFill>
                <a:schemeClr val="tx1"/>
              </a:solidFill>
            </a:rPr>
            <a:t>kuchlanish</a:t>
          </a:r>
          <a:r>
            <a:rPr lang="en-US" sz="1800" dirty="0">
              <a:solidFill>
                <a:schemeClr val="tx1"/>
              </a:solidFill>
            </a:rPr>
            <a:t> </a:t>
          </a:r>
          <a:r>
            <a:rPr lang="en-US" sz="1800" dirty="0" err="1">
              <a:solidFill>
                <a:schemeClr val="tx1"/>
              </a:solidFill>
            </a:rPr>
            <a:t>bilan</a:t>
          </a:r>
          <a:r>
            <a:rPr lang="en-US" sz="1800" dirty="0">
              <a:solidFill>
                <a:schemeClr val="tx1"/>
              </a:solidFill>
            </a:rPr>
            <a:t> </a:t>
          </a:r>
          <a:r>
            <a:rPr lang="en-US" sz="1800" dirty="0" err="1">
              <a:solidFill>
                <a:schemeClr val="tx1"/>
              </a:solidFill>
            </a:rPr>
            <a:t>to‘g‘ridan-to‘g‘ri</a:t>
          </a:r>
          <a:r>
            <a:rPr lang="en-US" sz="1800" dirty="0">
              <a:solidFill>
                <a:schemeClr val="tx1"/>
              </a:solidFill>
            </a:rPr>
            <a:t> </a:t>
          </a:r>
          <a:r>
            <a:rPr lang="en-US" sz="1800" dirty="0" err="1">
              <a:solidFill>
                <a:schemeClr val="tx1"/>
              </a:solidFill>
            </a:rPr>
            <a:t>proporsional</a:t>
          </a:r>
          <a:r>
            <a:rPr lang="en-US" sz="1800" dirty="0">
              <a:solidFill>
                <a:schemeClr val="tx1"/>
              </a:solidFill>
            </a:rPr>
            <a:t> </a:t>
          </a:r>
          <a:r>
            <a:rPr lang="en-US" sz="1800" dirty="0" err="1">
              <a:solidFill>
                <a:schemeClr val="tx1"/>
              </a:solidFill>
            </a:rPr>
            <a:t>va</a:t>
          </a:r>
          <a:r>
            <a:rPr lang="en-US" sz="1800" dirty="0">
              <a:solidFill>
                <a:schemeClr val="tx1"/>
              </a:solidFill>
            </a:rPr>
            <a:t> </a:t>
          </a:r>
          <a:r>
            <a:rPr lang="en-US" sz="1800" dirty="0" err="1">
              <a:solidFill>
                <a:schemeClr val="tx1"/>
              </a:solidFill>
            </a:rPr>
            <a:t>uning</a:t>
          </a:r>
          <a:r>
            <a:rPr lang="en-US" sz="1800" dirty="0">
              <a:solidFill>
                <a:schemeClr val="tx1"/>
              </a:solidFill>
            </a:rPr>
            <a:t> </a:t>
          </a:r>
          <a:r>
            <a:rPr lang="en-US" sz="1800" dirty="0" err="1">
              <a:solidFill>
                <a:schemeClr val="tx1"/>
              </a:solidFill>
            </a:rPr>
            <a:t>qarshiligiga</a:t>
          </a:r>
          <a:r>
            <a:rPr lang="en-US" sz="1800" dirty="0">
              <a:solidFill>
                <a:schemeClr val="tx1"/>
              </a:solidFill>
            </a:rPr>
            <a:t> </a:t>
          </a:r>
          <a:r>
            <a:rPr lang="en-US" sz="1800" dirty="0" err="1">
              <a:solidFill>
                <a:schemeClr val="tx1"/>
              </a:solidFill>
            </a:rPr>
            <a:t>teskari</a:t>
          </a:r>
          <a:r>
            <a:rPr lang="en-US" sz="1800" dirty="0">
              <a:solidFill>
                <a:schemeClr val="tx1"/>
              </a:solidFill>
            </a:rPr>
            <a:t> </a:t>
          </a:r>
          <a:r>
            <a:rPr lang="en-US" sz="1800" dirty="0" err="1">
              <a:solidFill>
                <a:schemeClr val="tx1"/>
              </a:solidFill>
            </a:rPr>
            <a:t>proporsionaldir</a:t>
          </a:r>
          <a:r>
            <a:rPr lang="en-US" sz="1800" dirty="0">
              <a:solidFill>
                <a:schemeClr val="tx1"/>
              </a:solidFill>
            </a:rPr>
            <a:t>. U 1826 </a:t>
          </a:r>
          <a:r>
            <a:rPr lang="en-US" sz="1800" dirty="0" err="1">
              <a:solidFill>
                <a:schemeClr val="tx1"/>
              </a:solidFill>
            </a:rPr>
            <a:t>yilda</a:t>
          </a:r>
          <a:r>
            <a:rPr lang="en-US" sz="1800" dirty="0">
              <a:solidFill>
                <a:schemeClr val="tx1"/>
              </a:solidFill>
            </a:rPr>
            <a:t> </a:t>
          </a:r>
          <a:r>
            <a:rPr lang="en-US" sz="1800" dirty="0" err="1">
              <a:solidFill>
                <a:schemeClr val="tx1"/>
              </a:solidFill>
            </a:rPr>
            <a:t>G.S.Om</a:t>
          </a:r>
          <a:r>
            <a:rPr lang="en-US" sz="1800" dirty="0">
              <a:solidFill>
                <a:schemeClr val="tx1"/>
              </a:solidFill>
            </a:rPr>
            <a:t> </a:t>
          </a:r>
          <a:r>
            <a:rPr lang="en-US" sz="1800" dirty="0" err="1">
              <a:solidFill>
                <a:schemeClr val="tx1"/>
              </a:solidFill>
            </a:rPr>
            <a:t>tomonidan</a:t>
          </a:r>
          <a:r>
            <a:rPr lang="en-US" sz="1800" dirty="0">
              <a:solidFill>
                <a:schemeClr val="tx1"/>
              </a:solidFill>
            </a:rPr>
            <a:t> </a:t>
          </a:r>
          <a:r>
            <a:rPr lang="en-US" sz="1800" dirty="0" err="1">
              <a:solidFill>
                <a:schemeClr val="tx1"/>
              </a:solidFill>
            </a:rPr>
            <a:t>ochilgan</a:t>
          </a:r>
          <a:r>
            <a:rPr lang="en-US" sz="1800" dirty="0">
              <a:solidFill>
                <a:schemeClr val="tx1"/>
              </a:solidFill>
            </a:rPr>
            <a:t>.</a:t>
          </a:r>
          <a:endParaRPr lang="ru-RU" sz="1800" dirty="0">
            <a:solidFill>
              <a:schemeClr val="tx1"/>
            </a:solidFill>
          </a:endParaRPr>
        </a:p>
      </dgm:t>
    </dgm:pt>
    <dgm:pt modelId="{88681659-E660-45C3-A622-361F9BADC394}" type="parTrans" cxnId="{D10E95FE-DB0D-46DD-A25F-F8A2D98FC36F}">
      <dgm:prSet/>
      <dgm:spPr/>
      <dgm:t>
        <a:bodyPr/>
        <a:lstStyle/>
        <a:p>
          <a:endParaRPr lang="ru-RU" sz="2400">
            <a:solidFill>
              <a:schemeClr val="tx1"/>
            </a:solidFill>
          </a:endParaRPr>
        </a:p>
      </dgm:t>
    </dgm:pt>
    <dgm:pt modelId="{5F638C29-DF5D-499F-9331-27F0257896FF}" type="sibTrans" cxnId="{D10E95FE-DB0D-46DD-A25F-F8A2D98FC36F}">
      <dgm:prSet/>
      <dgm:spPr/>
      <dgm:t>
        <a:bodyPr/>
        <a:lstStyle/>
        <a:p>
          <a:endParaRPr lang="ru-RU" sz="2400">
            <a:solidFill>
              <a:schemeClr val="tx1"/>
            </a:solidFill>
          </a:endParaRPr>
        </a:p>
      </dgm:t>
    </dgm:pt>
    <dgm:pt modelId="{1E172764-1A14-4A96-8280-F8FF0CD49538}">
      <dgm:prSet phldrT="[Текст]" custT="1"/>
      <dgm:spPr/>
      <dgm:t>
        <a:bodyPr/>
        <a:lstStyle/>
        <a:p>
          <a:r>
            <a:rPr lang="en-US" sz="2800" b="1" dirty="0" err="1">
              <a:solidFill>
                <a:schemeClr val="tx1"/>
              </a:solidFill>
            </a:rPr>
            <a:t>Paskal</a:t>
          </a:r>
          <a:r>
            <a:rPr lang="en-US" sz="2800" b="1" dirty="0">
              <a:solidFill>
                <a:schemeClr val="tx1"/>
              </a:solidFill>
            </a:rPr>
            <a:t> </a:t>
          </a:r>
          <a:r>
            <a:rPr lang="en-US" sz="2800" b="1" dirty="0" err="1">
              <a:solidFill>
                <a:schemeClr val="tx1"/>
              </a:solidFill>
            </a:rPr>
            <a:t>Qonuni</a:t>
          </a:r>
          <a:endParaRPr lang="ru-RU" sz="2800" dirty="0">
            <a:solidFill>
              <a:schemeClr val="tx1"/>
            </a:solidFill>
          </a:endParaRPr>
        </a:p>
      </dgm:t>
    </dgm:pt>
    <dgm:pt modelId="{ED80C65F-E005-4469-B774-1AC1D4209CA5}" type="parTrans" cxnId="{5F2E7A68-9E15-4810-B0FF-BB786E0A0A48}">
      <dgm:prSet/>
      <dgm:spPr/>
      <dgm:t>
        <a:bodyPr/>
        <a:lstStyle/>
        <a:p>
          <a:endParaRPr lang="ru-RU" sz="2400">
            <a:solidFill>
              <a:schemeClr val="tx1"/>
            </a:solidFill>
          </a:endParaRPr>
        </a:p>
      </dgm:t>
    </dgm:pt>
    <dgm:pt modelId="{C307E3BB-92DE-4807-A5C3-E490C4BBB9E1}" type="sibTrans" cxnId="{5F2E7A68-9E15-4810-B0FF-BB786E0A0A48}">
      <dgm:prSet/>
      <dgm:spPr/>
      <dgm:t>
        <a:bodyPr/>
        <a:lstStyle/>
        <a:p>
          <a:endParaRPr lang="ru-RU" sz="2400">
            <a:solidFill>
              <a:schemeClr val="tx1"/>
            </a:solidFill>
          </a:endParaRPr>
        </a:p>
      </dgm:t>
    </dgm:pt>
    <dgm:pt modelId="{8C9A4000-C87E-4F37-A8C1-50284A2996C7}">
      <dgm:prSet phldrT="[Текст]" custT="1"/>
      <dgm:spPr/>
      <dgm:t>
        <a:bodyPr/>
        <a:lstStyle/>
        <a:p>
          <a:pPr algn="just"/>
          <a:r>
            <a:rPr lang="en-US" sz="1800" b="1" dirty="0" err="1">
              <a:solidFill>
                <a:schemeClr val="tx1"/>
              </a:solidFill>
            </a:rPr>
            <a:t>Gidrostatikaning</a:t>
          </a:r>
          <a:r>
            <a:rPr lang="en-US" sz="1800" b="1" dirty="0">
              <a:solidFill>
                <a:schemeClr val="tx1"/>
              </a:solidFill>
            </a:rPr>
            <a:t> </a:t>
          </a:r>
          <a:r>
            <a:rPr lang="en-US" sz="1800" b="1" dirty="0" err="1">
              <a:solidFill>
                <a:schemeClr val="tx1"/>
              </a:solidFill>
            </a:rPr>
            <a:t>asosiy</a:t>
          </a:r>
          <a:r>
            <a:rPr lang="en-US" sz="1800" b="1" dirty="0">
              <a:solidFill>
                <a:schemeClr val="tx1"/>
              </a:solidFill>
            </a:rPr>
            <a:t> </a:t>
          </a:r>
          <a:r>
            <a:rPr lang="en-US" sz="1800" b="1" dirty="0" err="1">
              <a:solidFill>
                <a:schemeClr val="tx1"/>
              </a:solidFill>
            </a:rPr>
            <a:t>qonuni</a:t>
          </a:r>
          <a:r>
            <a:rPr lang="en-US" sz="1800" dirty="0">
              <a:solidFill>
                <a:schemeClr val="tx1"/>
              </a:solidFill>
            </a:rPr>
            <a:t>: </a:t>
          </a:r>
          <a:r>
            <a:rPr lang="en-US" sz="1800" dirty="0" err="1">
              <a:solidFill>
                <a:schemeClr val="tx1"/>
              </a:solidFill>
            </a:rPr>
            <a:t>suyuqlik</a:t>
          </a:r>
          <a:r>
            <a:rPr lang="en-US" sz="1800" dirty="0">
              <a:solidFill>
                <a:schemeClr val="tx1"/>
              </a:solidFill>
            </a:rPr>
            <a:t> </a:t>
          </a:r>
          <a:r>
            <a:rPr lang="en-US" sz="1800" dirty="0" err="1">
              <a:solidFill>
                <a:schemeClr val="tx1"/>
              </a:solidFill>
            </a:rPr>
            <a:t>yoki</a:t>
          </a:r>
          <a:r>
            <a:rPr lang="en-US" sz="1800" dirty="0">
              <a:solidFill>
                <a:schemeClr val="tx1"/>
              </a:solidFill>
            </a:rPr>
            <a:t> </a:t>
          </a:r>
          <a:r>
            <a:rPr lang="en-US" sz="1800" dirty="0" err="1">
              <a:solidFill>
                <a:schemeClr val="tx1"/>
              </a:solidFill>
            </a:rPr>
            <a:t>gaz</a:t>
          </a:r>
          <a:r>
            <a:rPr lang="en-US" sz="1800" dirty="0">
              <a:solidFill>
                <a:schemeClr val="tx1"/>
              </a:solidFill>
            </a:rPr>
            <a:t> </a:t>
          </a:r>
          <a:r>
            <a:rPr lang="en-US" sz="1800" dirty="0" err="1">
              <a:solidFill>
                <a:schemeClr val="tx1"/>
              </a:solidFill>
            </a:rPr>
            <a:t>yuzasida</a:t>
          </a:r>
          <a:r>
            <a:rPr lang="en-US" sz="1800" dirty="0">
              <a:solidFill>
                <a:schemeClr val="tx1"/>
              </a:solidFill>
            </a:rPr>
            <a:t> </a:t>
          </a:r>
          <a:r>
            <a:rPr lang="en-US" sz="1800" dirty="0" err="1">
              <a:solidFill>
                <a:schemeClr val="tx1"/>
              </a:solidFill>
            </a:rPr>
            <a:t>tashqi</a:t>
          </a:r>
          <a:r>
            <a:rPr lang="en-US" sz="1800" dirty="0">
              <a:solidFill>
                <a:schemeClr val="tx1"/>
              </a:solidFill>
            </a:rPr>
            <a:t> </a:t>
          </a:r>
          <a:r>
            <a:rPr lang="en-US" sz="1800" dirty="0" err="1">
              <a:solidFill>
                <a:schemeClr val="tx1"/>
              </a:solidFill>
            </a:rPr>
            <a:t>kuchlar</a:t>
          </a:r>
          <a:r>
            <a:rPr lang="en-US" sz="1800" dirty="0">
              <a:solidFill>
                <a:schemeClr val="tx1"/>
              </a:solidFill>
            </a:rPr>
            <a:t> </a:t>
          </a:r>
          <a:r>
            <a:rPr lang="en-US" sz="1800" dirty="0" err="1">
              <a:solidFill>
                <a:schemeClr val="tx1"/>
              </a:solidFill>
            </a:rPr>
            <a:t>tomonidan</a:t>
          </a:r>
          <a:r>
            <a:rPr lang="en-US" sz="1800" dirty="0">
              <a:solidFill>
                <a:schemeClr val="tx1"/>
              </a:solidFill>
            </a:rPr>
            <a:t> </a:t>
          </a:r>
          <a:r>
            <a:rPr lang="en-US" sz="1800" dirty="0" err="1">
              <a:solidFill>
                <a:schemeClr val="tx1"/>
              </a:solidFill>
            </a:rPr>
            <a:t>ishlab</a:t>
          </a:r>
          <a:r>
            <a:rPr lang="en-US" sz="1800" dirty="0">
              <a:solidFill>
                <a:schemeClr val="tx1"/>
              </a:solidFill>
            </a:rPr>
            <a:t> </a:t>
          </a:r>
          <a:r>
            <a:rPr lang="en-US" sz="1800" dirty="0" err="1">
              <a:solidFill>
                <a:schemeClr val="tx1"/>
              </a:solidFill>
            </a:rPr>
            <a:t>chiqarilgan</a:t>
          </a:r>
          <a:r>
            <a:rPr lang="en-US" sz="1800" dirty="0">
              <a:solidFill>
                <a:schemeClr val="tx1"/>
              </a:solidFill>
            </a:rPr>
            <a:t> </a:t>
          </a:r>
          <a:r>
            <a:rPr lang="en-US" sz="1800" dirty="0" err="1">
              <a:solidFill>
                <a:schemeClr val="tx1"/>
              </a:solidFill>
            </a:rPr>
            <a:t>bosim</a:t>
          </a:r>
          <a:r>
            <a:rPr lang="en-US" sz="1800" dirty="0">
              <a:solidFill>
                <a:schemeClr val="tx1"/>
              </a:solidFill>
            </a:rPr>
            <a:t> </a:t>
          </a:r>
          <a:r>
            <a:rPr lang="en-US" sz="1800" dirty="0" err="1">
              <a:solidFill>
                <a:schemeClr val="tx1"/>
              </a:solidFill>
            </a:rPr>
            <a:t>barcha</a:t>
          </a:r>
          <a:r>
            <a:rPr lang="en-US" sz="1800" dirty="0">
              <a:solidFill>
                <a:schemeClr val="tx1"/>
              </a:solidFill>
            </a:rPr>
            <a:t> </a:t>
          </a:r>
          <a:r>
            <a:rPr lang="en-US" sz="1800" dirty="0" err="1">
              <a:solidFill>
                <a:schemeClr val="tx1"/>
              </a:solidFill>
            </a:rPr>
            <a:t>yo‘nalishlarda</a:t>
          </a:r>
          <a:r>
            <a:rPr lang="en-US" sz="1800" dirty="0">
              <a:solidFill>
                <a:schemeClr val="tx1"/>
              </a:solidFill>
            </a:rPr>
            <a:t> </a:t>
          </a:r>
          <a:r>
            <a:rPr lang="en-US" sz="1800" dirty="0" err="1">
              <a:solidFill>
                <a:schemeClr val="tx1"/>
              </a:solidFill>
            </a:rPr>
            <a:t>teng</a:t>
          </a:r>
          <a:r>
            <a:rPr lang="en-US" sz="1800" dirty="0">
              <a:solidFill>
                <a:schemeClr val="tx1"/>
              </a:solidFill>
            </a:rPr>
            <a:t> </a:t>
          </a:r>
          <a:r>
            <a:rPr lang="en-US" sz="1800" dirty="0" err="1">
              <a:solidFill>
                <a:schemeClr val="tx1"/>
              </a:solidFill>
            </a:rPr>
            <a:t>ravishda</a:t>
          </a:r>
          <a:r>
            <a:rPr lang="en-US" sz="1800" dirty="0">
              <a:solidFill>
                <a:schemeClr val="tx1"/>
              </a:solidFill>
            </a:rPr>
            <a:t> </a:t>
          </a:r>
          <a:r>
            <a:rPr lang="en-US" sz="1800" dirty="0" err="1">
              <a:solidFill>
                <a:schemeClr val="tx1"/>
              </a:solidFill>
            </a:rPr>
            <a:t>uzatiladi</a:t>
          </a:r>
          <a:r>
            <a:rPr lang="en-US" sz="1800" dirty="0">
              <a:solidFill>
                <a:schemeClr val="tx1"/>
              </a:solidFill>
            </a:rPr>
            <a:t>.</a:t>
          </a:r>
          <a:endParaRPr lang="ru-RU" sz="1800" dirty="0">
            <a:solidFill>
              <a:schemeClr val="tx1"/>
            </a:solidFill>
          </a:endParaRPr>
        </a:p>
      </dgm:t>
    </dgm:pt>
    <dgm:pt modelId="{03C93A00-0705-4EAA-9198-35D126B53088}" type="parTrans" cxnId="{FF8794E2-8D4E-4C00-912C-E4024B153206}">
      <dgm:prSet/>
      <dgm:spPr/>
      <dgm:t>
        <a:bodyPr/>
        <a:lstStyle/>
        <a:p>
          <a:endParaRPr lang="ru-RU" sz="2400">
            <a:solidFill>
              <a:schemeClr val="tx1"/>
            </a:solidFill>
          </a:endParaRPr>
        </a:p>
      </dgm:t>
    </dgm:pt>
    <dgm:pt modelId="{AC61F38F-C3A2-4C94-A821-B11BBCFCAC48}" type="sibTrans" cxnId="{FF8794E2-8D4E-4C00-912C-E4024B153206}">
      <dgm:prSet/>
      <dgm:spPr/>
      <dgm:t>
        <a:bodyPr/>
        <a:lstStyle/>
        <a:p>
          <a:endParaRPr lang="ru-RU" sz="2400">
            <a:solidFill>
              <a:schemeClr val="tx1"/>
            </a:solidFill>
          </a:endParaRPr>
        </a:p>
      </dgm:t>
    </dgm:pt>
    <dgm:pt modelId="{15DB2BE7-FC59-4270-96AD-3BE7CEA580DC}" type="pres">
      <dgm:prSet presAssocID="{5254439B-C147-431C-B651-5230728399D4}" presName="Name0" presStyleCnt="0">
        <dgm:presLayoutVars>
          <dgm:chMax val="5"/>
          <dgm:chPref val="5"/>
          <dgm:dir/>
          <dgm:animLvl val="lvl"/>
        </dgm:presLayoutVars>
      </dgm:prSet>
      <dgm:spPr/>
    </dgm:pt>
    <dgm:pt modelId="{43713004-3026-46E2-A731-B27FFE61DBF7}" type="pres">
      <dgm:prSet presAssocID="{14CEC577-1047-472C-A3CB-DE3394ED3DE2}" presName="parentText1" presStyleLbl="node1" presStyleIdx="0" presStyleCnt="3" custLinFactNeighborX="290" custLinFactNeighborY="-16184">
        <dgm:presLayoutVars>
          <dgm:chMax/>
          <dgm:chPref val="3"/>
          <dgm:bulletEnabled val="1"/>
        </dgm:presLayoutVars>
      </dgm:prSet>
      <dgm:spPr/>
    </dgm:pt>
    <dgm:pt modelId="{C33C8B7E-E963-4FFD-A381-47B33833D2E3}" type="pres">
      <dgm:prSet presAssocID="{14CEC577-1047-472C-A3CB-DE3394ED3DE2}" presName="childText1" presStyleLbl="solidAlignAcc1" presStyleIdx="0" presStyleCnt="3" custScaleY="118385" custLinFactNeighborY="594">
        <dgm:presLayoutVars>
          <dgm:chMax val="0"/>
          <dgm:chPref val="0"/>
          <dgm:bulletEnabled val="1"/>
        </dgm:presLayoutVars>
      </dgm:prSet>
      <dgm:spPr/>
    </dgm:pt>
    <dgm:pt modelId="{E5C2170A-4941-4B68-B482-256B1ACF5C5F}" type="pres">
      <dgm:prSet presAssocID="{0DAD3C43-6CFB-4CD7-8741-ED26CC61FECE}" presName="parentText2" presStyleLbl="node1" presStyleIdx="1" presStyleCnt="3">
        <dgm:presLayoutVars>
          <dgm:chMax/>
          <dgm:chPref val="3"/>
          <dgm:bulletEnabled val="1"/>
        </dgm:presLayoutVars>
      </dgm:prSet>
      <dgm:spPr/>
    </dgm:pt>
    <dgm:pt modelId="{1AC1CC86-754C-42A1-901A-80D4A8DDECC8}" type="pres">
      <dgm:prSet presAssocID="{0DAD3C43-6CFB-4CD7-8741-ED26CC61FECE}" presName="childText2" presStyleLbl="solidAlignAcc1" presStyleIdx="1" presStyleCnt="3" custScaleY="111714" custLinFactNeighborY="4468">
        <dgm:presLayoutVars>
          <dgm:chMax val="0"/>
          <dgm:chPref val="0"/>
          <dgm:bulletEnabled val="1"/>
        </dgm:presLayoutVars>
      </dgm:prSet>
      <dgm:spPr/>
    </dgm:pt>
    <dgm:pt modelId="{B0766E0A-301B-41B6-AA6A-9F747663D2AB}" type="pres">
      <dgm:prSet presAssocID="{1E172764-1A14-4A96-8280-F8FF0CD49538}" presName="parentText3" presStyleLbl="node1" presStyleIdx="2" presStyleCnt="3" custLinFactNeighborY="10282">
        <dgm:presLayoutVars>
          <dgm:chMax/>
          <dgm:chPref val="3"/>
          <dgm:bulletEnabled val="1"/>
        </dgm:presLayoutVars>
      </dgm:prSet>
      <dgm:spPr/>
    </dgm:pt>
    <dgm:pt modelId="{E2EC0ADB-459F-43DC-8BC7-24FF7040739E}" type="pres">
      <dgm:prSet presAssocID="{1E172764-1A14-4A96-8280-F8FF0CD49538}" presName="childText3" presStyleLbl="solidAlignAcc1" presStyleIdx="2" presStyleCnt="3" custLinFactNeighborY="5417">
        <dgm:presLayoutVars>
          <dgm:chMax val="0"/>
          <dgm:chPref val="0"/>
          <dgm:bulletEnabled val="1"/>
        </dgm:presLayoutVars>
      </dgm:prSet>
      <dgm:spPr/>
    </dgm:pt>
  </dgm:ptLst>
  <dgm:cxnLst>
    <dgm:cxn modelId="{A8CB570F-1192-485C-8130-92645B3DDF8F}" type="presOf" srcId="{5254439B-C147-431C-B651-5230728399D4}" destId="{15DB2BE7-FC59-4270-96AD-3BE7CEA580DC}" srcOrd="0" destOrd="0" presId="urn:microsoft.com/office/officeart/2009/3/layout/IncreasingArrowsProcess"/>
    <dgm:cxn modelId="{7BD58E2C-DD46-4C12-84F5-93D31A774E73}" type="presOf" srcId="{14CEC577-1047-472C-A3CB-DE3394ED3DE2}" destId="{43713004-3026-46E2-A731-B27FFE61DBF7}" srcOrd="0" destOrd="0" presId="urn:microsoft.com/office/officeart/2009/3/layout/IncreasingArrowsProcess"/>
    <dgm:cxn modelId="{7EC4DC2D-E9CD-417C-A322-E91BAB61087D}" srcId="{5254439B-C147-431C-B651-5230728399D4}" destId="{14CEC577-1047-472C-A3CB-DE3394ED3DE2}" srcOrd="0" destOrd="0" parTransId="{FDDDEF42-24A2-4D96-8B3F-FF5A6343752B}" sibTransId="{E4472720-B021-4061-B81E-D2FD34EE2C33}"/>
    <dgm:cxn modelId="{69F46C2E-C0FC-4194-96C0-EC7D6B4AF2C9}" type="presOf" srcId="{1E172764-1A14-4A96-8280-F8FF0CD49538}" destId="{B0766E0A-301B-41B6-AA6A-9F747663D2AB}" srcOrd="0" destOrd="0" presId="urn:microsoft.com/office/officeart/2009/3/layout/IncreasingArrowsProcess"/>
    <dgm:cxn modelId="{FF8BBE35-174E-4206-B4E7-FDA171A3074B}" srcId="{5254439B-C147-431C-B651-5230728399D4}" destId="{0DAD3C43-6CFB-4CD7-8741-ED26CC61FECE}" srcOrd="1" destOrd="0" parTransId="{C9A71983-3C95-45CD-A3FA-2B8F22CE4E86}" sibTransId="{66225DA7-AFAC-42BF-ACB7-5EEAD04F7EAA}"/>
    <dgm:cxn modelId="{5F2E7A68-9E15-4810-B0FF-BB786E0A0A48}" srcId="{5254439B-C147-431C-B651-5230728399D4}" destId="{1E172764-1A14-4A96-8280-F8FF0CD49538}" srcOrd="2" destOrd="0" parTransId="{ED80C65F-E005-4469-B774-1AC1D4209CA5}" sibTransId="{C307E3BB-92DE-4807-A5C3-E490C4BBB9E1}"/>
    <dgm:cxn modelId="{A9DC729A-C0A5-4F93-91AA-6243B3071D6C}" type="presOf" srcId="{969C3F12-54F8-4E82-9275-2F71542831AD}" destId="{1AC1CC86-754C-42A1-901A-80D4A8DDECC8}" srcOrd="0" destOrd="0" presId="urn:microsoft.com/office/officeart/2009/3/layout/IncreasingArrowsProcess"/>
    <dgm:cxn modelId="{5AF1EDAA-BFA1-4AA2-B401-39612992C282}" type="presOf" srcId="{A2B1E771-D020-46AB-A333-0392E1ACE640}" destId="{C33C8B7E-E963-4FFD-A381-47B33833D2E3}" srcOrd="0" destOrd="0" presId="urn:microsoft.com/office/officeart/2009/3/layout/IncreasingArrowsProcess"/>
    <dgm:cxn modelId="{45A57AAF-6751-4795-8333-4C22BF7C2FC0}" type="presOf" srcId="{8C9A4000-C87E-4F37-A8C1-50284A2996C7}" destId="{E2EC0ADB-459F-43DC-8BC7-24FF7040739E}" srcOrd="0" destOrd="0" presId="urn:microsoft.com/office/officeart/2009/3/layout/IncreasingArrowsProcess"/>
    <dgm:cxn modelId="{5FAC6AB3-D556-4ACD-BB12-85FF548A0527}" type="presOf" srcId="{0DAD3C43-6CFB-4CD7-8741-ED26CC61FECE}" destId="{E5C2170A-4941-4B68-B482-256B1ACF5C5F}" srcOrd="0" destOrd="0" presId="urn:microsoft.com/office/officeart/2009/3/layout/IncreasingArrowsProcess"/>
    <dgm:cxn modelId="{FF8794E2-8D4E-4C00-912C-E4024B153206}" srcId="{1E172764-1A14-4A96-8280-F8FF0CD49538}" destId="{8C9A4000-C87E-4F37-A8C1-50284A2996C7}" srcOrd="0" destOrd="0" parTransId="{03C93A00-0705-4EAA-9198-35D126B53088}" sibTransId="{AC61F38F-C3A2-4C94-A821-B11BBCFCAC48}"/>
    <dgm:cxn modelId="{227D9FEF-A5CD-439F-95D8-3D5B68E27D9C}" srcId="{14CEC577-1047-472C-A3CB-DE3394ED3DE2}" destId="{A2B1E771-D020-46AB-A333-0392E1ACE640}" srcOrd="0" destOrd="0" parTransId="{79043B81-842E-4D2C-80F6-1154A1A078A2}" sibTransId="{7FECE0D8-EAC0-44BB-A746-B51E1FA55D37}"/>
    <dgm:cxn modelId="{D10E95FE-DB0D-46DD-A25F-F8A2D98FC36F}" srcId="{0DAD3C43-6CFB-4CD7-8741-ED26CC61FECE}" destId="{969C3F12-54F8-4E82-9275-2F71542831AD}" srcOrd="0" destOrd="0" parTransId="{88681659-E660-45C3-A622-361F9BADC394}" sibTransId="{5F638C29-DF5D-499F-9331-27F0257896FF}"/>
    <dgm:cxn modelId="{16260F68-778F-4BF7-A074-F4B9D89951C8}" type="presParOf" srcId="{15DB2BE7-FC59-4270-96AD-3BE7CEA580DC}" destId="{43713004-3026-46E2-A731-B27FFE61DBF7}" srcOrd="0" destOrd="0" presId="urn:microsoft.com/office/officeart/2009/3/layout/IncreasingArrowsProcess"/>
    <dgm:cxn modelId="{205FEA61-2284-450A-9D98-6688B5EE241C}" type="presParOf" srcId="{15DB2BE7-FC59-4270-96AD-3BE7CEA580DC}" destId="{C33C8B7E-E963-4FFD-A381-47B33833D2E3}" srcOrd="1" destOrd="0" presId="urn:microsoft.com/office/officeart/2009/3/layout/IncreasingArrowsProcess"/>
    <dgm:cxn modelId="{16E5F9C2-199F-4CDF-933F-08DFAD981F00}" type="presParOf" srcId="{15DB2BE7-FC59-4270-96AD-3BE7CEA580DC}" destId="{E5C2170A-4941-4B68-B482-256B1ACF5C5F}" srcOrd="2" destOrd="0" presId="urn:microsoft.com/office/officeart/2009/3/layout/IncreasingArrowsProcess"/>
    <dgm:cxn modelId="{B6860D9F-9921-48DF-899E-DDA3C501EEA5}" type="presParOf" srcId="{15DB2BE7-FC59-4270-96AD-3BE7CEA580DC}" destId="{1AC1CC86-754C-42A1-901A-80D4A8DDECC8}" srcOrd="3" destOrd="0" presId="urn:microsoft.com/office/officeart/2009/3/layout/IncreasingArrowsProcess"/>
    <dgm:cxn modelId="{0F646402-1E95-4E4B-BFCC-41CFC5ACA677}" type="presParOf" srcId="{15DB2BE7-FC59-4270-96AD-3BE7CEA580DC}" destId="{B0766E0A-301B-41B6-AA6A-9F747663D2AB}" srcOrd="4" destOrd="0" presId="urn:microsoft.com/office/officeart/2009/3/layout/IncreasingArrowsProcess"/>
    <dgm:cxn modelId="{6269013D-174C-4FA4-8072-61096857E697}" type="presParOf" srcId="{15DB2BE7-FC59-4270-96AD-3BE7CEA580DC}" destId="{E2EC0ADB-459F-43DC-8BC7-24FF7040739E}" srcOrd="5"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254439B-C147-431C-B651-5230728399D4}" type="doc">
      <dgm:prSet loTypeId="urn:microsoft.com/office/officeart/2009/3/layout/IncreasingArrowsProcess" loCatId="process" qsTypeId="urn:microsoft.com/office/officeart/2005/8/quickstyle/simple1" qsCatId="simple" csTypeId="urn:microsoft.com/office/officeart/2005/8/colors/accent2_5" csCatId="accent2" phldr="1"/>
      <dgm:spPr/>
      <dgm:t>
        <a:bodyPr/>
        <a:lstStyle/>
        <a:p>
          <a:endParaRPr lang="ru-RU"/>
        </a:p>
      </dgm:t>
    </dgm:pt>
    <dgm:pt modelId="{14CEC577-1047-472C-A3CB-DE3394ED3DE2}">
      <dgm:prSet phldrT="[Текст]" custT="1"/>
      <dgm:spPr/>
      <dgm:t>
        <a:bodyPr/>
        <a:lstStyle/>
        <a:p>
          <a:r>
            <a:rPr lang="en-US" sz="2800" b="1" dirty="0" err="1">
              <a:solidFill>
                <a:schemeClr val="tx1"/>
              </a:solidFill>
            </a:rPr>
            <a:t>Nyutonning</a:t>
          </a:r>
          <a:r>
            <a:rPr lang="en-US" sz="2800" b="1" dirty="0">
              <a:solidFill>
                <a:schemeClr val="tx1"/>
              </a:solidFill>
            </a:rPr>
            <a:t> </a:t>
          </a:r>
          <a:r>
            <a:rPr lang="en-US" sz="2800" b="1" dirty="0" err="1">
              <a:solidFill>
                <a:schemeClr val="tx1"/>
              </a:solidFill>
            </a:rPr>
            <a:t>birinchi</a:t>
          </a:r>
          <a:r>
            <a:rPr lang="en-US" sz="2800" b="1" dirty="0">
              <a:solidFill>
                <a:schemeClr val="tx1"/>
              </a:solidFill>
            </a:rPr>
            <a:t> </a:t>
          </a:r>
          <a:r>
            <a:rPr lang="en-US" sz="2800" b="1" dirty="0" err="1">
              <a:solidFill>
                <a:schemeClr val="tx1"/>
              </a:solidFill>
            </a:rPr>
            <a:t>Qonuni</a:t>
          </a:r>
          <a:r>
            <a:rPr lang="en-US" sz="2800" b="1" dirty="0">
              <a:solidFill>
                <a:schemeClr val="tx1"/>
              </a:solidFill>
            </a:rPr>
            <a:t> </a:t>
          </a:r>
          <a:endParaRPr lang="ru-RU" sz="2800" dirty="0">
            <a:solidFill>
              <a:schemeClr val="tx1"/>
            </a:solidFill>
          </a:endParaRPr>
        </a:p>
      </dgm:t>
    </dgm:pt>
    <dgm:pt modelId="{FDDDEF42-24A2-4D96-8B3F-FF5A6343752B}" type="parTrans" cxnId="{7EC4DC2D-E9CD-417C-A322-E91BAB61087D}">
      <dgm:prSet/>
      <dgm:spPr/>
      <dgm:t>
        <a:bodyPr/>
        <a:lstStyle/>
        <a:p>
          <a:endParaRPr lang="ru-RU" sz="2400">
            <a:solidFill>
              <a:schemeClr val="tx1"/>
            </a:solidFill>
          </a:endParaRPr>
        </a:p>
      </dgm:t>
    </dgm:pt>
    <dgm:pt modelId="{E4472720-B021-4061-B81E-D2FD34EE2C33}" type="sibTrans" cxnId="{7EC4DC2D-E9CD-417C-A322-E91BAB61087D}">
      <dgm:prSet/>
      <dgm:spPr/>
      <dgm:t>
        <a:bodyPr/>
        <a:lstStyle/>
        <a:p>
          <a:endParaRPr lang="ru-RU" sz="2400">
            <a:solidFill>
              <a:schemeClr val="tx1"/>
            </a:solidFill>
          </a:endParaRPr>
        </a:p>
      </dgm:t>
    </dgm:pt>
    <dgm:pt modelId="{A2B1E771-D020-46AB-A333-0392E1ACE640}">
      <dgm:prSet phldrT="[Текст]" custT="1"/>
      <dgm:spPr/>
      <dgm:t>
        <a:bodyPr/>
        <a:lstStyle/>
        <a:p>
          <a:pPr algn="just"/>
          <a:r>
            <a:rPr lang="en-US" sz="1800" dirty="0" err="1">
              <a:solidFill>
                <a:schemeClr val="tx1"/>
              </a:solidFill>
            </a:rPr>
            <a:t>moddiy</a:t>
          </a:r>
          <a:r>
            <a:rPr lang="en-US" sz="1800" dirty="0">
              <a:solidFill>
                <a:schemeClr val="tx1"/>
              </a:solidFill>
            </a:rPr>
            <a:t> nuqta, agar </a:t>
          </a:r>
          <a:r>
            <a:rPr lang="en-US" sz="1800" dirty="0" err="1">
              <a:solidFill>
                <a:schemeClr val="tx1"/>
              </a:solidFill>
            </a:rPr>
            <a:t>unga</a:t>
          </a:r>
          <a:r>
            <a:rPr lang="en-US" sz="1800" dirty="0">
              <a:solidFill>
                <a:schemeClr val="tx1"/>
              </a:solidFill>
            </a:rPr>
            <a:t> </a:t>
          </a:r>
          <a:r>
            <a:rPr lang="en-US" sz="1800" dirty="0" err="1">
              <a:solidFill>
                <a:schemeClr val="tx1"/>
              </a:solidFill>
            </a:rPr>
            <a:t>boshqa</a:t>
          </a:r>
          <a:r>
            <a:rPr lang="en-US" sz="1800" dirty="0">
              <a:solidFill>
                <a:schemeClr val="tx1"/>
              </a:solidFill>
            </a:rPr>
            <a:t> </a:t>
          </a:r>
          <a:r>
            <a:rPr lang="en-US" sz="1800" dirty="0" err="1">
              <a:solidFill>
                <a:schemeClr val="tx1"/>
              </a:solidFill>
            </a:rPr>
            <a:t>jismlar</a:t>
          </a:r>
          <a:r>
            <a:rPr lang="en-US" sz="1800" dirty="0">
              <a:solidFill>
                <a:schemeClr val="tx1"/>
              </a:solidFill>
            </a:rPr>
            <a:t> </a:t>
          </a:r>
          <a:r>
            <a:rPr lang="en-US" sz="1800" dirty="0" err="1">
              <a:solidFill>
                <a:schemeClr val="tx1"/>
              </a:solidFill>
            </a:rPr>
            <a:t>ta’sir</a:t>
          </a:r>
          <a:r>
            <a:rPr lang="en-US" sz="1800" dirty="0">
              <a:solidFill>
                <a:schemeClr val="tx1"/>
              </a:solidFill>
            </a:rPr>
            <a:t> </a:t>
          </a:r>
          <a:r>
            <a:rPr lang="en-US" sz="1800" dirty="0" err="1">
              <a:solidFill>
                <a:schemeClr val="tx1"/>
              </a:solidFill>
            </a:rPr>
            <a:t>qilmasa</a:t>
          </a:r>
          <a:r>
            <a:rPr lang="en-US" sz="1800" dirty="0">
              <a:solidFill>
                <a:schemeClr val="tx1"/>
              </a:solidFill>
            </a:rPr>
            <a:t> </a:t>
          </a:r>
          <a:r>
            <a:rPr lang="en-US" sz="1800" dirty="0" err="1">
              <a:solidFill>
                <a:schemeClr val="tx1"/>
              </a:solidFill>
            </a:rPr>
            <a:t>yoki</a:t>
          </a:r>
          <a:r>
            <a:rPr lang="en-US" sz="1800" dirty="0">
              <a:solidFill>
                <a:schemeClr val="tx1"/>
              </a:solidFill>
            </a:rPr>
            <a:t> </a:t>
          </a:r>
          <a:r>
            <a:rPr lang="en-US" sz="1800" dirty="0" err="1">
              <a:solidFill>
                <a:schemeClr val="tx1"/>
              </a:solidFill>
            </a:rPr>
            <a:t>bu</a:t>
          </a:r>
          <a:r>
            <a:rPr lang="en-US" sz="1800" dirty="0">
              <a:solidFill>
                <a:schemeClr val="tx1"/>
              </a:solidFill>
            </a:rPr>
            <a:t> </a:t>
          </a:r>
          <a:r>
            <a:rPr lang="en-US" sz="1800" dirty="0" err="1">
              <a:solidFill>
                <a:schemeClr val="tx1"/>
              </a:solidFill>
            </a:rPr>
            <a:t>jismlarning</a:t>
          </a:r>
          <a:r>
            <a:rPr lang="en-US" sz="1800" dirty="0">
              <a:solidFill>
                <a:schemeClr val="tx1"/>
              </a:solidFill>
            </a:rPr>
            <a:t> </a:t>
          </a:r>
          <a:r>
            <a:rPr lang="en-US" sz="1800" dirty="0" err="1">
              <a:solidFill>
                <a:schemeClr val="tx1"/>
              </a:solidFill>
            </a:rPr>
            <a:t>harakati</a:t>
          </a:r>
          <a:r>
            <a:rPr lang="en-US" sz="1800" dirty="0">
              <a:solidFill>
                <a:schemeClr val="tx1"/>
              </a:solidFill>
            </a:rPr>
            <a:t> </a:t>
          </a:r>
          <a:r>
            <a:rPr lang="en-US" sz="1800" dirty="0" err="1">
              <a:solidFill>
                <a:schemeClr val="tx1"/>
              </a:solidFill>
            </a:rPr>
            <a:t>qoplansa</a:t>
          </a:r>
          <a:r>
            <a:rPr lang="en-US" sz="1800" dirty="0">
              <a:solidFill>
                <a:schemeClr val="tx1"/>
              </a:solidFill>
            </a:rPr>
            <a:t>, </a:t>
          </a:r>
          <a:r>
            <a:rPr lang="en-US" sz="1800" dirty="0" err="1">
              <a:solidFill>
                <a:schemeClr val="tx1"/>
              </a:solidFill>
            </a:rPr>
            <a:t>to‘g‘ri</a:t>
          </a:r>
          <a:r>
            <a:rPr lang="en-US" sz="1800" dirty="0">
              <a:solidFill>
                <a:schemeClr val="tx1"/>
              </a:solidFill>
            </a:rPr>
            <a:t> </a:t>
          </a:r>
          <a:r>
            <a:rPr lang="en-US" sz="1800" dirty="0" err="1">
              <a:solidFill>
                <a:schemeClr val="tx1"/>
              </a:solidFill>
            </a:rPr>
            <a:t>chiziqli</a:t>
          </a:r>
          <a:r>
            <a:rPr lang="en-US" sz="1800" dirty="0">
              <a:solidFill>
                <a:schemeClr val="tx1"/>
              </a:solidFill>
            </a:rPr>
            <a:t> </a:t>
          </a:r>
          <a:r>
            <a:rPr lang="en-US" sz="1800" dirty="0" err="1">
              <a:solidFill>
                <a:schemeClr val="tx1"/>
              </a:solidFill>
            </a:rPr>
            <a:t>va</a:t>
          </a:r>
          <a:r>
            <a:rPr lang="en-US" sz="1800" dirty="0">
              <a:solidFill>
                <a:schemeClr val="tx1"/>
              </a:solidFill>
            </a:rPr>
            <a:t> </a:t>
          </a:r>
          <a:r>
            <a:rPr lang="en-US" sz="1800" dirty="0" err="1">
              <a:solidFill>
                <a:schemeClr val="tx1"/>
              </a:solidFill>
            </a:rPr>
            <a:t>bir</a:t>
          </a:r>
          <a:r>
            <a:rPr lang="en-US" sz="1800" dirty="0">
              <a:solidFill>
                <a:schemeClr val="tx1"/>
              </a:solidFill>
            </a:rPr>
            <a:t> </a:t>
          </a:r>
          <a:r>
            <a:rPr lang="en-US" sz="1800" dirty="0" err="1">
              <a:solidFill>
                <a:schemeClr val="tx1"/>
              </a:solidFill>
            </a:rPr>
            <a:t>xil</a:t>
          </a:r>
          <a:r>
            <a:rPr lang="en-US" sz="1800" dirty="0">
              <a:solidFill>
                <a:schemeClr val="tx1"/>
              </a:solidFill>
            </a:rPr>
            <a:t> harakat </a:t>
          </a:r>
          <a:r>
            <a:rPr lang="en-US" sz="1800" dirty="0" err="1">
              <a:solidFill>
                <a:schemeClr val="tx1"/>
              </a:solidFill>
            </a:rPr>
            <a:t>yoki</a:t>
          </a:r>
          <a:r>
            <a:rPr lang="en-US" sz="1800" dirty="0">
              <a:solidFill>
                <a:schemeClr val="tx1"/>
              </a:solidFill>
            </a:rPr>
            <a:t> </a:t>
          </a:r>
          <a:r>
            <a:rPr lang="en-US" sz="1800" dirty="0" err="1">
              <a:solidFill>
                <a:schemeClr val="tx1"/>
              </a:solidFill>
            </a:rPr>
            <a:t>tinch</a:t>
          </a:r>
          <a:r>
            <a:rPr lang="en-US" sz="1800" dirty="0">
              <a:solidFill>
                <a:schemeClr val="tx1"/>
              </a:solidFill>
            </a:rPr>
            <a:t> </a:t>
          </a:r>
          <a:r>
            <a:rPr lang="en-US" sz="1800" dirty="0" err="1">
              <a:solidFill>
                <a:schemeClr val="tx1"/>
              </a:solidFill>
            </a:rPr>
            <a:t>holatida</a:t>
          </a:r>
          <a:r>
            <a:rPr lang="en-US" sz="1800" dirty="0">
              <a:solidFill>
                <a:schemeClr val="tx1"/>
              </a:solidFill>
            </a:rPr>
            <a:t> </a:t>
          </a:r>
          <a:r>
            <a:rPr lang="en-US" sz="1800" dirty="0" err="1">
              <a:solidFill>
                <a:schemeClr val="tx1"/>
              </a:solidFill>
            </a:rPr>
            <a:t>bo‘ladi</a:t>
          </a:r>
          <a:r>
            <a:rPr lang="en-US" sz="1800" dirty="0">
              <a:solidFill>
                <a:schemeClr val="tx1"/>
              </a:solidFill>
            </a:rPr>
            <a:t>.</a:t>
          </a:r>
          <a:endParaRPr lang="ru-RU" sz="1800" dirty="0">
            <a:solidFill>
              <a:schemeClr val="tx1"/>
            </a:solidFill>
          </a:endParaRPr>
        </a:p>
      </dgm:t>
    </dgm:pt>
    <dgm:pt modelId="{79043B81-842E-4D2C-80F6-1154A1A078A2}" type="parTrans" cxnId="{227D9FEF-A5CD-439F-95D8-3D5B68E27D9C}">
      <dgm:prSet/>
      <dgm:spPr/>
      <dgm:t>
        <a:bodyPr/>
        <a:lstStyle/>
        <a:p>
          <a:endParaRPr lang="ru-RU" sz="2400">
            <a:solidFill>
              <a:schemeClr val="tx1"/>
            </a:solidFill>
          </a:endParaRPr>
        </a:p>
      </dgm:t>
    </dgm:pt>
    <dgm:pt modelId="{7FECE0D8-EAC0-44BB-A746-B51E1FA55D37}" type="sibTrans" cxnId="{227D9FEF-A5CD-439F-95D8-3D5B68E27D9C}">
      <dgm:prSet/>
      <dgm:spPr/>
      <dgm:t>
        <a:bodyPr/>
        <a:lstStyle/>
        <a:p>
          <a:endParaRPr lang="ru-RU" sz="2400">
            <a:solidFill>
              <a:schemeClr val="tx1"/>
            </a:solidFill>
          </a:endParaRPr>
        </a:p>
      </dgm:t>
    </dgm:pt>
    <dgm:pt modelId="{0DAD3C43-6CFB-4CD7-8741-ED26CC61FECE}">
      <dgm:prSet phldrT="[Текст]" custT="1"/>
      <dgm:spPr/>
      <dgm:t>
        <a:bodyPr/>
        <a:lstStyle/>
        <a:p>
          <a:r>
            <a:rPr lang="en-US" sz="2800" b="1" dirty="0" err="1">
              <a:solidFill>
                <a:schemeClr val="tx1"/>
              </a:solidFill>
            </a:rPr>
            <a:t>Nyutonning</a:t>
          </a:r>
          <a:r>
            <a:rPr lang="en-US" sz="2800" b="1" dirty="0">
              <a:solidFill>
                <a:schemeClr val="tx1"/>
              </a:solidFill>
            </a:rPr>
            <a:t> </a:t>
          </a:r>
          <a:r>
            <a:rPr lang="en-US" sz="2800" b="1" dirty="0" err="1">
              <a:solidFill>
                <a:schemeClr val="tx1"/>
              </a:solidFill>
            </a:rPr>
            <a:t>ikkinchi</a:t>
          </a:r>
          <a:r>
            <a:rPr lang="en-US" sz="2800" b="1" dirty="0">
              <a:solidFill>
                <a:schemeClr val="tx1"/>
              </a:solidFill>
            </a:rPr>
            <a:t> </a:t>
          </a:r>
          <a:r>
            <a:rPr lang="en-US" sz="2800" b="1" dirty="0" err="1">
              <a:solidFill>
                <a:schemeClr val="tx1"/>
              </a:solidFill>
            </a:rPr>
            <a:t>qonuni</a:t>
          </a:r>
          <a:r>
            <a:rPr lang="en-US" sz="2800" b="1" dirty="0">
              <a:solidFill>
                <a:schemeClr val="tx1"/>
              </a:solidFill>
            </a:rPr>
            <a:t> </a:t>
          </a:r>
          <a:endParaRPr lang="ru-RU" sz="2800" dirty="0">
            <a:solidFill>
              <a:schemeClr val="tx1"/>
            </a:solidFill>
          </a:endParaRPr>
        </a:p>
      </dgm:t>
    </dgm:pt>
    <dgm:pt modelId="{C9A71983-3C95-45CD-A3FA-2B8F22CE4E86}" type="parTrans" cxnId="{FF8BBE35-174E-4206-B4E7-FDA171A3074B}">
      <dgm:prSet/>
      <dgm:spPr/>
      <dgm:t>
        <a:bodyPr/>
        <a:lstStyle/>
        <a:p>
          <a:endParaRPr lang="ru-RU" sz="2400">
            <a:solidFill>
              <a:schemeClr val="tx1"/>
            </a:solidFill>
          </a:endParaRPr>
        </a:p>
      </dgm:t>
    </dgm:pt>
    <dgm:pt modelId="{66225DA7-AFAC-42BF-ACB7-5EEAD04F7EAA}" type="sibTrans" cxnId="{FF8BBE35-174E-4206-B4E7-FDA171A3074B}">
      <dgm:prSet/>
      <dgm:spPr/>
      <dgm:t>
        <a:bodyPr/>
        <a:lstStyle/>
        <a:p>
          <a:endParaRPr lang="ru-RU" sz="2400">
            <a:solidFill>
              <a:schemeClr val="tx1"/>
            </a:solidFill>
          </a:endParaRPr>
        </a:p>
      </dgm:t>
    </dgm:pt>
    <dgm:pt modelId="{969C3F12-54F8-4E82-9275-2F71542831AD}">
      <dgm:prSet phldrT="[Текст]" custT="1"/>
      <dgm:spPr/>
      <dgm:t>
        <a:bodyPr/>
        <a:lstStyle/>
        <a:p>
          <a:pPr algn="just"/>
          <a:r>
            <a:rPr lang="en-US" sz="1800" dirty="0">
              <a:solidFill>
                <a:schemeClr val="tx1"/>
              </a:solidFill>
            </a:rPr>
            <a:t>jism </a:t>
          </a:r>
          <a:r>
            <a:rPr lang="en-US" sz="1800" dirty="0" err="1">
              <a:solidFill>
                <a:schemeClr val="tx1"/>
              </a:solidFill>
            </a:rPr>
            <a:t>tomonidan</a:t>
          </a:r>
          <a:r>
            <a:rPr lang="en-US" sz="1800" dirty="0">
              <a:solidFill>
                <a:schemeClr val="tx1"/>
              </a:solidFill>
            </a:rPr>
            <a:t> </a:t>
          </a:r>
          <a:r>
            <a:rPr lang="en-US" sz="1800" dirty="0" err="1">
              <a:solidFill>
                <a:schemeClr val="tx1"/>
              </a:solidFill>
            </a:rPr>
            <a:t>qabul</a:t>
          </a:r>
          <a:r>
            <a:rPr lang="en-US" sz="1800" dirty="0">
              <a:solidFill>
                <a:schemeClr val="tx1"/>
              </a:solidFill>
            </a:rPr>
            <a:t> </a:t>
          </a:r>
          <a:r>
            <a:rPr lang="en-US" sz="1800" dirty="0" err="1">
              <a:solidFill>
                <a:schemeClr val="tx1"/>
              </a:solidFill>
            </a:rPr>
            <a:t>qilingan</a:t>
          </a:r>
          <a:r>
            <a:rPr lang="en-US" sz="1800" dirty="0">
              <a:solidFill>
                <a:schemeClr val="tx1"/>
              </a:solidFill>
            </a:rPr>
            <a:t> </a:t>
          </a:r>
          <a:r>
            <a:rPr lang="en-US" sz="1800" dirty="0" err="1">
              <a:solidFill>
                <a:schemeClr val="tx1"/>
              </a:solidFill>
            </a:rPr>
            <a:t>tezlanish</a:t>
          </a:r>
          <a:r>
            <a:rPr lang="en-US" sz="1800" dirty="0">
              <a:solidFill>
                <a:schemeClr val="tx1"/>
              </a:solidFill>
            </a:rPr>
            <a:t> </a:t>
          </a:r>
          <a:r>
            <a:rPr lang="en-US" sz="1800" dirty="0" err="1">
              <a:solidFill>
                <a:schemeClr val="tx1"/>
              </a:solidFill>
            </a:rPr>
            <a:t>jismga</a:t>
          </a:r>
          <a:r>
            <a:rPr lang="en-US" sz="1800" dirty="0">
              <a:solidFill>
                <a:schemeClr val="tx1"/>
              </a:solidFill>
            </a:rPr>
            <a:t> </a:t>
          </a:r>
          <a:r>
            <a:rPr lang="en-US" sz="1800" dirty="0" err="1">
              <a:solidFill>
                <a:schemeClr val="tx1"/>
              </a:solidFill>
            </a:rPr>
            <a:t>ta’sir</a:t>
          </a:r>
          <a:r>
            <a:rPr lang="en-US" sz="1800" dirty="0">
              <a:solidFill>
                <a:schemeClr val="tx1"/>
              </a:solidFill>
            </a:rPr>
            <a:t> </a:t>
          </a:r>
          <a:r>
            <a:rPr lang="en-US" sz="1800" dirty="0" err="1">
              <a:solidFill>
                <a:schemeClr val="tx1"/>
              </a:solidFill>
            </a:rPr>
            <a:t>qiluvchi</a:t>
          </a:r>
          <a:r>
            <a:rPr lang="en-US" sz="1800" dirty="0">
              <a:solidFill>
                <a:schemeClr val="tx1"/>
              </a:solidFill>
            </a:rPr>
            <a:t> </a:t>
          </a:r>
          <a:r>
            <a:rPr lang="en-US" sz="1800" dirty="0" err="1">
              <a:solidFill>
                <a:schemeClr val="tx1"/>
              </a:solidFill>
            </a:rPr>
            <a:t>barcha</a:t>
          </a:r>
          <a:r>
            <a:rPr lang="en-US" sz="1800" dirty="0">
              <a:solidFill>
                <a:schemeClr val="tx1"/>
              </a:solidFill>
            </a:rPr>
            <a:t> </a:t>
          </a:r>
          <a:r>
            <a:rPr lang="en-US" sz="1800" dirty="0" err="1">
              <a:solidFill>
                <a:schemeClr val="tx1"/>
              </a:solidFill>
            </a:rPr>
            <a:t>kuchlarning</a:t>
          </a:r>
          <a:r>
            <a:rPr lang="en-US" sz="1800" dirty="0">
              <a:solidFill>
                <a:schemeClr val="tx1"/>
              </a:solidFill>
            </a:rPr>
            <a:t> </a:t>
          </a:r>
          <a:r>
            <a:rPr lang="en-US" sz="1800" dirty="0" err="1">
              <a:solidFill>
                <a:schemeClr val="tx1"/>
              </a:solidFill>
            </a:rPr>
            <a:t>natijasiga</a:t>
          </a:r>
          <a:r>
            <a:rPr lang="en-US" sz="1800" dirty="0">
              <a:solidFill>
                <a:schemeClr val="tx1"/>
              </a:solidFill>
            </a:rPr>
            <a:t> </a:t>
          </a:r>
          <a:r>
            <a:rPr lang="en-US" sz="1800" dirty="0" err="1">
              <a:solidFill>
                <a:schemeClr val="tx1"/>
              </a:solidFill>
            </a:rPr>
            <a:t>to‘g‘ri</a:t>
          </a:r>
          <a:r>
            <a:rPr lang="en-US" sz="1800" dirty="0">
              <a:solidFill>
                <a:schemeClr val="tx1"/>
              </a:solidFill>
            </a:rPr>
            <a:t> </a:t>
          </a:r>
          <a:r>
            <a:rPr lang="en-US" sz="1800" dirty="0" err="1">
              <a:solidFill>
                <a:schemeClr val="tx1"/>
              </a:solidFill>
            </a:rPr>
            <a:t>proporsional</a:t>
          </a:r>
          <a:r>
            <a:rPr lang="en-US" sz="1800" dirty="0">
              <a:solidFill>
                <a:schemeClr val="tx1"/>
              </a:solidFill>
            </a:rPr>
            <a:t> </a:t>
          </a:r>
          <a:r>
            <a:rPr lang="en-US" sz="1800" dirty="0" err="1">
              <a:solidFill>
                <a:schemeClr val="tx1"/>
              </a:solidFill>
            </a:rPr>
            <a:t>va</a:t>
          </a:r>
          <a:r>
            <a:rPr lang="en-US" sz="1800" dirty="0">
              <a:solidFill>
                <a:schemeClr val="tx1"/>
              </a:solidFill>
            </a:rPr>
            <a:t> </a:t>
          </a:r>
          <a:r>
            <a:rPr lang="en-US" sz="1800" dirty="0" err="1">
              <a:solidFill>
                <a:schemeClr val="tx1"/>
              </a:solidFill>
            </a:rPr>
            <a:t>jismning</a:t>
          </a:r>
          <a:r>
            <a:rPr lang="en-US" sz="1800" dirty="0">
              <a:solidFill>
                <a:schemeClr val="tx1"/>
              </a:solidFill>
            </a:rPr>
            <a:t> </a:t>
          </a:r>
          <a:r>
            <a:rPr lang="en-US" sz="1800" dirty="0" err="1">
              <a:solidFill>
                <a:schemeClr val="tx1"/>
              </a:solidFill>
            </a:rPr>
            <a:t>massasiga</a:t>
          </a:r>
          <a:r>
            <a:rPr lang="en-US" sz="1800" dirty="0">
              <a:solidFill>
                <a:schemeClr val="tx1"/>
              </a:solidFill>
            </a:rPr>
            <a:t> </a:t>
          </a:r>
          <a:r>
            <a:rPr lang="en-US" sz="1800" dirty="0" err="1">
              <a:solidFill>
                <a:schemeClr val="tx1"/>
              </a:solidFill>
            </a:rPr>
            <a:t>teskari</a:t>
          </a:r>
          <a:r>
            <a:rPr lang="en-US" sz="1800" dirty="0">
              <a:solidFill>
                <a:schemeClr val="tx1"/>
              </a:solidFill>
            </a:rPr>
            <a:t> </a:t>
          </a:r>
          <a:r>
            <a:rPr lang="en-US" sz="1800" dirty="0" err="1">
              <a:solidFill>
                <a:schemeClr val="tx1"/>
              </a:solidFill>
            </a:rPr>
            <a:t>proporsionaldir</a:t>
          </a:r>
          <a:r>
            <a:rPr lang="en-US" sz="1800" dirty="0">
              <a:solidFill>
                <a:schemeClr val="tx1"/>
              </a:solidFill>
            </a:rPr>
            <a:t>.</a:t>
          </a:r>
          <a:endParaRPr lang="ru-RU" sz="1800" dirty="0">
            <a:solidFill>
              <a:schemeClr val="tx1"/>
            </a:solidFill>
          </a:endParaRPr>
        </a:p>
      </dgm:t>
    </dgm:pt>
    <dgm:pt modelId="{88681659-E660-45C3-A622-361F9BADC394}" type="parTrans" cxnId="{D10E95FE-DB0D-46DD-A25F-F8A2D98FC36F}">
      <dgm:prSet/>
      <dgm:spPr/>
      <dgm:t>
        <a:bodyPr/>
        <a:lstStyle/>
        <a:p>
          <a:endParaRPr lang="ru-RU" sz="2400">
            <a:solidFill>
              <a:schemeClr val="tx1"/>
            </a:solidFill>
          </a:endParaRPr>
        </a:p>
      </dgm:t>
    </dgm:pt>
    <dgm:pt modelId="{5F638C29-DF5D-499F-9331-27F0257896FF}" type="sibTrans" cxnId="{D10E95FE-DB0D-46DD-A25F-F8A2D98FC36F}">
      <dgm:prSet/>
      <dgm:spPr/>
      <dgm:t>
        <a:bodyPr/>
        <a:lstStyle/>
        <a:p>
          <a:endParaRPr lang="ru-RU" sz="2400">
            <a:solidFill>
              <a:schemeClr val="tx1"/>
            </a:solidFill>
          </a:endParaRPr>
        </a:p>
      </dgm:t>
    </dgm:pt>
    <dgm:pt modelId="{1E172764-1A14-4A96-8280-F8FF0CD49538}">
      <dgm:prSet phldrT="[Текст]" custT="1"/>
      <dgm:spPr/>
      <dgm:t>
        <a:bodyPr/>
        <a:lstStyle/>
        <a:p>
          <a:r>
            <a:rPr lang="en-US" sz="2400" b="1" dirty="0" err="1">
              <a:solidFill>
                <a:schemeClr val="tx1"/>
              </a:solidFill>
            </a:rPr>
            <a:t>Nyutonning</a:t>
          </a:r>
          <a:r>
            <a:rPr lang="en-US" sz="2400" b="1" dirty="0">
              <a:solidFill>
                <a:schemeClr val="tx1"/>
              </a:solidFill>
            </a:rPr>
            <a:t> </a:t>
          </a:r>
          <a:r>
            <a:rPr lang="en-US" sz="2400" b="1" dirty="0" err="1">
              <a:solidFill>
                <a:schemeClr val="tx1"/>
              </a:solidFill>
            </a:rPr>
            <a:t>uchinchi</a:t>
          </a:r>
          <a:r>
            <a:rPr lang="en-US" sz="2400" b="1" dirty="0">
              <a:solidFill>
                <a:schemeClr val="tx1"/>
              </a:solidFill>
            </a:rPr>
            <a:t> </a:t>
          </a:r>
          <a:r>
            <a:rPr lang="en-US" sz="2400" b="1" dirty="0" err="1">
              <a:solidFill>
                <a:schemeClr val="tx1"/>
              </a:solidFill>
            </a:rPr>
            <a:t>qonuni</a:t>
          </a:r>
          <a:endParaRPr lang="ru-RU" sz="2400" dirty="0">
            <a:solidFill>
              <a:schemeClr val="tx1"/>
            </a:solidFill>
          </a:endParaRPr>
        </a:p>
      </dgm:t>
    </dgm:pt>
    <dgm:pt modelId="{ED80C65F-E005-4469-B774-1AC1D4209CA5}" type="parTrans" cxnId="{5F2E7A68-9E15-4810-B0FF-BB786E0A0A48}">
      <dgm:prSet/>
      <dgm:spPr/>
      <dgm:t>
        <a:bodyPr/>
        <a:lstStyle/>
        <a:p>
          <a:endParaRPr lang="ru-RU" sz="2400">
            <a:solidFill>
              <a:schemeClr val="tx1"/>
            </a:solidFill>
          </a:endParaRPr>
        </a:p>
      </dgm:t>
    </dgm:pt>
    <dgm:pt modelId="{C307E3BB-92DE-4807-A5C3-E490C4BBB9E1}" type="sibTrans" cxnId="{5F2E7A68-9E15-4810-B0FF-BB786E0A0A48}">
      <dgm:prSet/>
      <dgm:spPr/>
      <dgm:t>
        <a:bodyPr/>
        <a:lstStyle/>
        <a:p>
          <a:endParaRPr lang="ru-RU" sz="2400">
            <a:solidFill>
              <a:schemeClr val="tx1"/>
            </a:solidFill>
          </a:endParaRPr>
        </a:p>
      </dgm:t>
    </dgm:pt>
    <dgm:pt modelId="{8C9A4000-C87E-4F37-A8C1-50284A2996C7}">
      <dgm:prSet phldrT="[Текст]" custT="1"/>
      <dgm:spPr/>
      <dgm:t>
        <a:bodyPr/>
        <a:lstStyle/>
        <a:p>
          <a:pPr algn="just"/>
          <a:r>
            <a:rPr lang="en-US" sz="1800" dirty="0" err="1">
              <a:solidFill>
                <a:schemeClr val="tx1"/>
              </a:solidFill>
            </a:rPr>
            <a:t>ikki</a:t>
          </a:r>
          <a:r>
            <a:rPr lang="en-US" sz="1800" dirty="0">
              <a:solidFill>
                <a:schemeClr val="tx1"/>
              </a:solidFill>
            </a:rPr>
            <a:t> </a:t>
          </a:r>
          <a:r>
            <a:rPr lang="en-US" sz="1800" dirty="0" err="1">
              <a:solidFill>
                <a:schemeClr val="tx1"/>
              </a:solidFill>
            </a:rPr>
            <a:t>jismning</a:t>
          </a:r>
          <a:r>
            <a:rPr lang="en-US" sz="1800" dirty="0">
              <a:solidFill>
                <a:schemeClr val="tx1"/>
              </a:solidFill>
            </a:rPr>
            <a:t> </a:t>
          </a:r>
          <a:r>
            <a:rPr lang="en-US" sz="1800" dirty="0" err="1">
              <a:solidFill>
                <a:schemeClr val="tx1"/>
              </a:solidFill>
            </a:rPr>
            <a:t>harakatlari</a:t>
          </a:r>
          <a:r>
            <a:rPr lang="en-US" sz="1800" dirty="0">
              <a:solidFill>
                <a:schemeClr val="tx1"/>
              </a:solidFill>
            </a:rPr>
            <a:t> har </a:t>
          </a:r>
          <a:r>
            <a:rPr lang="en-US" sz="1800" dirty="0" err="1">
              <a:solidFill>
                <a:schemeClr val="tx1"/>
              </a:solidFill>
            </a:rPr>
            <a:t>doim</a:t>
          </a:r>
          <a:r>
            <a:rPr lang="en-US" sz="1800" dirty="0">
              <a:solidFill>
                <a:schemeClr val="tx1"/>
              </a:solidFill>
            </a:rPr>
            <a:t> </a:t>
          </a:r>
          <a:r>
            <a:rPr lang="en-US" sz="1800" dirty="0" err="1">
              <a:solidFill>
                <a:schemeClr val="tx1"/>
              </a:solidFill>
            </a:rPr>
            <a:t>kattaligi</a:t>
          </a:r>
          <a:r>
            <a:rPr lang="en-US" sz="1800" dirty="0">
              <a:solidFill>
                <a:schemeClr val="tx1"/>
              </a:solidFill>
            </a:rPr>
            <a:t> </a:t>
          </a:r>
          <a:r>
            <a:rPr lang="en-US" sz="1800" dirty="0" err="1">
              <a:solidFill>
                <a:schemeClr val="tx1"/>
              </a:solidFill>
            </a:rPr>
            <a:t>bo‘yicha</a:t>
          </a:r>
          <a:r>
            <a:rPr lang="en-US" sz="1800" dirty="0">
              <a:solidFill>
                <a:schemeClr val="tx1"/>
              </a:solidFill>
            </a:rPr>
            <a:t> </a:t>
          </a:r>
          <a:r>
            <a:rPr lang="en-US" sz="1800" dirty="0" err="1">
              <a:solidFill>
                <a:schemeClr val="tx1"/>
              </a:solidFill>
            </a:rPr>
            <a:t>teng</a:t>
          </a:r>
          <a:r>
            <a:rPr lang="en-US" sz="1800" dirty="0">
              <a:solidFill>
                <a:schemeClr val="tx1"/>
              </a:solidFill>
            </a:rPr>
            <a:t> </a:t>
          </a:r>
          <a:r>
            <a:rPr lang="en-US" sz="1800" dirty="0" err="1">
              <a:solidFill>
                <a:schemeClr val="tx1"/>
              </a:solidFill>
            </a:rPr>
            <a:t>va</a:t>
          </a:r>
          <a:r>
            <a:rPr lang="en-US" sz="1800" dirty="0">
              <a:solidFill>
                <a:schemeClr val="tx1"/>
              </a:solidFill>
            </a:rPr>
            <a:t> </a:t>
          </a:r>
          <a:r>
            <a:rPr lang="en-US" sz="1800" dirty="0" err="1">
              <a:solidFill>
                <a:schemeClr val="tx1"/>
              </a:solidFill>
            </a:rPr>
            <a:t>qarama-qarshi</a:t>
          </a:r>
          <a:r>
            <a:rPr lang="en-US" sz="1800" dirty="0">
              <a:solidFill>
                <a:schemeClr val="tx1"/>
              </a:solidFill>
            </a:rPr>
            <a:t> </a:t>
          </a:r>
          <a:r>
            <a:rPr lang="en-US" sz="1800" dirty="0" err="1">
              <a:solidFill>
                <a:schemeClr val="tx1"/>
              </a:solidFill>
            </a:rPr>
            <a:t>yo‘nalishlarga</a:t>
          </a:r>
          <a:r>
            <a:rPr lang="en-US" sz="1800" dirty="0">
              <a:solidFill>
                <a:schemeClr val="tx1"/>
              </a:solidFill>
            </a:rPr>
            <a:t> </a:t>
          </a:r>
          <a:r>
            <a:rPr lang="en-US" sz="1800" dirty="0" err="1">
              <a:solidFill>
                <a:schemeClr val="tx1"/>
              </a:solidFill>
            </a:rPr>
            <a:t>yo‘naltirilgan</a:t>
          </a:r>
          <a:endParaRPr lang="ru-RU" sz="1800" dirty="0">
            <a:solidFill>
              <a:schemeClr val="tx1"/>
            </a:solidFill>
          </a:endParaRPr>
        </a:p>
      </dgm:t>
    </dgm:pt>
    <dgm:pt modelId="{03C93A00-0705-4EAA-9198-35D126B53088}" type="parTrans" cxnId="{FF8794E2-8D4E-4C00-912C-E4024B153206}">
      <dgm:prSet/>
      <dgm:spPr/>
      <dgm:t>
        <a:bodyPr/>
        <a:lstStyle/>
        <a:p>
          <a:endParaRPr lang="ru-RU" sz="2400">
            <a:solidFill>
              <a:schemeClr val="tx1"/>
            </a:solidFill>
          </a:endParaRPr>
        </a:p>
      </dgm:t>
    </dgm:pt>
    <dgm:pt modelId="{AC61F38F-C3A2-4C94-A821-B11BBCFCAC48}" type="sibTrans" cxnId="{FF8794E2-8D4E-4C00-912C-E4024B153206}">
      <dgm:prSet/>
      <dgm:spPr/>
      <dgm:t>
        <a:bodyPr/>
        <a:lstStyle/>
        <a:p>
          <a:endParaRPr lang="ru-RU" sz="2400">
            <a:solidFill>
              <a:schemeClr val="tx1"/>
            </a:solidFill>
          </a:endParaRPr>
        </a:p>
      </dgm:t>
    </dgm:pt>
    <dgm:pt modelId="{15DB2BE7-FC59-4270-96AD-3BE7CEA580DC}" type="pres">
      <dgm:prSet presAssocID="{5254439B-C147-431C-B651-5230728399D4}" presName="Name0" presStyleCnt="0">
        <dgm:presLayoutVars>
          <dgm:chMax val="5"/>
          <dgm:chPref val="5"/>
          <dgm:dir/>
          <dgm:animLvl val="lvl"/>
        </dgm:presLayoutVars>
      </dgm:prSet>
      <dgm:spPr/>
    </dgm:pt>
    <dgm:pt modelId="{43713004-3026-46E2-A731-B27FFE61DBF7}" type="pres">
      <dgm:prSet presAssocID="{14CEC577-1047-472C-A3CB-DE3394ED3DE2}" presName="parentText1" presStyleLbl="node1" presStyleIdx="0" presStyleCnt="3" custLinFactNeighborX="290" custLinFactNeighborY="-16184">
        <dgm:presLayoutVars>
          <dgm:chMax/>
          <dgm:chPref val="3"/>
          <dgm:bulletEnabled val="1"/>
        </dgm:presLayoutVars>
      </dgm:prSet>
      <dgm:spPr/>
    </dgm:pt>
    <dgm:pt modelId="{C33C8B7E-E963-4FFD-A381-47B33833D2E3}" type="pres">
      <dgm:prSet presAssocID="{14CEC577-1047-472C-A3CB-DE3394ED3DE2}" presName="childText1" presStyleLbl="solidAlignAcc1" presStyleIdx="0" presStyleCnt="3" custScaleY="118385" custLinFactNeighborY="594">
        <dgm:presLayoutVars>
          <dgm:chMax val="0"/>
          <dgm:chPref val="0"/>
          <dgm:bulletEnabled val="1"/>
        </dgm:presLayoutVars>
      </dgm:prSet>
      <dgm:spPr/>
    </dgm:pt>
    <dgm:pt modelId="{E5C2170A-4941-4B68-B482-256B1ACF5C5F}" type="pres">
      <dgm:prSet presAssocID="{0DAD3C43-6CFB-4CD7-8741-ED26CC61FECE}" presName="parentText2" presStyleLbl="node1" presStyleIdx="1" presStyleCnt="3" custLinFactNeighborY="-2446">
        <dgm:presLayoutVars>
          <dgm:chMax/>
          <dgm:chPref val="3"/>
          <dgm:bulletEnabled val="1"/>
        </dgm:presLayoutVars>
      </dgm:prSet>
      <dgm:spPr/>
    </dgm:pt>
    <dgm:pt modelId="{1AC1CC86-754C-42A1-901A-80D4A8DDECC8}" type="pres">
      <dgm:prSet presAssocID="{0DAD3C43-6CFB-4CD7-8741-ED26CC61FECE}" presName="childText2" presStyleLbl="solidAlignAcc1" presStyleIdx="1" presStyleCnt="3" custScaleY="111714" custLinFactNeighborY="3197">
        <dgm:presLayoutVars>
          <dgm:chMax val="0"/>
          <dgm:chPref val="0"/>
          <dgm:bulletEnabled val="1"/>
        </dgm:presLayoutVars>
      </dgm:prSet>
      <dgm:spPr/>
    </dgm:pt>
    <dgm:pt modelId="{B0766E0A-301B-41B6-AA6A-9F747663D2AB}" type="pres">
      <dgm:prSet presAssocID="{1E172764-1A14-4A96-8280-F8FF0CD49538}" presName="parentText3" presStyleLbl="node1" presStyleIdx="2" presStyleCnt="3" custLinFactNeighborY="17249">
        <dgm:presLayoutVars>
          <dgm:chMax/>
          <dgm:chPref val="3"/>
          <dgm:bulletEnabled val="1"/>
        </dgm:presLayoutVars>
      </dgm:prSet>
      <dgm:spPr/>
    </dgm:pt>
    <dgm:pt modelId="{E2EC0ADB-459F-43DC-8BC7-24FF7040739E}" type="pres">
      <dgm:prSet presAssocID="{1E172764-1A14-4A96-8280-F8FF0CD49538}" presName="childText3" presStyleLbl="solidAlignAcc1" presStyleIdx="2" presStyleCnt="3" custLinFactNeighborX="1038" custLinFactNeighborY="8741">
        <dgm:presLayoutVars>
          <dgm:chMax val="0"/>
          <dgm:chPref val="0"/>
          <dgm:bulletEnabled val="1"/>
        </dgm:presLayoutVars>
      </dgm:prSet>
      <dgm:spPr/>
    </dgm:pt>
  </dgm:ptLst>
  <dgm:cxnLst>
    <dgm:cxn modelId="{A8CB570F-1192-485C-8130-92645B3DDF8F}" type="presOf" srcId="{5254439B-C147-431C-B651-5230728399D4}" destId="{15DB2BE7-FC59-4270-96AD-3BE7CEA580DC}" srcOrd="0" destOrd="0" presId="urn:microsoft.com/office/officeart/2009/3/layout/IncreasingArrowsProcess"/>
    <dgm:cxn modelId="{7BD58E2C-DD46-4C12-84F5-93D31A774E73}" type="presOf" srcId="{14CEC577-1047-472C-A3CB-DE3394ED3DE2}" destId="{43713004-3026-46E2-A731-B27FFE61DBF7}" srcOrd="0" destOrd="0" presId="urn:microsoft.com/office/officeart/2009/3/layout/IncreasingArrowsProcess"/>
    <dgm:cxn modelId="{7EC4DC2D-E9CD-417C-A322-E91BAB61087D}" srcId="{5254439B-C147-431C-B651-5230728399D4}" destId="{14CEC577-1047-472C-A3CB-DE3394ED3DE2}" srcOrd="0" destOrd="0" parTransId="{FDDDEF42-24A2-4D96-8B3F-FF5A6343752B}" sibTransId="{E4472720-B021-4061-B81E-D2FD34EE2C33}"/>
    <dgm:cxn modelId="{69F46C2E-C0FC-4194-96C0-EC7D6B4AF2C9}" type="presOf" srcId="{1E172764-1A14-4A96-8280-F8FF0CD49538}" destId="{B0766E0A-301B-41B6-AA6A-9F747663D2AB}" srcOrd="0" destOrd="0" presId="urn:microsoft.com/office/officeart/2009/3/layout/IncreasingArrowsProcess"/>
    <dgm:cxn modelId="{FF8BBE35-174E-4206-B4E7-FDA171A3074B}" srcId="{5254439B-C147-431C-B651-5230728399D4}" destId="{0DAD3C43-6CFB-4CD7-8741-ED26CC61FECE}" srcOrd="1" destOrd="0" parTransId="{C9A71983-3C95-45CD-A3FA-2B8F22CE4E86}" sibTransId="{66225DA7-AFAC-42BF-ACB7-5EEAD04F7EAA}"/>
    <dgm:cxn modelId="{5F2E7A68-9E15-4810-B0FF-BB786E0A0A48}" srcId="{5254439B-C147-431C-B651-5230728399D4}" destId="{1E172764-1A14-4A96-8280-F8FF0CD49538}" srcOrd="2" destOrd="0" parTransId="{ED80C65F-E005-4469-B774-1AC1D4209CA5}" sibTransId="{C307E3BB-92DE-4807-A5C3-E490C4BBB9E1}"/>
    <dgm:cxn modelId="{A9DC729A-C0A5-4F93-91AA-6243B3071D6C}" type="presOf" srcId="{969C3F12-54F8-4E82-9275-2F71542831AD}" destId="{1AC1CC86-754C-42A1-901A-80D4A8DDECC8}" srcOrd="0" destOrd="0" presId="urn:microsoft.com/office/officeart/2009/3/layout/IncreasingArrowsProcess"/>
    <dgm:cxn modelId="{5AF1EDAA-BFA1-4AA2-B401-39612992C282}" type="presOf" srcId="{A2B1E771-D020-46AB-A333-0392E1ACE640}" destId="{C33C8B7E-E963-4FFD-A381-47B33833D2E3}" srcOrd="0" destOrd="0" presId="urn:microsoft.com/office/officeart/2009/3/layout/IncreasingArrowsProcess"/>
    <dgm:cxn modelId="{45A57AAF-6751-4795-8333-4C22BF7C2FC0}" type="presOf" srcId="{8C9A4000-C87E-4F37-A8C1-50284A2996C7}" destId="{E2EC0ADB-459F-43DC-8BC7-24FF7040739E}" srcOrd="0" destOrd="0" presId="urn:microsoft.com/office/officeart/2009/3/layout/IncreasingArrowsProcess"/>
    <dgm:cxn modelId="{5FAC6AB3-D556-4ACD-BB12-85FF548A0527}" type="presOf" srcId="{0DAD3C43-6CFB-4CD7-8741-ED26CC61FECE}" destId="{E5C2170A-4941-4B68-B482-256B1ACF5C5F}" srcOrd="0" destOrd="0" presId="urn:microsoft.com/office/officeart/2009/3/layout/IncreasingArrowsProcess"/>
    <dgm:cxn modelId="{FF8794E2-8D4E-4C00-912C-E4024B153206}" srcId="{1E172764-1A14-4A96-8280-F8FF0CD49538}" destId="{8C9A4000-C87E-4F37-A8C1-50284A2996C7}" srcOrd="0" destOrd="0" parTransId="{03C93A00-0705-4EAA-9198-35D126B53088}" sibTransId="{AC61F38F-C3A2-4C94-A821-B11BBCFCAC48}"/>
    <dgm:cxn modelId="{227D9FEF-A5CD-439F-95D8-3D5B68E27D9C}" srcId="{14CEC577-1047-472C-A3CB-DE3394ED3DE2}" destId="{A2B1E771-D020-46AB-A333-0392E1ACE640}" srcOrd="0" destOrd="0" parTransId="{79043B81-842E-4D2C-80F6-1154A1A078A2}" sibTransId="{7FECE0D8-EAC0-44BB-A746-B51E1FA55D37}"/>
    <dgm:cxn modelId="{D10E95FE-DB0D-46DD-A25F-F8A2D98FC36F}" srcId="{0DAD3C43-6CFB-4CD7-8741-ED26CC61FECE}" destId="{969C3F12-54F8-4E82-9275-2F71542831AD}" srcOrd="0" destOrd="0" parTransId="{88681659-E660-45C3-A622-361F9BADC394}" sibTransId="{5F638C29-DF5D-499F-9331-27F0257896FF}"/>
    <dgm:cxn modelId="{16260F68-778F-4BF7-A074-F4B9D89951C8}" type="presParOf" srcId="{15DB2BE7-FC59-4270-96AD-3BE7CEA580DC}" destId="{43713004-3026-46E2-A731-B27FFE61DBF7}" srcOrd="0" destOrd="0" presId="urn:microsoft.com/office/officeart/2009/3/layout/IncreasingArrowsProcess"/>
    <dgm:cxn modelId="{205FEA61-2284-450A-9D98-6688B5EE241C}" type="presParOf" srcId="{15DB2BE7-FC59-4270-96AD-3BE7CEA580DC}" destId="{C33C8B7E-E963-4FFD-A381-47B33833D2E3}" srcOrd="1" destOrd="0" presId="urn:microsoft.com/office/officeart/2009/3/layout/IncreasingArrowsProcess"/>
    <dgm:cxn modelId="{16E5F9C2-199F-4CDF-933F-08DFAD981F00}" type="presParOf" srcId="{15DB2BE7-FC59-4270-96AD-3BE7CEA580DC}" destId="{E5C2170A-4941-4B68-B482-256B1ACF5C5F}" srcOrd="2" destOrd="0" presId="urn:microsoft.com/office/officeart/2009/3/layout/IncreasingArrowsProcess"/>
    <dgm:cxn modelId="{B6860D9F-9921-48DF-899E-DDA3C501EEA5}" type="presParOf" srcId="{15DB2BE7-FC59-4270-96AD-3BE7CEA580DC}" destId="{1AC1CC86-754C-42A1-901A-80D4A8DDECC8}" srcOrd="3" destOrd="0" presId="urn:microsoft.com/office/officeart/2009/3/layout/IncreasingArrowsProcess"/>
    <dgm:cxn modelId="{0F646402-1E95-4E4B-BFCC-41CFC5ACA677}" type="presParOf" srcId="{15DB2BE7-FC59-4270-96AD-3BE7CEA580DC}" destId="{B0766E0A-301B-41B6-AA6A-9F747663D2AB}" srcOrd="4" destOrd="0" presId="urn:microsoft.com/office/officeart/2009/3/layout/IncreasingArrowsProcess"/>
    <dgm:cxn modelId="{6269013D-174C-4FA4-8072-61096857E697}" type="presParOf" srcId="{15DB2BE7-FC59-4270-96AD-3BE7CEA580DC}" destId="{E2EC0ADB-459F-43DC-8BC7-24FF7040739E}" srcOrd="5"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0D8078A-8D7A-4E21-8F17-E209A837BA35}" type="doc">
      <dgm:prSet loTypeId="urn:microsoft.com/office/officeart/2005/8/layout/hList3" loCatId="list" qsTypeId="urn:microsoft.com/office/officeart/2005/8/quickstyle/3d1" qsCatId="3D" csTypeId="urn:microsoft.com/office/officeart/2005/8/colors/accent4_5" csCatId="accent4" phldr="1"/>
      <dgm:spPr/>
      <dgm:t>
        <a:bodyPr/>
        <a:lstStyle/>
        <a:p>
          <a:endParaRPr lang="ru-RU"/>
        </a:p>
      </dgm:t>
    </dgm:pt>
    <dgm:pt modelId="{C4671997-1E0E-4AE0-AE8F-A567A160452E}">
      <dgm:prSet phldrT="[Текст]"/>
      <dgm:spPr/>
      <dgm:t>
        <a:bodyPr/>
        <a:lstStyle/>
        <a:p>
          <a:r>
            <a:rPr lang="en-AU" dirty="0" err="1">
              <a:latin typeface="Arial" pitchFamily="34" charset="0"/>
              <a:cs typeface="Arial" pitchFamily="34" charset="0"/>
            </a:rPr>
            <a:t>Metrologiya</a:t>
          </a:r>
          <a:endParaRPr lang="ru-RU" dirty="0">
            <a:latin typeface="Arial" pitchFamily="34" charset="0"/>
            <a:cs typeface="Arial" pitchFamily="34" charset="0"/>
          </a:endParaRPr>
        </a:p>
      </dgm:t>
    </dgm:pt>
    <dgm:pt modelId="{8218394E-B335-4CF9-BF86-80E8DD269360}" type="parTrans" cxnId="{CFC832FA-E656-4AE8-A014-23CC9147E404}">
      <dgm:prSet/>
      <dgm:spPr/>
      <dgm:t>
        <a:bodyPr/>
        <a:lstStyle/>
        <a:p>
          <a:endParaRPr lang="ru-RU">
            <a:latin typeface="Arial" pitchFamily="34" charset="0"/>
            <a:cs typeface="Arial" pitchFamily="34" charset="0"/>
          </a:endParaRPr>
        </a:p>
      </dgm:t>
    </dgm:pt>
    <dgm:pt modelId="{2AE7620C-37B1-4ABC-A021-408F9AEB4101}" type="sibTrans" cxnId="{CFC832FA-E656-4AE8-A014-23CC9147E404}">
      <dgm:prSet/>
      <dgm:spPr/>
      <dgm:t>
        <a:bodyPr/>
        <a:lstStyle/>
        <a:p>
          <a:endParaRPr lang="ru-RU">
            <a:latin typeface="Arial" pitchFamily="34" charset="0"/>
            <a:cs typeface="Arial" pitchFamily="34" charset="0"/>
          </a:endParaRPr>
        </a:p>
      </dgm:t>
    </dgm:pt>
    <dgm:pt modelId="{27D50477-C51C-44FE-8AF1-B1F17A72D070}">
      <dgm:prSet phldrT="[Текст]" custT="1"/>
      <dgm:spPr/>
      <dgm:t>
        <a:bodyPr/>
        <a:lstStyle/>
        <a:p>
          <a:r>
            <a:rPr lang="en-AU" sz="3600" b="1" dirty="0" err="1">
              <a:latin typeface="Arial" pitchFamily="34" charset="0"/>
              <a:cs typeface="Arial" pitchFamily="34" charset="0"/>
            </a:rPr>
            <a:t>Nazariy</a:t>
          </a:r>
          <a:endParaRPr lang="ru-RU" sz="3600" b="1" dirty="0">
            <a:latin typeface="Arial" pitchFamily="34" charset="0"/>
            <a:cs typeface="Arial" pitchFamily="34" charset="0"/>
          </a:endParaRPr>
        </a:p>
      </dgm:t>
    </dgm:pt>
    <dgm:pt modelId="{63DDF023-72BC-48A4-83F4-D1B86D97EF4E}" type="parTrans" cxnId="{4ADA9DBD-ADC8-4A0B-8E7E-BBC67FAD6EB4}">
      <dgm:prSet/>
      <dgm:spPr/>
      <dgm:t>
        <a:bodyPr/>
        <a:lstStyle/>
        <a:p>
          <a:endParaRPr lang="ru-RU">
            <a:latin typeface="Arial" pitchFamily="34" charset="0"/>
            <a:cs typeface="Arial" pitchFamily="34" charset="0"/>
          </a:endParaRPr>
        </a:p>
      </dgm:t>
    </dgm:pt>
    <dgm:pt modelId="{1A2B2C94-D881-4F4A-ACC1-3B1926542CB0}" type="sibTrans" cxnId="{4ADA9DBD-ADC8-4A0B-8E7E-BBC67FAD6EB4}">
      <dgm:prSet/>
      <dgm:spPr/>
      <dgm:t>
        <a:bodyPr/>
        <a:lstStyle/>
        <a:p>
          <a:endParaRPr lang="ru-RU">
            <a:latin typeface="Arial" pitchFamily="34" charset="0"/>
            <a:cs typeface="Arial" pitchFamily="34" charset="0"/>
          </a:endParaRPr>
        </a:p>
      </dgm:t>
    </dgm:pt>
    <dgm:pt modelId="{3DCD28C2-A69B-4634-9EFB-0151546ED3E4}">
      <dgm:prSet phldrT="[Текст]"/>
      <dgm:spPr/>
      <dgm:t>
        <a:bodyPr/>
        <a:lstStyle/>
        <a:p>
          <a:pPr marL="0" marR="0" lvl="0" indent="0" defTabSz="2489200" eaLnBrk="1" fontAlgn="auto" latinLnBrk="0" hangingPunct="1">
            <a:lnSpc>
              <a:spcPct val="90000"/>
            </a:lnSpc>
            <a:spcBef>
              <a:spcPct val="0"/>
            </a:spcBef>
            <a:spcAft>
              <a:spcPct val="35000"/>
            </a:spcAft>
            <a:buClrTx/>
            <a:buSzTx/>
            <a:buFontTx/>
            <a:buNone/>
            <a:tabLst/>
            <a:defRPr/>
          </a:pPr>
          <a:endParaRPr lang="en-AU" b="1" dirty="0">
            <a:latin typeface="Arial" pitchFamily="34" charset="0"/>
            <a:cs typeface="Arial" pitchFamily="34" charset="0"/>
          </a:endParaRPr>
        </a:p>
        <a:p>
          <a:pPr marL="0" marR="0" lvl="0" indent="0" defTabSz="2489200" eaLnBrk="1" fontAlgn="auto" latinLnBrk="0" hangingPunct="1">
            <a:lnSpc>
              <a:spcPct val="90000"/>
            </a:lnSpc>
            <a:spcBef>
              <a:spcPct val="0"/>
            </a:spcBef>
            <a:spcAft>
              <a:spcPct val="35000"/>
            </a:spcAft>
            <a:buClrTx/>
            <a:buSzTx/>
            <a:buFontTx/>
            <a:buNone/>
            <a:tabLst/>
            <a:defRPr/>
          </a:pPr>
          <a:r>
            <a:rPr lang="en-AU" b="1" dirty="0" err="1">
              <a:latin typeface="Arial" pitchFamily="34" charset="0"/>
              <a:cs typeface="Arial" pitchFamily="34" charset="0"/>
            </a:rPr>
            <a:t>Amaliy</a:t>
          </a:r>
          <a:endParaRPr lang="ru-RU" b="1" dirty="0">
            <a:latin typeface="Arial" pitchFamily="34" charset="0"/>
            <a:cs typeface="Arial" pitchFamily="34" charset="0"/>
          </a:endParaRPr>
        </a:p>
        <a:p>
          <a:pPr marL="0" lvl="0" defTabSz="2489200">
            <a:lnSpc>
              <a:spcPct val="90000"/>
            </a:lnSpc>
            <a:spcBef>
              <a:spcPct val="0"/>
            </a:spcBef>
            <a:spcAft>
              <a:spcPct val="35000"/>
            </a:spcAft>
            <a:buNone/>
          </a:pPr>
          <a:endParaRPr lang="ru-RU" b="1" dirty="0">
            <a:latin typeface="Arial" pitchFamily="34" charset="0"/>
            <a:cs typeface="Arial" pitchFamily="34" charset="0"/>
          </a:endParaRPr>
        </a:p>
      </dgm:t>
    </dgm:pt>
    <dgm:pt modelId="{ED454B3B-C326-4AF8-9D5C-95AA763684CB}" type="parTrans" cxnId="{27237D89-44C3-41AE-9E40-1DA7E7D12A58}">
      <dgm:prSet/>
      <dgm:spPr/>
      <dgm:t>
        <a:bodyPr/>
        <a:lstStyle/>
        <a:p>
          <a:endParaRPr lang="ru-RU">
            <a:latin typeface="Arial" pitchFamily="34" charset="0"/>
            <a:cs typeface="Arial" pitchFamily="34" charset="0"/>
          </a:endParaRPr>
        </a:p>
      </dgm:t>
    </dgm:pt>
    <dgm:pt modelId="{573C9D99-1634-467E-BA01-3265DD80D467}" type="sibTrans" cxnId="{27237D89-44C3-41AE-9E40-1DA7E7D12A58}">
      <dgm:prSet/>
      <dgm:spPr/>
      <dgm:t>
        <a:bodyPr/>
        <a:lstStyle/>
        <a:p>
          <a:endParaRPr lang="ru-RU">
            <a:latin typeface="Arial" pitchFamily="34" charset="0"/>
            <a:cs typeface="Arial" pitchFamily="34" charset="0"/>
          </a:endParaRPr>
        </a:p>
      </dgm:t>
    </dgm:pt>
    <dgm:pt modelId="{E35A94AC-7BEB-4452-A418-0C017E5C3DA6}">
      <dgm:prSet phldrT="[Текст]"/>
      <dgm:spPr/>
      <dgm:t>
        <a:bodyPr/>
        <a:lstStyle/>
        <a:p>
          <a:pPr>
            <a:buClrTx/>
            <a:buSzTx/>
            <a:buFontTx/>
            <a:buNone/>
          </a:pPr>
          <a:r>
            <a:rPr lang="en-AU" b="1" dirty="0">
              <a:latin typeface="Arial" pitchFamily="34" charset="0"/>
              <a:cs typeface="Arial" pitchFamily="34" charset="0"/>
            </a:rPr>
            <a:t>Qonunlash-tiruvchi</a:t>
          </a:r>
          <a:endParaRPr lang="ru-RU" b="1" dirty="0">
            <a:latin typeface="Arial" pitchFamily="34" charset="0"/>
            <a:cs typeface="Arial" pitchFamily="34" charset="0"/>
          </a:endParaRPr>
        </a:p>
      </dgm:t>
    </dgm:pt>
    <dgm:pt modelId="{94F3DFF1-F6AE-43B4-B925-4A6CB6B5A4DD}" type="parTrans" cxnId="{C19A81BB-9EE6-4542-AE42-10A5C8BA28DE}">
      <dgm:prSet/>
      <dgm:spPr/>
      <dgm:t>
        <a:bodyPr/>
        <a:lstStyle/>
        <a:p>
          <a:endParaRPr lang="ru-RU">
            <a:latin typeface="Arial" pitchFamily="34" charset="0"/>
            <a:cs typeface="Arial" pitchFamily="34" charset="0"/>
          </a:endParaRPr>
        </a:p>
      </dgm:t>
    </dgm:pt>
    <dgm:pt modelId="{4136087F-7612-4D97-827C-5376BF92102A}" type="sibTrans" cxnId="{C19A81BB-9EE6-4542-AE42-10A5C8BA28DE}">
      <dgm:prSet/>
      <dgm:spPr/>
      <dgm:t>
        <a:bodyPr/>
        <a:lstStyle/>
        <a:p>
          <a:endParaRPr lang="ru-RU">
            <a:latin typeface="Arial" pitchFamily="34" charset="0"/>
            <a:cs typeface="Arial" pitchFamily="34" charset="0"/>
          </a:endParaRPr>
        </a:p>
      </dgm:t>
    </dgm:pt>
    <dgm:pt modelId="{9AE31D24-487A-4C90-A40A-7543283B8D5A}" type="pres">
      <dgm:prSet presAssocID="{C0D8078A-8D7A-4E21-8F17-E209A837BA35}" presName="composite" presStyleCnt="0">
        <dgm:presLayoutVars>
          <dgm:chMax val="1"/>
          <dgm:dir/>
          <dgm:resizeHandles val="exact"/>
        </dgm:presLayoutVars>
      </dgm:prSet>
      <dgm:spPr/>
    </dgm:pt>
    <dgm:pt modelId="{B5BE7D3E-E80B-487B-9F94-93233913E7BF}" type="pres">
      <dgm:prSet presAssocID="{C4671997-1E0E-4AE0-AE8F-A567A160452E}" presName="roof" presStyleLbl="dkBgShp" presStyleIdx="0" presStyleCnt="2" custLinFactNeighborX="855" custLinFactNeighborY="-31636"/>
      <dgm:spPr/>
    </dgm:pt>
    <dgm:pt modelId="{C68FC3AF-1C55-440D-BB46-DBC577F5F2BA}" type="pres">
      <dgm:prSet presAssocID="{C4671997-1E0E-4AE0-AE8F-A567A160452E}" presName="pillars" presStyleCnt="0"/>
      <dgm:spPr/>
    </dgm:pt>
    <dgm:pt modelId="{80BDFD58-A149-46F5-890D-AC5C1DB614E6}" type="pres">
      <dgm:prSet presAssocID="{C4671997-1E0E-4AE0-AE8F-A567A160452E}" presName="pillar1" presStyleLbl="node1" presStyleIdx="0" presStyleCnt="3" custLinFactNeighborX="-2136">
        <dgm:presLayoutVars>
          <dgm:bulletEnabled val="1"/>
        </dgm:presLayoutVars>
      </dgm:prSet>
      <dgm:spPr/>
    </dgm:pt>
    <dgm:pt modelId="{AA62592F-AD88-462A-8A4C-4777E668618D}" type="pres">
      <dgm:prSet presAssocID="{3DCD28C2-A69B-4634-9EFB-0151546ED3E4}" presName="pillarX" presStyleLbl="node1" presStyleIdx="1" presStyleCnt="3">
        <dgm:presLayoutVars>
          <dgm:bulletEnabled val="1"/>
        </dgm:presLayoutVars>
      </dgm:prSet>
      <dgm:spPr/>
    </dgm:pt>
    <dgm:pt modelId="{64746B5B-3570-4A7C-BD8A-5AEE30A487C8}" type="pres">
      <dgm:prSet presAssocID="{E35A94AC-7BEB-4452-A418-0C017E5C3DA6}" presName="pillarX" presStyleLbl="node1" presStyleIdx="2" presStyleCnt="3" custLinFactNeighborX="1581" custLinFactNeighborY="86">
        <dgm:presLayoutVars>
          <dgm:bulletEnabled val="1"/>
        </dgm:presLayoutVars>
      </dgm:prSet>
      <dgm:spPr/>
    </dgm:pt>
    <dgm:pt modelId="{4FE17DC0-10A3-4C73-A744-C7D49D843CDA}" type="pres">
      <dgm:prSet presAssocID="{C4671997-1E0E-4AE0-AE8F-A567A160452E}" presName="base" presStyleLbl="dkBgShp" presStyleIdx="1" presStyleCnt="2"/>
      <dgm:spPr/>
    </dgm:pt>
  </dgm:ptLst>
  <dgm:cxnLst>
    <dgm:cxn modelId="{D2C3440E-80E5-4F88-9899-F059CEEDCD18}" type="presOf" srcId="{C4671997-1E0E-4AE0-AE8F-A567A160452E}" destId="{B5BE7D3E-E80B-487B-9F94-93233913E7BF}" srcOrd="0" destOrd="0" presId="urn:microsoft.com/office/officeart/2005/8/layout/hList3"/>
    <dgm:cxn modelId="{A81BFF6B-5012-4FBD-B4B0-1616F1E93221}" type="presOf" srcId="{C0D8078A-8D7A-4E21-8F17-E209A837BA35}" destId="{9AE31D24-487A-4C90-A40A-7543283B8D5A}" srcOrd="0" destOrd="0" presId="urn:microsoft.com/office/officeart/2005/8/layout/hList3"/>
    <dgm:cxn modelId="{38ACD371-7008-4718-9765-CDE42018CCE4}" type="presOf" srcId="{3DCD28C2-A69B-4634-9EFB-0151546ED3E4}" destId="{AA62592F-AD88-462A-8A4C-4777E668618D}" srcOrd="0" destOrd="0" presId="urn:microsoft.com/office/officeart/2005/8/layout/hList3"/>
    <dgm:cxn modelId="{27237D89-44C3-41AE-9E40-1DA7E7D12A58}" srcId="{C4671997-1E0E-4AE0-AE8F-A567A160452E}" destId="{3DCD28C2-A69B-4634-9EFB-0151546ED3E4}" srcOrd="1" destOrd="0" parTransId="{ED454B3B-C326-4AF8-9D5C-95AA763684CB}" sibTransId="{573C9D99-1634-467E-BA01-3265DD80D467}"/>
    <dgm:cxn modelId="{A205718D-7ED2-464C-A806-ECCE53F0886E}" type="presOf" srcId="{27D50477-C51C-44FE-8AF1-B1F17A72D070}" destId="{80BDFD58-A149-46F5-890D-AC5C1DB614E6}" srcOrd="0" destOrd="0" presId="urn:microsoft.com/office/officeart/2005/8/layout/hList3"/>
    <dgm:cxn modelId="{C19A81BB-9EE6-4542-AE42-10A5C8BA28DE}" srcId="{C4671997-1E0E-4AE0-AE8F-A567A160452E}" destId="{E35A94AC-7BEB-4452-A418-0C017E5C3DA6}" srcOrd="2" destOrd="0" parTransId="{94F3DFF1-F6AE-43B4-B925-4A6CB6B5A4DD}" sibTransId="{4136087F-7612-4D97-827C-5376BF92102A}"/>
    <dgm:cxn modelId="{4ADA9DBD-ADC8-4A0B-8E7E-BBC67FAD6EB4}" srcId="{C4671997-1E0E-4AE0-AE8F-A567A160452E}" destId="{27D50477-C51C-44FE-8AF1-B1F17A72D070}" srcOrd="0" destOrd="0" parTransId="{63DDF023-72BC-48A4-83F4-D1B86D97EF4E}" sibTransId="{1A2B2C94-D881-4F4A-ACC1-3B1926542CB0}"/>
    <dgm:cxn modelId="{0DB714BF-6BA8-4DFB-A1D8-058E5CCC7B8C}" type="presOf" srcId="{E35A94AC-7BEB-4452-A418-0C017E5C3DA6}" destId="{64746B5B-3570-4A7C-BD8A-5AEE30A487C8}" srcOrd="0" destOrd="0" presId="urn:microsoft.com/office/officeart/2005/8/layout/hList3"/>
    <dgm:cxn modelId="{CFC832FA-E656-4AE8-A014-23CC9147E404}" srcId="{C0D8078A-8D7A-4E21-8F17-E209A837BA35}" destId="{C4671997-1E0E-4AE0-AE8F-A567A160452E}" srcOrd="0" destOrd="0" parTransId="{8218394E-B335-4CF9-BF86-80E8DD269360}" sibTransId="{2AE7620C-37B1-4ABC-A021-408F9AEB4101}"/>
    <dgm:cxn modelId="{E5F03296-F087-4A7F-8288-B2F3C38DB32A}" type="presParOf" srcId="{9AE31D24-487A-4C90-A40A-7543283B8D5A}" destId="{B5BE7D3E-E80B-487B-9F94-93233913E7BF}" srcOrd="0" destOrd="0" presId="urn:microsoft.com/office/officeart/2005/8/layout/hList3"/>
    <dgm:cxn modelId="{FFB53DEC-D8E3-451C-A32A-68665F3A12FD}" type="presParOf" srcId="{9AE31D24-487A-4C90-A40A-7543283B8D5A}" destId="{C68FC3AF-1C55-440D-BB46-DBC577F5F2BA}" srcOrd="1" destOrd="0" presId="urn:microsoft.com/office/officeart/2005/8/layout/hList3"/>
    <dgm:cxn modelId="{AACEC9DE-69E1-4EF2-9BE1-E62EFEBBB985}" type="presParOf" srcId="{C68FC3AF-1C55-440D-BB46-DBC577F5F2BA}" destId="{80BDFD58-A149-46F5-890D-AC5C1DB614E6}" srcOrd="0" destOrd="0" presId="urn:microsoft.com/office/officeart/2005/8/layout/hList3"/>
    <dgm:cxn modelId="{860B868A-10EE-4288-AA57-A72897FDEF28}" type="presParOf" srcId="{C68FC3AF-1C55-440D-BB46-DBC577F5F2BA}" destId="{AA62592F-AD88-462A-8A4C-4777E668618D}" srcOrd="1" destOrd="0" presId="urn:microsoft.com/office/officeart/2005/8/layout/hList3"/>
    <dgm:cxn modelId="{E1BB35BB-E467-405C-82F0-3BE789D559BB}" type="presParOf" srcId="{C68FC3AF-1C55-440D-BB46-DBC577F5F2BA}" destId="{64746B5B-3570-4A7C-BD8A-5AEE30A487C8}" srcOrd="2" destOrd="0" presId="urn:microsoft.com/office/officeart/2005/8/layout/hList3"/>
    <dgm:cxn modelId="{FCE892F3-2B28-450B-8B09-2B307DB82556}" type="presParOf" srcId="{9AE31D24-487A-4C90-A40A-7543283B8D5A}" destId="{4FE17DC0-10A3-4C73-A744-C7D49D843CDA}"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8C7947F-B349-4E34-96A1-CACA60DEA4DD}" type="doc">
      <dgm:prSet loTypeId="urn:microsoft.com/office/officeart/2005/8/layout/vProcess5" loCatId="process" qsTypeId="urn:microsoft.com/office/officeart/2005/8/quickstyle/simple4" qsCatId="simple" csTypeId="urn:microsoft.com/office/officeart/2005/8/colors/colorful1" csCatId="colorful" phldr="1"/>
      <dgm:spPr/>
    </dgm:pt>
    <dgm:pt modelId="{8E5C00B7-6F52-4E38-A94B-38B2516298E0}">
      <dgm:prSet phldrT="[Текст]" custT="1"/>
      <dgm:spPr/>
      <dgm:t>
        <a:bodyPr/>
        <a:lstStyle/>
        <a:p>
          <a:r>
            <a:rPr lang="en-US" sz="2400" b="1">
              <a:latin typeface="Arial" panose="020B0604020202020204" pitchFamily="34" charset="0"/>
              <a:cs typeface="Arial" panose="020B0604020202020204" pitchFamily="34" charset="0"/>
            </a:rPr>
            <a:t>Qanchalik to’g’ri o’lchasak</a:t>
          </a:r>
          <a:endParaRPr lang="uz-Cyrl-UZ" sz="2400" b="1" dirty="0">
            <a:latin typeface="Arial" panose="020B0604020202020204" pitchFamily="34" charset="0"/>
            <a:cs typeface="Arial" panose="020B0604020202020204" pitchFamily="34" charset="0"/>
          </a:endParaRPr>
        </a:p>
      </dgm:t>
    </dgm:pt>
    <dgm:pt modelId="{7B3D8BB3-A91E-4F0B-84A6-243C927908FC}" type="parTrans" cxnId="{CBE6B658-C964-41B9-9647-F6744280C685}">
      <dgm:prSet/>
      <dgm:spPr/>
      <dgm:t>
        <a:bodyPr/>
        <a:lstStyle/>
        <a:p>
          <a:endParaRPr lang="ru-RU" sz="1600"/>
        </a:p>
      </dgm:t>
    </dgm:pt>
    <dgm:pt modelId="{A4C26F92-FBCC-41F8-8B22-3653741C9D54}" type="sibTrans" cxnId="{CBE6B658-C964-41B9-9647-F6744280C685}">
      <dgm:prSet custT="1"/>
      <dgm:spPr>
        <a:solidFill>
          <a:schemeClr val="tx1">
            <a:alpha val="90000"/>
          </a:schemeClr>
        </a:solidFill>
      </dgm:spPr>
      <dgm:t>
        <a:bodyPr/>
        <a:lstStyle/>
        <a:p>
          <a:endParaRPr lang="ru-RU" sz="3200"/>
        </a:p>
      </dgm:t>
    </dgm:pt>
    <dgm:pt modelId="{494DCE2C-202B-4623-A363-76E52C833009}">
      <dgm:prSet phldrT="[Текст]" custT="1"/>
      <dgm:spPr/>
      <dgm:t>
        <a:bodyPr/>
        <a:lstStyle/>
        <a:p>
          <a:r>
            <a:rPr lang="en-US" sz="2400" b="1">
              <a:latin typeface="Arial" panose="020B0604020202020204" pitchFamily="34" charset="0"/>
              <a:cs typeface="Arial" panose="020B0604020202020204" pitchFamily="34" charset="0"/>
            </a:rPr>
            <a:t>Shunchalik to’g’ri qaror qabul qilamiz</a:t>
          </a:r>
          <a:endParaRPr lang="ru-RU" sz="2400" b="1" dirty="0">
            <a:latin typeface="Arial" panose="020B0604020202020204" pitchFamily="34" charset="0"/>
            <a:cs typeface="Arial" panose="020B0604020202020204" pitchFamily="34" charset="0"/>
          </a:endParaRPr>
        </a:p>
      </dgm:t>
    </dgm:pt>
    <dgm:pt modelId="{B1979E69-0D92-419C-BBD9-C0698AE1BBB1}" type="parTrans" cxnId="{FA3AB444-015E-45B6-8D26-76F90253AE8D}">
      <dgm:prSet/>
      <dgm:spPr/>
      <dgm:t>
        <a:bodyPr/>
        <a:lstStyle/>
        <a:p>
          <a:endParaRPr lang="ru-RU" sz="1600"/>
        </a:p>
      </dgm:t>
    </dgm:pt>
    <dgm:pt modelId="{02E02389-C311-4747-8E28-F48BABA1D58A}" type="sibTrans" cxnId="{FA3AB444-015E-45B6-8D26-76F90253AE8D}">
      <dgm:prSet/>
      <dgm:spPr/>
      <dgm:t>
        <a:bodyPr/>
        <a:lstStyle/>
        <a:p>
          <a:endParaRPr lang="ru-RU" sz="1600"/>
        </a:p>
      </dgm:t>
    </dgm:pt>
    <dgm:pt modelId="{65BF756F-F517-4CF5-923B-DCC002F62360}" type="pres">
      <dgm:prSet presAssocID="{98C7947F-B349-4E34-96A1-CACA60DEA4DD}" presName="outerComposite" presStyleCnt="0">
        <dgm:presLayoutVars>
          <dgm:chMax val="5"/>
          <dgm:dir/>
          <dgm:resizeHandles val="exact"/>
        </dgm:presLayoutVars>
      </dgm:prSet>
      <dgm:spPr/>
    </dgm:pt>
    <dgm:pt modelId="{E3097637-20C2-443D-9581-252A2DC22490}" type="pres">
      <dgm:prSet presAssocID="{98C7947F-B349-4E34-96A1-CACA60DEA4DD}" presName="dummyMaxCanvas" presStyleCnt="0">
        <dgm:presLayoutVars/>
      </dgm:prSet>
      <dgm:spPr/>
    </dgm:pt>
    <dgm:pt modelId="{92289BAA-4111-4A50-857B-171DA8FA13D5}" type="pres">
      <dgm:prSet presAssocID="{98C7947F-B349-4E34-96A1-CACA60DEA4DD}" presName="TwoNodes_1" presStyleLbl="node1" presStyleIdx="0" presStyleCnt="2" custScaleY="63435" custLinFactNeighborX="-217" custLinFactNeighborY="-13679">
        <dgm:presLayoutVars>
          <dgm:bulletEnabled val="1"/>
        </dgm:presLayoutVars>
      </dgm:prSet>
      <dgm:spPr/>
    </dgm:pt>
    <dgm:pt modelId="{D4AD56E8-D522-4874-B6D6-8FE75A815A35}" type="pres">
      <dgm:prSet presAssocID="{98C7947F-B349-4E34-96A1-CACA60DEA4DD}" presName="TwoNodes_2" presStyleLbl="node1" presStyleIdx="1" presStyleCnt="2" custScaleY="79348" custLinFactNeighborY="-27048">
        <dgm:presLayoutVars>
          <dgm:bulletEnabled val="1"/>
        </dgm:presLayoutVars>
      </dgm:prSet>
      <dgm:spPr/>
    </dgm:pt>
    <dgm:pt modelId="{CB047002-2070-442B-B0D3-FE8B8C8C0239}" type="pres">
      <dgm:prSet presAssocID="{98C7947F-B349-4E34-96A1-CACA60DEA4DD}" presName="TwoConn_1-2" presStyleLbl="fgAccFollowNode1" presStyleIdx="0" presStyleCnt="1" custScaleX="70069" custScaleY="64912" custLinFactNeighborX="-248" custLinFactNeighborY="-31522">
        <dgm:presLayoutVars>
          <dgm:bulletEnabled val="1"/>
        </dgm:presLayoutVars>
      </dgm:prSet>
      <dgm:spPr/>
    </dgm:pt>
    <dgm:pt modelId="{AAF6562B-C763-4B9E-9C49-E29C68D98AA0}" type="pres">
      <dgm:prSet presAssocID="{98C7947F-B349-4E34-96A1-CACA60DEA4DD}" presName="TwoNodes_1_text" presStyleLbl="node1" presStyleIdx="1" presStyleCnt="2">
        <dgm:presLayoutVars>
          <dgm:bulletEnabled val="1"/>
        </dgm:presLayoutVars>
      </dgm:prSet>
      <dgm:spPr/>
    </dgm:pt>
    <dgm:pt modelId="{6A0E7485-72CD-4308-94EC-E3D05054F37E}" type="pres">
      <dgm:prSet presAssocID="{98C7947F-B349-4E34-96A1-CACA60DEA4DD}" presName="TwoNodes_2_text" presStyleLbl="node1" presStyleIdx="1" presStyleCnt="2">
        <dgm:presLayoutVars>
          <dgm:bulletEnabled val="1"/>
        </dgm:presLayoutVars>
      </dgm:prSet>
      <dgm:spPr/>
    </dgm:pt>
  </dgm:ptLst>
  <dgm:cxnLst>
    <dgm:cxn modelId="{FA3AB444-015E-45B6-8D26-76F90253AE8D}" srcId="{98C7947F-B349-4E34-96A1-CACA60DEA4DD}" destId="{494DCE2C-202B-4623-A363-76E52C833009}" srcOrd="1" destOrd="0" parTransId="{B1979E69-0D92-419C-BBD9-C0698AE1BBB1}" sibTransId="{02E02389-C311-4747-8E28-F48BABA1D58A}"/>
    <dgm:cxn modelId="{18FB2F72-E317-4745-9E19-9F0FC6BDD765}" type="presOf" srcId="{98C7947F-B349-4E34-96A1-CACA60DEA4DD}" destId="{65BF756F-F517-4CF5-923B-DCC002F62360}" srcOrd="0" destOrd="0" presId="urn:microsoft.com/office/officeart/2005/8/layout/vProcess5"/>
    <dgm:cxn modelId="{86745173-AB98-462B-B21E-7549A3D308C8}" type="presOf" srcId="{494DCE2C-202B-4623-A363-76E52C833009}" destId="{6A0E7485-72CD-4308-94EC-E3D05054F37E}" srcOrd="1" destOrd="0" presId="urn:microsoft.com/office/officeart/2005/8/layout/vProcess5"/>
    <dgm:cxn modelId="{CBE6B658-C964-41B9-9647-F6744280C685}" srcId="{98C7947F-B349-4E34-96A1-CACA60DEA4DD}" destId="{8E5C00B7-6F52-4E38-A94B-38B2516298E0}" srcOrd="0" destOrd="0" parTransId="{7B3D8BB3-A91E-4F0B-84A6-243C927908FC}" sibTransId="{A4C26F92-FBCC-41F8-8B22-3653741C9D54}"/>
    <dgm:cxn modelId="{3BBE5CB9-09DD-4B7F-8F99-D1323108725D}" type="presOf" srcId="{8E5C00B7-6F52-4E38-A94B-38B2516298E0}" destId="{AAF6562B-C763-4B9E-9C49-E29C68D98AA0}" srcOrd="1" destOrd="0" presId="urn:microsoft.com/office/officeart/2005/8/layout/vProcess5"/>
    <dgm:cxn modelId="{51A183C1-223A-4754-AF47-2C67822A0011}" type="presOf" srcId="{A4C26F92-FBCC-41F8-8B22-3653741C9D54}" destId="{CB047002-2070-442B-B0D3-FE8B8C8C0239}" srcOrd="0" destOrd="0" presId="urn:microsoft.com/office/officeart/2005/8/layout/vProcess5"/>
    <dgm:cxn modelId="{44F323D3-12ED-4B81-B68F-0E114A75FE90}" type="presOf" srcId="{8E5C00B7-6F52-4E38-A94B-38B2516298E0}" destId="{92289BAA-4111-4A50-857B-171DA8FA13D5}" srcOrd="0" destOrd="0" presId="urn:microsoft.com/office/officeart/2005/8/layout/vProcess5"/>
    <dgm:cxn modelId="{D2F287E5-655B-4297-A6A7-18E08A0E53B2}" type="presOf" srcId="{494DCE2C-202B-4623-A363-76E52C833009}" destId="{D4AD56E8-D522-4874-B6D6-8FE75A815A35}" srcOrd="0" destOrd="0" presId="urn:microsoft.com/office/officeart/2005/8/layout/vProcess5"/>
    <dgm:cxn modelId="{264F54B2-5D4B-419C-B100-1D4E4737B545}" type="presParOf" srcId="{65BF756F-F517-4CF5-923B-DCC002F62360}" destId="{E3097637-20C2-443D-9581-252A2DC22490}" srcOrd="0" destOrd="0" presId="urn:microsoft.com/office/officeart/2005/8/layout/vProcess5"/>
    <dgm:cxn modelId="{B5B9B590-BBB8-4A50-AED8-99E1BE8CDC45}" type="presParOf" srcId="{65BF756F-F517-4CF5-923B-DCC002F62360}" destId="{92289BAA-4111-4A50-857B-171DA8FA13D5}" srcOrd="1" destOrd="0" presId="urn:microsoft.com/office/officeart/2005/8/layout/vProcess5"/>
    <dgm:cxn modelId="{C723A31E-9C63-4F46-A16E-8C41A9DD9985}" type="presParOf" srcId="{65BF756F-F517-4CF5-923B-DCC002F62360}" destId="{D4AD56E8-D522-4874-B6D6-8FE75A815A35}" srcOrd="2" destOrd="0" presId="urn:microsoft.com/office/officeart/2005/8/layout/vProcess5"/>
    <dgm:cxn modelId="{54A20F01-68DF-4C1F-B828-840DD5CDDCB4}" type="presParOf" srcId="{65BF756F-F517-4CF5-923B-DCC002F62360}" destId="{CB047002-2070-442B-B0D3-FE8B8C8C0239}" srcOrd="3" destOrd="0" presId="urn:microsoft.com/office/officeart/2005/8/layout/vProcess5"/>
    <dgm:cxn modelId="{E52105C4-9C8D-4DC8-B61A-76EAE03D9981}" type="presParOf" srcId="{65BF756F-F517-4CF5-923B-DCC002F62360}" destId="{AAF6562B-C763-4B9E-9C49-E29C68D98AA0}" srcOrd="4" destOrd="0" presId="urn:microsoft.com/office/officeart/2005/8/layout/vProcess5"/>
    <dgm:cxn modelId="{A9601890-5EC8-460C-8166-8CD4D4DD6570}" type="presParOf" srcId="{65BF756F-F517-4CF5-923B-DCC002F62360}" destId="{6A0E7485-72CD-4308-94EC-E3D05054F37E}"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D216E1-A600-444E-9545-091638D84A82}">
      <dsp:nvSpPr>
        <dsp:cNvPr id="0" name=""/>
        <dsp:cNvSpPr/>
      </dsp:nvSpPr>
      <dsp:spPr>
        <a:xfrm>
          <a:off x="-5019695" y="-769073"/>
          <a:ext cx="5978112" cy="5978112"/>
        </a:xfrm>
        <a:prstGeom prst="blockArc">
          <a:avLst>
            <a:gd name="adj1" fmla="val 18900000"/>
            <a:gd name="adj2" fmla="val 2700000"/>
            <a:gd name="adj3" fmla="val 361"/>
          </a:avLst>
        </a:prstGeom>
        <a:noFill/>
        <a:ln w="15875" cap="rnd"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39E1568-00D3-4819-A18C-6BA985BC03D7}">
      <dsp:nvSpPr>
        <dsp:cNvPr id="0" name=""/>
        <dsp:cNvSpPr/>
      </dsp:nvSpPr>
      <dsp:spPr>
        <a:xfrm>
          <a:off x="501863" y="341344"/>
          <a:ext cx="6968624" cy="683044"/>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2166" tIns="60960" rIns="60960" bIns="60960" numCol="1" spcCol="1270" anchor="ctr" anchorCtr="0">
          <a:noAutofit/>
        </a:bodyPr>
        <a:lstStyle/>
        <a:p>
          <a:pPr marL="0" lvl="0" indent="0" algn="l" defTabSz="1066800">
            <a:lnSpc>
              <a:spcPct val="90000"/>
            </a:lnSpc>
            <a:spcBef>
              <a:spcPct val="0"/>
            </a:spcBef>
            <a:spcAft>
              <a:spcPct val="35000"/>
            </a:spcAft>
            <a:buFont typeface="Symbol" panose="05050102010706020507" pitchFamily="18" charset="2"/>
            <a:buNone/>
          </a:pPr>
          <a:r>
            <a:rPr lang="ru-RU" sz="2400" kern="1200" dirty="0" err="1">
              <a:solidFill>
                <a:srgbClr val="002060"/>
              </a:solidFill>
            </a:rPr>
            <a:t>submikroskopik</a:t>
          </a:r>
          <a:r>
            <a:rPr lang="ru-RU" sz="2400" kern="1200" dirty="0">
              <a:solidFill>
                <a:srgbClr val="002060"/>
              </a:solidFill>
            </a:rPr>
            <a:t> (</a:t>
          </a:r>
          <a:r>
            <a:rPr lang="ru-RU" sz="2400" kern="1200" dirty="0" err="1">
              <a:solidFill>
                <a:srgbClr val="002060"/>
              </a:solidFill>
            </a:rPr>
            <a:t>elementar</a:t>
          </a:r>
          <a:r>
            <a:rPr lang="ru-RU" sz="2400" kern="1200" dirty="0">
              <a:solidFill>
                <a:srgbClr val="002060"/>
              </a:solidFill>
            </a:rPr>
            <a:t> </a:t>
          </a:r>
          <a:r>
            <a:rPr lang="ru-RU" sz="2400" kern="1200" dirty="0" err="1">
              <a:solidFill>
                <a:srgbClr val="002060"/>
              </a:solidFill>
            </a:rPr>
            <a:t>zarralar</a:t>
          </a:r>
          <a:r>
            <a:rPr lang="ru-RU" sz="2400" kern="1200" dirty="0">
              <a:solidFill>
                <a:srgbClr val="002060"/>
              </a:solidFill>
            </a:rPr>
            <a:t>); </a:t>
          </a:r>
        </a:p>
      </dsp:txBody>
      <dsp:txXfrm>
        <a:off x="501863" y="341344"/>
        <a:ext cx="6968624" cy="683044"/>
      </dsp:txXfrm>
    </dsp:sp>
    <dsp:sp modelId="{7417CF34-E5C2-4DA0-A30D-89ADB27ABDBC}">
      <dsp:nvSpPr>
        <dsp:cNvPr id="0" name=""/>
        <dsp:cNvSpPr/>
      </dsp:nvSpPr>
      <dsp:spPr>
        <a:xfrm>
          <a:off x="74960" y="255963"/>
          <a:ext cx="853805" cy="853805"/>
        </a:xfrm>
        <a:prstGeom prst="ellipse">
          <a:avLst/>
        </a:prstGeom>
        <a:blipFill rotWithShape="0">
          <a:blip xmlns:r="http://schemas.openxmlformats.org/officeDocument/2006/relationships" r:embed="rId1"/>
          <a:srcRect/>
          <a:stretch>
            <a:fillRect l="-48000" r="-48000"/>
          </a:stretch>
        </a:blip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484AB2-DBA3-4ECE-9E46-B26B855564DB}">
      <dsp:nvSpPr>
        <dsp:cNvPr id="0" name=""/>
        <dsp:cNvSpPr/>
      </dsp:nvSpPr>
      <dsp:spPr>
        <a:xfrm>
          <a:off x="893467" y="1366088"/>
          <a:ext cx="6577019" cy="683044"/>
        </a:xfrm>
        <a:prstGeom prst="rect">
          <a:avLst/>
        </a:prstGeom>
        <a:solidFill>
          <a:schemeClr val="accent5">
            <a:hueOff val="1602711"/>
            <a:satOff val="-3255"/>
            <a:lumOff val="209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2166" tIns="60960" rIns="60960" bIns="60960" numCol="1" spcCol="1270" anchor="ctr" anchorCtr="0">
          <a:noAutofit/>
        </a:bodyPr>
        <a:lstStyle/>
        <a:p>
          <a:pPr marL="0" lvl="0" indent="0" algn="l" defTabSz="1066800">
            <a:lnSpc>
              <a:spcPct val="90000"/>
            </a:lnSpc>
            <a:spcBef>
              <a:spcPct val="0"/>
            </a:spcBef>
            <a:spcAft>
              <a:spcPct val="35000"/>
            </a:spcAft>
            <a:buFont typeface="Symbol" panose="05050102010706020507" pitchFamily="18" charset="2"/>
            <a:buNone/>
          </a:pPr>
          <a:r>
            <a:rPr lang="ru-RU" sz="2400" kern="1200" dirty="0" err="1">
              <a:solidFill>
                <a:srgbClr val="002060"/>
              </a:solidFill>
            </a:rPr>
            <a:t>mikroskopik</a:t>
          </a:r>
          <a:r>
            <a:rPr lang="ru-RU" sz="2400" kern="1200" dirty="0">
              <a:solidFill>
                <a:srgbClr val="002060"/>
              </a:solidFill>
            </a:rPr>
            <a:t> (</a:t>
          </a:r>
          <a:r>
            <a:rPr lang="ru-RU" sz="2400" kern="1200" dirty="0" err="1">
              <a:solidFill>
                <a:srgbClr val="002060"/>
              </a:solidFill>
            </a:rPr>
            <a:t>atomlar</a:t>
          </a:r>
          <a:r>
            <a:rPr lang="ru-RU" sz="2400" kern="1200" dirty="0">
              <a:solidFill>
                <a:srgbClr val="002060"/>
              </a:solidFill>
            </a:rPr>
            <a:t> </a:t>
          </a:r>
          <a:r>
            <a:rPr lang="ru-RU" sz="2400" kern="1200" dirty="0" err="1">
              <a:solidFill>
                <a:srgbClr val="002060"/>
              </a:solidFill>
            </a:rPr>
            <a:t>va</a:t>
          </a:r>
          <a:r>
            <a:rPr lang="ru-RU" sz="2400" kern="1200" dirty="0">
              <a:solidFill>
                <a:srgbClr val="002060"/>
              </a:solidFill>
            </a:rPr>
            <a:t> </a:t>
          </a:r>
          <a:r>
            <a:rPr lang="ru-RU" sz="2400" kern="1200" dirty="0" err="1">
              <a:solidFill>
                <a:srgbClr val="002060"/>
              </a:solidFill>
            </a:rPr>
            <a:t>molekulalar</a:t>
          </a:r>
          <a:r>
            <a:rPr lang="ru-RU" sz="2400" kern="1200" dirty="0">
              <a:solidFill>
                <a:srgbClr val="002060"/>
              </a:solidFill>
            </a:rPr>
            <a:t>); </a:t>
          </a:r>
        </a:p>
      </dsp:txBody>
      <dsp:txXfrm>
        <a:off x="893467" y="1366088"/>
        <a:ext cx="6577019" cy="683044"/>
      </dsp:txXfrm>
    </dsp:sp>
    <dsp:sp modelId="{24B859EB-0239-402A-A67F-8E40BC3B3326}">
      <dsp:nvSpPr>
        <dsp:cNvPr id="0" name=""/>
        <dsp:cNvSpPr/>
      </dsp:nvSpPr>
      <dsp:spPr>
        <a:xfrm>
          <a:off x="466565" y="1280707"/>
          <a:ext cx="853805" cy="853805"/>
        </a:xfrm>
        <a:prstGeom prst="ellipse">
          <a:avLst/>
        </a:prstGeom>
        <a:blipFill rotWithShape="0">
          <a:blip xmlns:r="http://schemas.openxmlformats.org/officeDocument/2006/relationships" r:embed="rId1"/>
          <a:srcRect/>
          <a:stretch>
            <a:fillRect l="-48000" r="-48000"/>
          </a:stretch>
        </a:blipFill>
        <a:ln w="15875" cap="rnd" cmpd="sng" algn="ctr">
          <a:solidFill>
            <a:schemeClr val="accent5">
              <a:hueOff val="1602711"/>
              <a:satOff val="-3255"/>
              <a:lumOff val="2092"/>
              <a:alphaOff val="0"/>
            </a:schemeClr>
          </a:solidFill>
          <a:prstDash val="solid"/>
        </a:ln>
        <a:effectLst/>
      </dsp:spPr>
      <dsp:style>
        <a:lnRef idx="2">
          <a:scrgbClr r="0" g="0" b="0"/>
        </a:lnRef>
        <a:fillRef idx="1">
          <a:scrgbClr r="0" g="0" b="0"/>
        </a:fillRef>
        <a:effectRef idx="0">
          <a:scrgbClr r="0" g="0" b="0"/>
        </a:effectRef>
        <a:fontRef idx="minor"/>
      </dsp:style>
    </dsp:sp>
    <dsp:sp modelId="{25173F48-B684-4B5C-B1A4-FB3A7B5A1980}">
      <dsp:nvSpPr>
        <dsp:cNvPr id="0" name=""/>
        <dsp:cNvSpPr/>
      </dsp:nvSpPr>
      <dsp:spPr>
        <a:xfrm>
          <a:off x="893467" y="2390832"/>
          <a:ext cx="6577019" cy="683044"/>
        </a:xfrm>
        <a:prstGeom prst="rect">
          <a:avLst/>
        </a:prstGeom>
        <a:solidFill>
          <a:schemeClr val="accent5">
            <a:hueOff val="3205422"/>
            <a:satOff val="-6509"/>
            <a:lumOff val="4183"/>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2166" tIns="60960" rIns="60960" bIns="60960" numCol="1" spcCol="1270" anchor="ctr" anchorCtr="0">
          <a:noAutofit/>
        </a:bodyPr>
        <a:lstStyle/>
        <a:p>
          <a:pPr marL="0" lvl="0" indent="0" algn="l" defTabSz="1066800">
            <a:lnSpc>
              <a:spcPct val="90000"/>
            </a:lnSpc>
            <a:spcBef>
              <a:spcPct val="0"/>
            </a:spcBef>
            <a:spcAft>
              <a:spcPct val="35000"/>
            </a:spcAft>
            <a:buFont typeface="Symbol" panose="05050102010706020507" pitchFamily="18" charset="2"/>
            <a:buNone/>
          </a:pPr>
          <a:r>
            <a:rPr lang="en-US" sz="2400" kern="1200" dirty="0" err="1">
              <a:solidFill>
                <a:srgbClr val="002060"/>
              </a:solidFill>
            </a:rPr>
            <a:t>makroskopik</a:t>
          </a:r>
          <a:r>
            <a:rPr lang="en-US" sz="2400" kern="1200" dirty="0">
              <a:solidFill>
                <a:srgbClr val="002060"/>
              </a:solidFill>
            </a:rPr>
            <a:t> (</a:t>
          </a:r>
          <a:r>
            <a:rPr lang="en-US" sz="2400" kern="1200" dirty="0" err="1">
              <a:solidFill>
                <a:srgbClr val="002060"/>
              </a:solidFill>
            </a:rPr>
            <a:t>inson</a:t>
          </a:r>
          <a:r>
            <a:rPr lang="en-US" sz="2400" kern="1200" dirty="0">
              <a:solidFill>
                <a:srgbClr val="002060"/>
              </a:solidFill>
            </a:rPr>
            <a:t> </a:t>
          </a:r>
          <a:r>
            <a:rPr lang="en-US" sz="2400" kern="1200" dirty="0" err="1">
              <a:solidFill>
                <a:srgbClr val="002060"/>
              </a:solidFill>
            </a:rPr>
            <a:t>sezgilari</a:t>
          </a:r>
          <a:r>
            <a:rPr lang="en-US" sz="2400" kern="1200" dirty="0">
              <a:solidFill>
                <a:srgbClr val="002060"/>
              </a:solidFill>
            </a:rPr>
            <a:t> </a:t>
          </a:r>
          <a:r>
            <a:rPr lang="en-US" sz="2400" kern="1200" dirty="0" err="1">
              <a:solidFill>
                <a:srgbClr val="002060"/>
              </a:solidFill>
            </a:rPr>
            <a:t>tomonidan</a:t>
          </a:r>
          <a:r>
            <a:rPr lang="en-US" sz="2400" kern="1200" dirty="0">
              <a:solidFill>
                <a:srgbClr val="002060"/>
              </a:solidFill>
            </a:rPr>
            <a:t> </a:t>
          </a:r>
          <a:r>
            <a:rPr lang="en-US" sz="2400" kern="1200" dirty="0" err="1">
              <a:solidFill>
                <a:srgbClr val="002060"/>
              </a:solidFill>
            </a:rPr>
            <a:t>idrok</a:t>
          </a:r>
          <a:r>
            <a:rPr lang="en-US" sz="2400" kern="1200" dirty="0">
              <a:solidFill>
                <a:srgbClr val="002060"/>
              </a:solidFill>
            </a:rPr>
            <a:t> </a:t>
          </a:r>
          <a:r>
            <a:rPr lang="en-US" sz="2400" kern="1200" dirty="0" err="1">
              <a:solidFill>
                <a:srgbClr val="002060"/>
              </a:solidFill>
            </a:rPr>
            <a:t>etiladigan</a:t>
          </a:r>
          <a:r>
            <a:rPr lang="en-US" sz="2400" kern="1200" dirty="0">
              <a:solidFill>
                <a:srgbClr val="002060"/>
              </a:solidFill>
            </a:rPr>
            <a:t> </a:t>
          </a:r>
          <a:r>
            <a:rPr lang="en-US" sz="2400" kern="1200" dirty="0" err="1">
              <a:solidFill>
                <a:srgbClr val="002060"/>
              </a:solidFill>
            </a:rPr>
            <a:t>ob’ektlar</a:t>
          </a:r>
          <a:r>
            <a:rPr lang="en-US" sz="2400" kern="1200" dirty="0">
              <a:solidFill>
                <a:srgbClr val="002060"/>
              </a:solidFill>
            </a:rPr>
            <a:t>); </a:t>
          </a:r>
          <a:endParaRPr lang="ru-RU" sz="2400" kern="1200" dirty="0">
            <a:solidFill>
              <a:srgbClr val="002060"/>
            </a:solidFill>
          </a:endParaRPr>
        </a:p>
      </dsp:txBody>
      <dsp:txXfrm>
        <a:off x="893467" y="2390832"/>
        <a:ext cx="6577019" cy="683044"/>
      </dsp:txXfrm>
    </dsp:sp>
    <dsp:sp modelId="{865E0DFD-A4D6-4C5D-B317-87788F74FFDA}">
      <dsp:nvSpPr>
        <dsp:cNvPr id="0" name=""/>
        <dsp:cNvSpPr/>
      </dsp:nvSpPr>
      <dsp:spPr>
        <a:xfrm>
          <a:off x="466565" y="2305451"/>
          <a:ext cx="853805" cy="853805"/>
        </a:xfrm>
        <a:prstGeom prst="ellipse">
          <a:avLst/>
        </a:prstGeom>
        <a:blipFill rotWithShape="0">
          <a:blip xmlns:r="http://schemas.openxmlformats.org/officeDocument/2006/relationships" r:embed="rId1"/>
          <a:srcRect/>
          <a:stretch>
            <a:fillRect l="-48000" r="-48000"/>
          </a:stretch>
        </a:blipFill>
        <a:ln w="15875" cap="rnd" cmpd="sng" algn="ctr">
          <a:solidFill>
            <a:schemeClr val="accent5">
              <a:hueOff val="3205422"/>
              <a:satOff val="-6509"/>
              <a:lumOff val="4183"/>
              <a:alphaOff val="0"/>
            </a:schemeClr>
          </a:solidFill>
          <a:prstDash val="solid"/>
        </a:ln>
        <a:effectLst/>
      </dsp:spPr>
      <dsp:style>
        <a:lnRef idx="2">
          <a:scrgbClr r="0" g="0" b="0"/>
        </a:lnRef>
        <a:fillRef idx="1">
          <a:scrgbClr r="0" g="0" b="0"/>
        </a:fillRef>
        <a:effectRef idx="0">
          <a:scrgbClr r="0" g="0" b="0"/>
        </a:effectRef>
        <a:fontRef idx="minor"/>
      </dsp:style>
    </dsp:sp>
    <dsp:sp modelId="{6447C83D-3FA9-4C45-9B5A-30ECFF783ADF}">
      <dsp:nvSpPr>
        <dsp:cNvPr id="0" name=""/>
        <dsp:cNvSpPr/>
      </dsp:nvSpPr>
      <dsp:spPr>
        <a:xfrm>
          <a:off x="501863" y="3415576"/>
          <a:ext cx="6968624" cy="683044"/>
        </a:xfrm>
        <a:prstGeom prst="rect">
          <a:avLst/>
        </a:prstGeom>
        <a:solidFill>
          <a:schemeClr val="accent5">
            <a:hueOff val="4808133"/>
            <a:satOff val="-9764"/>
            <a:lumOff val="627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2166" tIns="60960" rIns="60960" bIns="60960" numCol="1" spcCol="1270" anchor="ctr" anchorCtr="0">
          <a:noAutofit/>
        </a:bodyPr>
        <a:lstStyle/>
        <a:p>
          <a:pPr marL="0" lvl="0" indent="0" algn="l" defTabSz="1066800">
            <a:lnSpc>
              <a:spcPct val="90000"/>
            </a:lnSpc>
            <a:spcBef>
              <a:spcPct val="0"/>
            </a:spcBef>
            <a:spcAft>
              <a:spcPct val="35000"/>
            </a:spcAft>
            <a:buFont typeface="Symbol" panose="05050102010706020507" pitchFamily="18" charset="2"/>
            <a:buNone/>
          </a:pPr>
          <a:r>
            <a:rPr lang="en-US" sz="2400" kern="1200" dirty="0" err="1">
              <a:solidFill>
                <a:srgbClr val="002060"/>
              </a:solidFill>
            </a:rPr>
            <a:t>kosmik</a:t>
          </a:r>
          <a:r>
            <a:rPr lang="en-US" sz="2400" kern="1200" dirty="0">
              <a:solidFill>
                <a:srgbClr val="002060"/>
              </a:solidFill>
            </a:rPr>
            <a:t> (</a:t>
          </a:r>
          <a:r>
            <a:rPr lang="en-US" sz="2400" kern="1200" dirty="0" err="1">
              <a:solidFill>
                <a:srgbClr val="002060"/>
              </a:solidFill>
            </a:rPr>
            <a:t>turli</a:t>
          </a:r>
          <a:r>
            <a:rPr lang="en-US" sz="2400" kern="1200" dirty="0">
              <a:solidFill>
                <a:srgbClr val="002060"/>
              </a:solidFill>
            </a:rPr>
            <a:t> </a:t>
          </a:r>
          <a:r>
            <a:rPr lang="en-US" sz="2400" kern="1200" dirty="0" err="1">
              <a:solidFill>
                <a:srgbClr val="002060"/>
              </a:solidFill>
            </a:rPr>
            <a:t>xil</a:t>
          </a:r>
          <a:r>
            <a:rPr lang="en-US" sz="2400" kern="1200" dirty="0">
              <a:solidFill>
                <a:srgbClr val="002060"/>
              </a:solidFill>
            </a:rPr>
            <a:t> </a:t>
          </a:r>
          <a:r>
            <a:rPr lang="en-US" sz="2400" kern="1200" dirty="0" err="1">
              <a:solidFill>
                <a:srgbClr val="002060"/>
              </a:solidFill>
            </a:rPr>
            <a:t>buyurtmalarning</a:t>
          </a:r>
          <a:r>
            <a:rPr lang="en-US" sz="2400" kern="1200" dirty="0">
              <a:solidFill>
                <a:srgbClr val="002060"/>
              </a:solidFill>
            </a:rPr>
            <a:t> </a:t>
          </a:r>
          <a:r>
            <a:rPr lang="en-US" sz="2400" kern="1200" dirty="0" err="1">
              <a:solidFill>
                <a:srgbClr val="002060"/>
              </a:solidFill>
            </a:rPr>
            <a:t>kosmik</a:t>
          </a:r>
          <a:r>
            <a:rPr lang="en-US" sz="2400" kern="1200" dirty="0">
              <a:solidFill>
                <a:srgbClr val="002060"/>
              </a:solidFill>
            </a:rPr>
            <a:t> </a:t>
          </a:r>
          <a:r>
            <a:rPr lang="en-US" sz="2400" kern="1200" dirty="0" err="1">
              <a:solidFill>
                <a:srgbClr val="002060"/>
              </a:solidFill>
            </a:rPr>
            <a:t>tizimlari</a:t>
          </a:r>
          <a:r>
            <a:rPr lang="en-US" sz="2400" kern="1200" dirty="0">
              <a:solidFill>
                <a:srgbClr val="002060"/>
              </a:solidFill>
            </a:rPr>
            <a:t>).</a:t>
          </a:r>
          <a:endParaRPr lang="ru-RU" sz="2400" kern="1200" dirty="0">
            <a:solidFill>
              <a:srgbClr val="002060"/>
            </a:solidFill>
          </a:endParaRPr>
        </a:p>
      </dsp:txBody>
      <dsp:txXfrm>
        <a:off x="501863" y="3415576"/>
        <a:ext cx="6968624" cy="683044"/>
      </dsp:txXfrm>
    </dsp:sp>
    <dsp:sp modelId="{D3C9EC32-8C6D-4B28-85A7-BE0678DF6911}">
      <dsp:nvSpPr>
        <dsp:cNvPr id="0" name=""/>
        <dsp:cNvSpPr/>
      </dsp:nvSpPr>
      <dsp:spPr>
        <a:xfrm>
          <a:off x="74960" y="3330195"/>
          <a:ext cx="853805" cy="853805"/>
        </a:xfrm>
        <a:prstGeom prst="ellipse">
          <a:avLst/>
        </a:prstGeom>
        <a:blipFill rotWithShape="0">
          <a:blip xmlns:r="http://schemas.openxmlformats.org/officeDocument/2006/relationships" r:embed="rId1"/>
          <a:srcRect/>
          <a:stretch>
            <a:fillRect l="-48000" r="-48000"/>
          </a:stretch>
        </a:blipFill>
        <a:ln w="15875" cap="rnd" cmpd="sng" algn="ctr">
          <a:solidFill>
            <a:schemeClr val="accent5">
              <a:hueOff val="4808133"/>
              <a:satOff val="-9764"/>
              <a:lumOff val="627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BA068D-494F-4F93-BA07-E6835439157E}">
      <dsp:nvSpPr>
        <dsp:cNvPr id="0" name=""/>
        <dsp:cNvSpPr/>
      </dsp:nvSpPr>
      <dsp:spPr>
        <a:xfrm>
          <a:off x="0" y="240561"/>
          <a:ext cx="8892480" cy="1782197"/>
        </a:xfrm>
        <a:prstGeom prst="roundRect">
          <a:avLst>
            <a:gd name="adj" fmla="val 10000"/>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38100" rIns="57150" bIns="38100" numCol="1" spcCol="1270" anchor="ctr" anchorCtr="0">
          <a:noAutofit/>
        </a:bodyPr>
        <a:lstStyle/>
        <a:p>
          <a:pPr marL="0" lvl="0" indent="0" algn="ctr" defTabSz="1333500">
            <a:lnSpc>
              <a:spcPct val="90000"/>
            </a:lnSpc>
            <a:spcBef>
              <a:spcPct val="0"/>
            </a:spcBef>
            <a:spcAft>
              <a:spcPct val="35000"/>
            </a:spcAft>
            <a:buNone/>
          </a:pPr>
          <a:r>
            <a:rPr lang="en-US" sz="3000" kern="1200" dirty="0" err="1">
              <a:solidFill>
                <a:srgbClr val="FFFF00"/>
              </a:solidFill>
            </a:rPr>
            <a:t>Inson</a:t>
          </a:r>
          <a:r>
            <a:rPr lang="en-US" sz="3000" kern="1200" dirty="0">
              <a:solidFill>
                <a:srgbClr val="FFFF00"/>
              </a:solidFill>
            </a:rPr>
            <a:t> </a:t>
          </a:r>
          <a:r>
            <a:rPr lang="en-US" sz="3000" kern="1200" dirty="0" err="1">
              <a:solidFill>
                <a:srgbClr val="FFFF00"/>
              </a:solidFill>
            </a:rPr>
            <a:t>qadim</a:t>
          </a:r>
          <a:r>
            <a:rPr lang="en-US" sz="3000" kern="1200" dirty="0">
              <a:solidFill>
                <a:srgbClr val="FFFF00"/>
              </a:solidFill>
            </a:rPr>
            <a:t> </a:t>
          </a:r>
          <a:r>
            <a:rPr lang="en-US" sz="3000" kern="1200" dirty="0" err="1">
              <a:solidFill>
                <a:srgbClr val="FFFF00"/>
              </a:solidFill>
            </a:rPr>
            <a:t>zamonlardan</a:t>
          </a:r>
          <a:r>
            <a:rPr lang="en-US" sz="3000" kern="1200" dirty="0">
              <a:solidFill>
                <a:srgbClr val="FFFF00"/>
              </a:solidFill>
            </a:rPr>
            <a:t> </a:t>
          </a:r>
          <a:r>
            <a:rPr lang="en-US" sz="3000" kern="1200" dirty="0" err="1">
              <a:solidFill>
                <a:srgbClr val="FFFF00"/>
              </a:solidFill>
            </a:rPr>
            <a:t>beri</a:t>
          </a:r>
          <a:r>
            <a:rPr lang="en-US" sz="3000" kern="1200" dirty="0">
              <a:solidFill>
                <a:srgbClr val="FFFF00"/>
              </a:solidFill>
            </a:rPr>
            <a:t> </a:t>
          </a:r>
          <a:r>
            <a:rPr lang="en-US" sz="3000" kern="1200" dirty="0" err="1">
              <a:solidFill>
                <a:srgbClr val="FFFF00"/>
              </a:solidFill>
            </a:rPr>
            <a:t>moddiy</a:t>
          </a:r>
          <a:r>
            <a:rPr lang="en-US" sz="3000" kern="1200" dirty="0">
              <a:solidFill>
                <a:srgbClr val="FFFF00"/>
              </a:solidFill>
            </a:rPr>
            <a:t> </a:t>
          </a:r>
          <a:r>
            <a:rPr lang="en-US" sz="3000" kern="1200" dirty="0" err="1">
              <a:solidFill>
                <a:srgbClr val="FFFF00"/>
              </a:solidFill>
            </a:rPr>
            <a:t>dunyo</a:t>
          </a:r>
          <a:r>
            <a:rPr lang="en-US" sz="3000" kern="1200" dirty="0">
              <a:solidFill>
                <a:srgbClr val="FFFF00"/>
              </a:solidFill>
            </a:rPr>
            <a:t> </a:t>
          </a:r>
          <a:r>
            <a:rPr lang="en-US" sz="3000" kern="1200" dirty="0" err="1">
              <a:solidFill>
                <a:srgbClr val="FFFF00"/>
              </a:solidFill>
            </a:rPr>
            <a:t>qanday</a:t>
          </a:r>
          <a:r>
            <a:rPr lang="en-US" sz="3000" kern="1200" dirty="0">
              <a:solidFill>
                <a:srgbClr val="FFFF00"/>
              </a:solidFill>
            </a:rPr>
            <a:t> </a:t>
          </a:r>
          <a:r>
            <a:rPr lang="en-US" sz="3000" kern="1200" dirty="0" err="1">
              <a:solidFill>
                <a:srgbClr val="FFFF00"/>
              </a:solidFill>
            </a:rPr>
            <a:t>ishlashini</a:t>
          </a:r>
          <a:r>
            <a:rPr lang="en-US" sz="3000" kern="1200" dirty="0">
              <a:solidFill>
                <a:srgbClr val="FFFF00"/>
              </a:solidFill>
            </a:rPr>
            <a:t> </a:t>
          </a:r>
          <a:r>
            <a:rPr lang="en-US" sz="3000" kern="1200" dirty="0" err="1">
              <a:solidFill>
                <a:srgbClr val="FFFF00"/>
              </a:solidFill>
            </a:rPr>
            <a:t>tushunishga</a:t>
          </a:r>
          <a:r>
            <a:rPr lang="en-US" sz="3000" kern="1200" dirty="0">
              <a:solidFill>
                <a:srgbClr val="FFFF00"/>
              </a:solidFill>
            </a:rPr>
            <a:t> harakat </a:t>
          </a:r>
          <a:r>
            <a:rPr lang="en-US" sz="3000" kern="1200" dirty="0" err="1">
              <a:solidFill>
                <a:srgbClr val="FFFF00"/>
              </a:solidFill>
            </a:rPr>
            <a:t>qilib</a:t>
          </a:r>
          <a:r>
            <a:rPr lang="en-US" sz="3000" kern="1200" dirty="0">
              <a:solidFill>
                <a:srgbClr val="FFFF00"/>
              </a:solidFill>
            </a:rPr>
            <a:t> </a:t>
          </a:r>
          <a:r>
            <a:rPr lang="en-US" sz="3000" kern="1200" dirty="0" err="1">
              <a:solidFill>
                <a:srgbClr val="FFFF00"/>
              </a:solidFill>
            </a:rPr>
            <a:t>keladi</a:t>
          </a:r>
          <a:r>
            <a:rPr lang="en-US" sz="3000" kern="1200" dirty="0">
              <a:solidFill>
                <a:srgbClr val="FFFF00"/>
              </a:solidFill>
            </a:rPr>
            <a:t>. </a:t>
          </a:r>
          <a:r>
            <a:rPr lang="en-US" sz="3000" kern="1200" dirty="0" err="1">
              <a:solidFill>
                <a:srgbClr val="FFFF00"/>
              </a:solidFill>
            </a:rPr>
            <a:t>Ma’lumki</a:t>
          </a:r>
          <a:r>
            <a:rPr lang="en-US" sz="3000" kern="1200" dirty="0">
              <a:solidFill>
                <a:srgbClr val="FFFF00"/>
              </a:solidFill>
            </a:rPr>
            <a:t>, </a:t>
          </a:r>
          <a:r>
            <a:rPr lang="en-US" sz="3000" kern="1200" dirty="0" err="1">
              <a:solidFill>
                <a:srgbClr val="FFFF00"/>
              </a:solidFill>
            </a:rPr>
            <a:t>qadimgi</a:t>
          </a:r>
          <a:r>
            <a:rPr lang="en-US" sz="3000" kern="1200" dirty="0">
              <a:solidFill>
                <a:srgbClr val="FFFF00"/>
              </a:solidFill>
            </a:rPr>
            <a:t> </a:t>
          </a:r>
          <a:r>
            <a:rPr lang="en-US" sz="3000" kern="1200" dirty="0" err="1">
              <a:solidFill>
                <a:srgbClr val="FFFF00"/>
              </a:solidFill>
            </a:rPr>
            <a:t>davrdan</a:t>
          </a:r>
          <a:r>
            <a:rPr lang="en-US" sz="3000" kern="1200" dirty="0">
              <a:solidFill>
                <a:srgbClr val="FFFF00"/>
              </a:solidFill>
            </a:rPr>
            <a:t> </a:t>
          </a:r>
          <a:r>
            <a:rPr lang="en-US" sz="3000" kern="1200" dirty="0" err="1">
              <a:solidFill>
                <a:srgbClr val="FFFF00"/>
              </a:solidFill>
            </a:rPr>
            <a:t>beri</a:t>
          </a:r>
          <a:r>
            <a:rPr lang="en-US" sz="3000" kern="1200" dirty="0">
              <a:solidFill>
                <a:srgbClr val="FFFF00"/>
              </a:solidFill>
            </a:rPr>
            <a:t> </a:t>
          </a:r>
          <a:r>
            <a:rPr lang="en-US" sz="3000" kern="1200" dirty="0" err="1">
              <a:solidFill>
                <a:srgbClr val="FFFF00"/>
              </a:solidFill>
            </a:rPr>
            <a:t>tabiatni</a:t>
          </a:r>
          <a:r>
            <a:rPr lang="en-US" sz="3000" kern="1200" dirty="0">
              <a:solidFill>
                <a:srgbClr val="FFFF00"/>
              </a:solidFill>
            </a:rPr>
            <a:t> </a:t>
          </a:r>
          <a:r>
            <a:rPr lang="en-US" sz="3000" kern="1200" dirty="0" err="1">
              <a:solidFill>
                <a:srgbClr val="FFFF00"/>
              </a:solidFill>
            </a:rPr>
            <a:t>tushuntirishga</a:t>
          </a:r>
          <a:r>
            <a:rPr lang="en-US" sz="3000" kern="1200" dirty="0">
              <a:solidFill>
                <a:srgbClr val="FFFF00"/>
              </a:solidFill>
            </a:rPr>
            <a:t> </a:t>
          </a:r>
          <a:r>
            <a:rPr lang="en-US" sz="3000" kern="1200" dirty="0" err="1">
              <a:solidFill>
                <a:srgbClr val="FFFF00"/>
              </a:solidFill>
            </a:rPr>
            <a:t>ikkita</a:t>
          </a:r>
          <a:r>
            <a:rPr lang="en-US" sz="3000" kern="1200" dirty="0">
              <a:solidFill>
                <a:srgbClr val="FFFF00"/>
              </a:solidFill>
            </a:rPr>
            <a:t> </a:t>
          </a:r>
          <a:r>
            <a:rPr lang="en-US" sz="3000" kern="1200" dirty="0" err="1">
              <a:solidFill>
                <a:srgbClr val="FFFF00"/>
              </a:solidFill>
            </a:rPr>
            <a:t>yondashuv</a:t>
          </a:r>
          <a:r>
            <a:rPr lang="en-US" sz="3000" kern="1200" dirty="0">
              <a:solidFill>
                <a:srgbClr val="FFFF00"/>
              </a:solidFill>
            </a:rPr>
            <a:t> </a:t>
          </a:r>
          <a:r>
            <a:rPr lang="en-US" sz="3000" kern="1200" dirty="0" err="1">
              <a:solidFill>
                <a:srgbClr val="FFFF00"/>
              </a:solidFill>
            </a:rPr>
            <a:t>mavjud</a:t>
          </a:r>
          <a:r>
            <a:rPr lang="en-US" sz="3000" kern="1200" dirty="0">
              <a:solidFill>
                <a:srgbClr val="FFFF00"/>
              </a:solidFill>
            </a:rPr>
            <a:t> </a:t>
          </a:r>
          <a:r>
            <a:rPr lang="en-US" sz="3000" kern="1200" dirty="0" err="1">
              <a:solidFill>
                <a:srgbClr val="FFFF00"/>
              </a:solidFill>
            </a:rPr>
            <a:t>edi</a:t>
          </a:r>
          <a:r>
            <a:rPr lang="en-US" sz="3000" kern="1200" dirty="0">
              <a:solidFill>
                <a:srgbClr val="FFFF00"/>
              </a:solidFill>
            </a:rPr>
            <a:t>. </a:t>
          </a:r>
          <a:endParaRPr lang="ru-RU" sz="3000" kern="1200" dirty="0">
            <a:solidFill>
              <a:srgbClr val="FFFF00"/>
            </a:solidFill>
          </a:endParaRPr>
        </a:p>
      </dsp:txBody>
      <dsp:txXfrm>
        <a:off x="52199" y="292760"/>
        <a:ext cx="8788082" cy="1677799"/>
      </dsp:txXfrm>
    </dsp:sp>
    <dsp:sp modelId="{6816C0A2-D171-46AD-B444-4E8917F1BF4B}">
      <dsp:nvSpPr>
        <dsp:cNvPr id="0" name=""/>
        <dsp:cNvSpPr/>
      </dsp:nvSpPr>
      <dsp:spPr>
        <a:xfrm>
          <a:off x="0" y="2160237"/>
          <a:ext cx="1782197" cy="1782197"/>
        </a:xfrm>
        <a:prstGeom prst="roundRect">
          <a:avLst>
            <a:gd name="adj" fmla="val 16670"/>
          </a:avLst>
        </a:prstGeom>
        <a:blipFill rotWithShape="1">
          <a:blip xmlns:r="http://schemas.openxmlformats.org/officeDocument/2006/relationships" r:embed="rId1"/>
          <a:srcRect/>
          <a:stretch>
            <a:fillRect l="-17000" r="-17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3D6A23-6DD2-45ED-8288-9187E92132C9}">
      <dsp:nvSpPr>
        <dsp:cNvPr id="0" name=""/>
        <dsp:cNvSpPr/>
      </dsp:nvSpPr>
      <dsp:spPr>
        <a:xfrm>
          <a:off x="1889129" y="2160237"/>
          <a:ext cx="7003350" cy="1782197"/>
        </a:xfrm>
        <a:prstGeom prst="roundRect">
          <a:avLst>
            <a:gd name="adj" fmla="val 16670"/>
          </a:avLst>
        </a:prstGeom>
        <a:solidFill>
          <a:schemeClr val="accent6">
            <a:lumMod val="20000"/>
            <a:lumOff val="8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rgbClr val="002060"/>
              </a:solidFill>
            </a:rPr>
            <a:t>mavjud</a:t>
          </a:r>
          <a:r>
            <a:rPr lang="en-US" sz="2000" kern="1200" dirty="0">
              <a:solidFill>
                <a:srgbClr val="002060"/>
              </a:solidFill>
            </a:rPr>
            <a:t> </a:t>
          </a:r>
          <a:r>
            <a:rPr lang="en-US" sz="2000" kern="1200" dirty="0" err="1">
              <a:solidFill>
                <a:srgbClr val="002060"/>
              </a:solidFill>
            </a:rPr>
            <a:t>bo‘lgan</a:t>
          </a:r>
          <a:r>
            <a:rPr lang="en-US" sz="2000" kern="1200" dirty="0">
              <a:solidFill>
                <a:srgbClr val="002060"/>
              </a:solidFill>
            </a:rPr>
            <a:t> </a:t>
          </a:r>
          <a:r>
            <a:rPr lang="en-US" sz="2000" kern="1200" dirty="0" err="1">
              <a:solidFill>
                <a:srgbClr val="002060"/>
              </a:solidFill>
            </a:rPr>
            <a:t>hamma</a:t>
          </a:r>
          <a:r>
            <a:rPr lang="en-US" sz="2000" kern="1200" dirty="0">
              <a:solidFill>
                <a:srgbClr val="002060"/>
              </a:solidFill>
            </a:rPr>
            <a:t> </a:t>
          </a:r>
          <a:r>
            <a:rPr lang="en-US" sz="2000" kern="1200" dirty="0" err="1">
              <a:solidFill>
                <a:srgbClr val="002060"/>
              </a:solidFill>
            </a:rPr>
            <a:t>narsaning</a:t>
          </a:r>
          <a:r>
            <a:rPr lang="en-US" sz="2000" kern="1200" dirty="0">
              <a:solidFill>
                <a:srgbClr val="002060"/>
              </a:solidFill>
            </a:rPr>
            <a:t> </a:t>
          </a:r>
          <a:r>
            <a:rPr lang="en-US" sz="2000" kern="1200" dirty="0" err="1">
              <a:solidFill>
                <a:srgbClr val="002060"/>
              </a:solidFill>
            </a:rPr>
            <a:t>asosi</a:t>
          </a:r>
          <a:r>
            <a:rPr lang="en-US" sz="2000" kern="1200" dirty="0">
              <a:solidFill>
                <a:srgbClr val="002060"/>
              </a:solidFill>
            </a:rPr>
            <a:t> </a:t>
          </a:r>
          <a:r>
            <a:rPr lang="en-US" sz="2000" kern="1200" dirty="0" err="1">
              <a:solidFill>
                <a:srgbClr val="002060"/>
              </a:solidFill>
            </a:rPr>
            <a:t>uzluksiz</a:t>
          </a:r>
          <a:r>
            <a:rPr lang="en-US" sz="2000" kern="1200" dirty="0">
              <a:solidFill>
                <a:srgbClr val="002060"/>
              </a:solidFill>
            </a:rPr>
            <a:t>, </a:t>
          </a:r>
          <a:r>
            <a:rPr lang="en-US" sz="2000" kern="1200" dirty="0" err="1">
              <a:solidFill>
                <a:srgbClr val="002060"/>
              </a:solidFill>
            </a:rPr>
            <a:t>bir</a:t>
          </a:r>
          <a:r>
            <a:rPr lang="en-US" sz="2000" kern="1200" dirty="0">
              <a:solidFill>
                <a:srgbClr val="002060"/>
              </a:solidFill>
            </a:rPr>
            <a:t> </a:t>
          </a:r>
          <a:r>
            <a:rPr lang="en-US" sz="2000" kern="1200" dirty="0" err="1">
              <a:solidFill>
                <a:srgbClr val="002060"/>
              </a:solidFill>
            </a:rPr>
            <a:t>xil</a:t>
          </a:r>
          <a:r>
            <a:rPr lang="en-US" sz="2000" kern="1200" dirty="0">
              <a:solidFill>
                <a:srgbClr val="002060"/>
              </a:solidFill>
            </a:rPr>
            <a:t> </a:t>
          </a:r>
          <a:r>
            <a:rPr lang="en-US" sz="2000" kern="1200" dirty="0" err="1">
              <a:solidFill>
                <a:srgbClr val="002060"/>
              </a:solidFill>
            </a:rPr>
            <a:t>materiya</a:t>
          </a:r>
          <a:r>
            <a:rPr lang="en-US" sz="2000" kern="1200" dirty="0">
              <a:solidFill>
                <a:srgbClr val="002060"/>
              </a:solidFill>
            </a:rPr>
            <a:t> </a:t>
          </a:r>
          <a:r>
            <a:rPr lang="en-US" sz="2000" kern="1200" dirty="0" err="1">
              <a:solidFill>
                <a:srgbClr val="002060"/>
              </a:solidFill>
            </a:rPr>
            <a:t>bo‘lib</a:t>
          </a:r>
          <a:r>
            <a:rPr lang="en-US" sz="2000" kern="1200" dirty="0">
              <a:solidFill>
                <a:srgbClr val="002060"/>
              </a:solidFill>
            </a:rPr>
            <a:t>, </a:t>
          </a:r>
          <a:r>
            <a:rPr lang="en-US" sz="2000" kern="1200" dirty="0" err="1">
              <a:solidFill>
                <a:srgbClr val="002060"/>
              </a:solidFill>
            </a:rPr>
            <a:t>hamma</a:t>
          </a:r>
          <a:r>
            <a:rPr lang="en-US" sz="2000" kern="1200" dirty="0">
              <a:solidFill>
                <a:srgbClr val="002060"/>
              </a:solidFill>
            </a:rPr>
            <a:t> </a:t>
          </a:r>
          <a:r>
            <a:rPr lang="en-US" sz="2000" kern="1200" dirty="0" err="1">
              <a:solidFill>
                <a:srgbClr val="002060"/>
              </a:solidFill>
            </a:rPr>
            <a:t>narsani</a:t>
          </a:r>
          <a:r>
            <a:rPr lang="en-US" sz="2000" kern="1200" dirty="0">
              <a:solidFill>
                <a:srgbClr val="002060"/>
              </a:solidFill>
            </a:rPr>
            <a:t> </a:t>
          </a:r>
          <a:r>
            <a:rPr lang="en-US" sz="2000" kern="1200" dirty="0" err="1">
              <a:solidFill>
                <a:srgbClr val="002060"/>
              </a:solidFill>
            </a:rPr>
            <a:t>o‘zi</a:t>
          </a:r>
          <a:r>
            <a:rPr lang="en-US" sz="2000" kern="1200" dirty="0">
              <a:solidFill>
                <a:srgbClr val="002060"/>
              </a:solidFill>
            </a:rPr>
            <a:t> </a:t>
          </a:r>
          <a:r>
            <a:rPr lang="en-US" sz="2000" kern="1200" dirty="0" err="1">
              <a:solidFill>
                <a:srgbClr val="002060"/>
              </a:solidFill>
            </a:rPr>
            <a:t>bilan</a:t>
          </a:r>
          <a:r>
            <a:rPr lang="en-US" sz="2000" kern="1200" dirty="0">
              <a:solidFill>
                <a:srgbClr val="002060"/>
              </a:solidFill>
            </a:rPr>
            <a:t> </a:t>
          </a:r>
          <a:r>
            <a:rPr lang="en-US" sz="2000" kern="1200" dirty="0" err="1">
              <a:solidFill>
                <a:srgbClr val="002060"/>
              </a:solidFill>
            </a:rPr>
            <a:t>to‘ldiradi</a:t>
          </a:r>
          <a:r>
            <a:rPr lang="en-US" sz="2000" kern="1200" dirty="0">
              <a:solidFill>
                <a:srgbClr val="002060"/>
              </a:solidFill>
            </a:rPr>
            <a:t>, u </a:t>
          </a:r>
          <a:r>
            <a:rPr lang="en-US" sz="2000" kern="1200" dirty="0" err="1">
              <a:solidFill>
                <a:srgbClr val="002060"/>
              </a:solidFill>
            </a:rPr>
            <a:t>bo‘sh</a:t>
          </a:r>
          <a:r>
            <a:rPr lang="en-US" sz="2000" kern="1200" dirty="0">
              <a:solidFill>
                <a:srgbClr val="002060"/>
              </a:solidFill>
            </a:rPr>
            <a:t> joy </a:t>
          </a:r>
          <a:r>
            <a:rPr lang="en-US" sz="2000" kern="1200" dirty="0" err="1">
              <a:solidFill>
                <a:srgbClr val="002060"/>
              </a:solidFill>
            </a:rPr>
            <a:t>qoldirmaydi</a:t>
          </a:r>
          <a:r>
            <a:rPr lang="en-US" sz="2000" kern="1200" dirty="0">
              <a:solidFill>
                <a:srgbClr val="002060"/>
              </a:solidFill>
            </a:rPr>
            <a:t>. </a:t>
          </a:r>
          <a:r>
            <a:rPr lang="en-US" sz="2000" kern="1200" dirty="0" err="1">
              <a:solidFill>
                <a:srgbClr val="002060"/>
              </a:solidFill>
            </a:rPr>
            <a:t>Ushbu</a:t>
          </a:r>
          <a:r>
            <a:rPr lang="en-US" sz="2000" kern="1200" dirty="0">
              <a:solidFill>
                <a:srgbClr val="002060"/>
              </a:solidFill>
            </a:rPr>
            <a:t> </a:t>
          </a:r>
          <a:r>
            <a:rPr lang="en-US" sz="2000" kern="1200" dirty="0" err="1">
              <a:solidFill>
                <a:srgbClr val="002060"/>
              </a:solidFill>
            </a:rPr>
            <a:t>vakillik</a:t>
          </a:r>
          <a:r>
            <a:rPr lang="en-US" sz="2000" kern="1200" dirty="0">
              <a:solidFill>
                <a:srgbClr val="002060"/>
              </a:solidFill>
            </a:rPr>
            <a:t> </a:t>
          </a:r>
          <a:r>
            <a:rPr lang="en-US" sz="2000" b="1" kern="1200" dirty="0" err="1">
              <a:solidFill>
                <a:srgbClr val="002060"/>
              </a:solidFill>
            </a:rPr>
            <a:t>kontinium</a:t>
          </a:r>
          <a:r>
            <a:rPr lang="en-US" sz="2000" b="1" kern="1200" dirty="0">
              <a:solidFill>
                <a:srgbClr val="002060"/>
              </a:solidFill>
            </a:rPr>
            <a:t> </a:t>
          </a:r>
          <a:r>
            <a:rPr lang="en-US" sz="2000" kern="1200" dirty="0">
              <a:solidFill>
                <a:srgbClr val="002060"/>
              </a:solidFill>
            </a:rPr>
            <a:t>(</a:t>
          </a:r>
          <a:r>
            <a:rPr lang="en-US" sz="2000" kern="1200" dirty="0" err="1">
              <a:solidFill>
                <a:srgbClr val="002060"/>
              </a:solidFill>
            </a:rPr>
            <a:t>doimiylik</a:t>
          </a:r>
          <a:r>
            <a:rPr lang="en-US" sz="2000" kern="1200" dirty="0">
              <a:solidFill>
                <a:srgbClr val="002060"/>
              </a:solidFill>
            </a:rPr>
            <a:t>) </a:t>
          </a:r>
          <a:r>
            <a:rPr lang="en-US" sz="2000" kern="1200" dirty="0" err="1">
              <a:solidFill>
                <a:srgbClr val="002060"/>
              </a:solidFill>
            </a:rPr>
            <a:t>deyiladi</a:t>
          </a:r>
          <a:r>
            <a:rPr lang="en-US" sz="2000" kern="1200" dirty="0">
              <a:solidFill>
                <a:srgbClr val="002060"/>
              </a:solidFill>
            </a:rPr>
            <a:t> (</a:t>
          </a:r>
          <a:r>
            <a:rPr lang="en-US" sz="2000" kern="1200" dirty="0" err="1">
              <a:solidFill>
                <a:srgbClr val="002060"/>
              </a:solidFill>
            </a:rPr>
            <a:t>lotin</a:t>
          </a:r>
          <a:r>
            <a:rPr lang="en-US" sz="2000" kern="1200" dirty="0">
              <a:solidFill>
                <a:srgbClr val="002060"/>
              </a:solidFill>
            </a:rPr>
            <a:t> </a:t>
          </a:r>
          <a:r>
            <a:rPr lang="en-US" sz="2000" kern="1200" dirty="0" err="1">
              <a:solidFill>
                <a:srgbClr val="002060"/>
              </a:solidFill>
            </a:rPr>
            <a:t>tilidan</a:t>
          </a:r>
          <a:r>
            <a:rPr lang="en-US" sz="2000" kern="1200" dirty="0">
              <a:solidFill>
                <a:srgbClr val="002060"/>
              </a:solidFill>
            </a:rPr>
            <a:t> </a:t>
          </a:r>
          <a:r>
            <a:rPr lang="en-US" sz="2000" b="1" kern="1200" dirty="0" err="1">
              <a:solidFill>
                <a:srgbClr val="002060"/>
              </a:solidFill>
            </a:rPr>
            <a:t>kontinium</a:t>
          </a:r>
          <a:r>
            <a:rPr lang="en-US" sz="2000" b="1" kern="1200" dirty="0">
              <a:solidFill>
                <a:srgbClr val="002060"/>
              </a:solidFill>
            </a:rPr>
            <a:t> </a:t>
          </a:r>
          <a:r>
            <a:rPr lang="en-US" sz="2000" kern="1200" dirty="0">
              <a:solidFill>
                <a:srgbClr val="002060"/>
              </a:solidFill>
            </a:rPr>
            <a:t>– </a:t>
          </a:r>
          <a:r>
            <a:rPr lang="en-US" sz="2000" kern="1200" dirty="0" err="1">
              <a:solidFill>
                <a:srgbClr val="002060"/>
              </a:solidFill>
            </a:rPr>
            <a:t>uzluksiz</a:t>
          </a:r>
          <a:r>
            <a:rPr lang="en-US" sz="2000" kern="1200" dirty="0">
              <a:solidFill>
                <a:srgbClr val="002060"/>
              </a:solidFill>
            </a:rPr>
            <a:t>, </a:t>
          </a:r>
          <a:r>
            <a:rPr lang="en-US" sz="2000" kern="1200" dirty="0" err="1">
              <a:solidFill>
                <a:srgbClr val="002060"/>
              </a:solidFill>
            </a:rPr>
            <a:t>bir</a:t>
          </a:r>
          <a:r>
            <a:rPr lang="en-US" sz="2000" kern="1200" dirty="0">
              <a:solidFill>
                <a:srgbClr val="002060"/>
              </a:solidFill>
            </a:rPr>
            <a:t> </a:t>
          </a:r>
          <a:r>
            <a:rPr lang="en-US" sz="2000" kern="1200" dirty="0" err="1">
              <a:solidFill>
                <a:srgbClr val="002060"/>
              </a:solidFill>
            </a:rPr>
            <a:t>tekis</a:t>
          </a:r>
          <a:r>
            <a:rPr lang="en-US" sz="2000" kern="1200" dirty="0">
              <a:solidFill>
                <a:srgbClr val="002060"/>
              </a:solidFill>
            </a:rPr>
            <a:t>). </a:t>
          </a:r>
          <a:r>
            <a:rPr lang="en-US" sz="2000" kern="1200" dirty="0" err="1">
              <a:solidFill>
                <a:srgbClr val="002060"/>
              </a:solidFill>
            </a:rPr>
            <a:t>Moddiy</a:t>
          </a:r>
          <a:r>
            <a:rPr lang="en-US" sz="2000" kern="1200" dirty="0">
              <a:solidFill>
                <a:srgbClr val="002060"/>
              </a:solidFill>
            </a:rPr>
            <a:t> </a:t>
          </a:r>
          <a:r>
            <a:rPr lang="en-US" sz="2000" kern="1200" dirty="0" err="1">
              <a:solidFill>
                <a:srgbClr val="002060"/>
              </a:solidFill>
            </a:rPr>
            <a:t>dunyoni</a:t>
          </a:r>
          <a:r>
            <a:rPr lang="en-US" sz="2000" kern="1200" dirty="0">
              <a:solidFill>
                <a:srgbClr val="002060"/>
              </a:solidFill>
            </a:rPr>
            <a:t> </a:t>
          </a:r>
          <a:r>
            <a:rPr lang="en-US" sz="2000" kern="1200" dirty="0" err="1">
              <a:solidFill>
                <a:srgbClr val="002060"/>
              </a:solidFill>
            </a:rPr>
            <a:t>bunday</a:t>
          </a:r>
          <a:r>
            <a:rPr lang="en-US" sz="2000" kern="1200" dirty="0">
              <a:solidFill>
                <a:srgbClr val="002060"/>
              </a:solidFill>
            </a:rPr>
            <a:t> </a:t>
          </a:r>
          <a:r>
            <a:rPr lang="en-US" sz="2000" kern="1200" dirty="0" err="1">
              <a:solidFill>
                <a:srgbClr val="002060"/>
              </a:solidFill>
            </a:rPr>
            <a:t>tushuntirishning</a:t>
          </a:r>
          <a:r>
            <a:rPr lang="en-US" sz="2000" kern="1200" dirty="0">
              <a:solidFill>
                <a:srgbClr val="002060"/>
              </a:solidFill>
            </a:rPr>
            <a:t> </a:t>
          </a:r>
          <a:r>
            <a:rPr lang="en-US" sz="2000" kern="1200" dirty="0" err="1">
              <a:solidFill>
                <a:srgbClr val="002060"/>
              </a:solidFill>
            </a:rPr>
            <a:t>vakili</a:t>
          </a:r>
          <a:r>
            <a:rPr lang="en-US" sz="2000" kern="1200" dirty="0">
              <a:solidFill>
                <a:srgbClr val="002060"/>
              </a:solidFill>
            </a:rPr>
            <a:t>, </a:t>
          </a:r>
          <a:r>
            <a:rPr lang="en-US" sz="2000" kern="1200" dirty="0" err="1">
              <a:solidFill>
                <a:srgbClr val="002060"/>
              </a:solidFill>
            </a:rPr>
            <a:t>masalan</a:t>
          </a:r>
          <a:r>
            <a:rPr lang="en-US" sz="2000" kern="1200" dirty="0">
              <a:solidFill>
                <a:srgbClr val="002060"/>
              </a:solidFill>
            </a:rPr>
            <a:t>, </a:t>
          </a:r>
          <a:r>
            <a:rPr lang="en-US" sz="2000" kern="1200" dirty="0" err="1">
              <a:solidFill>
                <a:srgbClr val="002060"/>
              </a:solidFill>
            </a:rPr>
            <a:t>qadimgi</a:t>
          </a:r>
          <a:r>
            <a:rPr lang="en-US" sz="2000" kern="1200" dirty="0">
              <a:solidFill>
                <a:srgbClr val="002060"/>
              </a:solidFill>
            </a:rPr>
            <a:t> </a:t>
          </a:r>
          <a:r>
            <a:rPr lang="en-US" sz="2000" kern="1200" dirty="0" err="1">
              <a:solidFill>
                <a:srgbClr val="002060"/>
              </a:solidFill>
            </a:rPr>
            <a:t>yunon</a:t>
          </a:r>
          <a:r>
            <a:rPr lang="en-US" sz="2000" kern="1200" dirty="0">
              <a:solidFill>
                <a:srgbClr val="002060"/>
              </a:solidFill>
            </a:rPr>
            <a:t> </a:t>
          </a:r>
          <a:r>
            <a:rPr lang="en-US" sz="2000" kern="1200" dirty="0" err="1">
              <a:solidFill>
                <a:srgbClr val="002060"/>
              </a:solidFill>
            </a:rPr>
            <a:t>faylasufi</a:t>
          </a:r>
          <a:r>
            <a:rPr lang="en-US" sz="2000" kern="1200" dirty="0">
              <a:solidFill>
                <a:srgbClr val="002060"/>
              </a:solidFill>
            </a:rPr>
            <a:t> </a:t>
          </a:r>
          <a:r>
            <a:rPr lang="en-US" sz="2000" kern="1200" dirty="0" err="1">
              <a:solidFill>
                <a:srgbClr val="002060"/>
              </a:solidFill>
            </a:rPr>
            <a:t>Aristotel</a:t>
          </a:r>
          <a:r>
            <a:rPr lang="en-US" sz="2000" kern="1200" dirty="0">
              <a:solidFill>
                <a:srgbClr val="002060"/>
              </a:solidFill>
            </a:rPr>
            <a:t> </a:t>
          </a:r>
          <a:r>
            <a:rPr lang="en-US" sz="2000" kern="1200" dirty="0" err="1">
              <a:solidFill>
                <a:srgbClr val="002060"/>
              </a:solidFill>
            </a:rPr>
            <a:t>edi</a:t>
          </a:r>
          <a:r>
            <a:rPr lang="en-US" sz="2000" kern="1200" dirty="0">
              <a:solidFill>
                <a:srgbClr val="002060"/>
              </a:solidFill>
            </a:rPr>
            <a:t>.</a:t>
          </a:r>
          <a:endParaRPr lang="ru-RU" sz="2000" kern="1200" dirty="0">
            <a:solidFill>
              <a:srgbClr val="002060"/>
            </a:solidFill>
          </a:endParaRPr>
        </a:p>
      </dsp:txBody>
      <dsp:txXfrm>
        <a:off x="1976144" y="2247252"/>
        <a:ext cx="6829320" cy="1608167"/>
      </dsp:txXfrm>
    </dsp:sp>
    <dsp:sp modelId="{8958DD3F-22B0-4F2E-8B95-3449ED9BE338}">
      <dsp:nvSpPr>
        <dsp:cNvPr id="0" name=""/>
        <dsp:cNvSpPr/>
      </dsp:nvSpPr>
      <dsp:spPr>
        <a:xfrm rot="10800000">
          <a:off x="0" y="4204062"/>
          <a:ext cx="1782197" cy="1782197"/>
        </a:xfrm>
        <a:prstGeom prst="roundRect">
          <a:avLst>
            <a:gd name="adj" fmla="val 16670"/>
          </a:avLst>
        </a:prstGeom>
        <a:blipFill rotWithShape="1">
          <a:blip xmlns:r="http://schemas.openxmlformats.org/officeDocument/2006/relationships" r:embed="rId1"/>
          <a:srcRect/>
          <a:stretch>
            <a:fillRect l="-17000" r="-17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186000-3155-4CCA-A5A0-577C5F477B11}">
      <dsp:nvSpPr>
        <dsp:cNvPr id="0" name=""/>
        <dsp:cNvSpPr/>
      </dsp:nvSpPr>
      <dsp:spPr>
        <a:xfrm>
          <a:off x="1889129" y="4212456"/>
          <a:ext cx="7003350" cy="1782197"/>
        </a:xfrm>
        <a:prstGeom prst="roundRect">
          <a:avLst>
            <a:gd name="adj" fmla="val 16670"/>
          </a:avLst>
        </a:prstGeom>
        <a:solidFill>
          <a:schemeClr val="bg2">
            <a:lumMod val="9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rgbClr val="002060"/>
              </a:solidFill>
            </a:rPr>
            <a:t>Moddiy</a:t>
          </a:r>
          <a:r>
            <a:rPr lang="en-US" sz="2000" kern="1200" dirty="0">
              <a:solidFill>
                <a:srgbClr val="002060"/>
              </a:solidFill>
            </a:rPr>
            <a:t> </a:t>
          </a:r>
          <a:r>
            <a:rPr lang="en-US" sz="2000" kern="1200" dirty="0" err="1">
              <a:solidFill>
                <a:srgbClr val="002060"/>
              </a:solidFill>
            </a:rPr>
            <a:t>dunyoni</a:t>
          </a:r>
          <a:r>
            <a:rPr lang="en-US" sz="2000" kern="1200" dirty="0">
              <a:solidFill>
                <a:srgbClr val="002060"/>
              </a:solidFill>
            </a:rPr>
            <a:t> </a:t>
          </a:r>
          <a:r>
            <a:rPr lang="en-US" sz="2000" kern="1200" dirty="0" err="1">
              <a:solidFill>
                <a:srgbClr val="002060"/>
              </a:solidFill>
            </a:rPr>
            <a:t>diskret</a:t>
          </a:r>
          <a:r>
            <a:rPr lang="en-US" sz="2000" kern="1200" dirty="0">
              <a:solidFill>
                <a:srgbClr val="002060"/>
              </a:solidFill>
            </a:rPr>
            <a:t> deb </a:t>
          </a:r>
          <a:r>
            <a:rPr lang="en-US" sz="2000" kern="1200" dirty="0" err="1">
              <a:solidFill>
                <a:srgbClr val="002060"/>
              </a:solidFill>
            </a:rPr>
            <a:t>tushuntirgan</a:t>
          </a:r>
          <a:r>
            <a:rPr lang="en-US" sz="2000" kern="1200" dirty="0">
              <a:solidFill>
                <a:srgbClr val="002060"/>
              </a:solidFill>
            </a:rPr>
            <a:t> </a:t>
          </a:r>
          <a:r>
            <a:rPr lang="en-US" sz="2000" kern="1200" dirty="0" err="1">
              <a:solidFill>
                <a:srgbClr val="002060"/>
              </a:solidFill>
            </a:rPr>
            <a:t>qarama-qarshi</a:t>
          </a:r>
          <a:r>
            <a:rPr lang="en-US" sz="2000" kern="1200" dirty="0">
              <a:solidFill>
                <a:srgbClr val="002060"/>
              </a:solidFill>
            </a:rPr>
            <a:t> </a:t>
          </a:r>
          <a:r>
            <a:rPr lang="en-US" sz="2000" kern="1200" dirty="0" err="1">
              <a:solidFill>
                <a:srgbClr val="002060"/>
              </a:solidFill>
            </a:rPr>
            <a:t>tushunchaning</a:t>
          </a:r>
          <a:r>
            <a:rPr lang="en-US" sz="2000" kern="1200" dirty="0">
              <a:solidFill>
                <a:srgbClr val="002060"/>
              </a:solidFill>
            </a:rPr>
            <a:t> </a:t>
          </a:r>
          <a:r>
            <a:rPr lang="en-US" sz="2000" kern="1200" dirty="0" err="1">
              <a:solidFill>
                <a:srgbClr val="002060"/>
              </a:solidFill>
            </a:rPr>
            <a:t>kelib</a:t>
          </a:r>
          <a:r>
            <a:rPr lang="en-US" sz="2000" kern="1200" dirty="0">
              <a:solidFill>
                <a:srgbClr val="002060"/>
              </a:solidFill>
            </a:rPr>
            <a:t> </a:t>
          </a:r>
          <a:r>
            <a:rPr lang="en-US" sz="2000" kern="1200" dirty="0" err="1">
              <a:solidFill>
                <a:srgbClr val="002060"/>
              </a:solidFill>
            </a:rPr>
            <a:t>chiqishi</a:t>
          </a:r>
          <a:r>
            <a:rPr lang="en-US" sz="2000" kern="1200" dirty="0">
              <a:solidFill>
                <a:srgbClr val="002060"/>
              </a:solidFill>
            </a:rPr>
            <a:t> (Lat. </a:t>
          </a:r>
          <a:r>
            <a:rPr lang="en-US" sz="2000" kern="1200" dirty="0" err="1">
              <a:solidFill>
                <a:srgbClr val="002060"/>
              </a:solidFill>
            </a:rPr>
            <a:t>discretus</a:t>
          </a:r>
          <a:r>
            <a:rPr lang="en-US" sz="2000" kern="1200" dirty="0">
              <a:solidFill>
                <a:srgbClr val="002060"/>
              </a:solidFill>
            </a:rPr>
            <a:t> - </a:t>
          </a:r>
          <a:r>
            <a:rPr lang="en-US" sz="2000" kern="1200" dirty="0" err="1">
              <a:solidFill>
                <a:srgbClr val="002060"/>
              </a:solidFill>
            </a:rPr>
            <a:t>bo‘lingan</a:t>
          </a:r>
          <a:r>
            <a:rPr lang="en-US" sz="2000" kern="1200" dirty="0">
              <a:solidFill>
                <a:srgbClr val="002060"/>
              </a:solidFill>
            </a:rPr>
            <a:t>, </a:t>
          </a:r>
          <a:r>
            <a:rPr lang="en-US" sz="2000" kern="1200" dirty="0" err="1">
              <a:solidFill>
                <a:srgbClr val="002060"/>
              </a:solidFill>
            </a:rPr>
            <a:t>uzlukli</a:t>
          </a:r>
          <a:r>
            <a:rPr lang="en-US" sz="2000" kern="1200" dirty="0">
              <a:solidFill>
                <a:srgbClr val="002060"/>
              </a:solidFill>
            </a:rPr>
            <a:t>), </a:t>
          </a:r>
          <a:r>
            <a:rPr lang="en-US" sz="2000" kern="1200" dirty="0" err="1">
              <a:solidFill>
                <a:srgbClr val="002060"/>
              </a:solidFill>
            </a:rPr>
            <a:t>bo‘shliqda</a:t>
          </a:r>
          <a:r>
            <a:rPr lang="en-US" sz="2000" kern="1200" dirty="0">
              <a:solidFill>
                <a:srgbClr val="002060"/>
              </a:solidFill>
            </a:rPr>
            <a:t> </a:t>
          </a:r>
          <a:r>
            <a:rPr lang="en-US" sz="2000" kern="1200" dirty="0" err="1">
              <a:solidFill>
                <a:srgbClr val="002060"/>
              </a:solidFill>
            </a:rPr>
            <a:t>harakatlanadigan</a:t>
          </a:r>
          <a:r>
            <a:rPr lang="en-US" sz="2000" kern="1200" dirty="0">
              <a:solidFill>
                <a:srgbClr val="002060"/>
              </a:solidFill>
            </a:rPr>
            <a:t> </a:t>
          </a:r>
          <a:r>
            <a:rPr lang="en-US" sz="2000" kern="1200" dirty="0" err="1">
              <a:solidFill>
                <a:srgbClr val="002060"/>
              </a:solidFill>
            </a:rPr>
            <a:t>cheksiz</a:t>
          </a:r>
          <a:r>
            <a:rPr lang="en-US" sz="2000" kern="1200" dirty="0">
              <a:solidFill>
                <a:srgbClr val="002060"/>
              </a:solidFill>
            </a:rPr>
            <a:t> </a:t>
          </a:r>
          <a:r>
            <a:rPr lang="en-US" sz="2000" kern="1200" dirty="0" err="1">
              <a:solidFill>
                <a:srgbClr val="002060"/>
              </a:solidFill>
            </a:rPr>
            <a:t>sonli</a:t>
          </a:r>
          <a:r>
            <a:rPr lang="en-US" sz="2000" kern="1200" dirty="0">
              <a:solidFill>
                <a:srgbClr val="002060"/>
              </a:solidFill>
            </a:rPr>
            <a:t> </a:t>
          </a:r>
          <a:r>
            <a:rPr lang="en-US" sz="2000" kern="1200" dirty="0" err="1">
              <a:solidFill>
                <a:srgbClr val="002060"/>
              </a:solidFill>
            </a:rPr>
            <a:t>o‘zgarmas</a:t>
          </a:r>
          <a:r>
            <a:rPr lang="en-US" sz="2000" kern="1200" dirty="0">
              <a:solidFill>
                <a:srgbClr val="002060"/>
              </a:solidFill>
            </a:rPr>
            <a:t> </a:t>
          </a:r>
          <a:r>
            <a:rPr lang="en-US" sz="2000" kern="1200" dirty="0" err="1">
              <a:solidFill>
                <a:srgbClr val="002060"/>
              </a:solidFill>
            </a:rPr>
            <a:t>va</a:t>
          </a:r>
          <a:r>
            <a:rPr lang="en-US" sz="2000" kern="1200" dirty="0">
              <a:solidFill>
                <a:srgbClr val="002060"/>
              </a:solidFill>
            </a:rPr>
            <a:t> </a:t>
          </a:r>
          <a:r>
            <a:rPr lang="en-US" sz="2000" kern="1200" dirty="0" err="1">
              <a:solidFill>
                <a:srgbClr val="002060"/>
              </a:solidFill>
            </a:rPr>
            <a:t>bo‘linmas</a:t>
          </a:r>
          <a:r>
            <a:rPr lang="en-US" sz="2000" kern="1200" dirty="0">
              <a:solidFill>
                <a:srgbClr val="002060"/>
              </a:solidFill>
            </a:rPr>
            <a:t> </a:t>
          </a:r>
          <a:r>
            <a:rPr lang="en-US" sz="2000" kern="1200" dirty="0" err="1">
              <a:solidFill>
                <a:srgbClr val="002060"/>
              </a:solidFill>
            </a:rPr>
            <a:t>zarrachalardan</a:t>
          </a:r>
          <a:r>
            <a:rPr lang="en-US" sz="2000" kern="1200" dirty="0">
              <a:solidFill>
                <a:srgbClr val="002060"/>
              </a:solidFill>
            </a:rPr>
            <a:t> (</a:t>
          </a:r>
          <a:r>
            <a:rPr lang="en-US" sz="2000" kern="1200" dirty="0" err="1">
              <a:solidFill>
                <a:srgbClr val="002060"/>
              </a:solidFill>
            </a:rPr>
            <a:t>atomlardan</a:t>
          </a:r>
          <a:r>
            <a:rPr lang="en-US" sz="2000" kern="1200" dirty="0">
              <a:solidFill>
                <a:srgbClr val="002060"/>
              </a:solidFill>
            </a:rPr>
            <a:t>) </a:t>
          </a:r>
          <a:r>
            <a:rPr lang="en-US" sz="2000" kern="1200" dirty="0" err="1">
              <a:solidFill>
                <a:srgbClr val="002060"/>
              </a:solidFill>
            </a:rPr>
            <a:t>iborat</a:t>
          </a:r>
          <a:r>
            <a:rPr lang="en-US" sz="2000" kern="1200" dirty="0">
              <a:solidFill>
                <a:srgbClr val="002060"/>
              </a:solidFill>
            </a:rPr>
            <a:t> </a:t>
          </a:r>
          <a:r>
            <a:rPr lang="en-US" sz="2000" kern="1200" dirty="0" err="1">
              <a:solidFill>
                <a:srgbClr val="002060"/>
              </a:solidFill>
            </a:rPr>
            <a:t>tarkibiy</a:t>
          </a:r>
          <a:r>
            <a:rPr lang="en-US" sz="2000" kern="1200" dirty="0">
              <a:solidFill>
                <a:srgbClr val="002060"/>
              </a:solidFill>
            </a:rPr>
            <a:t>, </a:t>
          </a:r>
          <a:r>
            <a:rPr lang="en-US" sz="2000" kern="1200" dirty="0" err="1">
              <a:solidFill>
                <a:srgbClr val="002060"/>
              </a:solidFill>
            </a:rPr>
            <a:t>qadimgi</a:t>
          </a:r>
          <a:r>
            <a:rPr lang="en-US" sz="2000" kern="1200" dirty="0">
              <a:solidFill>
                <a:srgbClr val="002060"/>
              </a:solidFill>
            </a:rPr>
            <a:t> </a:t>
          </a:r>
          <a:r>
            <a:rPr lang="en-US" sz="2000" kern="1200" dirty="0" err="1">
              <a:solidFill>
                <a:srgbClr val="002060"/>
              </a:solidFill>
            </a:rPr>
            <a:t>yunon</a:t>
          </a:r>
          <a:r>
            <a:rPr lang="en-US" sz="2000" kern="1200" dirty="0">
              <a:solidFill>
                <a:srgbClr val="002060"/>
              </a:solidFill>
            </a:rPr>
            <a:t> </a:t>
          </a:r>
          <a:r>
            <a:rPr lang="en-US" sz="2000" kern="1200" dirty="0" err="1">
              <a:solidFill>
                <a:srgbClr val="002060"/>
              </a:solidFill>
            </a:rPr>
            <a:t>faylasufi</a:t>
          </a:r>
          <a:r>
            <a:rPr lang="en-US" sz="2000" kern="1200" dirty="0">
              <a:solidFill>
                <a:srgbClr val="002060"/>
              </a:solidFill>
            </a:rPr>
            <a:t> </a:t>
          </a:r>
          <a:r>
            <a:rPr lang="en-US" sz="2000" kern="1200" dirty="0" err="1">
              <a:solidFill>
                <a:srgbClr val="002060"/>
              </a:solidFill>
            </a:rPr>
            <a:t>Demokrit</a:t>
          </a:r>
          <a:r>
            <a:rPr lang="en-US" sz="2000" kern="1200" dirty="0">
              <a:solidFill>
                <a:srgbClr val="002060"/>
              </a:solidFill>
            </a:rPr>
            <a:t> </a:t>
          </a:r>
          <a:r>
            <a:rPr lang="en-US" sz="2000" kern="1200" dirty="0" err="1">
              <a:solidFill>
                <a:srgbClr val="002060"/>
              </a:solidFill>
            </a:rPr>
            <a:t>ta’limoti</a:t>
          </a:r>
          <a:r>
            <a:rPr lang="en-US" sz="2000" kern="1200" dirty="0">
              <a:solidFill>
                <a:srgbClr val="002060"/>
              </a:solidFill>
            </a:rPr>
            <a:t> </a:t>
          </a:r>
          <a:r>
            <a:rPr lang="en-US" sz="2000" kern="1200" dirty="0" err="1">
              <a:solidFill>
                <a:srgbClr val="002060"/>
              </a:solidFill>
            </a:rPr>
            <a:t>bilan</a:t>
          </a:r>
          <a:r>
            <a:rPr lang="en-US" sz="2000" kern="1200" dirty="0">
              <a:solidFill>
                <a:srgbClr val="002060"/>
              </a:solidFill>
            </a:rPr>
            <a:t> </a:t>
          </a:r>
          <a:r>
            <a:rPr lang="en-US" sz="2000" kern="1200" dirty="0" err="1">
              <a:solidFill>
                <a:srgbClr val="002060"/>
              </a:solidFill>
            </a:rPr>
            <a:t>bog‘liq</a:t>
          </a:r>
          <a:r>
            <a:rPr lang="en-US" sz="2000" kern="1200" dirty="0">
              <a:solidFill>
                <a:srgbClr val="002060"/>
              </a:solidFill>
            </a:rPr>
            <a:t>. </a:t>
          </a:r>
          <a:endParaRPr lang="ru-RU" sz="2000" kern="1200" dirty="0">
            <a:solidFill>
              <a:srgbClr val="002060"/>
            </a:solidFill>
          </a:endParaRPr>
        </a:p>
      </dsp:txBody>
      <dsp:txXfrm>
        <a:off x="1976144" y="4299471"/>
        <a:ext cx="6829320" cy="16081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CCC69C-887B-4706-9EAB-9E82B908AAEF}">
      <dsp:nvSpPr>
        <dsp:cNvPr id="0" name=""/>
        <dsp:cNvSpPr/>
      </dsp:nvSpPr>
      <dsp:spPr>
        <a:xfrm>
          <a:off x="648071" y="0"/>
          <a:ext cx="7344816" cy="3055888"/>
        </a:xfrm>
        <a:prstGeom prst="rightArrow">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546F1A-81AA-4CC6-8AE6-BD502D5F996E}">
      <dsp:nvSpPr>
        <dsp:cNvPr id="0" name=""/>
        <dsp:cNvSpPr/>
      </dsp:nvSpPr>
      <dsp:spPr>
        <a:xfrm>
          <a:off x="292813" y="916766"/>
          <a:ext cx="2592288" cy="1222355"/>
        </a:xfrm>
        <a:prstGeom prst="roundRect">
          <a:avLst/>
        </a:prstGeom>
        <a:solidFill>
          <a:schemeClr val="accent6">
            <a:alpha val="9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solidFill>
                <a:schemeClr val="tx1"/>
              </a:solidFill>
            </a:rPr>
            <a:t>quvvat balansi</a:t>
          </a:r>
          <a:endParaRPr lang="ru-RU" sz="2300" kern="1200" dirty="0">
            <a:solidFill>
              <a:schemeClr val="tx1"/>
            </a:solidFill>
          </a:endParaRPr>
        </a:p>
      </dsp:txBody>
      <dsp:txXfrm>
        <a:off x="352483" y="976436"/>
        <a:ext cx="2472948" cy="1103015"/>
      </dsp:txXfrm>
    </dsp:sp>
    <dsp:sp modelId="{B210C6E1-1326-4D92-AC43-A20C0EA99757}">
      <dsp:nvSpPr>
        <dsp:cNvPr id="0" name=""/>
        <dsp:cNvSpPr/>
      </dsp:nvSpPr>
      <dsp:spPr>
        <a:xfrm>
          <a:off x="3024336" y="916766"/>
          <a:ext cx="2592288" cy="1222355"/>
        </a:xfrm>
        <a:prstGeom prst="roundRect">
          <a:avLst/>
        </a:prstGeom>
        <a:solidFill>
          <a:schemeClr val="accent6">
            <a:alpha val="90000"/>
            <a:hueOff val="0"/>
            <a:satOff val="0"/>
            <a:lumOff val="0"/>
            <a:alphaOff val="-2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err="1">
              <a:solidFill>
                <a:schemeClr val="tx1"/>
              </a:solidFill>
            </a:rPr>
            <a:t>kuchlarning</a:t>
          </a:r>
          <a:r>
            <a:rPr lang="en-US" sz="2300" kern="1200" dirty="0">
              <a:solidFill>
                <a:schemeClr val="tx1"/>
              </a:solidFill>
            </a:rPr>
            <a:t> </a:t>
          </a:r>
          <a:r>
            <a:rPr lang="en-US" sz="2300" kern="1200" dirty="0" err="1">
              <a:solidFill>
                <a:schemeClr val="tx1"/>
              </a:solidFill>
            </a:rPr>
            <a:t>o‘zaro</a:t>
          </a:r>
          <a:r>
            <a:rPr lang="en-US" sz="2300" kern="1200" dirty="0">
              <a:solidFill>
                <a:schemeClr val="tx1"/>
              </a:solidFill>
            </a:rPr>
            <a:t> </a:t>
          </a:r>
          <a:r>
            <a:rPr lang="en-US" sz="2300" kern="1200" dirty="0" err="1">
              <a:solidFill>
                <a:schemeClr val="tx1"/>
              </a:solidFill>
            </a:rPr>
            <a:t>ta’siri</a:t>
          </a:r>
          <a:endParaRPr lang="ru-RU" sz="2300" kern="1200" dirty="0">
            <a:solidFill>
              <a:schemeClr val="tx1"/>
            </a:solidFill>
          </a:endParaRPr>
        </a:p>
      </dsp:txBody>
      <dsp:txXfrm>
        <a:off x="3084006" y="976436"/>
        <a:ext cx="2472948" cy="1103015"/>
      </dsp:txXfrm>
    </dsp:sp>
    <dsp:sp modelId="{25B8DE79-4252-4758-A645-B79B1C81935A}">
      <dsp:nvSpPr>
        <dsp:cNvPr id="0" name=""/>
        <dsp:cNvSpPr/>
      </dsp:nvSpPr>
      <dsp:spPr>
        <a:xfrm>
          <a:off x="5755858" y="916766"/>
          <a:ext cx="2592288" cy="1222355"/>
        </a:xfrm>
        <a:prstGeom prst="roundRect">
          <a:avLst/>
        </a:prstGeom>
        <a:solidFill>
          <a:schemeClr val="accent6">
            <a:alpha val="90000"/>
            <a:hueOff val="0"/>
            <a:satOff val="0"/>
            <a:lumOff val="0"/>
            <a:alpha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solidFill>
                <a:schemeClr val="tx1"/>
              </a:solidFill>
            </a:rPr>
            <a:t>har qanday o‘zgarish paytida kuchlarni saqlash</a:t>
          </a:r>
          <a:endParaRPr lang="ru-RU" sz="2300" kern="1200" dirty="0">
            <a:solidFill>
              <a:schemeClr val="tx1"/>
            </a:solidFill>
          </a:endParaRPr>
        </a:p>
      </dsp:txBody>
      <dsp:txXfrm>
        <a:off x="5815528" y="976436"/>
        <a:ext cx="2472948" cy="11030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713004-3026-46E2-A731-B27FFE61DBF7}">
      <dsp:nvSpPr>
        <dsp:cNvPr id="0" name=""/>
        <dsp:cNvSpPr/>
      </dsp:nvSpPr>
      <dsp:spPr>
        <a:xfrm>
          <a:off x="48582" y="772353"/>
          <a:ext cx="8376353" cy="1219916"/>
        </a:xfrm>
        <a:prstGeom prst="rightArrow">
          <a:avLst>
            <a:gd name="adj1" fmla="val 50000"/>
            <a:gd name="adj2" fmla="val 5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93662" numCol="1" spcCol="1270" anchor="ctr" anchorCtr="0">
          <a:noAutofit/>
        </a:bodyPr>
        <a:lstStyle/>
        <a:p>
          <a:pPr marL="0" lvl="0" indent="0" algn="l" defTabSz="1422400">
            <a:lnSpc>
              <a:spcPct val="90000"/>
            </a:lnSpc>
            <a:spcBef>
              <a:spcPct val="0"/>
            </a:spcBef>
            <a:spcAft>
              <a:spcPct val="35000"/>
            </a:spcAft>
            <a:buNone/>
          </a:pPr>
          <a:r>
            <a:rPr lang="en-US" sz="3200" b="1" kern="1200" dirty="0">
              <a:solidFill>
                <a:schemeClr val="tx1"/>
              </a:solidFill>
            </a:rPr>
            <a:t>Avogadro </a:t>
          </a:r>
          <a:r>
            <a:rPr lang="en-US" sz="3200" b="1" kern="1200" dirty="0" err="1">
              <a:solidFill>
                <a:schemeClr val="tx1"/>
              </a:solidFill>
            </a:rPr>
            <a:t>Qonuni</a:t>
          </a:r>
          <a:endParaRPr lang="ru-RU" sz="3200" kern="1200" dirty="0">
            <a:solidFill>
              <a:schemeClr val="tx1"/>
            </a:solidFill>
          </a:endParaRPr>
        </a:p>
      </dsp:txBody>
      <dsp:txXfrm>
        <a:off x="48582" y="1077332"/>
        <a:ext cx="8071374" cy="609958"/>
      </dsp:txXfrm>
    </dsp:sp>
    <dsp:sp modelId="{C33C8B7E-E963-4FFD-A381-47B33833D2E3}">
      <dsp:nvSpPr>
        <dsp:cNvPr id="0" name=""/>
        <dsp:cNvSpPr/>
      </dsp:nvSpPr>
      <dsp:spPr>
        <a:xfrm>
          <a:off x="24291" y="1584851"/>
          <a:ext cx="2579916" cy="2350007"/>
        </a:xfrm>
        <a:prstGeom prst="rect">
          <a:avLst/>
        </a:prstGeom>
        <a:solidFill>
          <a:schemeClr val="lt1">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t>Bir </a:t>
          </a:r>
          <a:r>
            <a:rPr lang="en-US" sz="1800" kern="1200" dirty="0" err="1"/>
            <a:t>xil</a:t>
          </a:r>
          <a:r>
            <a:rPr lang="en-US" sz="1800" kern="1200" dirty="0"/>
            <a:t> </a:t>
          </a:r>
          <a:r>
            <a:rPr lang="en-US" sz="1800" kern="1200" dirty="0" err="1"/>
            <a:t>harorat</a:t>
          </a:r>
          <a:r>
            <a:rPr lang="en-US" sz="1800" kern="1200" dirty="0"/>
            <a:t> </a:t>
          </a:r>
          <a:r>
            <a:rPr lang="en-US" sz="1800" kern="1200" dirty="0" err="1"/>
            <a:t>va</a:t>
          </a:r>
          <a:r>
            <a:rPr lang="en-US" sz="1800" kern="1200" dirty="0"/>
            <a:t> </a:t>
          </a:r>
          <a:r>
            <a:rPr lang="en-US" sz="1800" kern="1200" dirty="0" err="1"/>
            <a:t>bosimdagi</a:t>
          </a:r>
          <a:r>
            <a:rPr lang="en-US" sz="1800" kern="1200" dirty="0"/>
            <a:t> ideal </a:t>
          </a:r>
          <a:r>
            <a:rPr lang="en-US" sz="1800" kern="1200" dirty="0" err="1"/>
            <a:t>gazlarning</a:t>
          </a:r>
          <a:r>
            <a:rPr lang="en-US" sz="1800" kern="1200" dirty="0"/>
            <a:t> </a:t>
          </a:r>
          <a:r>
            <a:rPr lang="en-US" sz="1800" kern="1200" dirty="0" err="1"/>
            <a:t>teng</a:t>
          </a:r>
          <a:r>
            <a:rPr lang="en-US" sz="1800" kern="1200" dirty="0"/>
            <a:t> </a:t>
          </a:r>
          <a:r>
            <a:rPr lang="en-US" sz="1800" kern="1200" dirty="0" err="1"/>
            <a:t>hajmlari</a:t>
          </a:r>
          <a:r>
            <a:rPr lang="en-US" sz="1800" kern="1200" dirty="0"/>
            <a:t> </a:t>
          </a:r>
          <a:r>
            <a:rPr lang="en-US" sz="1800" kern="1200" dirty="0" err="1"/>
            <a:t>bir</a:t>
          </a:r>
          <a:r>
            <a:rPr lang="en-US" sz="1800" kern="1200" dirty="0"/>
            <a:t> </a:t>
          </a:r>
          <a:r>
            <a:rPr lang="en-US" sz="1800" kern="1200" dirty="0" err="1"/>
            <a:t>xil</a:t>
          </a:r>
          <a:r>
            <a:rPr lang="en-US" sz="1800" kern="1200" dirty="0"/>
            <a:t> </a:t>
          </a:r>
          <a:r>
            <a:rPr lang="en-US" sz="1800" kern="1200" dirty="0" err="1"/>
            <a:t>miqdordagi</a:t>
          </a:r>
          <a:r>
            <a:rPr lang="en-US" sz="1800" kern="1200" dirty="0"/>
            <a:t> </a:t>
          </a:r>
          <a:r>
            <a:rPr lang="en-US" sz="1800" kern="1200" dirty="0" err="1"/>
            <a:t>molekulalarni</a:t>
          </a:r>
          <a:r>
            <a:rPr lang="en-US" sz="1800" kern="1200" dirty="0"/>
            <a:t> </a:t>
          </a:r>
          <a:r>
            <a:rPr lang="en-US" sz="1800" kern="1200" dirty="0" err="1"/>
            <a:t>o‘z</a:t>
          </a:r>
          <a:r>
            <a:rPr lang="en-US" sz="1800" kern="1200" dirty="0"/>
            <a:t> </a:t>
          </a:r>
          <a:r>
            <a:rPr lang="en-US" sz="1800" kern="1200" dirty="0" err="1"/>
            <a:t>ichiga</a:t>
          </a:r>
          <a:r>
            <a:rPr lang="en-US" sz="1800" kern="1200" dirty="0"/>
            <a:t> </a:t>
          </a:r>
          <a:r>
            <a:rPr lang="en-US" sz="1800" kern="1200" dirty="0" err="1"/>
            <a:t>oladi</a:t>
          </a:r>
          <a:r>
            <a:rPr lang="en-US" sz="1800" kern="1200" dirty="0"/>
            <a:t>. </a:t>
          </a:r>
          <a:r>
            <a:rPr lang="en-US" sz="1800" kern="1200" dirty="0" err="1"/>
            <a:t>Qonun</a:t>
          </a:r>
          <a:r>
            <a:rPr lang="en-US" sz="1800" kern="1200" dirty="0"/>
            <a:t> 1811 </a:t>
          </a:r>
          <a:r>
            <a:rPr lang="en-US" sz="1800" kern="1200" dirty="0" err="1"/>
            <a:t>yilda</a:t>
          </a:r>
          <a:r>
            <a:rPr lang="en-US" sz="1800" kern="1200" dirty="0"/>
            <a:t> </a:t>
          </a:r>
          <a:r>
            <a:rPr lang="en-US" sz="1800" kern="1200" dirty="0" err="1"/>
            <a:t>italiyalik</a:t>
          </a:r>
          <a:r>
            <a:rPr lang="en-US" sz="1800" kern="1200" dirty="0"/>
            <a:t> </a:t>
          </a:r>
          <a:r>
            <a:rPr lang="en-US" sz="1800" kern="1200" dirty="0" err="1"/>
            <a:t>fizik</a:t>
          </a:r>
          <a:r>
            <a:rPr lang="en-US" sz="1800" kern="1200" dirty="0"/>
            <a:t> A. Avogadro (1776-1856) </a:t>
          </a:r>
          <a:r>
            <a:rPr lang="en-US" sz="1800" kern="1200" dirty="0" err="1"/>
            <a:t>tomonidan</a:t>
          </a:r>
          <a:r>
            <a:rPr lang="en-US" sz="1800" kern="1200" dirty="0"/>
            <a:t> </a:t>
          </a:r>
          <a:r>
            <a:rPr lang="en-US" sz="1800" kern="1200" dirty="0" err="1"/>
            <a:t>kashf</a:t>
          </a:r>
          <a:r>
            <a:rPr lang="en-US" sz="1800" kern="1200" dirty="0"/>
            <a:t> </a:t>
          </a:r>
          <a:r>
            <a:rPr lang="en-US" sz="1800" kern="1200" dirty="0" err="1"/>
            <a:t>etilgan</a:t>
          </a:r>
          <a:endParaRPr lang="ru-RU" sz="1800" kern="1200" dirty="0"/>
        </a:p>
      </dsp:txBody>
      <dsp:txXfrm>
        <a:off x="24291" y="1584851"/>
        <a:ext cx="2579916" cy="2350007"/>
      </dsp:txXfrm>
    </dsp:sp>
    <dsp:sp modelId="{E5C2170A-4941-4B68-B482-256B1ACF5C5F}">
      <dsp:nvSpPr>
        <dsp:cNvPr id="0" name=""/>
        <dsp:cNvSpPr/>
      </dsp:nvSpPr>
      <dsp:spPr>
        <a:xfrm>
          <a:off x="2604208" y="1376423"/>
          <a:ext cx="5796436" cy="1219916"/>
        </a:xfrm>
        <a:prstGeom prst="rightArrow">
          <a:avLst>
            <a:gd name="adj1" fmla="val 50000"/>
            <a:gd name="adj2" fmla="val 50000"/>
          </a:avLst>
        </a:prstGeom>
        <a:solidFill>
          <a:schemeClr val="accent4">
            <a:hueOff val="-246306"/>
            <a:satOff val="7355"/>
            <a:lumOff val="2843"/>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93662" numCol="1" spcCol="1270" anchor="ctr" anchorCtr="0">
          <a:noAutofit/>
        </a:bodyPr>
        <a:lstStyle/>
        <a:p>
          <a:pPr marL="0" lvl="0" indent="0" algn="l" defTabSz="1422400">
            <a:lnSpc>
              <a:spcPct val="90000"/>
            </a:lnSpc>
            <a:spcBef>
              <a:spcPct val="0"/>
            </a:spcBef>
            <a:spcAft>
              <a:spcPct val="35000"/>
            </a:spcAft>
            <a:buNone/>
          </a:pPr>
          <a:r>
            <a:rPr lang="en-US" sz="3200" b="1" kern="1200" dirty="0" err="1">
              <a:solidFill>
                <a:schemeClr val="tx1"/>
              </a:solidFill>
            </a:rPr>
            <a:t>Amper</a:t>
          </a:r>
          <a:r>
            <a:rPr lang="en-US" sz="3200" b="1" kern="1200" dirty="0"/>
            <a:t> </a:t>
          </a:r>
          <a:r>
            <a:rPr lang="en-US" sz="3200" b="1" kern="1200" dirty="0" err="1">
              <a:solidFill>
                <a:schemeClr val="tx1"/>
              </a:solidFill>
            </a:rPr>
            <a:t>Qonuni</a:t>
          </a:r>
          <a:endParaRPr lang="ru-RU" sz="3200" kern="1200" dirty="0">
            <a:solidFill>
              <a:schemeClr val="tx1"/>
            </a:solidFill>
          </a:endParaRPr>
        </a:p>
      </dsp:txBody>
      <dsp:txXfrm>
        <a:off x="2604208" y="1681402"/>
        <a:ext cx="5491457" cy="609958"/>
      </dsp:txXfrm>
    </dsp:sp>
    <dsp:sp modelId="{1AC1CC86-754C-42A1-901A-80D4A8DDECC8}">
      <dsp:nvSpPr>
        <dsp:cNvPr id="0" name=""/>
        <dsp:cNvSpPr/>
      </dsp:nvSpPr>
      <dsp:spPr>
        <a:xfrm>
          <a:off x="2604208" y="2232236"/>
          <a:ext cx="2579916" cy="3461490"/>
        </a:xfrm>
        <a:prstGeom prst="rect">
          <a:avLst/>
        </a:prstGeom>
        <a:solidFill>
          <a:schemeClr val="lt1">
            <a:hueOff val="0"/>
            <a:satOff val="0"/>
            <a:lumOff val="0"/>
            <a:alphaOff val="0"/>
          </a:schemeClr>
        </a:solidFill>
        <a:ln w="15875" cap="rnd" cmpd="sng" algn="ctr">
          <a:solidFill>
            <a:schemeClr val="accent4">
              <a:hueOff val="-246306"/>
              <a:satOff val="7355"/>
              <a:lumOff val="284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t>Bir-</a:t>
          </a:r>
          <a:r>
            <a:rPr lang="en-US" sz="1800" kern="1200" dirty="0" err="1"/>
            <a:t>biridan</a:t>
          </a:r>
          <a:r>
            <a:rPr lang="en-US" sz="1800" kern="1200" dirty="0"/>
            <a:t> </a:t>
          </a:r>
          <a:r>
            <a:rPr lang="en-US" sz="1800" kern="1200" dirty="0" err="1"/>
            <a:t>qisqa</a:t>
          </a:r>
          <a:r>
            <a:rPr lang="en-US" sz="1800" kern="1200" dirty="0"/>
            <a:t> </a:t>
          </a:r>
          <a:r>
            <a:rPr lang="en-US" sz="1800" kern="1200" dirty="0" err="1"/>
            <a:t>masofada</a:t>
          </a:r>
          <a:r>
            <a:rPr lang="en-US" sz="1800" kern="1200" dirty="0"/>
            <a:t> </a:t>
          </a:r>
          <a:r>
            <a:rPr lang="en-US" sz="1800" kern="1200" dirty="0" err="1"/>
            <a:t>joylashgan</a:t>
          </a:r>
          <a:r>
            <a:rPr lang="en-US" sz="1800" kern="1200" dirty="0"/>
            <a:t> </a:t>
          </a:r>
          <a:r>
            <a:rPr lang="en-US" sz="1800" kern="1200" dirty="0" err="1"/>
            <a:t>o‘tkazgichlarda</a:t>
          </a:r>
          <a:r>
            <a:rPr lang="en-US" sz="1800" kern="1200" dirty="0"/>
            <a:t> </a:t>
          </a:r>
          <a:r>
            <a:rPr lang="en-US" sz="1800" kern="1200" dirty="0" err="1"/>
            <a:t>oqadigan</a:t>
          </a:r>
          <a:r>
            <a:rPr lang="en-US" sz="1800" kern="1200" dirty="0"/>
            <a:t> </a:t>
          </a:r>
          <a:r>
            <a:rPr lang="en-US" sz="1800" kern="1200" dirty="0" err="1"/>
            <a:t>ikkita</a:t>
          </a:r>
          <a:r>
            <a:rPr lang="en-US" sz="1800" kern="1200" dirty="0"/>
            <a:t> </a:t>
          </a:r>
          <a:r>
            <a:rPr lang="en-US" sz="1800" kern="1200" dirty="0" err="1"/>
            <a:t>tokning</a:t>
          </a:r>
          <a:r>
            <a:rPr lang="en-US" sz="1800" kern="1200" dirty="0"/>
            <a:t> </a:t>
          </a:r>
          <a:r>
            <a:rPr lang="en-US" sz="1800" kern="1200" dirty="0" err="1"/>
            <a:t>o‘zaro</a:t>
          </a:r>
          <a:r>
            <a:rPr lang="en-US" sz="1800" kern="1200" dirty="0"/>
            <a:t> </a:t>
          </a:r>
          <a:r>
            <a:rPr lang="en-US" sz="1800" kern="1200" dirty="0" err="1"/>
            <a:t>ta’siri</a:t>
          </a:r>
          <a:r>
            <a:rPr lang="en-US" sz="1800" kern="1200" dirty="0"/>
            <a:t> </a:t>
          </a:r>
          <a:r>
            <a:rPr lang="en-US" sz="1800" kern="1200" dirty="0" err="1"/>
            <a:t>qonuni</a:t>
          </a:r>
          <a:r>
            <a:rPr lang="en-US" sz="1800" kern="1200" dirty="0"/>
            <a:t>: </a:t>
          </a:r>
          <a:r>
            <a:rPr lang="en-US" sz="1800" kern="1200" dirty="0" err="1"/>
            <a:t>bir</a:t>
          </a:r>
          <a:r>
            <a:rPr lang="en-US" sz="1800" kern="1200" dirty="0"/>
            <a:t> </a:t>
          </a:r>
          <a:r>
            <a:rPr lang="en-US" sz="1800" kern="1200" dirty="0" err="1"/>
            <a:t>yo‘nalishdagi</a:t>
          </a:r>
          <a:r>
            <a:rPr lang="en-US" sz="1800" kern="1200" dirty="0"/>
            <a:t> </a:t>
          </a:r>
          <a:r>
            <a:rPr lang="en-US" sz="1800" kern="1200" dirty="0" err="1"/>
            <a:t>toklar</a:t>
          </a:r>
          <a:r>
            <a:rPr lang="en-US" sz="1800" kern="1200" dirty="0"/>
            <a:t> parallel </a:t>
          </a:r>
          <a:r>
            <a:rPr lang="en-US" sz="1800" kern="1200" dirty="0" err="1"/>
            <a:t>o‘tkazgichlarda</a:t>
          </a:r>
          <a:r>
            <a:rPr lang="en-US" sz="1800" kern="1200" dirty="0"/>
            <a:t> </a:t>
          </a:r>
          <a:r>
            <a:rPr lang="en-US" sz="1800" kern="1200" dirty="0" err="1"/>
            <a:t>birbiri</a:t>
          </a:r>
          <a:r>
            <a:rPr lang="en-US" sz="1800" kern="1200" dirty="0"/>
            <a:t> </a:t>
          </a:r>
          <a:r>
            <a:rPr lang="en-US" sz="1800" kern="1200" dirty="0" err="1"/>
            <a:t>o‘ziga</a:t>
          </a:r>
          <a:r>
            <a:rPr lang="en-US" sz="1800" kern="1200" dirty="0"/>
            <a:t> </a:t>
          </a:r>
          <a:r>
            <a:rPr lang="en-US" sz="1800" kern="1200" dirty="0" err="1"/>
            <a:t>tortadila</a:t>
          </a:r>
          <a:r>
            <a:rPr lang="en-US" sz="1800" kern="1200" dirty="0"/>
            <a:t> </a:t>
          </a:r>
          <a:r>
            <a:rPr lang="en-US" sz="1800" kern="1200" dirty="0" err="1"/>
            <a:t>va</a:t>
          </a:r>
          <a:r>
            <a:rPr lang="en-US" sz="1800" kern="1200" dirty="0"/>
            <a:t> </a:t>
          </a:r>
          <a:r>
            <a:rPr lang="en-US" sz="1800" kern="1200" dirty="0" err="1"/>
            <a:t>teskari</a:t>
          </a:r>
          <a:r>
            <a:rPr lang="en-US" sz="1800" kern="1200" dirty="0"/>
            <a:t> </a:t>
          </a:r>
          <a:r>
            <a:rPr lang="en-US" sz="1800" kern="1200" dirty="0" err="1"/>
            <a:t>yo‘nalishdagi</a:t>
          </a:r>
          <a:r>
            <a:rPr lang="en-US" sz="1800" kern="1200" dirty="0"/>
            <a:t> </a:t>
          </a:r>
          <a:r>
            <a:rPr lang="en-US" sz="1800" kern="1200" dirty="0" err="1"/>
            <a:t>toklar</a:t>
          </a:r>
          <a:r>
            <a:rPr lang="en-US" sz="1800" kern="1200" dirty="0"/>
            <a:t> </a:t>
          </a:r>
          <a:r>
            <a:rPr lang="en-US" sz="1800" kern="1200" dirty="0" err="1"/>
            <a:t>bir</a:t>
          </a:r>
          <a:r>
            <a:rPr lang="en-US" sz="1800" kern="1200" dirty="0"/>
            <a:t> </a:t>
          </a:r>
          <a:r>
            <a:rPr lang="en-US" sz="1800" kern="1200" dirty="0" err="1"/>
            <a:t>birini</a:t>
          </a:r>
          <a:r>
            <a:rPr lang="en-US" sz="1800" kern="1200" dirty="0"/>
            <a:t> </a:t>
          </a:r>
          <a:r>
            <a:rPr lang="en-US" sz="1800" kern="1200" dirty="0" err="1"/>
            <a:t>ittaradilar</a:t>
          </a:r>
          <a:r>
            <a:rPr lang="en-US" sz="1800" kern="1200" dirty="0"/>
            <a:t>. </a:t>
          </a:r>
          <a:r>
            <a:rPr lang="en-US" sz="1800" kern="1200" dirty="0" err="1"/>
            <a:t>Qonun</a:t>
          </a:r>
          <a:r>
            <a:rPr lang="en-US" sz="1800" kern="1200" dirty="0"/>
            <a:t> 1820 </a:t>
          </a:r>
          <a:r>
            <a:rPr lang="en-US" sz="1800" kern="1200" dirty="0" err="1"/>
            <a:t>yilda</a:t>
          </a:r>
          <a:r>
            <a:rPr lang="en-US" sz="1800" kern="1200" dirty="0"/>
            <a:t> </a:t>
          </a:r>
          <a:r>
            <a:rPr lang="en-US" sz="1800" kern="1200" dirty="0" err="1"/>
            <a:t>A.M.Amper</a:t>
          </a:r>
          <a:r>
            <a:rPr lang="en-US" sz="1800" kern="1200" dirty="0"/>
            <a:t> </a:t>
          </a:r>
          <a:r>
            <a:rPr lang="en-US" sz="1800" kern="1200" dirty="0" err="1"/>
            <a:t>tomonidan</a:t>
          </a:r>
          <a:r>
            <a:rPr lang="en-US" sz="1800" kern="1200" dirty="0"/>
            <a:t> </a:t>
          </a:r>
          <a:r>
            <a:rPr lang="en-US" sz="1800" kern="1200" dirty="0" err="1"/>
            <a:t>kashf</a:t>
          </a:r>
          <a:r>
            <a:rPr lang="en-US" sz="1800" kern="1200" dirty="0"/>
            <a:t> </a:t>
          </a:r>
          <a:r>
            <a:rPr lang="en-US" sz="1800" kern="1200" dirty="0" err="1"/>
            <a:t>etilgan</a:t>
          </a:r>
          <a:r>
            <a:rPr lang="en-US" sz="1800" kern="1200" dirty="0"/>
            <a:t>.</a:t>
          </a:r>
          <a:endParaRPr lang="ru-RU" sz="1800" kern="1200" dirty="0"/>
        </a:p>
      </dsp:txBody>
      <dsp:txXfrm>
        <a:off x="2604208" y="2232236"/>
        <a:ext cx="2579916" cy="3461490"/>
      </dsp:txXfrm>
    </dsp:sp>
    <dsp:sp modelId="{B0766E0A-301B-41B6-AA6A-9F747663D2AB}">
      <dsp:nvSpPr>
        <dsp:cNvPr id="0" name=""/>
        <dsp:cNvSpPr/>
      </dsp:nvSpPr>
      <dsp:spPr>
        <a:xfrm>
          <a:off x="5184124" y="1908493"/>
          <a:ext cx="3216519" cy="1219916"/>
        </a:xfrm>
        <a:prstGeom prst="rightArrow">
          <a:avLst>
            <a:gd name="adj1" fmla="val 50000"/>
            <a:gd name="adj2" fmla="val 50000"/>
          </a:avLst>
        </a:prstGeom>
        <a:solidFill>
          <a:schemeClr val="accent4">
            <a:hueOff val="-492612"/>
            <a:satOff val="14709"/>
            <a:lumOff val="568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93662" numCol="1" spcCol="1270" anchor="ctr" anchorCtr="0">
          <a:noAutofit/>
        </a:bodyPr>
        <a:lstStyle/>
        <a:p>
          <a:pPr marL="0" lvl="0" indent="0" algn="l" defTabSz="1422400">
            <a:lnSpc>
              <a:spcPct val="90000"/>
            </a:lnSpc>
            <a:spcBef>
              <a:spcPct val="0"/>
            </a:spcBef>
            <a:spcAft>
              <a:spcPct val="35000"/>
            </a:spcAft>
            <a:buNone/>
          </a:pPr>
          <a:r>
            <a:rPr lang="en-US" sz="3200" b="1" kern="1200" dirty="0" err="1">
              <a:solidFill>
                <a:schemeClr val="tx1"/>
              </a:solidFill>
            </a:rPr>
            <a:t>Guk</a:t>
          </a:r>
          <a:r>
            <a:rPr lang="en-US" sz="3200" b="1" kern="1200" dirty="0">
              <a:solidFill>
                <a:schemeClr val="tx1"/>
              </a:solidFill>
            </a:rPr>
            <a:t> </a:t>
          </a:r>
          <a:r>
            <a:rPr lang="en-US" sz="3200" b="1" kern="1200" dirty="0" err="1">
              <a:solidFill>
                <a:schemeClr val="tx1"/>
              </a:solidFill>
            </a:rPr>
            <a:t>Qonuni</a:t>
          </a:r>
          <a:r>
            <a:rPr lang="en-US" sz="3200" b="1" kern="1200" dirty="0">
              <a:solidFill>
                <a:schemeClr val="tx1"/>
              </a:solidFill>
            </a:rPr>
            <a:t> </a:t>
          </a:r>
          <a:endParaRPr lang="ru-RU" sz="3200" kern="1200" dirty="0">
            <a:solidFill>
              <a:schemeClr val="tx1"/>
            </a:solidFill>
          </a:endParaRPr>
        </a:p>
      </dsp:txBody>
      <dsp:txXfrm>
        <a:off x="5184124" y="2213472"/>
        <a:ext cx="2911540" cy="609958"/>
      </dsp:txXfrm>
    </dsp:sp>
    <dsp:sp modelId="{E2EC0ADB-459F-43DC-8BC7-24FF7040739E}">
      <dsp:nvSpPr>
        <dsp:cNvPr id="0" name=""/>
        <dsp:cNvSpPr/>
      </dsp:nvSpPr>
      <dsp:spPr>
        <a:xfrm>
          <a:off x="5184124" y="2849230"/>
          <a:ext cx="2579916" cy="2315615"/>
        </a:xfrm>
        <a:prstGeom prst="rect">
          <a:avLst/>
        </a:prstGeom>
        <a:solidFill>
          <a:schemeClr val="lt1">
            <a:hueOff val="0"/>
            <a:satOff val="0"/>
            <a:lumOff val="0"/>
            <a:alphaOff val="0"/>
          </a:schemeClr>
        </a:solidFill>
        <a:ln w="15875" cap="rnd" cmpd="sng" algn="ctr">
          <a:solidFill>
            <a:schemeClr val="accent4">
              <a:hueOff val="-492612"/>
              <a:satOff val="14709"/>
              <a:lumOff val="5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err="1"/>
            <a:t>Ushbu</a:t>
          </a:r>
          <a:r>
            <a:rPr lang="en-US" sz="1800" kern="1200" dirty="0"/>
            <a:t> </a:t>
          </a:r>
          <a:r>
            <a:rPr lang="en-US" sz="1800" kern="1200" dirty="0" err="1"/>
            <a:t>qonunga</a:t>
          </a:r>
          <a:r>
            <a:rPr lang="en-US" sz="1800" kern="1200" dirty="0"/>
            <a:t> </a:t>
          </a:r>
          <a:r>
            <a:rPr lang="en-US" sz="1800" kern="1200" dirty="0" err="1"/>
            <a:t>ko‘ra</a:t>
          </a:r>
          <a:r>
            <a:rPr lang="en-US" sz="1800" kern="1200" dirty="0"/>
            <a:t>, </a:t>
          </a:r>
          <a:r>
            <a:rPr lang="en-US" sz="1800" kern="1200" dirty="0" err="1"/>
            <a:t>qattiq</a:t>
          </a:r>
          <a:r>
            <a:rPr lang="en-US" sz="1800" kern="1200" dirty="0"/>
            <a:t> </a:t>
          </a:r>
          <a:r>
            <a:rPr lang="en-US" sz="1800" kern="1200" dirty="0" err="1"/>
            <a:t>jismning</a:t>
          </a:r>
          <a:r>
            <a:rPr lang="en-US" sz="1800" kern="1200" dirty="0"/>
            <a:t> </a:t>
          </a:r>
          <a:r>
            <a:rPr lang="en-US" sz="1800" kern="1200" dirty="0" err="1"/>
            <a:t>yelastik</a:t>
          </a:r>
          <a:r>
            <a:rPr lang="en-US" sz="1800" kern="1200" dirty="0"/>
            <a:t> </a:t>
          </a:r>
          <a:r>
            <a:rPr lang="en-US" sz="1800" kern="1200" dirty="0" err="1"/>
            <a:t>deformatsiyalari</a:t>
          </a:r>
          <a:r>
            <a:rPr lang="en-US" sz="1800" kern="1200" dirty="0"/>
            <a:t> </a:t>
          </a:r>
          <a:r>
            <a:rPr lang="en-US" sz="1800" kern="1200" dirty="0" err="1"/>
            <a:t>ularni</a:t>
          </a:r>
          <a:r>
            <a:rPr lang="en-US" sz="1800" kern="1200" dirty="0"/>
            <a:t> </a:t>
          </a:r>
          <a:r>
            <a:rPr lang="en-US" sz="1800" kern="1200" dirty="0" err="1"/>
            <a:t>keltirib</a:t>
          </a:r>
          <a:r>
            <a:rPr lang="en-US" sz="1800" kern="1200" dirty="0"/>
            <a:t> </a:t>
          </a:r>
          <a:r>
            <a:rPr lang="en-US" sz="1800" kern="1200" dirty="0" err="1"/>
            <a:t>chiqaradigan</a:t>
          </a:r>
          <a:r>
            <a:rPr lang="en-US" sz="1800" kern="1200" dirty="0"/>
            <a:t> </a:t>
          </a:r>
          <a:r>
            <a:rPr lang="en-US" sz="1800" kern="1200" dirty="0" err="1"/>
            <a:t>tashqi</a:t>
          </a:r>
          <a:r>
            <a:rPr lang="en-US" sz="1800" kern="1200" dirty="0"/>
            <a:t> </a:t>
          </a:r>
          <a:r>
            <a:rPr lang="en-US" sz="1800" kern="1200" dirty="0" err="1"/>
            <a:t>ta’sirlarga</a:t>
          </a:r>
          <a:r>
            <a:rPr lang="en-US" sz="1800" kern="1200" dirty="0"/>
            <a:t> </a:t>
          </a:r>
          <a:r>
            <a:rPr lang="en-US" sz="1800" kern="1200" dirty="0" err="1"/>
            <a:t>to‘g‘ridan-to‘g‘ri</a:t>
          </a:r>
          <a:r>
            <a:rPr lang="en-US" sz="1800" kern="1200" dirty="0"/>
            <a:t> </a:t>
          </a:r>
          <a:r>
            <a:rPr lang="en-US" sz="1800" kern="1200" dirty="0" err="1"/>
            <a:t>proporsionaldir</a:t>
          </a:r>
          <a:endParaRPr lang="ru-RU" sz="1800" kern="1200" dirty="0"/>
        </a:p>
      </dsp:txBody>
      <dsp:txXfrm>
        <a:off x="5184124" y="2849230"/>
        <a:ext cx="2579916" cy="23156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713004-3026-46E2-A731-B27FFE61DBF7}">
      <dsp:nvSpPr>
        <dsp:cNvPr id="0" name=""/>
        <dsp:cNvSpPr/>
      </dsp:nvSpPr>
      <dsp:spPr>
        <a:xfrm>
          <a:off x="51694" y="901162"/>
          <a:ext cx="8912793" cy="1298042"/>
        </a:xfrm>
        <a:prstGeom prst="rightArrow">
          <a:avLst>
            <a:gd name="adj1" fmla="val 50000"/>
            <a:gd name="adj2" fmla="val 50000"/>
          </a:avLst>
        </a:prstGeom>
        <a:solidFill>
          <a:schemeClr val="accent6">
            <a:alpha val="9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06064" numCol="1" spcCol="1270" anchor="ctr" anchorCtr="0">
          <a:noAutofit/>
        </a:bodyPr>
        <a:lstStyle/>
        <a:p>
          <a:pPr marL="0" lvl="0" indent="0" algn="l" defTabSz="1422400">
            <a:lnSpc>
              <a:spcPct val="90000"/>
            </a:lnSpc>
            <a:spcBef>
              <a:spcPct val="0"/>
            </a:spcBef>
            <a:spcAft>
              <a:spcPct val="35000"/>
            </a:spcAft>
            <a:buNone/>
          </a:pPr>
          <a:r>
            <a:rPr lang="en-US" sz="3200" b="1" kern="1200" dirty="0">
              <a:solidFill>
                <a:schemeClr val="tx1"/>
              </a:solidFill>
            </a:rPr>
            <a:t>Joule-Lenz </a:t>
          </a:r>
          <a:r>
            <a:rPr lang="en-US" sz="3200" b="1" kern="1200" dirty="0" err="1">
              <a:solidFill>
                <a:schemeClr val="tx1"/>
              </a:solidFill>
            </a:rPr>
            <a:t>Qonuni</a:t>
          </a:r>
          <a:endParaRPr lang="ru-RU" sz="3200" kern="1200" dirty="0">
            <a:solidFill>
              <a:schemeClr val="tx1"/>
            </a:solidFill>
          </a:endParaRPr>
        </a:p>
      </dsp:txBody>
      <dsp:txXfrm>
        <a:off x="51694" y="1225673"/>
        <a:ext cx="8588283" cy="649021"/>
      </dsp:txXfrm>
    </dsp:sp>
    <dsp:sp modelId="{C33C8B7E-E963-4FFD-A381-47B33833D2E3}">
      <dsp:nvSpPr>
        <dsp:cNvPr id="0" name=""/>
        <dsp:cNvSpPr/>
      </dsp:nvSpPr>
      <dsp:spPr>
        <a:xfrm>
          <a:off x="25847" y="1897209"/>
          <a:ext cx="2745140" cy="2960225"/>
        </a:xfrm>
        <a:prstGeom prst="rect">
          <a:avLst/>
        </a:prstGeom>
        <a:solidFill>
          <a:schemeClr val="lt1">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b="1" kern="1200" dirty="0" err="1">
              <a:solidFill>
                <a:schemeClr val="tx1"/>
              </a:solidFill>
            </a:rPr>
            <a:t>Elektr</a:t>
          </a:r>
          <a:r>
            <a:rPr lang="en-US" sz="1800" b="1" kern="1200" dirty="0">
              <a:solidFill>
                <a:schemeClr val="tx1"/>
              </a:solidFill>
            </a:rPr>
            <a:t> </a:t>
          </a:r>
          <a:r>
            <a:rPr lang="en-US" sz="1800" b="1" kern="1200" dirty="0" err="1">
              <a:solidFill>
                <a:schemeClr val="tx1"/>
              </a:solidFill>
            </a:rPr>
            <a:t>tokining</a:t>
          </a:r>
          <a:r>
            <a:rPr lang="en-US" sz="1800" b="1" kern="1200" dirty="0">
              <a:solidFill>
                <a:schemeClr val="tx1"/>
              </a:solidFill>
            </a:rPr>
            <a:t> </a:t>
          </a:r>
          <a:r>
            <a:rPr lang="en-US" sz="1800" b="1" kern="1200" dirty="0" err="1">
              <a:solidFill>
                <a:schemeClr val="tx1"/>
              </a:solidFill>
            </a:rPr>
            <a:t>issiqlik</a:t>
          </a:r>
          <a:r>
            <a:rPr lang="en-US" sz="1800" b="1" kern="1200" dirty="0">
              <a:solidFill>
                <a:schemeClr val="tx1"/>
              </a:solidFill>
            </a:rPr>
            <a:t> </a:t>
          </a:r>
          <a:r>
            <a:rPr lang="en-US" sz="1800" b="1" kern="1200" dirty="0" err="1">
              <a:solidFill>
                <a:schemeClr val="tx1"/>
              </a:solidFill>
            </a:rPr>
            <a:t>ta’sirini</a:t>
          </a:r>
          <a:r>
            <a:rPr lang="en-US" sz="1800" b="1" kern="1200" dirty="0">
              <a:solidFill>
                <a:schemeClr val="tx1"/>
              </a:solidFill>
            </a:rPr>
            <a:t> </a:t>
          </a:r>
          <a:r>
            <a:rPr lang="en-US" sz="1800" b="1" kern="1200" dirty="0" err="1">
              <a:solidFill>
                <a:schemeClr val="tx1"/>
              </a:solidFill>
            </a:rPr>
            <a:t>tavsiflaydi</a:t>
          </a:r>
          <a:r>
            <a:rPr lang="en-US" sz="1800" kern="1200" dirty="0">
              <a:solidFill>
                <a:schemeClr val="tx1"/>
              </a:solidFill>
            </a:rPr>
            <a:t>: </a:t>
          </a:r>
          <a:r>
            <a:rPr lang="en-US" sz="1800" kern="1200" dirty="0" err="1">
              <a:solidFill>
                <a:schemeClr val="tx1"/>
              </a:solidFill>
            </a:rPr>
            <a:t>to‘g‘ridan-to‘g‘ri</a:t>
          </a:r>
          <a:r>
            <a:rPr lang="en-US" sz="1800" kern="1200" dirty="0">
              <a:solidFill>
                <a:schemeClr val="tx1"/>
              </a:solidFill>
            </a:rPr>
            <a:t> </a:t>
          </a:r>
          <a:r>
            <a:rPr lang="en-US" sz="1800" kern="1200" dirty="0" err="1">
              <a:solidFill>
                <a:schemeClr val="tx1"/>
              </a:solidFill>
            </a:rPr>
            <a:t>tok</a:t>
          </a:r>
          <a:r>
            <a:rPr lang="en-US" sz="1800" kern="1200" dirty="0">
              <a:solidFill>
                <a:schemeClr val="tx1"/>
              </a:solidFill>
            </a:rPr>
            <a:t> u </a:t>
          </a:r>
          <a:r>
            <a:rPr lang="en-US" sz="1800" kern="1200" dirty="0" err="1">
              <a:solidFill>
                <a:schemeClr val="tx1"/>
              </a:solidFill>
            </a:rPr>
            <a:t>orqali</a:t>
          </a:r>
          <a:r>
            <a:rPr lang="en-US" sz="1800" kern="1200" dirty="0">
              <a:solidFill>
                <a:schemeClr val="tx1"/>
              </a:solidFill>
            </a:rPr>
            <a:t> </a:t>
          </a:r>
          <a:r>
            <a:rPr lang="en-US" sz="1800" kern="1200" dirty="0" err="1">
              <a:solidFill>
                <a:schemeClr val="tx1"/>
              </a:solidFill>
            </a:rPr>
            <a:t>o‘tganda</a:t>
          </a:r>
          <a:r>
            <a:rPr lang="en-US" sz="1800" kern="1200" dirty="0">
              <a:solidFill>
                <a:schemeClr val="tx1"/>
              </a:solidFill>
            </a:rPr>
            <a:t> </a:t>
          </a:r>
          <a:r>
            <a:rPr lang="en-US" sz="1800" kern="1200" dirty="0" err="1">
              <a:solidFill>
                <a:schemeClr val="tx1"/>
              </a:solidFill>
            </a:rPr>
            <a:t>o‘tkazgichda</a:t>
          </a:r>
          <a:r>
            <a:rPr lang="en-US" sz="1800" kern="1200" dirty="0">
              <a:solidFill>
                <a:schemeClr val="tx1"/>
              </a:solidFill>
            </a:rPr>
            <a:t> </a:t>
          </a:r>
          <a:r>
            <a:rPr lang="en-US" sz="1800" kern="1200" dirty="0" err="1">
              <a:solidFill>
                <a:schemeClr val="tx1"/>
              </a:solidFill>
            </a:rPr>
            <a:t>chiqarilgan</a:t>
          </a:r>
          <a:r>
            <a:rPr lang="en-US" sz="1800" kern="1200" dirty="0">
              <a:solidFill>
                <a:schemeClr val="tx1"/>
              </a:solidFill>
            </a:rPr>
            <a:t> </a:t>
          </a:r>
          <a:r>
            <a:rPr lang="en-US" sz="1800" kern="1200" dirty="0" err="1">
              <a:solidFill>
                <a:schemeClr val="tx1"/>
              </a:solidFill>
            </a:rPr>
            <a:t>issiqlik</a:t>
          </a:r>
          <a:r>
            <a:rPr lang="en-US" sz="1800" kern="1200" dirty="0">
              <a:solidFill>
                <a:schemeClr val="tx1"/>
              </a:solidFill>
            </a:rPr>
            <a:t> </a:t>
          </a:r>
          <a:r>
            <a:rPr lang="en-US" sz="1800" kern="1200" dirty="0" err="1">
              <a:solidFill>
                <a:schemeClr val="tx1"/>
              </a:solidFill>
            </a:rPr>
            <a:t>miqdori</a:t>
          </a:r>
          <a:r>
            <a:rPr lang="en-US" sz="1800" kern="1200" dirty="0">
              <a:solidFill>
                <a:schemeClr val="tx1"/>
              </a:solidFill>
            </a:rPr>
            <a:t> </a:t>
          </a:r>
          <a:r>
            <a:rPr lang="en-US" sz="1800" kern="1200" dirty="0" err="1">
              <a:solidFill>
                <a:schemeClr val="tx1"/>
              </a:solidFill>
            </a:rPr>
            <a:t>tok</a:t>
          </a:r>
          <a:r>
            <a:rPr lang="en-US" sz="1800" kern="1200" dirty="0">
              <a:solidFill>
                <a:schemeClr val="tx1"/>
              </a:solidFill>
            </a:rPr>
            <a:t> </a:t>
          </a:r>
          <a:r>
            <a:rPr lang="en-US" sz="1800" kern="1200" dirty="0" err="1">
              <a:solidFill>
                <a:schemeClr val="tx1"/>
              </a:solidFill>
            </a:rPr>
            <a:t>kuchining</a:t>
          </a:r>
          <a:r>
            <a:rPr lang="en-US" sz="1800" kern="1200" dirty="0">
              <a:solidFill>
                <a:schemeClr val="tx1"/>
              </a:solidFill>
            </a:rPr>
            <a:t> </a:t>
          </a:r>
          <a:r>
            <a:rPr lang="en-US" sz="1800" kern="1200" dirty="0" err="1">
              <a:solidFill>
                <a:schemeClr val="tx1"/>
              </a:solidFill>
            </a:rPr>
            <a:t>kvadratiga</a:t>
          </a:r>
          <a:r>
            <a:rPr lang="en-US" sz="1800" kern="1200" dirty="0">
              <a:solidFill>
                <a:schemeClr val="tx1"/>
              </a:solidFill>
            </a:rPr>
            <a:t>, </a:t>
          </a:r>
          <a:r>
            <a:rPr lang="en-US" sz="1800" kern="1200" dirty="0" err="1">
              <a:solidFill>
                <a:schemeClr val="tx1"/>
              </a:solidFill>
            </a:rPr>
            <a:t>o‘tkazgichning</a:t>
          </a:r>
          <a:r>
            <a:rPr lang="en-US" sz="1800" kern="1200" dirty="0">
              <a:solidFill>
                <a:schemeClr val="tx1"/>
              </a:solidFill>
            </a:rPr>
            <a:t> </a:t>
          </a:r>
          <a:r>
            <a:rPr lang="en-US" sz="1800" kern="1200" dirty="0" err="1">
              <a:solidFill>
                <a:schemeClr val="tx1"/>
              </a:solidFill>
            </a:rPr>
            <a:t>qarshiligiga</a:t>
          </a:r>
          <a:r>
            <a:rPr lang="en-US" sz="1800" kern="1200" dirty="0">
              <a:solidFill>
                <a:schemeClr val="tx1"/>
              </a:solidFill>
            </a:rPr>
            <a:t> </a:t>
          </a:r>
          <a:r>
            <a:rPr lang="en-US" sz="1800" kern="1200" dirty="0" err="1">
              <a:solidFill>
                <a:schemeClr val="tx1"/>
              </a:solidFill>
            </a:rPr>
            <a:t>va</a:t>
          </a:r>
          <a:r>
            <a:rPr lang="en-US" sz="1800" kern="1200" dirty="0">
              <a:solidFill>
                <a:schemeClr val="tx1"/>
              </a:solidFill>
            </a:rPr>
            <a:t> </a:t>
          </a:r>
          <a:r>
            <a:rPr lang="en-US" sz="1800" kern="1200" dirty="0" err="1">
              <a:solidFill>
                <a:schemeClr val="tx1"/>
              </a:solidFill>
            </a:rPr>
            <a:t>o‘tish</a:t>
          </a:r>
          <a:r>
            <a:rPr lang="en-US" sz="1800" kern="1200" dirty="0">
              <a:solidFill>
                <a:schemeClr val="tx1"/>
              </a:solidFill>
            </a:rPr>
            <a:t> </a:t>
          </a:r>
          <a:r>
            <a:rPr lang="en-US" sz="1800" kern="1200" dirty="0" err="1">
              <a:solidFill>
                <a:schemeClr val="tx1"/>
              </a:solidFill>
            </a:rPr>
            <a:t>vaqtiga</a:t>
          </a:r>
          <a:r>
            <a:rPr lang="en-US" sz="1800" kern="1200" dirty="0">
              <a:solidFill>
                <a:schemeClr val="tx1"/>
              </a:solidFill>
            </a:rPr>
            <a:t> </a:t>
          </a:r>
          <a:r>
            <a:rPr lang="en-US" sz="1800" kern="1200" dirty="0" err="1">
              <a:solidFill>
                <a:schemeClr val="tx1"/>
              </a:solidFill>
            </a:rPr>
            <a:t>to‘g‘ri</a:t>
          </a:r>
          <a:r>
            <a:rPr lang="en-US" sz="1800" kern="1200" dirty="0">
              <a:solidFill>
                <a:schemeClr val="tx1"/>
              </a:solidFill>
            </a:rPr>
            <a:t> </a:t>
          </a:r>
          <a:r>
            <a:rPr lang="en-US" sz="1800" kern="1200" dirty="0" err="1">
              <a:solidFill>
                <a:schemeClr val="tx1"/>
              </a:solidFill>
            </a:rPr>
            <a:t>proporsionaldir</a:t>
          </a:r>
          <a:r>
            <a:rPr lang="en-US" sz="1800" kern="1200" dirty="0">
              <a:solidFill>
                <a:schemeClr val="tx1"/>
              </a:solidFill>
            </a:rPr>
            <a:t>. </a:t>
          </a:r>
          <a:endParaRPr lang="ru-RU" sz="1800" kern="1200" dirty="0">
            <a:solidFill>
              <a:schemeClr val="tx1"/>
            </a:solidFill>
          </a:endParaRPr>
        </a:p>
      </dsp:txBody>
      <dsp:txXfrm>
        <a:off x="25847" y="1897209"/>
        <a:ext cx="2745140" cy="2960225"/>
      </dsp:txXfrm>
    </dsp:sp>
    <dsp:sp modelId="{E5C2170A-4941-4B68-B482-256B1ACF5C5F}">
      <dsp:nvSpPr>
        <dsp:cNvPr id="0" name=""/>
        <dsp:cNvSpPr/>
      </dsp:nvSpPr>
      <dsp:spPr>
        <a:xfrm>
          <a:off x="2770987" y="1543918"/>
          <a:ext cx="6167653" cy="1298042"/>
        </a:xfrm>
        <a:prstGeom prst="rightArrow">
          <a:avLst>
            <a:gd name="adj1" fmla="val 50000"/>
            <a:gd name="adj2" fmla="val 50000"/>
          </a:avLst>
        </a:prstGeom>
        <a:solidFill>
          <a:schemeClr val="accent6">
            <a:alpha val="90000"/>
            <a:hueOff val="0"/>
            <a:satOff val="0"/>
            <a:lumOff val="0"/>
            <a:alphaOff val="-2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06064" numCol="1" spcCol="1270" anchor="ctr" anchorCtr="0">
          <a:noAutofit/>
        </a:bodyPr>
        <a:lstStyle/>
        <a:p>
          <a:pPr marL="0" lvl="0" indent="0" algn="l" defTabSz="1422400">
            <a:lnSpc>
              <a:spcPct val="90000"/>
            </a:lnSpc>
            <a:spcBef>
              <a:spcPct val="0"/>
            </a:spcBef>
            <a:spcAft>
              <a:spcPct val="35000"/>
            </a:spcAft>
            <a:buNone/>
          </a:pPr>
          <a:r>
            <a:rPr lang="en-US" sz="3200" b="1" kern="1200" dirty="0">
              <a:solidFill>
                <a:schemeClr val="tx1"/>
              </a:solidFill>
            </a:rPr>
            <a:t>Om </a:t>
          </a:r>
          <a:r>
            <a:rPr lang="en-US" sz="3200" b="1" kern="1200" dirty="0" err="1">
              <a:solidFill>
                <a:schemeClr val="tx1"/>
              </a:solidFill>
            </a:rPr>
            <a:t>Qonuni</a:t>
          </a:r>
          <a:endParaRPr lang="ru-RU" sz="3200" kern="1200" dirty="0">
            <a:solidFill>
              <a:schemeClr val="tx1"/>
            </a:solidFill>
          </a:endParaRPr>
        </a:p>
      </dsp:txBody>
      <dsp:txXfrm>
        <a:off x="2770987" y="1868429"/>
        <a:ext cx="5843143" cy="649021"/>
      </dsp:txXfrm>
    </dsp:sp>
    <dsp:sp modelId="{1AC1CC86-754C-42A1-901A-80D4A8DDECC8}">
      <dsp:nvSpPr>
        <dsp:cNvPr id="0" name=""/>
        <dsp:cNvSpPr/>
      </dsp:nvSpPr>
      <dsp:spPr>
        <a:xfrm>
          <a:off x="2770987" y="2510164"/>
          <a:ext cx="2745140" cy="2793416"/>
        </a:xfrm>
        <a:prstGeom prst="rect">
          <a:avLst/>
        </a:prstGeom>
        <a:solidFill>
          <a:schemeClr val="lt1">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err="1">
              <a:solidFill>
                <a:schemeClr val="tx1"/>
              </a:solidFill>
            </a:rPr>
            <a:t>elektron</a:t>
          </a:r>
          <a:r>
            <a:rPr lang="en-US" sz="1800" kern="1200" dirty="0">
              <a:solidFill>
                <a:schemeClr val="tx1"/>
              </a:solidFill>
            </a:rPr>
            <a:t> </a:t>
          </a:r>
          <a:r>
            <a:rPr lang="en-US" sz="1800" kern="1200" dirty="0" err="1">
              <a:solidFill>
                <a:schemeClr val="tx1"/>
              </a:solidFill>
            </a:rPr>
            <a:t>qismdagi</a:t>
          </a:r>
          <a:r>
            <a:rPr lang="en-US" sz="1800" kern="1200" dirty="0">
              <a:solidFill>
                <a:schemeClr val="tx1"/>
              </a:solidFill>
            </a:rPr>
            <a:t> </a:t>
          </a:r>
          <a:r>
            <a:rPr lang="en-US" sz="1800" kern="1200" dirty="0" err="1">
              <a:solidFill>
                <a:schemeClr val="tx1"/>
              </a:solidFill>
            </a:rPr>
            <a:t>to‘g‘ridan-to‘g‘ri</a:t>
          </a:r>
          <a:r>
            <a:rPr lang="en-US" sz="1800" kern="1200" dirty="0">
              <a:solidFill>
                <a:schemeClr val="tx1"/>
              </a:solidFill>
            </a:rPr>
            <a:t> </a:t>
          </a:r>
          <a:r>
            <a:rPr lang="en-US" sz="1800" kern="1200" dirty="0" err="1">
              <a:solidFill>
                <a:schemeClr val="tx1"/>
              </a:solidFill>
            </a:rPr>
            <a:t>elektr</a:t>
          </a:r>
          <a:r>
            <a:rPr lang="en-US" sz="1800" kern="1200" dirty="0">
              <a:solidFill>
                <a:schemeClr val="tx1"/>
              </a:solidFill>
            </a:rPr>
            <a:t> </a:t>
          </a:r>
          <a:r>
            <a:rPr lang="en-US" sz="1800" kern="1200" dirty="0" err="1">
              <a:solidFill>
                <a:schemeClr val="tx1"/>
              </a:solidFill>
            </a:rPr>
            <a:t>tokining</a:t>
          </a:r>
          <a:r>
            <a:rPr lang="en-US" sz="1800" kern="1200" dirty="0">
              <a:solidFill>
                <a:schemeClr val="tx1"/>
              </a:solidFill>
            </a:rPr>
            <a:t> </a:t>
          </a:r>
          <a:r>
            <a:rPr lang="en-US" sz="1800" kern="1200" dirty="0" err="1">
              <a:solidFill>
                <a:schemeClr val="tx1"/>
              </a:solidFill>
            </a:rPr>
            <a:t>kuchi</a:t>
          </a:r>
          <a:r>
            <a:rPr lang="en-US" sz="1800" kern="1200" dirty="0">
              <a:solidFill>
                <a:schemeClr val="tx1"/>
              </a:solidFill>
            </a:rPr>
            <a:t> </a:t>
          </a:r>
          <a:r>
            <a:rPr lang="en-US" sz="1800" kern="1200" dirty="0" err="1">
              <a:solidFill>
                <a:schemeClr val="tx1"/>
              </a:solidFill>
            </a:rPr>
            <a:t>ushbu</a:t>
          </a:r>
          <a:r>
            <a:rPr lang="en-US" sz="1800" kern="1200" dirty="0">
              <a:solidFill>
                <a:schemeClr val="tx1"/>
              </a:solidFill>
            </a:rPr>
            <a:t> </a:t>
          </a:r>
          <a:r>
            <a:rPr lang="en-US" sz="1800" kern="1200" dirty="0" err="1">
              <a:solidFill>
                <a:schemeClr val="tx1"/>
              </a:solidFill>
            </a:rPr>
            <a:t>qismning</a:t>
          </a:r>
          <a:r>
            <a:rPr lang="en-US" sz="1800" kern="1200" dirty="0">
              <a:solidFill>
                <a:schemeClr val="tx1"/>
              </a:solidFill>
            </a:rPr>
            <a:t> </a:t>
          </a:r>
          <a:r>
            <a:rPr lang="en-US" sz="1800" kern="1200" dirty="0" err="1">
              <a:solidFill>
                <a:schemeClr val="tx1"/>
              </a:solidFill>
            </a:rPr>
            <a:t>uchlaridagi</a:t>
          </a:r>
          <a:r>
            <a:rPr lang="en-US" sz="1800" kern="1200" dirty="0">
              <a:solidFill>
                <a:schemeClr val="tx1"/>
              </a:solidFill>
            </a:rPr>
            <a:t> </a:t>
          </a:r>
          <a:r>
            <a:rPr lang="en-US" sz="1800" kern="1200" dirty="0" err="1">
              <a:solidFill>
                <a:schemeClr val="tx1"/>
              </a:solidFill>
            </a:rPr>
            <a:t>kuchlanish</a:t>
          </a:r>
          <a:r>
            <a:rPr lang="en-US" sz="1800" kern="1200" dirty="0">
              <a:solidFill>
                <a:schemeClr val="tx1"/>
              </a:solidFill>
            </a:rPr>
            <a:t> </a:t>
          </a:r>
          <a:r>
            <a:rPr lang="en-US" sz="1800" kern="1200" dirty="0" err="1">
              <a:solidFill>
                <a:schemeClr val="tx1"/>
              </a:solidFill>
            </a:rPr>
            <a:t>bilan</a:t>
          </a:r>
          <a:r>
            <a:rPr lang="en-US" sz="1800" kern="1200" dirty="0">
              <a:solidFill>
                <a:schemeClr val="tx1"/>
              </a:solidFill>
            </a:rPr>
            <a:t> </a:t>
          </a:r>
          <a:r>
            <a:rPr lang="en-US" sz="1800" kern="1200" dirty="0" err="1">
              <a:solidFill>
                <a:schemeClr val="tx1"/>
              </a:solidFill>
            </a:rPr>
            <a:t>to‘g‘ridan-to‘g‘ri</a:t>
          </a:r>
          <a:r>
            <a:rPr lang="en-US" sz="1800" kern="1200" dirty="0">
              <a:solidFill>
                <a:schemeClr val="tx1"/>
              </a:solidFill>
            </a:rPr>
            <a:t> </a:t>
          </a:r>
          <a:r>
            <a:rPr lang="en-US" sz="1800" kern="1200" dirty="0" err="1">
              <a:solidFill>
                <a:schemeClr val="tx1"/>
              </a:solidFill>
            </a:rPr>
            <a:t>proporsional</a:t>
          </a:r>
          <a:r>
            <a:rPr lang="en-US" sz="1800" kern="1200" dirty="0">
              <a:solidFill>
                <a:schemeClr val="tx1"/>
              </a:solidFill>
            </a:rPr>
            <a:t> </a:t>
          </a:r>
          <a:r>
            <a:rPr lang="en-US" sz="1800" kern="1200" dirty="0" err="1">
              <a:solidFill>
                <a:schemeClr val="tx1"/>
              </a:solidFill>
            </a:rPr>
            <a:t>va</a:t>
          </a:r>
          <a:r>
            <a:rPr lang="en-US" sz="1800" kern="1200" dirty="0">
              <a:solidFill>
                <a:schemeClr val="tx1"/>
              </a:solidFill>
            </a:rPr>
            <a:t> </a:t>
          </a:r>
          <a:r>
            <a:rPr lang="en-US" sz="1800" kern="1200" dirty="0" err="1">
              <a:solidFill>
                <a:schemeClr val="tx1"/>
              </a:solidFill>
            </a:rPr>
            <a:t>uning</a:t>
          </a:r>
          <a:r>
            <a:rPr lang="en-US" sz="1800" kern="1200" dirty="0">
              <a:solidFill>
                <a:schemeClr val="tx1"/>
              </a:solidFill>
            </a:rPr>
            <a:t> </a:t>
          </a:r>
          <a:r>
            <a:rPr lang="en-US" sz="1800" kern="1200" dirty="0" err="1">
              <a:solidFill>
                <a:schemeClr val="tx1"/>
              </a:solidFill>
            </a:rPr>
            <a:t>qarshiligiga</a:t>
          </a:r>
          <a:r>
            <a:rPr lang="en-US" sz="1800" kern="1200" dirty="0">
              <a:solidFill>
                <a:schemeClr val="tx1"/>
              </a:solidFill>
            </a:rPr>
            <a:t> </a:t>
          </a:r>
          <a:r>
            <a:rPr lang="en-US" sz="1800" kern="1200" dirty="0" err="1">
              <a:solidFill>
                <a:schemeClr val="tx1"/>
              </a:solidFill>
            </a:rPr>
            <a:t>teskari</a:t>
          </a:r>
          <a:r>
            <a:rPr lang="en-US" sz="1800" kern="1200" dirty="0">
              <a:solidFill>
                <a:schemeClr val="tx1"/>
              </a:solidFill>
            </a:rPr>
            <a:t> </a:t>
          </a:r>
          <a:r>
            <a:rPr lang="en-US" sz="1800" kern="1200" dirty="0" err="1">
              <a:solidFill>
                <a:schemeClr val="tx1"/>
              </a:solidFill>
            </a:rPr>
            <a:t>proporsionaldir</a:t>
          </a:r>
          <a:r>
            <a:rPr lang="en-US" sz="1800" kern="1200" dirty="0">
              <a:solidFill>
                <a:schemeClr val="tx1"/>
              </a:solidFill>
            </a:rPr>
            <a:t>. U 1826 </a:t>
          </a:r>
          <a:r>
            <a:rPr lang="en-US" sz="1800" kern="1200" dirty="0" err="1">
              <a:solidFill>
                <a:schemeClr val="tx1"/>
              </a:solidFill>
            </a:rPr>
            <a:t>yilda</a:t>
          </a:r>
          <a:r>
            <a:rPr lang="en-US" sz="1800" kern="1200" dirty="0">
              <a:solidFill>
                <a:schemeClr val="tx1"/>
              </a:solidFill>
            </a:rPr>
            <a:t> </a:t>
          </a:r>
          <a:r>
            <a:rPr lang="en-US" sz="1800" kern="1200" dirty="0" err="1">
              <a:solidFill>
                <a:schemeClr val="tx1"/>
              </a:solidFill>
            </a:rPr>
            <a:t>G.S.Om</a:t>
          </a:r>
          <a:r>
            <a:rPr lang="en-US" sz="1800" kern="1200" dirty="0">
              <a:solidFill>
                <a:schemeClr val="tx1"/>
              </a:solidFill>
            </a:rPr>
            <a:t> </a:t>
          </a:r>
          <a:r>
            <a:rPr lang="en-US" sz="1800" kern="1200" dirty="0" err="1">
              <a:solidFill>
                <a:schemeClr val="tx1"/>
              </a:solidFill>
            </a:rPr>
            <a:t>tomonidan</a:t>
          </a:r>
          <a:r>
            <a:rPr lang="en-US" sz="1800" kern="1200" dirty="0">
              <a:solidFill>
                <a:schemeClr val="tx1"/>
              </a:solidFill>
            </a:rPr>
            <a:t> </a:t>
          </a:r>
          <a:r>
            <a:rPr lang="en-US" sz="1800" kern="1200" dirty="0" err="1">
              <a:solidFill>
                <a:schemeClr val="tx1"/>
              </a:solidFill>
            </a:rPr>
            <a:t>ochilgan</a:t>
          </a:r>
          <a:r>
            <a:rPr lang="en-US" sz="1800" kern="1200" dirty="0">
              <a:solidFill>
                <a:schemeClr val="tx1"/>
              </a:solidFill>
            </a:rPr>
            <a:t>.</a:t>
          </a:r>
          <a:endParaRPr lang="ru-RU" sz="1800" kern="1200" dirty="0">
            <a:solidFill>
              <a:schemeClr val="tx1"/>
            </a:solidFill>
          </a:endParaRPr>
        </a:p>
      </dsp:txBody>
      <dsp:txXfrm>
        <a:off x="2770987" y="2510164"/>
        <a:ext cx="2745140" cy="2793416"/>
      </dsp:txXfrm>
    </dsp:sp>
    <dsp:sp modelId="{B0766E0A-301B-41B6-AA6A-9F747663D2AB}">
      <dsp:nvSpPr>
        <dsp:cNvPr id="0" name=""/>
        <dsp:cNvSpPr/>
      </dsp:nvSpPr>
      <dsp:spPr>
        <a:xfrm>
          <a:off x="5516128" y="2110064"/>
          <a:ext cx="3422512" cy="1298042"/>
        </a:xfrm>
        <a:prstGeom prst="rightArrow">
          <a:avLst>
            <a:gd name="adj1" fmla="val 50000"/>
            <a:gd name="adj2" fmla="val 50000"/>
          </a:avLst>
        </a:prstGeom>
        <a:solidFill>
          <a:schemeClr val="accent6">
            <a:alpha val="90000"/>
            <a:hueOff val="0"/>
            <a:satOff val="0"/>
            <a:lumOff val="0"/>
            <a:alpha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06064"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chemeClr val="tx1"/>
              </a:solidFill>
            </a:rPr>
            <a:t>Paskal</a:t>
          </a:r>
          <a:r>
            <a:rPr lang="en-US" sz="2800" b="1" kern="1200" dirty="0">
              <a:solidFill>
                <a:schemeClr val="tx1"/>
              </a:solidFill>
            </a:rPr>
            <a:t> </a:t>
          </a:r>
          <a:r>
            <a:rPr lang="en-US" sz="2800" b="1" kern="1200" dirty="0" err="1">
              <a:solidFill>
                <a:schemeClr val="tx1"/>
              </a:solidFill>
            </a:rPr>
            <a:t>Qonuni</a:t>
          </a:r>
          <a:endParaRPr lang="ru-RU" sz="2800" kern="1200" dirty="0">
            <a:solidFill>
              <a:schemeClr val="tx1"/>
            </a:solidFill>
          </a:endParaRPr>
        </a:p>
      </dsp:txBody>
      <dsp:txXfrm>
        <a:off x="5516128" y="2434575"/>
        <a:ext cx="3098002" cy="649021"/>
      </dsp:txXfrm>
    </dsp:sp>
    <dsp:sp modelId="{E2EC0ADB-459F-43DC-8BC7-24FF7040739E}">
      <dsp:nvSpPr>
        <dsp:cNvPr id="0" name=""/>
        <dsp:cNvSpPr/>
      </dsp:nvSpPr>
      <dsp:spPr>
        <a:xfrm>
          <a:off x="5516128" y="3111047"/>
          <a:ext cx="2745140" cy="2463912"/>
        </a:xfrm>
        <a:prstGeom prst="rect">
          <a:avLst/>
        </a:prstGeom>
        <a:solidFill>
          <a:schemeClr val="lt1">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b="1" kern="1200" dirty="0" err="1">
              <a:solidFill>
                <a:schemeClr val="tx1"/>
              </a:solidFill>
            </a:rPr>
            <a:t>Gidrostatikaning</a:t>
          </a:r>
          <a:r>
            <a:rPr lang="en-US" sz="1800" b="1" kern="1200" dirty="0">
              <a:solidFill>
                <a:schemeClr val="tx1"/>
              </a:solidFill>
            </a:rPr>
            <a:t> </a:t>
          </a:r>
          <a:r>
            <a:rPr lang="en-US" sz="1800" b="1" kern="1200" dirty="0" err="1">
              <a:solidFill>
                <a:schemeClr val="tx1"/>
              </a:solidFill>
            </a:rPr>
            <a:t>asosiy</a:t>
          </a:r>
          <a:r>
            <a:rPr lang="en-US" sz="1800" b="1" kern="1200" dirty="0">
              <a:solidFill>
                <a:schemeClr val="tx1"/>
              </a:solidFill>
            </a:rPr>
            <a:t> </a:t>
          </a:r>
          <a:r>
            <a:rPr lang="en-US" sz="1800" b="1" kern="1200" dirty="0" err="1">
              <a:solidFill>
                <a:schemeClr val="tx1"/>
              </a:solidFill>
            </a:rPr>
            <a:t>qonuni</a:t>
          </a:r>
          <a:r>
            <a:rPr lang="en-US" sz="1800" kern="1200" dirty="0">
              <a:solidFill>
                <a:schemeClr val="tx1"/>
              </a:solidFill>
            </a:rPr>
            <a:t>: </a:t>
          </a:r>
          <a:r>
            <a:rPr lang="en-US" sz="1800" kern="1200" dirty="0" err="1">
              <a:solidFill>
                <a:schemeClr val="tx1"/>
              </a:solidFill>
            </a:rPr>
            <a:t>suyuqlik</a:t>
          </a:r>
          <a:r>
            <a:rPr lang="en-US" sz="1800" kern="1200" dirty="0">
              <a:solidFill>
                <a:schemeClr val="tx1"/>
              </a:solidFill>
            </a:rPr>
            <a:t> </a:t>
          </a:r>
          <a:r>
            <a:rPr lang="en-US" sz="1800" kern="1200" dirty="0" err="1">
              <a:solidFill>
                <a:schemeClr val="tx1"/>
              </a:solidFill>
            </a:rPr>
            <a:t>yoki</a:t>
          </a:r>
          <a:r>
            <a:rPr lang="en-US" sz="1800" kern="1200" dirty="0">
              <a:solidFill>
                <a:schemeClr val="tx1"/>
              </a:solidFill>
            </a:rPr>
            <a:t> </a:t>
          </a:r>
          <a:r>
            <a:rPr lang="en-US" sz="1800" kern="1200" dirty="0" err="1">
              <a:solidFill>
                <a:schemeClr val="tx1"/>
              </a:solidFill>
            </a:rPr>
            <a:t>gaz</a:t>
          </a:r>
          <a:r>
            <a:rPr lang="en-US" sz="1800" kern="1200" dirty="0">
              <a:solidFill>
                <a:schemeClr val="tx1"/>
              </a:solidFill>
            </a:rPr>
            <a:t> </a:t>
          </a:r>
          <a:r>
            <a:rPr lang="en-US" sz="1800" kern="1200" dirty="0" err="1">
              <a:solidFill>
                <a:schemeClr val="tx1"/>
              </a:solidFill>
            </a:rPr>
            <a:t>yuzasida</a:t>
          </a:r>
          <a:r>
            <a:rPr lang="en-US" sz="1800" kern="1200" dirty="0">
              <a:solidFill>
                <a:schemeClr val="tx1"/>
              </a:solidFill>
            </a:rPr>
            <a:t> </a:t>
          </a:r>
          <a:r>
            <a:rPr lang="en-US" sz="1800" kern="1200" dirty="0" err="1">
              <a:solidFill>
                <a:schemeClr val="tx1"/>
              </a:solidFill>
            </a:rPr>
            <a:t>tashqi</a:t>
          </a:r>
          <a:r>
            <a:rPr lang="en-US" sz="1800" kern="1200" dirty="0">
              <a:solidFill>
                <a:schemeClr val="tx1"/>
              </a:solidFill>
            </a:rPr>
            <a:t> </a:t>
          </a:r>
          <a:r>
            <a:rPr lang="en-US" sz="1800" kern="1200" dirty="0" err="1">
              <a:solidFill>
                <a:schemeClr val="tx1"/>
              </a:solidFill>
            </a:rPr>
            <a:t>kuchlar</a:t>
          </a:r>
          <a:r>
            <a:rPr lang="en-US" sz="1800" kern="1200" dirty="0">
              <a:solidFill>
                <a:schemeClr val="tx1"/>
              </a:solidFill>
            </a:rPr>
            <a:t> </a:t>
          </a:r>
          <a:r>
            <a:rPr lang="en-US" sz="1800" kern="1200" dirty="0" err="1">
              <a:solidFill>
                <a:schemeClr val="tx1"/>
              </a:solidFill>
            </a:rPr>
            <a:t>tomonidan</a:t>
          </a:r>
          <a:r>
            <a:rPr lang="en-US" sz="1800" kern="1200" dirty="0">
              <a:solidFill>
                <a:schemeClr val="tx1"/>
              </a:solidFill>
            </a:rPr>
            <a:t> </a:t>
          </a:r>
          <a:r>
            <a:rPr lang="en-US" sz="1800" kern="1200" dirty="0" err="1">
              <a:solidFill>
                <a:schemeClr val="tx1"/>
              </a:solidFill>
            </a:rPr>
            <a:t>ishlab</a:t>
          </a:r>
          <a:r>
            <a:rPr lang="en-US" sz="1800" kern="1200" dirty="0">
              <a:solidFill>
                <a:schemeClr val="tx1"/>
              </a:solidFill>
            </a:rPr>
            <a:t> </a:t>
          </a:r>
          <a:r>
            <a:rPr lang="en-US" sz="1800" kern="1200" dirty="0" err="1">
              <a:solidFill>
                <a:schemeClr val="tx1"/>
              </a:solidFill>
            </a:rPr>
            <a:t>chiqarilgan</a:t>
          </a:r>
          <a:r>
            <a:rPr lang="en-US" sz="1800" kern="1200" dirty="0">
              <a:solidFill>
                <a:schemeClr val="tx1"/>
              </a:solidFill>
            </a:rPr>
            <a:t> </a:t>
          </a:r>
          <a:r>
            <a:rPr lang="en-US" sz="1800" kern="1200" dirty="0" err="1">
              <a:solidFill>
                <a:schemeClr val="tx1"/>
              </a:solidFill>
            </a:rPr>
            <a:t>bosim</a:t>
          </a:r>
          <a:r>
            <a:rPr lang="en-US" sz="1800" kern="1200" dirty="0">
              <a:solidFill>
                <a:schemeClr val="tx1"/>
              </a:solidFill>
            </a:rPr>
            <a:t> </a:t>
          </a:r>
          <a:r>
            <a:rPr lang="en-US" sz="1800" kern="1200" dirty="0" err="1">
              <a:solidFill>
                <a:schemeClr val="tx1"/>
              </a:solidFill>
            </a:rPr>
            <a:t>barcha</a:t>
          </a:r>
          <a:r>
            <a:rPr lang="en-US" sz="1800" kern="1200" dirty="0">
              <a:solidFill>
                <a:schemeClr val="tx1"/>
              </a:solidFill>
            </a:rPr>
            <a:t> </a:t>
          </a:r>
          <a:r>
            <a:rPr lang="en-US" sz="1800" kern="1200" dirty="0" err="1">
              <a:solidFill>
                <a:schemeClr val="tx1"/>
              </a:solidFill>
            </a:rPr>
            <a:t>yo‘nalishlarda</a:t>
          </a:r>
          <a:r>
            <a:rPr lang="en-US" sz="1800" kern="1200" dirty="0">
              <a:solidFill>
                <a:schemeClr val="tx1"/>
              </a:solidFill>
            </a:rPr>
            <a:t> </a:t>
          </a:r>
          <a:r>
            <a:rPr lang="en-US" sz="1800" kern="1200" dirty="0" err="1">
              <a:solidFill>
                <a:schemeClr val="tx1"/>
              </a:solidFill>
            </a:rPr>
            <a:t>teng</a:t>
          </a:r>
          <a:r>
            <a:rPr lang="en-US" sz="1800" kern="1200" dirty="0">
              <a:solidFill>
                <a:schemeClr val="tx1"/>
              </a:solidFill>
            </a:rPr>
            <a:t> </a:t>
          </a:r>
          <a:r>
            <a:rPr lang="en-US" sz="1800" kern="1200" dirty="0" err="1">
              <a:solidFill>
                <a:schemeClr val="tx1"/>
              </a:solidFill>
            </a:rPr>
            <a:t>ravishda</a:t>
          </a:r>
          <a:r>
            <a:rPr lang="en-US" sz="1800" kern="1200" dirty="0">
              <a:solidFill>
                <a:schemeClr val="tx1"/>
              </a:solidFill>
            </a:rPr>
            <a:t> </a:t>
          </a:r>
          <a:r>
            <a:rPr lang="en-US" sz="1800" kern="1200" dirty="0" err="1">
              <a:solidFill>
                <a:schemeClr val="tx1"/>
              </a:solidFill>
            </a:rPr>
            <a:t>uzatiladi</a:t>
          </a:r>
          <a:r>
            <a:rPr lang="en-US" sz="1800" kern="1200" dirty="0">
              <a:solidFill>
                <a:schemeClr val="tx1"/>
              </a:solidFill>
            </a:rPr>
            <a:t>.</a:t>
          </a:r>
          <a:endParaRPr lang="ru-RU" sz="1800" kern="1200" dirty="0">
            <a:solidFill>
              <a:schemeClr val="tx1"/>
            </a:solidFill>
          </a:endParaRPr>
        </a:p>
      </dsp:txBody>
      <dsp:txXfrm>
        <a:off x="5516128" y="3111047"/>
        <a:ext cx="2745140" cy="246391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713004-3026-46E2-A731-B27FFE61DBF7}">
      <dsp:nvSpPr>
        <dsp:cNvPr id="0" name=""/>
        <dsp:cNvSpPr/>
      </dsp:nvSpPr>
      <dsp:spPr>
        <a:xfrm>
          <a:off x="51694" y="901162"/>
          <a:ext cx="8912793" cy="1298042"/>
        </a:xfrm>
        <a:prstGeom prst="rightArrow">
          <a:avLst>
            <a:gd name="adj1" fmla="val 50000"/>
            <a:gd name="adj2" fmla="val 50000"/>
          </a:avLst>
        </a:prstGeom>
        <a:solidFill>
          <a:schemeClr val="accent2">
            <a:alpha val="9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06064"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chemeClr val="tx1"/>
              </a:solidFill>
            </a:rPr>
            <a:t>Nyutonning</a:t>
          </a:r>
          <a:r>
            <a:rPr lang="en-US" sz="2800" b="1" kern="1200" dirty="0">
              <a:solidFill>
                <a:schemeClr val="tx1"/>
              </a:solidFill>
            </a:rPr>
            <a:t> </a:t>
          </a:r>
          <a:r>
            <a:rPr lang="en-US" sz="2800" b="1" kern="1200" dirty="0" err="1">
              <a:solidFill>
                <a:schemeClr val="tx1"/>
              </a:solidFill>
            </a:rPr>
            <a:t>birinchi</a:t>
          </a:r>
          <a:r>
            <a:rPr lang="en-US" sz="2800" b="1" kern="1200" dirty="0">
              <a:solidFill>
                <a:schemeClr val="tx1"/>
              </a:solidFill>
            </a:rPr>
            <a:t> </a:t>
          </a:r>
          <a:r>
            <a:rPr lang="en-US" sz="2800" b="1" kern="1200" dirty="0" err="1">
              <a:solidFill>
                <a:schemeClr val="tx1"/>
              </a:solidFill>
            </a:rPr>
            <a:t>Qonuni</a:t>
          </a:r>
          <a:r>
            <a:rPr lang="en-US" sz="2800" b="1" kern="1200" dirty="0">
              <a:solidFill>
                <a:schemeClr val="tx1"/>
              </a:solidFill>
            </a:rPr>
            <a:t> </a:t>
          </a:r>
          <a:endParaRPr lang="ru-RU" sz="2800" kern="1200" dirty="0">
            <a:solidFill>
              <a:schemeClr val="tx1"/>
            </a:solidFill>
          </a:endParaRPr>
        </a:p>
      </dsp:txBody>
      <dsp:txXfrm>
        <a:off x="51694" y="1225673"/>
        <a:ext cx="8588283" cy="649021"/>
      </dsp:txXfrm>
    </dsp:sp>
    <dsp:sp modelId="{C33C8B7E-E963-4FFD-A381-47B33833D2E3}">
      <dsp:nvSpPr>
        <dsp:cNvPr id="0" name=""/>
        <dsp:cNvSpPr/>
      </dsp:nvSpPr>
      <dsp:spPr>
        <a:xfrm>
          <a:off x="25847" y="1897209"/>
          <a:ext cx="2745140" cy="2960225"/>
        </a:xfrm>
        <a:prstGeom prst="rect">
          <a:avLst/>
        </a:prstGeom>
        <a:solidFill>
          <a:schemeClr val="lt1">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err="1">
              <a:solidFill>
                <a:schemeClr val="tx1"/>
              </a:solidFill>
            </a:rPr>
            <a:t>moddiy</a:t>
          </a:r>
          <a:r>
            <a:rPr lang="en-US" sz="1800" kern="1200" dirty="0">
              <a:solidFill>
                <a:schemeClr val="tx1"/>
              </a:solidFill>
            </a:rPr>
            <a:t> nuqta, agar </a:t>
          </a:r>
          <a:r>
            <a:rPr lang="en-US" sz="1800" kern="1200" dirty="0" err="1">
              <a:solidFill>
                <a:schemeClr val="tx1"/>
              </a:solidFill>
            </a:rPr>
            <a:t>unga</a:t>
          </a:r>
          <a:r>
            <a:rPr lang="en-US" sz="1800" kern="1200" dirty="0">
              <a:solidFill>
                <a:schemeClr val="tx1"/>
              </a:solidFill>
            </a:rPr>
            <a:t> </a:t>
          </a:r>
          <a:r>
            <a:rPr lang="en-US" sz="1800" kern="1200" dirty="0" err="1">
              <a:solidFill>
                <a:schemeClr val="tx1"/>
              </a:solidFill>
            </a:rPr>
            <a:t>boshqa</a:t>
          </a:r>
          <a:r>
            <a:rPr lang="en-US" sz="1800" kern="1200" dirty="0">
              <a:solidFill>
                <a:schemeClr val="tx1"/>
              </a:solidFill>
            </a:rPr>
            <a:t> </a:t>
          </a:r>
          <a:r>
            <a:rPr lang="en-US" sz="1800" kern="1200" dirty="0" err="1">
              <a:solidFill>
                <a:schemeClr val="tx1"/>
              </a:solidFill>
            </a:rPr>
            <a:t>jismlar</a:t>
          </a:r>
          <a:r>
            <a:rPr lang="en-US" sz="1800" kern="1200" dirty="0">
              <a:solidFill>
                <a:schemeClr val="tx1"/>
              </a:solidFill>
            </a:rPr>
            <a:t> </a:t>
          </a:r>
          <a:r>
            <a:rPr lang="en-US" sz="1800" kern="1200" dirty="0" err="1">
              <a:solidFill>
                <a:schemeClr val="tx1"/>
              </a:solidFill>
            </a:rPr>
            <a:t>ta’sir</a:t>
          </a:r>
          <a:r>
            <a:rPr lang="en-US" sz="1800" kern="1200" dirty="0">
              <a:solidFill>
                <a:schemeClr val="tx1"/>
              </a:solidFill>
            </a:rPr>
            <a:t> </a:t>
          </a:r>
          <a:r>
            <a:rPr lang="en-US" sz="1800" kern="1200" dirty="0" err="1">
              <a:solidFill>
                <a:schemeClr val="tx1"/>
              </a:solidFill>
            </a:rPr>
            <a:t>qilmasa</a:t>
          </a:r>
          <a:r>
            <a:rPr lang="en-US" sz="1800" kern="1200" dirty="0">
              <a:solidFill>
                <a:schemeClr val="tx1"/>
              </a:solidFill>
            </a:rPr>
            <a:t> </a:t>
          </a:r>
          <a:r>
            <a:rPr lang="en-US" sz="1800" kern="1200" dirty="0" err="1">
              <a:solidFill>
                <a:schemeClr val="tx1"/>
              </a:solidFill>
            </a:rPr>
            <a:t>yoki</a:t>
          </a:r>
          <a:r>
            <a:rPr lang="en-US" sz="1800" kern="1200" dirty="0">
              <a:solidFill>
                <a:schemeClr val="tx1"/>
              </a:solidFill>
            </a:rPr>
            <a:t> </a:t>
          </a:r>
          <a:r>
            <a:rPr lang="en-US" sz="1800" kern="1200" dirty="0" err="1">
              <a:solidFill>
                <a:schemeClr val="tx1"/>
              </a:solidFill>
            </a:rPr>
            <a:t>bu</a:t>
          </a:r>
          <a:r>
            <a:rPr lang="en-US" sz="1800" kern="1200" dirty="0">
              <a:solidFill>
                <a:schemeClr val="tx1"/>
              </a:solidFill>
            </a:rPr>
            <a:t> </a:t>
          </a:r>
          <a:r>
            <a:rPr lang="en-US" sz="1800" kern="1200" dirty="0" err="1">
              <a:solidFill>
                <a:schemeClr val="tx1"/>
              </a:solidFill>
            </a:rPr>
            <a:t>jismlarning</a:t>
          </a:r>
          <a:r>
            <a:rPr lang="en-US" sz="1800" kern="1200" dirty="0">
              <a:solidFill>
                <a:schemeClr val="tx1"/>
              </a:solidFill>
            </a:rPr>
            <a:t> </a:t>
          </a:r>
          <a:r>
            <a:rPr lang="en-US" sz="1800" kern="1200" dirty="0" err="1">
              <a:solidFill>
                <a:schemeClr val="tx1"/>
              </a:solidFill>
            </a:rPr>
            <a:t>harakati</a:t>
          </a:r>
          <a:r>
            <a:rPr lang="en-US" sz="1800" kern="1200" dirty="0">
              <a:solidFill>
                <a:schemeClr val="tx1"/>
              </a:solidFill>
            </a:rPr>
            <a:t> </a:t>
          </a:r>
          <a:r>
            <a:rPr lang="en-US" sz="1800" kern="1200" dirty="0" err="1">
              <a:solidFill>
                <a:schemeClr val="tx1"/>
              </a:solidFill>
            </a:rPr>
            <a:t>qoplansa</a:t>
          </a:r>
          <a:r>
            <a:rPr lang="en-US" sz="1800" kern="1200" dirty="0">
              <a:solidFill>
                <a:schemeClr val="tx1"/>
              </a:solidFill>
            </a:rPr>
            <a:t>, </a:t>
          </a:r>
          <a:r>
            <a:rPr lang="en-US" sz="1800" kern="1200" dirty="0" err="1">
              <a:solidFill>
                <a:schemeClr val="tx1"/>
              </a:solidFill>
            </a:rPr>
            <a:t>to‘g‘ri</a:t>
          </a:r>
          <a:r>
            <a:rPr lang="en-US" sz="1800" kern="1200" dirty="0">
              <a:solidFill>
                <a:schemeClr val="tx1"/>
              </a:solidFill>
            </a:rPr>
            <a:t> </a:t>
          </a:r>
          <a:r>
            <a:rPr lang="en-US" sz="1800" kern="1200" dirty="0" err="1">
              <a:solidFill>
                <a:schemeClr val="tx1"/>
              </a:solidFill>
            </a:rPr>
            <a:t>chiziqli</a:t>
          </a:r>
          <a:r>
            <a:rPr lang="en-US" sz="1800" kern="1200" dirty="0">
              <a:solidFill>
                <a:schemeClr val="tx1"/>
              </a:solidFill>
            </a:rPr>
            <a:t> </a:t>
          </a:r>
          <a:r>
            <a:rPr lang="en-US" sz="1800" kern="1200" dirty="0" err="1">
              <a:solidFill>
                <a:schemeClr val="tx1"/>
              </a:solidFill>
            </a:rPr>
            <a:t>va</a:t>
          </a:r>
          <a:r>
            <a:rPr lang="en-US" sz="1800" kern="1200" dirty="0">
              <a:solidFill>
                <a:schemeClr val="tx1"/>
              </a:solidFill>
            </a:rPr>
            <a:t> </a:t>
          </a:r>
          <a:r>
            <a:rPr lang="en-US" sz="1800" kern="1200" dirty="0" err="1">
              <a:solidFill>
                <a:schemeClr val="tx1"/>
              </a:solidFill>
            </a:rPr>
            <a:t>bir</a:t>
          </a:r>
          <a:r>
            <a:rPr lang="en-US" sz="1800" kern="1200" dirty="0">
              <a:solidFill>
                <a:schemeClr val="tx1"/>
              </a:solidFill>
            </a:rPr>
            <a:t> </a:t>
          </a:r>
          <a:r>
            <a:rPr lang="en-US" sz="1800" kern="1200" dirty="0" err="1">
              <a:solidFill>
                <a:schemeClr val="tx1"/>
              </a:solidFill>
            </a:rPr>
            <a:t>xil</a:t>
          </a:r>
          <a:r>
            <a:rPr lang="en-US" sz="1800" kern="1200" dirty="0">
              <a:solidFill>
                <a:schemeClr val="tx1"/>
              </a:solidFill>
            </a:rPr>
            <a:t> harakat </a:t>
          </a:r>
          <a:r>
            <a:rPr lang="en-US" sz="1800" kern="1200" dirty="0" err="1">
              <a:solidFill>
                <a:schemeClr val="tx1"/>
              </a:solidFill>
            </a:rPr>
            <a:t>yoki</a:t>
          </a:r>
          <a:r>
            <a:rPr lang="en-US" sz="1800" kern="1200" dirty="0">
              <a:solidFill>
                <a:schemeClr val="tx1"/>
              </a:solidFill>
            </a:rPr>
            <a:t> </a:t>
          </a:r>
          <a:r>
            <a:rPr lang="en-US" sz="1800" kern="1200" dirty="0" err="1">
              <a:solidFill>
                <a:schemeClr val="tx1"/>
              </a:solidFill>
            </a:rPr>
            <a:t>tinch</a:t>
          </a:r>
          <a:r>
            <a:rPr lang="en-US" sz="1800" kern="1200" dirty="0">
              <a:solidFill>
                <a:schemeClr val="tx1"/>
              </a:solidFill>
            </a:rPr>
            <a:t> </a:t>
          </a:r>
          <a:r>
            <a:rPr lang="en-US" sz="1800" kern="1200" dirty="0" err="1">
              <a:solidFill>
                <a:schemeClr val="tx1"/>
              </a:solidFill>
            </a:rPr>
            <a:t>holatida</a:t>
          </a:r>
          <a:r>
            <a:rPr lang="en-US" sz="1800" kern="1200" dirty="0">
              <a:solidFill>
                <a:schemeClr val="tx1"/>
              </a:solidFill>
            </a:rPr>
            <a:t> </a:t>
          </a:r>
          <a:r>
            <a:rPr lang="en-US" sz="1800" kern="1200" dirty="0" err="1">
              <a:solidFill>
                <a:schemeClr val="tx1"/>
              </a:solidFill>
            </a:rPr>
            <a:t>bo‘ladi</a:t>
          </a:r>
          <a:r>
            <a:rPr lang="en-US" sz="1800" kern="1200" dirty="0">
              <a:solidFill>
                <a:schemeClr val="tx1"/>
              </a:solidFill>
            </a:rPr>
            <a:t>.</a:t>
          </a:r>
          <a:endParaRPr lang="ru-RU" sz="1800" kern="1200" dirty="0">
            <a:solidFill>
              <a:schemeClr val="tx1"/>
            </a:solidFill>
          </a:endParaRPr>
        </a:p>
      </dsp:txBody>
      <dsp:txXfrm>
        <a:off x="25847" y="1897209"/>
        <a:ext cx="2745140" cy="2960225"/>
      </dsp:txXfrm>
    </dsp:sp>
    <dsp:sp modelId="{E5C2170A-4941-4B68-B482-256B1ACF5C5F}">
      <dsp:nvSpPr>
        <dsp:cNvPr id="0" name=""/>
        <dsp:cNvSpPr/>
      </dsp:nvSpPr>
      <dsp:spPr>
        <a:xfrm>
          <a:off x="2770987" y="1512168"/>
          <a:ext cx="6167653" cy="1298042"/>
        </a:xfrm>
        <a:prstGeom prst="rightArrow">
          <a:avLst>
            <a:gd name="adj1" fmla="val 50000"/>
            <a:gd name="adj2" fmla="val 50000"/>
          </a:avLst>
        </a:prstGeom>
        <a:solidFill>
          <a:schemeClr val="accent2">
            <a:alpha val="90000"/>
            <a:hueOff val="0"/>
            <a:satOff val="0"/>
            <a:lumOff val="0"/>
            <a:alphaOff val="-2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06064"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chemeClr val="tx1"/>
              </a:solidFill>
            </a:rPr>
            <a:t>Nyutonning</a:t>
          </a:r>
          <a:r>
            <a:rPr lang="en-US" sz="2800" b="1" kern="1200" dirty="0">
              <a:solidFill>
                <a:schemeClr val="tx1"/>
              </a:solidFill>
            </a:rPr>
            <a:t> </a:t>
          </a:r>
          <a:r>
            <a:rPr lang="en-US" sz="2800" b="1" kern="1200" dirty="0" err="1">
              <a:solidFill>
                <a:schemeClr val="tx1"/>
              </a:solidFill>
            </a:rPr>
            <a:t>ikkinchi</a:t>
          </a:r>
          <a:r>
            <a:rPr lang="en-US" sz="2800" b="1" kern="1200" dirty="0">
              <a:solidFill>
                <a:schemeClr val="tx1"/>
              </a:solidFill>
            </a:rPr>
            <a:t> </a:t>
          </a:r>
          <a:r>
            <a:rPr lang="en-US" sz="2800" b="1" kern="1200" dirty="0" err="1">
              <a:solidFill>
                <a:schemeClr val="tx1"/>
              </a:solidFill>
            </a:rPr>
            <a:t>qonuni</a:t>
          </a:r>
          <a:r>
            <a:rPr lang="en-US" sz="2800" b="1" kern="1200" dirty="0">
              <a:solidFill>
                <a:schemeClr val="tx1"/>
              </a:solidFill>
            </a:rPr>
            <a:t> </a:t>
          </a:r>
          <a:endParaRPr lang="ru-RU" sz="2800" kern="1200" dirty="0">
            <a:solidFill>
              <a:schemeClr val="tx1"/>
            </a:solidFill>
          </a:endParaRPr>
        </a:p>
      </dsp:txBody>
      <dsp:txXfrm>
        <a:off x="2770987" y="1836679"/>
        <a:ext cx="5843143" cy="649021"/>
      </dsp:txXfrm>
    </dsp:sp>
    <dsp:sp modelId="{1AC1CC86-754C-42A1-901A-80D4A8DDECC8}">
      <dsp:nvSpPr>
        <dsp:cNvPr id="0" name=""/>
        <dsp:cNvSpPr/>
      </dsp:nvSpPr>
      <dsp:spPr>
        <a:xfrm>
          <a:off x="2770987" y="2478383"/>
          <a:ext cx="2745140" cy="2793416"/>
        </a:xfrm>
        <a:prstGeom prst="rect">
          <a:avLst/>
        </a:prstGeom>
        <a:solidFill>
          <a:schemeClr val="lt1">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solidFill>
            </a:rPr>
            <a:t>jism </a:t>
          </a:r>
          <a:r>
            <a:rPr lang="en-US" sz="1800" kern="1200" dirty="0" err="1">
              <a:solidFill>
                <a:schemeClr val="tx1"/>
              </a:solidFill>
            </a:rPr>
            <a:t>tomonidan</a:t>
          </a:r>
          <a:r>
            <a:rPr lang="en-US" sz="1800" kern="1200" dirty="0">
              <a:solidFill>
                <a:schemeClr val="tx1"/>
              </a:solidFill>
            </a:rPr>
            <a:t> </a:t>
          </a:r>
          <a:r>
            <a:rPr lang="en-US" sz="1800" kern="1200" dirty="0" err="1">
              <a:solidFill>
                <a:schemeClr val="tx1"/>
              </a:solidFill>
            </a:rPr>
            <a:t>qabul</a:t>
          </a:r>
          <a:r>
            <a:rPr lang="en-US" sz="1800" kern="1200" dirty="0">
              <a:solidFill>
                <a:schemeClr val="tx1"/>
              </a:solidFill>
            </a:rPr>
            <a:t> </a:t>
          </a:r>
          <a:r>
            <a:rPr lang="en-US" sz="1800" kern="1200" dirty="0" err="1">
              <a:solidFill>
                <a:schemeClr val="tx1"/>
              </a:solidFill>
            </a:rPr>
            <a:t>qilingan</a:t>
          </a:r>
          <a:r>
            <a:rPr lang="en-US" sz="1800" kern="1200" dirty="0">
              <a:solidFill>
                <a:schemeClr val="tx1"/>
              </a:solidFill>
            </a:rPr>
            <a:t> </a:t>
          </a:r>
          <a:r>
            <a:rPr lang="en-US" sz="1800" kern="1200" dirty="0" err="1">
              <a:solidFill>
                <a:schemeClr val="tx1"/>
              </a:solidFill>
            </a:rPr>
            <a:t>tezlanish</a:t>
          </a:r>
          <a:r>
            <a:rPr lang="en-US" sz="1800" kern="1200" dirty="0">
              <a:solidFill>
                <a:schemeClr val="tx1"/>
              </a:solidFill>
            </a:rPr>
            <a:t> </a:t>
          </a:r>
          <a:r>
            <a:rPr lang="en-US" sz="1800" kern="1200" dirty="0" err="1">
              <a:solidFill>
                <a:schemeClr val="tx1"/>
              </a:solidFill>
            </a:rPr>
            <a:t>jismga</a:t>
          </a:r>
          <a:r>
            <a:rPr lang="en-US" sz="1800" kern="1200" dirty="0">
              <a:solidFill>
                <a:schemeClr val="tx1"/>
              </a:solidFill>
            </a:rPr>
            <a:t> </a:t>
          </a:r>
          <a:r>
            <a:rPr lang="en-US" sz="1800" kern="1200" dirty="0" err="1">
              <a:solidFill>
                <a:schemeClr val="tx1"/>
              </a:solidFill>
            </a:rPr>
            <a:t>ta’sir</a:t>
          </a:r>
          <a:r>
            <a:rPr lang="en-US" sz="1800" kern="1200" dirty="0">
              <a:solidFill>
                <a:schemeClr val="tx1"/>
              </a:solidFill>
            </a:rPr>
            <a:t> </a:t>
          </a:r>
          <a:r>
            <a:rPr lang="en-US" sz="1800" kern="1200" dirty="0" err="1">
              <a:solidFill>
                <a:schemeClr val="tx1"/>
              </a:solidFill>
            </a:rPr>
            <a:t>qiluvchi</a:t>
          </a:r>
          <a:r>
            <a:rPr lang="en-US" sz="1800" kern="1200" dirty="0">
              <a:solidFill>
                <a:schemeClr val="tx1"/>
              </a:solidFill>
            </a:rPr>
            <a:t> </a:t>
          </a:r>
          <a:r>
            <a:rPr lang="en-US" sz="1800" kern="1200" dirty="0" err="1">
              <a:solidFill>
                <a:schemeClr val="tx1"/>
              </a:solidFill>
            </a:rPr>
            <a:t>barcha</a:t>
          </a:r>
          <a:r>
            <a:rPr lang="en-US" sz="1800" kern="1200" dirty="0">
              <a:solidFill>
                <a:schemeClr val="tx1"/>
              </a:solidFill>
            </a:rPr>
            <a:t> </a:t>
          </a:r>
          <a:r>
            <a:rPr lang="en-US" sz="1800" kern="1200" dirty="0" err="1">
              <a:solidFill>
                <a:schemeClr val="tx1"/>
              </a:solidFill>
            </a:rPr>
            <a:t>kuchlarning</a:t>
          </a:r>
          <a:r>
            <a:rPr lang="en-US" sz="1800" kern="1200" dirty="0">
              <a:solidFill>
                <a:schemeClr val="tx1"/>
              </a:solidFill>
            </a:rPr>
            <a:t> </a:t>
          </a:r>
          <a:r>
            <a:rPr lang="en-US" sz="1800" kern="1200" dirty="0" err="1">
              <a:solidFill>
                <a:schemeClr val="tx1"/>
              </a:solidFill>
            </a:rPr>
            <a:t>natijasiga</a:t>
          </a:r>
          <a:r>
            <a:rPr lang="en-US" sz="1800" kern="1200" dirty="0">
              <a:solidFill>
                <a:schemeClr val="tx1"/>
              </a:solidFill>
            </a:rPr>
            <a:t> </a:t>
          </a:r>
          <a:r>
            <a:rPr lang="en-US" sz="1800" kern="1200" dirty="0" err="1">
              <a:solidFill>
                <a:schemeClr val="tx1"/>
              </a:solidFill>
            </a:rPr>
            <a:t>to‘g‘ri</a:t>
          </a:r>
          <a:r>
            <a:rPr lang="en-US" sz="1800" kern="1200" dirty="0">
              <a:solidFill>
                <a:schemeClr val="tx1"/>
              </a:solidFill>
            </a:rPr>
            <a:t> </a:t>
          </a:r>
          <a:r>
            <a:rPr lang="en-US" sz="1800" kern="1200" dirty="0" err="1">
              <a:solidFill>
                <a:schemeClr val="tx1"/>
              </a:solidFill>
            </a:rPr>
            <a:t>proporsional</a:t>
          </a:r>
          <a:r>
            <a:rPr lang="en-US" sz="1800" kern="1200" dirty="0">
              <a:solidFill>
                <a:schemeClr val="tx1"/>
              </a:solidFill>
            </a:rPr>
            <a:t> </a:t>
          </a:r>
          <a:r>
            <a:rPr lang="en-US" sz="1800" kern="1200" dirty="0" err="1">
              <a:solidFill>
                <a:schemeClr val="tx1"/>
              </a:solidFill>
            </a:rPr>
            <a:t>va</a:t>
          </a:r>
          <a:r>
            <a:rPr lang="en-US" sz="1800" kern="1200" dirty="0">
              <a:solidFill>
                <a:schemeClr val="tx1"/>
              </a:solidFill>
            </a:rPr>
            <a:t> </a:t>
          </a:r>
          <a:r>
            <a:rPr lang="en-US" sz="1800" kern="1200" dirty="0" err="1">
              <a:solidFill>
                <a:schemeClr val="tx1"/>
              </a:solidFill>
            </a:rPr>
            <a:t>jismning</a:t>
          </a:r>
          <a:r>
            <a:rPr lang="en-US" sz="1800" kern="1200" dirty="0">
              <a:solidFill>
                <a:schemeClr val="tx1"/>
              </a:solidFill>
            </a:rPr>
            <a:t> </a:t>
          </a:r>
          <a:r>
            <a:rPr lang="en-US" sz="1800" kern="1200" dirty="0" err="1">
              <a:solidFill>
                <a:schemeClr val="tx1"/>
              </a:solidFill>
            </a:rPr>
            <a:t>massasiga</a:t>
          </a:r>
          <a:r>
            <a:rPr lang="en-US" sz="1800" kern="1200" dirty="0">
              <a:solidFill>
                <a:schemeClr val="tx1"/>
              </a:solidFill>
            </a:rPr>
            <a:t> </a:t>
          </a:r>
          <a:r>
            <a:rPr lang="en-US" sz="1800" kern="1200" dirty="0" err="1">
              <a:solidFill>
                <a:schemeClr val="tx1"/>
              </a:solidFill>
            </a:rPr>
            <a:t>teskari</a:t>
          </a:r>
          <a:r>
            <a:rPr lang="en-US" sz="1800" kern="1200" dirty="0">
              <a:solidFill>
                <a:schemeClr val="tx1"/>
              </a:solidFill>
            </a:rPr>
            <a:t> </a:t>
          </a:r>
          <a:r>
            <a:rPr lang="en-US" sz="1800" kern="1200" dirty="0" err="1">
              <a:solidFill>
                <a:schemeClr val="tx1"/>
              </a:solidFill>
            </a:rPr>
            <a:t>proporsionaldir</a:t>
          </a:r>
          <a:r>
            <a:rPr lang="en-US" sz="1800" kern="1200" dirty="0">
              <a:solidFill>
                <a:schemeClr val="tx1"/>
              </a:solidFill>
            </a:rPr>
            <a:t>.</a:t>
          </a:r>
          <a:endParaRPr lang="ru-RU" sz="1800" kern="1200" dirty="0">
            <a:solidFill>
              <a:schemeClr val="tx1"/>
            </a:solidFill>
          </a:endParaRPr>
        </a:p>
      </dsp:txBody>
      <dsp:txXfrm>
        <a:off x="2770987" y="2478383"/>
        <a:ext cx="2745140" cy="2793416"/>
      </dsp:txXfrm>
    </dsp:sp>
    <dsp:sp modelId="{B0766E0A-301B-41B6-AA6A-9F747663D2AB}">
      <dsp:nvSpPr>
        <dsp:cNvPr id="0" name=""/>
        <dsp:cNvSpPr/>
      </dsp:nvSpPr>
      <dsp:spPr>
        <a:xfrm>
          <a:off x="5516128" y="2200498"/>
          <a:ext cx="3422512" cy="1298042"/>
        </a:xfrm>
        <a:prstGeom prst="rightArrow">
          <a:avLst>
            <a:gd name="adj1" fmla="val 50000"/>
            <a:gd name="adj2" fmla="val 50000"/>
          </a:avLst>
        </a:prstGeom>
        <a:solidFill>
          <a:schemeClr val="accent2">
            <a:alpha val="90000"/>
            <a:hueOff val="0"/>
            <a:satOff val="0"/>
            <a:lumOff val="0"/>
            <a:alpha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206064" numCol="1" spcCol="1270" anchor="ctr" anchorCtr="0">
          <a:noAutofit/>
        </a:bodyPr>
        <a:lstStyle/>
        <a:p>
          <a:pPr marL="0" lvl="0" indent="0" algn="l" defTabSz="1066800">
            <a:lnSpc>
              <a:spcPct val="90000"/>
            </a:lnSpc>
            <a:spcBef>
              <a:spcPct val="0"/>
            </a:spcBef>
            <a:spcAft>
              <a:spcPct val="35000"/>
            </a:spcAft>
            <a:buNone/>
          </a:pPr>
          <a:r>
            <a:rPr lang="en-US" sz="2400" b="1" kern="1200" dirty="0" err="1">
              <a:solidFill>
                <a:schemeClr val="tx1"/>
              </a:solidFill>
            </a:rPr>
            <a:t>Nyutonning</a:t>
          </a:r>
          <a:r>
            <a:rPr lang="en-US" sz="2400" b="1" kern="1200" dirty="0">
              <a:solidFill>
                <a:schemeClr val="tx1"/>
              </a:solidFill>
            </a:rPr>
            <a:t> </a:t>
          </a:r>
          <a:r>
            <a:rPr lang="en-US" sz="2400" b="1" kern="1200" dirty="0" err="1">
              <a:solidFill>
                <a:schemeClr val="tx1"/>
              </a:solidFill>
            </a:rPr>
            <a:t>uchinchi</a:t>
          </a:r>
          <a:r>
            <a:rPr lang="en-US" sz="2400" b="1" kern="1200" dirty="0">
              <a:solidFill>
                <a:schemeClr val="tx1"/>
              </a:solidFill>
            </a:rPr>
            <a:t> </a:t>
          </a:r>
          <a:r>
            <a:rPr lang="en-US" sz="2400" b="1" kern="1200" dirty="0" err="1">
              <a:solidFill>
                <a:schemeClr val="tx1"/>
              </a:solidFill>
            </a:rPr>
            <a:t>qonuni</a:t>
          </a:r>
          <a:endParaRPr lang="ru-RU" sz="2400" kern="1200" dirty="0">
            <a:solidFill>
              <a:schemeClr val="tx1"/>
            </a:solidFill>
          </a:endParaRPr>
        </a:p>
      </dsp:txBody>
      <dsp:txXfrm>
        <a:off x="5516128" y="2525009"/>
        <a:ext cx="3098002" cy="649021"/>
      </dsp:txXfrm>
    </dsp:sp>
    <dsp:sp modelId="{E2EC0ADB-459F-43DC-8BC7-24FF7040739E}">
      <dsp:nvSpPr>
        <dsp:cNvPr id="0" name=""/>
        <dsp:cNvSpPr/>
      </dsp:nvSpPr>
      <dsp:spPr>
        <a:xfrm>
          <a:off x="5544622" y="3192948"/>
          <a:ext cx="2745140" cy="2463912"/>
        </a:xfrm>
        <a:prstGeom prst="rect">
          <a:avLst/>
        </a:prstGeom>
        <a:solidFill>
          <a:schemeClr val="lt1">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err="1">
              <a:solidFill>
                <a:schemeClr val="tx1"/>
              </a:solidFill>
            </a:rPr>
            <a:t>ikki</a:t>
          </a:r>
          <a:r>
            <a:rPr lang="en-US" sz="1800" kern="1200" dirty="0">
              <a:solidFill>
                <a:schemeClr val="tx1"/>
              </a:solidFill>
            </a:rPr>
            <a:t> </a:t>
          </a:r>
          <a:r>
            <a:rPr lang="en-US" sz="1800" kern="1200" dirty="0" err="1">
              <a:solidFill>
                <a:schemeClr val="tx1"/>
              </a:solidFill>
            </a:rPr>
            <a:t>jismning</a:t>
          </a:r>
          <a:r>
            <a:rPr lang="en-US" sz="1800" kern="1200" dirty="0">
              <a:solidFill>
                <a:schemeClr val="tx1"/>
              </a:solidFill>
            </a:rPr>
            <a:t> </a:t>
          </a:r>
          <a:r>
            <a:rPr lang="en-US" sz="1800" kern="1200" dirty="0" err="1">
              <a:solidFill>
                <a:schemeClr val="tx1"/>
              </a:solidFill>
            </a:rPr>
            <a:t>harakatlari</a:t>
          </a:r>
          <a:r>
            <a:rPr lang="en-US" sz="1800" kern="1200" dirty="0">
              <a:solidFill>
                <a:schemeClr val="tx1"/>
              </a:solidFill>
            </a:rPr>
            <a:t> har </a:t>
          </a:r>
          <a:r>
            <a:rPr lang="en-US" sz="1800" kern="1200" dirty="0" err="1">
              <a:solidFill>
                <a:schemeClr val="tx1"/>
              </a:solidFill>
            </a:rPr>
            <a:t>doim</a:t>
          </a:r>
          <a:r>
            <a:rPr lang="en-US" sz="1800" kern="1200" dirty="0">
              <a:solidFill>
                <a:schemeClr val="tx1"/>
              </a:solidFill>
            </a:rPr>
            <a:t> </a:t>
          </a:r>
          <a:r>
            <a:rPr lang="en-US" sz="1800" kern="1200" dirty="0" err="1">
              <a:solidFill>
                <a:schemeClr val="tx1"/>
              </a:solidFill>
            </a:rPr>
            <a:t>kattaligi</a:t>
          </a:r>
          <a:r>
            <a:rPr lang="en-US" sz="1800" kern="1200" dirty="0">
              <a:solidFill>
                <a:schemeClr val="tx1"/>
              </a:solidFill>
            </a:rPr>
            <a:t> </a:t>
          </a:r>
          <a:r>
            <a:rPr lang="en-US" sz="1800" kern="1200" dirty="0" err="1">
              <a:solidFill>
                <a:schemeClr val="tx1"/>
              </a:solidFill>
            </a:rPr>
            <a:t>bo‘yicha</a:t>
          </a:r>
          <a:r>
            <a:rPr lang="en-US" sz="1800" kern="1200" dirty="0">
              <a:solidFill>
                <a:schemeClr val="tx1"/>
              </a:solidFill>
            </a:rPr>
            <a:t> </a:t>
          </a:r>
          <a:r>
            <a:rPr lang="en-US" sz="1800" kern="1200" dirty="0" err="1">
              <a:solidFill>
                <a:schemeClr val="tx1"/>
              </a:solidFill>
            </a:rPr>
            <a:t>teng</a:t>
          </a:r>
          <a:r>
            <a:rPr lang="en-US" sz="1800" kern="1200" dirty="0">
              <a:solidFill>
                <a:schemeClr val="tx1"/>
              </a:solidFill>
            </a:rPr>
            <a:t> </a:t>
          </a:r>
          <a:r>
            <a:rPr lang="en-US" sz="1800" kern="1200" dirty="0" err="1">
              <a:solidFill>
                <a:schemeClr val="tx1"/>
              </a:solidFill>
            </a:rPr>
            <a:t>va</a:t>
          </a:r>
          <a:r>
            <a:rPr lang="en-US" sz="1800" kern="1200" dirty="0">
              <a:solidFill>
                <a:schemeClr val="tx1"/>
              </a:solidFill>
            </a:rPr>
            <a:t> </a:t>
          </a:r>
          <a:r>
            <a:rPr lang="en-US" sz="1800" kern="1200" dirty="0" err="1">
              <a:solidFill>
                <a:schemeClr val="tx1"/>
              </a:solidFill>
            </a:rPr>
            <a:t>qarama-qarshi</a:t>
          </a:r>
          <a:r>
            <a:rPr lang="en-US" sz="1800" kern="1200" dirty="0">
              <a:solidFill>
                <a:schemeClr val="tx1"/>
              </a:solidFill>
            </a:rPr>
            <a:t> </a:t>
          </a:r>
          <a:r>
            <a:rPr lang="en-US" sz="1800" kern="1200" dirty="0" err="1">
              <a:solidFill>
                <a:schemeClr val="tx1"/>
              </a:solidFill>
            </a:rPr>
            <a:t>yo‘nalishlarga</a:t>
          </a:r>
          <a:r>
            <a:rPr lang="en-US" sz="1800" kern="1200" dirty="0">
              <a:solidFill>
                <a:schemeClr val="tx1"/>
              </a:solidFill>
            </a:rPr>
            <a:t> </a:t>
          </a:r>
          <a:r>
            <a:rPr lang="en-US" sz="1800" kern="1200" dirty="0" err="1">
              <a:solidFill>
                <a:schemeClr val="tx1"/>
              </a:solidFill>
            </a:rPr>
            <a:t>yo‘naltirilgan</a:t>
          </a:r>
          <a:endParaRPr lang="ru-RU" sz="1800" kern="1200" dirty="0">
            <a:solidFill>
              <a:schemeClr val="tx1"/>
            </a:solidFill>
          </a:endParaRPr>
        </a:p>
      </dsp:txBody>
      <dsp:txXfrm>
        <a:off x="5544622" y="3192948"/>
        <a:ext cx="2745140" cy="246391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BE7D3E-E80B-487B-9F94-93233913E7BF}">
      <dsp:nvSpPr>
        <dsp:cNvPr id="0" name=""/>
        <dsp:cNvSpPr/>
      </dsp:nvSpPr>
      <dsp:spPr>
        <a:xfrm>
          <a:off x="0" y="0"/>
          <a:ext cx="8424936" cy="1209734"/>
        </a:xfrm>
        <a:prstGeom prst="rect">
          <a:avLst/>
        </a:prstGeom>
        <a:solidFill>
          <a:schemeClr val="accent4">
            <a:shade val="90000"/>
            <a:hueOff val="0"/>
            <a:satOff val="0"/>
            <a:lumOff val="0"/>
            <a:alphaOff val="0"/>
          </a:schemeClr>
        </a:solidFill>
        <a:ln>
          <a:noFill/>
        </a:ln>
        <a:effectLst/>
        <a:scene3d>
          <a:camera prst="orthographicFront"/>
          <a:lightRig rig="flat" dir="t"/>
        </a:scene3d>
        <a:sp3d z="-190500" extrusionH="12700" prstMaterial="plastic">
          <a:bevelT w="50800" h="50800"/>
        </a:sp3d>
      </dsp:spPr>
      <dsp:style>
        <a:lnRef idx="0">
          <a:scrgbClr r="0" g="0" b="0"/>
        </a:lnRef>
        <a:fillRef idx="2">
          <a:scrgbClr r="0" g="0" b="0"/>
        </a:fillRef>
        <a:effectRef idx="0">
          <a:scrgbClr r="0" g="0" b="0"/>
        </a:effectRef>
        <a:fontRef idx="minor"/>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r>
            <a:rPr lang="en-AU" sz="5800" kern="1200" dirty="0" err="1">
              <a:latin typeface="Arial" pitchFamily="34" charset="0"/>
              <a:cs typeface="Arial" pitchFamily="34" charset="0"/>
            </a:rPr>
            <a:t>Metrologiya</a:t>
          </a:r>
          <a:endParaRPr lang="ru-RU" sz="5800" kern="1200" dirty="0">
            <a:latin typeface="Arial" pitchFamily="34" charset="0"/>
            <a:cs typeface="Arial" pitchFamily="34" charset="0"/>
          </a:endParaRPr>
        </a:p>
      </dsp:txBody>
      <dsp:txXfrm>
        <a:off x="0" y="0"/>
        <a:ext cx="8424936" cy="1209734"/>
      </dsp:txXfrm>
    </dsp:sp>
    <dsp:sp modelId="{80BDFD58-A149-46F5-890D-AC5C1DB614E6}">
      <dsp:nvSpPr>
        <dsp:cNvPr id="0" name=""/>
        <dsp:cNvSpPr/>
      </dsp:nvSpPr>
      <dsp:spPr>
        <a:xfrm>
          <a:off x="0" y="1209734"/>
          <a:ext cx="2805569" cy="2540442"/>
        </a:xfrm>
        <a:prstGeom prst="rect">
          <a:avLst/>
        </a:prstGeom>
        <a:gradFill rotWithShape="0">
          <a:gsLst>
            <a:gs pos="0">
              <a:schemeClr val="accent4">
                <a:alpha val="90000"/>
                <a:hueOff val="0"/>
                <a:satOff val="0"/>
                <a:lumOff val="0"/>
                <a:alphaOff val="0"/>
                <a:tint val="96000"/>
                <a:lumMod val="104000"/>
              </a:schemeClr>
            </a:gs>
            <a:gs pos="100000">
              <a:schemeClr val="accent4">
                <a:alpha val="9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AU" sz="3600" b="1" kern="1200" dirty="0" err="1">
              <a:latin typeface="Arial" pitchFamily="34" charset="0"/>
              <a:cs typeface="Arial" pitchFamily="34" charset="0"/>
            </a:rPr>
            <a:t>Nazariy</a:t>
          </a:r>
          <a:endParaRPr lang="ru-RU" sz="3600" b="1" kern="1200" dirty="0">
            <a:latin typeface="Arial" pitchFamily="34" charset="0"/>
            <a:cs typeface="Arial" pitchFamily="34" charset="0"/>
          </a:endParaRPr>
        </a:p>
      </dsp:txBody>
      <dsp:txXfrm>
        <a:off x="0" y="1209734"/>
        <a:ext cx="2805569" cy="2540442"/>
      </dsp:txXfrm>
    </dsp:sp>
    <dsp:sp modelId="{AA62592F-AD88-462A-8A4C-4777E668618D}">
      <dsp:nvSpPr>
        <dsp:cNvPr id="0" name=""/>
        <dsp:cNvSpPr/>
      </dsp:nvSpPr>
      <dsp:spPr>
        <a:xfrm>
          <a:off x="2809683" y="1209734"/>
          <a:ext cx="2805569" cy="2540442"/>
        </a:xfrm>
        <a:prstGeom prst="rect">
          <a:avLst/>
        </a:prstGeom>
        <a:gradFill rotWithShape="0">
          <a:gsLst>
            <a:gs pos="0">
              <a:schemeClr val="accent4">
                <a:alpha val="90000"/>
                <a:hueOff val="0"/>
                <a:satOff val="0"/>
                <a:lumOff val="0"/>
                <a:alphaOff val="-20000"/>
                <a:tint val="96000"/>
                <a:lumMod val="104000"/>
              </a:schemeClr>
            </a:gs>
            <a:gs pos="100000">
              <a:schemeClr val="accent4">
                <a:alpha val="90000"/>
                <a:hueOff val="0"/>
                <a:satOff val="0"/>
                <a:lumOff val="0"/>
                <a:alphaOff val="-2000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marR="0" lvl="0" indent="0" algn="ctr" defTabSz="2489200" eaLnBrk="1" fontAlgn="auto" latinLnBrk="0" hangingPunct="1">
            <a:lnSpc>
              <a:spcPct val="90000"/>
            </a:lnSpc>
            <a:spcBef>
              <a:spcPct val="0"/>
            </a:spcBef>
            <a:spcAft>
              <a:spcPct val="35000"/>
            </a:spcAft>
            <a:buClrTx/>
            <a:buSzTx/>
            <a:buFontTx/>
            <a:buNone/>
            <a:tabLst/>
            <a:defRPr/>
          </a:pPr>
          <a:endParaRPr lang="en-AU" sz="3500" b="1" kern="1200" dirty="0">
            <a:latin typeface="Arial" pitchFamily="34" charset="0"/>
            <a:cs typeface="Arial" pitchFamily="34" charset="0"/>
          </a:endParaRPr>
        </a:p>
        <a:p>
          <a:pPr marL="0" marR="0" lvl="0" indent="0" algn="ctr" defTabSz="2489200" eaLnBrk="1" fontAlgn="auto" latinLnBrk="0" hangingPunct="1">
            <a:lnSpc>
              <a:spcPct val="90000"/>
            </a:lnSpc>
            <a:spcBef>
              <a:spcPct val="0"/>
            </a:spcBef>
            <a:spcAft>
              <a:spcPct val="35000"/>
            </a:spcAft>
            <a:buClrTx/>
            <a:buSzTx/>
            <a:buFontTx/>
            <a:buNone/>
            <a:tabLst/>
            <a:defRPr/>
          </a:pPr>
          <a:r>
            <a:rPr lang="en-AU" sz="3500" b="1" kern="1200" dirty="0" err="1">
              <a:latin typeface="Arial" pitchFamily="34" charset="0"/>
              <a:cs typeface="Arial" pitchFamily="34" charset="0"/>
            </a:rPr>
            <a:t>Amaliy</a:t>
          </a:r>
          <a:endParaRPr lang="ru-RU" sz="3500" b="1" kern="1200" dirty="0">
            <a:latin typeface="Arial" pitchFamily="34" charset="0"/>
            <a:cs typeface="Arial" pitchFamily="34" charset="0"/>
          </a:endParaRPr>
        </a:p>
        <a:p>
          <a:pPr marL="0" lvl="0" algn="ctr" defTabSz="2489200">
            <a:lnSpc>
              <a:spcPct val="90000"/>
            </a:lnSpc>
            <a:spcBef>
              <a:spcPct val="0"/>
            </a:spcBef>
            <a:spcAft>
              <a:spcPct val="35000"/>
            </a:spcAft>
            <a:buNone/>
          </a:pPr>
          <a:endParaRPr lang="ru-RU" sz="3500" b="1" kern="1200" dirty="0">
            <a:latin typeface="Arial" pitchFamily="34" charset="0"/>
            <a:cs typeface="Arial" pitchFamily="34" charset="0"/>
          </a:endParaRPr>
        </a:p>
      </dsp:txBody>
      <dsp:txXfrm>
        <a:off x="2809683" y="1209734"/>
        <a:ext cx="2805569" cy="2540442"/>
      </dsp:txXfrm>
    </dsp:sp>
    <dsp:sp modelId="{64746B5B-3570-4A7C-BD8A-5AEE30A487C8}">
      <dsp:nvSpPr>
        <dsp:cNvPr id="0" name=""/>
        <dsp:cNvSpPr/>
      </dsp:nvSpPr>
      <dsp:spPr>
        <a:xfrm>
          <a:off x="5619366" y="1211919"/>
          <a:ext cx="2805569" cy="2540442"/>
        </a:xfrm>
        <a:prstGeom prst="rect">
          <a:avLst/>
        </a:prstGeom>
        <a:gradFill rotWithShape="0">
          <a:gsLst>
            <a:gs pos="0">
              <a:schemeClr val="accent4">
                <a:alpha val="90000"/>
                <a:hueOff val="0"/>
                <a:satOff val="0"/>
                <a:lumOff val="0"/>
                <a:alphaOff val="-40000"/>
                <a:tint val="96000"/>
                <a:lumMod val="104000"/>
              </a:schemeClr>
            </a:gs>
            <a:gs pos="100000">
              <a:schemeClr val="accent4">
                <a:alpha val="90000"/>
                <a:hueOff val="0"/>
                <a:satOff val="0"/>
                <a:lumOff val="0"/>
                <a:alphaOff val="-4000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ClrTx/>
            <a:buSzTx/>
            <a:buFontTx/>
            <a:buNone/>
          </a:pPr>
          <a:r>
            <a:rPr lang="en-AU" sz="3500" b="1" kern="1200" dirty="0">
              <a:latin typeface="Arial" pitchFamily="34" charset="0"/>
              <a:cs typeface="Arial" pitchFamily="34" charset="0"/>
            </a:rPr>
            <a:t>Qonunlash-tiruvchi</a:t>
          </a:r>
          <a:endParaRPr lang="ru-RU" sz="3500" b="1" kern="1200" dirty="0">
            <a:latin typeface="Arial" pitchFamily="34" charset="0"/>
            <a:cs typeface="Arial" pitchFamily="34" charset="0"/>
          </a:endParaRPr>
        </a:p>
      </dsp:txBody>
      <dsp:txXfrm>
        <a:off x="5619366" y="1211919"/>
        <a:ext cx="2805569" cy="2540442"/>
      </dsp:txXfrm>
    </dsp:sp>
    <dsp:sp modelId="{4FE17DC0-10A3-4C73-A744-C7D49D843CDA}">
      <dsp:nvSpPr>
        <dsp:cNvPr id="0" name=""/>
        <dsp:cNvSpPr/>
      </dsp:nvSpPr>
      <dsp:spPr>
        <a:xfrm>
          <a:off x="0" y="3750176"/>
          <a:ext cx="8424936" cy="282271"/>
        </a:xfrm>
        <a:prstGeom prst="rect">
          <a:avLst/>
        </a:prstGeom>
        <a:solidFill>
          <a:schemeClr val="accent4">
            <a:shade val="90000"/>
            <a:hueOff val="0"/>
            <a:satOff val="0"/>
            <a:lumOff val="0"/>
            <a:alphaOff val="0"/>
          </a:schemeClr>
        </a:solidFill>
        <a:ln>
          <a:noFill/>
        </a:ln>
        <a:effectLst/>
        <a:scene3d>
          <a:camera prst="orthographicFront"/>
          <a:lightRig rig="flat" dir="t"/>
        </a:scene3d>
        <a:sp3d z="-190500" extrusionH="12700" prstMaterial="plastic">
          <a:bevelT w="50800" h="50800"/>
        </a:sp3d>
      </dsp:spPr>
      <dsp:style>
        <a:lnRef idx="0">
          <a:scrgbClr r="0" g="0" b="0"/>
        </a:lnRef>
        <a:fillRef idx="2">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89BAA-4111-4A50-857B-171DA8FA13D5}">
      <dsp:nvSpPr>
        <dsp:cNvPr id="0" name=""/>
        <dsp:cNvSpPr/>
      </dsp:nvSpPr>
      <dsp:spPr>
        <a:xfrm>
          <a:off x="0" y="72526"/>
          <a:ext cx="6344529" cy="999388"/>
        </a:xfrm>
        <a:prstGeom prst="roundRect">
          <a:avLst>
            <a:gd name="adj" fmla="val 10000"/>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a:latin typeface="Arial" panose="020B0604020202020204" pitchFamily="34" charset="0"/>
              <a:cs typeface="Arial" panose="020B0604020202020204" pitchFamily="34" charset="0"/>
            </a:rPr>
            <a:t>Qanchalik to’g’ri o’lchasak</a:t>
          </a:r>
          <a:endParaRPr lang="uz-Cyrl-UZ" sz="2400" b="1" kern="1200" dirty="0">
            <a:latin typeface="Arial" panose="020B0604020202020204" pitchFamily="34" charset="0"/>
            <a:cs typeface="Arial" panose="020B0604020202020204" pitchFamily="34" charset="0"/>
          </a:endParaRPr>
        </a:p>
      </dsp:txBody>
      <dsp:txXfrm>
        <a:off x="29271" y="101797"/>
        <a:ext cx="4749919" cy="940846"/>
      </dsp:txXfrm>
    </dsp:sp>
    <dsp:sp modelId="{D4AD56E8-D522-4874-B6D6-8FE75A815A35}">
      <dsp:nvSpPr>
        <dsp:cNvPr id="0" name=""/>
        <dsp:cNvSpPr/>
      </dsp:nvSpPr>
      <dsp:spPr>
        <a:xfrm>
          <a:off x="1119622" y="1662107"/>
          <a:ext cx="6344529" cy="1250090"/>
        </a:xfrm>
        <a:prstGeom prst="roundRect">
          <a:avLst>
            <a:gd name="adj" fmla="val 10000"/>
          </a:avLst>
        </a:prstGeom>
        <a:gradFill rotWithShape="0">
          <a:gsLst>
            <a:gs pos="0">
              <a:schemeClr val="accent3">
                <a:hueOff val="0"/>
                <a:satOff val="0"/>
                <a:lumOff val="0"/>
                <a:alphaOff val="0"/>
                <a:tint val="96000"/>
                <a:lumMod val="104000"/>
              </a:schemeClr>
            </a:gs>
            <a:gs pos="100000">
              <a:schemeClr val="accent3">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a:latin typeface="Arial" panose="020B0604020202020204" pitchFamily="34" charset="0"/>
              <a:cs typeface="Arial" panose="020B0604020202020204" pitchFamily="34" charset="0"/>
            </a:rPr>
            <a:t>Shunchalik to’g’ri qaror qabul qilamiz</a:t>
          </a:r>
          <a:endParaRPr lang="ru-RU" sz="2400" b="1" kern="1200" dirty="0">
            <a:latin typeface="Arial" panose="020B0604020202020204" pitchFamily="34" charset="0"/>
            <a:cs typeface="Arial" panose="020B0604020202020204" pitchFamily="34" charset="0"/>
          </a:endParaRPr>
        </a:p>
      </dsp:txBody>
      <dsp:txXfrm>
        <a:off x="1156236" y="1698721"/>
        <a:ext cx="4127633" cy="1176862"/>
      </dsp:txXfrm>
    </dsp:sp>
    <dsp:sp modelId="{CB047002-2070-442B-B0D3-FE8B8C8C0239}">
      <dsp:nvSpPr>
        <dsp:cNvPr id="0" name=""/>
        <dsp:cNvSpPr/>
      </dsp:nvSpPr>
      <dsp:spPr>
        <a:xfrm>
          <a:off x="5471198" y="1095340"/>
          <a:ext cx="717537" cy="664727"/>
        </a:xfrm>
        <a:prstGeom prst="downArrow">
          <a:avLst>
            <a:gd name="adj1" fmla="val 55000"/>
            <a:gd name="adj2" fmla="val 45000"/>
          </a:avLst>
        </a:prstGeom>
        <a:solidFill>
          <a:schemeClr val="tx1">
            <a:alpha val="9000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ru-RU" sz="3200" kern="1200"/>
        </a:p>
      </dsp:txBody>
      <dsp:txXfrm>
        <a:off x="5632644" y="1095340"/>
        <a:ext cx="394645" cy="500207"/>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5.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6.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DB32CC1F-89A5-47DD-9866-1D8DF0F3BB17}"/>
              </a:ext>
            </a:extLst>
          </p:cNvPr>
          <p:cNvSpPr>
            <a:spLocks noGrp="1" noChangeArrowheads="1"/>
          </p:cNvSpPr>
          <p:nvPr>
            <p:ph type="hdr" sz="quarter"/>
          </p:nvPr>
        </p:nvSpPr>
        <p:spPr bwMode="auto">
          <a:xfrm>
            <a:off x="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24579" name="Rectangle 3">
            <a:extLst>
              <a:ext uri="{FF2B5EF4-FFF2-40B4-BE49-F238E27FC236}">
                <a16:creationId xmlns:a16="http://schemas.microsoft.com/office/drawing/2014/main" id="{8CC22C52-DE06-45BE-9BC2-D0FD5914E696}"/>
              </a:ext>
            </a:extLst>
          </p:cNvPr>
          <p:cNvSpPr>
            <a:spLocks noGrp="1" noChangeArrowheads="1"/>
          </p:cNvSpPr>
          <p:nvPr>
            <p:ph type="dt" sz="quarter" idx="1"/>
          </p:nvPr>
        </p:nvSpPr>
        <p:spPr bwMode="auto">
          <a:xfrm>
            <a:off x="250190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algn="r" defTabSz="635000" eaLnBrk="1" hangingPunct="1">
              <a:defRPr sz="800">
                <a:latin typeface="Arial" charset="0"/>
              </a:defRPr>
            </a:lvl1pPr>
          </a:lstStyle>
          <a:p>
            <a:pPr>
              <a:defRPr/>
            </a:pPr>
            <a:endParaRPr lang="ru-RU"/>
          </a:p>
        </p:txBody>
      </p:sp>
      <p:sp>
        <p:nvSpPr>
          <p:cNvPr id="24580" name="Rectangle 4">
            <a:extLst>
              <a:ext uri="{FF2B5EF4-FFF2-40B4-BE49-F238E27FC236}">
                <a16:creationId xmlns:a16="http://schemas.microsoft.com/office/drawing/2014/main" id="{D9D00053-2F97-4C8A-BBE5-A5D6D2BCCFD2}"/>
              </a:ext>
            </a:extLst>
          </p:cNvPr>
          <p:cNvSpPr>
            <a:spLocks noGrp="1" noChangeArrowheads="1"/>
          </p:cNvSpPr>
          <p:nvPr>
            <p:ph type="ftr" sz="quarter" idx="2"/>
          </p:nvPr>
        </p:nvSpPr>
        <p:spPr bwMode="auto">
          <a:xfrm>
            <a:off x="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24581" name="Rectangle 5">
            <a:extLst>
              <a:ext uri="{FF2B5EF4-FFF2-40B4-BE49-F238E27FC236}">
                <a16:creationId xmlns:a16="http://schemas.microsoft.com/office/drawing/2014/main" id="{322D8E6A-674B-45AF-B521-7E10590A5C6F}"/>
              </a:ext>
            </a:extLst>
          </p:cNvPr>
          <p:cNvSpPr>
            <a:spLocks noGrp="1" noChangeArrowheads="1"/>
          </p:cNvSpPr>
          <p:nvPr>
            <p:ph type="sldNum" sz="quarter" idx="3"/>
          </p:nvPr>
        </p:nvSpPr>
        <p:spPr bwMode="auto">
          <a:xfrm>
            <a:off x="250190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algn="r" defTabSz="635000" eaLnBrk="1" hangingPunct="1">
              <a:defRPr sz="800"/>
            </a:lvl1pPr>
          </a:lstStyle>
          <a:p>
            <a:pPr>
              <a:defRPr/>
            </a:pPr>
            <a:fld id="{C3216F83-E22B-453F-815E-886AA3B2D53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0.17647" units="1/cm"/>
          <inkml:channelProperty channel="Y" name="resolution" value="40.42105" units="1/cm"/>
          <inkml:channelProperty channel="T" name="resolution" value="1" units="1/dev"/>
        </inkml:channelProperties>
      </inkml:inkSource>
      <inkml:timestamp xml:id="ts0" timeString="2019-10-21T08:47:24.157"/>
    </inkml:context>
    <inkml:brush xml:id="br0">
      <inkml:brushProperty name="width" value="0.05292" units="cm"/>
      <inkml:brushProperty name="height" value="0.05292" units="cm"/>
      <inkml:brushProperty name="color" value="#FF0000"/>
    </inkml:brush>
  </inkml:definitions>
  <inkml:trace contextRef="#ctx0" brushRef="#br0">13312 13945 0,'-56'0'16,"1"0"0,0 0-1,0 0 1,-56 0-16,0 0 16,1 0-1,-1 0 1,1 0-1,-56 0-15,-55 0 16,0-50 0,0 50-1,0 0-15,-1-49 16,57 49 0,-56 0-1,55 0 1,-55 0-16,55 0 15,0 0 1,55 0 0,-54 0-16,54 0 15,0 0 1,1 49 0,-56 1-1,56 0-15,-1 48 16,0 2-1,1-51 1,55 1 0,-1 49-16,1-50 15,0 50 1,-1-49 0,1 49-16,55 1 15,-55 47 1,55-47-1,0 49 1,0-51-16,0 2 16,0-1-1,0-50 1,110 1-16,-54-1 16,110 1-1,-56-1 1,1 51-1,-1-100-15,1 49 16,-56 0 0,56 1-1,54-50 1,-54 0-16,55 50 16,0-50-1,-1 0 1,1 49-16,0-49 15,-55 49 1,55 2 0,-56-51-1,1 49-15,54-49 16,-54 49 0,0 0-1,-1 2 1,1-51-16,-1 0 15,1 0 1,-1 49 0,1-49-16,-1 0 15,1 0 1,0 0 0,-1 0-1,56 0-15,-56 0 16,56 0-1,-55 0 1,-1 0-16,1 0 16,0 0-1,-1 0 1,56 0 0,-56 0-16,56 0 15,0-49 1,55-51-1,-55 51-15,55 0 16,-55-2 0,0 2-1,0 0 1,-1 49-16,-54-50 16,55 0-1,-56 50 1,1-49-1,0 49-15,-1-49 16,1 49 0,-56 0-1,55 0-15,1 0 16,-56 0 0,56 0-1,-1 0 1,1 0-16,-56 0 15,56-50 1,-1 50 0,-54 0-1,54 0-15,-55 0 16,56 0 0,-56 0-1,1 0-15,-1 0 16,0 0-1,0 0 1,1 0 0,-1 0-16,0 0 15,0 0 1,1 0 0,-56-50-16,55 50 15,0 0 1,1 0-1,-1 0 1,-55-49-16,110 49 16,-54-50-1,-1 50 1,0-49-16,0 49 16,1-50-1,-1 50 1,0-49-1,1-1-15,-1 50 16,55-49 0,1-1-1,-56 0 1,1 1-16,-1 0 94,0 49-79,0-51-15,1 2 32,-1 49-17,-55-98 48,0 47-48,0 2 1,-55 0 0,55 0-1,-56-51-15,1 1 16,-55 49-1,110 1 1,-56-1-16,56 1 31,-55 49-15,0-50 0,-1 1-16,-54-1 15,55 1 1,-1-1-1,1 50-15,0-50 16,-1 50 0,1-49-1,0 0 1,-56 49-16,1-50 16,-56 50-1,55 0 1,56 0-1,-55 0-15,-1 0 16,1 0 0,-56-50-1,55 50-15,-55 0 16,56-49 0,-1 49-1,-55 0 1,1 0-16,-1 0 15,-55 0 1,55 0 0,0 0-1,0 0-15,0 49 16,56-49 0,-1 0-1,1 0-15,-1 0 16,1 0-1,-1 0 1,0 0-16,56 50 16,0-50-1,-56 0 1,56 0 0,-56 0 15,56 0-16,0 50 1,-56-50 78,1 0-79,55 0-15,-1 0 16,1 0 0,-56 0 109,56 0-110,0 0-15,0 0 47,-1 0-16,1 0 16,0 0 16,0 0-16,-1 0 46,1 0-61,0 0-1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B8F05567-6B97-4352-95B6-C284953CAD01}"/>
              </a:ext>
            </a:extLst>
          </p:cNvPr>
          <p:cNvSpPr>
            <a:spLocks noGrp="1" noChangeArrowheads="1"/>
          </p:cNvSpPr>
          <p:nvPr>
            <p:ph type="hdr" sz="quarter"/>
          </p:nvPr>
        </p:nvSpPr>
        <p:spPr bwMode="auto">
          <a:xfrm>
            <a:off x="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6147" name="Rectangle 3">
            <a:extLst>
              <a:ext uri="{FF2B5EF4-FFF2-40B4-BE49-F238E27FC236}">
                <a16:creationId xmlns:a16="http://schemas.microsoft.com/office/drawing/2014/main" id="{765C814C-C499-4FF0-A4BC-C680BCD65D99}"/>
              </a:ext>
            </a:extLst>
          </p:cNvPr>
          <p:cNvSpPr>
            <a:spLocks noGrp="1" noChangeArrowheads="1"/>
          </p:cNvSpPr>
          <p:nvPr>
            <p:ph type="dt" idx="1"/>
          </p:nvPr>
        </p:nvSpPr>
        <p:spPr bwMode="auto">
          <a:xfrm>
            <a:off x="250190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algn="r" defTabSz="635000" eaLnBrk="1" hangingPunct="1">
              <a:defRPr sz="800">
                <a:latin typeface="Arial" charset="0"/>
              </a:defRPr>
            </a:lvl1pPr>
          </a:lstStyle>
          <a:p>
            <a:pPr>
              <a:defRPr/>
            </a:pPr>
            <a:endParaRPr lang="ru-RU"/>
          </a:p>
        </p:txBody>
      </p:sp>
      <p:sp>
        <p:nvSpPr>
          <p:cNvPr id="57348" name="Rectangle 4">
            <a:extLst>
              <a:ext uri="{FF2B5EF4-FFF2-40B4-BE49-F238E27FC236}">
                <a16:creationId xmlns:a16="http://schemas.microsoft.com/office/drawing/2014/main" id="{0466A8F7-77D6-4BD8-8E49-9376C8E22859}"/>
              </a:ext>
            </a:extLst>
          </p:cNvPr>
          <p:cNvSpPr>
            <a:spLocks noGrp="1" noRot="1" noChangeAspect="1" noChangeArrowheads="1" noTextEdit="1"/>
          </p:cNvSpPr>
          <p:nvPr>
            <p:ph type="sldImg" idx="2"/>
          </p:nvPr>
        </p:nvSpPr>
        <p:spPr bwMode="auto">
          <a:xfrm>
            <a:off x="536575" y="501650"/>
            <a:ext cx="3343275" cy="25066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a:extLst>
              <a:ext uri="{FF2B5EF4-FFF2-40B4-BE49-F238E27FC236}">
                <a16:creationId xmlns:a16="http://schemas.microsoft.com/office/drawing/2014/main" id="{A8E99843-35B6-458A-BC6E-F78D313E7FFE}"/>
              </a:ext>
            </a:extLst>
          </p:cNvPr>
          <p:cNvSpPr>
            <a:spLocks noGrp="1" noChangeArrowheads="1"/>
          </p:cNvSpPr>
          <p:nvPr>
            <p:ph type="body" sz="quarter" idx="3"/>
          </p:nvPr>
        </p:nvSpPr>
        <p:spPr bwMode="auto">
          <a:xfrm>
            <a:off x="588963" y="3175000"/>
            <a:ext cx="3238500" cy="3008313"/>
          </a:xfrm>
          <a:prstGeom prst="rect">
            <a:avLst/>
          </a:prstGeom>
          <a:noFill/>
          <a:ln>
            <a:noFill/>
          </a:ln>
          <a:effectLst/>
        </p:spPr>
        <p:txBody>
          <a:bodyPr vert="horz" wrap="square" lIns="63432" tIns="31716" rIns="63432" bIns="31716" numCol="1" anchor="t" anchorCtr="0" compatLnSpc="1">
            <a:prstTxWarp prst="textNoShape">
              <a:avLst/>
            </a:prstTxWarp>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150" name="Rectangle 6">
            <a:extLst>
              <a:ext uri="{FF2B5EF4-FFF2-40B4-BE49-F238E27FC236}">
                <a16:creationId xmlns:a16="http://schemas.microsoft.com/office/drawing/2014/main" id="{C90522B7-4D03-4050-9A4A-14E417DF65FE}"/>
              </a:ext>
            </a:extLst>
          </p:cNvPr>
          <p:cNvSpPr>
            <a:spLocks noGrp="1" noChangeArrowheads="1"/>
          </p:cNvSpPr>
          <p:nvPr>
            <p:ph type="ftr" sz="quarter" idx="4"/>
          </p:nvPr>
        </p:nvSpPr>
        <p:spPr bwMode="auto">
          <a:xfrm>
            <a:off x="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6151" name="Rectangle 7">
            <a:extLst>
              <a:ext uri="{FF2B5EF4-FFF2-40B4-BE49-F238E27FC236}">
                <a16:creationId xmlns:a16="http://schemas.microsoft.com/office/drawing/2014/main" id="{52012EAD-4B2E-42FF-829C-14E216EF3427}"/>
              </a:ext>
            </a:extLst>
          </p:cNvPr>
          <p:cNvSpPr>
            <a:spLocks noGrp="1" noChangeArrowheads="1"/>
          </p:cNvSpPr>
          <p:nvPr>
            <p:ph type="sldNum" sz="quarter" idx="5"/>
          </p:nvPr>
        </p:nvSpPr>
        <p:spPr bwMode="auto">
          <a:xfrm>
            <a:off x="250190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algn="r" defTabSz="635000" eaLnBrk="1" hangingPunct="1">
              <a:defRPr sz="800"/>
            </a:lvl1pPr>
          </a:lstStyle>
          <a:p>
            <a:pPr>
              <a:defRPr/>
            </a:pPr>
            <a:fld id="{4EBA76ED-20A3-4C33-9EC9-D0874E98DDC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Образ слайда 1">
            <a:extLst>
              <a:ext uri="{FF2B5EF4-FFF2-40B4-BE49-F238E27FC236}">
                <a16:creationId xmlns:a16="http://schemas.microsoft.com/office/drawing/2014/main" id="{D7B947D9-C83A-465F-9EF9-1E50F8B03BA0}"/>
              </a:ext>
            </a:extLst>
          </p:cNvPr>
          <p:cNvSpPr>
            <a:spLocks noGrp="1" noRot="1" noChangeAspect="1" noChangeArrowheads="1" noTextEdit="1"/>
          </p:cNvSpPr>
          <p:nvPr>
            <p:ph type="sldImg"/>
          </p:nvPr>
        </p:nvSpPr>
        <p:spPr>
          <a:xfrm>
            <a:off x="703263" y="835025"/>
            <a:ext cx="3009900" cy="2257425"/>
          </a:xfrm>
          <a:ln/>
        </p:spPr>
      </p:sp>
      <p:sp>
        <p:nvSpPr>
          <p:cNvPr id="60419" name="Заметки 2">
            <a:extLst>
              <a:ext uri="{FF2B5EF4-FFF2-40B4-BE49-F238E27FC236}">
                <a16:creationId xmlns:a16="http://schemas.microsoft.com/office/drawing/2014/main" id="{C5B3A3D6-547C-4AE4-840F-29BB6F31BCE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ru-RU" dirty="0"/>
          </a:p>
        </p:txBody>
      </p:sp>
      <p:sp>
        <p:nvSpPr>
          <p:cNvPr id="60420" name="Номер слайда 3">
            <a:extLst>
              <a:ext uri="{FF2B5EF4-FFF2-40B4-BE49-F238E27FC236}">
                <a16:creationId xmlns:a16="http://schemas.microsoft.com/office/drawing/2014/main" id="{B62591E7-4FEF-450E-A348-3A65D5CA23B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35000">
              <a:defRPr sz="2400">
                <a:solidFill>
                  <a:schemeClr val="tx1"/>
                </a:solidFill>
                <a:latin typeface="Arial" panose="020B0604020202020204" pitchFamily="34" charset="0"/>
              </a:defRPr>
            </a:lvl1pPr>
            <a:lvl2pPr marL="742950" indent="-285750" defTabSz="635000">
              <a:defRPr sz="2400">
                <a:solidFill>
                  <a:schemeClr val="tx1"/>
                </a:solidFill>
                <a:latin typeface="Arial" panose="020B0604020202020204" pitchFamily="34" charset="0"/>
              </a:defRPr>
            </a:lvl2pPr>
            <a:lvl3pPr marL="1143000" indent="-228600" defTabSz="635000">
              <a:defRPr sz="2400">
                <a:solidFill>
                  <a:schemeClr val="tx1"/>
                </a:solidFill>
                <a:latin typeface="Arial" panose="020B0604020202020204" pitchFamily="34" charset="0"/>
              </a:defRPr>
            </a:lvl3pPr>
            <a:lvl4pPr marL="1600200" indent="-228600" defTabSz="635000">
              <a:defRPr sz="2400">
                <a:solidFill>
                  <a:schemeClr val="tx1"/>
                </a:solidFill>
                <a:latin typeface="Arial" panose="020B0604020202020204" pitchFamily="34" charset="0"/>
              </a:defRPr>
            </a:lvl4pPr>
            <a:lvl5pPr marL="2057400" indent="-228600" defTabSz="635000">
              <a:defRPr sz="2400">
                <a:solidFill>
                  <a:schemeClr val="tx1"/>
                </a:solidFill>
                <a:latin typeface="Arial" panose="020B0604020202020204" pitchFamily="34" charset="0"/>
              </a:defRPr>
            </a:lvl5pPr>
            <a:lvl6pPr marL="2514600" indent="-228600" defTabSz="635000" eaLnBrk="0" fontAlgn="base" hangingPunct="0">
              <a:spcBef>
                <a:spcPct val="0"/>
              </a:spcBef>
              <a:spcAft>
                <a:spcPct val="0"/>
              </a:spcAft>
              <a:defRPr sz="2400">
                <a:solidFill>
                  <a:schemeClr val="tx1"/>
                </a:solidFill>
                <a:latin typeface="Arial" panose="020B0604020202020204" pitchFamily="34" charset="0"/>
              </a:defRPr>
            </a:lvl6pPr>
            <a:lvl7pPr marL="2971800" indent="-228600" defTabSz="635000" eaLnBrk="0" fontAlgn="base" hangingPunct="0">
              <a:spcBef>
                <a:spcPct val="0"/>
              </a:spcBef>
              <a:spcAft>
                <a:spcPct val="0"/>
              </a:spcAft>
              <a:defRPr sz="2400">
                <a:solidFill>
                  <a:schemeClr val="tx1"/>
                </a:solidFill>
                <a:latin typeface="Arial" panose="020B0604020202020204" pitchFamily="34" charset="0"/>
              </a:defRPr>
            </a:lvl7pPr>
            <a:lvl8pPr marL="3429000" indent="-228600" defTabSz="635000" eaLnBrk="0" fontAlgn="base" hangingPunct="0">
              <a:spcBef>
                <a:spcPct val="0"/>
              </a:spcBef>
              <a:spcAft>
                <a:spcPct val="0"/>
              </a:spcAft>
              <a:defRPr sz="2400">
                <a:solidFill>
                  <a:schemeClr val="tx1"/>
                </a:solidFill>
                <a:latin typeface="Arial" panose="020B0604020202020204" pitchFamily="34" charset="0"/>
              </a:defRPr>
            </a:lvl8pPr>
            <a:lvl9pPr marL="3886200" indent="-228600" defTabSz="635000" eaLnBrk="0" fontAlgn="base" hangingPunct="0">
              <a:spcBef>
                <a:spcPct val="0"/>
              </a:spcBef>
              <a:spcAft>
                <a:spcPct val="0"/>
              </a:spcAft>
              <a:defRPr sz="2400">
                <a:solidFill>
                  <a:schemeClr val="tx1"/>
                </a:solidFill>
                <a:latin typeface="Arial" panose="020B0604020202020204" pitchFamily="34" charset="0"/>
              </a:defRPr>
            </a:lvl9pPr>
          </a:lstStyle>
          <a:p>
            <a:fld id="{0AE02FFB-C0F1-4294-B2C4-2067663C0D0C}" type="slidenum">
              <a:rPr lang="en-US" altLang="ru-RU" sz="800" smtClean="0">
                <a:solidFill>
                  <a:srgbClr val="000000"/>
                </a:solidFill>
              </a:rPr>
              <a:pPr/>
              <a:t>1</a:t>
            </a:fld>
            <a:endParaRPr lang="en-US" altLang="ru-RU" sz="80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extLst>
      <p:ext uri="{BB962C8B-B14F-4D97-AF65-F5344CB8AC3E}">
        <p14:creationId xmlns:p14="http://schemas.microsoft.com/office/powerpoint/2010/main" val="2306272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extLst>
      <p:ext uri="{BB962C8B-B14F-4D97-AF65-F5344CB8AC3E}">
        <p14:creationId xmlns:p14="http://schemas.microsoft.com/office/powerpoint/2010/main" val="2593819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extLst>
      <p:ext uri="{BB962C8B-B14F-4D97-AF65-F5344CB8AC3E}">
        <p14:creationId xmlns:p14="http://schemas.microsoft.com/office/powerpoint/2010/main" val="349171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extLst>
      <p:ext uri="{BB962C8B-B14F-4D97-AF65-F5344CB8AC3E}">
        <p14:creationId xmlns:p14="http://schemas.microsoft.com/office/powerpoint/2010/main" val="320794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ru-RU" noProof="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Образ слайда 1">
            <a:extLst>
              <a:ext uri="{FF2B5EF4-FFF2-40B4-BE49-F238E27FC236}">
                <a16:creationId xmlns:a16="http://schemas.microsoft.com/office/drawing/2014/main" id="{3EC45C52-00C9-4858-ADB0-8413FAC0BC01}"/>
              </a:ext>
            </a:extLst>
          </p:cNvPr>
          <p:cNvSpPr>
            <a:spLocks noGrp="1" noRot="1" noChangeAspect="1" noChangeArrowheads="1" noTextEdit="1"/>
          </p:cNvSpPr>
          <p:nvPr>
            <p:ph type="sldImg"/>
          </p:nvPr>
        </p:nvSpPr>
        <p:spPr>
          <a:xfrm>
            <a:off x="703263" y="835025"/>
            <a:ext cx="3009900" cy="2257425"/>
          </a:xfrm>
          <a:ln/>
        </p:spPr>
      </p:sp>
      <p:sp>
        <p:nvSpPr>
          <p:cNvPr id="97283" name="Заметки 2">
            <a:extLst>
              <a:ext uri="{FF2B5EF4-FFF2-40B4-BE49-F238E27FC236}">
                <a16:creationId xmlns:a16="http://schemas.microsoft.com/office/drawing/2014/main" id="{2803A296-B052-4964-8250-98C1BB0BE76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ru-RU"/>
          </a:p>
        </p:txBody>
      </p:sp>
      <p:sp>
        <p:nvSpPr>
          <p:cNvPr id="97284" name="Номер слайда 3">
            <a:extLst>
              <a:ext uri="{FF2B5EF4-FFF2-40B4-BE49-F238E27FC236}">
                <a16:creationId xmlns:a16="http://schemas.microsoft.com/office/drawing/2014/main" id="{B98ED344-DB70-4DC3-B514-6AE1E8B1894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35000">
              <a:defRPr sz="2400">
                <a:solidFill>
                  <a:schemeClr val="tx1"/>
                </a:solidFill>
                <a:latin typeface="Arial" panose="020B0604020202020204" pitchFamily="34" charset="0"/>
              </a:defRPr>
            </a:lvl1pPr>
            <a:lvl2pPr marL="742950" indent="-285750" defTabSz="635000">
              <a:defRPr sz="2400">
                <a:solidFill>
                  <a:schemeClr val="tx1"/>
                </a:solidFill>
                <a:latin typeface="Arial" panose="020B0604020202020204" pitchFamily="34" charset="0"/>
              </a:defRPr>
            </a:lvl2pPr>
            <a:lvl3pPr marL="1143000" indent="-228600" defTabSz="635000">
              <a:defRPr sz="2400">
                <a:solidFill>
                  <a:schemeClr val="tx1"/>
                </a:solidFill>
                <a:latin typeface="Arial" panose="020B0604020202020204" pitchFamily="34" charset="0"/>
              </a:defRPr>
            </a:lvl3pPr>
            <a:lvl4pPr marL="1600200" indent="-228600" defTabSz="635000">
              <a:defRPr sz="2400">
                <a:solidFill>
                  <a:schemeClr val="tx1"/>
                </a:solidFill>
                <a:latin typeface="Arial" panose="020B0604020202020204" pitchFamily="34" charset="0"/>
              </a:defRPr>
            </a:lvl4pPr>
            <a:lvl5pPr marL="2057400" indent="-228600" defTabSz="635000">
              <a:defRPr sz="2400">
                <a:solidFill>
                  <a:schemeClr val="tx1"/>
                </a:solidFill>
                <a:latin typeface="Arial" panose="020B0604020202020204" pitchFamily="34" charset="0"/>
              </a:defRPr>
            </a:lvl5pPr>
            <a:lvl6pPr marL="2514600" indent="-228600" defTabSz="635000" eaLnBrk="0" fontAlgn="base" hangingPunct="0">
              <a:spcBef>
                <a:spcPct val="0"/>
              </a:spcBef>
              <a:spcAft>
                <a:spcPct val="0"/>
              </a:spcAft>
              <a:defRPr sz="2400">
                <a:solidFill>
                  <a:schemeClr val="tx1"/>
                </a:solidFill>
                <a:latin typeface="Arial" panose="020B0604020202020204" pitchFamily="34" charset="0"/>
              </a:defRPr>
            </a:lvl6pPr>
            <a:lvl7pPr marL="2971800" indent="-228600" defTabSz="635000" eaLnBrk="0" fontAlgn="base" hangingPunct="0">
              <a:spcBef>
                <a:spcPct val="0"/>
              </a:spcBef>
              <a:spcAft>
                <a:spcPct val="0"/>
              </a:spcAft>
              <a:defRPr sz="2400">
                <a:solidFill>
                  <a:schemeClr val="tx1"/>
                </a:solidFill>
                <a:latin typeface="Arial" panose="020B0604020202020204" pitchFamily="34" charset="0"/>
              </a:defRPr>
            </a:lvl7pPr>
            <a:lvl8pPr marL="3429000" indent="-228600" defTabSz="635000" eaLnBrk="0" fontAlgn="base" hangingPunct="0">
              <a:spcBef>
                <a:spcPct val="0"/>
              </a:spcBef>
              <a:spcAft>
                <a:spcPct val="0"/>
              </a:spcAft>
              <a:defRPr sz="2400">
                <a:solidFill>
                  <a:schemeClr val="tx1"/>
                </a:solidFill>
                <a:latin typeface="Arial" panose="020B0604020202020204" pitchFamily="34" charset="0"/>
              </a:defRPr>
            </a:lvl8pPr>
            <a:lvl9pPr marL="3886200" indent="-228600" defTabSz="635000" eaLnBrk="0" fontAlgn="base" hangingPunct="0">
              <a:spcBef>
                <a:spcPct val="0"/>
              </a:spcBef>
              <a:spcAft>
                <a:spcPct val="0"/>
              </a:spcAft>
              <a:defRPr sz="2400">
                <a:solidFill>
                  <a:schemeClr val="tx1"/>
                </a:solidFill>
                <a:latin typeface="Arial" panose="020B0604020202020204" pitchFamily="34" charset="0"/>
              </a:defRPr>
            </a:lvl9pPr>
          </a:lstStyle>
          <a:p>
            <a:fld id="{04E98423-3DC6-47B8-8777-6F1D71C79709}" type="slidenum">
              <a:rPr lang="en-US" altLang="ru-RU" sz="800" smtClean="0">
                <a:solidFill>
                  <a:srgbClr val="000000"/>
                </a:solidFill>
              </a:rPr>
              <a:pPr/>
              <a:t>35</a:t>
            </a:fld>
            <a:endParaRPr lang="en-US" altLang="ru-RU" sz="80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ru-RU"/>
              <a:t>Образец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6">
            <a:extLst>
              <a:ext uri="{FF2B5EF4-FFF2-40B4-BE49-F238E27FC236}">
                <a16:creationId xmlns:a16="http://schemas.microsoft.com/office/drawing/2014/main" id="{2F61A95F-B1FA-4DE2-B747-13E41887159B}"/>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315A4B72-7812-4DAA-AF5D-7B18DA6275B9}" type="datetime1">
              <a:rPr lang="ru-RU" smtClean="0"/>
              <a:t>25.09.2025</a:t>
            </a:fld>
            <a:endParaRPr lang="ru-RU"/>
          </a:p>
        </p:txBody>
      </p:sp>
      <p:sp>
        <p:nvSpPr>
          <p:cNvPr id="5" name="Slide Number Placeholder 7">
            <a:extLst>
              <a:ext uri="{FF2B5EF4-FFF2-40B4-BE49-F238E27FC236}">
                <a16:creationId xmlns:a16="http://schemas.microsoft.com/office/drawing/2014/main" id="{52CE4776-5C79-4BE8-8FBA-820BAF0B9C28}"/>
              </a:ext>
            </a:extLst>
          </p:cNvPr>
          <p:cNvSpPr>
            <a:spLocks noGrp="1"/>
          </p:cNvSpPr>
          <p:nvPr>
            <p:ph type="sldNum" sz="quarter" idx="11"/>
          </p:nvPr>
        </p:nvSpPr>
        <p:spPr/>
        <p:txBody>
          <a:bodyPr/>
          <a:lstStyle>
            <a:lvl1pPr eaLnBrk="0" hangingPunct="0">
              <a:defRPr/>
            </a:lvl1pPr>
          </a:lstStyle>
          <a:p>
            <a:pPr>
              <a:defRPr/>
            </a:pPr>
            <a:fld id="{17767E6F-292F-477E-8B1F-0E0911ED33FA}" type="slidenum">
              <a:rPr lang="ru-RU" altLang="ru-RU"/>
              <a:pPr>
                <a:defRPr/>
              </a:pPr>
              <a:t>‹#›</a:t>
            </a:fld>
            <a:endParaRPr lang="ru-RU" altLang="ru-RU"/>
          </a:p>
        </p:txBody>
      </p:sp>
      <p:sp>
        <p:nvSpPr>
          <p:cNvPr id="6" name="Footer Placeholder 8">
            <a:extLst>
              <a:ext uri="{FF2B5EF4-FFF2-40B4-BE49-F238E27FC236}">
                <a16:creationId xmlns:a16="http://schemas.microsoft.com/office/drawing/2014/main" id="{464C4527-95E0-479F-B041-832C07AD0D8F}"/>
              </a:ext>
            </a:extLst>
          </p:cNvPr>
          <p:cNvSpPr>
            <a:spLocks noGrp="1"/>
          </p:cNvSpPr>
          <p:nvPr>
            <p:ph type="ftr" sz="quarter" idx="12"/>
          </p:nvPr>
        </p:nvSpPr>
        <p:spPr/>
        <p:txBody>
          <a:bodyPr/>
          <a:lstStyle>
            <a:lvl1pPr eaLnBrk="0" fontAlgn="base" hangingPunct="0">
              <a:spcBef>
                <a:spcPct val="0"/>
              </a:spcBef>
              <a:spcAft>
                <a:spcPct val="0"/>
              </a:spcAft>
              <a:defRPr/>
            </a:lvl1pPr>
          </a:lstStyle>
          <a:p>
            <a:pPr>
              <a:defRPr/>
            </a:pPr>
            <a:r>
              <a:rPr lang="en-US"/>
              <a:t>© B.Khamdamov </a:t>
            </a:r>
            <a:endParaRPr lang="ru-RU"/>
          </a:p>
        </p:txBody>
      </p:sp>
    </p:spTree>
    <p:extLst>
      <p:ext uri="{BB962C8B-B14F-4D97-AF65-F5344CB8AC3E}">
        <p14:creationId xmlns:p14="http://schemas.microsoft.com/office/powerpoint/2010/main" val="395527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id="{43EE3F40-F92D-43A9-9E5C-E5E25CD3A83B}"/>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53CDDEF4-FB15-41FD-A926-CF318D4493B2}" type="datetime1">
              <a:rPr lang="ru-RU" smtClean="0"/>
              <a:t>25.09.2025</a:t>
            </a:fld>
            <a:endParaRPr lang="ru-RU"/>
          </a:p>
        </p:txBody>
      </p:sp>
      <p:sp>
        <p:nvSpPr>
          <p:cNvPr id="5" name="Footer Placeholder 4">
            <a:extLst>
              <a:ext uri="{FF2B5EF4-FFF2-40B4-BE49-F238E27FC236}">
                <a16:creationId xmlns:a16="http://schemas.microsoft.com/office/drawing/2014/main" id="{A2483C69-28BD-44E9-B77D-381F3C58D37A}"/>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B7183FD7-4900-4A72-8CBA-4692435B563F}"/>
              </a:ext>
            </a:extLst>
          </p:cNvPr>
          <p:cNvSpPr>
            <a:spLocks noGrp="1"/>
          </p:cNvSpPr>
          <p:nvPr>
            <p:ph type="sldNum" sz="quarter" idx="12"/>
          </p:nvPr>
        </p:nvSpPr>
        <p:spPr/>
        <p:txBody>
          <a:bodyPr/>
          <a:lstStyle>
            <a:lvl1pPr eaLnBrk="0" hangingPunct="0">
              <a:defRPr/>
            </a:lvl1pPr>
          </a:lstStyle>
          <a:p>
            <a:pPr>
              <a:defRPr/>
            </a:pPr>
            <a:fld id="{7129C9A8-8806-4B69-9C29-0F9BACB7B5A7}" type="slidenum">
              <a:rPr lang="ru-RU" altLang="ru-RU"/>
              <a:pPr>
                <a:defRPr/>
              </a:pPr>
              <a:t>‹#›</a:t>
            </a:fld>
            <a:endParaRPr lang="ru-RU" altLang="ru-RU"/>
          </a:p>
        </p:txBody>
      </p:sp>
    </p:spTree>
    <p:extLst>
      <p:ext uri="{BB962C8B-B14F-4D97-AF65-F5344CB8AC3E}">
        <p14:creationId xmlns:p14="http://schemas.microsoft.com/office/powerpoint/2010/main" val="4067122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Oval 6">
            <a:extLst>
              <a:ext uri="{FF2B5EF4-FFF2-40B4-BE49-F238E27FC236}">
                <a16:creationId xmlns:a16="http://schemas.microsoft.com/office/drawing/2014/main" id="{75EB9D0D-2A7F-4890-9D2A-18ADFA3469CF}"/>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5" name="Oval 7">
            <a:extLst>
              <a:ext uri="{FF2B5EF4-FFF2-40B4-BE49-F238E27FC236}">
                <a16:creationId xmlns:a16="http://schemas.microsoft.com/office/drawing/2014/main" id="{927E4FE1-862E-4E5A-A1B3-9BC940EC3A2A}"/>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6" name="Oval 8">
            <a:extLst>
              <a:ext uri="{FF2B5EF4-FFF2-40B4-BE49-F238E27FC236}">
                <a16:creationId xmlns:a16="http://schemas.microsoft.com/office/drawing/2014/main" id="{09C847A5-F2BB-4118-B01B-D144726CBA60}"/>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2" name="Title 1"/>
          <p:cNvSpPr>
            <a:spLocks noGrp="1"/>
          </p:cNvSpPr>
          <p:nvPr>
            <p:ph type="title"/>
          </p:nvPr>
        </p:nvSpPr>
        <p:spPr>
          <a:xfrm>
            <a:off x="722313" y="1371634"/>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a:t>Образец заголовка</a:t>
            </a:r>
            <a:endParaRPr lang="en-US" dirty="0"/>
          </a:p>
        </p:txBody>
      </p:sp>
      <p:sp>
        <p:nvSpPr>
          <p:cNvPr id="3" name="Text Placeholder 2"/>
          <p:cNvSpPr>
            <a:spLocks noGrp="1"/>
          </p:cNvSpPr>
          <p:nvPr>
            <p:ph type="body" idx="1"/>
          </p:nvPr>
        </p:nvSpPr>
        <p:spPr>
          <a:xfrm>
            <a:off x="722313" y="4068797"/>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7" name="Date Placeholder 3">
            <a:extLst>
              <a:ext uri="{FF2B5EF4-FFF2-40B4-BE49-F238E27FC236}">
                <a16:creationId xmlns:a16="http://schemas.microsoft.com/office/drawing/2014/main" id="{37FB0601-7773-4CA7-BD7E-C0F5BB6DCEE2}"/>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56300F5C-FB47-483E-A250-99734A9931F1}" type="datetime1">
              <a:rPr lang="ru-RU" smtClean="0"/>
              <a:t>25.09.2025</a:t>
            </a:fld>
            <a:endParaRPr lang="ru-RU"/>
          </a:p>
        </p:txBody>
      </p:sp>
      <p:sp>
        <p:nvSpPr>
          <p:cNvPr id="8" name="Footer Placeholder 4">
            <a:extLst>
              <a:ext uri="{FF2B5EF4-FFF2-40B4-BE49-F238E27FC236}">
                <a16:creationId xmlns:a16="http://schemas.microsoft.com/office/drawing/2014/main" id="{23100D28-4446-493E-B369-8D7B1733954E}"/>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5">
            <a:extLst>
              <a:ext uri="{FF2B5EF4-FFF2-40B4-BE49-F238E27FC236}">
                <a16:creationId xmlns:a16="http://schemas.microsoft.com/office/drawing/2014/main" id="{36E951E6-FB3D-4648-A377-08214A7D7D76}"/>
              </a:ext>
            </a:extLst>
          </p:cNvPr>
          <p:cNvSpPr>
            <a:spLocks noGrp="1"/>
          </p:cNvSpPr>
          <p:nvPr>
            <p:ph type="sldNum" sz="quarter" idx="12"/>
          </p:nvPr>
        </p:nvSpPr>
        <p:spPr/>
        <p:txBody>
          <a:bodyPr/>
          <a:lstStyle>
            <a:lvl1pPr eaLnBrk="0" hangingPunct="0">
              <a:defRPr/>
            </a:lvl1pPr>
          </a:lstStyle>
          <a:p>
            <a:pPr>
              <a:defRPr/>
            </a:pPr>
            <a:fld id="{1A712CBC-EE71-4370-803D-2950AB52DE60}" type="slidenum">
              <a:rPr lang="ru-RU" altLang="ru-RU"/>
              <a:pPr>
                <a:defRPr/>
              </a:pPr>
              <a:t>‹#›</a:t>
            </a:fld>
            <a:endParaRPr lang="ru-RU" altLang="ru-RU"/>
          </a:p>
        </p:txBody>
      </p:sp>
    </p:spTree>
    <p:extLst>
      <p:ext uri="{BB962C8B-B14F-4D97-AF65-F5344CB8AC3E}">
        <p14:creationId xmlns:p14="http://schemas.microsoft.com/office/powerpoint/2010/main" val="216385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4" name="Content Placeholder 3"/>
          <p:cNvSpPr>
            <a:spLocks noGrp="1"/>
          </p:cNvSpPr>
          <p:nvPr>
            <p:ph sz="half" idx="2"/>
          </p:nvPr>
        </p:nvSpPr>
        <p:spPr>
          <a:xfrm>
            <a:off x="4648200" y="1600206"/>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a:extLst>
              <a:ext uri="{FF2B5EF4-FFF2-40B4-BE49-F238E27FC236}">
                <a16:creationId xmlns:a16="http://schemas.microsoft.com/office/drawing/2014/main" id="{0E5FF60D-15A4-4B72-8F04-A4BEB4A3FF55}"/>
              </a:ext>
            </a:extLst>
          </p:cNvPr>
          <p:cNvSpPr>
            <a:spLocks noGrp="1"/>
          </p:cNvSpPr>
          <p:nvPr>
            <p:ph type="dt" sz="half" idx="14"/>
          </p:nvPr>
        </p:nvSpPr>
        <p:spPr/>
        <p:txBody>
          <a:bodyPr/>
          <a:lstStyle>
            <a:lvl1pPr eaLnBrk="0" fontAlgn="base" hangingPunct="0">
              <a:spcBef>
                <a:spcPct val="0"/>
              </a:spcBef>
              <a:spcAft>
                <a:spcPct val="0"/>
              </a:spcAft>
              <a:defRPr/>
            </a:lvl1pPr>
          </a:lstStyle>
          <a:p>
            <a:pPr>
              <a:defRPr/>
            </a:pPr>
            <a:fld id="{2A9C5720-B323-4EBE-8C0B-39648619F0B3}" type="datetime1">
              <a:rPr lang="ru-RU" smtClean="0"/>
              <a:t>25.09.2025</a:t>
            </a:fld>
            <a:endParaRPr lang="ru-RU"/>
          </a:p>
        </p:txBody>
      </p:sp>
      <p:sp>
        <p:nvSpPr>
          <p:cNvPr id="6" name="Footer Placeholder 5">
            <a:extLst>
              <a:ext uri="{FF2B5EF4-FFF2-40B4-BE49-F238E27FC236}">
                <a16:creationId xmlns:a16="http://schemas.microsoft.com/office/drawing/2014/main" id="{E31D89F2-F74E-41A5-A9F1-2F3C48EB5BB6}"/>
              </a:ext>
            </a:extLst>
          </p:cNvPr>
          <p:cNvSpPr>
            <a:spLocks noGrp="1"/>
          </p:cNvSpPr>
          <p:nvPr>
            <p:ph type="ftr" sz="quarter" idx="15"/>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06F30EB0-6C7D-43A3-A5C4-97563FF9AF35}"/>
              </a:ext>
            </a:extLst>
          </p:cNvPr>
          <p:cNvSpPr>
            <a:spLocks noGrp="1"/>
          </p:cNvSpPr>
          <p:nvPr>
            <p:ph type="sldNum" sz="quarter" idx="16"/>
          </p:nvPr>
        </p:nvSpPr>
        <p:spPr/>
        <p:txBody>
          <a:bodyPr/>
          <a:lstStyle>
            <a:lvl1pPr eaLnBrk="0" hangingPunct="0">
              <a:defRPr/>
            </a:lvl1pPr>
          </a:lstStyle>
          <a:p>
            <a:pPr>
              <a:defRPr/>
            </a:pPr>
            <a:fld id="{A9C3131C-72C2-40AE-A06B-86B4D3175394}" type="slidenum">
              <a:rPr lang="ru-RU" altLang="ru-RU"/>
              <a:pPr>
                <a:defRPr/>
              </a:pPr>
              <a:t>‹#›</a:t>
            </a:fld>
            <a:endParaRPr lang="ru-RU" altLang="ru-RU"/>
          </a:p>
        </p:txBody>
      </p:sp>
    </p:spTree>
    <p:extLst>
      <p:ext uri="{BB962C8B-B14F-4D97-AF65-F5344CB8AC3E}">
        <p14:creationId xmlns:p14="http://schemas.microsoft.com/office/powerpoint/2010/main" val="3548454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5" name="Text Placeholder 4"/>
          <p:cNvSpPr>
            <a:spLocks noGrp="1"/>
          </p:cNvSpPr>
          <p:nvPr>
            <p:ph type="body" sz="quarter" idx="3"/>
          </p:nvPr>
        </p:nvSpPr>
        <p:spPr>
          <a:xfrm>
            <a:off x="4648217"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1" name="Content Placeholder 10"/>
          <p:cNvSpPr>
            <a:spLocks noGrp="1"/>
          </p:cNvSpPr>
          <p:nvPr>
            <p:ph sz="quarter" idx="13"/>
          </p:nvPr>
        </p:nvSpPr>
        <p:spPr>
          <a:xfrm>
            <a:off x="457200" y="2212848"/>
            <a:ext cx="4041648" cy="391363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12"/>
          <p:cNvSpPr>
            <a:spLocks noGrp="1"/>
          </p:cNvSpPr>
          <p:nvPr>
            <p:ph sz="quarter" idx="14"/>
          </p:nvPr>
        </p:nvSpPr>
        <p:spPr>
          <a:xfrm>
            <a:off x="4672584" y="2212856"/>
            <a:ext cx="4041648" cy="391318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a:extLst>
              <a:ext uri="{FF2B5EF4-FFF2-40B4-BE49-F238E27FC236}">
                <a16:creationId xmlns:a16="http://schemas.microsoft.com/office/drawing/2014/main" id="{22041CE7-6AFE-43CF-91B0-D26D4D21D164}"/>
              </a:ext>
            </a:extLst>
          </p:cNvPr>
          <p:cNvSpPr>
            <a:spLocks noGrp="1"/>
          </p:cNvSpPr>
          <p:nvPr>
            <p:ph type="dt" sz="half" idx="15"/>
          </p:nvPr>
        </p:nvSpPr>
        <p:spPr/>
        <p:txBody>
          <a:bodyPr/>
          <a:lstStyle>
            <a:lvl1pPr eaLnBrk="0" fontAlgn="base" hangingPunct="0">
              <a:spcBef>
                <a:spcPct val="0"/>
              </a:spcBef>
              <a:spcAft>
                <a:spcPct val="0"/>
              </a:spcAft>
              <a:defRPr/>
            </a:lvl1pPr>
          </a:lstStyle>
          <a:p>
            <a:pPr>
              <a:defRPr/>
            </a:pPr>
            <a:fld id="{853E055D-0698-4B3C-85B1-D672ECA691A1}" type="datetime1">
              <a:rPr lang="ru-RU" smtClean="0"/>
              <a:t>25.09.2025</a:t>
            </a:fld>
            <a:endParaRPr lang="ru-RU"/>
          </a:p>
        </p:txBody>
      </p:sp>
      <p:sp>
        <p:nvSpPr>
          <p:cNvPr id="8" name="Footer Placeholder 7">
            <a:extLst>
              <a:ext uri="{FF2B5EF4-FFF2-40B4-BE49-F238E27FC236}">
                <a16:creationId xmlns:a16="http://schemas.microsoft.com/office/drawing/2014/main" id="{782053F3-015C-4881-84EB-DB889ABB6F4D}"/>
              </a:ext>
            </a:extLst>
          </p:cNvPr>
          <p:cNvSpPr>
            <a:spLocks noGrp="1"/>
          </p:cNvSpPr>
          <p:nvPr>
            <p:ph type="ftr" sz="quarter" idx="16"/>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8">
            <a:extLst>
              <a:ext uri="{FF2B5EF4-FFF2-40B4-BE49-F238E27FC236}">
                <a16:creationId xmlns:a16="http://schemas.microsoft.com/office/drawing/2014/main" id="{E2D80049-272D-48B0-9114-6B2AAED6FC95}"/>
              </a:ext>
            </a:extLst>
          </p:cNvPr>
          <p:cNvSpPr>
            <a:spLocks noGrp="1"/>
          </p:cNvSpPr>
          <p:nvPr>
            <p:ph type="sldNum" sz="quarter" idx="17"/>
          </p:nvPr>
        </p:nvSpPr>
        <p:spPr/>
        <p:txBody>
          <a:bodyPr/>
          <a:lstStyle>
            <a:lvl1pPr eaLnBrk="0" hangingPunct="0">
              <a:defRPr/>
            </a:lvl1pPr>
          </a:lstStyle>
          <a:p>
            <a:pPr>
              <a:defRPr/>
            </a:pPr>
            <a:fld id="{67DD6349-07DB-4C56-B1BA-6CA5251BC4E8}" type="slidenum">
              <a:rPr lang="ru-RU" altLang="ru-RU"/>
              <a:pPr>
                <a:defRPr/>
              </a:pPr>
              <a:t>‹#›</a:t>
            </a:fld>
            <a:endParaRPr lang="ru-RU" altLang="ru-RU"/>
          </a:p>
        </p:txBody>
      </p:sp>
    </p:spTree>
    <p:extLst>
      <p:ext uri="{BB962C8B-B14F-4D97-AF65-F5344CB8AC3E}">
        <p14:creationId xmlns:p14="http://schemas.microsoft.com/office/powerpoint/2010/main" val="268989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a:extLst>
              <a:ext uri="{FF2B5EF4-FFF2-40B4-BE49-F238E27FC236}">
                <a16:creationId xmlns:a16="http://schemas.microsoft.com/office/drawing/2014/main" id="{1BBCA5B7-54C5-4316-A848-123D2CDD67AB}"/>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95608529-1F51-4A06-B272-57E3D268FEF3}" type="datetime1">
              <a:rPr lang="ru-RU" smtClean="0"/>
              <a:t>25.09.2025</a:t>
            </a:fld>
            <a:endParaRPr lang="ru-RU"/>
          </a:p>
        </p:txBody>
      </p:sp>
      <p:sp>
        <p:nvSpPr>
          <p:cNvPr id="4" name="Footer Placeholder 3">
            <a:extLst>
              <a:ext uri="{FF2B5EF4-FFF2-40B4-BE49-F238E27FC236}">
                <a16:creationId xmlns:a16="http://schemas.microsoft.com/office/drawing/2014/main" id="{2DC8501D-CF5A-453A-8CFD-964418941328}"/>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5" name="Slide Number Placeholder 4">
            <a:extLst>
              <a:ext uri="{FF2B5EF4-FFF2-40B4-BE49-F238E27FC236}">
                <a16:creationId xmlns:a16="http://schemas.microsoft.com/office/drawing/2014/main" id="{52939547-FE4B-449A-B3D6-43AEB4E18BB5}"/>
              </a:ext>
            </a:extLst>
          </p:cNvPr>
          <p:cNvSpPr>
            <a:spLocks noGrp="1"/>
          </p:cNvSpPr>
          <p:nvPr>
            <p:ph type="sldNum" sz="quarter" idx="12"/>
          </p:nvPr>
        </p:nvSpPr>
        <p:spPr/>
        <p:txBody>
          <a:bodyPr/>
          <a:lstStyle>
            <a:lvl1pPr eaLnBrk="0" hangingPunct="0">
              <a:defRPr/>
            </a:lvl1pPr>
          </a:lstStyle>
          <a:p>
            <a:pPr>
              <a:defRPr/>
            </a:pPr>
            <a:fld id="{370850C3-968B-4240-AA26-6D720E78C302}" type="slidenum">
              <a:rPr lang="ru-RU" altLang="ru-RU"/>
              <a:pPr>
                <a:defRPr/>
              </a:pPr>
              <a:t>‹#›</a:t>
            </a:fld>
            <a:endParaRPr lang="ru-RU" altLang="ru-RU"/>
          </a:p>
        </p:txBody>
      </p:sp>
    </p:spTree>
    <p:extLst>
      <p:ext uri="{BB962C8B-B14F-4D97-AF65-F5344CB8AC3E}">
        <p14:creationId xmlns:p14="http://schemas.microsoft.com/office/powerpoint/2010/main" val="172017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827F8B-AE07-446D-BB96-979E38C4BC86}"/>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6555D314-78E7-423D-9C95-9B5AC3A27C68}" type="datetime1">
              <a:rPr lang="ru-RU" smtClean="0"/>
              <a:t>25.09.2025</a:t>
            </a:fld>
            <a:endParaRPr lang="ru-RU"/>
          </a:p>
        </p:txBody>
      </p:sp>
      <p:sp>
        <p:nvSpPr>
          <p:cNvPr id="3" name="Footer Placeholder 2">
            <a:extLst>
              <a:ext uri="{FF2B5EF4-FFF2-40B4-BE49-F238E27FC236}">
                <a16:creationId xmlns:a16="http://schemas.microsoft.com/office/drawing/2014/main" id="{53B99870-5F5D-460B-9693-FB4EC497B9E1}"/>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4" name="Slide Number Placeholder 3">
            <a:extLst>
              <a:ext uri="{FF2B5EF4-FFF2-40B4-BE49-F238E27FC236}">
                <a16:creationId xmlns:a16="http://schemas.microsoft.com/office/drawing/2014/main" id="{C45AFC25-BCD4-44E8-9A5C-02FCCDFCEA33}"/>
              </a:ext>
            </a:extLst>
          </p:cNvPr>
          <p:cNvSpPr>
            <a:spLocks noGrp="1"/>
          </p:cNvSpPr>
          <p:nvPr>
            <p:ph type="sldNum" sz="quarter" idx="12"/>
          </p:nvPr>
        </p:nvSpPr>
        <p:spPr/>
        <p:txBody>
          <a:bodyPr/>
          <a:lstStyle>
            <a:lvl1pPr eaLnBrk="0" hangingPunct="0">
              <a:defRPr/>
            </a:lvl1pPr>
          </a:lstStyle>
          <a:p>
            <a:pPr>
              <a:defRPr/>
            </a:pPr>
            <a:fld id="{4B5E553C-C058-4710-8242-71587651646B}" type="slidenum">
              <a:rPr lang="ru-RU" altLang="ru-RU"/>
              <a:pPr>
                <a:defRPr/>
              </a:pPr>
              <a:t>‹#›</a:t>
            </a:fld>
            <a:endParaRPr lang="ru-RU" altLang="ru-RU"/>
          </a:p>
        </p:txBody>
      </p:sp>
    </p:spTree>
    <p:extLst>
      <p:ext uri="{BB962C8B-B14F-4D97-AF65-F5344CB8AC3E}">
        <p14:creationId xmlns:p14="http://schemas.microsoft.com/office/powerpoint/2010/main" val="191583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9"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ru-RU"/>
              <a:t>Образец заголовка</a:t>
            </a:r>
            <a:endParaRPr lang="en-US" dirty="0"/>
          </a:p>
        </p:txBody>
      </p:sp>
      <p:sp>
        <p:nvSpPr>
          <p:cNvPr id="3" name="Content Placeholder 2"/>
          <p:cNvSpPr>
            <a:spLocks noGrp="1"/>
          </p:cNvSpPr>
          <p:nvPr>
            <p:ph idx="1"/>
          </p:nvPr>
        </p:nvSpPr>
        <p:spPr>
          <a:xfrm>
            <a:off x="719154" y="273084"/>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907089" y="2438434"/>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A3E71B34-F1D9-425B-9383-F8D639C35DC7}"/>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92E50929-2B14-47A4-9F8A-640A3791C68F}" type="datetime1">
              <a:rPr lang="ru-RU" smtClean="0"/>
              <a:t>25.09.2025</a:t>
            </a:fld>
            <a:endParaRPr lang="ru-RU"/>
          </a:p>
        </p:txBody>
      </p:sp>
      <p:sp>
        <p:nvSpPr>
          <p:cNvPr id="6" name="Footer Placeholder 5">
            <a:extLst>
              <a:ext uri="{FF2B5EF4-FFF2-40B4-BE49-F238E27FC236}">
                <a16:creationId xmlns:a16="http://schemas.microsoft.com/office/drawing/2014/main" id="{CD797924-8115-41F6-9709-D117813C667D}"/>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D38510A0-C44C-4EED-88FF-D68D9EA46E2D}"/>
              </a:ext>
            </a:extLst>
          </p:cNvPr>
          <p:cNvSpPr>
            <a:spLocks noGrp="1"/>
          </p:cNvSpPr>
          <p:nvPr>
            <p:ph type="sldNum" sz="quarter" idx="12"/>
          </p:nvPr>
        </p:nvSpPr>
        <p:spPr/>
        <p:txBody>
          <a:bodyPr/>
          <a:lstStyle>
            <a:lvl1pPr eaLnBrk="0" hangingPunct="0">
              <a:defRPr/>
            </a:lvl1pPr>
          </a:lstStyle>
          <a:p>
            <a:pPr>
              <a:defRPr/>
            </a:pPr>
            <a:fld id="{93183816-FBF1-4949-B68F-C473BE36FF37}" type="slidenum">
              <a:rPr lang="ru-RU" altLang="ru-RU"/>
              <a:pPr>
                <a:defRPr/>
              </a:pPr>
              <a:t>‹#›</a:t>
            </a:fld>
            <a:endParaRPr lang="ru-RU" altLang="ru-RU"/>
          </a:p>
        </p:txBody>
      </p:sp>
    </p:spTree>
    <p:extLst>
      <p:ext uri="{BB962C8B-B14F-4D97-AF65-F5344CB8AC3E}">
        <p14:creationId xmlns:p14="http://schemas.microsoft.com/office/powerpoint/2010/main" val="21011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7" y="228600"/>
            <a:ext cx="5711824" cy="895350"/>
          </a:xfrm>
        </p:spPr>
        <p:txBody>
          <a:bodyPr/>
          <a:lstStyle>
            <a:lvl1pPr algn="ctr">
              <a:lnSpc>
                <a:spcPct val="100000"/>
              </a:lnSpc>
              <a:defRPr sz="2800" b="0"/>
            </a:lvl1pPr>
          </a:lstStyle>
          <a:p>
            <a:r>
              <a:rPr lang="ru-RU"/>
              <a:t>Образец заголовка</a:t>
            </a:r>
            <a:endParaRPr lang="en-US" dirty="0"/>
          </a:p>
        </p:txBody>
      </p:sp>
      <p:sp>
        <p:nvSpPr>
          <p:cNvPr id="3" name="Picture Placeholder 2"/>
          <p:cNvSpPr>
            <a:spLocks noGrp="1"/>
          </p:cNvSpPr>
          <p:nvPr>
            <p:ph type="pic" idx="1"/>
          </p:nvPr>
        </p:nvSpPr>
        <p:spPr>
          <a:xfrm>
            <a:off x="1508127"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err="1"/>
              <a:t>vst</a:t>
            </a:r>
            <a:r>
              <a:rPr lang="ru-RU" noProof="0" dirty="0"/>
              <a:t>а</a:t>
            </a:r>
            <a:r>
              <a:rPr lang="en-US" noProof="0" dirty="0" err="1"/>
              <a:t>vk</a:t>
            </a:r>
            <a:r>
              <a:rPr lang="ru-RU" noProof="0" dirty="0"/>
              <a:t>а </a:t>
            </a:r>
            <a:r>
              <a:rPr lang="en-US" noProof="0" dirty="0" err="1"/>
              <a:t>risunk</a:t>
            </a:r>
            <a:r>
              <a:rPr lang="ru-RU" noProof="0" dirty="0"/>
              <a:t>а</a:t>
            </a:r>
            <a:endParaRPr lang="en-US" noProof="0" dirty="0"/>
          </a:p>
        </p:txBody>
      </p:sp>
      <p:sp>
        <p:nvSpPr>
          <p:cNvPr id="4" name="Text Placeholder 3"/>
          <p:cNvSpPr>
            <a:spLocks noGrp="1"/>
          </p:cNvSpPr>
          <p:nvPr>
            <p:ph type="body" sz="half" idx="2"/>
          </p:nvPr>
        </p:nvSpPr>
        <p:spPr>
          <a:xfrm>
            <a:off x="1679577"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47221D3F-A589-4D8E-BBB1-C16427D38026}"/>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9D35F427-49B9-40E8-B8F2-CA978C43842B}" type="datetime1">
              <a:rPr lang="ru-RU" smtClean="0"/>
              <a:t>25.09.2025</a:t>
            </a:fld>
            <a:endParaRPr lang="ru-RU"/>
          </a:p>
        </p:txBody>
      </p:sp>
      <p:sp>
        <p:nvSpPr>
          <p:cNvPr id="6" name="Footer Placeholder 5">
            <a:extLst>
              <a:ext uri="{FF2B5EF4-FFF2-40B4-BE49-F238E27FC236}">
                <a16:creationId xmlns:a16="http://schemas.microsoft.com/office/drawing/2014/main" id="{FF9DE8CB-044B-4178-872F-18B0E8AAB3EA}"/>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0FEEF255-5183-4183-87A1-2C3C05469CE5}"/>
              </a:ext>
            </a:extLst>
          </p:cNvPr>
          <p:cNvSpPr>
            <a:spLocks noGrp="1"/>
          </p:cNvSpPr>
          <p:nvPr>
            <p:ph type="sldNum" sz="quarter" idx="12"/>
          </p:nvPr>
        </p:nvSpPr>
        <p:spPr/>
        <p:txBody>
          <a:bodyPr/>
          <a:lstStyle>
            <a:lvl1pPr eaLnBrk="0" hangingPunct="0">
              <a:defRPr/>
            </a:lvl1pPr>
          </a:lstStyle>
          <a:p>
            <a:pPr>
              <a:defRPr/>
            </a:pPr>
            <a:fld id="{0923FB82-7B76-41DB-81D5-98FBFE549E8A}" type="slidenum">
              <a:rPr lang="ru-RU" altLang="ru-RU"/>
              <a:pPr>
                <a:defRPr/>
              </a:pPr>
              <a:t>‹#›</a:t>
            </a:fld>
            <a:endParaRPr lang="ru-RU" altLang="ru-RU"/>
          </a:p>
        </p:txBody>
      </p:sp>
    </p:spTree>
    <p:extLst>
      <p:ext uri="{BB962C8B-B14F-4D97-AF65-F5344CB8AC3E}">
        <p14:creationId xmlns:p14="http://schemas.microsoft.com/office/powerpoint/2010/main" val="891403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CF02B15C-1E05-4D87-BC5E-9AECBCC597B1}"/>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399FF044-BC2E-40EA-A3E6-EEE5C57C8560}" type="datetime1">
              <a:rPr lang="ru-RU" smtClean="0"/>
              <a:t>25.09.2025</a:t>
            </a:fld>
            <a:endParaRPr lang="ru-RU"/>
          </a:p>
        </p:txBody>
      </p:sp>
      <p:sp>
        <p:nvSpPr>
          <p:cNvPr id="5" name="Footer Placeholder 4">
            <a:extLst>
              <a:ext uri="{FF2B5EF4-FFF2-40B4-BE49-F238E27FC236}">
                <a16:creationId xmlns:a16="http://schemas.microsoft.com/office/drawing/2014/main" id="{EBAA50D3-C533-4C4F-A557-5BBCA8DA3745}"/>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427524F7-B4FC-47BA-B43D-EA9DCFE28C7D}"/>
              </a:ext>
            </a:extLst>
          </p:cNvPr>
          <p:cNvSpPr>
            <a:spLocks noGrp="1"/>
          </p:cNvSpPr>
          <p:nvPr>
            <p:ph type="sldNum" sz="quarter" idx="12"/>
          </p:nvPr>
        </p:nvSpPr>
        <p:spPr/>
        <p:txBody>
          <a:bodyPr/>
          <a:lstStyle>
            <a:lvl1pPr eaLnBrk="0" hangingPunct="0">
              <a:defRPr/>
            </a:lvl1pPr>
          </a:lstStyle>
          <a:p>
            <a:pPr>
              <a:defRPr/>
            </a:pPr>
            <a:fld id="{3E5506E4-FB2A-488B-9591-4424F2D86FE4}" type="slidenum">
              <a:rPr lang="ru-RU" altLang="ru-RU"/>
              <a:pPr>
                <a:defRPr/>
              </a:pPr>
              <a:t>‹#›</a:t>
            </a:fld>
            <a:endParaRPr lang="ru-RU" altLang="ru-RU"/>
          </a:p>
        </p:txBody>
      </p:sp>
    </p:spTree>
    <p:extLst>
      <p:ext uri="{BB962C8B-B14F-4D97-AF65-F5344CB8AC3E}">
        <p14:creationId xmlns:p14="http://schemas.microsoft.com/office/powerpoint/2010/main" val="4079880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72"/>
            <a:ext cx="2057400" cy="5851525"/>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457200" y="274672"/>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868EC9F0-1375-46A2-AF23-C68750A6AA35}"/>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1705FCED-A9FF-4435-8B54-2A0C9A8747B9}" type="datetime1">
              <a:rPr lang="ru-RU" smtClean="0"/>
              <a:t>25.09.2025</a:t>
            </a:fld>
            <a:endParaRPr lang="ru-RU"/>
          </a:p>
        </p:txBody>
      </p:sp>
      <p:sp>
        <p:nvSpPr>
          <p:cNvPr id="5" name="Footer Placeholder 4">
            <a:extLst>
              <a:ext uri="{FF2B5EF4-FFF2-40B4-BE49-F238E27FC236}">
                <a16:creationId xmlns:a16="http://schemas.microsoft.com/office/drawing/2014/main" id="{ADDC7CB5-5DC4-4AC8-9B8B-F40F98CBA6B0}"/>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323948A9-9FC4-462F-928C-2B040F371236}"/>
              </a:ext>
            </a:extLst>
          </p:cNvPr>
          <p:cNvSpPr>
            <a:spLocks noGrp="1"/>
          </p:cNvSpPr>
          <p:nvPr>
            <p:ph type="sldNum" sz="quarter" idx="12"/>
          </p:nvPr>
        </p:nvSpPr>
        <p:spPr/>
        <p:txBody>
          <a:bodyPr/>
          <a:lstStyle>
            <a:lvl1pPr eaLnBrk="0" hangingPunct="0">
              <a:defRPr/>
            </a:lvl1pPr>
          </a:lstStyle>
          <a:p>
            <a:pPr>
              <a:defRPr/>
            </a:pPr>
            <a:fld id="{9B44A520-B1F6-4C66-9354-F958A48D7BD2}" type="slidenum">
              <a:rPr lang="ru-RU" altLang="ru-RU"/>
              <a:pPr>
                <a:defRPr/>
              </a:pPr>
              <a:t>‹#›</a:t>
            </a:fld>
            <a:endParaRPr lang="ru-RU" altLang="ru-RU"/>
          </a:p>
        </p:txBody>
      </p:sp>
    </p:spTree>
    <p:extLst>
      <p:ext uri="{BB962C8B-B14F-4D97-AF65-F5344CB8AC3E}">
        <p14:creationId xmlns:p14="http://schemas.microsoft.com/office/powerpoint/2010/main" val="28953982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ru-RU"/>
              <a:t>Образец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6">
            <a:extLst>
              <a:ext uri="{FF2B5EF4-FFF2-40B4-BE49-F238E27FC236}">
                <a16:creationId xmlns:a16="http://schemas.microsoft.com/office/drawing/2014/main" id="{A8EE1F77-331A-4B1D-AB0B-38DD6C433C77}"/>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643EE166-3D78-46FE-925E-5B25B9EB7D8C}" type="datetime1">
              <a:rPr lang="ru-RU" smtClean="0"/>
              <a:t>25.09.2025</a:t>
            </a:fld>
            <a:endParaRPr lang="ru-RU"/>
          </a:p>
        </p:txBody>
      </p:sp>
      <p:sp>
        <p:nvSpPr>
          <p:cNvPr id="5" name="Slide Number Placeholder 7">
            <a:extLst>
              <a:ext uri="{FF2B5EF4-FFF2-40B4-BE49-F238E27FC236}">
                <a16:creationId xmlns:a16="http://schemas.microsoft.com/office/drawing/2014/main" id="{5B46B2BB-EAEC-41D5-A95D-4B61DF6489EC}"/>
              </a:ext>
            </a:extLst>
          </p:cNvPr>
          <p:cNvSpPr>
            <a:spLocks noGrp="1"/>
          </p:cNvSpPr>
          <p:nvPr>
            <p:ph type="sldNum" sz="quarter" idx="11"/>
          </p:nvPr>
        </p:nvSpPr>
        <p:spPr/>
        <p:txBody>
          <a:bodyPr/>
          <a:lstStyle>
            <a:lvl1pPr eaLnBrk="0" hangingPunct="0">
              <a:defRPr/>
            </a:lvl1pPr>
          </a:lstStyle>
          <a:p>
            <a:pPr>
              <a:defRPr/>
            </a:pPr>
            <a:fld id="{71B2E813-CBFB-4F0A-8657-32EDC18C489E}" type="slidenum">
              <a:rPr lang="ru-RU" altLang="ru-RU"/>
              <a:pPr>
                <a:defRPr/>
              </a:pPr>
              <a:t>‹#›</a:t>
            </a:fld>
            <a:endParaRPr lang="ru-RU" altLang="ru-RU"/>
          </a:p>
        </p:txBody>
      </p:sp>
      <p:sp>
        <p:nvSpPr>
          <p:cNvPr id="6" name="Footer Placeholder 8">
            <a:extLst>
              <a:ext uri="{FF2B5EF4-FFF2-40B4-BE49-F238E27FC236}">
                <a16:creationId xmlns:a16="http://schemas.microsoft.com/office/drawing/2014/main" id="{A745AA4B-F97B-4DAB-B1FC-0CA2905609E9}"/>
              </a:ext>
            </a:extLst>
          </p:cNvPr>
          <p:cNvSpPr>
            <a:spLocks noGrp="1"/>
          </p:cNvSpPr>
          <p:nvPr>
            <p:ph type="ftr" sz="quarter" idx="12"/>
          </p:nvPr>
        </p:nvSpPr>
        <p:spPr/>
        <p:txBody>
          <a:bodyPr/>
          <a:lstStyle>
            <a:lvl1pPr eaLnBrk="0" fontAlgn="base" hangingPunct="0">
              <a:spcBef>
                <a:spcPct val="0"/>
              </a:spcBef>
              <a:spcAft>
                <a:spcPct val="0"/>
              </a:spcAft>
              <a:defRPr/>
            </a:lvl1pPr>
          </a:lstStyle>
          <a:p>
            <a:pPr>
              <a:defRPr/>
            </a:pPr>
            <a:r>
              <a:rPr lang="en-US"/>
              <a:t>© B.Khamdamov </a:t>
            </a:r>
            <a:endParaRPr lang="ru-RU"/>
          </a:p>
        </p:txBody>
      </p:sp>
    </p:spTree>
    <p:extLst>
      <p:ext uri="{BB962C8B-B14F-4D97-AF65-F5344CB8AC3E}">
        <p14:creationId xmlns:p14="http://schemas.microsoft.com/office/powerpoint/2010/main" val="135733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id="{7E39E064-710C-4EFF-817A-533F89C2793E}"/>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FD284CC6-D294-458E-B325-0193F35E51F3}" type="datetime1">
              <a:rPr lang="ru-RU" smtClean="0"/>
              <a:t>25.09.2025</a:t>
            </a:fld>
            <a:endParaRPr lang="ru-RU"/>
          </a:p>
        </p:txBody>
      </p:sp>
      <p:sp>
        <p:nvSpPr>
          <p:cNvPr id="5" name="Footer Placeholder 4">
            <a:extLst>
              <a:ext uri="{FF2B5EF4-FFF2-40B4-BE49-F238E27FC236}">
                <a16:creationId xmlns:a16="http://schemas.microsoft.com/office/drawing/2014/main" id="{707A32A7-6C18-4D6E-B157-FD17D8C10CAA}"/>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4B8FECCC-EF71-4CF9-A8DE-D87BB09062A1}"/>
              </a:ext>
            </a:extLst>
          </p:cNvPr>
          <p:cNvSpPr>
            <a:spLocks noGrp="1"/>
          </p:cNvSpPr>
          <p:nvPr>
            <p:ph type="sldNum" sz="quarter" idx="12"/>
          </p:nvPr>
        </p:nvSpPr>
        <p:spPr/>
        <p:txBody>
          <a:bodyPr/>
          <a:lstStyle>
            <a:lvl1pPr eaLnBrk="0" hangingPunct="0">
              <a:defRPr/>
            </a:lvl1pPr>
          </a:lstStyle>
          <a:p>
            <a:pPr>
              <a:defRPr/>
            </a:pPr>
            <a:fld id="{AC3CF20A-ED38-4677-BD72-A823D8C984C5}" type="slidenum">
              <a:rPr lang="ru-RU" altLang="ru-RU"/>
              <a:pPr>
                <a:defRPr/>
              </a:pPr>
              <a:t>‹#›</a:t>
            </a:fld>
            <a:endParaRPr lang="ru-RU" altLang="ru-RU"/>
          </a:p>
        </p:txBody>
      </p:sp>
    </p:spTree>
    <p:extLst>
      <p:ext uri="{BB962C8B-B14F-4D97-AF65-F5344CB8AC3E}">
        <p14:creationId xmlns:p14="http://schemas.microsoft.com/office/powerpoint/2010/main" val="21789454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Oval 6">
            <a:extLst>
              <a:ext uri="{FF2B5EF4-FFF2-40B4-BE49-F238E27FC236}">
                <a16:creationId xmlns:a16="http://schemas.microsoft.com/office/drawing/2014/main" id="{B01673D9-0E20-40C7-AFD2-8D5AEC9652D4}"/>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5" name="Oval 7">
            <a:extLst>
              <a:ext uri="{FF2B5EF4-FFF2-40B4-BE49-F238E27FC236}">
                <a16:creationId xmlns:a16="http://schemas.microsoft.com/office/drawing/2014/main" id="{F7CCE80E-E044-4E7F-93F2-591A9A8E98C8}"/>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6" name="Oval 8">
            <a:extLst>
              <a:ext uri="{FF2B5EF4-FFF2-40B4-BE49-F238E27FC236}">
                <a16:creationId xmlns:a16="http://schemas.microsoft.com/office/drawing/2014/main" id="{E24FE2C8-D136-4406-9693-6B12BFD16F25}"/>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2" name="Title 1"/>
          <p:cNvSpPr>
            <a:spLocks noGrp="1"/>
          </p:cNvSpPr>
          <p:nvPr>
            <p:ph type="title"/>
          </p:nvPr>
        </p:nvSpPr>
        <p:spPr>
          <a:xfrm>
            <a:off x="722313" y="1371626"/>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a:t>Образец заголовка</a:t>
            </a:r>
            <a:endParaRPr lang="en-US" dirty="0"/>
          </a:p>
        </p:txBody>
      </p:sp>
      <p:sp>
        <p:nvSpPr>
          <p:cNvPr id="3" name="Text Placeholder 2"/>
          <p:cNvSpPr>
            <a:spLocks noGrp="1"/>
          </p:cNvSpPr>
          <p:nvPr>
            <p:ph type="body" idx="1"/>
          </p:nvPr>
        </p:nvSpPr>
        <p:spPr>
          <a:xfrm>
            <a:off x="722313" y="4068789"/>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7" name="Date Placeholder 3">
            <a:extLst>
              <a:ext uri="{FF2B5EF4-FFF2-40B4-BE49-F238E27FC236}">
                <a16:creationId xmlns:a16="http://schemas.microsoft.com/office/drawing/2014/main" id="{DB739D5A-764B-4E16-9479-0C48BA801F18}"/>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C5C0CA58-F76A-4211-8E7D-942365161AE1}" type="datetime1">
              <a:rPr lang="ru-RU" smtClean="0"/>
              <a:t>25.09.2025</a:t>
            </a:fld>
            <a:endParaRPr lang="ru-RU"/>
          </a:p>
        </p:txBody>
      </p:sp>
      <p:sp>
        <p:nvSpPr>
          <p:cNvPr id="8" name="Footer Placeholder 4">
            <a:extLst>
              <a:ext uri="{FF2B5EF4-FFF2-40B4-BE49-F238E27FC236}">
                <a16:creationId xmlns:a16="http://schemas.microsoft.com/office/drawing/2014/main" id="{EFC2D3F9-58A2-4008-99BE-B144492860FC}"/>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5">
            <a:extLst>
              <a:ext uri="{FF2B5EF4-FFF2-40B4-BE49-F238E27FC236}">
                <a16:creationId xmlns:a16="http://schemas.microsoft.com/office/drawing/2014/main" id="{165494E6-302F-4BF0-BF57-DC805F15ED39}"/>
              </a:ext>
            </a:extLst>
          </p:cNvPr>
          <p:cNvSpPr>
            <a:spLocks noGrp="1"/>
          </p:cNvSpPr>
          <p:nvPr>
            <p:ph type="sldNum" sz="quarter" idx="12"/>
          </p:nvPr>
        </p:nvSpPr>
        <p:spPr/>
        <p:txBody>
          <a:bodyPr/>
          <a:lstStyle>
            <a:lvl1pPr eaLnBrk="0" hangingPunct="0">
              <a:defRPr/>
            </a:lvl1pPr>
          </a:lstStyle>
          <a:p>
            <a:pPr>
              <a:defRPr/>
            </a:pPr>
            <a:fld id="{063A2807-6A0D-404A-96A7-C8F12B1A0B0D}" type="slidenum">
              <a:rPr lang="ru-RU" altLang="ru-RU"/>
              <a:pPr>
                <a:defRPr/>
              </a:pPr>
              <a:t>‹#›</a:t>
            </a:fld>
            <a:endParaRPr lang="ru-RU" altLang="ru-RU"/>
          </a:p>
        </p:txBody>
      </p:sp>
    </p:spTree>
    <p:extLst>
      <p:ext uri="{BB962C8B-B14F-4D97-AF65-F5344CB8AC3E}">
        <p14:creationId xmlns:p14="http://schemas.microsoft.com/office/powerpoint/2010/main" val="18489387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4" name="Content Placeholder 3"/>
          <p:cNvSpPr>
            <a:spLocks noGrp="1"/>
          </p:cNvSpPr>
          <p:nvPr>
            <p:ph sz="half" idx="2"/>
          </p:nvPr>
        </p:nvSpPr>
        <p:spPr>
          <a:xfrm>
            <a:off x="4648200" y="1600206"/>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a:extLst>
              <a:ext uri="{FF2B5EF4-FFF2-40B4-BE49-F238E27FC236}">
                <a16:creationId xmlns:a16="http://schemas.microsoft.com/office/drawing/2014/main" id="{C5D660B0-02E4-46BF-9BF2-2FA917CAAD04}"/>
              </a:ext>
            </a:extLst>
          </p:cNvPr>
          <p:cNvSpPr>
            <a:spLocks noGrp="1"/>
          </p:cNvSpPr>
          <p:nvPr>
            <p:ph type="dt" sz="half" idx="14"/>
          </p:nvPr>
        </p:nvSpPr>
        <p:spPr/>
        <p:txBody>
          <a:bodyPr/>
          <a:lstStyle>
            <a:lvl1pPr eaLnBrk="0" fontAlgn="base" hangingPunct="0">
              <a:spcBef>
                <a:spcPct val="0"/>
              </a:spcBef>
              <a:spcAft>
                <a:spcPct val="0"/>
              </a:spcAft>
              <a:defRPr/>
            </a:lvl1pPr>
          </a:lstStyle>
          <a:p>
            <a:pPr>
              <a:defRPr/>
            </a:pPr>
            <a:fld id="{0062AD67-D05A-4FF7-8E35-238EFC900309}" type="datetime1">
              <a:rPr lang="ru-RU" smtClean="0"/>
              <a:t>25.09.2025</a:t>
            </a:fld>
            <a:endParaRPr lang="ru-RU"/>
          </a:p>
        </p:txBody>
      </p:sp>
      <p:sp>
        <p:nvSpPr>
          <p:cNvPr id="6" name="Footer Placeholder 5">
            <a:extLst>
              <a:ext uri="{FF2B5EF4-FFF2-40B4-BE49-F238E27FC236}">
                <a16:creationId xmlns:a16="http://schemas.microsoft.com/office/drawing/2014/main" id="{84B625D4-6B35-4A0D-B405-2889756D8579}"/>
              </a:ext>
            </a:extLst>
          </p:cNvPr>
          <p:cNvSpPr>
            <a:spLocks noGrp="1"/>
          </p:cNvSpPr>
          <p:nvPr>
            <p:ph type="ftr" sz="quarter" idx="15"/>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06E1A256-5628-4AD7-AAD4-B56978CF4231}"/>
              </a:ext>
            </a:extLst>
          </p:cNvPr>
          <p:cNvSpPr>
            <a:spLocks noGrp="1"/>
          </p:cNvSpPr>
          <p:nvPr>
            <p:ph type="sldNum" sz="quarter" idx="16"/>
          </p:nvPr>
        </p:nvSpPr>
        <p:spPr/>
        <p:txBody>
          <a:bodyPr/>
          <a:lstStyle>
            <a:lvl1pPr eaLnBrk="0" hangingPunct="0">
              <a:defRPr/>
            </a:lvl1pPr>
          </a:lstStyle>
          <a:p>
            <a:pPr>
              <a:defRPr/>
            </a:pPr>
            <a:fld id="{4DCB0990-2A60-4652-91BC-44EA27C49317}" type="slidenum">
              <a:rPr lang="ru-RU" altLang="ru-RU"/>
              <a:pPr>
                <a:defRPr/>
              </a:pPr>
              <a:t>‹#›</a:t>
            </a:fld>
            <a:endParaRPr lang="ru-RU" altLang="ru-RU"/>
          </a:p>
        </p:txBody>
      </p:sp>
    </p:spTree>
    <p:extLst>
      <p:ext uri="{BB962C8B-B14F-4D97-AF65-F5344CB8AC3E}">
        <p14:creationId xmlns:p14="http://schemas.microsoft.com/office/powerpoint/2010/main" val="196431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5" name="Text Placeholder 4"/>
          <p:cNvSpPr>
            <a:spLocks noGrp="1"/>
          </p:cNvSpPr>
          <p:nvPr>
            <p:ph type="body" sz="quarter" idx="3"/>
          </p:nvPr>
        </p:nvSpPr>
        <p:spPr>
          <a:xfrm>
            <a:off x="4648213"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1" name="Content Placeholder 10"/>
          <p:cNvSpPr>
            <a:spLocks noGrp="1"/>
          </p:cNvSpPr>
          <p:nvPr>
            <p:ph sz="quarter" idx="13"/>
          </p:nvPr>
        </p:nvSpPr>
        <p:spPr>
          <a:xfrm>
            <a:off x="457200" y="2212848"/>
            <a:ext cx="4041648" cy="391363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12"/>
          <p:cNvSpPr>
            <a:spLocks noGrp="1"/>
          </p:cNvSpPr>
          <p:nvPr>
            <p:ph sz="quarter" idx="14"/>
          </p:nvPr>
        </p:nvSpPr>
        <p:spPr>
          <a:xfrm>
            <a:off x="4672584" y="2212856"/>
            <a:ext cx="4041648" cy="391318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a:extLst>
              <a:ext uri="{FF2B5EF4-FFF2-40B4-BE49-F238E27FC236}">
                <a16:creationId xmlns:a16="http://schemas.microsoft.com/office/drawing/2014/main" id="{F697DCFA-3F5D-4877-A911-DF2B72F9D178}"/>
              </a:ext>
            </a:extLst>
          </p:cNvPr>
          <p:cNvSpPr>
            <a:spLocks noGrp="1"/>
          </p:cNvSpPr>
          <p:nvPr>
            <p:ph type="dt" sz="half" idx="15"/>
          </p:nvPr>
        </p:nvSpPr>
        <p:spPr/>
        <p:txBody>
          <a:bodyPr/>
          <a:lstStyle>
            <a:lvl1pPr eaLnBrk="0" fontAlgn="base" hangingPunct="0">
              <a:spcBef>
                <a:spcPct val="0"/>
              </a:spcBef>
              <a:spcAft>
                <a:spcPct val="0"/>
              </a:spcAft>
              <a:defRPr/>
            </a:lvl1pPr>
          </a:lstStyle>
          <a:p>
            <a:pPr>
              <a:defRPr/>
            </a:pPr>
            <a:fld id="{07683FEF-DA34-4896-88F5-F689493F94CB}" type="datetime1">
              <a:rPr lang="ru-RU" smtClean="0"/>
              <a:t>25.09.2025</a:t>
            </a:fld>
            <a:endParaRPr lang="ru-RU"/>
          </a:p>
        </p:txBody>
      </p:sp>
      <p:sp>
        <p:nvSpPr>
          <p:cNvPr id="8" name="Footer Placeholder 7">
            <a:extLst>
              <a:ext uri="{FF2B5EF4-FFF2-40B4-BE49-F238E27FC236}">
                <a16:creationId xmlns:a16="http://schemas.microsoft.com/office/drawing/2014/main" id="{0DED8836-4559-446E-B469-D305D4D13083}"/>
              </a:ext>
            </a:extLst>
          </p:cNvPr>
          <p:cNvSpPr>
            <a:spLocks noGrp="1"/>
          </p:cNvSpPr>
          <p:nvPr>
            <p:ph type="ftr" sz="quarter" idx="16"/>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8">
            <a:extLst>
              <a:ext uri="{FF2B5EF4-FFF2-40B4-BE49-F238E27FC236}">
                <a16:creationId xmlns:a16="http://schemas.microsoft.com/office/drawing/2014/main" id="{C8097B88-90CA-49AE-95C7-CA5082549F1F}"/>
              </a:ext>
            </a:extLst>
          </p:cNvPr>
          <p:cNvSpPr>
            <a:spLocks noGrp="1"/>
          </p:cNvSpPr>
          <p:nvPr>
            <p:ph type="sldNum" sz="quarter" idx="17"/>
          </p:nvPr>
        </p:nvSpPr>
        <p:spPr/>
        <p:txBody>
          <a:bodyPr/>
          <a:lstStyle>
            <a:lvl1pPr eaLnBrk="0" hangingPunct="0">
              <a:defRPr/>
            </a:lvl1pPr>
          </a:lstStyle>
          <a:p>
            <a:pPr>
              <a:defRPr/>
            </a:pPr>
            <a:fld id="{76C1FAB6-0C3C-414C-8A68-AFBDA2A7D492}" type="slidenum">
              <a:rPr lang="ru-RU" altLang="ru-RU"/>
              <a:pPr>
                <a:defRPr/>
              </a:pPr>
              <a:t>‹#›</a:t>
            </a:fld>
            <a:endParaRPr lang="ru-RU" altLang="ru-RU"/>
          </a:p>
        </p:txBody>
      </p:sp>
    </p:spTree>
    <p:extLst>
      <p:ext uri="{BB962C8B-B14F-4D97-AF65-F5344CB8AC3E}">
        <p14:creationId xmlns:p14="http://schemas.microsoft.com/office/powerpoint/2010/main" val="1984397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a:extLst>
              <a:ext uri="{FF2B5EF4-FFF2-40B4-BE49-F238E27FC236}">
                <a16:creationId xmlns:a16="http://schemas.microsoft.com/office/drawing/2014/main" id="{3B4F9007-3D99-4007-B13B-8A466E70C0A9}"/>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DC92BC76-C9F3-458E-AE92-746CC0FDE720}" type="datetime1">
              <a:rPr lang="ru-RU" smtClean="0"/>
              <a:t>25.09.2025</a:t>
            </a:fld>
            <a:endParaRPr lang="ru-RU"/>
          </a:p>
        </p:txBody>
      </p:sp>
      <p:sp>
        <p:nvSpPr>
          <p:cNvPr id="4" name="Footer Placeholder 3">
            <a:extLst>
              <a:ext uri="{FF2B5EF4-FFF2-40B4-BE49-F238E27FC236}">
                <a16:creationId xmlns:a16="http://schemas.microsoft.com/office/drawing/2014/main" id="{FEAF310F-4DE1-4340-8751-3586E212B261}"/>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5" name="Slide Number Placeholder 4">
            <a:extLst>
              <a:ext uri="{FF2B5EF4-FFF2-40B4-BE49-F238E27FC236}">
                <a16:creationId xmlns:a16="http://schemas.microsoft.com/office/drawing/2014/main" id="{5C32E3FF-5D91-406A-AC10-4E4F33A02FF3}"/>
              </a:ext>
            </a:extLst>
          </p:cNvPr>
          <p:cNvSpPr>
            <a:spLocks noGrp="1"/>
          </p:cNvSpPr>
          <p:nvPr>
            <p:ph type="sldNum" sz="quarter" idx="12"/>
          </p:nvPr>
        </p:nvSpPr>
        <p:spPr/>
        <p:txBody>
          <a:bodyPr/>
          <a:lstStyle>
            <a:lvl1pPr eaLnBrk="0" hangingPunct="0">
              <a:defRPr/>
            </a:lvl1pPr>
          </a:lstStyle>
          <a:p>
            <a:pPr>
              <a:defRPr/>
            </a:pPr>
            <a:fld id="{2683929E-02F4-49C6-99F9-915213A281F7}" type="slidenum">
              <a:rPr lang="ru-RU" altLang="ru-RU"/>
              <a:pPr>
                <a:defRPr/>
              </a:pPr>
              <a:t>‹#›</a:t>
            </a:fld>
            <a:endParaRPr lang="ru-RU" altLang="ru-RU"/>
          </a:p>
        </p:txBody>
      </p:sp>
    </p:spTree>
    <p:extLst>
      <p:ext uri="{BB962C8B-B14F-4D97-AF65-F5344CB8AC3E}">
        <p14:creationId xmlns:p14="http://schemas.microsoft.com/office/powerpoint/2010/main" val="9017649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834E5D-79B6-40D4-895E-7D0987C72390}"/>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DABC1D52-0092-41A8-8281-605E94B39D6B}" type="datetime1">
              <a:rPr lang="ru-RU" smtClean="0"/>
              <a:t>25.09.2025</a:t>
            </a:fld>
            <a:endParaRPr lang="ru-RU"/>
          </a:p>
        </p:txBody>
      </p:sp>
      <p:sp>
        <p:nvSpPr>
          <p:cNvPr id="3" name="Footer Placeholder 2">
            <a:extLst>
              <a:ext uri="{FF2B5EF4-FFF2-40B4-BE49-F238E27FC236}">
                <a16:creationId xmlns:a16="http://schemas.microsoft.com/office/drawing/2014/main" id="{7E6120F6-36F4-475B-AFF5-25C112167E98}"/>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4" name="Slide Number Placeholder 3">
            <a:extLst>
              <a:ext uri="{FF2B5EF4-FFF2-40B4-BE49-F238E27FC236}">
                <a16:creationId xmlns:a16="http://schemas.microsoft.com/office/drawing/2014/main" id="{2EB10DC3-F9BF-4570-92C7-E604E14032EB}"/>
              </a:ext>
            </a:extLst>
          </p:cNvPr>
          <p:cNvSpPr>
            <a:spLocks noGrp="1"/>
          </p:cNvSpPr>
          <p:nvPr>
            <p:ph type="sldNum" sz="quarter" idx="12"/>
          </p:nvPr>
        </p:nvSpPr>
        <p:spPr/>
        <p:txBody>
          <a:bodyPr/>
          <a:lstStyle>
            <a:lvl1pPr eaLnBrk="0" hangingPunct="0">
              <a:defRPr/>
            </a:lvl1pPr>
          </a:lstStyle>
          <a:p>
            <a:pPr>
              <a:defRPr/>
            </a:pPr>
            <a:fld id="{9EC7BFBE-B71C-47C8-B88F-812D9E802B1A}" type="slidenum">
              <a:rPr lang="ru-RU" altLang="ru-RU"/>
              <a:pPr>
                <a:defRPr/>
              </a:pPr>
              <a:t>‹#›</a:t>
            </a:fld>
            <a:endParaRPr lang="ru-RU" altLang="ru-RU"/>
          </a:p>
        </p:txBody>
      </p:sp>
    </p:spTree>
    <p:extLst>
      <p:ext uri="{BB962C8B-B14F-4D97-AF65-F5344CB8AC3E}">
        <p14:creationId xmlns:p14="http://schemas.microsoft.com/office/powerpoint/2010/main" val="41077525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9"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ru-RU"/>
              <a:t>Образец заголовка</a:t>
            </a:r>
            <a:endParaRPr lang="en-US" dirty="0"/>
          </a:p>
        </p:txBody>
      </p:sp>
      <p:sp>
        <p:nvSpPr>
          <p:cNvPr id="3" name="Content Placeholder 2"/>
          <p:cNvSpPr>
            <a:spLocks noGrp="1"/>
          </p:cNvSpPr>
          <p:nvPr>
            <p:ph idx="1"/>
          </p:nvPr>
        </p:nvSpPr>
        <p:spPr>
          <a:xfrm>
            <a:off x="719150" y="273076"/>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907089" y="2438426"/>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97AE3620-392B-4CCB-BF5A-B9D403F11459}"/>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5290C841-93A6-4DB0-9819-B09F8F998FBE}" type="datetime1">
              <a:rPr lang="ru-RU" smtClean="0"/>
              <a:t>25.09.2025</a:t>
            </a:fld>
            <a:endParaRPr lang="ru-RU"/>
          </a:p>
        </p:txBody>
      </p:sp>
      <p:sp>
        <p:nvSpPr>
          <p:cNvPr id="6" name="Footer Placeholder 5">
            <a:extLst>
              <a:ext uri="{FF2B5EF4-FFF2-40B4-BE49-F238E27FC236}">
                <a16:creationId xmlns:a16="http://schemas.microsoft.com/office/drawing/2014/main" id="{EB9A1F1B-E133-4D11-83F7-EE204DCC955E}"/>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B3E97387-85F6-402F-BB4B-C24D15C341E8}"/>
              </a:ext>
            </a:extLst>
          </p:cNvPr>
          <p:cNvSpPr>
            <a:spLocks noGrp="1"/>
          </p:cNvSpPr>
          <p:nvPr>
            <p:ph type="sldNum" sz="quarter" idx="12"/>
          </p:nvPr>
        </p:nvSpPr>
        <p:spPr/>
        <p:txBody>
          <a:bodyPr/>
          <a:lstStyle>
            <a:lvl1pPr eaLnBrk="0" hangingPunct="0">
              <a:defRPr/>
            </a:lvl1pPr>
          </a:lstStyle>
          <a:p>
            <a:pPr>
              <a:defRPr/>
            </a:pPr>
            <a:fld id="{0C0B7DAC-26A7-4C92-AED7-477CE33ADA7D}" type="slidenum">
              <a:rPr lang="ru-RU" altLang="ru-RU"/>
              <a:pPr>
                <a:defRPr/>
              </a:pPr>
              <a:t>‹#›</a:t>
            </a:fld>
            <a:endParaRPr lang="ru-RU" altLang="ru-RU"/>
          </a:p>
        </p:txBody>
      </p:sp>
    </p:spTree>
    <p:extLst>
      <p:ext uri="{BB962C8B-B14F-4D97-AF65-F5344CB8AC3E}">
        <p14:creationId xmlns:p14="http://schemas.microsoft.com/office/powerpoint/2010/main" val="25669918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7" y="228600"/>
            <a:ext cx="5711824" cy="895350"/>
          </a:xfrm>
        </p:spPr>
        <p:txBody>
          <a:bodyPr/>
          <a:lstStyle>
            <a:lvl1pPr algn="ctr">
              <a:lnSpc>
                <a:spcPct val="100000"/>
              </a:lnSpc>
              <a:defRPr sz="2800" b="0"/>
            </a:lvl1pPr>
          </a:lstStyle>
          <a:p>
            <a:r>
              <a:rPr lang="ru-RU"/>
              <a:t>Образец заголовка</a:t>
            </a:r>
            <a:endParaRPr lang="en-US" dirty="0"/>
          </a:p>
        </p:txBody>
      </p:sp>
      <p:sp>
        <p:nvSpPr>
          <p:cNvPr id="3" name="Picture Placeholder 2"/>
          <p:cNvSpPr>
            <a:spLocks noGrp="1"/>
          </p:cNvSpPr>
          <p:nvPr>
            <p:ph type="pic" idx="1"/>
          </p:nvPr>
        </p:nvSpPr>
        <p:spPr>
          <a:xfrm>
            <a:off x="1508127"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err="1"/>
              <a:t>vst</a:t>
            </a:r>
            <a:r>
              <a:rPr lang="ru-RU" noProof="0" dirty="0"/>
              <a:t>а</a:t>
            </a:r>
            <a:r>
              <a:rPr lang="en-US" noProof="0" dirty="0" err="1"/>
              <a:t>vk</a:t>
            </a:r>
            <a:r>
              <a:rPr lang="ru-RU" noProof="0" dirty="0"/>
              <a:t>а </a:t>
            </a:r>
            <a:r>
              <a:rPr lang="en-US" noProof="0" dirty="0" err="1"/>
              <a:t>risunk</a:t>
            </a:r>
            <a:r>
              <a:rPr lang="ru-RU" noProof="0" dirty="0"/>
              <a:t>а</a:t>
            </a:r>
            <a:endParaRPr lang="en-US" noProof="0" dirty="0"/>
          </a:p>
        </p:txBody>
      </p:sp>
      <p:sp>
        <p:nvSpPr>
          <p:cNvPr id="4" name="Text Placeholder 3"/>
          <p:cNvSpPr>
            <a:spLocks noGrp="1"/>
          </p:cNvSpPr>
          <p:nvPr>
            <p:ph type="body" sz="half" idx="2"/>
          </p:nvPr>
        </p:nvSpPr>
        <p:spPr>
          <a:xfrm>
            <a:off x="1679577"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4C5FEF84-D16A-4A73-8FE6-270BF163BF65}"/>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E73973F7-6DF5-4A97-944B-6A213B422BB2}" type="datetime1">
              <a:rPr lang="ru-RU" smtClean="0"/>
              <a:t>25.09.2025</a:t>
            </a:fld>
            <a:endParaRPr lang="ru-RU"/>
          </a:p>
        </p:txBody>
      </p:sp>
      <p:sp>
        <p:nvSpPr>
          <p:cNvPr id="6" name="Footer Placeholder 5">
            <a:extLst>
              <a:ext uri="{FF2B5EF4-FFF2-40B4-BE49-F238E27FC236}">
                <a16:creationId xmlns:a16="http://schemas.microsoft.com/office/drawing/2014/main" id="{EF59EF19-D384-4D44-AFD4-3419CC1A753A}"/>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6C283487-2B1E-4098-8A14-7EFAFB876EDA}"/>
              </a:ext>
            </a:extLst>
          </p:cNvPr>
          <p:cNvSpPr>
            <a:spLocks noGrp="1"/>
          </p:cNvSpPr>
          <p:nvPr>
            <p:ph type="sldNum" sz="quarter" idx="12"/>
          </p:nvPr>
        </p:nvSpPr>
        <p:spPr/>
        <p:txBody>
          <a:bodyPr/>
          <a:lstStyle>
            <a:lvl1pPr eaLnBrk="0" hangingPunct="0">
              <a:defRPr/>
            </a:lvl1pPr>
          </a:lstStyle>
          <a:p>
            <a:pPr>
              <a:defRPr/>
            </a:pPr>
            <a:fld id="{D9481E0A-C71C-454D-8CB3-1F94836CE5E0}" type="slidenum">
              <a:rPr lang="ru-RU" altLang="ru-RU"/>
              <a:pPr>
                <a:defRPr/>
              </a:pPr>
              <a:t>‹#›</a:t>
            </a:fld>
            <a:endParaRPr lang="ru-RU" altLang="ru-RU"/>
          </a:p>
        </p:txBody>
      </p:sp>
    </p:spTree>
    <p:extLst>
      <p:ext uri="{BB962C8B-B14F-4D97-AF65-F5344CB8AC3E}">
        <p14:creationId xmlns:p14="http://schemas.microsoft.com/office/powerpoint/2010/main" val="26346350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50E83E5C-E794-40D6-8C04-C26290DB0FBA}"/>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3C865778-0BF4-4ABD-A252-0C91EBCDCA85}" type="datetime1">
              <a:rPr lang="ru-RU" smtClean="0"/>
              <a:t>25.09.2025</a:t>
            </a:fld>
            <a:endParaRPr lang="ru-RU"/>
          </a:p>
        </p:txBody>
      </p:sp>
      <p:sp>
        <p:nvSpPr>
          <p:cNvPr id="5" name="Footer Placeholder 4">
            <a:extLst>
              <a:ext uri="{FF2B5EF4-FFF2-40B4-BE49-F238E27FC236}">
                <a16:creationId xmlns:a16="http://schemas.microsoft.com/office/drawing/2014/main" id="{213D3A86-78B8-4B47-8E70-A7F67E04E5B4}"/>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C4550A03-2B53-4E2C-9886-438FB8AFFA76}"/>
              </a:ext>
            </a:extLst>
          </p:cNvPr>
          <p:cNvSpPr>
            <a:spLocks noGrp="1"/>
          </p:cNvSpPr>
          <p:nvPr>
            <p:ph type="sldNum" sz="quarter" idx="12"/>
          </p:nvPr>
        </p:nvSpPr>
        <p:spPr/>
        <p:txBody>
          <a:bodyPr/>
          <a:lstStyle>
            <a:lvl1pPr eaLnBrk="0" hangingPunct="0">
              <a:defRPr/>
            </a:lvl1pPr>
          </a:lstStyle>
          <a:p>
            <a:pPr>
              <a:defRPr/>
            </a:pPr>
            <a:fld id="{62E6FB9E-9D03-4CD1-8264-124C1C1A7C36}" type="slidenum">
              <a:rPr lang="ru-RU" altLang="ru-RU"/>
              <a:pPr>
                <a:defRPr/>
              </a:pPr>
              <a:t>‹#›</a:t>
            </a:fld>
            <a:endParaRPr lang="ru-RU" altLang="ru-RU"/>
          </a:p>
        </p:txBody>
      </p:sp>
    </p:spTree>
    <p:extLst>
      <p:ext uri="{BB962C8B-B14F-4D97-AF65-F5344CB8AC3E}">
        <p14:creationId xmlns:p14="http://schemas.microsoft.com/office/powerpoint/2010/main" val="2840683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64"/>
            <a:ext cx="2057400" cy="5851525"/>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457200" y="274664"/>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35C45649-0137-4C57-A125-7ACD31789262}"/>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FAC13D6B-8228-40B2-A260-7D596900822C}" type="datetime1">
              <a:rPr lang="ru-RU" smtClean="0"/>
              <a:t>25.09.2025</a:t>
            </a:fld>
            <a:endParaRPr lang="ru-RU"/>
          </a:p>
        </p:txBody>
      </p:sp>
      <p:sp>
        <p:nvSpPr>
          <p:cNvPr id="5" name="Footer Placeholder 4">
            <a:extLst>
              <a:ext uri="{FF2B5EF4-FFF2-40B4-BE49-F238E27FC236}">
                <a16:creationId xmlns:a16="http://schemas.microsoft.com/office/drawing/2014/main" id="{92B71874-3C7C-40D5-BA92-3BC2283E849E}"/>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6E2E106E-CA33-439E-81A1-9418268BFD08}"/>
              </a:ext>
            </a:extLst>
          </p:cNvPr>
          <p:cNvSpPr>
            <a:spLocks noGrp="1"/>
          </p:cNvSpPr>
          <p:nvPr>
            <p:ph type="sldNum" sz="quarter" idx="12"/>
          </p:nvPr>
        </p:nvSpPr>
        <p:spPr/>
        <p:txBody>
          <a:bodyPr/>
          <a:lstStyle>
            <a:lvl1pPr eaLnBrk="0" hangingPunct="0">
              <a:defRPr/>
            </a:lvl1pPr>
          </a:lstStyle>
          <a:p>
            <a:pPr>
              <a:defRPr/>
            </a:pPr>
            <a:fld id="{08CC3E73-401C-4B76-8B29-6D15AB8CA91B}" type="slidenum">
              <a:rPr lang="ru-RU" altLang="ru-RU"/>
              <a:pPr>
                <a:defRPr/>
              </a:pPr>
              <a:t>‹#›</a:t>
            </a:fld>
            <a:endParaRPr lang="ru-RU" altLang="ru-RU"/>
          </a:p>
        </p:txBody>
      </p:sp>
    </p:spTree>
    <p:extLst>
      <p:ext uri="{BB962C8B-B14F-4D97-AF65-F5344CB8AC3E}">
        <p14:creationId xmlns:p14="http://schemas.microsoft.com/office/powerpoint/2010/main" val="2040053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8">
            <a:extLst>
              <a:ext uri="{FF2B5EF4-FFF2-40B4-BE49-F238E27FC236}">
                <a16:creationId xmlns:a16="http://schemas.microsoft.com/office/drawing/2014/main" id="{338E90BB-DEA1-4E48-ACFF-94EEF047824F}"/>
              </a:ext>
            </a:extLst>
          </p:cNvPr>
          <p:cNvSpPr>
            <a:spLocks/>
          </p:cNvSpPr>
          <p:nvPr/>
        </p:nvSpPr>
        <p:spPr bwMode="auto">
          <a:xfrm>
            <a:off x="-31750" y="4321175"/>
            <a:ext cx="1395413" cy="781050"/>
          </a:xfrm>
          <a:custGeom>
            <a:avLst/>
            <a:gdLst>
              <a:gd name="T0" fmla="*/ 174594415 w 8042"/>
              <a:gd name="T1" fmla="*/ 61003910 h 10000"/>
              <a:gd name="T2" fmla="*/ 179471940 w 8042"/>
              <a:gd name="T3" fmla="*/ 60271832 h 10000"/>
              <a:gd name="T4" fmla="*/ 180284861 w 8042"/>
              <a:gd name="T5" fmla="*/ 59905832 h 10000"/>
              <a:gd name="T6" fmla="*/ 242126018 w 8042"/>
              <a:gd name="T7" fmla="*/ 32088033 h 10000"/>
              <a:gd name="T8" fmla="*/ 242126018 w 8042"/>
              <a:gd name="T9" fmla="*/ 28799969 h 10000"/>
              <a:gd name="T10" fmla="*/ 180284861 w 8042"/>
              <a:gd name="T11" fmla="*/ 1348170 h 10000"/>
              <a:gd name="T12" fmla="*/ 179471940 w 8042"/>
              <a:gd name="T13" fmla="*/ 976078 h 10000"/>
              <a:gd name="T14" fmla="*/ 174594415 w 8042"/>
              <a:gd name="T15" fmla="*/ 250092 h 10000"/>
              <a:gd name="T16" fmla="*/ 541889 w 8042"/>
              <a:gd name="T17" fmla="*/ 0 h 10000"/>
              <a:gd name="T18" fmla="*/ 0 w 8042"/>
              <a:gd name="T19" fmla="*/ 60949002 h 10000"/>
              <a:gd name="T20" fmla="*/ 174594415 w 8042"/>
              <a:gd name="T21" fmla="*/ 61003910 h 10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5" name="Date Placeholder 3">
            <a:extLst>
              <a:ext uri="{FF2B5EF4-FFF2-40B4-BE49-F238E27FC236}">
                <a16:creationId xmlns:a16="http://schemas.microsoft.com/office/drawing/2014/main" id="{CD53A4EB-73E7-433C-8737-41312E2BD133}"/>
              </a:ext>
            </a:extLst>
          </p:cNvPr>
          <p:cNvSpPr>
            <a:spLocks noGrp="1"/>
          </p:cNvSpPr>
          <p:nvPr>
            <p:ph type="dt" sz="half" idx="10"/>
          </p:nvPr>
        </p:nvSpPr>
        <p:spPr/>
        <p:txBody>
          <a:bodyPr/>
          <a:lstStyle>
            <a:lvl1pPr>
              <a:defRPr/>
            </a:lvl1pPr>
          </a:lstStyle>
          <a:p>
            <a:pPr>
              <a:defRPr/>
            </a:pPr>
            <a:fld id="{CDA116CC-EAE9-44C5-AEDF-3D9236701945}" type="datetime1">
              <a:rPr lang="ru-RU" smtClean="0"/>
              <a:t>25.09.2025</a:t>
            </a:fld>
            <a:endParaRPr lang="ru-RU"/>
          </a:p>
        </p:txBody>
      </p:sp>
      <p:sp>
        <p:nvSpPr>
          <p:cNvPr id="6" name="Footer Placeholder 4">
            <a:extLst>
              <a:ext uri="{FF2B5EF4-FFF2-40B4-BE49-F238E27FC236}">
                <a16:creationId xmlns:a16="http://schemas.microsoft.com/office/drawing/2014/main" id="{93AC1FA0-E057-457C-BE9D-3DCDD39CBF01}"/>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D9A2D450-D2E7-4740-8B84-CD84F291A9EC}"/>
              </a:ext>
            </a:extLst>
          </p:cNvPr>
          <p:cNvSpPr>
            <a:spLocks noGrp="1"/>
          </p:cNvSpPr>
          <p:nvPr>
            <p:ph type="sldNum" sz="quarter" idx="12"/>
          </p:nvPr>
        </p:nvSpPr>
        <p:spPr>
          <a:xfrm>
            <a:off x="423863" y="4529138"/>
            <a:ext cx="584200" cy="365125"/>
          </a:xfrm>
        </p:spPr>
        <p:txBody>
          <a:bodyPr/>
          <a:lstStyle>
            <a:lvl1pPr>
              <a:defRPr/>
            </a:lvl1pPr>
          </a:lstStyle>
          <a:p>
            <a:pPr>
              <a:defRPr/>
            </a:pPr>
            <a:fld id="{C6E882F8-22E5-4BA6-8541-46BB76D0BF65}" type="slidenum">
              <a:rPr lang="ru-RU" altLang="ru-RU"/>
              <a:pPr>
                <a:defRPr/>
              </a:pPr>
              <a:t>‹#›</a:t>
            </a:fld>
            <a:endParaRPr lang="ru-RU" altLang="ru-RU"/>
          </a:p>
        </p:txBody>
      </p:sp>
    </p:spTree>
    <p:extLst>
      <p:ext uri="{BB962C8B-B14F-4D97-AF65-F5344CB8AC3E}">
        <p14:creationId xmlns:p14="http://schemas.microsoft.com/office/powerpoint/2010/main" val="2365066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5EA6EF22-A13C-434D-94EB-EBC7A6A20628}"/>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5201" y="624110"/>
            <a:ext cx="6589199"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6383633E-A982-40A0-84A2-A43DF6C5C470}"/>
              </a:ext>
            </a:extLst>
          </p:cNvPr>
          <p:cNvSpPr>
            <a:spLocks noGrp="1"/>
          </p:cNvSpPr>
          <p:nvPr>
            <p:ph type="dt" sz="half" idx="10"/>
          </p:nvPr>
        </p:nvSpPr>
        <p:spPr/>
        <p:txBody>
          <a:bodyPr/>
          <a:lstStyle>
            <a:lvl1pPr>
              <a:defRPr/>
            </a:lvl1pPr>
          </a:lstStyle>
          <a:p>
            <a:pPr>
              <a:defRPr/>
            </a:pPr>
            <a:fld id="{01CDB480-DCFE-4756-895F-4D2419D96AC6}" type="datetime1">
              <a:rPr lang="ru-RU" smtClean="0"/>
              <a:t>25.09.2025</a:t>
            </a:fld>
            <a:endParaRPr lang="ru-RU"/>
          </a:p>
        </p:txBody>
      </p:sp>
      <p:sp>
        <p:nvSpPr>
          <p:cNvPr id="6" name="Footer Placeholder 4">
            <a:extLst>
              <a:ext uri="{FF2B5EF4-FFF2-40B4-BE49-F238E27FC236}">
                <a16:creationId xmlns:a16="http://schemas.microsoft.com/office/drawing/2014/main" id="{57226BD9-EB76-4BB3-BDF5-58732F8A89B9}"/>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83E623DD-84A2-492E-84D9-67F9F001AEEA}"/>
              </a:ext>
            </a:extLst>
          </p:cNvPr>
          <p:cNvSpPr>
            <a:spLocks noGrp="1"/>
          </p:cNvSpPr>
          <p:nvPr>
            <p:ph type="sldNum" sz="quarter" idx="12"/>
          </p:nvPr>
        </p:nvSpPr>
        <p:spPr/>
        <p:txBody>
          <a:bodyPr/>
          <a:lstStyle>
            <a:lvl1pPr>
              <a:defRPr/>
            </a:lvl1pPr>
          </a:lstStyle>
          <a:p>
            <a:pPr>
              <a:defRPr/>
            </a:pPr>
            <a:fld id="{2702EE5D-98D8-4F86-9EAD-65F6A2268FFB}" type="slidenum">
              <a:rPr lang="ru-RU" altLang="ru-RU"/>
              <a:pPr>
                <a:defRPr/>
              </a:pPr>
              <a:t>‹#›</a:t>
            </a:fld>
            <a:endParaRPr lang="ru-RU" altLang="ru-RU"/>
          </a:p>
        </p:txBody>
      </p:sp>
    </p:spTree>
    <p:extLst>
      <p:ext uri="{BB962C8B-B14F-4D97-AF65-F5344CB8AC3E}">
        <p14:creationId xmlns:p14="http://schemas.microsoft.com/office/powerpoint/2010/main" val="35287355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AD7A1549-2C66-4953-8D68-E5D237D3449D}"/>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5" name="Date Placeholder 3">
            <a:extLst>
              <a:ext uri="{FF2B5EF4-FFF2-40B4-BE49-F238E27FC236}">
                <a16:creationId xmlns:a16="http://schemas.microsoft.com/office/drawing/2014/main" id="{0A135CD8-C2F0-4114-89F8-DF66C37FCA88}"/>
              </a:ext>
            </a:extLst>
          </p:cNvPr>
          <p:cNvSpPr>
            <a:spLocks noGrp="1"/>
          </p:cNvSpPr>
          <p:nvPr>
            <p:ph type="dt" sz="half" idx="10"/>
          </p:nvPr>
        </p:nvSpPr>
        <p:spPr/>
        <p:txBody>
          <a:bodyPr/>
          <a:lstStyle>
            <a:lvl1pPr>
              <a:defRPr/>
            </a:lvl1pPr>
          </a:lstStyle>
          <a:p>
            <a:pPr>
              <a:defRPr/>
            </a:pPr>
            <a:fld id="{A128E83D-16CF-4CD2-A65D-D4A135545D3F}" type="datetime1">
              <a:rPr lang="ru-RU" smtClean="0"/>
              <a:t>25.09.2025</a:t>
            </a:fld>
            <a:endParaRPr lang="ru-RU"/>
          </a:p>
        </p:txBody>
      </p:sp>
      <p:sp>
        <p:nvSpPr>
          <p:cNvPr id="6" name="Footer Placeholder 4">
            <a:extLst>
              <a:ext uri="{FF2B5EF4-FFF2-40B4-BE49-F238E27FC236}">
                <a16:creationId xmlns:a16="http://schemas.microsoft.com/office/drawing/2014/main" id="{A5209846-9F06-4EB0-85BB-E1E0047883A3}"/>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03A6C78F-5660-419C-A213-43916CFDC08F}"/>
              </a:ext>
            </a:extLst>
          </p:cNvPr>
          <p:cNvSpPr>
            <a:spLocks noGrp="1"/>
          </p:cNvSpPr>
          <p:nvPr>
            <p:ph type="sldNum" sz="quarter" idx="12"/>
          </p:nvPr>
        </p:nvSpPr>
        <p:spPr>
          <a:xfrm>
            <a:off x="511175" y="3244850"/>
            <a:ext cx="585788" cy="365125"/>
          </a:xfrm>
        </p:spPr>
        <p:txBody>
          <a:bodyPr/>
          <a:lstStyle>
            <a:lvl1pPr>
              <a:defRPr/>
            </a:lvl1pPr>
          </a:lstStyle>
          <a:p>
            <a:pPr>
              <a:defRPr/>
            </a:pPr>
            <a:fld id="{E85F80CC-CBB1-4CCB-860F-3C1D0808EA40}" type="slidenum">
              <a:rPr lang="ru-RU" altLang="ru-RU"/>
              <a:pPr>
                <a:defRPr/>
              </a:pPr>
              <a:t>‹#›</a:t>
            </a:fld>
            <a:endParaRPr lang="ru-RU" altLang="ru-RU"/>
          </a:p>
        </p:txBody>
      </p:sp>
    </p:spTree>
    <p:extLst>
      <p:ext uri="{BB962C8B-B14F-4D97-AF65-F5344CB8AC3E}">
        <p14:creationId xmlns:p14="http://schemas.microsoft.com/office/powerpoint/2010/main" val="29503736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4279E9DF-E2AD-4710-890D-1C731151C116}"/>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6" name="Date Placeholder 4">
            <a:extLst>
              <a:ext uri="{FF2B5EF4-FFF2-40B4-BE49-F238E27FC236}">
                <a16:creationId xmlns:a16="http://schemas.microsoft.com/office/drawing/2014/main" id="{039BA2FE-9523-4781-ADA2-8233634C81E7}"/>
              </a:ext>
            </a:extLst>
          </p:cNvPr>
          <p:cNvSpPr>
            <a:spLocks noGrp="1"/>
          </p:cNvSpPr>
          <p:nvPr>
            <p:ph type="dt" sz="half" idx="10"/>
          </p:nvPr>
        </p:nvSpPr>
        <p:spPr/>
        <p:txBody>
          <a:bodyPr/>
          <a:lstStyle>
            <a:lvl1pPr>
              <a:defRPr/>
            </a:lvl1pPr>
          </a:lstStyle>
          <a:p>
            <a:pPr>
              <a:defRPr/>
            </a:pPr>
            <a:fld id="{53D7C609-921D-45FB-A32B-A6BC04B70A46}" type="datetime1">
              <a:rPr lang="ru-RU" smtClean="0"/>
              <a:t>25.09.2025</a:t>
            </a:fld>
            <a:endParaRPr lang="ru-RU"/>
          </a:p>
        </p:txBody>
      </p:sp>
      <p:sp>
        <p:nvSpPr>
          <p:cNvPr id="7" name="Footer Placeholder 5">
            <a:extLst>
              <a:ext uri="{FF2B5EF4-FFF2-40B4-BE49-F238E27FC236}">
                <a16:creationId xmlns:a16="http://schemas.microsoft.com/office/drawing/2014/main" id="{79A91D2A-DBDD-4F1F-BB25-EB502BF1B478}"/>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9" name="Slide Number Placeholder 5">
            <a:extLst>
              <a:ext uri="{FF2B5EF4-FFF2-40B4-BE49-F238E27FC236}">
                <a16:creationId xmlns:a16="http://schemas.microsoft.com/office/drawing/2014/main" id="{68D2CA4A-38ED-4807-BB6B-4AB3E3854A3B}"/>
              </a:ext>
            </a:extLst>
          </p:cNvPr>
          <p:cNvSpPr>
            <a:spLocks noGrp="1"/>
          </p:cNvSpPr>
          <p:nvPr>
            <p:ph type="sldNum" sz="quarter" idx="12"/>
          </p:nvPr>
        </p:nvSpPr>
        <p:spPr/>
        <p:txBody>
          <a:bodyPr/>
          <a:lstStyle>
            <a:lvl1pPr>
              <a:defRPr/>
            </a:lvl1pPr>
          </a:lstStyle>
          <a:p>
            <a:pPr>
              <a:defRPr/>
            </a:pPr>
            <a:fld id="{8B04BCC9-003B-43CF-AE1C-0C6EAB2673C8}" type="slidenum">
              <a:rPr lang="ru-RU" altLang="ru-RU"/>
              <a:pPr>
                <a:defRPr/>
              </a:pPr>
              <a:t>‹#›</a:t>
            </a:fld>
            <a:endParaRPr lang="ru-RU" altLang="ru-RU"/>
          </a:p>
        </p:txBody>
      </p:sp>
    </p:spTree>
    <p:extLst>
      <p:ext uri="{BB962C8B-B14F-4D97-AF65-F5344CB8AC3E}">
        <p14:creationId xmlns:p14="http://schemas.microsoft.com/office/powerpoint/2010/main" val="13187039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Freeform 11">
            <a:extLst>
              <a:ext uri="{FF2B5EF4-FFF2-40B4-BE49-F238E27FC236}">
                <a16:creationId xmlns:a16="http://schemas.microsoft.com/office/drawing/2014/main" id="{A24F5E89-A595-478D-8497-74154B81FB15}"/>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8" name="Date Placeholder 6">
            <a:extLst>
              <a:ext uri="{FF2B5EF4-FFF2-40B4-BE49-F238E27FC236}">
                <a16:creationId xmlns:a16="http://schemas.microsoft.com/office/drawing/2014/main" id="{2EFC922E-C08A-456C-840D-517CC259AC92}"/>
              </a:ext>
            </a:extLst>
          </p:cNvPr>
          <p:cNvSpPr>
            <a:spLocks noGrp="1"/>
          </p:cNvSpPr>
          <p:nvPr>
            <p:ph type="dt" sz="half" idx="10"/>
          </p:nvPr>
        </p:nvSpPr>
        <p:spPr/>
        <p:txBody>
          <a:bodyPr/>
          <a:lstStyle>
            <a:lvl1pPr>
              <a:defRPr/>
            </a:lvl1pPr>
          </a:lstStyle>
          <a:p>
            <a:pPr>
              <a:defRPr/>
            </a:pPr>
            <a:fld id="{37D88D8F-2B5C-4B75-872D-5CFE7DB819C5}" type="datetime1">
              <a:rPr lang="ru-RU" smtClean="0"/>
              <a:t>25.09.2025</a:t>
            </a:fld>
            <a:endParaRPr lang="ru-RU"/>
          </a:p>
        </p:txBody>
      </p:sp>
      <p:sp>
        <p:nvSpPr>
          <p:cNvPr id="9" name="Footer Placeholder 7">
            <a:extLst>
              <a:ext uri="{FF2B5EF4-FFF2-40B4-BE49-F238E27FC236}">
                <a16:creationId xmlns:a16="http://schemas.microsoft.com/office/drawing/2014/main" id="{45E256E6-C394-4028-B7F2-17728536E999}"/>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11" name="Slide Number Placeholder 5">
            <a:extLst>
              <a:ext uri="{FF2B5EF4-FFF2-40B4-BE49-F238E27FC236}">
                <a16:creationId xmlns:a16="http://schemas.microsoft.com/office/drawing/2014/main" id="{1DB412FA-954C-4D97-9216-EB8746B584CE}"/>
              </a:ext>
            </a:extLst>
          </p:cNvPr>
          <p:cNvSpPr>
            <a:spLocks noGrp="1"/>
          </p:cNvSpPr>
          <p:nvPr>
            <p:ph type="sldNum" sz="quarter" idx="12"/>
          </p:nvPr>
        </p:nvSpPr>
        <p:spPr/>
        <p:txBody>
          <a:bodyPr/>
          <a:lstStyle>
            <a:lvl1pPr>
              <a:defRPr/>
            </a:lvl1pPr>
          </a:lstStyle>
          <a:p>
            <a:pPr>
              <a:defRPr/>
            </a:pPr>
            <a:fld id="{81DE1EAA-7F16-4DB8-87D6-3DAE4E894B0B}" type="slidenum">
              <a:rPr lang="ru-RU" altLang="ru-RU"/>
              <a:pPr>
                <a:defRPr/>
              </a:pPr>
              <a:t>‹#›</a:t>
            </a:fld>
            <a:endParaRPr lang="ru-RU" altLang="ru-RU"/>
          </a:p>
        </p:txBody>
      </p:sp>
    </p:spTree>
    <p:extLst>
      <p:ext uri="{BB962C8B-B14F-4D97-AF65-F5344CB8AC3E}">
        <p14:creationId xmlns:p14="http://schemas.microsoft.com/office/powerpoint/2010/main" val="27179507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Freeform 11">
            <a:extLst>
              <a:ext uri="{FF2B5EF4-FFF2-40B4-BE49-F238E27FC236}">
                <a16:creationId xmlns:a16="http://schemas.microsoft.com/office/drawing/2014/main" id="{6C108C0F-EA26-4B0C-B9DD-1B7AFEAED1D1}"/>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5200" y="624110"/>
            <a:ext cx="6589200" cy="1280890"/>
          </a:xfrm>
        </p:spPr>
        <p:txBody>
          <a:bodyPr/>
          <a:lstStyle/>
          <a:p>
            <a:r>
              <a:rPr lang="ru-RU"/>
              <a:t>Образец заголовка</a:t>
            </a:r>
            <a:endParaRPr lang="en-US" dirty="0"/>
          </a:p>
        </p:txBody>
      </p:sp>
      <p:sp>
        <p:nvSpPr>
          <p:cNvPr id="4" name="Date Placeholder 2">
            <a:extLst>
              <a:ext uri="{FF2B5EF4-FFF2-40B4-BE49-F238E27FC236}">
                <a16:creationId xmlns:a16="http://schemas.microsoft.com/office/drawing/2014/main" id="{EF2F215D-C119-4567-8346-BC4163345749}"/>
              </a:ext>
            </a:extLst>
          </p:cNvPr>
          <p:cNvSpPr>
            <a:spLocks noGrp="1"/>
          </p:cNvSpPr>
          <p:nvPr>
            <p:ph type="dt" sz="half" idx="10"/>
          </p:nvPr>
        </p:nvSpPr>
        <p:spPr/>
        <p:txBody>
          <a:bodyPr/>
          <a:lstStyle>
            <a:lvl1pPr>
              <a:defRPr/>
            </a:lvl1pPr>
          </a:lstStyle>
          <a:p>
            <a:pPr>
              <a:defRPr/>
            </a:pPr>
            <a:fld id="{302CE6A6-26B1-4D68-8FE5-B5A5D464BDB0}" type="datetime1">
              <a:rPr lang="ru-RU" smtClean="0"/>
              <a:t>25.09.2025</a:t>
            </a:fld>
            <a:endParaRPr lang="ru-RU"/>
          </a:p>
        </p:txBody>
      </p:sp>
      <p:sp>
        <p:nvSpPr>
          <p:cNvPr id="5" name="Footer Placeholder 3">
            <a:extLst>
              <a:ext uri="{FF2B5EF4-FFF2-40B4-BE49-F238E27FC236}">
                <a16:creationId xmlns:a16="http://schemas.microsoft.com/office/drawing/2014/main" id="{8CF38794-5E01-4676-92A0-51FE7C55FE41}"/>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6" name="Slide Number Placeholder 4">
            <a:extLst>
              <a:ext uri="{FF2B5EF4-FFF2-40B4-BE49-F238E27FC236}">
                <a16:creationId xmlns:a16="http://schemas.microsoft.com/office/drawing/2014/main" id="{E9213328-5D62-4674-B08D-85BD335EFB10}"/>
              </a:ext>
            </a:extLst>
          </p:cNvPr>
          <p:cNvSpPr>
            <a:spLocks noGrp="1"/>
          </p:cNvSpPr>
          <p:nvPr>
            <p:ph type="sldNum" sz="quarter" idx="12"/>
          </p:nvPr>
        </p:nvSpPr>
        <p:spPr/>
        <p:txBody>
          <a:bodyPr/>
          <a:lstStyle>
            <a:lvl1pPr>
              <a:defRPr/>
            </a:lvl1pPr>
          </a:lstStyle>
          <a:p>
            <a:pPr>
              <a:defRPr/>
            </a:pPr>
            <a:fld id="{B02CEE47-DC29-4EA4-B221-28D576930988}" type="slidenum">
              <a:rPr lang="ru-RU" altLang="ru-RU"/>
              <a:pPr>
                <a:defRPr/>
              </a:pPr>
              <a:t>‹#›</a:t>
            </a:fld>
            <a:endParaRPr lang="ru-RU" altLang="ru-RU"/>
          </a:p>
        </p:txBody>
      </p:sp>
    </p:spTree>
    <p:extLst>
      <p:ext uri="{BB962C8B-B14F-4D97-AF65-F5344CB8AC3E}">
        <p14:creationId xmlns:p14="http://schemas.microsoft.com/office/powerpoint/2010/main" val="21306584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Freeform 11">
            <a:extLst>
              <a:ext uri="{FF2B5EF4-FFF2-40B4-BE49-F238E27FC236}">
                <a16:creationId xmlns:a16="http://schemas.microsoft.com/office/drawing/2014/main" id="{D0FBDC16-451C-428D-B2D5-E2BFBC1C0469}"/>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 name="Date Placeholder 1">
            <a:extLst>
              <a:ext uri="{FF2B5EF4-FFF2-40B4-BE49-F238E27FC236}">
                <a16:creationId xmlns:a16="http://schemas.microsoft.com/office/drawing/2014/main" id="{C21CF8E9-9598-442A-A85E-D9900AB14838}"/>
              </a:ext>
            </a:extLst>
          </p:cNvPr>
          <p:cNvSpPr>
            <a:spLocks noGrp="1"/>
          </p:cNvSpPr>
          <p:nvPr>
            <p:ph type="dt" sz="half" idx="10"/>
          </p:nvPr>
        </p:nvSpPr>
        <p:spPr/>
        <p:txBody>
          <a:bodyPr/>
          <a:lstStyle>
            <a:lvl1pPr>
              <a:defRPr/>
            </a:lvl1pPr>
          </a:lstStyle>
          <a:p>
            <a:pPr>
              <a:defRPr/>
            </a:pPr>
            <a:fld id="{03B86A38-4CFD-4371-95E4-C304ECA90A32}" type="datetime1">
              <a:rPr lang="ru-RU" smtClean="0"/>
              <a:t>25.09.2025</a:t>
            </a:fld>
            <a:endParaRPr lang="ru-RU"/>
          </a:p>
        </p:txBody>
      </p:sp>
      <p:sp>
        <p:nvSpPr>
          <p:cNvPr id="4" name="Footer Placeholder 2">
            <a:extLst>
              <a:ext uri="{FF2B5EF4-FFF2-40B4-BE49-F238E27FC236}">
                <a16:creationId xmlns:a16="http://schemas.microsoft.com/office/drawing/2014/main" id="{C04048E9-FD01-41F7-9CD1-52DEC21B12F2}"/>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5" name="Slide Number Placeholder 3">
            <a:extLst>
              <a:ext uri="{FF2B5EF4-FFF2-40B4-BE49-F238E27FC236}">
                <a16:creationId xmlns:a16="http://schemas.microsoft.com/office/drawing/2014/main" id="{E340E9F5-AD5E-4BE1-BCF9-139634B089DF}"/>
              </a:ext>
            </a:extLst>
          </p:cNvPr>
          <p:cNvSpPr>
            <a:spLocks noGrp="1"/>
          </p:cNvSpPr>
          <p:nvPr>
            <p:ph type="sldNum" sz="quarter" idx="12"/>
          </p:nvPr>
        </p:nvSpPr>
        <p:spPr/>
        <p:txBody>
          <a:bodyPr/>
          <a:lstStyle>
            <a:lvl1pPr>
              <a:defRPr/>
            </a:lvl1pPr>
          </a:lstStyle>
          <a:p>
            <a:pPr>
              <a:defRPr/>
            </a:pPr>
            <a:fld id="{76041AF1-2553-4623-9332-71ACFAF3AD5F}" type="slidenum">
              <a:rPr lang="ru-RU" altLang="ru-RU"/>
              <a:pPr>
                <a:defRPr/>
              </a:pPr>
              <a:t>‹#›</a:t>
            </a:fld>
            <a:endParaRPr lang="ru-RU" altLang="ru-RU"/>
          </a:p>
        </p:txBody>
      </p:sp>
    </p:spTree>
    <p:extLst>
      <p:ext uri="{BB962C8B-B14F-4D97-AF65-F5344CB8AC3E}">
        <p14:creationId xmlns:p14="http://schemas.microsoft.com/office/powerpoint/2010/main" val="23652106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D3D414C4-13DA-4609-B9EC-8016D4D9E784}"/>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Date Placeholder 4">
            <a:extLst>
              <a:ext uri="{FF2B5EF4-FFF2-40B4-BE49-F238E27FC236}">
                <a16:creationId xmlns:a16="http://schemas.microsoft.com/office/drawing/2014/main" id="{E3CB2C85-3D50-420B-AF7E-165D8A5DF08E}"/>
              </a:ext>
            </a:extLst>
          </p:cNvPr>
          <p:cNvSpPr>
            <a:spLocks noGrp="1"/>
          </p:cNvSpPr>
          <p:nvPr>
            <p:ph type="dt" sz="half" idx="10"/>
          </p:nvPr>
        </p:nvSpPr>
        <p:spPr/>
        <p:txBody>
          <a:bodyPr/>
          <a:lstStyle>
            <a:lvl1pPr>
              <a:defRPr/>
            </a:lvl1pPr>
          </a:lstStyle>
          <a:p>
            <a:pPr>
              <a:defRPr/>
            </a:pPr>
            <a:fld id="{A723C004-1D35-468B-BA9C-0E5470F29438}" type="datetime1">
              <a:rPr lang="ru-RU" smtClean="0"/>
              <a:t>25.09.2025</a:t>
            </a:fld>
            <a:endParaRPr lang="ru-RU"/>
          </a:p>
        </p:txBody>
      </p:sp>
      <p:sp>
        <p:nvSpPr>
          <p:cNvPr id="7" name="Footer Placeholder 5">
            <a:extLst>
              <a:ext uri="{FF2B5EF4-FFF2-40B4-BE49-F238E27FC236}">
                <a16:creationId xmlns:a16="http://schemas.microsoft.com/office/drawing/2014/main" id="{FCB25FC6-4CB7-42C6-91CB-61DBE98D46BB}"/>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8480FF06-880B-4735-A71D-FBDD762DF545}"/>
              </a:ext>
            </a:extLst>
          </p:cNvPr>
          <p:cNvSpPr>
            <a:spLocks noGrp="1"/>
          </p:cNvSpPr>
          <p:nvPr>
            <p:ph type="sldNum" sz="quarter" idx="12"/>
          </p:nvPr>
        </p:nvSpPr>
        <p:spPr/>
        <p:txBody>
          <a:bodyPr/>
          <a:lstStyle>
            <a:lvl1pPr>
              <a:defRPr/>
            </a:lvl1pPr>
          </a:lstStyle>
          <a:p>
            <a:pPr>
              <a:defRPr/>
            </a:pPr>
            <a:fld id="{748B1B1C-B7CF-428A-BC17-3DF06E099769}" type="slidenum">
              <a:rPr lang="ru-RU" altLang="ru-RU"/>
              <a:pPr>
                <a:defRPr/>
              </a:pPr>
              <a:t>‹#›</a:t>
            </a:fld>
            <a:endParaRPr lang="ru-RU" altLang="ru-RU"/>
          </a:p>
        </p:txBody>
      </p:sp>
    </p:spTree>
    <p:extLst>
      <p:ext uri="{BB962C8B-B14F-4D97-AF65-F5344CB8AC3E}">
        <p14:creationId xmlns:p14="http://schemas.microsoft.com/office/powerpoint/2010/main" val="22290138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93DE6CB6-9048-4B9B-A2DD-05006825666A}"/>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Date Placeholder 4">
            <a:extLst>
              <a:ext uri="{FF2B5EF4-FFF2-40B4-BE49-F238E27FC236}">
                <a16:creationId xmlns:a16="http://schemas.microsoft.com/office/drawing/2014/main" id="{8839ED44-18A1-4CA7-88C9-4470EDAD9FBF}"/>
              </a:ext>
            </a:extLst>
          </p:cNvPr>
          <p:cNvSpPr>
            <a:spLocks noGrp="1"/>
          </p:cNvSpPr>
          <p:nvPr>
            <p:ph type="dt" sz="half" idx="10"/>
          </p:nvPr>
        </p:nvSpPr>
        <p:spPr/>
        <p:txBody>
          <a:bodyPr/>
          <a:lstStyle>
            <a:lvl1pPr>
              <a:defRPr/>
            </a:lvl1pPr>
          </a:lstStyle>
          <a:p>
            <a:pPr>
              <a:defRPr/>
            </a:pPr>
            <a:fld id="{D0CBDA3B-D333-46CB-BB33-0C1BFF429647}" type="datetime1">
              <a:rPr lang="ru-RU" smtClean="0"/>
              <a:t>25.09.2025</a:t>
            </a:fld>
            <a:endParaRPr lang="ru-RU"/>
          </a:p>
        </p:txBody>
      </p:sp>
      <p:sp>
        <p:nvSpPr>
          <p:cNvPr id="7" name="Footer Placeholder 5">
            <a:extLst>
              <a:ext uri="{FF2B5EF4-FFF2-40B4-BE49-F238E27FC236}">
                <a16:creationId xmlns:a16="http://schemas.microsoft.com/office/drawing/2014/main" id="{AE48316C-E218-4F85-9B74-1430378F98E6}"/>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6080E2F8-FD3C-4402-A85A-2561DBBA8B95}"/>
              </a:ext>
            </a:extLst>
          </p:cNvPr>
          <p:cNvSpPr>
            <a:spLocks noGrp="1"/>
          </p:cNvSpPr>
          <p:nvPr>
            <p:ph type="sldNum" sz="quarter" idx="12"/>
          </p:nvPr>
        </p:nvSpPr>
        <p:spPr>
          <a:xfrm>
            <a:off x="511175" y="4983163"/>
            <a:ext cx="585788" cy="365125"/>
          </a:xfrm>
        </p:spPr>
        <p:txBody>
          <a:bodyPr/>
          <a:lstStyle>
            <a:lvl1pPr>
              <a:defRPr/>
            </a:lvl1pPr>
          </a:lstStyle>
          <a:p>
            <a:pPr>
              <a:defRPr/>
            </a:pPr>
            <a:fld id="{C9368D16-9C80-441E-8E14-C79B0924AFE1}" type="slidenum">
              <a:rPr lang="ru-RU" altLang="ru-RU"/>
              <a:pPr>
                <a:defRPr/>
              </a:pPr>
              <a:t>‹#›</a:t>
            </a:fld>
            <a:endParaRPr lang="ru-RU" altLang="ru-RU"/>
          </a:p>
        </p:txBody>
      </p:sp>
    </p:spTree>
    <p:extLst>
      <p:ext uri="{BB962C8B-B14F-4D97-AF65-F5344CB8AC3E}">
        <p14:creationId xmlns:p14="http://schemas.microsoft.com/office/powerpoint/2010/main" val="18527120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4581B7C8-2668-47A4-854F-CA5BDE4D0231}"/>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5" name="Date Placeholder 3">
            <a:extLst>
              <a:ext uri="{FF2B5EF4-FFF2-40B4-BE49-F238E27FC236}">
                <a16:creationId xmlns:a16="http://schemas.microsoft.com/office/drawing/2014/main" id="{E1D59710-E536-4046-92E4-A5B8DBAE086C}"/>
              </a:ext>
            </a:extLst>
          </p:cNvPr>
          <p:cNvSpPr>
            <a:spLocks noGrp="1"/>
          </p:cNvSpPr>
          <p:nvPr>
            <p:ph type="dt" sz="half" idx="10"/>
          </p:nvPr>
        </p:nvSpPr>
        <p:spPr/>
        <p:txBody>
          <a:bodyPr/>
          <a:lstStyle>
            <a:lvl1pPr>
              <a:defRPr/>
            </a:lvl1pPr>
          </a:lstStyle>
          <a:p>
            <a:pPr>
              <a:defRPr/>
            </a:pPr>
            <a:fld id="{67230BBC-34AD-43D3-9157-21ACB9FB0799}" type="datetime1">
              <a:rPr lang="ru-RU" smtClean="0"/>
              <a:t>25.09.2025</a:t>
            </a:fld>
            <a:endParaRPr lang="ru-RU"/>
          </a:p>
        </p:txBody>
      </p:sp>
      <p:sp>
        <p:nvSpPr>
          <p:cNvPr id="6" name="Footer Placeholder 4">
            <a:extLst>
              <a:ext uri="{FF2B5EF4-FFF2-40B4-BE49-F238E27FC236}">
                <a16:creationId xmlns:a16="http://schemas.microsoft.com/office/drawing/2014/main" id="{B786F5FC-C1DA-47CC-B817-72860CE63B13}"/>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0B4CF11A-567F-4B94-8917-FF0823468E92}"/>
              </a:ext>
            </a:extLst>
          </p:cNvPr>
          <p:cNvSpPr>
            <a:spLocks noGrp="1"/>
          </p:cNvSpPr>
          <p:nvPr>
            <p:ph type="sldNum" sz="quarter" idx="12"/>
          </p:nvPr>
        </p:nvSpPr>
        <p:spPr>
          <a:xfrm>
            <a:off x="511175" y="3244850"/>
            <a:ext cx="585788" cy="365125"/>
          </a:xfrm>
        </p:spPr>
        <p:txBody>
          <a:bodyPr/>
          <a:lstStyle>
            <a:lvl1pPr>
              <a:defRPr/>
            </a:lvl1pPr>
          </a:lstStyle>
          <a:p>
            <a:pPr>
              <a:defRPr/>
            </a:pPr>
            <a:fld id="{CAAB9E8C-9FB1-4145-91E3-5F1EF0D0F702}" type="slidenum">
              <a:rPr lang="ru-RU" altLang="ru-RU"/>
              <a:pPr>
                <a:defRPr/>
              </a:pPr>
              <a:t>‹#›</a:t>
            </a:fld>
            <a:endParaRPr lang="ru-RU" altLang="ru-RU"/>
          </a:p>
        </p:txBody>
      </p:sp>
    </p:spTree>
    <p:extLst>
      <p:ext uri="{BB962C8B-B14F-4D97-AF65-F5344CB8AC3E}">
        <p14:creationId xmlns:p14="http://schemas.microsoft.com/office/powerpoint/2010/main" val="20751862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1E718980-8B32-4D8F-8795-F42F715D5C37}"/>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TextBox 5">
            <a:extLst>
              <a:ext uri="{FF2B5EF4-FFF2-40B4-BE49-F238E27FC236}">
                <a16:creationId xmlns:a16="http://schemas.microsoft.com/office/drawing/2014/main" id="{B5507487-EC54-4AAD-B754-37FE97F0865D}"/>
              </a:ext>
            </a:extLst>
          </p:cNvPr>
          <p:cNvSpPr txBox="1">
            <a:spLocks noChangeArrowheads="1"/>
          </p:cNvSpPr>
          <p:nvPr/>
        </p:nvSpPr>
        <p:spPr bwMode="auto">
          <a:xfrm>
            <a:off x="1808163" y="647700"/>
            <a:ext cx="457200" cy="585788"/>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7" name="TextBox 62">
            <a:extLst>
              <a:ext uri="{FF2B5EF4-FFF2-40B4-BE49-F238E27FC236}">
                <a16:creationId xmlns:a16="http://schemas.microsoft.com/office/drawing/2014/main" id="{AF730054-7062-4CC9-AECC-5C33D678BBA4}"/>
              </a:ext>
            </a:extLst>
          </p:cNvPr>
          <p:cNvSpPr txBox="1">
            <a:spLocks noChangeArrowheads="1"/>
          </p:cNvSpPr>
          <p:nvPr/>
        </p:nvSpPr>
        <p:spPr bwMode="auto">
          <a:xfrm>
            <a:off x="8169275" y="2905125"/>
            <a:ext cx="457200" cy="584200"/>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8" name="Date Placeholder 3">
            <a:extLst>
              <a:ext uri="{FF2B5EF4-FFF2-40B4-BE49-F238E27FC236}">
                <a16:creationId xmlns:a16="http://schemas.microsoft.com/office/drawing/2014/main" id="{CFD8C6ED-7558-4F32-A835-28A580744310}"/>
              </a:ext>
            </a:extLst>
          </p:cNvPr>
          <p:cNvSpPr>
            <a:spLocks noGrp="1"/>
          </p:cNvSpPr>
          <p:nvPr>
            <p:ph type="dt" sz="half" idx="14"/>
          </p:nvPr>
        </p:nvSpPr>
        <p:spPr/>
        <p:txBody>
          <a:bodyPr/>
          <a:lstStyle>
            <a:lvl1pPr>
              <a:defRPr/>
            </a:lvl1pPr>
          </a:lstStyle>
          <a:p>
            <a:pPr>
              <a:defRPr/>
            </a:pPr>
            <a:fld id="{8BC14729-E0ED-4B1C-A194-9DDEE75BFA1C}" type="datetime1">
              <a:rPr lang="ru-RU" smtClean="0"/>
              <a:t>25.09.2025</a:t>
            </a:fld>
            <a:endParaRPr lang="ru-RU"/>
          </a:p>
        </p:txBody>
      </p:sp>
      <p:sp>
        <p:nvSpPr>
          <p:cNvPr id="9" name="Footer Placeholder 4">
            <a:extLst>
              <a:ext uri="{FF2B5EF4-FFF2-40B4-BE49-F238E27FC236}">
                <a16:creationId xmlns:a16="http://schemas.microsoft.com/office/drawing/2014/main" id="{9AE75411-AF13-435A-A620-5789E5AB423D}"/>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10" name="Slide Number Placeholder 5">
            <a:extLst>
              <a:ext uri="{FF2B5EF4-FFF2-40B4-BE49-F238E27FC236}">
                <a16:creationId xmlns:a16="http://schemas.microsoft.com/office/drawing/2014/main" id="{35FF90E2-3A36-40F3-A74A-0D60C02CDE03}"/>
              </a:ext>
            </a:extLst>
          </p:cNvPr>
          <p:cNvSpPr>
            <a:spLocks noGrp="1"/>
          </p:cNvSpPr>
          <p:nvPr>
            <p:ph type="sldNum" sz="quarter" idx="16"/>
          </p:nvPr>
        </p:nvSpPr>
        <p:spPr>
          <a:xfrm>
            <a:off x="511175" y="3244850"/>
            <a:ext cx="585788" cy="365125"/>
          </a:xfrm>
        </p:spPr>
        <p:txBody>
          <a:bodyPr/>
          <a:lstStyle>
            <a:lvl1pPr>
              <a:defRPr/>
            </a:lvl1pPr>
          </a:lstStyle>
          <a:p>
            <a:pPr>
              <a:defRPr/>
            </a:pPr>
            <a:fld id="{CEC2C958-5730-4FC9-A401-792BA492DCBC}" type="slidenum">
              <a:rPr lang="ru-RU" altLang="ru-RU"/>
              <a:pPr>
                <a:defRPr/>
              </a:pPr>
              <a:t>‹#›</a:t>
            </a:fld>
            <a:endParaRPr lang="ru-RU" altLang="ru-RU"/>
          </a:p>
        </p:txBody>
      </p:sp>
    </p:spTree>
    <p:extLst>
      <p:ext uri="{BB962C8B-B14F-4D97-AF65-F5344CB8AC3E}">
        <p14:creationId xmlns:p14="http://schemas.microsoft.com/office/powerpoint/2010/main" val="155099098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E679147B-1B63-45FB-88ED-37D83B445FD1}"/>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6" name="Date Placeholder 4">
            <a:extLst>
              <a:ext uri="{FF2B5EF4-FFF2-40B4-BE49-F238E27FC236}">
                <a16:creationId xmlns:a16="http://schemas.microsoft.com/office/drawing/2014/main" id="{2F644AAC-87AC-47A9-A94B-5BBEFF0272A1}"/>
              </a:ext>
            </a:extLst>
          </p:cNvPr>
          <p:cNvSpPr>
            <a:spLocks noGrp="1"/>
          </p:cNvSpPr>
          <p:nvPr>
            <p:ph type="dt" sz="half" idx="10"/>
          </p:nvPr>
        </p:nvSpPr>
        <p:spPr/>
        <p:txBody>
          <a:bodyPr/>
          <a:lstStyle>
            <a:lvl1pPr>
              <a:defRPr/>
            </a:lvl1pPr>
          </a:lstStyle>
          <a:p>
            <a:pPr>
              <a:defRPr/>
            </a:pPr>
            <a:fld id="{91E9C15B-7E3F-4EB2-9917-E0EB0AF74812}" type="datetime1">
              <a:rPr lang="ru-RU" smtClean="0"/>
              <a:t>25.09.2025</a:t>
            </a:fld>
            <a:endParaRPr lang="ru-RU"/>
          </a:p>
        </p:txBody>
      </p:sp>
      <p:sp>
        <p:nvSpPr>
          <p:cNvPr id="7" name="Footer Placeholder 5">
            <a:extLst>
              <a:ext uri="{FF2B5EF4-FFF2-40B4-BE49-F238E27FC236}">
                <a16:creationId xmlns:a16="http://schemas.microsoft.com/office/drawing/2014/main" id="{007669BF-BC37-471D-8192-46F757B434AD}"/>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9D005352-3A70-4AE4-BBE6-F03D766ABE30}"/>
              </a:ext>
            </a:extLst>
          </p:cNvPr>
          <p:cNvSpPr>
            <a:spLocks noGrp="1"/>
          </p:cNvSpPr>
          <p:nvPr>
            <p:ph type="sldNum" sz="quarter" idx="12"/>
          </p:nvPr>
        </p:nvSpPr>
        <p:spPr>
          <a:xfrm>
            <a:off x="511175" y="4983163"/>
            <a:ext cx="585788" cy="365125"/>
          </a:xfrm>
        </p:spPr>
        <p:txBody>
          <a:bodyPr/>
          <a:lstStyle>
            <a:lvl1pPr>
              <a:defRPr/>
            </a:lvl1pPr>
          </a:lstStyle>
          <a:p>
            <a:pPr>
              <a:defRPr/>
            </a:pPr>
            <a:fld id="{04F05022-2DEC-42A0-B734-28613EB061AB}" type="slidenum">
              <a:rPr lang="ru-RU" altLang="ru-RU"/>
              <a:pPr>
                <a:defRPr/>
              </a:pPr>
              <a:t>‹#›</a:t>
            </a:fld>
            <a:endParaRPr lang="ru-RU" altLang="ru-RU"/>
          </a:p>
        </p:txBody>
      </p:sp>
    </p:spTree>
    <p:extLst>
      <p:ext uri="{BB962C8B-B14F-4D97-AF65-F5344CB8AC3E}">
        <p14:creationId xmlns:p14="http://schemas.microsoft.com/office/powerpoint/2010/main" val="234818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B064E967-B567-4AE7-8EC2-BF748D9E25D8}"/>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TextBox 5">
            <a:extLst>
              <a:ext uri="{FF2B5EF4-FFF2-40B4-BE49-F238E27FC236}">
                <a16:creationId xmlns:a16="http://schemas.microsoft.com/office/drawing/2014/main" id="{A332DED2-423C-4B5A-8ECA-695D1C0DFEEC}"/>
              </a:ext>
            </a:extLst>
          </p:cNvPr>
          <p:cNvSpPr txBox="1">
            <a:spLocks noChangeArrowheads="1"/>
          </p:cNvSpPr>
          <p:nvPr/>
        </p:nvSpPr>
        <p:spPr bwMode="auto">
          <a:xfrm>
            <a:off x="1808163" y="647700"/>
            <a:ext cx="457200" cy="585788"/>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7" name="TextBox 62">
            <a:extLst>
              <a:ext uri="{FF2B5EF4-FFF2-40B4-BE49-F238E27FC236}">
                <a16:creationId xmlns:a16="http://schemas.microsoft.com/office/drawing/2014/main" id="{49752F6D-C67E-43B1-BC9F-35FD6D8904A9}"/>
              </a:ext>
            </a:extLst>
          </p:cNvPr>
          <p:cNvSpPr txBox="1">
            <a:spLocks noChangeArrowheads="1"/>
          </p:cNvSpPr>
          <p:nvPr/>
        </p:nvSpPr>
        <p:spPr bwMode="auto">
          <a:xfrm>
            <a:off x="8169275" y="2905125"/>
            <a:ext cx="457200" cy="584200"/>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688292"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8" name="Date Placeholder 4">
            <a:extLst>
              <a:ext uri="{FF2B5EF4-FFF2-40B4-BE49-F238E27FC236}">
                <a16:creationId xmlns:a16="http://schemas.microsoft.com/office/drawing/2014/main" id="{23B1CDF8-86F3-4AE1-AD23-2AEA037141E2}"/>
              </a:ext>
            </a:extLst>
          </p:cNvPr>
          <p:cNvSpPr>
            <a:spLocks noGrp="1"/>
          </p:cNvSpPr>
          <p:nvPr>
            <p:ph type="dt" sz="half" idx="14"/>
          </p:nvPr>
        </p:nvSpPr>
        <p:spPr/>
        <p:txBody>
          <a:bodyPr/>
          <a:lstStyle>
            <a:lvl1pPr>
              <a:defRPr/>
            </a:lvl1pPr>
          </a:lstStyle>
          <a:p>
            <a:pPr>
              <a:defRPr/>
            </a:pPr>
            <a:fld id="{C2CF14E3-AE81-4BE3-A24E-C9C4215F7886}" type="datetime1">
              <a:rPr lang="ru-RU" smtClean="0"/>
              <a:t>25.09.2025</a:t>
            </a:fld>
            <a:endParaRPr lang="ru-RU"/>
          </a:p>
        </p:txBody>
      </p:sp>
      <p:sp>
        <p:nvSpPr>
          <p:cNvPr id="9" name="Footer Placeholder 5">
            <a:extLst>
              <a:ext uri="{FF2B5EF4-FFF2-40B4-BE49-F238E27FC236}">
                <a16:creationId xmlns:a16="http://schemas.microsoft.com/office/drawing/2014/main" id="{DC3AF870-4136-42E0-821F-C3D38127D090}"/>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10" name="Slide Number Placeholder 6">
            <a:extLst>
              <a:ext uri="{FF2B5EF4-FFF2-40B4-BE49-F238E27FC236}">
                <a16:creationId xmlns:a16="http://schemas.microsoft.com/office/drawing/2014/main" id="{52D46EF6-DE57-4C54-8B9A-20D999001B0E}"/>
              </a:ext>
            </a:extLst>
          </p:cNvPr>
          <p:cNvSpPr>
            <a:spLocks noGrp="1"/>
          </p:cNvSpPr>
          <p:nvPr>
            <p:ph type="sldNum" sz="quarter" idx="16"/>
          </p:nvPr>
        </p:nvSpPr>
        <p:spPr>
          <a:xfrm>
            <a:off x="511175" y="4983163"/>
            <a:ext cx="585788" cy="365125"/>
          </a:xfrm>
        </p:spPr>
        <p:txBody>
          <a:bodyPr/>
          <a:lstStyle>
            <a:lvl1pPr>
              <a:defRPr/>
            </a:lvl1pPr>
          </a:lstStyle>
          <a:p>
            <a:pPr>
              <a:defRPr/>
            </a:pPr>
            <a:fld id="{56A94700-99C1-4456-99D8-C060A32D385E}" type="slidenum">
              <a:rPr lang="ru-RU" altLang="ru-RU"/>
              <a:pPr>
                <a:defRPr/>
              </a:pPr>
              <a:t>‹#›</a:t>
            </a:fld>
            <a:endParaRPr lang="ru-RU" altLang="ru-RU"/>
          </a:p>
        </p:txBody>
      </p:sp>
    </p:spTree>
    <p:extLst>
      <p:ext uri="{BB962C8B-B14F-4D97-AF65-F5344CB8AC3E}">
        <p14:creationId xmlns:p14="http://schemas.microsoft.com/office/powerpoint/2010/main" val="30602480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CD062978-C42D-4DD1-9D12-0A7BF2E73B99}"/>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6" name="Date Placeholder 4">
            <a:extLst>
              <a:ext uri="{FF2B5EF4-FFF2-40B4-BE49-F238E27FC236}">
                <a16:creationId xmlns:a16="http://schemas.microsoft.com/office/drawing/2014/main" id="{F665C7D5-6B39-4EA9-8580-1093B910692C}"/>
              </a:ext>
            </a:extLst>
          </p:cNvPr>
          <p:cNvSpPr>
            <a:spLocks noGrp="1"/>
          </p:cNvSpPr>
          <p:nvPr>
            <p:ph type="dt" sz="half" idx="14"/>
          </p:nvPr>
        </p:nvSpPr>
        <p:spPr/>
        <p:txBody>
          <a:bodyPr/>
          <a:lstStyle>
            <a:lvl1pPr>
              <a:defRPr/>
            </a:lvl1pPr>
          </a:lstStyle>
          <a:p>
            <a:pPr>
              <a:defRPr/>
            </a:pPr>
            <a:fld id="{0344DFA1-318A-44B8-8D1A-B73ED036A895}" type="datetime1">
              <a:rPr lang="ru-RU" smtClean="0"/>
              <a:t>25.09.2025</a:t>
            </a:fld>
            <a:endParaRPr lang="ru-RU"/>
          </a:p>
        </p:txBody>
      </p:sp>
      <p:sp>
        <p:nvSpPr>
          <p:cNvPr id="7" name="Footer Placeholder 5">
            <a:extLst>
              <a:ext uri="{FF2B5EF4-FFF2-40B4-BE49-F238E27FC236}">
                <a16:creationId xmlns:a16="http://schemas.microsoft.com/office/drawing/2014/main" id="{EA78809B-DD76-43B6-93EE-24D5B52492D0}"/>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0A4760D7-B224-47B8-BE7A-A02AFDA79A67}"/>
              </a:ext>
            </a:extLst>
          </p:cNvPr>
          <p:cNvSpPr>
            <a:spLocks noGrp="1"/>
          </p:cNvSpPr>
          <p:nvPr>
            <p:ph type="sldNum" sz="quarter" idx="16"/>
          </p:nvPr>
        </p:nvSpPr>
        <p:spPr>
          <a:xfrm>
            <a:off x="511175" y="4983163"/>
            <a:ext cx="585788" cy="365125"/>
          </a:xfrm>
        </p:spPr>
        <p:txBody>
          <a:bodyPr/>
          <a:lstStyle>
            <a:lvl1pPr>
              <a:defRPr/>
            </a:lvl1pPr>
          </a:lstStyle>
          <a:p>
            <a:pPr>
              <a:defRPr/>
            </a:pPr>
            <a:fld id="{B4A5916C-A812-472A-A9AE-0EEDB4B800E4}" type="slidenum">
              <a:rPr lang="ru-RU" altLang="ru-RU"/>
              <a:pPr>
                <a:defRPr/>
              </a:pPr>
              <a:t>‹#›</a:t>
            </a:fld>
            <a:endParaRPr lang="ru-RU" altLang="ru-RU"/>
          </a:p>
        </p:txBody>
      </p:sp>
    </p:spTree>
    <p:extLst>
      <p:ext uri="{BB962C8B-B14F-4D97-AF65-F5344CB8AC3E}">
        <p14:creationId xmlns:p14="http://schemas.microsoft.com/office/powerpoint/2010/main" val="254564058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74752EA2-AB9F-40F2-9D8B-12C60E5453A5}"/>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1B3C0C50-A62E-4D49-87DC-ECA704EDD1EA}"/>
              </a:ext>
            </a:extLst>
          </p:cNvPr>
          <p:cNvSpPr>
            <a:spLocks noGrp="1"/>
          </p:cNvSpPr>
          <p:nvPr>
            <p:ph type="dt" sz="half" idx="10"/>
          </p:nvPr>
        </p:nvSpPr>
        <p:spPr/>
        <p:txBody>
          <a:bodyPr/>
          <a:lstStyle>
            <a:lvl1pPr>
              <a:defRPr/>
            </a:lvl1pPr>
          </a:lstStyle>
          <a:p>
            <a:pPr>
              <a:defRPr/>
            </a:pPr>
            <a:fld id="{9279003D-0033-4D00-A357-1694D6996E34}" type="datetime1">
              <a:rPr lang="ru-RU" smtClean="0"/>
              <a:t>25.09.2025</a:t>
            </a:fld>
            <a:endParaRPr lang="ru-RU"/>
          </a:p>
        </p:txBody>
      </p:sp>
      <p:sp>
        <p:nvSpPr>
          <p:cNvPr id="6" name="Footer Placeholder 4">
            <a:extLst>
              <a:ext uri="{FF2B5EF4-FFF2-40B4-BE49-F238E27FC236}">
                <a16:creationId xmlns:a16="http://schemas.microsoft.com/office/drawing/2014/main" id="{CEE757D9-0545-4DAC-8666-D6C636DCB89D}"/>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133C62BC-53F2-4815-910A-26B3AFBAB083}"/>
              </a:ext>
            </a:extLst>
          </p:cNvPr>
          <p:cNvSpPr>
            <a:spLocks noGrp="1"/>
          </p:cNvSpPr>
          <p:nvPr>
            <p:ph type="sldNum" sz="quarter" idx="12"/>
          </p:nvPr>
        </p:nvSpPr>
        <p:spPr/>
        <p:txBody>
          <a:bodyPr/>
          <a:lstStyle>
            <a:lvl1pPr>
              <a:defRPr/>
            </a:lvl1pPr>
          </a:lstStyle>
          <a:p>
            <a:pPr>
              <a:defRPr/>
            </a:pPr>
            <a:fld id="{F22DCE72-FBF6-41DD-ACEE-21F73AF96A65}" type="slidenum">
              <a:rPr lang="ru-RU" altLang="ru-RU"/>
              <a:pPr>
                <a:defRPr/>
              </a:pPr>
              <a:t>‹#›</a:t>
            </a:fld>
            <a:endParaRPr lang="ru-RU" altLang="ru-RU"/>
          </a:p>
        </p:txBody>
      </p:sp>
    </p:spTree>
    <p:extLst>
      <p:ext uri="{BB962C8B-B14F-4D97-AF65-F5344CB8AC3E}">
        <p14:creationId xmlns:p14="http://schemas.microsoft.com/office/powerpoint/2010/main" val="11352718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7946DBF4-5932-43D2-A441-3F6937C54537}"/>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Vertical Title 1"/>
          <p:cNvSpPr>
            <a:spLocks noGrp="1"/>
          </p:cNvSpPr>
          <p:nvPr>
            <p:ph type="title" orient="vert"/>
          </p:nvPr>
        </p:nvSpPr>
        <p:spPr>
          <a:xfrm>
            <a:off x="6878535" y="627406"/>
            <a:ext cx="1656132"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62092A2E-5D67-4133-A6BB-7D2F9EC2610F}"/>
              </a:ext>
            </a:extLst>
          </p:cNvPr>
          <p:cNvSpPr>
            <a:spLocks noGrp="1"/>
          </p:cNvSpPr>
          <p:nvPr>
            <p:ph type="dt" sz="half" idx="10"/>
          </p:nvPr>
        </p:nvSpPr>
        <p:spPr/>
        <p:txBody>
          <a:bodyPr/>
          <a:lstStyle>
            <a:lvl1pPr>
              <a:defRPr/>
            </a:lvl1pPr>
          </a:lstStyle>
          <a:p>
            <a:pPr>
              <a:defRPr/>
            </a:pPr>
            <a:fld id="{3F7E6D96-2AE8-48D0-B0C3-3739810E92B2}" type="datetime1">
              <a:rPr lang="ru-RU" smtClean="0"/>
              <a:t>25.09.2025</a:t>
            </a:fld>
            <a:endParaRPr lang="ru-RU"/>
          </a:p>
        </p:txBody>
      </p:sp>
      <p:sp>
        <p:nvSpPr>
          <p:cNvPr id="6" name="Footer Placeholder 4">
            <a:extLst>
              <a:ext uri="{FF2B5EF4-FFF2-40B4-BE49-F238E27FC236}">
                <a16:creationId xmlns:a16="http://schemas.microsoft.com/office/drawing/2014/main" id="{13BDC09D-A9C1-4787-9A4E-71DC1B94BF8C}"/>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F5049EF7-3718-4F11-AB98-E92B54B8E165}"/>
              </a:ext>
            </a:extLst>
          </p:cNvPr>
          <p:cNvSpPr>
            <a:spLocks noGrp="1"/>
          </p:cNvSpPr>
          <p:nvPr>
            <p:ph type="sldNum" sz="quarter" idx="12"/>
          </p:nvPr>
        </p:nvSpPr>
        <p:spPr/>
        <p:txBody>
          <a:bodyPr/>
          <a:lstStyle>
            <a:lvl1pPr>
              <a:defRPr/>
            </a:lvl1pPr>
          </a:lstStyle>
          <a:p>
            <a:pPr>
              <a:defRPr/>
            </a:pPr>
            <a:fld id="{03D9D5C9-3F50-40C9-A73D-BB3BAA80722E}" type="slidenum">
              <a:rPr lang="ru-RU" altLang="ru-RU"/>
              <a:pPr>
                <a:defRPr/>
              </a:pPr>
              <a:t>‹#›</a:t>
            </a:fld>
            <a:endParaRPr lang="ru-RU" altLang="ru-RU"/>
          </a:p>
        </p:txBody>
      </p:sp>
    </p:spTree>
    <p:extLst>
      <p:ext uri="{BB962C8B-B14F-4D97-AF65-F5344CB8AC3E}">
        <p14:creationId xmlns:p14="http://schemas.microsoft.com/office/powerpoint/2010/main" val="826313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032806-A717-4668-90C7-F6FE901AD682}"/>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ru-RU"/>
              <a:t>Образец заголовка</a:t>
            </a:r>
            <a:endParaRPr lang="en-US" dirty="0"/>
          </a:p>
        </p:txBody>
      </p:sp>
      <p:sp>
        <p:nvSpPr>
          <p:cNvPr id="2051" name="Text Placeholder 2">
            <a:extLst>
              <a:ext uri="{FF2B5EF4-FFF2-40B4-BE49-F238E27FC236}">
                <a16:creationId xmlns:a16="http://schemas.microsoft.com/office/drawing/2014/main" id="{BF6554FD-1148-4A7C-B244-0857553A056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C17E13F1-B78F-4CFD-BFF6-73C2C466024F}"/>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fld id="{2B794B26-71D8-450D-8F71-9326C0E0CB57}" type="datetime1">
              <a:rPr lang="ru-RU" smtClean="0"/>
              <a:t>25.09.2025</a:t>
            </a:fld>
            <a:endParaRPr lang="ru-RU"/>
          </a:p>
        </p:txBody>
      </p:sp>
      <p:sp>
        <p:nvSpPr>
          <p:cNvPr id="5" name="Footer Placeholder 4">
            <a:extLst>
              <a:ext uri="{FF2B5EF4-FFF2-40B4-BE49-F238E27FC236}">
                <a16:creationId xmlns:a16="http://schemas.microsoft.com/office/drawing/2014/main" id="{E45350B8-CFF3-46B7-819B-3A5C5FC777EC}"/>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E115F635-041E-41AC-9480-D68890CFBE95}"/>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pPr>
              <a:defRPr/>
            </a:pPr>
            <a:fld id="{AB6E7FC4-1F61-4AB8-93FD-C01E43C03325}" type="slidenum">
              <a:rPr lang="ru-RU" altLang="ru-RU"/>
              <a:pPr>
                <a:defRPr/>
              </a:pPr>
              <a:t>‹#›</a:t>
            </a:fld>
            <a:endParaRPr lang="ru-RU" altLang="ru-RU"/>
          </a:p>
        </p:txBody>
      </p:sp>
      <p:sp>
        <p:nvSpPr>
          <p:cNvPr id="7" name="Oval 6">
            <a:extLst>
              <a:ext uri="{FF2B5EF4-FFF2-40B4-BE49-F238E27FC236}">
                <a16:creationId xmlns:a16="http://schemas.microsoft.com/office/drawing/2014/main" id="{B97C7174-CDE9-478C-8808-337F98A038C3}"/>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8" name="Oval 7">
            <a:extLst>
              <a:ext uri="{FF2B5EF4-FFF2-40B4-BE49-F238E27FC236}">
                <a16:creationId xmlns:a16="http://schemas.microsoft.com/office/drawing/2014/main" id="{C74E35C4-59D1-4BEE-A0A5-60F4ED28772C}"/>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Tree>
  </p:cSld>
  <p:clrMap bg1="lt1" tx1="dk1" bg2="lt2" tx2="dk2" accent1="accent1" accent2="accent2" accent3="accent3" accent4="accent4" accent5="accent5" accent6="accent6" hlink="hlink" folHlink="folHlink"/>
  <p:sldLayoutIdLst>
    <p:sldLayoutId id="2147486498" r:id="rId1"/>
    <p:sldLayoutId id="2147486499" r:id="rId2"/>
    <p:sldLayoutId id="2147486500" r:id="rId3"/>
    <p:sldLayoutId id="2147486501" r:id="rId4"/>
    <p:sldLayoutId id="2147486502" r:id="rId5"/>
    <p:sldLayoutId id="2147486503" r:id="rId6"/>
    <p:sldLayoutId id="2147486504" r:id="rId7"/>
    <p:sldLayoutId id="2147486505" r:id="rId8"/>
    <p:sldLayoutId id="2147486506" r:id="rId9"/>
    <p:sldLayoutId id="2147486507" r:id="rId10"/>
    <p:sldLayoutId id="2147486508" r:id="rId11"/>
  </p:sldLayoutIdLst>
  <p:hf sldNum="0" hdr="0" dt="0"/>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Palatino Linotype" pitchFamily="18" charset="0"/>
        </a:defRPr>
      </a:lvl2pPr>
      <a:lvl3pPr algn="ctr" rtl="0" eaLnBrk="0" fontAlgn="base" hangingPunct="0">
        <a:lnSpc>
          <a:spcPts val="5800"/>
        </a:lnSpc>
        <a:spcBef>
          <a:spcPct val="0"/>
        </a:spcBef>
        <a:spcAft>
          <a:spcPct val="0"/>
        </a:spcAft>
        <a:defRPr sz="5400">
          <a:solidFill>
            <a:schemeClr val="tx2"/>
          </a:solidFill>
          <a:latin typeface="Palatino Linotype" pitchFamily="18" charset="0"/>
        </a:defRPr>
      </a:lvl3pPr>
      <a:lvl4pPr algn="ctr" rtl="0" eaLnBrk="0" fontAlgn="base" hangingPunct="0">
        <a:lnSpc>
          <a:spcPts val="5800"/>
        </a:lnSpc>
        <a:spcBef>
          <a:spcPct val="0"/>
        </a:spcBef>
        <a:spcAft>
          <a:spcPct val="0"/>
        </a:spcAft>
        <a:defRPr sz="5400">
          <a:solidFill>
            <a:schemeClr val="tx2"/>
          </a:solidFill>
          <a:latin typeface="Palatino Linotype" pitchFamily="18" charset="0"/>
        </a:defRPr>
      </a:lvl4pPr>
      <a:lvl5pPr algn="ctr" rtl="0" eaLnBrk="0" fontAlgn="base" hangingPunct="0">
        <a:lnSpc>
          <a:spcPts val="5800"/>
        </a:lnSpc>
        <a:spcBef>
          <a:spcPct val="0"/>
        </a:spcBef>
        <a:spcAft>
          <a:spcPct val="0"/>
        </a:spcAft>
        <a:defRPr sz="5400">
          <a:solidFill>
            <a:schemeClr val="tx2"/>
          </a:solidFill>
          <a:latin typeface="Palatino Linotype" pitchFamily="18"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1E2216-E6EF-450A-AC6B-FA2D42A60B70}"/>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ru-RU"/>
              <a:t>Образец заголовка</a:t>
            </a:r>
            <a:endParaRPr lang="en-US" dirty="0"/>
          </a:p>
        </p:txBody>
      </p:sp>
      <p:sp>
        <p:nvSpPr>
          <p:cNvPr id="3075" name="Text Placeholder 2">
            <a:extLst>
              <a:ext uri="{FF2B5EF4-FFF2-40B4-BE49-F238E27FC236}">
                <a16:creationId xmlns:a16="http://schemas.microsoft.com/office/drawing/2014/main" id="{CCCB8A59-B45A-415B-8726-24453CBE7910}"/>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B435E36D-1861-4DE3-8106-300A18C90C18}"/>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fld id="{8B948B59-AFE4-473D-941D-6ADD65B6091B}" type="datetime1">
              <a:rPr lang="ru-RU" smtClean="0"/>
              <a:t>25.09.2025</a:t>
            </a:fld>
            <a:endParaRPr lang="ru-RU"/>
          </a:p>
        </p:txBody>
      </p:sp>
      <p:sp>
        <p:nvSpPr>
          <p:cNvPr id="5" name="Footer Placeholder 4">
            <a:extLst>
              <a:ext uri="{FF2B5EF4-FFF2-40B4-BE49-F238E27FC236}">
                <a16:creationId xmlns:a16="http://schemas.microsoft.com/office/drawing/2014/main" id="{AE06C329-7EE3-4804-B563-F432D94DB990}"/>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B293D243-E715-4683-B848-8A153EF492A4}"/>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pPr>
              <a:defRPr/>
            </a:pPr>
            <a:fld id="{A4FFC430-790F-434B-A10D-03A19962C982}" type="slidenum">
              <a:rPr lang="ru-RU" altLang="ru-RU"/>
              <a:pPr>
                <a:defRPr/>
              </a:pPr>
              <a:t>‹#›</a:t>
            </a:fld>
            <a:endParaRPr lang="ru-RU" altLang="ru-RU"/>
          </a:p>
        </p:txBody>
      </p:sp>
      <p:sp>
        <p:nvSpPr>
          <p:cNvPr id="7" name="Oval 6">
            <a:extLst>
              <a:ext uri="{FF2B5EF4-FFF2-40B4-BE49-F238E27FC236}">
                <a16:creationId xmlns:a16="http://schemas.microsoft.com/office/drawing/2014/main" id="{92F2487C-2391-496E-85A3-B102F7933E13}"/>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8" name="Oval 7">
            <a:extLst>
              <a:ext uri="{FF2B5EF4-FFF2-40B4-BE49-F238E27FC236}">
                <a16:creationId xmlns:a16="http://schemas.microsoft.com/office/drawing/2014/main" id="{21EC949F-D40E-4D95-BEC5-B6016AE4DB53}"/>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Tree>
  </p:cSld>
  <p:clrMap bg1="lt1" tx1="dk1" bg2="lt2" tx2="dk2" accent1="accent1" accent2="accent2" accent3="accent3" accent4="accent4" accent5="accent5" accent6="accent6" hlink="hlink" folHlink="folHlink"/>
  <p:sldLayoutIdLst>
    <p:sldLayoutId id="2147486509" r:id="rId1"/>
    <p:sldLayoutId id="2147486510" r:id="rId2"/>
    <p:sldLayoutId id="2147486511" r:id="rId3"/>
    <p:sldLayoutId id="2147486512" r:id="rId4"/>
    <p:sldLayoutId id="2147486513" r:id="rId5"/>
    <p:sldLayoutId id="2147486514" r:id="rId6"/>
    <p:sldLayoutId id="2147486515" r:id="rId7"/>
    <p:sldLayoutId id="2147486516" r:id="rId8"/>
    <p:sldLayoutId id="2147486517" r:id="rId9"/>
    <p:sldLayoutId id="2147486518" r:id="rId10"/>
    <p:sldLayoutId id="2147486519" r:id="rId11"/>
  </p:sldLayoutIdLst>
  <p:hf sldNum="0" hdr="0" dt="0"/>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Palatino Linotype" pitchFamily="18" charset="0"/>
        </a:defRPr>
      </a:lvl2pPr>
      <a:lvl3pPr algn="ctr" rtl="0" eaLnBrk="0" fontAlgn="base" hangingPunct="0">
        <a:lnSpc>
          <a:spcPts val="5800"/>
        </a:lnSpc>
        <a:spcBef>
          <a:spcPct val="0"/>
        </a:spcBef>
        <a:spcAft>
          <a:spcPct val="0"/>
        </a:spcAft>
        <a:defRPr sz="5400">
          <a:solidFill>
            <a:schemeClr val="tx2"/>
          </a:solidFill>
          <a:latin typeface="Palatino Linotype" pitchFamily="18" charset="0"/>
        </a:defRPr>
      </a:lvl3pPr>
      <a:lvl4pPr algn="ctr" rtl="0" eaLnBrk="0" fontAlgn="base" hangingPunct="0">
        <a:lnSpc>
          <a:spcPts val="5800"/>
        </a:lnSpc>
        <a:spcBef>
          <a:spcPct val="0"/>
        </a:spcBef>
        <a:spcAft>
          <a:spcPct val="0"/>
        </a:spcAft>
        <a:defRPr sz="5400">
          <a:solidFill>
            <a:schemeClr val="tx2"/>
          </a:solidFill>
          <a:latin typeface="Palatino Linotype" pitchFamily="18" charset="0"/>
        </a:defRPr>
      </a:lvl4pPr>
      <a:lvl5pPr algn="ctr" rtl="0" eaLnBrk="0" fontAlgn="base" hangingPunct="0">
        <a:lnSpc>
          <a:spcPts val="5800"/>
        </a:lnSpc>
        <a:spcBef>
          <a:spcPct val="0"/>
        </a:spcBef>
        <a:spcAft>
          <a:spcPct val="0"/>
        </a:spcAft>
        <a:defRPr sz="5400">
          <a:solidFill>
            <a:schemeClr val="tx2"/>
          </a:solidFill>
          <a:latin typeface="Palatino Linotype" pitchFamily="18"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8"/>
          <a:srcRect/>
          <a:stretch>
            <a:fillRect/>
          </a:stretch>
        </a:blipFill>
        <a:effectLst/>
      </p:bgPr>
    </p:bg>
    <p:spTree>
      <p:nvGrpSpPr>
        <p:cNvPr id="1" name=""/>
        <p:cNvGrpSpPr/>
        <p:nvPr/>
      </p:nvGrpSpPr>
      <p:grpSpPr>
        <a:xfrm>
          <a:off x="0" y="0"/>
          <a:ext cx="0" cy="0"/>
          <a:chOff x="0" y="0"/>
          <a:chExt cx="0" cy="0"/>
        </a:xfrm>
      </p:grpSpPr>
      <p:grpSp>
        <p:nvGrpSpPr>
          <p:cNvPr id="4098" name="Group 35">
            <a:extLst>
              <a:ext uri="{FF2B5EF4-FFF2-40B4-BE49-F238E27FC236}">
                <a16:creationId xmlns:a16="http://schemas.microsoft.com/office/drawing/2014/main" id="{E9FAE93C-207C-406E-B7D6-3D13C7192A26}"/>
              </a:ext>
            </a:extLst>
          </p:cNvPr>
          <p:cNvGrpSpPr>
            <a:grpSpLocks/>
          </p:cNvGrpSpPr>
          <p:nvPr/>
        </p:nvGrpSpPr>
        <p:grpSpPr bwMode="auto">
          <a:xfrm>
            <a:off x="0" y="228600"/>
            <a:ext cx="1981200" cy="6638925"/>
            <a:chOff x="2487613" y="285750"/>
            <a:chExt cx="2428875" cy="5654676"/>
          </a:xfrm>
        </p:grpSpPr>
        <p:sp>
          <p:nvSpPr>
            <p:cNvPr id="4118" name="Freeform 11">
              <a:extLst>
                <a:ext uri="{FF2B5EF4-FFF2-40B4-BE49-F238E27FC236}">
                  <a16:creationId xmlns:a16="http://schemas.microsoft.com/office/drawing/2014/main" id="{EB222B9A-668C-4BDB-8BF3-DD04971A506C}"/>
                </a:ext>
              </a:extLst>
            </p:cNvPr>
            <p:cNvSpPr>
              <a:spLocks/>
            </p:cNvSpPr>
            <p:nvPr/>
          </p:nvSpPr>
          <p:spPr bwMode="auto">
            <a:xfrm>
              <a:off x="2487613" y="2284413"/>
              <a:ext cx="85725" cy="533400"/>
            </a:xfrm>
            <a:custGeom>
              <a:avLst/>
              <a:gdLst>
                <a:gd name="T0" fmla="*/ 334035256 w 22"/>
                <a:gd name="T1" fmla="*/ 2092026176 h 136"/>
                <a:gd name="T2" fmla="*/ 258117975 w 22"/>
                <a:gd name="T3" fmla="*/ 1230604787 h 136"/>
                <a:gd name="T4" fmla="*/ 0 w 22"/>
                <a:gd name="T5" fmla="*/ 0 h 136"/>
                <a:gd name="T6" fmla="*/ 0 w 22"/>
                <a:gd name="T7" fmla="*/ 538388859 h 136"/>
                <a:gd name="T8" fmla="*/ 303669123 w 22"/>
                <a:gd name="T9" fmla="*/ 1907434478 h 136"/>
                <a:gd name="T10" fmla="*/ 334035256 w 22"/>
                <a:gd name="T11" fmla="*/ 2092026176 h 1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9" name="Freeform 12">
              <a:extLst>
                <a:ext uri="{FF2B5EF4-FFF2-40B4-BE49-F238E27FC236}">
                  <a16:creationId xmlns:a16="http://schemas.microsoft.com/office/drawing/2014/main" id="{47223AFB-27A0-48C6-B0BB-25FBD57639F5}"/>
                </a:ext>
              </a:extLst>
            </p:cNvPr>
            <p:cNvSpPr>
              <a:spLocks/>
            </p:cNvSpPr>
            <p:nvPr/>
          </p:nvSpPr>
          <p:spPr bwMode="auto">
            <a:xfrm>
              <a:off x="2597151" y="2779713"/>
              <a:ext cx="550863" cy="1978025"/>
            </a:xfrm>
            <a:custGeom>
              <a:avLst/>
              <a:gdLst>
                <a:gd name="T0" fmla="*/ 1331463414 w 140"/>
                <a:gd name="T1" fmla="*/ 2147483646 h 504"/>
                <a:gd name="T2" fmla="*/ 2147483646 w 140"/>
                <a:gd name="T3" fmla="*/ 2147483646 h 504"/>
                <a:gd name="T4" fmla="*/ 2147483646 w 140"/>
                <a:gd name="T5" fmla="*/ 2147483646 h 504"/>
                <a:gd name="T6" fmla="*/ 1470804210 w 140"/>
                <a:gd name="T7" fmla="*/ 2147483646 h 504"/>
                <a:gd name="T8" fmla="*/ 0 w 140"/>
                <a:gd name="T9" fmla="*/ 0 h 504"/>
                <a:gd name="T10" fmla="*/ 92891241 w 140"/>
                <a:gd name="T11" fmla="*/ 939577574 h 504"/>
                <a:gd name="T12" fmla="*/ 1331463414 w 140"/>
                <a:gd name="T13" fmla="*/ 2147483646 h 5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0" name="Freeform 13">
              <a:extLst>
                <a:ext uri="{FF2B5EF4-FFF2-40B4-BE49-F238E27FC236}">
                  <a16:creationId xmlns:a16="http://schemas.microsoft.com/office/drawing/2014/main" id="{6DA877D9-B690-4CCE-AFB8-4DE47E181DC8}"/>
                </a:ext>
              </a:extLst>
            </p:cNvPr>
            <p:cNvSpPr>
              <a:spLocks/>
            </p:cNvSpPr>
            <p:nvPr/>
          </p:nvSpPr>
          <p:spPr bwMode="auto">
            <a:xfrm>
              <a:off x="3175001" y="4730750"/>
              <a:ext cx="519113" cy="1209675"/>
            </a:xfrm>
            <a:custGeom>
              <a:avLst/>
              <a:gdLst>
                <a:gd name="T0" fmla="*/ 123725864 w 132"/>
                <a:gd name="T1" fmla="*/ 339357040 h 308"/>
                <a:gd name="T2" fmla="*/ 0 w 132"/>
                <a:gd name="T3" fmla="*/ 0 h 308"/>
                <a:gd name="T4" fmla="*/ 0 w 132"/>
                <a:gd name="T5" fmla="*/ 447336244 h 308"/>
                <a:gd name="T6" fmla="*/ 1051683611 w 132"/>
                <a:gd name="T7" fmla="*/ 2147483646 h 308"/>
                <a:gd name="T8" fmla="*/ 1902309252 w 132"/>
                <a:gd name="T9" fmla="*/ 2147483646 h 308"/>
                <a:gd name="T10" fmla="*/ 2041502324 w 132"/>
                <a:gd name="T11" fmla="*/ 2147483646 h 308"/>
                <a:gd name="T12" fmla="*/ 1190876683 w 132"/>
                <a:gd name="T13" fmla="*/ 2147483646 h 308"/>
                <a:gd name="T14" fmla="*/ 123725864 w 132"/>
                <a:gd name="T15" fmla="*/ 339357040 h 30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1" name="Freeform 14">
              <a:extLst>
                <a:ext uri="{FF2B5EF4-FFF2-40B4-BE49-F238E27FC236}">
                  <a16:creationId xmlns:a16="http://schemas.microsoft.com/office/drawing/2014/main" id="{32D070A9-A99D-422B-9B2E-B16B800585E8}"/>
                </a:ext>
              </a:extLst>
            </p:cNvPr>
            <p:cNvSpPr>
              <a:spLocks/>
            </p:cNvSpPr>
            <p:nvPr/>
          </p:nvSpPr>
          <p:spPr bwMode="auto">
            <a:xfrm>
              <a:off x="3305176" y="5630863"/>
              <a:ext cx="146050" cy="309563"/>
            </a:xfrm>
            <a:custGeom>
              <a:avLst/>
              <a:gdLst>
                <a:gd name="T0" fmla="*/ 436271086 w 37"/>
                <a:gd name="T1" fmla="*/ 1213028493 h 79"/>
                <a:gd name="T2" fmla="*/ 576502770 w 37"/>
                <a:gd name="T3" fmla="*/ 1213028493 h 79"/>
                <a:gd name="T4" fmla="*/ 0 w 37"/>
                <a:gd name="T5" fmla="*/ 0 h 79"/>
                <a:gd name="T6" fmla="*/ 436271086 w 37"/>
                <a:gd name="T7" fmla="*/ 1213028493 h 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2" name="Freeform 15">
              <a:extLst>
                <a:ext uri="{FF2B5EF4-FFF2-40B4-BE49-F238E27FC236}">
                  <a16:creationId xmlns:a16="http://schemas.microsoft.com/office/drawing/2014/main" id="{DB40DE3A-3126-4293-BF34-631F33450E54}"/>
                </a:ext>
              </a:extLst>
            </p:cNvPr>
            <p:cNvSpPr>
              <a:spLocks/>
            </p:cNvSpPr>
            <p:nvPr/>
          </p:nvSpPr>
          <p:spPr bwMode="auto">
            <a:xfrm>
              <a:off x="2573338" y="2817813"/>
              <a:ext cx="700088" cy="2835275"/>
            </a:xfrm>
            <a:custGeom>
              <a:avLst/>
              <a:gdLst>
                <a:gd name="T0" fmla="*/ 2147483646 w 178"/>
                <a:gd name="T1" fmla="*/ 2147483646 h 722"/>
                <a:gd name="T2" fmla="*/ 1794416005 w 178"/>
                <a:gd name="T3" fmla="*/ 2147483646 h 722"/>
                <a:gd name="T4" fmla="*/ 618763733 w 178"/>
                <a:gd name="T5" fmla="*/ 2147483646 h 722"/>
                <a:gd name="T6" fmla="*/ 185629513 w 178"/>
                <a:gd name="T7" fmla="*/ 786478582 h 722"/>
                <a:gd name="T8" fmla="*/ 0 w 178"/>
                <a:gd name="T9" fmla="*/ 0 h 722"/>
                <a:gd name="T10" fmla="*/ 510482144 w 178"/>
                <a:gd name="T11" fmla="*/ 2147483646 h 722"/>
                <a:gd name="T12" fmla="*/ 1655192887 w 178"/>
                <a:gd name="T13" fmla="*/ 2147483646 h 722"/>
                <a:gd name="T14" fmla="*/ 2147483646 w 178"/>
                <a:gd name="T15" fmla="*/ 2147483646 h 722"/>
                <a:gd name="T16" fmla="*/ 2147483646 w 178"/>
                <a:gd name="T17" fmla="*/ 2147483646 h 722"/>
                <a:gd name="T18" fmla="*/ 2147483646 w 178"/>
                <a:gd name="T19" fmla="*/ 2147483646 h 722"/>
                <a:gd name="T20" fmla="*/ 2147483646 w 178"/>
                <a:gd name="T21" fmla="*/ 2147483646 h 7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3" name="Freeform 16">
              <a:extLst>
                <a:ext uri="{FF2B5EF4-FFF2-40B4-BE49-F238E27FC236}">
                  <a16:creationId xmlns:a16="http://schemas.microsoft.com/office/drawing/2014/main" id="{FAEA133D-8F61-4C8E-907C-89D66764D587}"/>
                </a:ext>
              </a:extLst>
            </p:cNvPr>
            <p:cNvSpPr>
              <a:spLocks/>
            </p:cNvSpPr>
            <p:nvPr/>
          </p:nvSpPr>
          <p:spPr bwMode="auto">
            <a:xfrm>
              <a:off x="2506663" y="285750"/>
              <a:ext cx="90488" cy="2493963"/>
            </a:xfrm>
            <a:custGeom>
              <a:avLst/>
              <a:gdLst>
                <a:gd name="T0" fmla="*/ 170263008 w 23"/>
                <a:gd name="T1" fmla="*/ 2147483646 h 635"/>
                <a:gd name="T2" fmla="*/ 185740390 w 23"/>
                <a:gd name="T3" fmla="*/ 2147483646 h 635"/>
                <a:gd name="T4" fmla="*/ 340526015 w 23"/>
                <a:gd name="T5" fmla="*/ 2147483646 h 635"/>
                <a:gd name="T6" fmla="*/ 356003398 w 23"/>
                <a:gd name="T7" fmla="*/ 2147483646 h 635"/>
                <a:gd name="T8" fmla="*/ 263131235 w 23"/>
                <a:gd name="T9" fmla="*/ 2147483646 h 635"/>
                <a:gd name="T10" fmla="*/ 77390846 w 23"/>
                <a:gd name="T11" fmla="*/ 2147483646 h 635"/>
                <a:gd name="T12" fmla="*/ 232176471 w 23"/>
                <a:gd name="T13" fmla="*/ 0 h 635"/>
                <a:gd name="T14" fmla="*/ 185740390 w 23"/>
                <a:gd name="T15" fmla="*/ 0 h 635"/>
                <a:gd name="T16" fmla="*/ 15477382 w 23"/>
                <a:gd name="T17" fmla="*/ 2147483646 h 635"/>
                <a:gd name="T18" fmla="*/ 170263008 w 23"/>
                <a:gd name="T19" fmla="*/ 2147483646 h 6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4" name="Freeform 17">
              <a:extLst>
                <a:ext uri="{FF2B5EF4-FFF2-40B4-BE49-F238E27FC236}">
                  <a16:creationId xmlns:a16="http://schemas.microsoft.com/office/drawing/2014/main" id="{55C09256-19A0-4338-834F-DB0D47C22802}"/>
                </a:ext>
              </a:extLst>
            </p:cNvPr>
            <p:cNvSpPr>
              <a:spLocks/>
            </p:cNvSpPr>
            <p:nvPr/>
          </p:nvSpPr>
          <p:spPr bwMode="auto">
            <a:xfrm>
              <a:off x="2554288" y="2598738"/>
              <a:ext cx="66675" cy="420688"/>
            </a:xfrm>
            <a:custGeom>
              <a:avLst/>
              <a:gdLst>
                <a:gd name="T0" fmla="*/ 0 w 17"/>
                <a:gd name="T1" fmla="*/ 0 h 107"/>
                <a:gd name="T2" fmla="*/ 76911574 w 17"/>
                <a:gd name="T3" fmla="*/ 865646159 h 107"/>
                <a:gd name="T4" fmla="*/ 261503272 w 17"/>
                <a:gd name="T5" fmla="*/ 1654003676 h 107"/>
                <a:gd name="T6" fmla="*/ 169209384 w 17"/>
                <a:gd name="T7" fmla="*/ 711068875 h 107"/>
                <a:gd name="T8" fmla="*/ 153827069 w 17"/>
                <a:gd name="T9" fmla="*/ 664694903 h 107"/>
                <a:gd name="T10" fmla="*/ 0 w 17"/>
                <a:gd name="T11" fmla="*/ 0 h 1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5" name="Freeform 18">
              <a:extLst>
                <a:ext uri="{FF2B5EF4-FFF2-40B4-BE49-F238E27FC236}">
                  <a16:creationId xmlns:a16="http://schemas.microsoft.com/office/drawing/2014/main" id="{A21C5831-E8F3-44A0-A092-D9F1ED0D7B05}"/>
                </a:ext>
              </a:extLst>
            </p:cNvPr>
            <p:cNvSpPr>
              <a:spLocks/>
            </p:cNvSpPr>
            <p:nvPr/>
          </p:nvSpPr>
          <p:spPr bwMode="auto">
            <a:xfrm>
              <a:off x="3143251" y="4757738"/>
              <a:ext cx="161925" cy="873125"/>
            </a:xfrm>
            <a:custGeom>
              <a:avLst/>
              <a:gdLst>
                <a:gd name="T0" fmla="*/ 0 w 41"/>
                <a:gd name="T1" fmla="*/ 0 h 222"/>
                <a:gd name="T2" fmla="*/ 77988609 w 41"/>
                <a:gd name="T3" fmla="*/ 1438567829 h 222"/>
                <a:gd name="T4" fmla="*/ 265162061 w 41"/>
                <a:gd name="T5" fmla="*/ 2147483646 h 222"/>
                <a:gd name="T6" fmla="*/ 374342954 w 41"/>
                <a:gd name="T7" fmla="*/ 2147483646 h 222"/>
                <a:gd name="T8" fmla="*/ 639505015 w 41"/>
                <a:gd name="T9" fmla="*/ 2147483646 h 222"/>
                <a:gd name="T10" fmla="*/ 592712640 w 41"/>
                <a:gd name="T11" fmla="*/ 2147483646 h 222"/>
                <a:gd name="T12" fmla="*/ 202769594 w 41"/>
                <a:gd name="T13" fmla="*/ 1423099358 h 222"/>
                <a:gd name="T14" fmla="*/ 124780985 w 41"/>
                <a:gd name="T15" fmla="*/ 340306368 h 222"/>
                <a:gd name="T16" fmla="*/ 109184843 w 41"/>
                <a:gd name="T17" fmla="*/ 278432483 h 222"/>
                <a:gd name="T18" fmla="*/ 0 w 41"/>
                <a:gd name="T19" fmla="*/ 0 h 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6" name="Freeform 19">
              <a:extLst>
                <a:ext uri="{FF2B5EF4-FFF2-40B4-BE49-F238E27FC236}">
                  <a16:creationId xmlns:a16="http://schemas.microsoft.com/office/drawing/2014/main" id="{1F68C336-23C7-46CD-815D-E915B3F29A98}"/>
                </a:ext>
              </a:extLst>
            </p:cNvPr>
            <p:cNvSpPr>
              <a:spLocks/>
            </p:cNvSpPr>
            <p:nvPr/>
          </p:nvSpPr>
          <p:spPr bwMode="auto">
            <a:xfrm>
              <a:off x="3148013" y="1282700"/>
              <a:ext cx="1768475" cy="3448050"/>
            </a:xfrm>
            <a:custGeom>
              <a:avLst/>
              <a:gdLst>
                <a:gd name="T0" fmla="*/ 108112772 w 450"/>
                <a:gd name="T1" fmla="*/ 2147483646 h 878"/>
                <a:gd name="T2" fmla="*/ 772222294 w 450"/>
                <a:gd name="T3" fmla="*/ 2147483646 h 878"/>
                <a:gd name="T4" fmla="*/ 2147483646 w 450"/>
                <a:gd name="T5" fmla="*/ 2147483646 h 878"/>
                <a:gd name="T6" fmla="*/ 2147483646 w 450"/>
                <a:gd name="T7" fmla="*/ 2147483646 h 878"/>
                <a:gd name="T8" fmla="*/ 2147483646 w 450"/>
                <a:gd name="T9" fmla="*/ 1372614510 h 878"/>
                <a:gd name="T10" fmla="*/ 2147483646 w 450"/>
                <a:gd name="T11" fmla="*/ 678594305 h 878"/>
                <a:gd name="T12" fmla="*/ 2147483646 w 450"/>
                <a:gd name="T13" fmla="*/ 15421973 h 878"/>
                <a:gd name="T14" fmla="*/ 2147483646 w 450"/>
                <a:gd name="T15" fmla="*/ 0 h 878"/>
                <a:gd name="T16" fmla="*/ 2147483646 w 450"/>
                <a:gd name="T17" fmla="*/ 663172332 h 878"/>
                <a:gd name="T18" fmla="*/ 2147483646 w 450"/>
                <a:gd name="T19" fmla="*/ 1357188610 h 878"/>
                <a:gd name="T20" fmla="*/ 2147483646 w 450"/>
                <a:gd name="T21" fmla="*/ 2147483646 h 878"/>
                <a:gd name="T22" fmla="*/ 2147483646 w 450"/>
                <a:gd name="T23" fmla="*/ 2147483646 h 878"/>
                <a:gd name="T24" fmla="*/ 695002815 w 450"/>
                <a:gd name="T25" fmla="*/ 2147483646 h 878"/>
                <a:gd name="T26" fmla="*/ 0 w 450"/>
                <a:gd name="T27" fmla="*/ 2147483646 h 878"/>
                <a:gd name="T28" fmla="*/ 0 w 450"/>
                <a:gd name="T29" fmla="*/ 2147483646 h 878"/>
                <a:gd name="T30" fmla="*/ 108112772 w 450"/>
                <a:gd name="T31" fmla="*/ 2147483646 h 878"/>
                <a:gd name="T32" fmla="*/ 108112772 w 450"/>
                <a:gd name="T33" fmla="*/ 2147483646 h 8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7" name="Freeform 20">
              <a:extLst>
                <a:ext uri="{FF2B5EF4-FFF2-40B4-BE49-F238E27FC236}">
                  <a16:creationId xmlns:a16="http://schemas.microsoft.com/office/drawing/2014/main" id="{6A8464F1-39D8-4115-B699-E4C84ABCFC84}"/>
                </a:ext>
              </a:extLst>
            </p:cNvPr>
            <p:cNvSpPr>
              <a:spLocks/>
            </p:cNvSpPr>
            <p:nvPr/>
          </p:nvSpPr>
          <p:spPr bwMode="auto">
            <a:xfrm>
              <a:off x="3273426" y="5653088"/>
              <a:ext cx="138113" cy="287338"/>
            </a:xfrm>
            <a:custGeom>
              <a:avLst/>
              <a:gdLst>
                <a:gd name="T0" fmla="*/ 0 w 35"/>
                <a:gd name="T1" fmla="*/ 0 h 73"/>
                <a:gd name="T2" fmla="*/ 404860502 w 35"/>
                <a:gd name="T3" fmla="*/ 1131001729 h 73"/>
                <a:gd name="T4" fmla="*/ 545005736 w 35"/>
                <a:gd name="T5" fmla="*/ 1131001729 h 73"/>
                <a:gd name="T6" fmla="*/ 0 w 35"/>
                <a:gd name="T7" fmla="*/ 0 h 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8" name="Freeform 21">
              <a:extLst>
                <a:ext uri="{FF2B5EF4-FFF2-40B4-BE49-F238E27FC236}">
                  <a16:creationId xmlns:a16="http://schemas.microsoft.com/office/drawing/2014/main" id="{881E7295-185E-452F-846C-FF1F691907AA}"/>
                </a:ext>
              </a:extLst>
            </p:cNvPr>
            <p:cNvSpPr>
              <a:spLocks/>
            </p:cNvSpPr>
            <p:nvPr/>
          </p:nvSpPr>
          <p:spPr bwMode="auto">
            <a:xfrm>
              <a:off x="3143251" y="4656138"/>
              <a:ext cx="31750" cy="188913"/>
            </a:xfrm>
            <a:custGeom>
              <a:avLst/>
              <a:gdLst>
                <a:gd name="T0" fmla="*/ 110255844 w 8"/>
                <a:gd name="T1" fmla="*/ 681543004 h 48"/>
                <a:gd name="T2" fmla="*/ 126007813 w 8"/>
                <a:gd name="T3" fmla="*/ 743502533 h 48"/>
                <a:gd name="T4" fmla="*/ 126007813 w 8"/>
                <a:gd name="T5" fmla="*/ 294302840 h 48"/>
                <a:gd name="T6" fmla="*/ 15751969 w 8"/>
                <a:gd name="T7" fmla="*/ 0 h 48"/>
                <a:gd name="T8" fmla="*/ 0 w 8"/>
                <a:gd name="T9" fmla="*/ 402731031 h 48"/>
                <a:gd name="T10" fmla="*/ 110255844 w 8"/>
                <a:gd name="T11" fmla="*/ 681543004 h 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9" name="Freeform 22">
              <a:extLst>
                <a:ext uri="{FF2B5EF4-FFF2-40B4-BE49-F238E27FC236}">
                  <a16:creationId xmlns:a16="http://schemas.microsoft.com/office/drawing/2014/main" id="{1C044453-95AD-40E1-93EE-8D49F52437D9}"/>
                </a:ext>
              </a:extLst>
            </p:cNvPr>
            <p:cNvSpPr>
              <a:spLocks/>
            </p:cNvSpPr>
            <p:nvPr/>
          </p:nvSpPr>
          <p:spPr bwMode="auto">
            <a:xfrm>
              <a:off x="3211513" y="5410200"/>
              <a:ext cx="203200" cy="530225"/>
            </a:xfrm>
            <a:custGeom>
              <a:avLst/>
              <a:gdLst>
                <a:gd name="T0" fmla="*/ 106891015 w 52"/>
                <a:gd name="T1" fmla="*/ 277669014 h 135"/>
                <a:gd name="T2" fmla="*/ 0 w 52"/>
                <a:gd name="T3" fmla="*/ 0 h 135"/>
                <a:gd name="T4" fmla="*/ 183239508 w 52"/>
                <a:gd name="T5" fmla="*/ 740445466 h 135"/>
                <a:gd name="T6" fmla="*/ 244320646 w 52"/>
                <a:gd name="T7" fmla="*/ 956412000 h 135"/>
                <a:gd name="T8" fmla="*/ 778771815 w 52"/>
                <a:gd name="T9" fmla="*/ 2082507782 h 135"/>
                <a:gd name="T10" fmla="*/ 794043077 w 52"/>
                <a:gd name="T11" fmla="*/ 2082507782 h 135"/>
                <a:gd name="T12" fmla="*/ 366482923 w 52"/>
                <a:gd name="T13" fmla="*/ 863854353 h 135"/>
                <a:gd name="T14" fmla="*/ 106891015 w 52"/>
                <a:gd name="T15" fmla="*/ 277669014 h 1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4099" name="Group 48">
            <a:extLst>
              <a:ext uri="{FF2B5EF4-FFF2-40B4-BE49-F238E27FC236}">
                <a16:creationId xmlns:a16="http://schemas.microsoft.com/office/drawing/2014/main" id="{B342A179-AF70-4BA1-9987-5CD0372C3BFB}"/>
              </a:ext>
            </a:extLst>
          </p:cNvPr>
          <p:cNvGrpSpPr>
            <a:grpSpLocks/>
          </p:cNvGrpSpPr>
          <p:nvPr/>
        </p:nvGrpSpPr>
        <p:grpSpPr bwMode="auto">
          <a:xfrm>
            <a:off x="20638" y="0"/>
            <a:ext cx="1952625" cy="6853238"/>
            <a:chOff x="6627813" y="195717"/>
            <a:chExt cx="1952625" cy="5678034"/>
          </a:xfrm>
        </p:grpSpPr>
        <p:sp>
          <p:nvSpPr>
            <p:cNvPr id="4106" name="Freeform 27">
              <a:extLst>
                <a:ext uri="{FF2B5EF4-FFF2-40B4-BE49-F238E27FC236}">
                  <a16:creationId xmlns:a16="http://schemas.microsoft.com/office/drawing/2014/main" id="{F5C9802F-23C3-4090-A17D-1C5BD885A4FF}"/>
                </a:ext>
              </a:extLst>
            </p:cNvPr>
            <p:cNvSpPr>
              <a:spLocks/>
            </p:cNvSpPr>
            <p:nvPr/>
          </p:nvSpPr>
          <p:spPr bwMode="auto">
            <a:xfrm>
              <a:off x="6627813" y="195717"/>
              <a:ext cx="409575" cy="3646488"/>
            </a:xfrm>
            <a:custGeom>
              <a:avLst/>
              <a:gdLst>
                <a:gd name="T0" fmla="*/ 110684661 w 103"/>
                <a:gd name="T1" fmla="*/ 2147483646 h 920"/>
                <a:gd name="T2" fmla="*/ 411117865 w 103"/>
                <a:gd name="T3" fmla="*/ 2147483646 h 920"/>
                <a:gd name="T4" fmla="*/ 901295634 w 103"/>
                <a:gd name="T5" fmla="*/ 2147483646 h 920"/>
                <a:gd name="T6" fmla="*/ 1597032336 w 103"/>
                <a:gd name="T7" fmla="*/ 2147483646 h 920"/>
                <a:gd name="T8" fmla="*/ 1628657093 w 103"/>
                <a:gd name="T9" fmla="*/ 2147483646 h 920"/>
                <a:gd name="T10" fmla="*/ 1565407579 w 103"/>
                <a:gd name="T11" fmla="*/ 2147483646 h 920"/>
                <a:gd name="T12" fmla="*/ 1565407579 w 103"/>
                <a:gd name="T13" fmla="*/ 2147483646 h 920"/>
                <a:gd name="T14" fmla="*/ 996169906 w 103"/>
                <a:gd name="T15" fmla="*/ 2147483646 h 920"/>
                <a:gd name="T16" fmla="*/ 474367379 w 103"/>
                <a:gd name="T17" fmla="*/ 2147483646 h 920"/>
                <a:gd name="T18" fmla="*/ 142309418 w 103"/>
                <a:gd name="T19" fmla="*/ 2147483646 h 920"/>
                <a:gd name="T20" fmla="*/ 47435147 w 103"/>
                <a:gd name="T21" fmla="*/ 1445313264 h 920"/>
                <a:gd name="T22" fmla="*/ 15810390 w 103"/>
                <a:gd name="T23" fmla="*/ 0 h 920"/>
                <a:gd name="T24" fmla="*/ 0 w 103"/>
                <a:gd name="T25" fmla="*/ 0 h 920"/>
                <a:gd name="T26" fmla="*/ 15810390 w 103"/>
                <a:gd name="T27" fmla="*/ 1445313264 h 920"/>
                <a:gd name="T28" fmla="*/ 110684661 w 103"/>
                <a:gd name="T29" fmla="*/ 2147483646 h 9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7" name="Freeform 28">
              <a:extLst>
                <a:ext uri="{FF2B5EF4-FFF2-40B4-BE49-F238E27FC236}">
                  <a16:creationId xmlns:a16="http://schemas.microsoft.com/office/drawing/2014/main" id="{4F924D3D-55CC-4252-A34B-4FA8A08DD29A}"/>
                </a:ext>
              </a:extLst>
            </p:cNvPr>
            <p:cNvSpPr>
              <a:spLocks/>
            </p:cNvSpPr>
            <p:nvPr/>
          </p:nvSpPr>
          <p:spPr bwMode="auto">
            <a:xfrm>
              <a:off x="7061201" y="3771900"/>
              <a:ext cx="350838" cy="1309688"/>
            </a:xfrm>
            <a:custGeom>
              <a:avLst/>
              <a:gdLst>
                <a:gd name="T0" fmla="*/ 842409880 w 88"/>
                <a:gd name="T1" fmla="*/ 2147483646 h 330"/>
                <a:gd name="T2" fmla="*/ 1398719344 w 88"/>
                <a:gd name="T3" fmla="*/ 2147483646 h 330"/>
                <a:gd name="T4" fmla="*/ 1398719344 w 88"/>
                <a:gd name="T5" fmla="*/ 2147483646 h 330"/>
                <a:gd name="T6" fmla="*/ 1398719344 w 88"/>
                <a:gd name="T7" fmla="*/ 2147483646 h 330"/>
                <a:gd name="T8" fmla="*/ 985460087 w 88"/>
                <a:gd name="T9" fmla="*/ 2147483646 h 330"/>
                <a:gd name="T10" fmla="*/ 0 w 88"/>
                <a:gd name="T11" fmla="*/ 0 h 330"/>
                <a:gd name="T12" fmla="*/ 111263488 w 88"/>
                <a:gd name="T13" fmla="*/ 992310910 h 330"/>
                <a:gd name="T14" fmla="*/ 842409880 w 88"/>
                <a:gd name="T15" fmla="*/ 2147483646 h 33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8" name="Freeform 29">
              <a:extLst>
                <a:ext uri="{FF2B5EF4-FFF2-40B4-BE49-F238E27FC236}">
                  <a16:creationId xmlns:a16="http://schemas.microsoft.com/office/drawing/2014/main" id="{BA68FAD0-B63A-4F3A-B2CC-D9F57BBAA4B2}"/>
                </a:ext>
              </a:extLst>
            </p:cNvPr>
            <p:cNvSpPr>
              <a:spLocks/>
            </p:cNvSpPr>
            <p:nvPr/>
          </p:nvSpPr>
          <p:spPr bwMode="auto">
            <a:xfrm>
              <a:off x="7439026" y="5053013"/>
              <a:ext cx="357188" cy="820738"/>
            </a:xfrm>
            <a:custGeom>
              <a:avLst/>
              <a:gdLst>
                <a:gd name="T0" fmla="*/ 94507976 w 90"/>
                <a:gd name="T1" fmla="*/ 235809526 h 207"/>
                <a:gd name="T2" fmla="*/ 0 w 90"/>
                <a:gd name="T3" fmla="*/ 0 h 207"/>
                <a:gd name="T4" fmla="*/ 15751991 w 90"/>
                <a:gd name="T5" fmla="*/ 455898152 h 207"/>
                <a:gd name="T6" fmla="*/ 661543926 w 90"/>
                <a:gd name="T7" fmla="*/ 1996514571 h 207"/>
                <a:gd name="T8" fmla="*/ 1260079889 w 90"/>
                <a:gd name="T9" fmla="*/ 2147483646 h 207"/>
                <a:gd name="T10" fmla="*/ 1417591859 w 90"/>
                <a:gd name="T11" fmla="*/ 2147483646 h 207"/>
                <a:gd name="T12" fmla="*/ 787551915 w 90"/>
                <a:gd name="T13" fmla="*/ 1933630974 h 207"/>
                <a:gd name="T14" fmla="*/ 94507976 w 90"/>
                <a:gd name="T15" fmla="*/ 235809526 h 20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9" name="Freeform 30">
              <a:extLst>
                <a:ext uri="{FF2B5EF4-FFF2-40B4-BE49-F238E27FC236}">
                  <a16:creationId xmlns:a16="http://schemas.microsoft.com/office/drawing/2014/main" id="{379DB08D-9EDB-4886-8DA6-9E83DCC5D9C7}"/>
                </a:ext>
              </a:extLst>
            </p:cNvPr>
            <p:cNvSpPr>
              <a:spLocks/>
            </p:cNvSpPr>
            <p:nvPr/>
          </p:nvSpPr>
          <p:spPr bwMode="auto">
            <a:xfrm>
              <a:off x="7037388" y="3811588"/>
              <a:ext cx="457200" cy="1852613"/>
            </a:xfrm>
            <a:custGeom>
              <a:avLst/>
              <a:gdLst>
                <a:gd name="T0" fmla="*/ 1596387350 w 115"/>
                <a:gd name="T1" fmla="*/ 2147483646 h 467"/>
                <a:gd name="T2" fmla="*/ 1232853715 w 115"/>
                <a:gd name="T3" fmla="*/ 2147483646 h 467"/>
                <a:gd name="T4" fmla="*/ 458368842 w 115"/>
                <a:gd name="T5" fmla="*/ 2147483646 h 467"/>
                <a:gd name="T6" fmla="*/ 205473631 w 115"/>
                <a:gd name="T7" fmla="*/ 834088423 h 467"/>
                <a:gd name="T8" fmla="*/ 0 w 115"/>
                <a:gd name="T9" fmla="*/ 0 h 467"/>
                <a:gd name="T10" fmla="*/ 331923224 w 115"/>
                <a:gd name="T11" fmla="*/ 2147483646 h 467"/>
                <a:gd name="T12" fmla="*/ 1090600904 w 115"/>
                <a:gd name="T13" fmla="*/ 2147483646 h 467"/>
                <a:gd name="T14" fmla="*/ 1627997760 w 115"/>
                <a:gd name="T15" fmla="*/ 2147483646 h 467"/>
                <a:gd name="T16" fmla="*/ 1817668174 w 115"/>
                <a:gd name="T17" fmla="*/ 2147483646 h 467"/>
                <a:gd name="T18" fmla="*/ 1770250570 w 115"/>
                <a:gd name="T19" fmla="*/ 2147483646 h 467"/>
                <a:gd name="T20" fmla="*/ 1596387350 w 115"/>
                <a:gd name="T21" fmla="*/ 2147483646 h 4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0" name="Freeform 31">
              <a:extLst>
                <a:ext uri="{FF2B5EF4-FFF2-40B4-BE49-F238E27FC236}">
                  <a16:creationId xmlns:a16="http://schemas.microsoft.com/office/drawing/2014/main" id="{B01D5C4F-E38F-41E2-ADF1-6E00768710AF}"/>
                </a:ext>
              </a:extLst>
            </p:cNvPr>
            <p:cNvSpPr>
              <a:spLocks/>
            </p:cNvSpPr>
            <p:nvPr/>
          </p:nvSpPr>
          <p:spPr bwMode="auto">
            <a:xfrm>
              <a:off x="6992938" y="1263650"/>
              <a:ext cx="144463" cy="2508250"/>
            </a:xfrm>
            <a:custGeom>
              <a:avLst/>
              <a:gdLst>
                <a:gd name="T0" fmla="*/ 273753372 w 36"/>
                <a:gd name="T1" fmla="*/ 2147483646 h 633"/>
                <a:gd name="T2" fmla="*/ 209338926 w 36"/>
                <a:gd name="T3" fmla="*/ 2147483646 h 633"/>
                <a:gd name="T4" fmla="*/ 80514045 w 36"/>
                <a:gd name="T5" fmla="*/ 2147483646 h 633"/>
                <a:gd name="T6" fmla="*/ 209338926 w 36"/>
                <a:gd name="T7" fmla="*/ 2147483646 h 633"/>
                <a:gd name="T8" fmla="*/ 354267417 w 36"/>
                <a:gd name="T9" fmla="*/ 1554425528 h 633"/>
                <a:gd name="T10" fmla="*/ 579709955 w 36"/>
                <a:gd name="T11" fmla="*/ 0 h 633"/>
                <a:gd name="T12" fmla="*/ 563606343 w 36"/>
                <a:gd name="T13" fmla="*/ 0 h 633"/>
                <a:gd name="T14" fmla="*/ 322060194 w 36"/>
                <a:gd name="T15" fmla="*/ 1554425528 h 633"/>
                <a:gd name="T16" fmla="*/ 161032104 w 36"/>
                <a:gd name="T17" fmla="*/ 2147483646 h 633"/>
                <a:gd name="T18" fmla="*/ 16103612 w 36"/>
                <a:gd name="T19" fmla="*/ 2147483646 h 633"/>
                <a:gd name="T20" fmla="*/ 112721269 w 36"/>
                <a:gd name="T21" fmla="*/ 2147483646 h 633"/>
                <a:gd name="T22" fmla="*/ 257649761 w 36"/>
                <a:gd name="T23" fmla="*/ 2147483646 h 633"/>
                <a:gd name="T24" fmla="*/ 273753372 w 36"/>
                <a:gd name="T25" fmla="*/ 2147483646 h 63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1" name="Freeform 32">
              <a:extLst>
                <a:ext uri="{FF2B5EF4-FFF2-40B4-BE49-F238E27FC236}">
                  <a16:creationId xmlns:a16="http://schemas.microsoft.com/office/drawing/2014/main" id="{B96C0167-CA60-4888-9369-DF03CDF0235A}"/>
                </a:ext>
              </a:extLst>
            </p:cNvPr>
            <p:cNvSpPr>
              <a:spLocks/>
            </p:cNvSpPr>
            <p:nvPr/>
          </p:nvSpPr>
          <p:spPr bwMode="auto">
            <a:xfrm>
              <a:off x="7526338" y="5640388"/>
              <a:ext cx="111125" cy="233363"/>
            </a:xfrm>
            <a:custGeom>
              <a:avLst/>
              <a:gdLst>
                <a:gd name="T0" fmla="*/ 346523469 w 28"/>
                <a:gd name="T1" fmla="*/ 923021860 h 59"/>
                <a:gd name="T2" fmla="*/ 441027344 w 28"/>
                <a:gd name="T3" fmla="*/ 923021860 h 59"/>
                <a:gd name="T4" fmla="*/ 0 w 28"/>
                <a:gd name="T5" fmla="*/ 0 h 59"/>
                <a:gd name="T6" fmla="*/ 346523469 w 28"/>
                <a:gd name="T7" fmla="*/ 923021860 h 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2" name="Freeform 33">
              <a:extLst>
                <a:ext uri="{FF2B5EF4-FFF2-40B4-BE49-F238E27FC236}">
                  <a16:creationId xmlns:a16="http://schemas.microsoft.com/office/drawing/2014/main" id="{A65B2430-3DD0-40C8-AC79-2FB40F3B94F6}"/>
                </a:ext>
              </a:extLst>
            </p:cNvPr>
            <p:cNvSpPr>
              <a:spLocks/>
            </p:cNvSpPr>
            <p:nvPr/>
          </p:nvSpPr>
          <p:spPr bwMode="auto">
            <a:xfrm>
              <a:off x="7021513" y="3598863"/>
              <a:ext cx="68263" cy="423863"/>
            </a:xfrm>
            <a:custGeom>
              <a:avLst/>
              <a:gdLst>
                <a:gd name="T0" fmla="*/ 64496489 w 17"/>
                <a:gd name="T1" fmla="*/ 847377402 h 107"/>
                <a:gd name="T2" fmla="*/ 274108069 w 17"/>
                <a:gd name="T3" fmla="*/ 1679063951 h 107"/>
                <a:gd name="T4" fmla="*/ 161241221 w 17"/>
                <a:gd name="T5" fmla="*/ 690456982 h 107"/>
                <a:gd name="T6" fmla="*/ 145115092 w 17"/>
                <a:gd name="T7" fmla="*/ 674762167 h 107"/>
                <a:gd name="T8" fmla="*/ 0 w 17"/>
                <a:gd name="T9" fmla="*/ 0 h 107"/>
                <a:gd name="T10" fmla="*/ 0 w 17"/>
                <a:gd name="T11" fmla="*/ 125538713 h 107"/>
                <a:gd name="T12" fmla="*/ 64496489 w 17"/>
                <a:gd name="T13" fmla="*/ 847377402 h 10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3" name="Freeform 34">
              <a:extLst>
                <a:ext uri="{FF2B5EF4-FFF2-40B4-BE49-F238E27FC236}">
                  <a16:creationId xmlns:a16="http://schemas.microsoft.com/office/drawing/2014/main" id="{ECD30714-50FD-4BB8-AA9F-1E8A5DE8BE65}"/>
                </a:ext>
              </a:extLst>
            </p:cNvPr>
            <p:cNvSpPr>
              <a:spLocks/>
            </p:cNvSpPr>
            <p:nvPr/>
          </p:nvSpPr>
          <p:spPr bwMode="auto">
            <a:xfrm>
              <a:off x="7412038" y="2801938"/>
              <a:ext cx="1168400" cy="2251075"/>
            </a:xfrm>
            <a:custGeom>
              <a:avLst/>
              <a:gdLst>
                <a:gd name="T0" fmla="*/ 126350140 w 294"/>
                <a:gd name="T1" fmla="*/ 2147483646 h 568"/>
                <a:gd name="T2" fmla="*/ 552784347 w 294"/>
                <a:gd name="T3" fmla="*/ 2147483646 h 568"/>
                <a:gd name="T4" fmla="*/ 1563593416 w 294"/>
                <a:gd name="T5" fmla="*/ 2147483646 h 568"/>
                <a:gd name="T6" fmla="*/ 2147483646 w 294"/>
                <a:gd name="T7" fmla="*/ 1869089766 h 568"/>
                <a:gd name="T8" fmla="*/ 2147483646 w 294"/>
                <a:gd name="T9" fmla="*/ 910983896 h 568"/>
                <a:gd name="T10" fmla="*/ 2147483646 w 294"/>
                <a:gd name="T11" fmla="*/ 439783962 h 568"/>
                <a:gd name="T12" fmla="*/ 2147483646 w 294"/>
                <a:gd name="T13" fmla="*/ 0 h 568"/>
                <a:gd name="T14" fmla="*/ 2147483646 w 294"/>
                <a:gd name="T15" fmla="*/ 0 h 568"/>
                <a:gd name="T16" fmla="*/ 2147483646 w 294"/>
                <a:gd name="T17" fmla="*/ 424077958 h 568"/>
                <a:gd name="T18" fmla="*/ 2147483646 w 294"/>
                <a:gd name="T19" fmla="*/ 879571888 h 568"/>
                <a:gd name="T20" fmla="*/ 2147483646 w 294"/>
                <a:gd name="T21" fmla="*/ 1837677758 h 568"/>
                <a:gd name="T22" fmla="*/ 1500416359 w 294"/>
                <a:gd name="T23" fmla="*/ 2147483646 h 568"/>
                <a:gd name="T24" fmla="*/ 473814019 w 294"/>
                <a:gd name="T25" fmla="*/ 2147483646 h 568"/>
                <a:gd name="T26" fmla="*/ 0 w 294"/>
                <a:gd name="T27" fmla="*/ 2147483646 h 568"/>
                <a:gd name="T28" fmla="*/ 110556869 w 294"/>
                <a:gd name="T29" fmla="*/ 2147483646 h 568"/>
                <a:gd name="T30" fmla="*/ 126350140 w 294"/>
                <a:gd name="T31" fmla="*/ 2147483646 h 5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4" name="Freeform 35">
              <a:extLst>
                <a:ext uri="{FF2B5EF4-FFF2-40B4-BE49-F238E27FC236}">
                  <a16:creationId xmlns:a16="http://schemas.microsoft.com/office/drawing/2014/main" id="{9CF7AA85-FF20-499A-85FC-596D9FC629C3}"/>
                </a:ext>
              </a:extLst>
            </p:cNvPr>
            <p:cNvSpPr>
              <a:spLocks/>
            </p:cNvSpPr>
            <p:nvPr/>
          </p:nvSpPr>
          <p:spPr bwMode="auto">
            <a:xfrm>
              <a:off x="7494588" y="5664200"/>
              <a:ext cx="100013" cy="209550"/>
            </a:xfrm>
            <a:custGeom>
              <a:avLst/>
              <a:gdLst>
                <a:gd name="T0" fmla="*/ 0 w 25"/>
                <a:gd name="T1" fmla="*/ 0 h 53"/>
                <a:gd name="T2" fmla="*/ 304079525 w 25"/>
                <a:gd name="T3" fmla="*/ 828513255 h 53"/>
                <a:gd name="T4" fmla="*/ 400104007 w 25"/>
                <a:gd name="T5" fmla="*/ 828513255 h 53"/>
                <a:gd name="T6" fmla="*/ 0 w 25"/>
                <a:gd name="T7" fmla="*/ 0 h 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5" name="Freeform 36">
              <a:extLst>
                <a:ext uri="{FF2B5EF4-FFF2-40B4-BE49-F238E27FC236}">
                  <a16:creationId xmlns:a16="http://schemas.microsoft.com/office/drawing/2014/main" id="{E5EA3098-7318-4055-A297-517D9263A505}"/>
                </a:ext>
              </a:extLst>
            </p:cNvPr>
            <p:cNvSpPr>
              <a:spLocks/>
            </p:cNvSpPr>
            <p:nvPr/>
          </p:nvSpPr>
          <p:spPr bwMode="auto">
            <a:xfrm>
              <a:off x="7412038" y="5081588"/>
              <a:ext cx="114300" cy="558800"/>
            </a:xfrm>
            <a:custGeom>
              <a:avLst/>
              <a:gdLst>
                <a:gd name="T0" fmla="*/ 0 w 29"/>
                <a:gd name="T1" fmla="*/ 0 h 141"/>
                <a:gd name="T2" fmla="*/ 108742655 w 29"/>
                <a:gd name="T3" fmla="*/ 1397863960 h 141"/>
                <a:gd name="T4" fmla="*/ 279621155 w 29"/>
                <a:gd name="T5" fmla="*/ 1837639560 h 141"/>
                <a:gd name="T6" fmla="*/ 450499655 w 29"/>
                <a:gd name="T7" fmla="*/ 2147483646 h 141"/>
                <a:gd name="T8" fmla="*/ 419429762 w 29"/>
                <a:gd name="T9" fmla="*/ 2120352729 h 141"/>
                <a:gd name="T10" fmla="*/ 124275631 w 29"/>
                <a:gd name="T11" fmla="*/ 345540519 h 141"/>
                <a:gd name="T12" fmla="*/ 62139786 w 29"/>
                <a:gd name="T13" fmla="*/ 172768278 h 141"/>
                <a:gd name="T14" fmla="*/ 0 w 29"/>
                <a:gd name="T15" fmla="*/ 0 h 1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6" name="Freeform 37">
              <a:extLst>
                <a:ext uri="{FF2B5EF4-FFF2-40B4-BE49-F238E27FC236}">
                  <a16:creationId xmlns:a16="http://schemas.microsoft.com/office/drawing/2014/main" id="{C2E4E0A0-36DF-4A2D-8BC1-EAFA7A4C3191}"/>
                </a:ext>
              </a:extLst>
            </p:cNvPr>
            <p:cNvSpPr>
              <a:spLocks/>
            </p:cNvSpPr>
            <p:nvPr/>
          </p:nvSpPr>
          <p:spPr bwMode="auto">
            <a:xfrm>
              <a:off x="7412038" y="4978400"/>
              <a:ext cx="31750" cy="188913"/>
            </a:xfrm>
            <a:custGeom>
              <a:avLst/>
              <a:gdLst>
                <a:gd name="T0" fmla="*/ 0 w 8"/>
                <a:gd name="T1" fmla="*/ 402731031 h 48"/>
                <a:gd name="T2" fmla="*/ 63003906 w 8"/>
                <a:gd name="T3" fmla="*/ 573114814 h 48"/>
                <a:gd name="T4" fmla="*/ 126007813 w 8"/>
                <a:gd name="T5" fmla="*/ 743502533 h 48"/>
                <a:gd name="T6" fmla="*/ 110255844 w 8"/>
                <a:gd name="T7" fmla="*/ 294302840 h 48"/>
                <a:gd name="T8" fmla="*/ 0 w 8"/>
                <a:gd name="T9" fmla="*/ 0 h 48"/>
                <a:gd name="T10" fmla="*/ 0 w 8"/>
                <a:gd name="T11" fmla="*/ 61959528 h 48"/>
                <a:gd name="T12" fmla="*/ 0 w 8"/>
                <a:gd name="T13" fmla="*/ 402731031 h 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7" name="Freeform 38">
              <a:extLst>
                <a:ext uri="{FF2B5EF4-FFF2-40B4-BE49-F238E27FC236}">
                  <a16:creationId xmlns:a16="http://schemas.microsoft.com/office/drawing/2014/main" id="{479E8CA6-B4BB-447A-A9BA-51B878A3CA08}"/>
                </a:ext>
              </a:extLst>
            </p:cNvPr>
            <p:cNvSpPr>
              <a:spLocks/>
            </p:cNvSpPr>
            <p:nvPr/>
          </p:nvSpPr>
          <p:spPr bwMode="auto">
            <a:xfrm>
              <a:off x="7439026" y="5434013"/>
              <a:ext cx="174625" cy="439738"/>
            </a:xfrm>
            <a:custGeom>
              <a:avLst/>
              <a:gdLst>
                <a:gd name="T0" fmla="*/ 173259750 w 44"/>
                <a:gd name="T1" fmla="*/ 439440880 h 111"/>
                <a:gd name="T2" fmla="*/ 0 w 44"/>
                <a:gd name="T3" fmla="*/ 0 h 111"/>
                <a:gd name="T4" fmla="*/ 173259750 w 44"/>
                <a:gd name="T5" fmla="*/ 769022530 h 111"/>
                <a:gd name="T6" fmla="*/ 220515656 w 44"/>
                <a:gd name="T7" fmla="*/ 910269545 h 111"/>
                <a:gd name="T8" fmla="*/ 614287094 w 44"/>
                <a:gd name="T9" fmla="*/ 1742067645 h 111"/>
                <a:gd name="T10" fmla="*/ 693042969 w 44"/>
                <a:gd name="T11" fmla="*/ 1742067645 h 111"/>
                <a:gd name="T12" fmla="*/ 346523469 w 44"/>
                <a:gd name="T13" fmla="*/ 816102227 h 111"/>
                <a:gd name="T14" fmla="*/ 173259750 w 44"/>
                <a:gd name="T15" fmla="*/ 439440880 h 1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62" name="Rectangle 61">
            <a:extLst>
              <a:ext uri="{FF2B5EF4-FFF2-40B4-BE49-F238E27FC236}">
                <a16:creationId xmlns:a16="http://schemas.microsoft.com/office/drawing/2014/main" id="{4E0C2129-8C08-4C57-ABF6-06E6745B6F23}"/>
              </a:ext>
            </a:extLst>
          </p:cNvPr>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01" name="Title Placeholder 1">
            <a:extLst>
              <a:ext uri="{FF2B5EF4-FFF2-40B4-BE49-F238E27FC236}">
                <a16:creationId xmlns:a16="http://schemas.microsoft.com/office/drawing/2014/main" id="{C24BFC17-B3FD-420A-99DE-FA3171C777DC}"/>
              </a:ext>
            </a:extLst>
          </p:cNvPr>
          <p:cNvSpPr>
            <a:spLocks noGrp="1" noChangeArrowheads="1"/>
          </p:cNvSpPr>
          <p:nvPr>
            <p:ph type="title"/>
          </p:nvPr>
        </p:nvSpPr>
        <p:spPr bwMode="auto">
          <a:xfrm>
            <a:off x="1944688" y="623888"/>
            <a:ext cx="6589712"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заголовка</a:t>
            </a:r>
            <a:endParaRPr lang="en-US" altLang="ru-RU"/>
          </a:p>
        </p:txBody>
      </p:sp>
      <p:sp>
        <p:nvSpPr>
          <p:cNvPr id="4102" name="Text Placeholder 2">
            <a:extLst>
              <a:ext uri="{FF2B5EF4-FFF2-40B4-BE49-F238E27FC236}">
                <a16:creationId xmlns:a16="http://schemas.microsoft.com/office/drawing/2014/main" id="{FB816BCA-6C33-4002-BDCD-C813DAC9B746}"/>
              </a:ext>
            </a:extLst>
          </p:cNvPr>
          <p:cNvSpPr>
            <a:spLocks noGrp="1" noChangeArrowheads="1"/>
          </p:cNvSpPr>
          <p:nvPr>
            <p:ph type="body" idx="1"/>
          </p:nvPr>
        </p:nvSpPr>
        <p:spPr bwMode="auto">
          <a:xfrm>
            <a:off x="1943100" y="2133600"/>
            <a:ext cx="65913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6560A711-ADD6-4853-A56E-F210813EA079}"/>
              </a:ext>
            </a:extLst>
          </p:cNvPr>
          <p:cNvSpPr>
            <a:spLocks noGrp="1"/>
          </p:cNvSpPr>
          <p:nvPr>
            <p:ph type="dt" sz="half" idx="2"/>
          </p:nvPr>
        </p:nvSpPr>
        <p:spPr>
          <a:xfrm>
            <a:off x="7772400" y="6135688"/>
            <a:ext cx="766763" cy="369887"/>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BB307ED-6BAB-4B67-8283-7FD9EAE2530F}" type="datetime1">
              <a:rPr lang="ru-RU" smtClean="0"/>
              <a:t>25.09.2025</a:t>
            </a:fld>
            <a:endParaRPr lang="ru-RU"/>
          </a:p>
        </p:txBody>
      </p:sp>
      <p:sp>
        <p:nvSpPr>
          <p:cNvPr id="5" name="Footer Placeholder 4">
            <a:extLst>
              <a:ext uri="{FF2B5EF4-FFF2-40B4-BE49-F238E27FC236}">
                <a16:creationId xmlns:a16="http://schemas.microsoft.com/office/drawing/2014/main" id="{9197986D-7ED5-41A0-B1E9-871979BB942C}"/>
              </a:ext>
            </a:extLst>
          </p:cNvPr>
          <p:cNvSpPr>
            <a:spLocks noGrp="1"/>
          </p:cNvSpPr>
          <p:nvPr>
            <p:ph type="ftr" sz="quarter" idx="3"/>
          </p:nvPr>
        </p:nvSpPr>
        <p:spPr>
          <a:xfrm>
            <a:off x="1943100" y="6135688"/>
            <a:ext cx="57165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0AB04921-21EB-4D3E-957A-B0F166316050}"/>
              </a:ext>
            </a:extLst>
          </p:cNvPr>
          <p:cNvSpPr>
            <a:spLocks noGrp="1"/>
          </p:cNvSpPr>
          <p:nvPr>
            <p:ph type="sldNum" sz="quarter" idx="4"/>
          </p:nvPr>
        </p:nvSpPr>
        <p:spPr bwMode="gray">
          <a:xfrm>
            <a:off x="511175" y="787400"/>
            <a:ext cx="585788" cy="365125"/>
          </a:xfrm>
          <a:prstGeom prst="rect">
            <a:avLst/>
          </a:prstGeom>
        </p:spPr>
        <p:txBody>
          <a:bodyPr vert="horz" lIns="91440" tIns="45720" rIns="91440" bIns="45720" rtlCol="0" anchor="ctr"/>
          <a:lstStyle>
            <a:lvl1pPr algn="r">
              <a:defRPr sz="2000">
                <a:solidFill>
                  <a:srgbClr val="FEFFFF"/>
                </a:solidFill>
              </a:defRPr>
            </a:lvl1pPr>
          </a:lstStyle>
          <a:p>
            <a:pPr>
              <a:defRPr/>
            </a:pPr>
            <a:fld id="{BE4C8434-2552-4A5E-B3C3-41F26224E42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6520" r:id="rId1"/>
    <p:sldLayoutId id="2147486521" r:id="rId2"/>
    <p:sldLayoutId id="2147486522" r:id="rId3"/>
    <p:sldLayoutId id="2147486523" r:id="rId4"/>
    <p:sldLayoutId id="2147486524" r:id="rId5"/>
    <p:sldLayoutId id="2147486525" r:id="rId6"/>
    <p:sldLayoutId id="2147486526" r:id="rId7"/>
    <p:sldLayoutId id="2147486527" r:id="rId8"/>
    <p:sldLayoutId id="2147486528" r:id="rId9"/>
    <p:sldLayoutId id="2147486529" r:id="rId10"/>
    <p:sldLayoutId id="2147486530" r:id="rId11"/>
    <p:sldLayoutId id="2147486531" r:id="rId12"/>
    <p:sldLayoutId id="2147486532" r:id="rId13"/>
    <p:sldLayoutId id="2147486533" r:id="rId14"/>
    <p:sldLayoutId id="2147486534" r:id="rId15"/>
    <p:sldLayoutId id="2147486535" r:id="rId16"/>
  </p:sldLayoutIdLst>
  <p:hf sldNum="0" hdr="0" dt="0"/>
  <p:txStyles>
    <p:titleStyle>
      <a:lvl1pPr algn="l" defTabSz="457200" rtl="0" eaLnBrk="0" fontAlgn="base" hangingPunct="0">
        <a:spcBef>
          <a:spcPct val="0"/>
        </a:spcBef>
        <a:spcAft>
          <a:spcPct val="0"/>
        </a:spcAft>
        <a:defRPr sz="3600" kern="1200">
          <a:solidFill>
            <a:srgbClr val="262626"/>
          </a:solidFill>
          <a:latin typeface="+mj-lt"/>
          <a:ea typeface="+mj-ea"/>
          <a:cs typeface="+mj-cs"/>
        </a:defRPr>
      </a:lvl1pPr>
      <a:lvl2pPr algn="l" defTabSz="457200" rtl="0" eaLnBrk="0" fontAlgn="base" hangingPunct="0">
        <a:spcBef>
          <a:spcPct val="0"/>
        </a:spcBef>
        <a:spcAft>
          <a:spcPct val="0"/>
        </a:spcAft>
        <a:defRPr sz="3600">
          <a:solidFill>
            <a:srgbClr val="262626"/>
          </a:solidFill>
          <a:latin typeface="Arial" panose="020B0604020202020204" pitchFamily="34" charset="0"/>
        </a:defRPr>
      </a:lvl2pPr>
      <a:lvl3pPr algn="l" defTabSz="457200" rtl="0" eaLnBrk="0" fontAlgn="base" hangingPunct="0">
        <a:spcBef>
          <a:spcPct val="0"/>
        </a:spcBef>
        <a:spcAft>
          <a:spcPct val="0"/>
        </a:spcAft>
        <a:defRPr sz="3600">
          <a:solidFill>
            <a:srgbClr val="262626"/>
          </a:solidFill>
          <a:latin typeface="Arial" panose="020B0604020202020204" pitchFamily="34" charset="0"/>
        </a:defRPr>
      </a:lvl3pPr>
      <a:lvl4pPr algn="l" defTabSz="457200" rtl="0" eaLnBrk="0" fontAlgn="base" hangingPunct="0">
        <a:spcBef>
          <a:spcPct val="0"/>
        </a:spcBef>
        <a:spcAft>
          <a:spcPct val="0"/>
        </a:spcAft>
        <a:defRPr sz="3600">
          <a:solidFill>
            <a:srgbClr val="262626"/>
          </a:solidFill>
          <a:latin typeface="Arial" panose="020B0604020202020204" pitchFamily="34" charset="0"/>
        </a:defRPr>
      </a:lvl4pPr>
      <a:lvl5pPr algn="l" defTabSz="457200" rtl="0" eaLnBrk="0" fontAlgn="base" hangingPunct="0">
        <a:spcBef>
          <a:spcPct val="0"/>
        </a:spcBef>
        <a:spcAft>
          <a:spcPct val="0"/>
        </a:spcAft>
        <a:defRPr sz="3600">
          <a:solidFill>
            <a:srgbClr val="262626"/>
          </a:solidFill>
          <a:latin typeface="Arial" panose="020B0604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9.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9.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diagramLayout" Target="../diagrams/layout8.xml"/><Relationship Id="rId7" Type="http://schemas.openxmlformats.org/officeDocument/2006/relationships/customXml" Target="../ink/ink1.xml"/><Relationship Id="rId2" Type="http://schemas.openxmlformats.org/officeDocument/2006/relationships/diagramData" Target="../diagrams/data8.xml"/><Relationship Id="rId1" Type="http://schemas.openxmlformats.org/officeDocument/2006/relationships/slideLayout" Target="../slideLayouts/slideLayout29.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 Id="rId9"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29.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8.xml"/><Relationship Id="rId1" Type="http://schemas.openxmlformats.org/officeDocument/2006/relationships/slideLayout" Target="../slideLayouts/slideLayout29.xml"/><Relationship Id="rId5" Type="http://schemas.microsoft.com/office/2007/relationships/hdphoto" Target="../media/hdphoto4.wdp"/><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29.xml"/><Relationship Id="rId5" Type="http://schemas.openxmlformats.org/officeDocument/2006/relationships/image" Target="../media/image35.jpeg"/><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29.xml"/><Relationship Id="rId5" Type="http://schemas.openxmlformats.org/officeDocument/2006/relationships/image" Target="../media/image39.png"/><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29.xml"/><Relationship Id="rId6" Type="http://schemas.openxmlformats.org/officeDocument/2006/relationships/image" Target="../media/image42.png"/><Relationship Id="rId5" Type="http://schemas.microsoft.com/office/2007/relationships/hdphoto" Target="../media/hdphoto5.wdp"/><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image" Target="../media/image44.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9287294-23F9-4DC6-B65E-2A74B9C87002}"/>
              </a:ext>
            </a:extLst>
          </p:cNvPr>
          <p:cNvSpPr>
            <a:spLocks noGrp="1"/>
          </p:cNvSpPr>
          <p:nvPr>
            <p:ph idx="1"/>
          </p:nvPr>
        </p:nvSpPr>
        <p:spPr>
          <a:xfrm>
            <a:off x="439738" y="481013"/>
            <a:ext cx="8320087" cy="1147762"/>
          </a:xfrm>
          <a:solidFill>
            <a:schemeClr val="bg2"/>
          </a:solidFill>
          <a:ln>
            <a:solidFill>
              <a:schemeClr val="tx1"/>
            </a:solidFill>
          </a:ln>
        </p:spPr>
        <p:txBody>
          <a:bodyPr rtlCol="0">
            <a:normAutofit/>
          </a:bodyPr>
          <a:lstStyle/>
          <a:p>
            <a:pPr marL="0" indent="0" algn="ctr" eaLnBrk="1" fontAlgn="auto" hangingPunct="1">
              <a:spcBef>
                <a:spcPts val="600"/>
              </a:spcBef>
              <a:spcAft>
                <a:spcPts val="0"/>
              </a:spcAft>
              <a:buFont typeface="Arial" panose="020B0604020202020204" pitchFamily="34" charset="0"/>
              <a:buNone/>
              <a:defRPr/>
            </a:pPr>
            <a:r>
              <a:rPr lang="en-US" sz="3000" b="1" dirty="0">
                <a:solidFill>
                  <a:schemeClr val="accent5">
                    <a:lumMod val="75000"/>
                  </a:schemeClr>
                </a:solidFill>
                <a:latin typeface="Arial" panose="020B0604020202020204" pitchFamily="34" charset="0"/>
                <a:cs typeface="Arial" panose="020B0604020202020204" pitchFamily="34" charset="0"/>
              </a:rPr>
              <a:t>COURSE: MEASUREMENT METHODS AND TOOLS</a:t>
            </a:r>
            <a:endParaRPr lang="ru-RU" sz="3000" b="1" dirty="0">
              <a:solidFill>
                <a:schemeClr val="accent5">
                  <a:lumMod val="75000"/>
                </a:schemeClr>
              </a:solidFill>
              <a:latin typeface="Arial" panose="020B0604020202020204" pitchFamily="34" charset="0"/>
              <a:cs typeface="Arial" panose="020B0604020202020204" pitchFamily="34" charset="0"/>
            </a:endParaRPr>
          </a:p>
        </p:txBody>
      </p:sp>
      <p:sp>
        <p:nvSpPr>
          <p:cNvPr id="6" name="Нижний колонтитул 5">
            <a:extLst>
              <a:ext uri="{FF2B5EF4-FFF2-40B4-BE49-F238E27FC236}">
                <a16:creationId xmlns:a16="http://schemas.microsoft.com/office/drawing/2014/main" id="{D6EDF5AE-E763-4053-8FB4-94002738712B}"/>
              </a:ext>
            </a:extLst>
          </p:cNvPr>
          <p:cNvSpPr>
            <a:spLocks noGrp="1"/>
          </p:cNvSpPr>
          <p:nvPr>
            <p:ph type="ftr" sz="quarter" idx="11"/>
          </p:nvPr>
        </p:nvSpPr>
        <p:spPr/>
        <p:txBody>
          <a:bodyPr/>
          <a:lstStyle/>
          <a:p>
            <a:pPr>
              <a:defRPr/>
            </a:pPr>
            <a:r>
              <a:rPr lang="en-US" sz="1400" dirty="0"/>
              <a:t>© </a:t>
            </a:r>
            <a:r>
              <a:rPr lang="en-US" sz="1400" dirty="0" err="1"/>
              <a:t>B.Khamdamov</a:t>
            </a:r>
            <a:r>
              <a:rPr lang="en-US" sz="1400" dirty="0"/>
              <a:t> </a:t>
            </a:r>
            <a:endParaRPr lang="ru-RU" sz="1400" dirty="0"/>
          </a:p>
        </p:txBody>
      </p:sp>
      <p:sp>
        <p:nvSpPr>
          <p:cNvPr id="59396" name="Прямоугольник 1">
            <a:extLst>
              <a:ext uri="{FF2B5EF4-FFF2-40B4-BE49-F238E27FC236}">
                <a16:creationId xmlns:a16="http://schemas.microsoft.com/office/drawing/2014/main" id="{48C87D0F-21D0-4E09-9470-5C4BFF9FBCEA}"/>
              </a:ext>
            </a:extLst>
          </p:cNvPr>
          <p:cNvSpPr>
            <a:spLocks noChangeArrowheads="1"/>
          </p:cNvSpPr>
          <p:nvPr/>
        </p:nvSpPr>
        <p:spPr bwMode="auto">
          <a:xfrm>
            <a:off x="179388" y="2636838"/>
            <a:ext cx="8785225"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buFontTx/>
              <a:buNone/>
            </a:pPr>
            <a:r>
              <a:rPr lang="en-US" altLang="ru-RU" sz="3000" b="1" dirty="0">
                <a:solidFill>
                  <a:srgbClr val="000000"/>
                </a:solidFill>
                <a:latin typeface="Arial" panose="020B0604020202020204" pitchFamily="34" charset="0"/>
                <a:cs typeface="Arial" panose="020B0604020202020204" pitchFamily="34" charset="0"/>
              </a:rPr>
              <a:t>Week </a:t>
            </a:r>
            <a:r>
              <a:rPr lang="ru-RU" altLang="ru-RU" sz="3000" b="1" dirty="0">
                <a:solidFill>
                  <a:srgbClr val="000000"/>
                </a:solidFill>
                <a:latin typeface="Arial" panose="020B0604020202020204" pitchFamily="34" charset="0"/>
                <a:cs typeface="Arial" panose="020B0604020202020204" pitchFamily="34" charset="0"/>
              </a:rPr>
              <a:t>2</a:t>
            </a:r>
            <a:r>
              <a:rPr lang="en-US" altLang="ru-RU" sz="3000" b="1" dirty="0">
                <a:solidFill>
                  <a:srgbClr val="000000"/>
                </a:solidFill>
                <a:latin typeface="Arial" panose="020B0604020202020204" pitchFamily="34" charset="0"/>
                <a:cs typeface="Arial" panose="020B0604020202020204" pitchFamily="34" charset="0"/>
              </a:rPr>
              <a:t>.</a:t>
            </a:r>
            <a:r>
              <a:rPr lang="en-US" altLang="ru-RU" sz="3000" dirty="0">
                <a:solidFill>
                  <a:srgbClr val="000000"/>
                </a:solidFill>
                <a:latin typeface="Arial" panose="020B0604020202020204" pitchFamily="34" charset="0"/>
                <a:cs typeface="Arial" panose="020B0604020202020204" pitchFamily="34" charset="0"/>
              </a:rPr>
              <a:t> </a:t>
            </a:r>
            <a:r>
              <a:rPr lang="en-US" sz="3000" dirty="0">
                <a:solidFill>
                  <a:schemeClr val="tx1"/>
                </a:solidFill>
                <a:latin typeface="Arial" panose="020B0604020202020204" pitchFamily="34" charset="0"/>
                <a:cs typeface="Arial" panose="020B0604020202020204" pitchFamily="34" charset="0"/>
              </a:rPr>
              <a:t>Fundamental basics of measurement</a:t>
            </a:r>
            <a:endParaRPr lang="en-US" altLang="ru-RU" sz="3000" dirty="0">
              <a:solidFill>
                <a:schemeClr val="tx1"/>
              </a:solidFill>
              <a:latin typeface="Arial" panose="020B0604020202020204" pitchFamily="34" charset="0"/>
              <a:cs typeface="Arial" panose="020B0604020202020204" pitchFamily="34" charset="0"/>
            </a:endParaRPr>
          </a:p>
          <a:p>
            <a:pPr algn="ctr" eaLnBrk="1" hangingPunct="1">
              <a:buFontTx/>
              <a:buNone/>
            </a:pPr>
            <a:endParaRPr lang="en-US" altLang="ru-RU" sz="3000" b="1" dirty="0">
              <a:latin typeface="Arial" panose="020B0604020202020204" pitchFamily="34" charset="0"/>
              <a:cs typeface="Arial" panose="020B0604020202020204" pitchFamily="34" charset="0"/>
            </a:endParaRPr>
          </a:p>
          <a:p>
            <a:pPr algn="ctr" eaLnBrk="1" hangingPunct="1">
              <a:buFontTx/>
              <a:buNone/>
            </a:pPr>
            <a:r>
              <a:rPr lang="en-US" altLang="ru-RU" sz="3000" b="1" dirty="0">
                <a:solidFill>
                  <a:srgbClr val="000000"/>
                </a:solidFill>
                <a:latin typeface="Arial" panose="020B0604020202020204" pitchFamily="34" charset="0"/>
                <a:cs typeface="Arial" panose="020B0604020202020204" pitchFamily="34" charset="0"/>
              </a:rPr>
              <a:t>Lecturer:</a:t>
            </a:r>
            <a:r>
              <a:rPr lang="en-US" altLang="ru-RU" sz="3000" dirty="0">
                <a:solidFill>
                  <a:srgbClr val="000000"/>
                </a:solidFill>
                <a:latin typeface="Arial" panose="020B0604020202020204" pitchFamily="34" charset="0"/>
                <a:cs typeface="Arial" panose="020B0604020202020204" pitchFamily="34" charset="0"/>
              </a:rPr>
              <a:t> PhD. </a:t>
            </a:r>
            <a:r>
              <a:rPr lang="en-US" altLang="ru-RU" sz="3000" dirty="0" err="1">
                <a:solidFill>
                  <a:srgbClr val="000000"/>
                </a:solidFill>
                <a:latin typeface="Arial" panose="020B0604020202020204" pitchFamily="34" charset="0"/>
                <a:cs typeface="Arial" panose="020B0604020202020204" pitchFamily="34" charset="0"/>
              </a:rPr>
              <a:t>B.Khamdamov</a:t>
            </a:r>
            <a:endParaRPr lang="en-US" altLang="ru-RU" sz="3200" dirty="0">
              <a:solidFill>
                <a:srgbClr val="000000"/>
              </a:solidFill>
              <a:latin typeface="Arial" panose="020B0604020202020204" pitchFamily="34" charset="0"/>
              <a:cs typeface="Arial" panose="020B0604020202020204" pitchFamily="34" charset="0"/>
            </a:endParaRPr>
          </a:p>
          <a:p>
            <a:pPr algn="ctr" eaLnBrk="1" hangingPunct="1">
              <a:buFontTx/>
              <a:buNone/>
            </a:pPr>
            <a:r>
              <a:rPr lang="en-US" altLang="ru-RU" sz="3000" dirty="0">
                <a:solidFill>
                  <a:srgbClr val="000000"/>
                </a:solidFill>
                <a:latin typeface="Arial" panose="020B0604020202020204" pitchFamily="34" charset="0"/>
                <a:cs typeface="Arial" panose="020B0604020202020204" pitchFamily="34" charset="0"/>
              </a:rPr>
              <a:t> (Andijan Technical Institute)</a:t>
            </a:r>
          </a:p>
        </p:txBody>
      </p:sp>
      <p:sp>
        <p:nvSpPr>
          <p:cNvPr id="5" name="10-конечная звезда 3">
            <a:extLst>
              <a:ext uri="{FF2B5EF4-FFF2-40B4-BE49-F238E27FC236}">
                <a16:creationId xmlns:a16="http://schemas.microsoft.com/office/drawing/2014/main" id="{29FDF8E2-D21D-486C-A9F6-17ACA7CB7267}"/>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a:t>
            </a:r>
            <a:endParaRPr lang="ru-RU" sz="2000" dirty="0">
              <a:solidFill>
                <a:schemeClr val="tx1"/>
              </a:solidFill>
              <a:latin typeface="Palatino Linotype" panose="0204050205050503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a:extLst>
              <a:ext uri="{FF2B5EF4-FFF2-40B4-BE49-F238E27FC236}">
                <a16:creationId xmlns:a16="http://schemas.microsoft.com/office/drawing/2014/main" id="{FB3DD6AC-0E4F-40D6-9DD6-D4894129F43E}"/>
              </a:ext>
            </a:extLst>
          </p:cNvPr>
          <p:cNvSpPr>
            <a:spLocks noGrp="1"/>
          </p:cNvSpPr>
          <p:nvPr>
            <p:ph idx="1"/>
          </p:nvPr>
        </p:nvSpPr>
        <p:spPr>
          <a:xfrm>
            <a:off x="439738" y="481013"/>
            <a:ext cx="8229600" cy="931862"/>
          </a:xfrm>
          <a:solidFill>
            <a:schemeClr val="bg2"/>
          </a:solidFill>
          <a:ln>
            <a:solidFill>
              <a:schemeClr val="tx1"/>
            </a:solidFill>
          </a:ln>
        </p:spPr>
        <p:txBody>
          <a:bodyPr rtlCol="0">
            <a:normAutofit fontScale="92500"/>
          </a:bodyPr>
          <a:lstStyle/>
          <a:p>
            <a:pPr marL="0" indent="0" algn="ctr" eaLnBrk="1" fontAlgn="auto" hangingPunct="1">
              <a:spcBef>
                <a:spcPts val="600"/>
              </a:spcBef>
              <a:spcAft>
                <a:spcPts val="0"/>
              </a:spcAft>
              <a:buFont typeface="Arial" panose="020B0604020202020204" pitchFamily="34" charset="0"/>
              <a:buNone/>
              <a:defRPr/>
            </a:pPr>
            <a:r>
              <a:rPr lang="en-US" sz="3600" b="1" dirty="0">
                <a:solidFill>
                  <a:schemeClr val="accent5">
                    <a:lumMod val="75000"/>
                  </a:schemeClr>
                </a:solidFill>
                <a:latin typeface="Arial" panose="020B0604020202020204" pitchFamily="34" charset="0"/>
                <a:cs typeface="Arial" panose="020B0604020202020204" pitchFamily="34" charset="0"/>
              </a:rPr>
              <a:t>O’LCHASH USULLARI VA VOSITALARI</a:t>
            </a:r>
          </a:p>
        </p:txBody>
      </p:sp>
      <p:sp>
        <p:nvSpPr>
          <p:cNvPr id="2" name="Нижний колонтитул 1">
            <a:extLst>
              <a:ext uri="{FF2B5EF4-FFF2-40B4-BE49-F238E27FC236}">
                <a16:creationId xmlns:a16="http://schemas.microsoft.com/office/drawing/2014/main" id="{CCF24D4C-1EC4-464A-942A-93DFE24BE593}"/>
              </a:ext>
            </a:extLst>
          </p:cNvPr>
          <p:cNvSpPr>
            <a:spLocks noGrp="1"/>
          </p:cNvSpPr>
          <p:nvPr>
            <p:ph type="ftr" sz="quarter" idx="11"/>
          </p:nvPr>
        </p:nvSpPr>
        <p:spPr/>
        <p:txBody>
          <a:bodyPr/>
          <a:lstStyle/>
          <a:p>
            <a:pPr>
              <a:defRPr/>
            </a:pPr>
            <a:r>
              <a:rPr lang="en-US" sz="1400" dirty="0"/>
              <a:t>© </a:t>
            </a:r>
            <a:r>
              <a:rPr lang="en-US" sz="1400" dirty="0" err="1"/>
              <a:t>B.Khamdamov</a:t>
            </a:r>
            <a:r>
              <a:rPr lang="en-US" sz="1400" dirty="0"/>
              <a:t> </a:t>
            </a:r>
            <a:endParaRPr lang="ru-RU" sz="1400" dirty="0"/>
          </a:p>
        </p:txBody>
      </p:sp>
      <p:sp>
        <p:nvSpPr>
          <p:cNvPr id="61444" name="Прямоугольник 5">
            <a:extLst>
              <a:ext uri="{FF2B5EF4-FFF2-40B4-BE49-F238E27FC236}">
                <a16:creationId xmlns:a16="http://schemas.microsoft.com/office/drawing/2014/main" id="{DD5D4EF7-0392-464F-A427-F1C7512AE837}"/>
              </a:ext>
            </a:extLst>
          </p:cNvPr>
          <p:cNvSpPr>
            <a:spLocks noChangeArrowheads="1"/>
          </p:cNvSpPr>
          <p:nvPr/>
        </p:nvSpPr>
        <p:spPr bwMode="auto">
          <a:xfrm>
            <a:off x="0" y="3086100"/>
            <a:ext cx="91440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buFontTx/>
              <a:buNone/>
            </a:pPr>
            <a:r>
              <a:rPr lang="en-US" altLang="ru-RU" sz="2800" b="1" dirty="0">
                <a:solidFill>
                  <a:srgbClr val="000000"/>
                </a:solidFill>
                <a:latin typeface="Arial" panose="020B0604020202020204" pitchFamily="34" charset="0"/>
                <a:cs typeface="Arial" panose="020B0604020202020204" pitchFamily="34" charset="0"/>
              </a:rPr>
              <a:t>2-Ma’ruza.</a:t>
            </a:r>
            <a:r>
              <a:rPr lang="en-US" altLang="ru-RU" sz="2800" dirty="0">
                <a:solidFill>
                  <a:srgbClr val="000000"/>
                </a:solidFill>
                <a:latin typeface="Arial" panose="020B0604020202020204" pitchFamily="34" charset="0"/>
                <a:cs typeface="Arial" panose="020B0604020202020204" pitchFamily="34" charset="0"/>
              </a:rPr>
              <a:t> </a:t>
            </a:r>
            <a:r>
              <a:rPr lang="en-US" sz="3000" dirty="0">
                <a:solidFill>
                  <a:schemeClr val="tx1"/>
                </a:solidFill>
                <a:latin typeface="Arial" panose="020B0604020202020204" pitchFamily="34" charset="0"/>
                <a:cs typeface="Arial" panose="020B0604020202020204" pitchFamily="34" charset="0"/>
              </a:rPr>
              <a:t>O‘lchashning fundamental </a:t>
            </a:r>
            <a:r>
              <a:rPr lang="en-US" sz="3000" dirty="0" err="1">
                <a:solidFill>
                  <a:schemeClr val="tx1"/>
                </a:solidFill>
                <a:latin typeface="Arial" panose="020B0604020202020204" pitchFamily="34" charset="0"/>
                <a:cs typeface="Arial" panose="020B0604020202020204" pitchFamily="34" charset="0"/>
              </a:rPr>
              <a:t>asoslari</a:t>
            </a:r>
            <a:r>
              <a:rPr lang="en-US" altLang="ru-RU" sz="3000" dirty="0">
                <a:solidFill>
                  <a:schemeClr val="tx1"/>
                </a:solidFill>
                <a:latin typeface="Arial" panose="020B0604020202020204" pitchFamily="34" charset="0"/>
              </a:rPr>
              <a:t>. </a:t>
            </a:r>
            <a:endParaRPr lang="en-US" altLang="ru-RU" sz="2800" dirty="0">
              <a:solidFill>
                <a:srgbClr val="000000"/>
              </a:solidFill>
              <a:latin typeface="Arial" panose="020B0604020202020204" pitchFamily="34" charset="0"/>
              <a:cs typeface="Arial" panose="020B0604020202020204" pitchFamily="34" charset="0"/>
            </a:endParaRPr>
          </a:p>
          <a:p>
            <a:pPr algn="ctr" eaLnBrk="1" hangingPunct="1">
              <a:buFontTx/>
              <a:buNone/>
            </a:pPr>
            <a:endParaRPr lang="en-US" altLang="ru-RU" sz="2800" b="1" dirty="0">
              <a:latin typeface="Arial" panose="020B0604020202020204" pitchFamily="34" charset="0"/>
              <a:cs typeface="Arial" panose="020B0604020202020204" pitchFamily="34" charset="0"/>
            </a:endParaRPr>
          </a:p>
          <a:p>
            <a:pPr algn="ctr" eaLnBrk="1" hangingPunct="1">
              <a:buFontTx/>
              <a:buNone/>
            </a:pPr>
            <a:r>
              <a:rPr lang="en-US" altLang="ru-RU" sz="2800" b="1" dirty="0" err="1">
                <a:solidFill>
                  <a:srgbClr val="000000"/>
                </a:solidFill>
                <a:latin typeface="Arial" panose="020B0604020202020204" pitchFamily="34" charset="0"/>
                <a:cs typeface="Arial" panose="020B0604020202020204" pitchFamily="34" charset="0"/>
              </a:rPr>
              <a:t>Ma’ruzachi</a:t>
            </a:r>
            <a:r>
              <a:rPr lang="en-US" altLang="ru-RU" sz="2800" b="1" dirty="0">
                <a:solidFill>
                  <a:srgbClr val="000000"/>
                </a:solidFill>
                <a:latin typeface="Arial" panose="020B0604020202020204" pitchFamily="34" charset="0"/>
                <a:cs typeface="Arial" panose="020B0604020202020204" pitchFamily="34" charset="0"/>
              </a:rPr>
              <a:t>:</a:t>
            </a:r>
            <a:r>
              <a:rPr lang="en-US" altLang="ru-RU" sz="2800" dirty="0">
                <a:solidFill>
                  <a:srgbClr val="000000"/>
                </a:solidFill>
                <a:latin typeface="Arial" panose="020B0604020202020204" pitchFamily="34" charset="0"/>
                <a:cs typeface="Arial" panose="020B0604020202020204" pitchFamily="34" charset="0"/>
              </a:rPr>
              <a:t> PhD. </a:t>
            </a:r>
            <a:r>
              <a:rPr lang="en-US" altLang="ru-RU" sz="2800" dirty="0" err="1">
                <a:solidFill>
                  <a:srgbClr val="000000"/>
                </a:solidFill>
                <a:latin typeface="Arial" panose="020B0604020202020204" pitchFamily="34" charset="0"/>
                <a:cs typeface="Arial" panose="020B0604020202020204" pitchFamily="34" charset="0"/>
              </a:rPr>
              <a:t>B.Xamdamov</a:t>
            </a:r>
            <a:endParaRPr lang="en-US" altLang="ru-RU" sz="2800" dirty="0">
              <a:solidFill>
                <a:srgbClr val="000000"/>
              </a:solidFill>
              <a:latin typeface="Arial" panose="020B0604020202020204" pitchFamily="34" charset="0"/>
              <a:cs typeface="Arial" panose="020B0604020202020204" pitchFamily="34" charset="0"/>
            </a:endParaRPr>
          </a:p>
          <a:p>
            <a:pPr algn="ctr" eaLnBrk="1" hangingPunct="1">
              <a:buFontTx/>
              <a:buNone/>
            </a:pPr>
            <a:r>
              <a:rPr lang="en-US" altLang="ru-RU" sz="2800" dirty="0">
                <a:solidFill>
                  <a:srgbClr val="000000"/>
                </a:solidFill>
                <a:latin typeface="Arial" panose="020B0604020202020204" pitchFamily="34" charset="0"/>
                <a:cs typeface="Arial" panose="020B0604020202020204" pitchFamily="34" charset="0"/>
              </a:rPr>
              <a:t> (</a:t>
            </a:r>
            <a:r>
              <a:rPr lang="en-US" altLang="ru-RU" sz="2800" dirty="0" err="1">
                <a:solidFill>
                  <a:srgbClr val="000000"/>
                </a:solidFill>
                <a:latin typeface="Arial" panose="020B0604020202020204" pitchFamily="34" charset="0"/>
                <a:cs typeface="Arial" panose="020B0604020202020204" pitchFamily="34" charset="0"/>
              </a:rPr>
              <a:t>Andijon</a:t>
            </a:r>
            <a:r>
              <a:rPr lang="en-US" altLang="ru-RU" sz="2800" dirty="0">
                <a:solidFill>
                  <a:srgbClr val="000000"/>
                </a:solidFill>
                <a:latin typeface="Arial" panose="020B0604020202020204" pitchFamily="34" charset="0"/>
                <a:cs typeface="Arial" panose="020B0604020202020204" pitchFamily="34" charset="0"/>
              </a:rPr>
              <a:t> </a:t>
            </a:r>
            <a:r>
              <a:rPr lang="en-US" altLang="ru-RU" sz="3000" dirty="0" err="1">
                <a:solidFill>
                  <a:schemeClr val="tx1"/>
                </a:solidFill>
                <a:latin typeface="Arial" panose="020B0604020202020204" pitchFamily="34" charset="0"/>
              </a:rPr>
              <a:t>davlat</a:t>
            </a:r>
            <a:r>
              <a:rPr lang="en-US" altLang="ru-RU" sz="3000" dirty="0">
                <a:solidFill>
                  <a:schemeClr val="tx1"/>
                </a:solidFill>
                <a:latin typeface="Arial" panose="020B0604020202020204" pitchFamily="34" charset="0"/>
              </a:rPr>
              <a:t> </a:t>
            </a:r>
            <a:r>
              <a:rPr lang="en-US" altLang="ru-RU" sz="3000" dirty="0" err="1">
                <a:solidFill>
                  <a:schemeClr val="tx1"/>
                </a:solidFill>
                <a:latin typeface="Arial" panose="020B0604020202020204" pitchFamily="34" charset="0"/>
              </a:rPr>
              <a:t>texnika</a:t>
            </a:r>
            <a:r>
              <a:rPr lang="en-US" altLang="ru-RU" sz="2800" dirty="0">
                <a:solidFill>
                  <a:srgbClr val="000000"/>
                </a:solidFill>
                <a:latin typeface="Arial" panose="020B0604020202020204" pitchFamily="34" charset="0"/>
                <a:cs typeface="Arial" panose="020B0604020202020204" pitchFamily="34" charset="0"/>
              </a:rPr>
              <a:t> </a:t>
            </a:r>
            <a:r>
              <a:rPr lang="en-US" altLang="ru-RU" sz="2800" dirty="0" err="1">
                <a:solidFill>
                  <a:srgbClr val="000000"/>
                </a:solidFill>
                <a:latin typeface="Arial" panose="020B0604020202020204" pitchFamily="34" charset="0"/>
                <a:cs typeface="Arial" panose="020B0604020202020204" pitchFamily="34" charset="0"/>
              </a:rPr>
              <a:t>Instituti</a:t>
            </a:r>
            <a:r>
              <a:rPr lang="en-US" altLang="ru-RU" sz="2800" dirty="0">
                <a:solidFill>
                  <a:srgbClr val="000000"/>
                </a:solidFill>
                <a:latin typeface="Arial" panose="020B0604020202020204" pitchFamily="34" charset="0"/>
                <a:cs typeface="Arial" panose="020B0604020202020204" pitchFamily="34" charset="0"/>
              </a:rPr>
              <a:t>)</a:t>
            </a:r>
          </a:p>
        </p:txBody>
      </p:sp>
      <p:sp>
        <p:nvSpPr>
          <p:cNvPr id="6" name="10-конечная звезда 3">
            <a:extLst>
              <a:ext uri="{FF2B5EF4-FFF2-40B4-BE49-F238E27FC236}">
                <a16:creationId xmlns:a16="http://schemas.microsoft.com/office/drawing/2014/main" id="{7B404F31-2CB4-4972-90FE-E8B8BCEFEE35}"/>
              </a:ext>
            </a:extLst>
          </p:cNvPr>
          <p:cNvSpPr/>
          <p:nvPr/>
        </p:nvSpPr>
        <p:spPr>
          <a:xfrm>
            <a:off x="8460432" y="6218237"/>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a:t>
            </a:r>
            <a:endParaRPr lang="ru-RU" sz="2000" dirty="0">
              <a:solidFill>
                <a:schemeClr val="tx1"/>
              </a:solidFill>
              <a:latin typeface="Palatino Linotype" panose="0204050205050503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D5EF035-BB53-40BF-8C31-6EB152F85B71}"/>
              </a:ext>
            </a:extLst>
          </p:cNvPr>
          <p:cNvSpPr/>
          <p:nvPr/>
        </p:nvSpPr>
        <p:spPr>
          <a:xfrm>
            <a:off x="366713" y="342900"/>
            <a:ext cx="8421687" cy="523220"/>
          </a:xfrm>
          <a:prstGeom prst="rect">
            <a:avLst/>
          </a:prstGeom>
          <a:solidFill>
            <a:schemeClr val="accent5">
              <a:lumMod val="20000"/>
              <a:lumOff val="80000"/>
            </a:schemeClr>
          </a:solidFill>
          <a:ln>
            <a:solidFill>
              <a:schemeClr val="tx2"/>
            </a:solidFill>
          </a:ln>
        </p:spPr>
        <p:txBody>
          <a:bodyPr>
            <a:spAutoFit/>
          </a:bodyPr>
          <a:lstStyle/>
          <a:p>
            <a:pPr algn="ctr" eaLnBrk="1" fontAlgn="auto" hangingPunct="1">
              <a:spcBef>
                <a:spcPts val="0"/>
              </a:spcBef>
              <a:spcAft>
                <a:spcPts val="0"/>
              </a:spcAft>
              <a:defRPr/>
            </a:pPr>
            <a:r>
              <a:rPr lang="en-US" sz="2800" b="1" dirty="0">
                <a:solidFill>
                  <a:prstClr val="black"/>
                </a:solidFill>
                <a:ea typeface="Calibri" panose="020F0502020204030204" pitchFamily="34" charset="0"/>
                <a:cs typeface="Arial" panose="020B0604020202020204" pitchFamily="34" charset="0"/>
              </a:rPr>
              <a:t>2-Mavzu: </a:t>
            </a:r>
            <a:r>
              <a:rPr lang="en-US" sz="2800" b="1" dirty="0">
                <a:cs typeface="Arial" panose="020B0604020202020204" pitchFamily="34" charset="0"/>
              </a:rPr>
              <a:t>O‘lchashning fundamental </a:t>
            </a:r>
            <a:r>
              <a:rPr lang="en-US" sz="2800" b="1" dirty="0" err="1">
                <a:cs typeface="Arial" panose="020B0604020202020204" pitchFamily="34" charset="0"/>
              </a:rPr>
              <a:t>asoslari</a:t>
            </a:r>
            <a:r>
              <a:rPr lang="en-US" sz="2800" b="1" dirty="0">
                <a:solidFill>
                  <a:prstClr val="black"/>
                </a:solidFill>
                <a:ea typeface="Calibri" panose="020F0502020204030204" pitchFamily="34" charset="0"/>
                <a:cs typeface="Arial" panose="020B0604020202020204" pitchFamily="34" charset="0"/>
              </a:rPr>
              <a:t>. </a:t>
            </a:r>
            <a:endParaRPr lang="ru-RU" sz="2800" b="1" dirty="0">
              <a:solidFill>
                <a:prstClr val="black"/>
              </a:solidFill>
              <a:cs typeface="Arial" panose="020B0604020202020204" pitchFamily="34" charset="0"/>
            </a:endParaRPr>
          </a:p>
        </p:txBody>
      </p:sp>
      <p:sp>
        <p:nvSpPr>
          <p:cNvPr id="5" name="Прямоугольник 4">
            <a:extLst>
              <a:ext uri="{FF2B5EF4-FFF2-40B4-BE49-F238E27FC236}">
                <a16:creationId xmlns:a16="http://schemas.microsoft.com/office/drawing/2014/main" id="{2FF1B89A-6C41-449D-847E-0072BA4890FE}"/>
              </a:ext>
            </a:extLst>
          </p:cNvPr>
          <p:cNvSpPr/>
          <p:nvPr/>
        </p:nvSpPr>
        <p:spPr>
          <a:xfrm>
            <a:off x="145256" y="2073490"/>
            <a:ext cx="8859044" cy="3982822"/>
          </a:xfrm>
          <a:prstGeom prst="rect">
            <a:avLst/>
          </a:prstGeom>
          <a:solidFill>
            <a:schemeClr val="accent5">
              <a:lumMod val="20000"/>
              <a:lumOff val="80000"/>
            </a:schemeClr>
          </a:solidFill>
          <a:ln>
            <a:solidFill>
              <a:schemeClr val="tx1"/>
            </a:solidFill>
          </a:ln>
        </p:spPr>
        <p:txBody>
          <a:bodyPr wrap="square">
            <a:spAutoFit/>
          </a:bodyPr>
          <a:lstStyle/>
          <a:p>
            <a:pPr algn="ctr" eaLnBrk="1" fontAlgn="auto" hangingPunct="1">
              <a:lnSpc>
                <a:spcPct val="150000"/>
              </a:lnSpc>
              <a:spcBef>
                <a:spcPts val="0"/>
              </a:spcBef>
              <a:spcAft>
                <a:spcPts val="0"/>
              </a:spcAft>
              <a:defRPr/>
            </a:pPr>
            <a:r>
              <a:rPr lang="en-US" sz="3200" b="1" dirty="0" err="1">
                <a:solidFill>
                  <a:prstClr val="black"/>
                </a:solidFill>
                <a:cs typeface="Arial" panose="020B0604020202020204" pitchFamily="34" charset="0"/>
              </a:rPr>
              <a:t>Reja</a:t>
            </a:r>
            <a:r>
              <a:rPr lang="en-US" sz="3200" b="1" dirty="0">
                <a:solidFill>
                  <a:prstClr val="black"/>
                </a:solidFill>
                <a:cs typeface="Arial" panose="020B0604020202020204" pitchFamily="34" charset="0"/>
              </a:rPr>
              <a:t>: </a:t>
            </a:r>
          </a:p>
          <a:p>
            <a:pPr algn="just">
              <a:lnSpc>
                <a:spcPct val="150000"/>
              </a:lnSpc>
              <a:defRPr/>
            </a:pPr>
            <a:r>
              <a:rPr lang="en-US" sz="2800" dirty="0">
                <a:cs typeface="Arial" panose="020B0604020202020204" pitchFamily="34" charset="0"/>
              </a:rPr>
              <a:t>2.1 Fizik </a:t>
            </a:r>
            <a:r>
              <a:rPr lang="en-US" sz="2800" dirty="0" err="1">
                <a:cs typeface="Arial" panose="020B0604020202020204" pitchFamily="34" charset="0"/>
              </a:rPr>
              <a:t>kontinium</a:t>
            </a:r>
            <a:r>
              <a:rPr lang="en-US" sz="2800" dirty="0">
                <a:cs typeface="Arial" panose="020B0604020202020204" pitchFamily="34" charset="0"/>
              </a:rPr>
              <a:t>. </a:t>
            </a:r>
            <a:r>
              <a:rPr lang="en-US" sz="2800" dirty="0" err="1">
                <a:cs typeface="Arial" panose="020B0604020202020204" pitchFamily="34" charset="0"/>
              </a:rPr>
              <a:t>Materiya</a:t>
            </a:r>
            <a:r>
              <a:rPr lang="en-US" sz="2800" dirty="0">
                <a:cs typeface="Arial" panose="020B0604020202020204" pitchFamily="34" charset="0"/>
              </a:rPr>
              <a:t> </a:t>
            </a:r>
            <a:r>
              <a:rPr lang="en-US" sz="2800" dirty="0" err="1">
                <a:cs typeface="Arial" panose="020B0604020202020204" pitchFamily="34" charset="0"/>
              </a:rPr>
              <a:t>va</a:t>
            </a:r>
            <a:r>
              <a:rPr lang="en-US" sz="2800" dirty="0">
                <a:cs typeface="Arial" panose="020B0604020202020204" pitchFamily="34" charset="0"/>
              </a:rPr>
              <a:t> harakat</a:t>
            </a:r>
            <a:endParaRPr lang="ru-RU" sz="2800" dirty="0">
              <a:cs typeface="Arial" panose="020B0604020202020204" pitchFamily="34" charset="0"/>
            </a:endParaRPr>
          </a:p>
          <a:p>
            <a:pPr algn="just">
              <a:lnSpc>
                <a:spcPct val="150000"/>
              </a:lnSpc>
              <a:defRPr/>
            </a:pPr>
            <a:r>
              <a:rPr lang="en-US" sz="2800" dirty="0">
                <a:cs typeface="Arial" panose="020B0604020202020204" pitchFamily="34" charset="0"/>
              </a:rPr>
              <a:t>2.2 </a:t>
            </a:r>
            <a:r>
              <a:rPr lang="en-US" sz="2800" dirty="0" err="1"/>
              <a:t>O’lchashlarni</a:t>
            </a:r>
            <a:r>
              <a:rPr lang="en-US" sz="2800" dirty="0"/>
              <a:t> </a:t>
            </a:r>
            <a:r>
              <a:rPr lang="en-US" sz="2800" dirty="0" err="1"/>
              <a:t>fizik</a:t>
            </a:r>
            <a:r>
              <a:rPr lang="en-US" sz="2800" dirty="0"/>
              <a:t> </a:t>
            </a:r>
            <a:r>
              <a:rPr lang="en-US" sz="2800" dirty="0" err="1"/>
              <a:t>asoslari</a:t>
            </a:r>
            <a:endParaRPr lang="ru-RU" sz="2800" dirty="0">
              <a:cs typeface="Arial" panose="020B0604020202020204" pitchFamily="34" charset="0"/>
            </a:endParaRPr>
          </a:p>
          <a:p>
            <a:pPr algn="just">
              <a:lnSpc>
                <a:spcPct val="150000"/>
              </a:lnSpc>
              <a:defRPr/>
            </a:pPr>
            <a:r>
              <a:rPr lang="en-US" sz="2800" dirty="0">
                <a:cs typeface="Arial" panose="020B0604020202020204" pitchFamily="34" charset="0"/>
              </a:rPr>
              <a:t>2.3 </a:t>
            </a:r>
            <a:r>
              <a:rPr lang="en-US" sz="2800" dirty="0"/>
              <a:t>Fizik </a:t>
            </a:r>
            <a:r>
              <a:rPr lang="en-US" sz="2800" dirty="0" err="1"/>
              <a:t>kattaliklarni</a:t>
            </a:r>
            <a:r>
              <a:rPr lang="en-US" sz="2800" dirty="0"/>
              <a:t> </a:t>
            </a:r>
            <a:r>
              <a:rPr lang="en-US" sz="2800" dirty="0" err="1"/>
              <a:t>o‘lchashdagi</a:t>
            </a:r>
            <a:r>
              <a:rPr lang="en-US" sz="2800" dirty="0"/>
              <a:t> </a:t>
            </a:r>
            <a:r>
              <a:rPr lang="en-US" sz="2800" dirty="0" err="1"/>
              <a:t>asosiy</a:t>
            </a:r>
            <a:r>
              <a:rPr lang="en-US" sz="2800" dirty="0"/>
              <a:t> </a:t>
            </a:r>
            <a:r>
              <a:rPr lang="en-US" sz="2800" dirty="0" err="1"/>
              <a:t>qonuniyatlari</a:t>
            </a:r>
            <a:endParaRPr lang="ru-RU" sz="2800" dirty="0"/>
          </a:p>
          <a:p>
            <a:pPr>
              <a:lnSpc>
                <a:spcPct val="150000"/>
              </a:lnSpc>
              <a:defRPr/>
            </a:pPr>
            <a:endParaRPr lang="en-US" sz="2800" dirty="0">
              <a:cs typeface="Arial" panose="020B0604020202020204" pitchFamily="34" charset="0"/>
            </a:endParaRPr>
          </a:p>
          <a:p>
            <a:pPr>
              <a:lnSpc>
                <a:spcPct val="150000"/>
              </a:lnSpc>
              <a:defRPr/>
            </a:pPr>
            <a:endParaRPr lang="ru-RU" sz="2800" dirty="0">
              <a:cs typeface="Arial" panose="020B0604020202020204" pitchFamily="34" charset="0"/>
            </a:endParaRPr>
          </a:p>
        </p:txBody>
      </p:sp>
      <p:sp>
        <p:nvSpPr>
          <p:cNvPr id="7" name="10-конечная звезда 3">
            <a:extLst>
              <a:ext uri="{FF2B5EF4-FFF2-40B4-BE49-F238E27FC236}">
                <a16:creationId xmlns:a16="http://schemas.microsoft.com/office/drawing/2014/main" id="{F02B5E0B-7A93-4E2E-968D-D82A0315A515}"/>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endParaRPr lang="ru-RU" sz="2000" dirty="0">
              <a:solidFill>
                <a:schemeClr val="tx1"/>
              </a:solidFill>
              <a:latin typeface="Palatino Linotype" panose="0204050205050503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C38924FE-2765-4261-8429-3CFCB5F3C402}"/>
              </a:ext>
            </a:extLst>
          </p:cNvPr>
          <p:cNvSpPr>
            <a:spLocks noGrp="1"/>
          </p:cNvSpPr>
          <p:nvPr>
            <p:ph type="ftr" sz="quarter" idx="11"/>
          </p:nvPr>
        </p:nvSpPr>
        <p:spPr/>
        <p:txBody>
          <a:bodyPr/>
          <a:lstStyle/>
          <a:p>
            <a:pPr>
              <a:defRPr/>
            </a:pPr>
            <a:r>
              <a:rPr lang="en-US"/>
              <a:t>© B.Khamdamov </a:t>
            </a:r>
            <a:endParaRPr lang="ru-RU"/>
          </a:p>
        </p:txBody>
      </p:sp>
      <p:sp>
        <p:nvSpPr>
          <p:cNvPr id="5" name="Прямоугольник: скругленные углы 4">
            <a:extLst>
              <a:ext uri="{FF2B5EF4-FFF2-40B4-BE49-F238E27FC236}">
                <a16:creationId xmlns:a16="http://schemas.microsoft.com/office/drawing/2014/main" id="{CEA1CF53-EEE8-4E15-902E-34B67907635D}"/>
              </a:ext>
            </a:extLst>
          </p:cNvPr>
          <p:cNvSpPr/>
          <p:nvPr/>
        </p:nvSpPr>
        <p:spPr>
          <a:xfrm>
            <a:off x="1383641" y="0"/>
            <a:ext cx="7652855" cy="1931284"/>
          </a:xfrm>
          <a:prstGeom prst="roundRect">
            <a:avLst/>
          </a:prstGeom>
          <a:solidFill>
            <a:schemeClr val="accent5">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2300" dirty="0" err="1"/>
              <a:t>Hozirgi</a:t>
            </a:r>
            <a:r>
              <a:rPr lang="en-US" sz="2300" dirty="0"/>
              <a:t> </a:t>
            </a:r>
            <a:r>
              <a:rPr lang="en-US" sz="2300" dirty="0" err="1"/>
              <a:t>vaqtda</a:t>
            </a:r>
            <a:r>
              <a:rPr lang="en-US" sz="2300" dirty="0"/>
              <a:t> </a:t>
            </a:r>
            <a:r>
              <a:rPr lang="en-US" sz="2300" dirty="0" err="1"/>
              <a:t>materiyaning</a:t>
            </a:r>
            <a:r>
              <a:rPr lang="en-US" sz="2300" dirty="0"/>
              <a:t> </a:t>
            </a:r>
            <a:r>
              <a:rPr lang="en-US" sz="2300" dirty="0" err="1"/>
              <a:t>tarkibiy</a:t>
            </a:r>
            <a:r>
              <a:rPr lang="en-US" sz="2300" dirty="0"/>
              <a:t> </a:t>
            </a:r>
            <a:r>
              <a:rPr lang="en-US" sz="2300" dirty="0" err="1"/>
              <a:t>tashkil</a:t>
            </a:r>
            <a:r>
              <a:rPr lang="en-US" sz="2300" dirty="0"/>
              <a:t> </a:t>
            </a:r>
            <a:r>
              <a:rPr lang="en-US" sz="2300" dirty="0" err="1"/>
              <a:t>etilishining</a:t>
            </a:r>
            <a:r>
              <a:rPr lang="en-US" sz="2300" dirty="0"/>
              <a:t> </a:t>
            </a:r>
            <a:r>
              <a:rPr lang="en-US" sz="2300" dirty="0" err="1"/>
              <a:t>turli</a:t>
            </a:r>
            <a:r>
              <a:rPr lang="en-US" sz="2300" dirty="0"/>
              <a:t> </a:t>
            </a:r>
            <a:r>
              <a:rPr lang="en-US" sz="2300" dirty="0" err="1"/>
              <a:t>xil</a:t>
            </a:r>
            <a:r>
              <a:rPr lang="en-US" sz="2300" dirty="0"/>
              <a:t> </a:t>
            </a:r>
            <a:r>
              <a:rPr lang="en-US" sz="2300" dirty="0" err="1"/>
              <a:t>o‘lchovlarga</a:t>
            </a:r>
            <a:r>
              <a:rPr lang="en-US" sz="2300" dirty="0"/>
              <a:t> </a:t>
            </a:r>
            <a:r>
              <a:rPr lang="en-US" sz="2300" dirty="0" err="1"/>
              <a:t>mos</a:t>
            </a:r>
            <a:r>
              <a:rPr lang="en-US" sz="2300" dirty="0"/>
              <a:t> </a:t>
            </a:r>
            <a:r>
              <a:rPr lang="en-US" sz="2300" dirty="0" err="1"/>
              <a:t>keladigan</a:t>
            </a:r>
            <a:r>
              <a:rPr lang="en-US" sz="2300" dirty="0"/>
              <a:t> </a:t>
            </a:r>
            <a:r>
              <a:rPr lang="en-US" sz="2300" dirty="0" err="1"/>
              <a:t>quyidagi</a:t>
            </a:r>
            <a:r>
              <a:rPr lang="en-US" sz="2300" dirty="0"/>
              <a:t> </a:t>
            </a:r>
            <a:r>
              <a:rPr lang="en-US" sz="2300" dirty="0" err="1"/>
              <a:t>darajalari</a:t>
            </a:r>
            <a:r>
              <a:rPr lang="en-US" sz="2300" dirty="0"/>
              <a:t> </a:t>
            </a:r>
            <a:r>
              <a:rPr lang="en-US" sz="2300" dirty="0" err="1"/>
              <a:t>ajralib</a:t>
            </a:r>
            <a:r>
              <a:rPr lang="en-US" sz="2300" dirty="0"/>
              <a:t> </a:t>
            </a:r>
            <a:r>
              <a:rPr lang="en-US" sz="2300" dirty="0" err="1"/>
              <a:t>turadi</a:t>
            </a:r>
            <a:r>
              <a:rPr lang="en-US" sz="2300" dirty="0"/>
              <a:t>, </a:t>
            </a:r>
            <a:r>
              <a:rPr lang="en-US" sz="2300" dirty="0" err="1"/>
              <a:t>ularning</a:t>
            </a:r>
            <a:r>
              <a:rPr lang="en-US" sz="2300" dirty="0"/>
              <a:t> har </a:t>
            </a:r>
            <a:r>
              <a:rPr lang="en-US" sz="2300" dirty="0" err="1"/>
              <a:t>birida</a:t>
            </a:r>
            <a:r>
              <a:rPr lang="en-US" sz="2300" dirty="0"/>
              <a:t> </a:t>
            </a:r>
            <a:r>
              <a:rPr lang="en-US" sz="2300" dirty="0" err="1"/>
              <a:t>materiya</a:t>
            </a:r>
            <a:r>
              <a:rPr lang="en-US" sz="2300" dirty="0"/>
              <a:t> </a:t>
            </a:r>
            <a:r>
              <a:rPr lang="en-US" sz="2300" dirty="0" err="1"/>
              <a:t>turli</a:t>
            </a:r>
            <a:r>
              <a:rPr lang="en-US" sz="2300" dirty="0"/>
              <a:t> </a:t>
            </a:r>
            <a:r>
              <a:rPr lang="en-US" sz="2300" dirty="0" err="1"/>
              <a:t>xil</a:t>
            </a:r>
            <a:r>
              <a:rPr lang="en-US" sz="2300" dirty="0"/>
              <a:t> </a:t>
            </a:r>
            <a:r>
              <a:rPr lang="en-US" sz="2300" dirty="0" err="1"/>
              <a:t>xususiyatlarga</a:t>
            </a:r>
            <a:r>
              <a:rPr lang="en-US" sz="2300" dirty="0"/>
              <a:t>, </a:t>
            </a:r>
            <a:r>
              <a:rPr lang="en-US" sz="2300" dirty="0" err="1"/>
              <a:t>tuzilishga</a:t>
            </a:r>
            <a:r>
              <a:rPr lang="en-US" sz="2300" dirty="0"/>
              <a:t> </a:t>
            </a:r>
            <a:r>
              <a:rPr lang="en-US" sz="2300" dirty="0" err="1"/>
              <a:t>ega</a:t>
            </a:r>
            <a:r>
              <a:rPr lang="en-US" sz="2300" dirty="0"/>
              <a:t> </a:t>
            </a:r>
            <a:r>
              <a:rPr lang="en-US" sz="2300" dirty="0" err="1"/>
              <a:t>va</a:t>
            </a:r>
            <a:r>
              <a:rPr lang="en-US" sz="2300" dirty="0"/>
              <a:t> </a:t>
            </a:r>
            <a:r>
              <a:rPr lang="en-US" sz="2300" dirty="0" err="1"/>
              <a:t>harakatning</a:t>
            </a:r>
            <a:r>
              <a:rPr lang="en-US" sz="2300" dirty="0"/>
              <a:t> </a:t>
            </a:r>
            <a:r>
              <a:rPr lang="en-US" sz="2300" dirty="0" err="1"/>
              <a:t>turli</a:t>
            </a:r>
            <a:r>
              <a:rPr lang="en-US" sz="2300" dirty="0"/>
              <a:t> </a:t>
            </a:r>
            <a:r>
              <a:rPr lang="en-US" sz="2300" dirty="0" err="1"/>
              <a:t>xil</a:t>
            </a:r>
            <a:r>
              <a:rPr lang="en-US" sz="2300" dirty="0"/>
              <a:t> </a:t>
            </a:r>
            <a:r>
              <a:rPr lang="en-US" sz="2300" dirty="0" err="1"/>
              <a:t>o‘ziga</a:t>
            </a:r>
            <a:r>
              <a:rPr lang="en-US" sz="2300" dirty="0"/>
              <a:t> </a:t>
            </a:r>
            <a:r>
              <a:rPr lang="en-US" sz="2300" dirty="0" err="1"/>
              <a:t>xos</a:t>
            </a:r>
            <a:r>
              <a:rPr lang="en-US" sz="2300" dirty="0"/>
              <a:t> </a:t>
            </a:r>
            <a:r>
              <a:rPr lang="en-US" sz="2300" dirty="0" err="1"/>
              <a:t>qonunlariga</a:t>
            </a:r>
            <a:r>
              <a:rPr lang="en-US" sz="2300" dirty="0"/>
              <a:t> </a:t>
            </a:r>
            <a:r>
              <a:rPr lang="en-US" sz="2300" dirty="0" err="1"/>
              <a:t>bo‘ysunadi</a:t>
            </a:r>
            <a:r>
              <a:rPr lang="en-US" sz="2300" dirty="0"/>
              <a:t>: </a:t>
            </a:r>
            <a:endParaRPr lang="ru-RU" sz="2300" dirty="0"/>
          </a:p>
        </p:txBody>
      </p:sp>
      <p:sp>
        <p:nvSpPr>
          <p:cNvPr id="7" name="Стрелка: вниз 6">
            <a:extLst>
              <a:ext uri="{FF2B5EF4-FFF2-40B4-BE49-F238E27FC236}">
                <a16:creationId xmlns:a16="http://schemas.microsoft.com/office/drawing/2014/main" id="{6507B523-EAD8-4F66-94FC-97F19DE6453D}"/>
              </a:ext>
            </a:extLst>
          </p:cNvPr>
          <p:cNvSpPr/>
          <p:nvPr/>
        </p:nvSpPr>
        <p:spPr>
          <a:xfrm>
            <a:off x="294865" y="1196752"/>
            <a:ext cx="1088776" cy="47251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9" name="Схема 8">
            <a:extLst>
              <a:ext uri="{FF2B5EF4-FFF2-40B4-BE49-F238E27FC236}">
                <a16:creationId xmlns:a16="http://schemas.microsoft.com/office/drawing/2014/main" id="{54B8AA28-D27E-482E-BFA5-BA5D92BF09B5}"/>
              </a:ext>
            </a:extLst>
          </p:cNvPr>
          <p:cNvGraphicFramePr/>
          <p:nvPr>
            <p:extLst>
              <p:ext uri="{D42A27DB-BD31-4B8C-83A1-F6EECF244321}">
                <p14:modId xmlns:p14="http://schemas.microsoft.com/office/powerpoint/2010/main" val="2631016432"/>
              </p:ext>
            </p:extLst>
          </p:nvPr>
        </p:nvGraphicFramePr>
        <p:xfrm>
          <a:off x="1504884" y="2060848"/>
          <a:ext cx="7531612" cy="44399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10-конечная звезда 3">
            <a:extLst>
              <a:ext uri="{FF2B5EF4-FFF2-40B4-BE49-F238E27FC236}">
                <a16:creationId xmlns:a16="http://schemas.microsoft.com/office/drawing/2014/main" id="{0B5F5970-0431-4DD2-84F4-3672E4518EBE}"/>
              </a:ext>
            </a:extLst>
          </p:cNvPr>
          <p:cNvSpPr/>
          <p:nvPr/>
        </p:nvSpPr>
        <p:spPr>
          <a:xfrm>
            <a:off x="8481261" y="616530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4</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976670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6FC2B6C1-D295-43CC-9077-7751AACCF473}"/>
              </a:ext>
            </a:extLst>
          </p:cNvPr>
          <p:cNvSpPr>
            <a:spLocks noGrp="1"/>
          </p:cNvSpPr>
          <p:nvPr>
            <p:ph type="ftr" sz="quarter" idx="11"/>
          </p:nvPr>
        </p:nvSpPr>
        <p:spPr/>
        <p:txBody>
          <a:bodyPr/>
          <a:lstStyle/>
          <a:p>
            <a:pPr>
              <a:defRPr/>
            </a:pPr>
            <a:r>
              <a:rPr lang="en-US"/>
              <a:t>© B.Khamdamov </a:t>
            </a:r>
            <a:endParaRPr lang="ru-RU"/>
          </a:p>
        </p:txBody>
      </p:sp>
      <p:sp>
        <p:nvSpPr>
          <p:cNvPr id="5" name="Прямоугольник: скругленные противолежащие углы 4">
            <a:extLst>
              <a:ext uri="{FF2B5EF4-FFF2-40B4-BE49-F238E27FC236}">
                <a16:creationId xmlns:a16="http://schemas.microsoft.com/office/drawing/2014/main" id="{162CABE2-0720-4A67-A660-E0F4F3D3A22E}"/>
              </a:ext>
            </a:extLst>
          </p:cNvPr>
          <p:cNvSpPr/>
          <p:nvPr/>
        </p:nvSpPr>
        <p:spPr>
          <a:xfrm>
            <a:off x="215516" y="189625"/>
            <a:ext cx="8712968" cy="2951343"/>
          </a:xfrm>
          <a:prstGeom prst="round2DiagRect">
            <a:avLst/>
          </a:prstGeom>
          <a:solidFill>
            <a:schemeClr val="accent5">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err="1"/>
              <a:t>Materiya</a:t>
            </a:r>
            <a:r>
              <a:rPr lang="en-US" dirty="0"/>
              <a:t> </a:t>
            </a:r>
            <a:r>
              <a:rPr lang="en-US" dirty="0" err="1"/>
              <a:t>g‘oyasi</a:t>
            </a:r>
            <a:r>
              <a:rPr lang="en-US" dirty="0"/>
              <a:t> </a:t>
            </a:r>
            <a:r>
              <a:rPr lang="en-US" dirty="0" err="1"/>
              <a:t>texnik</a:t>
            </a:r>
            <a:r>
              <a:rPr lang="en-US" dirty="0"/>
              <a:t> </a:t>
            </a:r>
            <a:r>
              <a:rPr lang="en-US" dirty="0" err="1"/>
              <a:t>o‘lchovlarning</a:t>
            </a:r>
            <a:r>
              <a:rPr lang="en-US" dirty="0"/>
              <a:t> </a:t>
            </a:r>
            <a:r>
              <a:rPr lang="en-US" dirty="0" err="1"/>
              <a:t>rivojlanish</a:t>
            </a:r>
            <a:r>
              <a:rPr lang="en-US" dirty="0"/>
              <a:t> </a:t>
            </a:r>
            <a:r>
              <a:rPr lang="en-US" dirty="0" err="1"/>
              <a:t>darajasi</a:t>
            </a:r>
            <a:r>
              <a:rPr lang="en-US" dirty="0"/>
              <a:t> </a:t>
            </a:r>
            <a:r>
              <a:rPr lang="en-US" dirty="0" err="1"/>
              <a:t>bilan</a:t>
            </a:r>
            <a:r>
              <a:rPr lang="en-US" dirty="0"/>
              <a:t> </a:t>
            </a:r>
            <a:r>
              <a:rPr lang="en-US" dirty="0" err="1"/>
              <a:t>uzviy</a:t>
            </a:r>
            <a:r>
              <a:rPr lang="en-US" dirty="0"/>
              <a:t> </a:t>
            </a:r>
            <a:r>
              <a:rPr lang="en-US" dirty="0" err="1"/>
              <a:t>bog‘liqdir</a:t>
            </a:r>
            <a:r>
              <a:rPr lang="en-US" dirty="0"/>
              <a:t>. Bu </a:t>
            </a:r>
            <a:r>
              <a:rPr lang="en-US" dirty="0" err="1"/>
              <a:t>kosmosda</a:t>
            </a:r>
            <a:r>
              <a:rPr lang="en-US" dirty="0"/>
              <a:t> </a:t>
            </a:r>
            <a:r>
              <a:rPr lang="en-US" dirty="0" err="1"/>
              <a:t>diskret</a:t>
            </a:r>
            <a:r>
              <a:rPr lang="en-US" dirty="0"/>
              <a:t> </a:t>
            </a:r>
            <a:r>
              <a:rPr lang="en-US" dirty="0" err="1"/>
              <a:t>bo‘lgan</a:t>
            </a:r>
            <a:r>
              <a:rPr lang="en-US" dirty="0"/>
              <a:t> </a:t>
            </a:r>
            <a:r>
              <a:rPr lang="en-US" dirty="0" err="1"/>
              <a:t>va</a:t>
            </a:r>
            <a:r>
              <a:rPr lang="en-US" dirty="0"/>
              <a:t> dam </a:t>
            </a:r>
            <a:r>
              <a:rPr lang="en-US" dirty="0" err="1"/>
              <a:t>olish</a:t>
            </a:r>
            <a:r>
              <a:rPr lang="en-US" dirty="0"/>
              <a:t> </a:t>
            </a:r>
            <a:r>
              <a:rPr lang="en-US" dirty="0" err="1"/>
              <a:t>massasiga</a:t>
            </a:r>
            <a:r>
              <a:rPr lang="en-US" dirty="0"/>
              <a:t> </a:t>
            </a:r>
            <a:r>
              <a:rPr lang="en-US" dirty="0" err="1"/>
              <a:t>ega</a:t>
            </a:r>
            <a:r>
              <a:rPr lang="en-US" dirty="0"/>
              <a:t> </a:t>
            </a:r>
            <a:r>
              <a:rPr lang="en-US" dirty="0" err="1"/>
              <a:t>bo‘lgan</a:t>
            </a:r>
            <a:r>
              <a:rPr lang="en-US" dirty="0"/>
              <a:t> </a:t>
            </a:r>
            <a:r>
              <a:rPr lang="en-US" dirty="0" err="1"/>
              <a:t>shakllanishlar</a:t>
            </a:r>
            <a:r>
              <a:rPr lang="en-US" dirty="0"/>
              <a:t> deb </a:t>
            </a:r>
            <a:r>
              <a:rPr lang="en-US" dirty="0" err="1"/>
              <a:t>tushuniladi</a:t>
            </a:r>
            <a:r>
              <a:rPr lang="en-US" dirty="0"/>
              <a:t>. </a:t>
            </a:r>
            <a:r>
              <a:rPr lang="en-US" dirty="0" err="1"/>
              <a:t>Inson</a:t>
            </a:r>
            <a:r>
              <a:rPr lang="en-US" dirty="0"/>
              <a:t> </a:t>
            </a:r>
            <a:r>
              <a:rPr lang="en-US" dirty="0" err="1"/>
              <a:t>atrofidagi</a:t>
            </a:r>
            <a:r>
              <a:rPr lang="en-US" dirty="0"/>
              <a:t> </a:t>
            </a:r>
            <a:r>
              <a:rPr lang="en-US" dirty="0" err="1"/>
              <a:t>dunyo</a:t>
            </a:r>
            <a:r>
              <a:rPr lang="en-US" dirty="0"/>
              <a:t> </a:t>
            </a:r>
            <a:r>
              <a:rPr lang="en-US" dirty="0" err="1"/>
              <a:t>materiyadan</a:t>
            </a:r>
            <a:r>
              <a:rPr lang="en-US" dirty="0"/>
              <a:t> </a:t>
            </a:r>
            <a:r>
              <a:rPr lang="en-US" dirty="0" err="1"/>
              <a:t>iborat</a:t>
            </a:r>
            <a:r>
              <a:rPr lang="en-US" dirty="0"/>
              <a:t> </a:t>
            </a:r>
            <a:r>
              <a:rPr lang="en-US" dirty="0" err="1"/>
              <a:t>bo‘lib</a:t>
            </a:r>
            <a:r>
              <a:rPr lang="en-US" dirty="0"/>
              <a:t>, u </a:t>
            </a:r>
            <a:r>
              <a:rPr lang="en-US" dirty="0" err="1"/>
              <a:t>o‘z</a:t>
            </a:r>
            <a:r>
              <a:rPr lang="en-US" dirty="0"/>
              <a:t> </a:t>
            </a:r>
            <a:r>
              <a:rPr lang="en-US" dirty="0" err="1"/>
              <a:t>sezgilari</a:t>
            </a:r>
            <a:r>
              <a:rPr lang="en-US" dirty="0"/>
              <a:t> </a:t>
            </a:r>
            <a:r>
              <a:rPr lang="en-US" dirty="0" err="1"/>
              <a:t>bilan</a:t>
            </a:r>
            <a:r>
              <a:rPr lang="en-US" dirty="0"/>
              <a:t> </a:t>
            </a:r>
            <a:r>
              <a:rPr lang="en-US" dirty="0" err="1"/>
              <a:t>idrok</a:t>
            </a:r>
            <a:r>
              <a:rPr lang="en-US" dirty="0"/>
              <a:t> </a:t>
            </a:r>
            <a:r>
              <a:rPr lang="en-US" dirty="0" err="1"/>
              <a:t>etadi</a:t>
            </a:r>
            <a:r>
              <a:rPr lang="en-US" dirty="0"/>
              <a:t>. </a:t>
            </a:r>
            <a:r>
              <a:rPr lang="en-US" dirty="0" err="1"/>
              <a:t>Va</a:t>
            </a:r>
            <a:r>
              <a:rPr lang="en-US" dirty="0"/>
              <a:t> </a:t>
            </a:r>
            <a:r>
              <a:rPr lang="en-US" dirty="0" err="1"/>
              <a:t>bu</a:t>
            </a:r>
            <a:r>
              <a:rPr lang="en-US" dirty="0"/>
              <a:t> </a:t>
            </a:r>
            <a:r>
              <a:rPr lang="en-US" dirty="0" err="1"/>
              <a:t>dunyo</a:t>
            </a:r>
            <a:r>
              <a:rPr lang="en-US" dirty="0"/>
              <a:t> </a:t>
            </a:r>
            <a:r>
              <a:rPr lang="en-US" dirty="0" err="1"/>
              <a:t>materiya</a:t>
            </a:r>
            <a:r>
              <a:rPr lang="en-US" dirty="0"/>
              <a:t> </a:t>
            </a:r>
            <a:r>
              <a:rPr lang="en-US" dirty="0" err="1"/>
              <a:t>mavjudligining</a:t>
            </a:r>
            <a:r>
              <a:rPr lang="en-US" dirty="0"/>
              <a:t> </a:t>
            </a:r>
            <a:r>
              <a:rPr lang="en-US" dirty="0" err="1"/>
              <a:t>shakllari</a:t>
            </a:r>
            <a:r>
              <a:rPr lang="en-US" dirty="0"/>
              <a:t> </a:t>
            </a:r>
            <a:r>
              <a:rPr lang="en-US" dirty="0" err="1"/>
              <a:t>bo‘lgan</a:t>
            </a:r>
            <a:r>
              <a:rPr lang="en-US" dirty="0"/>
              <a:t> </a:t>
            </a:r>
            <a:r>
              <a:rPr lang="en-US" dirty="0" err="1"/>
              <a:t>makon</a:t>
            </a:r>
            <a:r>
              <a:rPr lang="en-US" dirty="0"/>
              <a:t> </a:t>
            </a:r>
            <a:r>
              <a:rPr lang="en-US" dirty="0" err="1"/>
              <a:t>va</a:t>
            </a:r>
            <a:r>
              <a:rPr lang="en-US" dirty="0"/>
              <a:t> </a:t>
            </a:r>
            <a:r>
              <a:rPr lang="en-US" dirty="0" err="1"/>
              <a:t>vaqtda</a:t>
            </a:r>
            <a:r>
              <a:rPr lang="en-US" dirty="0"/>
              <a:t> </a:t>
            </a:r>
            <a:r>
              <a:rPr lang="en-US" dirty="0" err="1"/>
              <a:t>amalga</a:t>
            </a:r>
            <a:r>
              <a:rPr lang="en-US" dirty="0"/>
              <a:t> </a:t>
            </a:r>
            <a:r>
              <a:rPr lang="en-US" dirty="0" err="1"/>
              <a:t>oshiriladi</a:t>
            </a:r>
            <a:r>
              <a:rPr lang="en-US" dirty="0"/>
              <a:t>.</a:t>
            </a:r>
          </a:p>
          <a:p>
            <a:pPr algn="ctr"/>
            <a:r>
              <a:rPr lang="en-US" dirty="0" err="1"/>
              <a:t>Turli</a:t>
            </a:r>
            <a:r>
              <a:rPr lang="en-US" dirty="0"/>
              <a:t> </a:t>
            </a:r>
            <a:r>
              <a:rPr lang="en-US" dirty="0" err="1"/>
              <a:t>darajadagi</a:t>
            </a:r>
            <a:r>
              <a:rPr lang="en-US" dirty="0"/>
              <a:t> </a:t>
            </a:r>
            <a:r>
              <a:rPr lang="en-US" dirty="0" err="1"/>
              <a:t>materiya</a:t>
            </a:r>
            <a:r>
              <a:rPr lang="en-US" dirty="0"/>
              <a:t> </a:t>
            </a:r>
            <a:r>
              <a:rPr lang="en-US" dirty="0" err="1"/>
              <a:t>quyidagicha</a:t>
            </a:r>
            <a:r>
              <a:rPr lang="en-US" dirty="0"/>
              <a:t> </a:t>
            </a:r>
            <a:r>
              <a:rPr lang="en-US" dirty="0" err="1"/>
              <a:t>ifodalanadi</a:t>
            </a:r>
            <a:r>
              <a:rPr lang="en-US" dirty="0"/>
              <a:t>:</a:t>
            </a:r>
            <a:endParaRPr lang="ru-RU" dirty="0"/>
          </a:p>
        </p:txBody>
      </p:sp>
      <p:sp>
        <p:nvSpPr>
          <p:cNvPr id="7" name="Облачко с текстом: прямоугольное 6">
            <a:extLst>
              <a:ext uri="{FF2B5EF4-FFF2-40B4-BE49-F238E27FC236}">
                <a16:creationId xmlns:a16="http://schemas.microsoft.com/office/drawing/2014/main" id="{5645032E-FC6B-4515-B5AC-CD464B7FA550}"/>
              </a:ext>
            </a:extLst>
          </p:cNvPr>
          <p:cNvSpPr/>
          <p:nvPr/>
        </p:nvSpPr>
        <p:spPr>
          <a:xfrm>
            <a:off x="215516" y="3507577"/>
            <a:ext cx="8928484" cy="2490664"/>
          </a:xfrm>
          <a:prstGeom prst="wedgeRectCallout">
            <a:avLst>
              <a:gd name="adj1" fmla="val 44103"/>
              <a:gd name="adj2" fmla="val -69890"/>
            </a:avLst>
          </a:prstGeom>
        </p:spPr>
        <p:style>
          <a:lnRef idx="2">
            <a:schemeClr val="accent6"/>
          </a:lnRef>
          <a:fillRef idx="1">
            <a:schemeClr val="lt1"/>
          </a:fillRef>
          <a:effectRef idx="0">
            <a:schemeClr val="accent6"/>
          </a:effectRef>
          <a:fontRef idx="minor">
            <a:schemeClr val="dk1"/>
          </a:fontRef>
        </p:style>
        <p:txBody>
          <a:bodyPr rtlCol="0" anchor="ctr"/>
          <a:lstStyle/>
          <a:p>
            <a:pPr marL="342900" lvl="0" indent="-342900" algn="just">
              <a:buFont typeface="Wingdings" panose="05000000000000000000" pitchFamily="2" charset="2"/>
              <a:buChar char="q"/>
            </a:pPr>
            <a:r>
              <a:rPr lang="en-US" dirty="0" err="1"/>
              <a:t>materiya</a:t>
            </a:r>
            <a:r>
              <a:rPr lang="en-US" dirty="0"/>
              <a:t>, </a:t>
            </a:r>
            <a:r>
              <a:rPr lang="en-US" dirty="0" err="1"/>
              <a:t>maydonlar</a:t>
            </a:r>
            <a:r>
              <a:rPr lang="en-US" dirty="0"/>
              <a:t>, </a:t>
            </a:r>
            <a:r>
              <a:rPr lang="en-US" dirty="0" err="1"/>
              <a:t>fizik</a:t>
            </a:r>
            <a:r>
              <a:rPr lang="en-US" dirty="0"/>
              <a:t> </a:t>
            </a:r>
            <a:r>
              <a:rPr lang="en-US" dirty="0" err="1"/>
              <a:t>vakuum</a:t>
            </a:r>
            <a:r>
              <a:rPr lang="en-US" dirty="0"/>
              <a:t> </a:t>
            </a:r>
            <a:r>
              <a:rPr lang="en-US" dirty="0" err="1"/>
              <a:t>ko‘rinishidagi</a:t>
            </a:r>
            <a:r>
              <a:rPr lang="en-US" dirty="0"/>
              <a:t> </a:t>
            </a:r>
            <a:r>
              <a:rPr lang="en-US" dirty="0" err="1"/>
              <a:t>kosmik</a:t>
            </a:r>
            <a:r>
              <a:rPr lang="en-US" dirty="0"/>
              <a:t> </a:t>
            </a:r>
            <a:r>
              <a:rPr lang="en-US" dirty="0" err="1"/>
              <a:t>tizimlar</a:t>
            </a:r>
            <a:r>
              <a:rPr lang="en-US" dirty="0"/>
              <a:t> </a:t>
            </a:r>
            <a:r>
              <a:rPr lang="en-US" dirty="0" err="1"/>
              <a:t>darajasida</a:t>
            </a:r>
            <a:r>
              <a:rPr lang="en-US" dirty="0"/>
              <a:t>;</a:t>
            </a:r>
            <a:endParaRPr lang="ru-RU" dirty="0"/>
          </a:p>
          <a:p>
            <a:pPr marL="342900" lvl="0" indent="-342900" algn="just">
              <a:buFont typeface="Wingdings" panose="05000000000000000000" pitchFamily="2" charset="2"/>
              <a:buChar char="q"/>
            </a:pPr>
            <a:r>
              <a:rPr lang="en-US" dirty="0" err="1"/>
              <a:t>makroskopik</a:t>
            </a:r>
            <a:r>
              <a:rPr lang="en-US" dirty="0"/>
              <a:t> </a:t>
            </a:r>
            <a:r>
              <a:rPr lang="en-US" dirty="0" err="1"/>
              <a:t>darajada</a:t>
            </a:r>
            <a:r>
              <a:rPr lang="en-US" dirty="0"/>
              <a:t> </a:t>
            </a:r>
            <a:r>
              <a:rPr lang="en-US" dirty="0" err="1"/>
              <a:t>materiya</a:t>
            </a:r>
            <a:r>
              <a:rPr lang="en-US" dirty="0"/>
              <a:t> </a:t>
            </a:r>
            <a:r>
              <a:rPr lang="en-US" dirty="0" err="1"/>
              <a:t>va</a:t>
            </a:r>
            <a:r>
              <a:rPr lang="en-US" dirty="0"/>
              <a:t> </a:t>
            </a:r>
            <a:r>
              <a:rPr lang="en-US" dirty="0" err="1"/>
              <a:t>maydon</a:t>
            </a:r>
            <a:r>
              <a:rPr lang="en-US" dirty="0"/>
              <a:t> </a:t>
            </a:r>
            <a:r>
              <a:rPr lang="en-US" dirty="0" err="1"/>
              <a:t>shaklida</a:t>
            </a:r>
            <a:r>
              <a:rPr lang="en-US" dirty="0"/>
              <a:t>;</a:t>
            </a:r>
            <a:endParaRPr lang="ru-RU" dirty="0"/>
          </a:p>
          <a:p>
            <a:pPr marL="342900" lvl="0" indent="-342900" algn="just">
              <a:buFont typeface="Wingdings" panose="05000000000000000000" pitchFamily="2" charset="2"/>
              <a:buChar char="q"/>
            </a:pPr>
            <a:r>
              <a:rPr lang="en-US" dirty="0" err="1"/>
              <a:t>mikroskopik</a:t>
            </a:r>
            <a:r>
              <a:rPr lang="en-US" dirty="0"/>
              <a:t> </a:t>
            </a:r>
            <a:r>
              <a:rPr lang="en-US" dirty="0" err="1"/>
              <a:t>va</a:t>
            </a:r>
            <a:r>
              <a:rPr lang="en-US" dirty="0"/>
              <a:t> </a:t>
            </a:r>
            <a:r>
              <a:rPr lang="en-US" dirty="0" err="1"/>
              <a:t>submikroskopik</a:t>
            </a:r>
            <a:r>
              <a:rPr lang="en-US" dirty="0"/>
              <a:t> </a:t>
            </a:r>
            <a:r>
              <a:rPr lang="en-US" dirty="0" err="1"/>
              <a:t>darajalarda</a:t>
            </a:r>
            <a:r>
              <a:rPr lang="en-US" dirty="0"/>
              <a:t> </a:t>
            </a:r>
            <a:r>
              <a:rPr lang="en-US" dirty="0" err="1"/>
              <a:t>kvant</a:t>
            </a:r>
            <a:r>
              <a:rPr lang="en-US" dirty="0"/>
              <a:t> </a:t>
            </a:r>
            <a:r>
              <a:rPr lang="en-US" dirty="0" err="1"/>
              <a:t>maydoni</a:t>
            </a:r>
            <a:r>
              <a:rPr lang="en-US" dirty="0"/>
              <a:t> </a:t>
            </a:r>
            <a:r>
              <a:rPr lang="en-US" dirty="0" err="1"/>
              <a:t>va</a:t>
            </a:r>
            <a:r>
              <a:rPr lang="en-US" dirty="0"/>
              <a:t> </a:t>
            </a:r>
            <a:r>
              <a:rPr lang="en-US" dirty="0" err="1"/>
              <a:t>fizik</a:t>
            </a:r>
            <a:r>
              <a:rPr lang="en-US" dirty="0"/>
              <a:t> </a:t>
            </a:r>
            <a:r>
              <a:rPr lang="en-US" dirty="0" err="1"/>
              <a:t>vakuum</a:t>
            </a:r>
            <a:r>
              <a:rPr lang="en-US" dirty="0"/>
              <a:t> </a:t>
            </a:r>
            <a:r>
              <a:rPr lang="en-US" dirty="0" err="1"/>
              <a:t>shaklida</a:t>
            </a:r>
            <a:r>
              <a:rPr lang="en-US" dirty="0"/>
              <a:t>.</a:t>
            </a:r>
            <a:endParaRPr lang="ru-RU" dirty="0"/>
          </a:p>
        </p:txBody>
      </p:sp>
      <p:sp>
        <p:nvSpPr>
          <p:cNvPr id="10" name="10-конечная звезда 3">
            <a:extLst>
              <a:ext uri="{FF2B5EF4-FFF2-40B4-BE49-F238E27FC236}">
                <a16:creationId xmlns:a16="http://schemas.microsoft.com/office/drawing/2014/main" id="{09B4CC87-C71C-448E-99AB-3463EA67951A}"/>
              </a:ext>
            </a:extLst>
          </p:cNvPr>
          <p:cNvSpPr/>
          <p:nvPr/>
        </p:nvSpPr>
        <p:spPr>
          <a:xfrm>
            <a:off x="8481261" y="616530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5</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537183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83A19303-F738-46B9-85C2-BA963A5020CD}"/>
              </a:ext>
            </a:extLst>
          </p:cNvPr>
          <p:cNvSpPr>
            <a:spLocks noGrp="1"/>
          </p:cNvSpPr>
          <p:nvPr>
            <p:ph type="ftr" sz="quarter" idx="11"/>
          </p:nvPr>
        </p:nvSpPr>
        <p:spPr/>
        <p:txBody>
          <a:bodyPr/>
          <a:lstStyle/>
          <a:p>
            <a:pPr>
              <a:defRPr/>
            </a:pPr>
            <a:r>
              <a:rPr lang="en-US"/>
              <a:t>© B.Khamdamov </a:t>
            </a:r>
            <a:endParaRPr lang="ru-RU"/>
          </a:p>
        </p:txBody>
      </p:sp>
      <p:graphicFrame>
        <p:nvGraphicFramePr>
          <p:cNvPr id="5" name="Схема 4">
            <a:extLst>
              <a:ext uri="{FF2B5EF4-FFF2-40B4-BE49-F238E27FC236}">
                <a16:creationId xmlns:a16="http://schemas.microsoft.com/office/drawing/2014/main" id="{1292B481-DB70-4C75-9873-21D7604E4F28}"/>
              </a:ext>
            </a:extLst>
          </p:cNvPr>
          <p:cNvGraphicFramePr/>
          <p:nvPr>
            <p:extLst>
              <p:ext uri="{D42A27DB-BD31-4B8C-83A1-F6EECF244321}">
                <p14:modId xmlns:p14="http://schemas.microsoft.com/office/powerpoint/2010/main" val="3401143275"/>
              </p:ext>
            </p:extLst>
          </p:nvPr>
        </p:nvGraphicFramePr>
        <p:xfrm>
          <a:off x="251520" y="116632"/>
          <a:ext cx="8892480" cy="7128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10-конечная звезда 3">
            <a:extLst>
              <a:ext uri="{FF2B5EF4-FFF2-40B4-BE49-F238E27FC236}">
                <a16:creationId xmlns:a16="http://schemas.microsoft.com/office/drawing/2014/main" id="{02A15C6A-87DB-4441-AE84-8EADAF60FC93}"/>
              </a:ext>
            </a:extLst>
          </p:cNvPr>
          <p:cNvSpPr/>
          <p:nvPr/>
        </p:nvSpPr>
        <p:spPr>
          <a:xfrm>
            <a:off x="8481261" y="616530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6</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2316339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047CC729-3818-42C9-99F1-F0AB60880A2D}"/>
              </a:ext>
            </a:extLst>
          </p:cNvPr>
          <p:cNvSpPr>
            <a:spLocks noGrp="1"/>
          </p:cNvSpPr>
          <p:nvPr>
            <p:ph type="ftr" sz="quarter" idx="11"/>
          </p:nvPr>
        </p:nvSpPr>
        <p:spPr>
          <a:xfrm>
            <a:off x="1943100" y="6165305"/>
            <a:ext cx="5797252" cy="335508"/>
          </a:xfrm>
        </p:spPr>
        <p:txBody>
          <a:bodyPr/>
          <a:lstStyle/>
          <a:p>
            <a:pPr>
              <a:defRPr/>
            </a:pPr>
            <a:r>
              <a:rPr lang="en-US"/>
              <a:t>© B.Khamdamov </a:t>
            </a:r>
            <a:endParaRPr lang="ru-RU"/>
          </a:p>
        </p:txBody>
      </p:sp>
      <p:pic>
        <p:nvPicPr>
          <p:cNvPr id="5" name="Рисунок 4">
            <a:extLst>
              <a:ext uri="{FF2B5EF4-FFF2-40B4-BE49-F238E27FC236}">
                <a16:creationId xmlns:a16="http://schemas.microsoft.com/office/drawing/2014/main" id="{42211362-A516-451C-8AFA-5EFF7B5AFF77}"/>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7713" t="19185" r="13776" b="10781"/>
          <a:stretch/>
        </p:blipFill>
        <p:spPr>
          <a:xfrm>
            <a:off x="454584" y="1622077"/>
            <a:ext cx="8306840" cy="5040561"/>
          </a:xfrm>
          <a:prstGeom prst="rect">
            <a:avLst/>
          </a:prstGeom>
        </p:spPr>
      </p:pic>
      <p:sp>
        <p:nvSpPr>
          <p:cNvPr id="6" name="10-конечная звезда 3">
            <a:extLst>
              <a:ext uri="{FF2B5EF4-FFF2-40B4-BE49-F238E27FC236}">
                <a16:creationId xmlns:a16="http://schemas.microsoft.com/office/drawing/2014/main" id="{DDB9567D-97F5-4A3C-9997-F6C76ADBEF46}"/>
              </a:ext>
            </a:extLst>
          </p:cNvPr>
          <p:cNvSpPr/>
          <p:nvPr/>
        </p:nvSpPr>
        <p:spPr>
          <a:xfrm>
            <a:off x="8481261" y="616530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7</a:t>
            </a:r>
            <a:endParaRPr lang="ru-RU" sz="2000" dirty="0">
              <a:solidFill>
                <a:schemeClr val="tx1"/>
              </a:solidFill>
              <a:latin typeface="Palatino Linotype" panose="02040502050505030304" pitchFamily="18" charset="0"/>
            </a:endParaRPr>
          </a:p>
        </p:txBody>
      </p:sp>
      <p:sp>
        <p:nvSpPr>
          <p:cNvPr id="2" name="Прямоугольник: скругленные противолежащие углы 1">
            <a:extLst>
              <a:ext uri="{FF2B5EF4-FFF2-40B4-BE49-F238E27FC236}">
                <a16:creationId xmlns:a16="http://schemas.microsoft.com/office/drawing/2014/main" id="{8785BF68-6FB5-4927-BE84-50FDF9056785}"/>
              </a:ext>
            </a:extLst>
          </p:cNvPr>
          <p:cNvSpPr/>
          <p:nvPr/>
        </p:nvSpPr>
        <p:spPr>
          <a:xfrm>
            <a:off x="179512" y="195362"/>
            <a:ext cx="8856984" cy="1296144"/>
          </a:xfrm>
          <a:prstGeom prst="round2Diag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sz="2000" b="1" dirty="0"/>
              <a:t>	</a:t>
            </a:r>
            <a:r>
              <a:rPr lang="en-US" sz="2000" b="1" dirty="0" err="1"/>
              <a:t>Materiya</a:t>
            </a:r>
            <a:r>
              <a:rPr lang="en-US" sz="2000" b="1" dirty="0"/>
              <a:t> </a:t>
            </a:r>
            <a:r>
              <a:rPr lang="en-US" sz="2000" dirty="0"/>
              <a:t>- </a:t>
            </a:r>
            <a:r>
              <a:rPr lang="en-US" sz="2000" dirty="0" err="1"/>
              <a:t>bu</a:t>
            </a:r>
            <a:r>
              <a:rPr lang="en-US" sz="2000" dirty="0"/>
              <a:t> </a:t>
            </a:r>
            <a:r>
              <a:rPr lang="en-US" sz="2000" dirty="0" err="1"/>
              <a:t>koinotda</a:t>
            </a:r>
            <a:r>
              <a:rPr lang="en-US" sz="2000" dirty="0"/>
              <a:t> </a:t>
            </a:r>
            <a:r>
              <a:rPr lang="en-US" sz="2000" dirty="0" err="1"/>
              <a:t>bizdan</a:t>
            </a:r>
            <a:r>
              <a:rPr lang="en-US" sz="2000" dirty="0"/>
              <a:t> </a:t>
            </a:r>
            <a:r>
              <a:rPr lang="en-US" sz="2000" dirty="0" err="1"/>
              <a:t>mustaqil</a:t>
            </a:r>
            <a:r>
              <a:rPr lang="en-US" sz="2000" dirty="0"/>
              <a:t> </a:t>
            </a:r>
            <a:r>
              <a:rPr lang="en-US" sz="2000" dirty="0" err="1"/>
              <a:t>ravishda</a:t>
            </a:r>
            <a:r>
              <a:rPr lang="en-US" sz="2000" dirty="0"/>
              <a:t> </a:t>
            </a:r>
            <a:r>
              <a:rPr lang="en-US" sz="2000" dirty="0" err="1"/>
              <a:t>mavjud</a:t>
            </a:r>
            <a:r>
              <a:rPr lang="en-US" sz="2000" dirty="0"/>
              <a:t> </a:t>
            </a:r>
            <a:r>
              <a:rPr lang="en-US" sz="2000" dirty="0" err="1"/>
              <a:t>bo‘lgan</a:t>
            </a:r>
            <a:r>
              <a:rPr lang="en-US" sz="2000" dirty="0"/>
              <a:t> </a:t>
            </a:r>
            <a:r>
              <a:rPr lang="en-US" sz="2000" dirty="0" err="1"/>
              <a:t>hamma</a:t>
            </a:r>
            <a:r>
              <a:rPr lang="en-US" sz="2000" dirty="0"/>
              <a:t> </a:t>
            </a:r>
            <a:r>
              <a:rPr lang="en-US" sz="2000" dirty="0" err="1"/>
              <a:t>narsa</a:t>
            </a:r>
            <a:r>
              <a:rPr lang="en-US" sz="2000" dirty="0"/>
              <a:t>, biz </a:t>
            </a:r>
            <a:r>
              <a:rPr lang="en-US" sz="2000" dirty="0" err="1"/>
              <a:t>ko‘rgan</a:t>
            </a:r>
            <a:r>
              <a:rPr lang="en-US" sz="2000" dirty="0"/>
              <a:t> </a:t>
            </a:r>
            <a:r>
              <a:rPr lang="en-US" sz="2000" dirty="0" err="1"/>
              <a:t>narsalar</a:t>
            </a:r>
            <a:r>
              <a:rPr lang="en-US" sz="2000" dirty="0"/>
              <a:t> (</a:t>
            </a:r>
            <a:r>
              <a:rPr lang="en-US" sz="2000" dirty="0" err="1"/>
              <a:t>samoviy</a:t>
            </a:r>
            <a:r>
              <a:rPr lang="en-US" sz="2000" dirty="0"/>
              <a:t> </a:t>
            </a:r>
            <a:r>
              <a:rPr lang="en-US" sz="2000" dirty="0" err="1"/>
              <a:t>jismlar</a:t>
            </a:r>
            <a:r>
              <a:rPr lang="en-US" sz="2000" dirty="0"/>
              <a:t>, </a:t>
            </a:r>
            <a:r>
              <a:rPr lang="en-US" sz="2000" dirty="0" err="1"/>
              <a:t>hayvonlar</a:t>
            </a:r>
            <a:r>
              <a:rPr lang="en-US" sz="2000" dirty="0"/>
              <a:t>, </a:t>
            </a:r>
            <a:r>
              <a:rPr lang="en-US" sz="2000" dirty="0" err="1"/>
              <a:t>o‘simliklar</a:t>
            </a:r>
            <a:r>
              <a:rPr lang="en-US" sz="2000" dirty="0"/>
              <a:t> </a:t>
            </a:r>
            <a:r>
              <a:rPr lang="en-US" sz="2000" dirty="0" err="1"/>
              <a:t>va</a:t>
            </a:r>
            <a:r>
              <a:rPr lang="en-US" sz="2000" dirty="0"/>
              <a:t> </a:t>
            </a:r>
            <a:r>
              <a:rPr lang="en-US" sz="2000" dirty="0" err="1"/>
              <a:t>boshqalar</a:t>
            </a:r>
            <a:r>
              <a:rPr lang="en-US" sz="2000" dirty="0"/>
              <a:t>.) </a:t>
            </a:r>
            <a:r>
              <a:rPr lang="en-US" sz="2000" dirty="0" err="1"/>
              <a:t>va</a:t>
            </a:r>
            <a:r>
              <a:rPr lang="en-US" sz="2000" dirty="0"/>
              <a:t> biz </a:t>
            </a:r>
            <a:r>
              <a:rPr lang="en-US" sz="2000" dirty="0" err="1"/>
              <a:t>ko‘rmaydigan</a:t>
            </a:r>
            <a:r>
              <a:rPr lang="en-US" sz="2000" dirty="0"/>
              <a:t> </a:t>
            </a:r>
            <a:r>
              <a:rPr lang="en-US" sz="2000" dirty="0" err="1"/>
              <a:t>narsalar</a:t>
            </a:r>
            <a:r>
              <a:rPr lang="en-US" sz="2000" dirty="0"/>
              <a:t> (</a:t>
            </a:r>
            <a:r>
              <a:rPr lang="en-US" sz="2000" dirty="0" err="1"/>
              <a:t>yorug‘lik</a:t>
            </a:r>
            <a:r>
              <a:rPr lang="en-US" sz="2000" dirty="0"/>
              <a:t>, radio </a:t>
            </a:r>
            <a:r>
              <a:rPr lang="en-US" sz="2000" dirty="0" err="1"/>
              <a:t>to‘lqinlar</a:t>
            </a:r>
            <a:r>
              <a:rPr lang="en-US" sz="2000" dirty="0"/>
              <a:t>, </a:t>
            </a:r>
            <a:r>
              <a:rPr lang="en-US" sz="2000" dirty="0" err="1"/>
              <a:t>magnit</a:t>
            </a:r>
            <a:r>
              <a:rPr lang="en-US" sz="2000" dirty="0"/>
              <a:t> </a:t>
            </a:r>
            <a:r>
              <a:rPr lang="en-US" sz="2000" dirty="0" err="1"/>
              <a:t>nurlanish</a:t>
            </a:r>
            <a:r>
              <a:rPr lang="en-US" sz="2000" dirty="0"/>
              <a:t> </a:t>
            </a:r>
            <a:r>
              <a:rPr lang="en-US" sz="2000" dirty="0" err="1"/>
              <a:t>va</a:t>
            </a:r>
            <a:r>
              <a:rPr lang="en-US" sz="2000" dirty="0"/>
              <a:t> </a:t>
            </a:r>
            <a:r>
              <a:rPr lang="en-US" sz="2000" dirty="0" err="1"/>
              <a:t>boshqalar</a:t>
            </a:r>
            <a:r>
              <a:rPr lang="en-US" sz="2000" dirty="0"/>
              <a:t>.)</a:t>
            </a:r>
            <a:endParaRPr lang="ru-RU" sz="2000" dirty="0"/>
          </a:p>
        </p:txBody>
      </p:sp>
    </p:spTree>
    <p:extLst>
      <p:ext uri="{BB962C8B-B14F-4D97-AF65-F5344CB8AC3E}">
        <p14:creationId xmlns:p14="http://schemas.microsoft.com/office/powerpoint/2010/main" val="2074580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953FC80A-1489-4CC3-A0C5-8F3A2614E7E3}"/>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saturation sat="400000"/>
                    </a14:imgEffect>
                  </a14:imgLayer>
                </a14:imgProps>
              </a:ext>
            </a:extLst>
          </a:blip>
          <a:srcRect l="24758" t="17784" r="19585" b="11977"/>
          <a:stretch/>
        </p:blipFill>
        <p:spPr>
          <a:xfrm>
            <a:off x="145256" y="452328"/>
            <a:ext cx="8853488" cy="5971392"/>
          </a:xfrm>
          <a:prstGeom prst="rect">
            <a:avLst/>
          </a:prstGeom>
        </p:spPr>
      </p:pic>
      <p:sp>
        <p:nvSpPr>
          <p:cNvPr id="7" name="10-конечная звезда 3">
            <a:extLst>
              <a:ext uri="{FF2B5EF4-FFF2-40B4-BE49-F238E27FC236}">
                <a16:creationId xmlns:a16="http://schemas.microsoft.com/office/drawing/2014/main" id="{F1DC1FBC-E1B3-41C9-AC5C-4C1F52C03D52}"/>
              </a:ext>
            </a:extLst>
          </p:cNvPr>
          <p:cNvSpPr/>
          <p:nvPr/>
        </p:nvSpPr>
        <p:spPr>
          <a:xfrm>
            <a:off x="8485187" y="6252149"/>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8</a:t>
            </a:r>
            <a:endParaRPr lang="ru-RU" sz="2000" dirty="0">
              <a:solidFill>
                <a:schemeClr val="tx1"/>
              </a:solidFill>
              <a:latin typeface="Palatino Linotype" panose="02040502050505030304" pitchFamily="18" charset="0"/>
            </a:endParaRPr>
          </a:p>
        </p:txBody>
      </p:sp>
      <p:sp>
        <p:nvSpPr>
          <p:cNvPr id="2" name="Прямоугольник 1">
            <a:extLst>
              <a:ext uri="{FF2B5EF4-FFF2-40B4-BE49-F238E27FC236}">
                <a16:creationId xmlns:a16="http://schemas.microsoft.com/office/drawing/2014/main" id="{D2230D51-912B-45FA-8303-239E34B73228}"/>
              </a:ext>
            </a:extLst>
          </p:cNvPr>
          <p:cNvSpPr/>
          <p:nvPr/>
        </p:nvSpPr>
        <p:spPr>
          <a:xfrm>
            <a:off x="323528" y="6423719"/>
            <a:ext cx="8315176" cy="461665"/>
          </a:xfrm>
          <a:prstGeom prst="rect">
            <a:avLst/>
          </a:prstGeom>
        </p:spPr>
        <p:txBody>
          <a:bodyPr wrap="square">
            <a:spAutoFit/>
          </a:bodyPr>
          <a:lstStyle/>
          <a:p>
            <a:r>
              <a:rPr lang="en-US" sz="1200" dirty="0"/>
              <a:t>studfile.net. (n.d.). </a:t>
            </a:r>
            <a:r>
              <a:rPr lang="en-US" sz="1200" i="1" dirty="0"/>
              <a:t>Fragment of the natural picture of the world by object size</a:t>
            </a:r>
            <a:r>
              <a:rPr lang="en-US" sz="1200" dirty="0"/>
              <a:t> [Image]. Retrieved September </a:t>
            </a:r>
            <a:r>
              <a:rPr lang="uz-Cyrl-UZ" sz="1200" dirty="0"/>
              <a:t>20</a:t>
            </a:r>
            <a:r>
              <a:rPr lang="en-US" sz="1200" dirty="0"/>
              <a:t>, 2025, from</a:t>
            </a:r>
            <a:r>
              <a:rPr lang="uz-Cyrl-UZ" sz="1200" dirty="0"/>
              <a:t> </a:t>
            </a:r>
            <a:r>
              <a:rPr lang="en-US" sz="1200" dirty="0"/>
              <a:t>https://studfile.net/html/2706/10/html_1mJ7uT9CmO.mtxT/img-_aUPTY.png</a:t>
            </a:r>
            <a:endParaRPr lang="ru-RU" sz="1200" dirty="0"/>
          </a:p>
        </p:txBody>
      </p:sp>
      <p:sp>
        <p:nvSpPr>
          <p:cNvPr id="8" name="Прямоугольник: скругленные углы 7">
            <a:extLst>
              <a:ext uri="{FF2B5EF4-FFF2-40B4-BE49-F238E27FC236}">
                <a16:creationId xmlns:a16="http://schemas.microsoft.com/office/drawing/2014/main" id="{26CDC64A-B1BF-47D5-B387-2008E6E9DA8A}"/>
              </a:ext>
            </a:extLst>
          </p:cNvPr>
          <p:cNvSpPr/>
          <p:nvPr/>
        </p:nvSpPr>
        <p:spPr>
          <a:xfrm>
            <a:off x="145256" y="0"/>
            <a:ext cx="8853488" cy="392491"/>
          </a:xfrm>
          <a:prstGeom prst="roundRect">
            <a:avLst/>
          </a:prstGeom>
          <a:solidFill>
            <a:srgbClr val="FFFF00"/>
          </a:solidFill>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a:t>Ob'ektlar </a:t>
            </a:r>
            <a:r>
              <a:rPr lang="en-US" sz="2000" b="1" dirty="0" err="1"/>
              <a:t>hajmi</a:t>
            </a:r>
            <a:r>
              <a:rPr lang="en-US" sz="2000" b="1" dirty="0"/>
              <a:t> </a:t>
            </a:r>
            <a:r>
              <a:rPr lang="en-US" sz="2000" b="1" dirty="0" err="1"/>
              <a:t>bo'yicha</a:t>
            </a:r>
            <a:r>
              <a:rPr lang="en-US" sz="2000" b="1" dirty="0"/>
              <a:t> </a:t>
            </a:r>
            <a:r>
              <a:rPr lang="en-US" sz="2000" b="1" dirty="0" err="1"/>
              <a:t>tuzilgan</a:t>
            </a:r>
            <a:r>
              <a:rPr lang="en-US" sz="2000" b="1" dirty="0"/>
              <a:t> </a:t>
            </a:r>
            <a:r>
              <a:rPr lang="en-US" sz="2000" b="1" dirty="0" err="1"/>
              <a:t>dunyoning</a:t>
            </a:r>
            <a:r>
              <a:rPr lang="en-US" sz="2000" b="1" dirty="0"/>
              <a:t> </a:t>
            </a:r>
            <a:r>
              <a:rPr lang="en-US" sz="2000" b="1" dirty="0" err="1"/>
              <a:t>tabiiy</a:t>
            </a:r>
            <a:r>
              <a:rPr lang="en-US" sz="2000" b="1" dirty="0"/>
              <a:t> </a:t>
            </a:r>
            <a:r>
              <a:rPr lang="en-US" sz="2000" b="1" dirty="0" err="1"/>
              <a:t>rasmining</a:t>
            </a:r>
            <a:r>
              <a:rPr lang="en-US" sz="2000" b="1" dirty="0"/>
              <a:t> </a:t>
            </a:r>
            <a:r>
              <a:rPr lang="en-US" sz="2000" b="1" dirty="0" err="1"/>
              <a:t>parchasi</a:t>
            </a:r>
            <a:endParaRPr lang="ru-RU" sz="2000" b="1" dirty="0"/>
          </a:p>
        </p:txBody>
      </p:sp>
    </p:spTree>
    <p:extLst>
      <p:ext uri="{BB962C8B-B14F-4D97-AF65-F5344CB8AC3E}">
        <p14:creationId xmlns:p14="http://schemas.microsoft.com/office/powerpoint/2010/main" val="2003989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E94888FA-AC2C-4DFF-96F6-0D9D8833B52B}"/>
              </a:ext>
            </a:extLst>
          </p:cNvPr>
          <p:cNvSpPr>
            <a:spLocks noGrp="1"/>
          </p:cNvSpPr>
          <p:nvPr>
            <p:ph type="ftr" sz="quarter" idx="11"/>
          </p:nvPr>
        </p:nvSpPr>
        <p:spPr/>
        <p:txBody>
          <a:bodyPr/>
          <a:lstStyle/>
          <a:p>
            <a:pPr>
              <a:defRPr/>
            </a:pPr>
            <a:r>
              <a:rPr lang="en-US"/>
              <a:t>© B.Khamdamov </a:t>
            </a:r>
            <a:endParaRPr lang="ru-RU"/>
          </a:p>
        </p:txBody>
      </p:sp>
      <p:graphicFrame>
        <p:nvGraphicFramePr>
          <p:cNvPr id="5" name="Схема 4">
            <a:extLst>
              <a:ext uri="{FF2B5EF4-FFF2-40B4-BE49-F238E27FC236}">
                <a16:creationId xmlns:a16="http://schemas.microsoft.com/office/drawing/2014/main" id="{A0D612C7-A648-44F4-AD42-2EA95E103DB1}"/>
              </a:ext>
            </a:extLst>
          </p:cNvPr>
          <p:cNvGraphicFramePr/>
          <p:nvPr>
            <p:extLst>
              <p:ext uri="{D42A27DB-BD31-4B8C-83A1-F6EECF244321}">
                <p14:modId xmlns:p14="http://schemas.microsoft.com/office/powerpoint/2010/main" val="168170078"/>
              </p:ext>
            </p:extLst>
          </p:nvPr>
        </p:nvGraphicFramePr>
        <p:xfrm>
          <a:off x="323528" y="1340768"/>
          <a:ext cx="8640960" cy="3055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скругленные углы 5">
            <a:extLst>
              <a:ext uri="{FF2B5EF4-FFF2-40B4-BE49-F238E27FC236}">
                <a16:creationId xmlns:a16="http://schemas.microsoft.com/office/drawing/2014/main" id="{80C7854E-E7F0-46C4-B1C7-75DA56587731}"/>
              </a:ext>
            </a:extLst>
          </p:cNvPr>
          <p:cNvSpPr/>
          <p:nvPr/>
        </p:nvSpPr>
        <p:spPr>
          <a:xfrm>
            <a:off x="179512" y="188640"/>
            <a:ext cx="8784976" cy="1039813"/>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accent1"/>
                </a:solidFill>
              </a:rPr>
              <a:t>Materiyani</a:t>
            </a:r>
            <a:r>
              <a:rPr lang="en-US" dirty="0">
                <a:solidFill>
                  <a:schemeClr val="accent1"/>
                </a:solidFill>
              </a:rPr>
              <a:t> </a:t>
            </a:r>
            <a:r>
              <a:rPr lang="en-US" dirty="0" err="1">
                <a:solidFill>
                  <a:schemeClr val="accent1"/>
                </a:solidFill>
              </a:rPr>
              <a:t>tashkil</a:t>
            </a:r>
            <a:r>
              <a:rPr lang="en-US" dirty="0">
                <a:solidFill>
                  <a:schemeClr val="accent1"/>
                </a:solidFill>
              </a:rPr>
              <a:t> </a:t>
            </a:r>
            <a:r>
              <a:rPr lang="en-US" dirty="0" err="1">
                <a:solidFill>
                  <a:schemeClr val="accent1"/>
                </a:solidFill>
              </a:rPr>
              <a:t>qilishning</a:t>
            </a:r>
            <a:r>
              <a:rPr lang="en-US" dirty="0">
                <a:solidFill>
                  <a:schemeClr val="accent1"/>
                </a:solidFill>
              </a:rPr>
              <a:t> har </a:t>
            </a:r>
            <a:r>
              <a:rPr lang="en-US" dirty="0" err="1">
                <a:solidFill>
                  <a:schemeClr val="accent1"/>
                </a:solidFill>
              </a:rPr>
              <a:t>bir</a:t>
            </a:r>
            <a:r>
              <a:rPr lang="en-US" dirty="0">
                <a:solidFill>
                  <a:schemeClr val="accent1"/>
                </a:solidFill>
              </a:rPr>
              <a:t> </a:t>
            </a:r>
            <a:r>
              <a:rPr lang="en-US" dirty="0" err="1">
                <a:solidFill>
                  <a:schemeClr val="accent1"/>
                </a:solidFill>
              </a:rPr>
              <a:t>pastki</a:t>
            </a:r>
            <a:r>
              <a:rPr lang="en-US" dirty="0">
                <a:solidFill>
                  <a:schemeClr val="accent1"/>
                </a:solidFill>
              </a:rPr>
              <a:t> </a:t>
            </a:r>
            <a:r>
              <a:rPr lang="en-US" dirty="0" err="1">
                <a:solidFill>
                  <a:schemeClr val="accent1"/>
                </a:solidFill>
              </a:rPr>
              <a:t>darajasida</a:t>
            </a:r>
            <a:r>
              <a:rPr lang="en-US" dirty="0">
                <a:solidFill>
                  <a:schemeClr val="accent1"/>
                </a:solidFill>
              </a:rPr>
              <a:t> </a:t>
            </a:r>
            <a:r>
              <a:rPr lang="en-US" dirty="0" err="1">
                <a:solidFill>
                  <a:schemeClr val="accent1"/>
                </a:solidFill>
              </a:rPr>
              <a:t>uchta</a:t>
            </a:r>
            <a:r>
              <a:rPr lang="en-US" dirty="0">
                <a:solidFill>
                  <a:schemeClr val="accent1"/>
                </a:solidFill>
              </a:rPr>
              <a:t> </a:t>
            </a:r>
            <a:r>
              <a:rPr lang="en-US" dirty="0" err="1">
                <a:solidFill>
                  <a:schemeClr val="accent1"/>
                </a:solidFill>
              </a:rPr>
              <a:t>asosiy</a:t>
            </a:r>
            <a:r>
              <a:rPr lang="en-US" dirty="0">
                <a:solidFill>
                  <a:schemeClr val="accent1"/>
                </a:solidFill>
              </a:rPr>
              <a:t> </a:t>
            </a:r>
            <a:r>
              <a:rPr lang="en-US" dirty="0" err="1">
                <a:solidFill>
                  <a:schemeClr val="accent1"/>
                </a:solidFill>
              </a:rPr>
              <a:t>qonunga</a:t>
            </a:r>
            <a:r>
              <a:rPr lang="en-US" dirty="0">
                <a:solidFill>
                  <a:schemeClr val="accent1"/>
                </a:solidFill>
              </a:rPr>
              <a:t> </a:t>
            </a:r>
            <a:r>
              <a:rPr lang="en-US" dirty="0" err="1">
                <a:solidFill>
                  <a:schemeClr val="accent1"/>
                </a:solidFill>
              </a:rPr>
              <a:t>ajratish</a:t>
            </a:r>
            <a:r>
              <a:rPr lang="en-US" dirty="0">
                <a:solidFill>
                  <a:schemeClr val="accent1"/>
                </a:solidFill>
              </a:rPr>
              <a:t> </a:t>
            </a:r>
            <a:r>
              <a:rPr lang="en-US" dirty="0" err="1">
                <a:solidFill>
                  <a:schemeClr val="accent1"/>
                </a:solidFill>
              </a:rPr>
              <a:t>nunkin</a:t>
            </a:r>
            <a:r>
              <a:rPr lang="en-US" dirty="0">
                <a:solidFill>
                  <a:schemeClr val="accent1"/>
                </a:solidFill>
              </a:rPr>
              <a:t>. </a:t>
            </a:r>
            <a:r>
              <a:rPr lang="en-US" dirty="0" err="1">
                <a:solidFill>
                  <a:schemeClr val="accent1"/>
                </a:solidFill>
              </a:rPr>
              <a:t>Ularning</a:t>
            </a:r>
            <a:r>
              <a:rPr lang="en-US" dirty="0">
                <a:solidFill>
                  <a:schemeClr val="accent1"/>
                </a:solidFill>
              </a:rPr>
              <a:t> </a:t>
            </a:r>
            <a:r>
              <a:rPr lang="en-US" dirty="0" err="1">
                <a:solidFill>
                  <a:schemeClr val="accent1"/>
                </a:solidFill>
              </a:rPr>
              <a:t>mavjudligi</a:t>
            </a:r>
            <a:r>
              <a:rPr lang="en-US" dirty="0">
                <a:solidFill>
                  <a:schemeClr val="accent1"/>
                </a:solidFill>
              </a:rPr>
              <a:t> </a:t>
            </a:r>
            <a:r>
              <a:rPr lang="en-US" dirty="0" err="1">
                <a:solidFill>
                  <a:schemeClr val="accent1"/>
                </a:solidFill>
              </a:rPr>
              <a:t>quyidagicha</a:t>
            </a:r>
            <a:r>
              <a:rPr lang="en-US" dirty="0">
                <a:solidFill>
                  <a:schemeClr val="accent1"/>
                </a:solidFill>
              </a:rPr>
              <a:t>:</a:t>
            </a:r>
            <a:endParaRPr lang="ru-RU" dirty="0">
              <a:solidFill>
                <a:schemeClr val="accent1"/>
              </a:solidFill>
            </a:endParaRPr>
          </a:p>
        </p:txBody>
      </p:sp>
      <p:sp>
        <p:nvSpPr>
          <p:cNvPr id="11" name="Прямоугольник: скругленные углы 10">
            <a:extLst>
              <a:ext uri="{FF2B5EF4-FFF2-40B4-BE49-F238E27FC236}">
                <a16:creationId xmlns:a16="http://schemas.microsoft.com/office/drawing/2014/main" id="{6FE15612-C864-42BE-AA24-293943403AA6}"/>
              </a:ext>
            </a:extLst>
          </p:cNvPr>
          <p:cNvSpPr/>
          <p:nvPr/>
        </p:nvSpPr>
        <p:spPr>
          <a:xfrm>
            <a:off x="179512" y="4437112"/>
            <a:ext cx="8784976" cy="235914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sz="2000" dirty="0"/>
              <a:t>            Bu </a:t>
            </a:r>
            <a:r>
              <a:rPr lang="en-US" sz="2000" dirty="0" err="1"/>
              <a:t>qonunlar</a:t>
            </a:r>
            <a:r>
              <a:rPr lang="en-US" sz="2000" dirty="0"/>
              <a:t> </a:t>
            </a:r>
            <a:r>
              <a:rPr lang="en-US" sz="2000" dirty="0" err="1"/>
              <a:t>bir</a:t>
            </a:r>
            <a:r>
              <a:rPr lang="en-US" sz="2000" dirty="0"/>
              <a:t> </a:t>
            </a:r>
            <a:r>
              <a:rPr lang="en-US" sz="2000" dirty="0" err="1"/>
              <a:t>xil</a:t>
            </a:r>
            <a:r>
              <a:rPr lang="en-US" sz="2000" dirty="0"/>
              <a:t> </a:t>
            </a:r>
            <a:r>
              <a:rPr lang="en-US" sz="2000" dirty="0" err="1"/>
              <a:t>tartibda</a:t>
            </a:r>
            <a:r>
              <a:rPr lang="en-US" sz="2000" dirty="0"/>
              <a:t>, </a:t>
            </a:r>
            <a:r>
              <a:rPr lang="en-US" sz="2000" dirty="0" err="1"/>
              <a:t>lekin</a:t>
            </a:r>
            <a:r>
              <a:rPr lang="en-US" sz="2000" dirty="0"/>
              <a:t> </a:t>
            </a:r>
            <a:r>
              <a:rPr lang="en-US" sz="2000" dirty="0" err="1"/>
              <a:t>o‘zgartirilgan</a:t>
            </a:r>
            <a:r>
              <a:rPr lang="en-US" sz="2000" dirty="0"/>
              <a:t> </a:t>
            </a:r>
            <a:r>
              <a:rPr lang="en-US" sz="2000" dirty="0" err="1"/>
              <a:t>shaklda</a:t>
            </a:r>
            <a:r>
              <a:rPr lang="en-US" sz="2000" dirty="0"/>
              <a:t>, </a:t>
            </a:r>
            <a:r>
              <a:rPr lang="en-US" sz="2000" dirty="0" err="1"/>
              <a:t>materiyaning</a:t>
            </a:r>
            <a:r>
              <a:rPr lang="en-US" sz="2000" dirty="0"/>
              <a:t> </a:t>
            </a:r>
            <a:r>
              <a:rPr lang="en-US" sz="2000" dirty="0" err="1"/>
              <a:t>keyingi</a:t>
            </a:r>
            <a:r>
              <a:rPr lang="en-US" sz="2000" dirty="0"/>
              <a:t> </a:t>
            </a:r>
            <a:r>
              <a:rPr lang="en-US" sz="2000" dirty="0" err="1"/>
              <a:t>shakllarida</a:t>
            </a:r>
            <a:r>
              <a:rPr lang="en-US" sz="2000" dirty="0"/>
              <a:t> </a:t>
            </a:r>
            <a:r>
              <a:rPr lang="en-US" sz="2000" dirty="0" err="1"/>
              <a:t>takrorlanadi</a:t>
            </a:r>
            <a:r>
              <a:rPr lang="en-US" sz="2000" dirty="0"/>
              <a:t>. </a:t>
            </a:r>
          </a:p>
          <a:p>
            <a:pPr algn="just"/>
            <a:r>
              <a:rPr lang="en-US" sz="2000" dirty="0"/>
              <a:t>           Shu </a:t>
            </a:r>
            <a:r>
              <a:rPr lang="en-US" sz="2000" dirty="0" err="1"/>
              <a:t>bilan</a:t>
            </a:r>
            <a:r>
              <a:rPr lang="en-US" sz="2000" dirty="0"/>
              <a:t> </a:t>
            </a:r>
            <a:r>
              <a:rPr lang="en-US" sz="2000" dirty="0" err="1"/>
              <a:t>birga</a:t>
            </a:r>
            <a:r>
              <a:rPr lang="en-US" sz="2000" dirty="0"/>
              <a:t>, </a:t>
            </a:r>
            <a:r>
              <a:rPr lang="en-US" sz="2000" dirty="0" err="1"/>
              <a:t>materiyaning</a:t>
            </a:r>
            <a:r>
              <a:rPr lang="en-US" sz="2000" dirty="0"/>
              <a:t> </a:t>
            </a:r>
            <a:r>
              <a:rPr lang="en-US" sz="2000" dirty="0" err="1"/>
              <a:t>eng</a:t>
            </a:r>
            <a:r>
              <a:rPr lang="en-US" sz="2000" dirty="0"/>
              <a:t> past </a:t>
            </a:r>
            <a:r>
              <a:rPr lang="en-US" sz="2000" dirty="0" err="1"/>
              <a:t>shaklining</a:t>
            </a:r>
            <a:r>
              <a:rPr lang="en-US" sz="2000" dirty="0"/>
              <a:t> </a:t>
            </a:r>
            <a:r>
              <a:rPr lang="en-US" sz="2000" dirty="0" err="1"/>
              <a:t>birinchi</a:t>
            </a:r>
            <a:r>
              <a:rPr lang="en-US" sz="2000" dirty="0"/>
              <a:t> </a:t>
            </a:r>
            <a:r>
              <a:rPr lang="en-US" sz="2000" dirty="0" err="1"/>
              <a:t>qonuni</a:t>
            </a:r>
            <a:r>
              <a:rPr lang="en-US" sz="2000" dirty="0"/>
              <a:t> </a:t>
            </a:r>
            <a:r>
              <a:rPr lang="en-US" sz="2000" dirty="0" err="1"/>
              <a:t>materiyaning</a:t>
            </a:r>
            <a:r>
              <a:rPr lang="en-US" sz="2000" dirty="0"/>
              <a:t> </a:t>
            </a:r>
            <a:r>
              <a:rPr lang="en-US" sz="2000" dirty="0" err="1"/>
              <a:t>keyingi</a:t>
            </a:r>
            <a:r>
              <a:rPr lang="en-US" sz="2000" dirty="0"/>
              <a:t> (</a:t>
            </a:r>
            <a:r>
              <a:rPr lang="en-US" sz="2000" dirty="0" err="1"/>
              <a:t>yuqori</a:t>
            </a:r>
            <a:r>
              <a:rPr lang="en-US" sz="2000" dirty="0"/>
              <a:t>) </a:t>
            </a:r>
            <a:r>
              <a:rPr lang="en-US" sz="2000" dirty="0" err="1"/>
              <a:t>shakllarining</a:t>
            </a:r>
            <a:r>
              <a:rPr lang="en-US" sz="2000" dirty="0"/>
              <a:t> </a:t>
            </a:r>
            <a:r>
              <a:rPr lang="en-US" sz="2000" dirty="0" err="1"/>
              <a:t>birinchi</a:t>
            </a:r>
            <a:r>
              <a:rPr lang="en-US" sz="2000" dirty="0"/>
              <a:t> </a:t>
            </a:r>
            <a:r>
              <a:rPr lang="en-US" sz="2000" dirty="0" err="1"/>
              <a:t>qonuniga</a:t>
            </a:r>
            <a:r>
              <a:rPr lang="en-US" sz="2000" dirty="0"/>
              <a:t> </a:t>
            </a:r>
            <a:r>
              <a:rPr lang="en-US" sz="2000" dirty="0" err="1"/>
              <a:t>mos</a:t>
            </a:r>
            <a:r>
              <a:rPr lang="en-US" sz="2000" dirty="0"/>
              <a:t> </a:t>
            </a:r>
            <a:r>
              <a:rPr lang="en-US" sz="2000" dirty="0" err="1"/>
              <a:t>keladi</a:t>
            </a:r>
            <a:r>
              <a:rPr lang="en-US" sz="2000" dirty="0"/>
              <a:t>.</a:t>
            </a:r>
          </a:p>
          <a:p>
            <a:pPr algn="just"/>
            <a:r>
              <a:rPr lang="en-US" sz="2000" dirty="0"/>
              <a:t>           </a:t>
            </a:r>
            <a:r>
              <a:rPr lang="en-US" sz="2000" dirty="0" err="1"/>
              <a:t>Ikkinchi</a:t>
            </a:r>
            <a:r>
              <a:rPr lang="en-US" sz="2000" dirty="0"/>
              <a:t> </a:t>
            </a:r>
            <a:r>
              <a:rPr lang="en-US" sz="2000" dirty="0" err="1"/>
              <a:t>va</a:t>
            </a:r>
            <a:r>
              <a:rPr lang="en-US" sz="2000" dirty="0"/>
              <a:t> </a:t>
            </a:r>
            <a:r>
              <a:rPr lang="en-US" sz="2000" dirty="0" err="1"/>
              <a:t>uchinchi</a:t>
            </a:r>
            <a:r>
              <a:rPr lang="en-US" sz="2000" dirty="0"/>
              <a:t> </a:t>
            </a:r>
            <a:r>
              <a:rPr lang="en-US" sz="2000" dirty="0" err="1"/>
              <a:t>qonunlar</a:t>
            </a:r>
            <a:r>
              <a:rPr lang="en-US" sz="2000" dirty="0"/>
              <a:t> </a:t>
            </a:r>
            <a:r>
              <a:rPr lang="en-US" sz="2000" dirty="0" err="1"/>
              <a:t>materiyaning</a:t>
            </a:r>
            <a:r>
              <a:rPr lang="en-US" sz="2000" dirty="0"/>
              <a:t> </a:t>
            </a:r>
            <a:r>
              <a:rPr lang="en-US" sz="2000" dirty="0" err="1"/>
              <a:t>keyingi</a:t>
            </a:r>
            <a:r>
              <a:rPr lang="en-US" sz="2000" dirty="0"/>
              <a:t> </a:t>
            </a:r>
            <a:r>
              <a:rPr lang="en-US" sz="2000" dirty="0" err="1"/>
              <a:t>darajalarida</a:t>
            </a:r>
            <a:r>
              <a:rPr lang="en-US" sz="2000" dirty="0"/>
              <a:t> ham </a:t>
            </a:r>
            <a:r>
              <a:rPr lang="en-US" sz="2000" dirty="0" err="1"/>
              <a:t>o‘zgartirilgan</a:t>
            </a:r>
            <a:r>
              <a:rPr lang="en-US" sz="2000" dirty="0"/>
              <a:t> </a:t>
            </a:r>
            <a:r>
              <a:rPr lang="en-US" sz="2000" dirty="0" err="1"/>
              <a:t>shaklda</a:t>
            </a:r>
            <a:r>
              <a:rPr lang="en-US" sz="2000" dirty="0"/>
              <a:t> </a:t>
            </a:r>
            <a:r>
              <a:rPr lang="en-US" sz="2000" dirty="0" err="1"/>
              <a:t>takrorlanadi</a:t>
            </a:r>
            <a:r>
              <a:rPr lang="en-US" sz="2000" dirty="0"/>
              <a:t> </a:t>
            </a:r>
            <a:r>
              <a:rPr lang="en-US" sz="2000" dirty="0" err="1"/>
              <a:t>va</a:t>
            </a:r>
            <a:r>
              <a:rPr lang="en-US" sz="2000" dirty="0"/>
              <a:t> </a:t>
            </a:r>
            <a:r>
              <a:rPr lang="en-US" sz="2000" dirty="0" err="1"/>
              <a:t>materiyaning</a:t>
            </a:r>
            <a:r>
              <a:rPr lang="en-US" sz="2000" dirty="0"/>
              <a:t> </a:t>
            </a:r>
            <a:r>
              <a:rPr lang="en-US" sz="2000" dirty="0" err="1"/>
              <a:t>asosiy</a:t>
            </a:r>
            <a:r>
              <a:rPr lang="en-US" sz="2000" dirty="0"/>
              <a:t> </a:t>
            </a:r>
            <a:r>
              <a:rPr lang="en-US" sz="2000" dirty="0" err="1"/>
              <a:t>shakllari</a:t>
            </a:r>
            <a:r>
              <a:rPr lang="en-US" sz="2000" dirty="0"/>
              <a:t> </a:t>
            </a:r>
            <a:r>
              <a:rPr lang="en-US" sz="2000" dirty="0" err="1"/>
              <a:t>qonunlariga</a:t>
            </a:r>
            <a:r>
              <a:rPr lang="en-US" sz="2000" dirty="0"/>
              <a:t> </a:t>
            </a:r>
            <a:r>
              <a:rPr lang="en-US" sz="2000" dirty="0" err="1"/>
              <a:t>mos</a:t>
            </a:r>
            <a:r>
              <a:rPr lang="en-US" sz="2000" dirty="0"/>
              <a:t> </a:t>
            </a:r>
            <a:r>
              <a:rPr lang="en-US" sz="2000" dirty="0" err="1"/>
              <a:t>keladi</a:t>
            </a:r>
            <a:r>
              <a:rPr lang="en-US" sz="2000" dirty="0"/>
              <a:t>.</a:t>
            </a:r>
            <a:endParaRPr lang="ru-RU" sz="2000" dirty="0"/>
          </a:p>
        </p:txBody>
      </p:sp>
      <p:sp>
        <p:nvSpPr>
          <p:cNvPr id="7" name="10-конечная звезда 3">
            <a:extLst>
              <a:ext uri="{FF2B5EF4-FFF2-40B4-BE49-F238E27FC236}">
                <a16:creationId xmlns:a16="http://schemas.microsoft.com/office/drawing/2014/main" id="{8F500768-B763-4CB8-978D-9415E0109DB5}"/>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9</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612828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83E337BB-977C-4BD6-95A3-D51F4EC3F9DB}"/>
              </a:ext>
            </a:extLst>
          </p:cNvPr>
          <p:cNvSpPr>
            <a:spLocks noGrp="1"/>
          </p:cNvSpPr>
          <p:nvPr>
            <p:ph type="ftr" sz="quarter" idx="11"/>
          </p:nvPr>
        </p:nvSpPr>
        <p:spPr/>
        <p:txBody>
          <a:bodyPr/>
          <a:lstStyle/>
          <a:p>
            <a:pPr>
              <a:defRPr/>
            </a:pPr>
            <a:r>
              <a:rPr lang="en-US" dirty="0"/>
              <a:t>© </a:t>
            </a:r>
            <a:r>
              <a:rPr lang="en-US" dirty="0" err="1"/>
              <a:t>B.Khamdamov</a:t>
            </a:r>
            <a:r>
              <a:rPr lang="en-US" dirty="0"/>
              <a:t> </a:t>
            </a:r>
            <a:endParaRPr lang="ru-RU" dirty="0"/>
          </a:p>
        </p:txBody>
      </p:sp>
      <p:pic>
        <p:nvPicPr>
          <p:cNvPr id="5" name="Рисунок 4">
            <a:extLst>
              <a:ext uri="{FF2B5EF4-FFF2-40B4-BE49-F238E27FC236}">
                <a16:creationId xmlns:a16="http://schemas.microsoft.com/office/drawing/2014/main" id="{AEA536BE-915D-4204-95E3-1257063E4EF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74838" y="358287"/>
            <a:ext cx="8594323" cy="5274182"/>
          </a:xfrm>
          <a:prstGeom prst="rect">
            <a:avLst/>
          </a:prstGeom>
        </p:spPr>
      </p:pic>
      <p:sp>
        <p:nvSpPr>
          <p:cNvPr id="6" name="10-конечная звезда 3">
            <a:extLst>
              <a:ext uri="{FF2B5EF4-FFF2-40B4-BE49-F238E27FC236}">
                <a16:creationId xmlns:a16="http://schemas.microsoft.com/office/drawing/2014/main" id="{6BF72918-D34A-4EE4-B9D6-FC828482D873}"/>
              </a:ext>
            </a:extLst>
          </p:cNvPr>
          <p:cNvSpPr/>
          <p:nvPr/>
        </p:nvSpPr>
        <p:spPr>
          <a:xfrm>
            <a:off x="8472108" y="6216650"/>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10</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531188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лачко с текстом: прямоугольное 5">
            <a:extLst>
              <a:ext uri="{FF2B5EF4-FFF2-40B4-BE49-F238E27FC236}">
                <a16:creationId xmlns:a16="http://schemas.microsoft.com/office/drawing/2014/main" id="{E92359DF-B025-4546-AF1E-F5218EDDAB33}"/>
              </a:ext>
            </a:extLst>
          </p:cNvPr>
          <p:cNvSpPr/>
          <p:nvPr/>
        </p:nvSpPr>
        <p:spPr>
          <a:xfrm>
            <a:off x="2411760" y="449550"/>
            <a:ext cx="6668221" cy="970694"/>
          </a:xfrm>
          <a:prstGeom prst="wedgeRectCallout">
            <a:avLst>
              <a:gd name="adj1" fmla="val -56889"/>
              <a:gd name="adj2" fmla="val -7659"/>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dirty="0"/>
              <a:t>"O’lchash </a:t>
            </a:r>
            <a:r>
              <a:rPr lang="en-US" sz="2000" dirty="0" err="1"/>
              <a:t>uchun</a:t>
            </a:r>
            <a:r>
              <a:rPr lang="en-US" sz="2000" dirty="0"/>
              <a:t> </a:t>
            </a:r>
            <a:r>
              <a:rPr lang="en-US" sz="2000" dirty="0" err="1"/>
              <a:t>mavjud</a:t>
            </a:r>
            <a:r>
              <a:rPr lang="en-US" sz="2000" dirty="0"/>
              <a:t> </a:t>
            </a:r>
            <a:r>
              <a:rPr lang="en-US" sz="2000" dirty="0" err="1"/>
              <a:t>bo‘lgan</a:t>
            </a:r>
            <a:r>
              <a:rPr lang="en-US" sz="2000" dirty="0"/>
              <a:t> </a:t>
            </a:r>
            <a:r>
              <a:rPr lang="en-US" sz="2000" dirty="0" err="1"/>
              <a:t>hamma</a:t>
            </a:r>
            <a:r>
              <a:rPr lang="en-US" sz="2000" dirty="0"/>
              <a:t> </a:t>
            </a:r>
            <a:r>
              <a:rPr lang="en-US" sz="2000" dirty="0" err="1"/>
              <a:t>narsani</a:t>
            </a:r>
            <a:r>
              <a:rPr lang="en-US" sz="2000" dirty="0"/>
              <a:t> </a:t>
            </a:r>
            <a:r>
              <a:rPr lang="en-US" sz="2000" dirty="0" err="1"/>
              <a:t>o‘lchang</a:t>
            </a:r>
            <a:r>
              <a:rPr lang="en-US" sz="2000" dirty="0"/>
              <a:t> </a:t>
            </a:r>
            <a:r>
              <a:rPr lang="en-US" sz="2000" dirty="0" err="1"/>
              <a:t>va</a:t>
            </a:r>
            <a:r>
              <a:rPr lang="en-US" sz="2000" dirty="0"/>
              <a:t> </a:t>
            </a:r>
            <a:r>
              <a:rPr lang="en-US" sz="2000" dirty="0" err="1"/>
              <a:t>unga</a:t>
            </a:r>
            <a:r>
              <a:rPr lang="en-US" sz="2000" dirty="0"/>
              <a:t> </a:t>
            </a:r>
            <a:r>
              <a:rPr lang="en-US" sz="2000" dirty="0" err="1"/>
              <a:t>erishib</a:t>
            </a:r>
            <a:r>
              <a:rPr lang="en-US" sz="2000" dirty="0"/>
              <a:t> </a:t>
            </a:r>
            <a:r>
              <a:rPr lang="en-US" sz="2000" dirty="0" err="1"/>
              <a:t>bo‘lmaydigan</a:t>
            </a:r>
            <a:r>
              <a:rPr lang="en-US" sz="2000" dirty="0"/>
              <a:t> </a:t>
            </a:r>
            <a:r>
              <a:rPr lang="en-US" sz="2000" dirty="0" err="1"/>
              <a:t>hamma</a:t>
            </a:r>
            <a:r>
              <a:rPr lang="en-US" sz="2000" dirty="0"/>
              <a:t> </a:t>
            </a:r>
            <a:r>
              <a:rPr lang="en-US" sz="2000" dirty="0" err="1"/>
              <a:t>narsani</a:t>
            </a:r>
            <a:r>
              <a:rPr lang="en-US" sz="2000" dirty="0"/>
              <a:t> </a:t>
            </a:r>
            <a:r>
              <a:rPr lang="en-US" sz="2000" dirty="0" err="1"/>
              <a:t>qiling</a:t>
            </a:r>
            <a:r>
              <a:rPr lang="en-US" sz="2000" dirty="0"/>
              <a:t>"</a:t>
            </a:r>
            <a:endParaRPr lang="ru-RU" sz="2000" dirty="0"/>
          </a:p>
        </p:txBody>
      </p:sp>
      <p:sp>
        <p:nvSpPr>
          <p:cNvPr id="8" name="Облачко с текстом: прямоугольное 7">
            <a:extLst>
              <a:ext uri="{FF2B5EF4-FFF2-40B4-BE49-F238E27FC236}">
                <a16:creationId xmlns:a16="http://schemas.microsoft.com/office/drawing/2014/main" id="{3A594CB7-14A2-41F8-8DDD-904630AF6418}"/>
              </a:ext>
            </a:extLst>
          </p:cNvPr>
          <p:cNvSpPr/>
          <p:nvPr/>
        </p:nvSpPr>
        <p:spPr>
          <a:xfrm>
            <a:off x="2416662" y="2564904"/>
            <a:ext cx="6663319" cy="1219143"/>
          </a:xfrm>
          <a:prstGeom prst="wedgeRectCallout">
            <a:avLst>
              <a:gd name="adj1" fmla="val -56317"/>
              <a:gd name="adj2" fmla="val -2964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a:t>
            </a:r>
            <a:r>
              <a:rPr lang="en-US" dirty="0" err="1"/>
              <a:t>Ilm</a:t>
            </a:r>
            <a:r>
              <a:rPr lang="en-US" dirty="0"/>
              <a:t>-fan </a:t>
            </a:r>
            <a:r>
              <a:rPr lang="en-US" dirty="0" err="1"/>
              <a:t>o‘lchashni</a:t>
            </a:r>
            <a:r>
              <a:rPr lang="en-US" dirty="0"/>
              <a:t> </a:t>
            </a:r>
            <a:r>
              <a:rPr lang="en-US" dirty="0" err="1"/>
              <a:t>boshlashi</a:t>
            </a:r>
            <a:r>
              <a:rPr lang="en-US" dirty="0"/>
              <a:t> </a:t>
            </a:r>
            <a:r>
              <a:rPr lang="en-US" dirty="0" err="1"/>
              <a:t>bilanoq</a:t>
            </a:r>
            <a:r>
              <a:rPr lang="en-US" dirty="0"/>
              <a:t> </a:t>
            </a:r>
            <a:r>
              <a:rPr lang="en-US" dirty="0" err="1"/>
              <a:t>boshlanadi</a:t>
            </a:r>
            <a:r>
              <a:rPr lang="en-US" dirty="0"/>
              <a:t>, </a:t>
            </a:r>
            <a:r>
              <a:rPr lang="en-US" dirty="0" err="1"/>
              <a:t>aniq</a:t>
            </a:r>
            <a:r>
              <a:rPr lang="en-US" dirty="0"/>
              <a:t> </a:t>
            </a:r>
            <a:r>
              <a:rPr lang="en-US" dirty="0" err="1"/>
              <a:t>fanni</a:t>
            </a:r>
            <a:r>
              <a:rPr lang="en-US" dirty="0"/>
              <a:t> </a:t>
            </a:r>
            <a:r>
              <a:rPr lang="en-US" dirty="0" err="1"/>
              <a:t>o‘lchashsiz</a:t>
            </a:r>
            <a:r>
              <a:rPr lang="en-US" dirty="0"/>
              <a:t> </a:t>
            </a:r>
            <a:r>
              <a:rPr lang="en-US" dirty="0" err="1"/>
              <a:t>tasavvur</a:t>
            </a:r>
            <a:r>
              <a:rPr lang="en-US" dirty="0"/>
              <a:t> </a:t>
            </a:r>
            <a:r>
              <a:rPr lang="en-US" dirty="0" err="1"/>
              <a:t>qilib</a:t>
            </a:r>
            <a:r>
              <a:rPr lang="en-US" dirty="0"/>
              <a:t> </a:t>
            </a:r>
            <a:r>
              <a:rPr lang="en-US" dirty="0" err="1"/>
              <a:t>bo‘lmaydi</a:t>
            </a:r>
            <a:r>
              <a:rPr lang="en-US" dirty="0"/>
              <a:t>"</a:t>
            </a:r>
            <a:endParaRPr lang="ru-RU" dirty="0"/>
          </a:p>
        </p:txBody>
      </p:sp>
      <p:sp>
        <p:nvSpPr>
          <p:cNvPr id="9" name="Облачко с текстом: прямоугольное 8">
            <a:extLst>
              <a:ext uri="{FF2B5EF4-FFF2-40B4-BE49-F238E27FC236}">
                <a16:creationId xmlns:a16="http://schemas.microsoft.com/office/drawing/2014/main" id="{92905B10-9519-49D5-8329-64334DEB07A2}"/>
              </a:ext>
            </a:extLst>
          </p:cNvPr>
          <p:cNvSpPr/>
          <p:nvPr/>
        </p:nvSpPr>
        <p:spPr>
          <a:xfrm>
            <a:off x="2483768" y="5077357"/>
            <a:ext cx="6524204" cy="874477"/>
          </a:xfrm>
          <a:prstGeom prst="wedgeRectCallout">
            <a:avLst>
              <a:gd name="adj1" fmla="val -58425"/>
              <a:gd name="adj2" fmla="val -3595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"Har </a:t>
            </a:r>
            <a:r>
              <a:rPr lang="en-US" dirty="0" err="1"/>
              <a:t>bir</a:t>
            </a:r>
            <a:r>
              <a:rPr lang="en-US" dirty="0"/>
              <a:t> </a:t>
            </a:r>
            <a:r>
              <a:rPr lang="en-US" dirty="0" err="1"/>
              <a:t>narsa</a:t>
            </a:r>
            <a:r>
              <a:rPr lang="en-US" dirty="0"/>
              <a:t> </a:t>
            </a:r>
            <a:r>
              <a:rPr lang="en-US" dirty="0" err="1"/>
              <a:t>faqat</a:t>
            </a:r>
            <a:r>
              <a:rPr lang="en-US" dirty="0"/>
              <a:t> </a:t>
            </a:r>
            <a:r>
              <a:rPr lang="en-US" dirty="0" err="1"/>
              <a:t>uni</a:t>
            </a:r>
            <a:r>
              <a:rPr lang="en-US" dirty="0"/>
              <a:t> </a:t>
            </a:r>
            <a:r>
              <a:rPr lang="en-US" dirty="0" err="1"/>
              <a:t>o‘lchash</a:t>
            </a:r>
            <a:r>
              <a:rPr lang="en-US" dirty="0"/>
              <a:t> </a:t>
            </a:r>
            <a:r>
              <a:rPr lang="en-US" dirty="0" err="1"/>
              <a:t>mumkin</a:t>
            </a:r>
            <a:r>
              <a:rPr lang="en-US" dirty="0"/>
              <a:t> </a:t>
            </a:r>
            <a:r>
              <a:rPr lang="en-US" dirty="0" err="1"/>
              <a:t>bo‘lgan</a:t>
            </a:r>
            <a:r>
              <a:rPr lang="en-US" dirty="0"/>
              <a:t> </a:t>
            </a:r>
            <a:r>
              <a:rPr lang="en-US" dirty="0" err="1"/>
              <a:t>darajada</a:t>
            </a:r>
            <a:r>
              <a:rPr lang="en-US" dirty="0"/>
              <a:t> </a:t>
            </a:r>
            <a:r>
              <a:rPr lang="en-US" dirty="0" err="1"/>
              <a:t>ma’lum</a:t>
            </a:r>
            <a:r>
              <a:rPr lang="en-US" dirty="0"/>
              <a:t>"</a:t>
            </a:r>
            <a:endParaRPr lang="ru-RU" dirty="0"/>
          </a:p>
        </p:txBody>
      </p:sp>
      <p:sp>
        <p:nvSpPr>
          <p:cNvPr id="10" name="Прямоугольник 9">
            <a:extLst>
              <a:ext uri="{FF2B5EF4-FFF2-40B4-BE49-F238E27FC236}">
                <a16:creationId xmlns:a16="http://schemas.microsoft.com/office/drawing/2014/main" id="{E00FD75B-5672-4294-8546-85D1A73C6C88}"/>
              </a:ext>
            </a:extLst>
          </p:cNvPr>
          <p:cNvSpPr/>
          <p:nvPr/>
        </p:nvSpPr>
        <p:spPr>
          <a:xfrm>
            <a:off x="2388138" y="-24900"/>
            <a:ext cx="1829090" cy="461665"/>
          </a:xfrm>
          <a:prstGeom prst="rect">
            <a:avLst/>
          </a:prstGeom>
        </p:spPr>
        <p:txBody>
          <a:bodyPr wrap="square">
            <a:spAutoFit/>
          </a:bodyPr>
          <a:lstStyle/>
          <a:p>
            <a:r>
              <a:rPr lang="en-US" dirty="0"/>
              <a:t>G. </a:t>
            </a:r>
            <a:r>
              <a:rPr lang="en-US" dirty="0" err="1"/>
              <a:t>Galiley</a:t>
            </a:r>
            <a:r>
              <a:rPr lang="en-US" dirty="0"/>
              <a:t> </a:t>
            </a:r>
            <a:endParaRPr lang="ru-RU" dirty="0"/>
          </a:p>
        </p:txBody>
      </p:sp>
      <p:sp>
        <p:nvSpPr>
          <p:cNvPr id="12" name="Прямоугольник 11">
            <a:extLst>
              <a:ext uri="{FF2B5EF4-FFF2-40B4-BE49-F238E27FC236}">
                <a16:creationId xmlns:a16="http://schemas.microsoft.com/office/drawing/2014/main" id="{CFC2CC40-7F28-443C-BA52-C795A430419F}"/>
              </a:ext>
            </a:extLst>
          </p:cNvPr>
          <p:cNvSpPr/>
          <p:nvPr/>
        </p:nvSpPr>
        <p:spPr>
          <a:xfrm>
            <a:off x="2140963" y="2140473"/>
            <a:ext cx="2579552" cy="461665"/>
          </a:xfrm>
          <a:prstGeom prst="rect">
            <a:avLst/>
          </a:prstGeom>
        </p:spPr>
        <p:txBody>
          <a:bodyPr wrap="none">
            <a:spAutoFit/>
          </a:bodyPr>
          <a:lstStyle/>
          <a:p>
            <a:r>
              <a:rPr lang="en-US" dirty="0"/>
              <a:t>D. I. Mendeleyev </a:t>
            </a:r>
            <a:endParaRPr lang="ru-RU" dirty="0"/>
          </a:p>
        </p:txBody>
      </p:sp>
      <p:sp>
        <p:nvSpPr>
          <p:cNvPr id="14" name="Прямоугольник 13">
            <a:extLst>
              <a:ext uri="{FF2B5EF4-FFF2-40B4-BE49-F238E27FC236}">
                <a16:creationId xmlns:a16="http://schemas.microsoft.com/office/drawing/2014/main" id="{B1E1CE1D-B381-4511-A6D0-DED20C954F97}"/>
              </a:ext>
            </a:extLst>
          </p:cNvPr>
          <p:cNvSpPr/>
          <p:nvPr/>
        </p:nvSpPr>
        <p:spPr>
          <a:xfrm>
            <a:off x="2101706" y="4536298"/>
            <a:ext cx="3346172" cy="461665"/>
          </a:xfrm>
          <a:prstGeom prst="rect">
            <a:avLst/>
          </a:prstGeom>
        </p:spPr>
        <p:txBody>
          <a:bodyPr wrap="none">
            <a:spAutoFit/>
          </a:bodyPr>
          <a:lstStyle/>
          <a:p>
            <a:r>
              <a:rPr lang="en-US" dirty="0"/>
              <a:t>Kelvin (Lord </a:t>
            </a:r>
            <a:r>
              <a:rPr lang="en-US" dirty="0" err="1"/>
              <a:t>Tompson</a:t>
            </a:r>
            <a:r>
              <a:rPr lang="en-US" dirty="0"/>
              <a:t>) </a:t>
            </a:r>
            <a:endParaRPr lang="ru-RU" dirty="0"/>
          </a:p>
        </p:txBody>
      </p:sp>
      <p:sp>
        <p:nvSpPr>
          <p:cNvPr id="18" name="Прямоугольник 17">
            <a:extLst>
              <a:ext uri="{FF2B5EF4-FFF2-40B4-BE49-F238E27FC236}">
                <a16:creationId xmlns:a16="http://schemas.microsoft.com/office/drawing/2014/main" id="{ADD06328-EC7D-445E-A89C-67D184705486}"/>
              </a:ext>
            </a:extLst>
          </p:cNvPr>
          <p:cNvSpPr/>
          <p:nvPr/>
        </p:nvSpPr>
        <p:spPr>
          <a:xfrm>
            <a:off x="1877220" y="1578232"/>
            <a:ext cx="7266780" cy="600164"/>
          </a:xfrm>
          <a:prstGeom prst="rect">
            <a:avLst/>
          </a:prstGeom>
        </p:spPr>
        <p:txBody>
          <a:bodyPr wrap="square">
            <a:spAutoFit/>
          </a:bodyPr>
          <a:lstStyle/>
          <a:p>
            <a:r>
              <a:rPr lang="en-US" sz="1100" dirty="0"/>
              <a:t>Galilei, G. (n.d.). </a:t>
            </a:r>
            <a:r>
              <a:rPr lang="en-US" sz="1100" i="1" dirty="0"/>
              <a:t>Quotation on measurement</a:t>
            </a:r>
            <a:r>
              <a:rPr lang="en-US" sz="1100" dirty="0"/>
              <a:t> [Portrait]. Retrieved September 20, 2025, from</a:t>
            </a:r>
            <a:r>
              <a:rPr lang="uz-Cyrl-UZ" sz="1100" dirty="0"/>
              <a:t> </a:t>
            </a:r>
            <a:r>
              <a:rPr lang="ru-RU" sz="1100" dirty="0"/>
              <a:t>https://encrypted-tbn0.gstatic.com/images?q=tbn:ANd9GcSj7pOSpkT2KPu2qYm6K_VbYXGjUyx_lSgH-Y5hgBxecPE8BD8vyIlz1LSzdC7aOjd6w6c&amp;usqp=CAU</a:t>
            </a:r>
          </a:p>
        </p:txBody>
      </p:sp>
      <p:pic>
        <p:nvPicPr>
          <p:cNvPr id="19" name="Рисунок 18">
            <a:extLst>
              <a:ext uri="{FF2B5EF4-FFF2-40B4-BE49-F238E27FC236}">
                <a16:creationId xmlns:a16="http://schemas.microsoft.com/office/drawing/2014/main" id="{06E47BC8-89F3-4F80-8DED-307E8AA67882}"/>
              </a:ext>
            </a:extLst>
          </p:cNvPr>
          <p:cNvPicPr>
            <a:picLocks noChangeAspect="1"/>
          </p:cNvPicPr>
          <p:nvPr/>
        </p:nvPicPr>
        <p:blipFill>
          <a:blip r:embed="rId2"/>
          <a:stretch>
            <a:fillRect/>
          </a:stretch>
        </p:blipFill>
        <p:spPr>
          <a:xfrm>
            <a:off x="224870" y="44624"/>
            <a:ext cx="1620957" cy="1988905"/>
          </a:xfrm>
          <a:prstGeom prst="rect">
            <a:avLst/>
          </a:prstGeom>
        </p:spPr>
      </p:pic>
      <p:pic>
        <p:nvPicPr>
          <p:cNvPr id="20" name="Рисунок 19">
            <a:extLst>
              <a:ext uri="{FF2B5EF4-FFF2-40B4-BE49-F238E27FC236}">
                <a16:creationId xmlns:a16="http://schemas.microsoft.com/office/drawing/2014/main" id="{FBB87A49-E669-40ED-AE93-DBE5DFC40F74}"/>
              </a:ext>
            </a:extLst>
          </p:cNvPr>
          <p:cNvPicPr>
            <a:picLocks noChangeAspect="1"/>
          </p:cNvPicPr>
          <p:nvPr/>
        </p:nvPicPr>
        <p:blipFill>
          <a:blip r:embed="rId3"/>
          <a:stretch>
            <a:fillRect/>
          </a:stretch>
        </p:blipFill>
        <p:spPr>
          <a:xfrm>
            <a:off x="264798" y="2316759"/>
            <a:ext cx="1620957" cy="2061938"/>
          </a:xfrm>
          <a:prstGeom prst="rect">
            <a:avLst/>
          </a:prstGeom>
        </p:spPr>
      </p:pic>
      <p:sp>
        <p:nvSpPr>
          <p:cNvPr id="21" name="Прямоугольник 20">
            <a:extLst>
              <a:ext uri="{FF2B5EF4-FFF2-40B4-BE49-F238E27FC236}">
                <a16:creationId xmlns:a16="http://schemas.microsoft.com/office/drawing/2014/main" id="{3EC18AC6-2F2F-427B-8D0F-99E222EE80E0}"/>
              </a:ext>
            </a:extLst>
          </p:cNvPr>
          <p:cNvSpPr/>
          <p:nvPr/>
        </p:nvSpPr>
        <p:spPr>
          <a:xfrm>
            <a:off x="1877220" y="3861048"/>
            <a:ext cx="7266780" cy="646331"/>
          </a:xfrm>
          <a:prstGeom prst="rect">
            <a:avLst/>
          </a:prstGeom>
        </p:spPr>
        <p:txBody>
          <a:bodyPr wrap="square">
            <a:spAutoFit/>
          </a:bodyPr>
          <a:lstStyle/>
          <a:p>
            <a:r>
              <a:rPr lang="en-US" sz="1200" dirty="0"/>
              <a:t>Mendeleev, D. I. (n.d.). </a:t>
            </a:r>
            <a:r>
              <a:rPr lang="en-US" sz="1200" i="1" dirty="0"/>
              <a:t>Quotation on measurement</a:t>
            </a:r>
            <a:r>
              <a:rPr lang="en-US" sz="1200" dirty="0"/>
              <a:t> [Portrait]. Retrieved September 20, 2025, from</a:t>
            </a:r>
            <a:r>
              <a:rPr lang="uz-Cyrl-UZ" sz="1200" dirty="0"/>
              <a:t> </a:t>
            </a:r>
            <a:r>
              <a:rPr lang="en-US" sz="1200" dirty="0"/>
              <a:t>https://encrypted-tbn0.gstatic.com/licensed-image?q=tbn:ANd9GcT-SNICj_l5uqfX_MK_NjHiClwHpuBJ5XnosYErjpnWsA4UvumiRQKt11geIszh-gimcByXyEX607y0Ieg</a:t>
            </a:r>
            <a:endParaRPr lang="ru-RU" sz="1200" dirty="0"/>
          </a:p>
        </p:txBody>
      </p:sp>
      <p:sp>
        <p:nvSpPr>
          <p:cNvPr id="24" name="Прямоугольник 23">
            <a:extLst>
              <a:ext uri="{FF2B5EF4-FFF2-40B4-BE49-F238E27FC236}">
                <a16:creationId xmlns:a16="http://schemas.microsoft.com/office/drawing/2014/main" id="{FF3A1CCF-8BCC-4F8A-BBBB-30278F7BCA61}"/>
              </a:ext>
            </a:extLst>
          </p:cNvPr>
          <p:cNvSpPr/>
          <p:nvPr/>
        </p:nvSpPr>
        <p:spPr>
          <a:xfrm>
            <a:off x="1969757" y="6054545"/>
            <a:ext cx="7127527" cy="646331"/>
          </a:xfrm>
          <a:prstGeom prst="rect">
            <a:avLst/>
          </a:prstGeom>
        </p:spPr>
        <p:txBody>
          <a:bodyPr wrap="square">
            <a:spAutoFit/>
          </a:bodyPr>
          <a:lstStyle/>
          <a:p>
            <a:r>
              <a:rPr lang="en-US" sz="1200" dirty="0"/>
              <a:t>Thomson, W. (Lord Kelvin). (n.d.). </a:t>
            </a:r>
            <a:r>
              <a:rPr lang="en-US" sz="1200" i="1" dirty="0"/>
              <a:t>Portrait</a:t>
            </a:r>
            <a:r>
              <a:rPr lang="en-US" sz="1200" dirty="0"/>
              <a:t> [Image]. Retrieved September 20, 2025, from</a:t>
            </a:r>
            <a:r>
              <a:rPr lang="uz-Cyrl-UZ" sz="1200" dirty="0"/>
              <a:t> </a:t>
            </a:r>
            <a:r>
              <a:rPr lang="en-US" sz="1200" dirty="0"/>
              <a:t>https://c8.alamy.com/comp/2ADEC6D/william-thomson-1824-1907-british-physicist-and-mathematician-better-known-as-lord-kelvin-he-did-important-work-in-the-mathematical-analysis-of-e-2ADEC6D.jpg</a:t>
            </a:r>
            <a:endParaRPr lang="ru-RU" sz="1200" dirty="0"/>
          </a:p>
        </p:txBody>
      </p:sp>
      <p:pic>
        <p:nvPicPr>
          <p:cNvPr id="25" name="Рисунок 24">
            <a:extLst>
              <a:ext uri="{FF2B5EF4-FFF2-40B4-BE49-F238E27FC236}">
                <a16:creationId xmlns:a16="http://schemas.microsoft.com/office/drawing/2014/main" id="{8CABCD36-7B20-44DF-A8E3-C1C879B2AF61}"/>
              </a:ext>
            </a:extLst>
          </p:cNvPr>
          <p:cNvPicPr>
            <a:picLocks noChangeAspect="1"/>
          </p:cNvPicPr>
          <p:nvPr/>
        </p:nvPicPr>
        <p:blipFill>
          <a:blip r:embed="rId4"/>
          <a:stretch>
            <a:fillRect/>
          </a:stretch>
        </p:blipFill>
        <p:spPr>
          <a:xfrm>
            <a:off x="276765" y="4661926"/>
            <a:ext cx="1569062" cy="2134047"/>
          </a:xfrm>
          <a:prstGeom prst="rect">
            <a:avLst/>
          </a:prstGeom>
        </p:spPr>
      </p:pic>
      <p:sp>
        <p:nvSpPr>
          <p:cNvPr id="15" name="10-конечная звезда 3">
            <a:extLst>
              <a:ext uri="{FF2B5EF4-FFF2-40B4-BE49-F238E27FC236}">
                <a16:creationId xmlns:a16="http://schemas.microsoft.com/office/drawing/2014/main" id="{E9F11D6F-F59C-4EEF-B69D-1236AD042413}"/>
              </a:ext>
            </a:extLst>
          </p:cNvPr>
          <p:cNvSpPr/>
          <p:nvPr/>
        </p:nvSpPr>
        <p:spPr>
          <a:xfrm>
            <a:off x="8532440" y="6237312"/>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11</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4062370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p:cNvSpPr>
            <a:spLocks/>
          </p:cNvSpPr>
          <p:nvPr/>
        </p:nvSpPr>
        <p:spPr bwMode="auto">
          <a:xfrm>
            <a:off x="1403648" y="620688"/>
            <a:ext cx="7668344" cy="612367"/>
          </a:xfrm>
          <a:custGeom>
            <a:avLst/>
            <a:gdLst>
              <a:gd name="T0" fmla="*/ 22945975 w 5760085"/>
              <a:gd name="T1" fmla="*/ 0 h 1021080"/>
              <a:gd name="T2" fmla="*/ 0 w 5760085"/>
              <a:gd name="T3" fmla="*/ 0 h 1021080"/>
              <a:gd name="T4" fmla="*/ 0 w 5760085"/>
              <a:gd name="T5" fmla="*/ 9630003 h 1021080"/>
              <a:gd name="T6" fmla="*/ 22945975 w 5760085"/>
              <a:gd name="T7" fmla="*/ 9630003 h 1021080"/>
              <a:gd name="T8" fmla="*/ 22945975 w 5760085"/>
              <a:gd name="T9" fmla="*/ 0 h 10210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0085" h="1021080">
                <a:moveTo>
                  <a:pt x="5759640" y="0"/>
                </a:moveTo>
                <a:lnTo>
                  <a:pt x="0" y="0"/>
                </a:lnTo>
                <a:lnTo>
                  <a:pt x="0" y="1020953"/>
                </a:lnTo>
                <a:lnTo>
                  <a:pt x="5759640" y="1020953"/>
                </a:lnTo>
                <a:lnTo>
                  <a:pt x="5759640" y="0"/>
                </a:lnTo>
                <a:close/>
              </a:path>
            </a:pathLst>
          </a:custGeom>
          <a:solidFill>
            <a:srgbClr val="2365C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ctr"/>
            <a:r>
              <a:rPr lang="uz-Latn-UZ" sz="4058" dirty="0">
                <a:solidFill>
                  <a:schemeClr val="bg1"/>
                </a:solidFill>
                <a:cs typeface="Arial" panose="020B0604020202020204" pitchFamily="34" charset="0"/>
              </a:rPr>
              <a:t>Eksperimentlar</a:t>
            </a:r>
            <a:endParaRPr lang="ru-RU" sz="4058" dirty="0">
              <a:solidFill>
                <a:schemeClr val="bg1"/>
              </a:solidFill>
              <a:cs typeface="Arial" panose="020B0604020202020204" pitchFamily="34" charset="0"/>
            </a:endParaRPr>
          </a:p>
        </p:txBody>
      </p:sp>
      <p:sp>
        <p:nvSpPr>
          <p:cNvPr id="5" name="10-конечная звезда 3">
            <a:extLst>
              <a:ext uri="{FF2B5EF4-FFF2-40B4-BE49-F238E27FC236}">
                <a16:creationId xmlns:a16="http://schemas.microsoft.com/office/drawing/2014/main" id="{C7D2D01E-7399-4EA3-AC9D-92EB5A594DF8}"/>
              </a:ext>
            </a:extLst>
          </p:cNvPr>
          <p:cNvSpPr/>
          <p:nvPr/>
        </p:nvSpPr>
        <p:spPr>
          <a:xfrm>
            <a:off x="8460432"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12</a:t>
            </a:r>
            <a:endParaRPr lang="ru-RU" sz="2000" dirty="0">
              <a:solidFill>
                <a:schemeClr val="tx1"/>
              </a:solidFill>
              <a:latin typeface="Palatino Linotype" panose="02040502050505030304" pitchFamily="18" charset="0"/>
            </a:endParaRPr>
          </a:p>
        </p:txBody>
      </p:sp>
      <p:sp>
        <p:nvSpPr>
          <p:cNvPr id="2" name="Облачко с текстом: прямоугольное 1">
            <a:extLst>
              <a:ext uri="{FF2B5EF4-FFF2-40B4-BE49-F238E27FC236}">
                <a16:creationId xmlns:a16="http://schemas.microsoft.com/office/drawing/2014/main" id="{71C32DD8-84AE-48DC-8A76-B1D4C075D94F}"/>
              </a:ext>
            </a:extLst>
          </p:cNvPr>
          <p:cNvSpPr/>
          <p:nvPr/>
        </p:nvSpPr>
        <p:spPr>
          <a:xfrm>
            <a:off x="251520" y="1715226"/>
            <a:ext cx="4642768" cy="4680520"/>
          </a:xfrm>
          <a:prstGeom prst="wedgeRectCallout">
            <a:avLst>
              <a:gd name="adj1" fmla="val 42888"/>
              <a:gd name="adj2" fmla="val -61725"/>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just">
              <a:buNone/>
            </a:pPr>
            <a:r>
              <a:rPr lang="en-US" sz="2200" dirty="0">
                <a:solidFill>
                  <a:schemeClr val="tx1"/>
                </a:solidFill>
                <a:latin typeface="Arial" panose="020B0604020202020204" pitchFamily="34" charset="0"/>
                <a:cs typeface="Arial" panose="020B0604020202020204" pitchFamily="34" charset="0"/>
              </a:rPr>
              <a:t>     </a:t>
            </a:r>
          </a:p>
          <a:p>
            <a:pPr marL="0" indent="0" algn="just">
              <a:buNone/>
            </a:pPr>
            <a:r>
              <a:rPr lang="en-US" sz="2200" dirty="0">
                <a:solidFill>
                  <a:schemeClr val="tx1"/>
                </a:solidFill>
                <a:latin typeface="Arial" panose="020B0604020202020204" pitchFamily="34" charset="0"/>
                <a:cs typeface="Arial" panose="020B0604020202020204" pitchFamily="34" charset="0"/>
              </a:rPr>
              <a:t>     </a:t>
            </a:r>
            <a:r>
              <a:rPr lang="uz-Latn-UZ" sz="2200" dirty="0">
                <a:solidFill>
                  <a:schemeClr val="tx1"/>
                </a:solidFill>
                <a:latin typeface="Arial" panose="020B0604020202020204" pitchFamily="34" charset="0"/>
                <a:cs typeface="Arial" panose="020B0604020202020204" pitchFamily="34" charset="0"/>
              </a:rPr>
              <a:t>Fizikada tabiatdagi jarayon va hodisalarni o‘rganishda turli tadqiqot metodlaridan foydalaniladi</a:t>
            </a:r>
            <a:r>
              <a:rPr lang="en-US" sz="2200" dirty="0">
                <a:solidFill>
                  <a:schemeClr val="tx1"/>
                </a:solidFill>
                <a:latin typeface="Arial" panose="020B0604020202020204" pitchFamily="34" charset="0"/>
                <a:cs typeface="Arial" panose="020B0604020202020204" pitchFamily="34" charset="0"/>
              </a:rPr>
              <a:t>. </a:t>
            </a:r>
            <a:r>
              <a:rPr lang="uz-Latn-UZ" sz="2200" dirty="0">
                <a:solidFill>
                  <a:schemeClr val="tx1"/>
                </a:solidFill>
                <a:latin typeface="Arial" panose="020B0604020202020204" pitchFamily="34" charset="0"/>
                <a:cs typeface="Arial" panose="020B0604020202020204" pitchFamily="34" charset="0"/>
              </a:rPr>
              <a:t>Shuning uchun tajribalar fizik hodisalarni o‘rganishda alohida o‘rin tutadi. </a:t>
            </a:r>
          </a:p>
          <a:p>
            <a:pPr marL="0" indent="0" algn="just">
              <a:buNone/>
            </a:pPr>
            <a:r>
              <a:rPr lang="uz-Latn-UZ" sz="2200" dirty="0">
                <a:solidFill>
                  <a:schemeClr val="tx1"/>
                </a:solidFill>
                <a:latin typeface="Arial" panose="020B0604020202020204" pitchFamily="34" charset="0"/>
                <a:cs typeface="Arial" panose="020B0604020202020204" pitchFamily="34" charset="0"/>
              </a:rPr>
              <a:t>   </a:t>
            </a:r>
            <a:r>
              <a:rPr lang="en-US" sz="2200" dirty="0">
                <a:solidFill>
                  <a:schemeClr val="tx1"/>
                </a:solidFill>
                <a:latin typeface="Arial" panose="020B0604020202020204" pitchFamily="34" charset="0"/>
                <a:cs typeface="Arial" panose="020B0604020202020204" pitchFamily="34" charset="0"/>
              </a:rPr>
              <a:t> </a:t>
            </a:r>
            <a:r>
              <a:rPr lang="uz-Latn-UZ" sz="2200" dirty="0">
                <a:solidFill>
                  <a:schemeClr val="tx1"/>
                </a:solidFill>
                <a:latin typeface="Arial" panose="020B0604020202020204" pitchFamily="34" charset="0"/>
                <a:cs typeface="Arial" panose="020B0604020202020204" pitchFamily="34" charset="0"/>
              </a:rPr>
              <a:t> Bundan tashqari jarayonlarga tegishli fizik parametrlar orasidagi bog‘lanishni matematik ifodalar orqali beriladi. Buning natijasida jarayonlarning bundan keyingi borishi yoki oldin qanday kechganligi haqida aniq ma‘lumot olish mumkin</a:t>
            </a:r>
            <a:r>
              <a:rPr lang="uz-Latn-UZ" sz="2200" b="1" dirty="0">
                <a:solidFill>
                  <a:schemeClr val="tx1"/>
                </a:solidFill>
                <a:latin typeface="Arial" panose="020B0604020202020204" pitchFamily="34" charset="0"/>
                <a:cs typeface="Arial" panose="020B0604020202020204" pitchFamily="34" charset="0"/>
              </a:rPr>
              <a:t>.  </a:t>
            </a:r>
            <a:endParaRPr lang="ru-RU" sz="2200" b="1" dirty="0">
              <a:solidFill>
                <a:schemeClr val="tx1"/>
              </a:solidFill>
              <a:latin typeface="Arial" panose="020B0604020202020204" pitchFamily="34" charset="0"/>
              <a:cs typeface="Arial" panose="020B0604020202020204" pitchFamily="34" charset="0"/>
            </a:endParaRPr>
          </a:p>
          <a:p>
            <a:pPr algn="ctr"/>
            <a:endParaRPr lang="ru-RU" sz="2200" dirty="0">
              <a:solidFill>
                <a:schemeClr val="tx1"/>
              </a:solidFill>
            </a:endParaRPr>
          </a:p>
        </p:txBody>
      </p:sp>
      <p:pic>
        <p:nvPicPr>
          <p:cNvPr id="7" name="Рисунок 6">
            <a:extLst>
              <a:ext uri="{FF2B5EF4-FFF2-40B4-BE49-F238E27FC236}">
                <a16:creationId xmlns:a16="http://schemas.microsoft.com/office/drawing/2014/main" id="{6698A8C1-F53F-4C51-B6A8-06637A231B02}"/>
              </a:ext>
            </a:extLst>
          </p:cNvPr>
          <p:cNvPicPr>
            <a:picLocks noChangeAspect="1"/>
          </p:cNvPicPr>
          <p:nvPr/>
        </p:nvPicPr>
        <p:blipFill rotWithShape="1">
          <a:blip r:embed="rId2"/>
          <a:srcRect r="4000"/>
          <a:stretch/>
        </p:blipFill>
        <p:spPr>
          <a:xfrm>
            <a:off x="5005103" y="1715226"/>
            <a:ext cx="4066889" cy="2542207"/>
          </a:xfrm>
          <a:prstGeom prst="rect">
            <a:avLst/>
          </a:prstGeom>
        </p:spPr>
      </p:pic>
      <p:sp>
        <p:nvSpPr>
          <p:cNvPr id="8" name="Прямоугольник 7">
            <a:extLst>
              <a:ext uri="{FF2B5EF4-FFF2-40B4-BE49-F238E27FC236}">
                <a16:creationId xmlns:a16="http://schemas.microsoft.com/office/drawing/2014/main" id="{3676ABE9-84D1-4B31-A999-23A7303175FE}"/>
              </a:ext>
            </a:extLst>
          </p:cNvPr>
          <p:cNvSpPr/>
          <p:nvPr/>
        </p:nvSpPr>
        <p:spPr>
          <a:xfrm>
            <a:off x="5005103" y="4756760"/>
            <a:ext cx="4138897" cy="769441"/>
          </a:xfrm>
          <a:prstGeom prst="rect">
            <a:avLst/>
          </a:prstGeom>
        </p:spPr>
        <p:txBody>
          <a:bodyPr wrap="square">
            <a:spAutoFit/>
          </a:bodyPr>
          <a:lstStyle/>
          <a:p>
            <a:r>
              <a:rPr lang="en-US" sz="1100" dirty="0"/>
              <a:t>english-life.uz. (2022, March). </a:t>
            </a:r>
            <a:r>
              <a:rPr lang="en-US" sz="1100" i="1" dirty="0"/>
              <a:t>Teaching physics technologies illustration</a:t>
            </a:r>
            <a:r>
              <a:rPr lang="en-US" sz="1100" dirty="0"/>
              <a:t> [Image]. Retrieved September 20, 2025, from</a:t>
            </a:r>
            <a:r>
              <a:rPr lang="uz-Cyrl-UZ" sz="1100" dirty="0"/>
              <a:t> </a:t>
            </a:r>
            <a:r>
              <a:rPr lang="en-US" sz="1100" dirty="0"/>
              <a:t>https://english-life.uz/wp-content/uploads/2022/03/fizikani-oqitishda-texnologiyalari-va-loyihalashtirish-1-300x144.jpg</a:t>
            </a:r>
            <a:endParaRPr lang="ru-RU" sz="1100" dirty="0"/>
          </a:p>
        </p:txBody>
      </p:sp>
    </p:spTree>
    <p:extLst>
      <p:ext uri="{BB962C8B-B14F-4D97-AF65-F5344CB8AC3E}">
        <p14:creationId xmlns:p14="http://schemas.microsoft.com/office/powerpoint/2010/main" val="460694698"/>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B3C94CD-8DE9-4C4A-913F-8B38B2A2FA0F}"/>
              </a:ext>
            </a:extLst>
          </p:cNvPr>
          <p:cNvSpPr>
            <a:spLocks noGrp="1"/>
          </p:cNvSpPr>
          <p:nvPr>
            <p:ph type="title"/>
          </p:nvPr>
        </p:nvSpPr>
        <p:spPr>
          <a:xfrm>
            <a:off x="1691679" y="39775"/>
            <a:ext cx="7452321" cy="845712"/>
          </a:xfrm>
        </p:spPr>
        <p:style>
          <a:lnRef idx="2">
            <a:schemeClr val="accent6"/>
          </a:lnRef>
          <a:fillRef idx="1">
            <a:schemeClr val="lt1"/>
          </a:fillRef>
          <a:effectRef idx="0">
            <a:schemeClr val="accent6"/>
          </a:effectRef>
          <a:fontRef idx="minor">
            <a:schemeClr val="dk1"/>
          </a:fontRef>
        </p:style>
        <p:txBody>
          <a:bodyPr>
            <a:normAutofit/>
          </a:bodyPr>
          <a:lstStyle/>
          <a:p>
            <a:pPr algn="ctr"/>
            <a:r>
              <a:rPr lang="uz-Latn-UZ" sz="4058"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Gipoteza</a:t>
            </a:r>
            <a:endParaRPr lang="ru-RU" sz="4058"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4" name="10-конечная звезда 3">
            <a:extLst>
              <a:ext uri="{FF2B5EF4-FFF2-40B4-BE49-F238E27FC236}">
                <a16:creationId xmlns:a16="http://schemas.microsoft.com/office/drawing/2014/main" id="{A565D3E4-3143-4A58-80F3-2990FD042FC7}"/>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13</a:t>
            </a:r>
            <a:endParaRPr lang="ru-RU" sz="2000" dirty="0">
              <a:solidFill>
                <a:schemeClr val="tx1"/>
              </a:solidFill>
              <a:latin typeface="Palatino Linotype" panose="02040502050505030304" pitchFamily="18" charset="0"/>
            </a:endParaRPr>
          </a:p>
        </p:txBody>
      </p:sp>
      <p:sp>
        <p:nvSpPr>
          <p:cNvPr id="5" name="Свиток: вертикальный 4">
            <a:extLst>
              <a:ext uri="{FF2B5EF4-FFF2-40B4-BE49-F238E27FC236}">
                <a16:creationId xmlns:a16="http://schemas.microsoft.com/office/drawing/2014/main" id="{765B06E4-3C90-44FA-80D5-B77FD039EEB0}"/>
              </a:ext>
            </a:extLst>
          </p:cNvPr>
          <p:cNvSpPr/>
          <p:nvPr/>
        </p:nvSpPr>
        <p:spPr>
          <a:xfrm>
            <a:off x="4139952" y="1010376"/>
            <a:ext cx="5106840" cy="4931568"/>
          </a:xfrm>
          <a:prstGeom prst="verticalScroll">
            <a:avLst>
              <a:gd name="adj" fmla="val 8449"/>
            </a:avLst>
          </a:prstGeom>
        </p:spPr>
        <p:style>
          <a:lnRef idx="1">
            <a:schemeClr val="accent5"/>
          </a:lnRef>
          <a:fillRef idx="2">
            <a:schemeClr val="accent5"/>
          </a:fillRef>
          <a:effectRef idx="1">
            <a:schemeClr val="accent5"/>
          </a:effectRef>
          <a:fontRef idx="minor">
            <a:schemeClr val="dk1"/>
          </a:fontRef>
        </p:style>
        <p:txBody>
          <a:bodyPr rtlCol="0" anchor="ctr"/>
          <a:lstStyle/>
          <a:p>
            <a:pPr marL="0" indent="0" algn="just">
              <a:buNone/>
            </a:pPr>
            <a:r>
              <a:rPr lang="uz-Latn-UZ" sz="2200" b="1" dirty="0">
                <a:latin typeface="Arial" panose="020B0604020202020204" pitchFamily="34" charset="0"/>
                <a:cs typeface="Arial" panose="020B0604020202020204" pitchFamily="34" charset="0"/>
              </a:rPr>
              <a:t> </a:t>
            </a:r>
            <a:r>
              <a:rPr lang="en-US" sz="2200" b="1" dirty="0">
                <a:latin typeface="Arial" panose="020B0604020202020204" pitchFamily="34" charset="0"/>
                <a:cs typeface="Arial" panose="020B0604020202020204" pitchFamily="34" charset="0"/>
              </a:rPr>
              <a:t>     </a:t>
            </a:r>
            <a:r>
              <a:rPr lang="uz-Latn-UZ" sz="2200" dirty="0">
                <a:latin typeface="Arial" panose="020B0604020202020204" pitchFamily="34" charset="0"/>
                <a:cs typeface="Arial" panose="020B0604020202020204" pitchFamily="34" charset="0"/>
              </a:rPr>
              <a:t>Kuzatilayotgan ko‘pgina hodisalar uchun ma’lum bir qonuniyatlar mavjudligi taxmin qilinadi. Bunday taxminlar </a:t>
            </a:r>
            <a:r>
              <a:rPr lang="uz-Latn-UZ" sz="2200" b="1" dirty="0">
                <a:latin typeface="Arial" panose="020B0604020202020204" pitchFamily="34" charset="0"/>
                <a:cs typeface="Arial" panose="020B0604020202020204" pitchFamily="34" charset="0"/>
              </a:rPr>
              <a:t>ilmiy</a:t>
            </a:r>
            <a:r>
              <a:rPr lang="uz-Latn-UZ" sz="2200" dirty="0">
                <a:latin typeface="Arial" panose="020B0604020202020204" pitchFamily="34" charset="0"/>
                <a:cs typeface="Arial" panose="020B0604020202020204" pitchFamily="34" charset="0"/>
              </a:rPr>
              <a:t> </a:t>
            </a:r>
            <a:r>
              <a:rPr lang="uz-Latn-UZ" sz="2200" b="1" dirty="0">
                <a:latin typeface="Arial" panose="020B0604020202020204" pitchFamily="34" charset="0"/>
                <a:cs typeface="Arial" panose="020B0604020202020204" pitchFamily="34" charset="0"/>
              </a:rPr>
              <a:t>gipoteza</a:t>
            </a:r>
            <a:r>
              <a:rPr lang="uz-Latn-UZ" sz="2200" dirty="0">
                <a:latin typeface="Arial" panose="020B0604020202020204" pitchFamily="34" charset="0"/>
                <a:cs typeface="Arial" panose="020B0604020202020204" pitchFamily="34" charset="0"/>
              </a:rPr>
              <a:t> deyiladi.</a:t>
            </a:r>
          </a:p>
          <a:p>
            <a:pPr marL="0" indent="0" algn="just">
              <a:buNone/>
            </a:pPr>
            <a:r>
              <a:rPr lang="uz-Latn-UZ" sz="2200" dirty="0">
                <a:latin typeface="Arial" panose="020B0604020202020204" pitchFamily="34" charset="0"/>
                <a:cs typeface="Arial" panose="020B0604020202020204" pitchFamily="34" charset="0"/>
              </a:rPr>
              <a:t>      Gipotezani tekshirish uchun maxsus sharoitlar yaratilgan holda, tajribalar (eksperiment) o‘tkaziladi. Gipotezani shakllantirish va eksperiment o‘tkazish uchun mazkur </a:t>
            </a:r>
            <a:r>
              <a:rPr lang="uz-Latn-UZ" sz="2200" b="1" dirty="0">
                <a:latin typeface="Arial" panose="020B0604020202020204" pitchFamily="34" charset="0"/>
                <a:cs typeface="Arial" panose="020B0604020202020204" pitchFamily="34" charset="0"/>
              </a:rPr>
              <a:t>jarayon</a:t>
            </a:r>
            <a:r>
              <a:rPr lang="uz-Latn-UZ" sz="2200" dirty="0">
                <a:latin typeface="Arial" panose="020B0604020202020204" pitchFamily="34" charset="0"/>
                <a:cs typeface="Arial" panose="020B0604020202020204" pitchFamily="34" charset="0"/>
              </a:rPr>
              <a:t> yoki </a:t>
            </a:r>
            <a:r>
              <a:rPr lang="uz-Latn-UZ" sz="2200" b="1" dirty="0">
                <a:latin typeface="Arial" panose="020B0604020202020204" pitchFamily="34" charset="0"/>
                <a:cs typeface="Arial" panose="020B0604020202020204" pitchFamily="34" charset="0"/>
              </a:rPr>
              <a:t>hodisaning modeli</a:t>
            </a:r>
            <a:r>
              <a:rPr lang="uz-Latn-UZ" sz="2200" dirty="0">
                <a:latin typeface="Arial" panose="020B0604020202020204" pitchFamily="34" charset="0"/>
                <a:cs typeface="Arial" panose="020B0604020202020204" pitchFamily="34" charset="0"/>
              </a:rPr>
              <a:t> yaratiladi.</a:t>
            </a:r>
            <a:endParaRPr lang="ru-RU" sz="2200" dirty="0"/>
          </a:p>
        </p:txBody>
      </p:sp>
      <p:pic>
        <p:nvPicPr>
          <p:cNvPr id="6" name="Рисунок 5">
            <a:extLst>
              <a:ext uri="{FF2B5EF4-FFF2-40B4-BE49-F238E27FC236}">
                <a16:creationId xmlns:a16="http://schemas.microsoft.com/office/drawing/2014/main" id="{D690F93F-2B2B-4CFA-9FAE-E94E2DAC6053}"/>
              </a:ext>
            </a:extLst>
          </p:cNvPr>
          <p:cNvPicPr>
            <a:picLocks noChangeAspect="1"/>
          </p:cNvPicPr>
          <p:nvPr/>
        </p:nvPicPr>
        <p:blipFill>
          <a:blip r:embed="rId2"/>
          <a:stretch>
            <a:fillRect/>
          </a:stretch>
        </p:blipFill>
        <p:spPr>
          <a:xfrm>
            <a:off x="251520" y="1340768"/>
            <a:ext cx="4320480" cy="2865919"/>
          </a:xfrm>
          <a:prstGeom prst="rect">
            <a:avLst/>
          </a:prstGeom>
        </p:spPr>
      </p:pic>
      <p:sp>
        <p:nvSpPr>
          <p:cNvPr id="7" name="Прямоугольник 6">
            <a:extLst>
              <a:ext uri="{FF2B5EF4-FFF2-40B4-BE49-F238E27FC236}">
                <a16:creationId xmlns:a16="http://schemas.microsoft.com/office/drawing/2014/main" id="{17885BE3-9BF6-40FC-BDF0-5D3D6D2D7C53}"/>
              </a:ext>
            </a:extLst>
          </p:cNvPr>
          <p:cNvSpPr/>
          <p:nvPr/>
        </p:nvSpPr>
        <p:spPr>
          <a:xfrm>
            <a:off x="125760" y="4459337"/>
            <a:ext cx="4572000" cy="646331"/>
          </a:xfrm>
          <a:prstGeom prst="rect">
            <a:avLst/>
          </a:prstGeom>
        </p:spPr>
        <p:txBody>
          <a:bodyPr>
            <a:spAutoFit/>
          </a:bodyPr>
          <a:lstStyle/>
          <a:p>
            <a:r>
              <a:rPr lang="en-US" sz="1200" dirty="0"/>
              <a:t>ifazo.uz. (2023, December 31). </a:t>
            </a:r>
            <a:r>
              <a:rPr lang="en-US" sz="1200" i="1" dirty="0"/>
              <a:t>Scientific hypothesis illustration</a:t>
            </a:r>
            <a:r>
              <a:rPr lang="en-US" sz="1200" dirty="0"/>
              <a:t> [Image]. Retrieved September 20, 2025, from https://ifazo.uz/wp-content/uploads/2023/12/photo_2023-12-31_10-44-37.jpg</a:t>
            </a:r>
            <a:endParaRPr lang="ru-RU" sz="1200" dirty="0"/>
          </a:p>
        </p:txBody>
      </p:sp>
    </p:spTree>
    <p:extLst>
      <p:ext uri="{BB962C8B-B14F-4D97-AF65-F5344CB8AC3E}">
        <p14:creationId xmlns:p14="http://schemas.microsoft.com/office/powerpoint/2010/main" val="4212849354"/>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205FF9F5-714F-4E09-8A2B-D57F1F38EBFD}"/>
              </a:ext>
            </a:extLst>
          </p:cNvPr>
          <p:cNvSpPr>
            <a:spLocks noGrp="1"/>
          </p:cNvSpPr>
          <p:nvPr>
            <p:ph type="title"/>
          </p:nvPr>
        </p:nvSpPr>
        <p:spPr>
          <a:xfrm>
            <a:off x="1292117" y="160338"/>
            <a:ext cx="7380312" cy="678242"/>
          </a:xfrm>
          <a:solidFill>
            <a:srgbClr val="0070C0"/>
          </a:solidFill>
        </p:spPr>
        <p:txBody>
          <a:bodyPr>
            <a:normAutofit fontScale="90000"/>
          </a:bodyPr>
          <a:lstStyle/>
          <a:p>
            <a:pPr algn="ctr"/>
            <a:r>
              <a:rPr lang="uz-Latn-UZ" sz="4058" dirty="0">
                <a:solidFill>
                  <a:schemeClr val="bg1"/>
                </a:solidFill>
                <a:latin typeface="Arial" panose="020B0604020202020204" pitchFamily="34" charset="0"/>
                <a:cs typeface="Arial" panose="020B0604020202020204" pitchFamily="34" charset="0"/>
              </a:rPr>
              <a:t>Fizik qonun</a:t>
            </a:r>
            <a:endParaRPr lang="ru-RU" sz="4058" dirty="0">
              <a:solidFill>
                <a:schemeClr val="bg1"/>
              </a:solidFill>
              <a:latin typeface="Arial" panose="020B0604020202020204" pitchFamily="34" charset="0"/>
              <a:cs typeface="Arial" panose="020B0604020202020204" pitchFamily="34" charset="0"/>
            </a:endParaRPr>
          </a:p>
        </p:txBody>
      </p:sp>
      <p:sp>
        <p:nvSpPr>
          <p:cNvPr id="4" name="10-конечная звезда 3">
            <a:extLst>
              <a:ext uri="{FF2B5EF4-FFF2-40B4-BE49-F238E27FC236}">
                <a16:creationId xmlns:a16="http://schemas.microsoft.com/office/drawing/2014/main" id="{238ADB19-6DE1-4BE6-AE3B-EBFF6B1B2B45}"/>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14</a:t>
            </a:r>
            <a:endParaRPr lang="ru-RU" sz="2000" dirty="0">
              <a:solidFill>
                <a:schemeClr val="tx1"/>
              </a:solidFill>
              <a:latin typeface="Palatino Linotype" panose="02040502050505030304" pitchFamily="18" charset="0"/>
            </a:endParaRPr>
          </a:p>
        </p:txBody>
      </p:sp>
      <p:sp>
        <p:nvSpPr>
          <p:cNvPr id="2" name="Пузырек для мыслей: облако 1">
            <a:extLst>
              <a:ext uri="{FF2B5EF4-FFF2-40B4-BE49-F238E27FC236}">
                <a16:creationId xmlns:a16="http://schemas.microsoft.com/office/drawing/2014/main" id="{744A5E3A-A1AF-4327-A8E0-0B7FEBAA6982}"/>
              </a:ext>
            </a:extLst>
          </p:cNvPr>
          <p:cNvSpPr/>
          <p:nvPr/>
        </p:nvSpPr>
        <p:spPr>
          <a:xfrm>
            <a:off x="179512" y="1124745"/>
            <a:ext cx="8964488" cy="2520279"/>
          </a:xfrm>
          <a:prstGeom prst="cloudCallout">
            <a:avLst>
              <a:gd name="adj1" fmla="val -27192"/>
              <a:gd name="adj2" fmla="val -62414"/>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Latn-UZ" sz="2800" b="1" dirty="0">
                <a:latin typeface="Arial" panose="020B0604020202020204" pitchFamily="34" charset="0"/>
                <a:cs typeface="Arial" panose="020B0604020202020204" pitchFamily="34" charset="0"/>
              </a:rPr>
              <a:t> </a:t>
            </a:r>
            <a:r>
              <a:rPr lang="uz-Latn-UZ" sz="2000" dirty="0">
                <a:latin typeface="Arial" panose="020B0604020202020204" pitchFamily="34" charset="0"/>
                <a:cs typeface="Arial" panose="020B0604020202020204" pitchFamily="34" charset="0"/>
              </a:rPr>
              <a:t>Fizik jarayonlar haqidagi gipoteza tasdiqlansa, u fizik qonunga aylanadi. Bunday qonunlarga </a:t>
            </a:r>
            <a:r>
              <a:rPr lang="uz-Latn-UZ" sz="2000" b="1" dirty="0">
                <a:solidFill>
                  <a:srgbClr val="3333FF"/>
                </a:solidFill>
                <a:latin typeface="Arial" panose="020B0604020202020204" pitchFamily="34" charset="0"/>
                <a:cs typeface="Arial" panose="020B0604020202020204" pitchFamily="34" charset="0"/>
              </a:rPr>
              <a:t>Nyutonning uchta qonuni</a:t>
            </a:r>
            <a:r>
              <a:rPr lang="uz-Latn-UZ" sz="2000" dirty="0">
                <a:latin typeface="Arial" panose="020B0604020202020204" pitchFamily="34" charset="0"/>
                <a:cs typeface="Arial" panose="020B0604020202020204" pitchFamily="34" charset="0"/>
              </a:rPr>
              <a:t>, </a:t>
            </a:r>
            <a:r>
              <a:rPr lang="uz-Latn-UZ" sz="2000" b="1" dirty="0">
                <a:solidFill>
                  <a:srgbClr val="C00000"/>
                </a:solidFill>
                <a:latin typeface="Arial" panose="020B0604020202020204" pitchFamily="34" charset="0"/>
                <a:cs typeface="Arial" panose="020B0604020202020204" pitchFamily="34" charset="0"/>
              </a:rPr>
              <a:t>butun olam tortishish qonuni</a:t>
            </a:r>
            <a:r>
              <a:rPr lang="uz-Latn-UZ" sz="2000" dirty="0">
                <a:latin typeface="Arial" panose="020B0604020202020204" pitchFamily="34" charset="0"/>
                <a:cs typeface="Arial" panose="020B0604020202020204" pitchFamily="34" charset="0"/>
              </a:rPr>
              <a:t>, </a:t>
            </a:r>
            <a:r>
              <a:rPr lang="uz-Latn-UZ" sz="2000" b="1" dirty="0">
                <a:latin typeface="Arial" panose="020B0604020202020204" pitchFamily="34" charset="0"/>
                <a:cs typeface="Arial" panose="020B0604020202020204" pitchFamily="34" charset="0"/>
              </a:rPr>
              <a:t>elastiklik va ishqalanish kuchiga oid qonunlar</a:t>
            </a:r>
            <a:r>
              <a:rPr lang="uz-Latn-UZ" sz="2000" dirty="0">
                <a:latin typeface="Arial" panose="020B0604020202020204" pitchFamily="34" charset="0"/>
                <a:cs typeface="Arial" panose="020B0604020202020204" pitchFamily="34" charset="0"/>
              </a:rPr>
              <a:t>, </a:t>
            </a:r>
            <a:r>
              <a:rPr lang="uz-Latn-UZ" sz="2000" b="1" dirty="0">
                <a:solidFill>
                  <a:srgbClr val="002060"/>
                </a:solidFill>
                <a:latin typeface="Arial" panose="020B0604020202020204" pitchFamily="34" charset="0"/>
                <a:cs typeface="Arial" panose="020B0604020202020204" pitchFamily="34" charset="0"/>
              </a:rPr>
              <a:t>gaz qonunlari</a:t>
            </a:r>
            <a:r>
              <a:rPr lang="uz-Latn-UZ" sz="2000" dirty="0">
                <a:latin typeface="Arial" panose="020B0604020202020204" pitchFamily="34" charset="0"/>
                <a:cs typeface="Arial" panose="020B0604020202020204" pitchFamily="34" charset="0"/>
              </a:rPr>
              <a:t>, </a:t>
            </a:r>
            <a:r>
              <a:rPr lang="uz-Latn-UZ" sz="2000" b="1" dirty="0">
                <a:solidFill>
                  <a:schemeClr val="accent1"/>
                </a:solidFill>
                <a:latin typeface="Arial" panose="020B0604020202020204" pitchFamily="34" charset="0"/>
                <a:cs typeface="Arial" panose="020B0604020202020204" pitchFamily="34" charset="0"/>
              </a:rPr>
              <a:t>Kulon qonuni </a:t>
            </a:r>
            <a:r>
              <a:rPr lang="uz-Latn-UZ" sz="2000" dirty="0">
                <a:latin typeface="Arial" panose="020B0604020202020204" pitchFamily="34" charset="0"/>
                <a:cs typeface="Arial" panose="020B0604020202020204" pitchFamily="34" charset="0"/>
              </a:rPr>
              <a:t>misol bo‘ladi.</a:t>
            </a:r>
            <a:endParaRPr lang="ru-RU" sz="2000" dirty="0"/>
          </a:p>
        </p:txBody>
      </p:sp>
      <p:pic>
        <p:nvPicPr>
          <p:cNvPr id="6" name="Рисунок 5">
            <a:extLst>
              <a:ext uri="{FF2B5EF4-FFF2-40B4-BE49-F238E27FC236}">
                <a16:creationId xmlns:a16="http://schemas.microsoft.com/office/drawing/2014/main" id="{F61444F1-FF6B-431B-AA1C-2E7E8E788A77}"/>
              </a:ext>
            </a:extLst>
          </p:cNvPr>
          <p:cNvPicPr>
            <a:picLocks noChangeAspect="1"/>
          </p:cNvPicPr>
          <p:nvPr/>
        </p:nvPicPr>
        <p:blipFill rotWithShape="1">
          <a:blip r:embed="rId2"/>
          <a:srcRect l="4909" t="17656" r="11637" b="22298"/>
          <a:stretch/>
        </p:blipFill>
        <p:spPr>
          <a:xfrm>
            <a:off x="179512" y="3861048"/>
            <a:ext cx="3947029" cy="1512168"/>
          </a:xfrm>
          <a:prstGeom prst="rect">
            <a:avLst/>
          </a:prstGeom>
        </p:spPr>
      </p:pic>
      <p:sp>
        <p:nvSpPr>
          <p:cNvPr id="7" name="Прямоугольник 6">
            <a:extLst>
              <a:ext uri="{FF2B5EF4-FFF2-40B4-BE49-F238E27FC236}">
                <a16:creationId xmlns:a16="http://schemas.microsoft.com/office/drawing/2014/main" id="{9DDA9844-988C-4EDC-8E81-63785BACCCB1}"/>
              </a:ext>
            </a:extLst>
          </p:cNvPr>
          <p:cNvSpPr/>
          <p:nvPr/>
        </p:nvSpPr>
        <p:spPr>
          <a:xfrm>
            <a:off x="410273" y="5605683"/>
            <a:ext cx="4188545" cy="646331"/>
          </a:xfrm>
          <a:prstGeom prst="rect">
            <a:avLst/>
          </a:prstGeom>
        </p:spPr>
        <p:txBody>
          <a:bodyPr wrap="square">
            <a:spAutoFit/>
          </a:bodyPr>
          <a:lstStyle/>
          <a:p>
            <a:r>
              <a:rPr lang="en-US" sz="1200" dirty="0"/>
              <a:t>Zaochnik.com. (2018, April 8). </a:t>
            </a:r>
            <a:r>
              <a:rPr lang="en-US" sz="1200" i="1" dirty="0"/>
              <a:t>Physics law illustration</a:t>
            </a:r>
            <a:r>
              <a:rPr lang="en-US" sz="1200" dirty="0"/>
              <a:t> [Image]. Retrieved September 20, 2025, from https://zaochnik.com/uploads/2018/04/08/image006.gif</a:t>
            </a:r>
            <a:endParaRPr lang="ru-RU" sz="1200" dirty="0"/>
          </a:p>
        </p:txBody>
      </p:sp>
      <p:pic>
        <p:nvPicPr>
          <p:cNvPr id="8" name="Рисунок 7">
            <a:extLst>
              <a:ext uri="{FF2B5EF4-FFF2-40B4-BE49-F238E27FC236}">
                <a16:creationId xmlns:a16="http://schemas.microsoft.com/office/drawing/2014/main" id="{F5505FD8-9D7D-44EA-BD57-64AE4736D39F}"/>
              </a:ext>
            </a:extLst>
          </p:cNvPr>
          <p:cNvPicPr>
            <a:picLocks noChangeAspect="1"/>
          </p:cNvPicPr>
          <p:nvPr/>
        </p:nvPicPr>
        <p:blipFill>
          <a:blip r:embed="rId3"/>
          <a:stretch>
            <a:fillRect/>
          </a:stretch>
        </p:blipFill>
        <p:spPr>
          <a:xfrm>
            <a:off x="5868144" y="3520679"/>
            <a:ext cx="2266950" cy="2019300"/>
          </a:xfrm>
          <a:prstGeom prst="rect">
            <a:avLst/>
          </a:prstGeom>
        </p:spPr>
      </p:pic>
      <p:sp>
        <p:nvSpPr>
          <p:cNvPr id="9" name="Прямоугольник 8">
            <a:extLst>
              <a:ext uri="{FF2B5EF4-FFF2-40B4-BE49-F238E27FC236}">
                <a16:creationId xmlns:a16="http://schemas.microsoft.com/office/drawing/2014/main" id="{F0E8445B-79F3-46A4-BB81-62A62856827B}"/>
              </a:ext>
            </a:extLst>
          </p:cNvPr>
          <p:cNvSpPr/>
          <p:nvPr/>
        </p:nvSpPr>
        <p:spPr>
          <a:xfrm>
            <a:off x="4427984" y="5622339"/>
            <a:ext cx="4742834" cy="830997"/>
          </a:xfrm>
          <a:prstGeom prst="rect">
            <a:avLst/>
          </a:prstGeom>
        </p:spPr>
        <p:txBody>
          <a:bodyPr wrap="square">
            <a:spAutoFit/>
          </a:bodyPr>
          <a:lstStyle/>
          <a:p>
            <a:r>
              <a:rPr lang="en-US" sz="1200" dirty="0"/>
              <a:t>Google Images. (n.d.). </a:t>
            </a:r>
            <a:r>
              <a:rPr lang="en-US" sz="1200" i="1" dirty="0"/>
              <a:t>Coulomb law illustration</a:t>
            </a:r>
            <a:r>
              <a:rPr lang="en-US" sz="1200" dirty="0"/>
              <a:t> [Image]. Retrieved September 20, 2025, from https://encrypted-tbn0.gstatic.com/images?q=tbn:ANd9GcTjeNobJxR3SU2po7fqalCvAYdyiysoZ6Oq8A&amp;s</a:t>
            </a:r>
            <a:endParaRPr lang="ru-RU" sz="1200" dirty="0"/>
          </a:p>
        </p:txBody>
      </p:sp>
    </p:spTree>
    <p:extLst>
      <p:ext uri="{BB962C8B-B14F-4D97-AF65-F5344CB8AC3E}">
        <p14:creationId xmlns:p14="http://schemas.microsoft.com/office/powerpoint/2010/main" val="912918110"/>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D4B9A8D4-4A5A-471F-BC84-7DAB41171546}"/>
              </a:ext>
            </a:extLst>
          </p:cNvPr>
          <p:cNvSpPr>
            <a:spLocks noGrp="1"/>
          </p:cNvSpPr>
          <p:nvPr>
            <p:ph type="ftr" sz="quarter" idx="11"/>
          </p:nvPr>
        </p:nvSpPr>
        <p:spPr/>
        <p:txBody>
          <a:bodyPr/>
          <a:lstStyle/>
          <a:p>
            <a:pPr>
              <a:defRPr/>
            </a:pPr>
            <a:r>
              <a:rPr lang="en-US"/>
              <a:t>© B.Khamdamov </a:t>
            </a:r>
            <a:endParaRPr lang="ru-RU"/>
          </a:p>
        </p:txBody>
      </p:sp>
      <p:graphicFrame>
        <p:nvGraphicFramePr>
          <p:cNvPr id="5" name="Схема 4">
            <a:extLst>
              <a:ext uri="{FF2B5EF4-FFF2-40B4-BE49-F238E27FC236}">
                <a16:creationId xmlns:a16="http://schemas.microsoft.com/office/drawing/2014/main" id="{883F4D43-64A8-40C5-A357-BF8E53A96719}"/>
              </a:ext>
            </a:extLst>
          </p:cNvPr>
          <p:cNvGraphicFramePr/>
          <p:nvPr>
            <p:extLst>
              <p:ext uri="{D42A27DB-BD31-4B8C-83A1-F6EECF244321}">
                <p14:modId xmlns:p14="http://schemas.microsoft.com/office/powerpoint/2010/main" val="735002667"/>
              </p:ext>
            </p:extLst>
          </p:nvPr>
        </p:nvGraphicFramePr>
        <p:xfrm>
          <a:off x="467544" y="-243408"/>
          <a:ext cx="8424936"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10-конечная звезда 3">
            <a:extLst>
              <a:ext uri="{FF2B5EF4-FFF2-40B4-BE49-F238E27FC236}">
                <a16:creationId xmlns:a16="http://schemas.microsoft.com/office/drawing/2014/main" id="{D87C9AFC-D9E5-4D74-B56F-B008E61A80D7}"/>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15</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4022596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D4B9A8D4-4A5A-471F-BC84-7DAB41171546}"/>
              </a:ext>
            </a:extLst>
          </p:cNvPr>
          <p:cNvSpPr>
            <a:spLocks noGrp="1"/>
          </p:cNvSpPr>
          <p:nvPr>
            <p:ph type="ftr" sz="quarter" idx="11"/>
          </p:nvPr>
        </p:nvSpPr>
        <p:spPr/>
        <p:txBody>
          <a:bodyPr/>
          <a:lstStyle/>
          <a:p>
            <a:pPr>
              <a:defRPr/>
            </a:pPr>
            <a:r>
              <a:rPr lang="en-US"/>
              <a:t>© B.Khamdamov </a:t>
            </a:r>
            <a:endParaRPr lang="ru-RU"/>
          </a:p>
        </p:txBody>
      </p:sp>
      <p:graphicFrame>
        <p:nvGraphicFramePr>
          <p:cNvPr id="5" name="Схема 4">
            <a:extLst>
              <a:ext uri="{FF2B5EF4-FFF2-40B4-BE49-F238E27FC236}">
                <a16:creationId xmlns:a16="http://schemas.microsoft.com/office/drawing/2014/main" id="{883F4D43-64A8-40C5-A357-BF8E53A96719}"/>
              </a:ext>
            </a:extLst>
          </p:cNvPr>
          <p:cNvGraphicFramePr/>
          <p:nvPr>
            <p:extLst>
              <p:ext uri="{D42A27DB-BD31-4B8C-83A1-F6EECF244321}">
                <p14:modId xmlns:p14="http://schemas.microsoft.com/office/powerpoint/2010/main" val="2126068609"/>
              </p:ext>
            </p:extLst>
          </p:nvPr>
        </p:nvGraphicFramePr>
        <p:xfrm>
          <a:off x="179512" y="-243408"/>
          <a:ext cx="8964488" cy="65527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10-конечная звезда 3">
            <a:extLst>
              <a:ext uri="{FF2B5EF4-FFF2-40B4-BE49-F238E27FC236}">
                <a16:creationId xmlns:a16="http://schemas.microsoft.com/office/drawing/2014/main" id="{761EC58D-012B-494B-A812-30CB68E5E5FC}"/>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16</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028460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D4B9A8D4-4A5A-471F-BC84-7DAB41171546}"/>
              </a:ext>
            </a:extLst>
          </p:cNvPr>
          <p:cNvSpPr>
            <a:spLocks noGrp="1"/>
          </p:cNvSpPr>
          <p:nvPr>
            <p:ph type="ftr" sz="quarter" idx="11"/>
          </p:nvPr>
        </p:nvSpPr>
        <p:spPr/>
        <p:txBody>
          <a:bodyPr/>
          <a:lstStyle/>
          <a:p>
            <a:pPr>
              <a:defRPr/>
            </a:pPr>
            <a:r>
              <a:rPr lang="en-US"/>
              <a:t>© B.Khamdamov </a:t>
            </a:r>
            <a:endParaRPr lang="ru-RU"/>
          </a:p>
        </p:txBody>
      </p:sp>
      <p:graphicFrame>
        <p:nvGraphicFramePr>
          <p:cNvPr id="5" name="Схема 4">
            <a:extLst>
              <a:ext uri="{FF2B5EF4-FFF2-40B4-BE49-F238E27FC236}">
                <a16:creationId xmlns:a16="http://schemas.microsoft.com/office/drawing/2014/main" id="{883F4D43-64A8-40C5-A357-BF8E53A96719}"/>
              </a:ext>
            </a:extLst>
          </p:cNvPr>
          <p:cNvGraphicFramePr/>
          <p:nvPr>
            <p:extLst>
              <p:ext uri="{D42A27DB-BD31-4B8C-83A1-F6EECF244321}">
                <p14:modId xmlns:p14="http://schemas.microsoft.com/office/powerpoint/2010/main" val="3330078444"/>
              </p:ext>
            </p:extLst>
          </p:nvPr>
        </p:nvGraphicFramePr>
        <p:xfrm>
          <a:off x="179512" y="-243408"/>
          <a:ext cx="8964488" cy="65527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10-конечная звезда 3">
            <a:extLst>
              <a:ext uri="{FF2B5EF4-FFF2-40B4-BE49-F238E27FC236}">
                <a16:creationId xmlns:a16="http://schemas.microsoft.com/office/drawing/2014/main" id="{94E70526-838C-4A3F-A2FF-841E727AC8F7}"/>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17</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513179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58392" y="160338"/>
            <a:ext cx="7740352" cy="761141"/>
          </a:xfrm>
          <a:solidFill>
            <a:srgbClr val="0070C0"/>
          </a:solidFill>
        </p:spPr>
        <p:txBody>
          <a:bodyPr>
            <a:noAutofit/>
          </a:bodyPr>
          <a:lstStyle/>
          <a:p>
            <a:pPr marL="0" indent="0" algn="ctr">
              <a:buNone/>
            </a:pPr>
            <a:r>
              <a:rPr lang="uz-Latn-UZ" sz="3957" dirty="0">
                <a:solidFill>
                  <a:schemeClr val="bg1"/>
                </a:solidFill>
                <a:latin typeface="Arial" panose="020B0604020202020204" pitchFamily="34" charset="0"/>
                <a:cs typeface="Arial" panose="020B0604020202020204" pitchFamily="34" charset="0"/>
              </a:rPr>
              <a:t>Ilmiy </a:t>
            </a:r>
            <a:r>
              <a:rPr lang="en-US" sz="3957" dirty="0">
                <a:solidFill>
                  <a:schemeClr val="bg1"/>
                </a:solidFill>
                <a:latin typeface="Arial" panose="020B0604020202020204" pitchFamily="34" charset="0"/>
                <a:cs typeface="Arial" panose="020B0604020202020204" pitchFamily="34" charset="0"/>
              </a:rPr>
              <a:t> </a:t>
            </a:r>
            <a:r>
              <a:rPr lang="uz-Latn-UZ" sz="3957" dirty="0">
                <a:solidFill>
                  <a:schemeClr val="bg1"/>
                </a:solidFill>
                <a:latin typeface="Arial" panose="020B0604020202020204" pitchFamily="34" charset="0"/>
                <a:cs typeface="Arial" panose="020B0604020202020204" pitchFamily="34" charset="0"/>
              </a:rPr>
              <a:t>nazariya</a:t>
            </a:r>
            <a:br>
              <a:rPr lang="uz-Latn-UZ" sz="3957" dirty="0">
                <a:solidFill>
                  <a:schemeClr val="bg1"/>
                </a:solidFill>
                <a:latin typeface="Arial" panose="020B0604020202020204" pitchFamily="34" charset="0"/>
                <a:cs typeface="Arial" panose="020B0604020202020204" pitchFamily="34" charset="0"/>
              </a:rPr>
            </a:br>
            <a:r>
              <a:rPr lang="uz-Latn-UZ" sz="3957" i="1" dirty="0">
                <a:latin typeface="Arial" panose="020B0604020202020204" pitchFamily="34" charset="0"/>
                <a:cs typeface="Arial" panose="020B0604020202020204" pitchFamily="34" charset="0"/>
              </a:rPr>
              <a:t>    </a:t>
            </a:r>
            <a:endParaRPr lang="uz-Latn-UZ" sz="3957" dirty="0">
              <a:solidFill>
                <a:schemeClr val="bg1"/>
              </a:solidFill>
              <a:latin typeface="Arial" panose="020B0604020202020204" pitchFamily="34" charset="0"/>
              <a:cs typeface="Arial" panose="020B0604020202020204" pitchFamily="34" charset="0"/>
            </a:endParaRPr>
          </a:p>
          <a:p>
            <a:pPr marL="0" indent="0" algn="just">
              <a:buNone/>
            </a:pPr>
            <a:r>
              <a:rPr lang="uz-Latn-UZ" sz="3307" b="1" dirty="0">
                <a:latin typeface="News706 BT" panose="02040804060705020204" pitchFamily="18" charset="0"/>
              </a:rPr>
              <a:t>         </a:t>
            </a:r>
            <a:endParaRPr lang="uz-Latn-UZ" sz="2638" dirty="0">
              <a:latin typeface="Arial" panose="020B0604020202020204" pitchFamily="34" charset="0"/>
              <a:cs typeface="Arial" panose="020B0604020202020204" pitchFamily="34" charset="0"/>
            </a:endParaRPr>
          </a:p>
        </p:txBody>
      </p:sp>
      <p:sp>
        <p:nvSpPr>
          <p:cNvPr id="4" name="10-конечная звезда 3">
            <a:extLst>
              <a:ext uri="{FF2B5EF4-FFF2-40B4-BE49-F238E27FC236}">
                <a16:creationId xmlns:a16="http://schemas.microsoft.com/office/drawing/2014/main" id="{34E0332F-039D-4067-898D-FCBFF6024710}"/>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18</a:t>
            </a:r>
            <a:endParaRPr lang="ru-RU" sz="2000" dirty="0">
              <a:solidFill>
                <a:schemeClr val="tx1"/>
              </a:solidFill>
              <a:latin typeface="Palatino Linotype" panose="02040502050505030304" pitchFamily="18" charset="0"/>
            </a:endParaRPr>
          </a:p>
        </p:txBody>
      </p:sp>
      <p:sp>
        <p:nvSpPr>
          <p:cNvPr id="2" name="Облачко с текстом: прямоугольное 1">
            <a:extLst>
              <a:ext uri="{FF2B5EF4-FFF2-40B4-BE49-F238E27FC236}">
                <a16:creationId xmlns:a16="http://schemas.microsoft.com/office/drawing/2014/main" id="{38EE06BE-87A0-491B-AC2A-D52AA9768CF7}"/>
              </a:ext>
            </a:extLst>
          </p:cNvPr>
          <p:cNvSpPr/>
          <p:nvPr/>
        </p:nvSpPr>
        <p:spPr>
          <a:xfrm>
            <a:off x="229816" y="1255613"/>
            <a:ext cx="8892480" cy="2016224"/>
          </a:xfrm>
          <a:prstGeom prst="wedgeRectCallout">
            <a:avLst>
              <a:gd name="adj1" fmla="val 46887"/>
              <a:gd name="adj2" fmla="val -74243"/>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Latn-UZ" sz="2200" dirty="0">
                <a:latin typeface="Arial" panose="020B0604020202020204" pitchFamily="34" charset="0"/>
                <a:cs typeface="Arial" panose="020B0604020202020204" pitchFamily="34" charset="0"/>
              </a:rPr>
              <a:t>Keng qamrovli hodisalarni tushuntiradigan qonunlar to‘plami </a:t>
            </a:r>
            <a:r>
              <a:rPr lang="uz-Latn-UZ" sz="2200" b="1" dirty="0">
                <a:latin typeface="Arial" panose="020B0604020202020204" pitchFamily="34" charset="0"/>
                <a:cs typeface="Arial" panose="020B0604020202020204" pitchFamily="34" charset="0"/>
              </a:rPr>
              <a:t>ilmiy nazariya </a:t>
            </a:r>
            <a:r>
              <a:rPr lang="uz-Latn-UZ" sz="2200" dirty="0">
                <a:latin typeface="Arial" panose="020B0604020202020204" pitchFamily="34" charset="0"/>
                <a:cs typeface="Arial" panose="020B0604020202020204" pitchFamily="34" charset="0"/>
              </a:rPr>
              <a:t>deyiladi. Masalan, Nyuton qonunlari maxanikaning klassik nazariyasini tashkil etadi. Ingliz fizigi D.K.Maksvell tomonidan shakllantirilgan qonunlar elektromagnitizm uchun klassik nazariya mazmunini tashkil etadi.</a:t>
            </a:r>
            <a:endParaRPr lang="ru-RU" sz="2200" dirty="0"/>
          </a:p>
        </p:txBody>
      </p:sp>
      <p:pic>
        <p:nvPicPr>
          <p:cNvPr id="5" name="Рисунок 4">
            <a:extLst>
              <a:ext uri="{FF2B5EF4-FFF2-40B4-BE49-F238E27FC236}">
                <a16:creationId xmlns:a16="http://schemas.microsoft.com/office/drawing/2014/main" id="{0EB8D814-CE88-418C-9304-D2B885B41E69}"/>
              </a:ext>
            </a:extLst>
          </p:cNvPr>
          <p:cNvPicPr>
            <a:picLocks noChangeAspect="1"/>
          </p:cNvPicPr>
          <p:nvPr/>
        </p:nvPicPr>
        <p:blipFill>
          <a:blip r:embed="rId2"/>
          <a:stretch>
            <a:fillRect/>
          </a:stretch>
        </p:blipFill>
        <p:spPr>
          <a:xfrm>
            <a:off x="329952" y="3417732"/>
            <a:ext cx="2664296" cy="2227351"/>
          </a:xfrm>
          <a:prstGeom prst="rect">
            <a:avLst/>
          </a:prstGeom>
        </p:spPr>
      </p:pic>
      <p:sp>
        <p:nvSpPr>
          <p:cNvPr id="6" name="Прямоугольник 5">
            <a:extLst>
              <a:ext uri="{FF2B5EF4-FFF2-40B4-BE49-F238E27FC236}">
                <a16:creationId xmlns:a16="http://schemas.microsoft.com/office/drawing/2014/main" id="{4179A3B2-1BE1-497B-B7D4-D94FBB0A21B3}"/>
              </a:ext>
            </a:extLst>
          </p:cNvPr>
          <p:cNvSpPr/>
          <p:nvPr/>
        </p:nvSpPr>
        <p:spPr>
          <a:xfrm>
            <a:off x="283995" y="5825479"/>
            <a:ext cx="4288006" cy="1015663"/>
          </a:xfrm>
          <a:prstGeom prst="rect">
            <a:avLst/>
          </a:prstGeom>
        </p:spPr>
        <p:txBody>
          <a:bodyPr wrap="square">
            <a:spAutoFit/>
          </a:bodyPr>
          <a:lstStyle/>
          <a:p>
            <a:r>
              <a:rPr lang="en-US" sz="1200" dirty="0"/>
              <a:t>Wikipedia. (2018, July 6). </a:t>
            </a:r>
            <a:r>
              <a:rPr lang="en-US" sz="1200" i="1" dirty="0"/>
              <a:t>Isaac Newton illustration</a:t>
            </a:r>
            <a:r>
              <a:rPr lang="en-US" sz="1200" dirty="0"/>
              <a:t> [Image]. Retrieved September 20, 2025, from https://upload.wikimedia.org/wikipedia/commons/thumb/9/9d/Illustration_on_One_Newton%2C_2018-07-06.png/250px-Illustration_on_One_Newton%2C_2018-07-06.png</a:t>
            </a:r>
            <a:endParaRPr lang="ru-RU" sz="1200" dirty="0"/>
          </a:p>
        </p:txBody>
      </p:sp>
      <p:pic>
        <p:nvPicPr>
          <p:cNvPr id="7" name="Рисунок 6">
            <a:extLst>
              <a:ext uri="{FF2B5EF4-FFF2-40B4-BE49-F238E27FC236}">
                <a16:creationId xmlns:a16="http://schemas.microsoft.com/office/drawing/2014/main" id="{06AB763A-24C1-42F6-885C-1BDB47B37DA4}"/>
              </a:ext>
            </a:extLst>
          </p:cNvPr>
          <p:cNvPicPr>
            <a:picLocks noChangeAspect="1"/>
          </p:cNvPicPr>
          <p:nvPr/>
        </p:nvPicPr>
        <p:blipFill>
          <a:blip r:embed="rId3"/>
          <a:stretch>
            <a:fillRect/>
          </a:stretch>
        </p:blipFill>
        <p:spPr>
          <a:xfrm>
            <a:off x="5097233" y="3519565"/>
            <a:ext cx="3810000" cy="2143125"/>
          </a:xfrm>
          <a:prstGeom prst="rect">
            <a:avLst/>
          </a:prstGeom>
        </p:spPr>
      </p:pic>
      <p:sp>
        <p:nvSpPr>
          <p:cNvPr id="8" name="Прямоугольник 7">
            <a:extLst>
              <a:ext uri="{FF2B5EF4-FFF2-40B4-BE49-F238E27FC236}">
                <a16:creationId xmlns:a16="http://schemas.microsoft.com/office/drawing/2014/main" id="{1BB58CDC-3B13-4065-833A-5B6AC28E7AC3}"/>
              </a:ext>
            </a:extLst>
          </p:cNvPr>
          <p:cNvSpPr/>
          <p:nvPr/>
        </p:nvSpPr>
        <p:spPr>
          <a:xfrm>
            <a:off x="4716233" y="5813358"/>
            <a:ext cx="4282511" cy="646331"/>
          </a:xfrm>
          <a:prstGeom prst="rect">
            <a:avLst/>
          </a:prstGeom>
        </p:spPr>
        <p:txBody>
          <a:bodyPr wrap="square">
            <a:spAutoFit/>
          </a:bodyPr>
          <a:lstStyle/>
          <a:p>
            <a:r>
              <a:rPr lang="en-US" sz="1200" dirty="0"/>
              <a:t>cadfem-cis.ru. (n.d.). </a:t>
            </a:r>
            <a:r>
              <a:rPr lang="en-US" sz="1200" i="1" dirty="0"/>
              <a:t>Electromagnetism diagram</a:t>
            </a:r>
            <a:r>
              <a:rPr lang="en-US" sz="1200" dirty="0"/>
              <a:t> [Image]. Retrieved September 20, 2025, from https://www.cadfem-cis.ru/media/items/images/hpc-1.jpg</a:t>
            </a:r>
            <a:endParaRPr lang="ru-RU" sz="1200" dirty="0"/>
          </a:p>
        </p:txBody>
      </p:sp>
    </p:spTree>
    <p:extLst>
      <p:ext uri="{BB962C8B-B14F-4D97-AF65-F5344CB8AC3E}">
        <p14:creationId xmlns:p14="http://schemas.microsoft.com/office/powerpoint/2010/main" val="24100806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AE52BAB-9186-4B53-8C41-933AE71C2ECC}"/>
              </a:ext>
            </a:extLst>
          </p:cNvPr>
          <p:cNvSpPr>
            <a:spLocks noGrp="1"/>
          </p:cNvSpPr>
          <p:nvPr>
            <p:ph type="title"/>
          </p:nvPr>
        </p:nvSpPr>
        <p:spPr>
          <a:xfrm>
            <a:off x="1447954" y="143480"/>
            <a:ext cx="7524328" cy="678242"/>
          </a:xfrm>
          <a:solidFill>
            <a:srgbClr val="0070C0"/>
          </a:solidFill>
        </p:spPr>
        <p:txBody>
          <a:bodyPr>
            <a:normAutofit fontScale="90000"/>
          </a:bodyPr>
          <a:lstStyle/>
          <a:p>
            <a:pPr algn="ctr"/>
            <a:r>
              <a:rPr lang="uz-Latn-UZ" sz="4058" dirty="0">
                <a:solidFill>
                  <a:schemeClr val="bg1"/>
                </a:solidFill>
                <a:latin typeface="Arial" panose="020B0604020202020204" pitchFamily="34" charset="0"/>
                <a:cs typeface="Arial" panose="020B0604020202020204" pitchFamily="34" charset="0"/>
              </a:rPr>
              <a:t>Moslik prinsipi</a:t>
            </a:r>
            <a:endParaRPr lang="ru-RU" sz="4058" dirty="0">
              <a:solidFill>
                <a:schemeClr val="bg1"/>
              </a:solidFill>
              <a:latin typeface="Arial" panose="020B0604020202020204" pitchFamily="34" charset="0"/>
              <a:cs typeface="Arial" panose="020B0604020202020204" pitchFamily="34" charset="0"/>
            </a:endParaRPr>
          </a:p>
        </p:txBody>
      </p:sp>
      <p:sp>
        <p:nvSpPr>
          <p:cNvPr id="5" name="10-конечная звезда 3">
            <a:extLst>
              <a:ext uri="{FF2B5EF4-FFF2-40B4-BE49-F238E27FC236}">
                <a16:creationId xmlns:a16="http://schemas.microsoft.com/office/drawing/2014/main" id="{8F144805-2C17-4C77-85E4-7F621A85BFC1}"/>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19</a:t>
            </a:r>
            <a:endParaRPr lang="ru-RU" sz="2000" dirty="0">
              <a:solidFill>
                <a:schemeClr val="tx1"/>
              </a:solidFill>
              <a:latin typeface="Palatino Linotype" panose="02040502050505030304" pitchFamily="18" charset="0"/>
            </a:endParaRPr>
          </a:p>
        </p:txBody>
      </p:sp>
      <p:sp>
        <p:nvSpPr>
          <p:cNvPr id="2" name="Облачко с текстом: прямоугольное 1">
            <a:extLst>
              <a:ext uri="{FF2B5EF4-FFF2-40B4-BE49-F238E27FC236}">
                <a16:creationId xmlns:a16="http://schemas.microsoft.com/office/drawing/2014/main" id="{AD18BCF1-462C-4162-953B-510DF314146B}"/>
              </a:ext>
            </a:extLst>
          </p:cNvPr>
          <p:cNvSpPr/>
          <p:nvPr/>
        </p:nvSpPr>
        <p:spPr>
          <a:xfrm>
            <a:off x="3753450" y="1052736"/>
            <a:ext cx="5218832" cy="3528392"/>
          </a:xfrm>
          <a:prstGeom prst="wedgeRectCallout">
            <a:avLst>
              <a:gd name="adj1" fmla="val 47910"/>
              <a:gd name="adj2" fmla="val -57271"/>
            </a:avLst>
          </a:prstGeom>
        </p:spPr>
        <p:style>
          <a:lnRef idx="2">
            <a:schemeClr val="accent6"/>
          </a:lnRef>
          <a:fillRef idx="1">
            <a:schemeClr val="lt1"/>
          </a:fillRef>
          <a:effectRef idx="0">
            <a:schemeClr val="accent6"/>
          </a:effectRef>
          <a:fontRef idx="minor">
            <a:schemeClr val="dk1"/>
          </a:fontRef>
        </p:style>
        <p:txBody>
          <a:bodyPr rtlCol="0" anchor="ctr"/>
          <a:lstStyle/>
          <a:p>
            <a:pPr marL="0" indent="407985" algn="just">
              <a:buNone/>
            </a:pPr>
            <a:r>
              <a:rPr lang="uz-Latn-UZ" sz="2000" b="1" dirty="0">
                <a:latin typeface="Arial" panose="020B0604020202020204" pitchFamily="34" charset="0"/>
                <a:cs typeface="Arial" panose="020B0604020202020204" pitchFamily="34" charset="0"/>
              </a:rPr>
              <a:t> </a:t>
            </a:r>
            <a:r>
              <a:rPr lang="uz-Latn-UZ" sz="2000" dirty="0">
                <a:latin typeface="Arial" panose="020B0604020202020204" pitchFamily="34" charset="0"/>
                <a:cs typeface="Arial" panose="020B0604020202020204" pitchFamily="34" charset="0"/>
              </a:rPr>
              <a:t>Barcha fizik qonunlar va nazariyalar haqiqatga yaqin bo‘lishi kerak. Har bir qonun va nazariyaning qo‘llanish chegarasi mavjud.</a:t>
            </a:r>
          </a:p>
          <a:p>
            <a:pPr marL="0" indent="407985" algn="just">
              <a:buNone/>
            </a:pPr>
            <a:r>
              <a:rPr lang="uz-Latn-UZ" sz="2000" dirty="0">
                <a:latin typeface="Arial" panose="020B0604020202020204" pitchFamily="34" charset="0"/>
                <a:cs typeface="Arial" panose="020B0604020202020204" pitchFamily="34" charset="0"/>
              </a:rPr>
              <a:t> Yangidan topilgan fizik nazariyalar avvalgisini bekor qilmaydi, balki uni to‘ldiradi va aniqlashtiradi. Yangi fizik nazariyaga qo‘yilgan muhim talablardan biri moslik prisipidir. Bu degani berilgan chegarada yangi nazariya, avvalgi nazariya bilan mos tushishi kerak.</a:t>
            </a:r>
            <a:endParaRPr lang="ru-RU" sz="2000" dirty="0"/>
          </a:p>
        </p:txBody>
      </p:sp>
      <p:pic>
        <p:nvPicPr>
          <p:cNvPr id="6" name="Рисунок 5">
            <a:extLst>
              <a:ext uri="{FF2B5EF4-FFF2-40B4-BE49-F238E27FC236}">
                <a16:creationId xmlns:a16="http://schemas.microsoft.com/office/drawing/2014/main" id="{6BE48F29-E66B-42E5-AD08-B75C29D00EFA}"/>
              </a:ext>
            </a:extLst>
          </p:cNvPr>
          <p:cNvPicPr>
            <a:picLocks noChangeAspect="1"/>
          </p:cNvPicPr>
          <p:nvPr/>
        </p:nvPicPr>
        <p:blipFill>
          <a:blip r:embed="rId2"/>
          <a:stretch>
            <a:fillRect/>
          </a:stretch>
        </p:blipFill>
        <p:spPr>
          <a:xfrm>
            <a:off x="338342" y="1916832"/>
            <a:ext cx="3214352" cy="21506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a:extLst>
              <a:ext uri="{FF2B5EF4-FFF2-40B4-BE49-F238E27FC236}">
                <a16:creationId xmlns:a16="http://schemas.microsoft.com/office/drawing/2014/main" id="{1152BCEF-D17D-4A3C-9639-56B8571A9859}"/>
              </a:ext>
            </a:extLst>
          </p:cNvPr>
          <p:cNvSpPr/>
          <p:nvPr/>
        </p:nvSpPr>
        <p:spPr>
          <a:xfrm>
            <a:off x="539552" y="5087887"/>
            <a:ext cx="4680520" cy="830997"/>
          </a:xfrm>
          <a:prstGeom prst="rect">
            <a:avLst/>
          </a:prstGeom>
        </p:spPr>
        <p:txBody>
          <a:bodyPr wrap="square">
            <a:spAutoFit/>
          </a:bodyPr>
          <a:lstStyle/>
          <a:p>
            <a:r>
              <a:rPr lang="en-US" sz="1200" dirty="0"/>
              <a:t>Google Images. (n.d.). </a:t>
            </a:r>
            <a:r>
              <a:rPr lang="en-US" sz="1200" i="1" dirty="0"/>
              <a:t>Scientific principle illustration</a:t>
            </a:r>
            <a:r>
              <a:rPr lang="en-US" sz="1200" dirty="0"/>
              <a:t> [Image]. Retrieved September 20, 2025, from https://encrypted-tbn0.gstatic.com/images?q=tbn:ANd9GcSrTbB6W1CkOlxxgqlHlyHZO226DW2SeGZ8kw&amp;s</a:t>
            </a:r>
            <a:endParaRPr lang="ru-RU" sz="1200" dirty="0"/>
          </a:p>
        </p:txBody>
      </p:sp>
    </p:spTree>
    <p:extLst>
      <p:ext uri="{BB962C8B-B14F-4D97-AF65-F5344CB8AC3E}">
        <p14:creationId xmlns:p14="http://schemas.microsoft.com/office/powerpoint/2010/main" val="1402256421"/>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узырек для мыслей: облако 1">
            <a:extLst>
              <a:ext uri="{FF2B5EF4-FFF2-40B4-BE49-F238E27FC236}">
                <a16:creationId xmlns:a16="http://schemas.microsoft.com/office/drawing/2014/main" id="{88486772-2E89-4DDD-8BEC-33A03C029F0C}"/>
              </a:ext>
            </a:extLst>
          </p:cNvPr>
          <p:cNvSpPr/>
          <p:nvPr/>
        </p:nvSpPr>
        <p:spPr>
          <a:xfrm>
            <a:off x="683568" y="332656"/>
            <a:ext cx="8064896" cy="1872208"/>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rPr>
              <a:t>O’lchash</a:t>
            </a:r>
            <a:r>
              <a:rPr lang="en-US" sz="2800" b="1" dirty="0"/>
              <a:t> </a:t>
            </a:r>
            <a:r>
              <a:rPr lang="en-US" sz="2800" b="1" dirty="0" err="1"/>
              <a:t>asosida</a:t>
            </a:r>
            <a:r>
              <a:rPr lang="en-US" sz="2800" b="1" dirty="0"/>
              <a:t> </a:t>
            </a:r>
            <a:r>
              <a:rPr lang="en-US" sz="2800" b="1" dirty="0">
                <a:solidFill>
                  <a:srgbClr val="003399"/>
                </a:solidFill>
                <a:highlight>
                  <a:srgbClr val="FFFF00"/>
                </a:highlight>
              </a:rPr>
              <a:t>METROLOGIYA</a:t>
            </a:r>
            <a:r>
              <a:rPr lang="en-US" sz="2800" b="1" dirty="0"/>
              <a:t> </a:t>
            </a:r>
            <a:r>
              <a:rPr lang="en-US" sz="2800" b="1" dirty="0" err="1"/>
              <a:t>fani</a:t>
            </a:r>
            <a:r>
              <a:rPr lang="en-US" sz="2800" b="1" dirty="0"/>
              <a:t> </a:t>
            </a:r>
            <a:r>
              <a:rPr lang="en-US" sz="2800" b="1" dirty="0" err="1"/>
              <a:t>turadi</a:t>
            </a:r>
            <a:r>
              <a:rPr lang="en-US" sz="2800" b="1" dirty="0"/>
              <a:t> !!!</a:t>
            </a:r>
            <a:endParaRPr lang="ru-RU" sz="2800" b="1" dirty="0"/>
          </a:p>
        </p:txBody>
      </p:sp>
      <p:sp>
        <p:nvSpPr>
          <p:cNvPr id="4" name="Заголовок 1">
            <a:extLst>
              <a:ext uri="{FF2B5EF4-FFF2-40B4-BE49-F238E27FC236}">
                <a16:creationId xmlns:a16="http://schemas.microsoft.com/office/drawing/2014/main" id="{538069C3-DE7C-443D-9E86-A0F1FECFFB31}"/>
              </a:ext>
            </a:extLst>
          </p:cNvPr>
          <p:cNvSpPr>
            <a:spLocks noGrp="1"/>
          </p:cNvSpPr>
          <p:nvPr>
            <p:ph type="title"/>
          </p:nvPr>
        </p:nvSpPr>
        <p:spPr>
          <a:xfrm>
            <a:off x="459594" y="3063118"/>
            <a:ext cx="7445595" cy="1151855"/>
          </a:xfrm>
        </p:spPr>
        <p:txBody>
          <a:bodyPr/>
          <a:lstStyle/>
          <a:p>
            <a:pPr algn="l"/>
            <a:r>
              <a:rPr lang="en-US" sz="4000" b="1" dirty="0">
                <a:solidFill>
                  <a:srgbClr val="003399"/>
                </a:solidFill>
                <a:latin typeface="Arial" panose="020B0604020202020204" pitchFamily="34" charset="0"/>
                <a:cs typeface="Arial" panose="020B0604020202020204" pitchFamily="34" charset="0"/>
              </a:rPr>
              <a:t>METROLOGIYA</a:t>
            </a:r>
            <a:r>
              <a:rPr lang="ru-RU" sz="4000" b="1" dirty="0">
                <a:solidFill>
                  <a:srgbClr val="003399"/>
                </a:solidFill>
                <a:latin typeface="Arial" panose="020B0604020202020204" pitchFamily="34" charset="0"/>
                <a:cs typeface="Arial" panose="020B0604020202020204" pitchFamily="34" charset="0"/>
              </a:rPr>
              <a:t>…</a:t>
            </a:r>
          </a:p>
        </p:txBody>
      </p:sp>
      <p:sp>
        <p:nvSpPr>
          <p:cNvPr id="5" name="Прямоугольник 4">
            <a:extLst>
              <a:ext uri="{FF2B5EF4-FFF2-40B4-BE49-F238E27FC236}">
                <a16:creationId xmlns:a16="http://schemas.microsoft.com/office/drawing/2014/main" id="{E0A626FD-FDFE-4B49-92BB-35CBF93EB46A}"/>
              </a:ext>
            </a:extLst>
          </p:cNvPr>
          <p:cNvSpPr/>
          <p:nvPr/>
        </p:nvSpPr>
        <p:spPr>
          <a:xfrm>
            <a:off x="230906" y="4226302"/>
            <a:ext cx="8725634" cy="458780"/>
          </a:xfrm>
          <a:prstGeom prst="rect">
            <a:avLst/>
          </a:prstGeom>
        </p:spPr>
        <p:txBody>
          <a:bodyPr wrap="square">
            <a:sp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0" i="0" u="none" strike="noStrike" kern="1200" cap="none" spc="0" normalizeH="0" baseline="0" noProof="0" dirty="0" err="1">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bu</a:t>
            </a:r>
            <a:r>
              <a:rPr kumimoji="0" lang="en-US" sz="2400" b="0" i="0" u="none" strike="noStrike" kern="1200" cap="none" spc="0" normalizeH="0" baseline="0" noProof="0" dirty="0">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0" i="0" u="none" strike="noStrike" kern="1200" cap="none" spc="0" normalizeH="0" baseline="0" noProof="0" dirty="0" err="1">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o’lchashlar</a:t>
            </a:r>
            <a:r>
              <a:rPr kumimoji="0" lang="en-US" sz="2400" b="0" i="0" u="none" strike="noStrike" kern="1200" cap="none" spc="0" normalizeH="0" baseline="0" noProof="0" dirty="0">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0" i="0" u="none" strike="noStrike" kern="1200" cap="none" spc="0" normalizeH="0" baseline="0" noProof="0" dirty="0" err="1">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va</a:t>
            </a:r>
            <a:r>
              <a:rPr kumimoji="0" lang="en-US" sz="2400" b="0" i="0" u="none" strike="noStrike" kern="1200" cap="none" spc="0" normalizeH="0" baseline="0" noProof="0" dirty="0">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0" i="0" u="none" strike="noStrike" kern="1200" cap="none" spc="0" normalizeH="0" baseline="0" noProof="0" dirty="0" err="1">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ularnin</a:t>
            </a:r>
            <a:r>
              <a:rPr lang="en-US" dirty="0">
                <a:solidFill>
                  <a:srgbClr val="1F497D"/>
                </a:solidFill>
                <a:ea typeface="Calibri" panose="020F0502020204030204" pitchFamily="34" charset="0"/>
                <a:cs typeface="Arial" panose="020B0604020202020204" pitchFamily="34" charset="0"/>
              </a:rPr>
              <a:t>g </a:t>
            </a:r>
            <a:r>
              <a:rPr lang="en-US" dirty="0" err="1">
                <a:solidFill>
                  <a:srgbClr val="1F497D"/>
                </a:solidFill>
                <a:ea typeface="Calibri" panose="020F0502020204030204" pitchFamily="34" charset="0"/>
                <a:cs typeface="Arial" panose="020B0604020202020204" pitchFamily="34" charset="0"/>
              </a:rPr>
              <a:t>qo’llanilishi</a:t>
            </a:r>
            <a:r>
              <a:rPr lang="en-US" dirty="0">
                <a:solidFill>
                  <a:srgbClr val="1F497D"/>
                </a:solidFill>
                <a:ea typeface="Calibri" panose="020F0502020204030204" pitchFamily="34" charset="0"/>
                <a:cs typeface="Arial" panose="020B0604020202020204" pitchFamily="34" charset="0"/>
              </a:rPr>
              <a:t> </a:t>
            </a:r>
            <a:r>
              <a:rPr kumimoji="0" lang="en-US" sz="2400" b="0" i="0" u="none" strike="noStrike" kern="1200" cap="none" spc="0" normalizeH="0" baseline="0" noProof="0" dirty="0" err="1">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haqidagi</a:t>
            </a:r>
            <a:r>
              <a:rPr kumimoji="0" lang="en-US" sz="2400" b="0" i="0" u="none" strike="noStrike" kern="1200" cap="none" spc="0" normalizeH="0" baseline="0" noProof="0" dirty="0">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rPr>
              <a:t> fan</a:t>
            </a:r>
            <a:endParaRPr kumimoji="0" lang="ru-RU" sz="2400" b="0" i="0" u="none" strike="noStrike" kern="1200" cap="none" spc="0" normalizeH="0" baseline="0" noProof="0" dirty="0">
              <a:ln>
                <a:noFill/>
              </a:ln>
              <a:solidFill>
                <a:srgbClr val="1F497D"/>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6" name="Прямоугольник 5">
            <a:extLst>
              <a:ext uri="{FF2B5EF4-FFF2-40B4-BE49-F238E27FC236}">
                <a16:creationId xmlns:a16="http://schemas.microsoft.com/office/drawing/2014/main" id="{1AEAE818-1DBB-492E-9C03-391696DA2E21}"/>
              </a:ext>
            </a:extLst>
          </p:cNvPr>
          <p:cNvSpPr/>
          <p:nvPr/>
        </p:nvSpPr>
        <p:spPr>
          <a:xfrm>
            <a:off x="4824536" y="3225750"/>
            <a:ext cx="4132004" cy="92333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err="1">
                <a:ln>
                  <a:noFill/>
                </a:ln>
                <a:solidFill>
                  <a:srgbClr val="1F497D"/>
                </a:solidFill>
                <a:effectLst/>
                <a:uLnTx/>
                <a:uFillTx/>
                <a:latin typeface="Arial" pitchFamily="34" charset="0"/>
                <a:ea typeface="+mn-ea"/>
                <a:cs typeface="Arial" pitchFamily="34" charset="0"/>
              </a:rPr>
              <a:t>Manba</a:t>
            </a:r>
            <a:r>
              <a:rPr kumimoji="0" lang="uz-Cyrl-UZ" sz="1800" b="0" i="1" u="none" strike="noStrike" kern="1200" cap="none" spc="0" normalizeH="0" baseline="0" noProof="0" dirty="0">
                <a:ln>
                  <a:noFill/>
                </a:ln>
                <a:solidFill>
                  <a:srgbClr val="1F497D"/>
                </a:solidFill>
                <a:effectLst/>
                <a:uLnTx/>
                <a:uFillTx/>
                <a:latin typeface="Arial" pitchFamily="34" charset="0"/>
                <a:ea typeface="+mn-ea"/>
                <a:cs typeface="Arial" pitchFamily="34" charset="0"/>
              </a:rPr>
              <a:t>: </a:t>
            </a:r>
            <a:r>
              <a:rPr kumimoji="0" lang="en-US" sz="1800" b="0" i="1" u="none" strike="noStrike" kern="1200" cap="none" spc="0" normalizeH="0" baseline="0" noProof="0" dirty="0">
                <a:ln>
                  <a:noFill/>
                </a:ln>
                <a:solidFill>
                  <a:srgbClr val="1F497D"/>
                </a:solidFill>
                <a:effectLst/>
                <a:uLnTx/>
                <a:uFillTx/>
                <a:latin typeface="Arial" pitchFamily="34" charset="0"/>
                <a:ea typeface="+mn-ea"/>
                <a:cs typeface="Arial" pitchFamily="34" charset="0"/>
              </a:rPr>
              <a:t>ISO/IEC 99:2007 </a:t>
            </a:r>
            <a:endParaRPr kumimoji="0" lang="uz-Cyrl-UZ" sz="1800" b="0" i="1" u="none" strike="noStrike" kern="1200" cap="none" spc="0" normalizeH="0" baseline="0" noProof="0" dirty="0">
              <a:ln>
                <a:noFill/>
              </a:ln>
              <a:solidFill>
                <a:srgbClr val="1F497D"/>
              </a:solidFill>
              <a:effectLst/>
              <a:uLnTx/>
              <a:uFillTx/>
              <a:latin typeface="Arial" pitchFamily="34" charset="0"/>
              <a:ea typeface="+mn-ea"/>
              <a:cs typeface="Arial"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err="1">
                <a:ln>
                  <a:noFill/>
                </a:ln>
                <a:solidFill>
                  <a:srgbClr val="1F497D"/>
                </a:solidFill>
                <a:effectLst/>
                <a:uLnTx/>
                <a:uFillTx/>
                <a:latin typeface="Arial" pitchFamily="34" charset="0"/>
                <a:ea typeface="+mn-ea"/>
                <a:cs typeface="Arial" pitchFamily="34" charset="0"/>
              </a:rPr>
              <a:t>Metrologiya</a:t>
            </a:r>
            <a:r>
              <a:rPr kumimoji="0" lang="en-US" sz="1800" b="1" i="1" u="none" strike="noStrike" kern="1200" cap="none" spc="0" normalizeH="0" baseline="0" noProof="0" dirty="0">
                <a:ln>
                  <a:noFill/>
                </a:ln>
                <a:solidFill>
                  <a:srgbClr val="1F497D"/>
                </a:solidFill>
                <a:effectLst/>
                <a:uLnTx/>
                <a:uFillTx/>
                <a:latin typeface="Arial" pitchFamily="34" charset="0"/>
                <a:ea typeface="+mn-ea"/>
                <a:cs typeface="Arial" pitchFamily="34" charset="0"/>
              </a:rPr>
              <a:t> </a:t>
            </a:r>
            <a:r>
              <a:rPr kumimoji="0" lang="en-US" sz="1800" b="1" i="1" u="none" strike="noStrike" kern="1200" cap="none" spc="0" normalizeH="0" baseline="0" noProof="0" dirty="0" err="1">
                <a:ln>
                  <a:noFill/>
                </a:ln>
                <a:solidFill>
                  <a:srgbClr val="1F497D"/>
                </a:solidFill>
                <a:effectLst/>
                <a:uLnTx/>
                <a:uFillTx/>
                <a:latin typeface="Arial" pitchFamily="34" charset="0"/>
                <a:ea typeface="+mn-ea"/>
                <a:cs typeface="Arial" pitchFamily="34" charset="0"/>
              </a:rPr>
              <a:t>bo’yicha</a:t>
            </a:r>
            <a:r>
              <a:rPr kumimoji="0" lang="en-US" sz="1800" b="1" i="1" u="none" strike="noStrike" kern="1200" cap="none" spc="0" normalizeH="0" baseline="0" noProof="0" dirty="0">
                <a:ln>
                  <a:noFill/>
                </a:ln>
                <a:solidFill>
                  <a:srgbClr val="1F497D"/>
                </a:solidFill>
                <a:effectLst/>
                <a:uLnTx/>
                <a:uFillTx/>
                <a:latin typeface="Arial" pitchFamily="34" charset="0"/>
                <a:ea typeface="+mn-ea"/>
                <a:cs typeface="Arial" pitchFamily="34" charset="0"/>
              </a:rPr>
              <a:t> </a:t>
            </a:r>
            <a:r>
              <a:rPr kumimoji="0" lang="en-US" sz="1800" b="1" i="1" u="none" strike="noStrike" kern="1200" cap="none" spc="0" normalizeH="0" baseline="0" noProof="0" dirty="0" err="1">
                <a:ln>
                  <a:noFill/>
                </a:ln>
                <a:solidFill>
                  <a:srgbClr val="1F497D"/>
                </a:solidFill>
                <a:effectLst/>
                <a:uLnTx/>
                <a:uFillTx/>
                <a:latin typeface="Arial" pitchFamily="34" charset="0"/>
                <a:ea typeface="+mn-ea"/>
                <a:cs typeface="Arial" pitchFamily="34" charset="0"/>
              </a:rPr>
              <a:t>xalqaro</a:t>
            </a:r>
            <a:r>
              <a:rPr kumimoji="0" lang="en-US" sz="1800" b="1" i="1" u="none" strike="noStrike" kern="1200" cap="none" spc="0" normalizeH="0" baseline="0" noProof="0" dirty="0">
                <a:ln>
                  <a:noFill/>
                </a:ln>
                <a:solidFill>
                  <a:srgbClr val="1F497D"/>
                </a:solidFill>
                <a:effectLst/>
                <a:uLnTx/>
                <a:uFillTx/>
                <a:latin typeface="Arial" pitchFamily="34" charset="0"/>
                <a:ea typeface="+mn-ea"/>
                <a:cs typeface="Arial" pitchFamily="34" charset="0"/>
              </a:rPr>
              <a:t> </a:t>
            </a:r>
            <a:r>
              <a:rPr kumimoji="0" lang="en-US" sz="1800" b="1" i="1" u="none" strike="noStrike" kern="1200" cap="none" spc="0" normalizeH="0" baseline="0" noProof="0" dirty="0" err="1">
                <a:ln>
                  <a:noFill/>
                </a:ln>
                <a:solidFill>
                  <a:srgbClr val="1F497D"/>
                </a:solidFill>
                <a:effectLst/>
                <a:uLnTx/>
                <a:uFillTx/>
                <a:latin typeface="Arial" pitchFamily="34" charset="0"/>
                <a:ea typeface="+mn-ea"/>
                <a:cs typeface="Arial" pitchFamily="34" charset="0"/>
              </a:rPr>
              <a:t>lug’at</a:t>
            </a:r>
            <a:endParaRPr kumimoji="0" lang="ru-RU" sz="1800" b="1" i="1" u="none" strike="noStrike" kern="1200" cap="none" spc="0" normalizeH="0" baseline="0" noProof="0" dirty="0">
              <a:ln>
                <a:noFill/>
              </a:ln>
              <a:solidFill>
                <a:srgbClr val="1F497D"/>
              </a:solidFill>
              <a:effectLst/>
              <a:uLnTx/>
              <a:uFillTx/>
              <a:latin typeface="Arial" pitchFamily="34" charset="0"/>
              <a:ea typeface="+mn-ea"/>
              <a:cs typeface="Arial"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1F497D"/>
                </a:solidFill>
                <a:effectLst/>
                <a:uLnTx/>
                <a:uFillTx/>
                <a:latin typeface="Arial" pitchFamily="34" charset="0"/>
                <a:ea typeface="+mn-ea"/>
                <a:cs typeface="Arial" pitchFamily="34" charset="0"/>
              </a:rPr>
              <a:t>International Vocabulary of Metrology</a:t>
            </a:r>
            <a:endParaRPr kumimoji="0" lang="ru-RU" sz="1800" b="0" i="1" u="none" strike="noStrike" kern="1200" cap="none" spc="0" normalizeH="0" baseline="0" noProof="0" dirty="0">
              <a:ln>
                <a:noFill/>
              </a:ln>
              <a:solidFill>
                <a:srgbClr val="1F497D"/>
              </a:solidFill>
              <a:effectLst/>
              <a:uLnTx/>
              <a:uFillTx/>
              <a:latin typeface="Calibri"/>
              <a:ea typeface="+mn-ea"/>
              <a:cs typeface="+mn-cs"/>
            </a:endParaRPr>
          </a:p>
        </p:txBody>
      </p:sp>
      <p:sp>
        <p:nvSpPr>
          <p:cNvPr id="7" name="10-конечная звезда 3">
            <a:extLst>
              <a:ext uri="{FF2B5EF4-FFF2-40B4-BE49-F238E27FC236}">
                <a16:creationId xmlns:a16="http://schemas.microsoft.com/office/drawing/2014/main" id="{1AAAE46E-7F25-4170-95C8-7B1B5F5E429A}"/>
              </a:ext>
            </a:extLst>
          </p:cNvPr>
          <p:cNvSpPr/>
          <p:nvPr/>
        </p:nvSpPr>
        <p:spPr>
          <a:xfrm>
            <a:off x="8460432"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20</a:t>
            </a:r>
            <a:endParaRPr lang="ru-RU" sz="2000" dirty="0">
              <a:solidFill>
                <a:schemeClr val="tx1"/>
              </a:solidFill>
              <a:latin typeface="Palatino Linotype" panose="02040502050505030304" pitchFamily="18" charset="0"/>
            </a:endParaRPr>
          </a:p>
        </p:txBody>
      </p:sp>
      <p:sp>
        <p:nvSpPr>
          <p:cNvPr id="3" name="Облачко с текстом: прямоугольное 2">
            <a:extLst>
              <a:ext uri="{FF2B5EF4-FFF2-40B4-BE49-F238E27FC236}">
                <a16:creationId xmlns:a16="http://schemas.microsoft.com/office/drawing/2014/main" id="{0C34CFE9-18C5-41EA-8337-DCF336AAFFB2}"/>
              </a:ext>
            </a:extLst>
          </p:cNvPr>
          <p:cNvSpPr/>
          <p:nvPr/>
        </p:nvSpPr>
        <p:spPr>
          <a:xfrm>
            <a:off x="459594" y="5085184"/>
            <a:ext cx="8496946" cy="1037021"/>
          </a:xfrm>
          <a:prstGeom prst="wedgeRectCallout">
            <a:avLst>
              <a:gd name="adj1" fmla="val -41867"/>
              <a:gd name="adj2" fmla="val -8578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Metrologiya</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o’lchashlar</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noaniqligi</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darajasi</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va</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ularning</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qo’llanilish</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sohasidan</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qat’iy</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nazar</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o’lchashlarning</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barcha</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nazariy</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va</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amaliy</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jihatlarini</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qamrab</a:t>
            </a:r>
            <a:r>
              <a:rPr lang="en-US" sz="2000" dirty="0">
                <a:solidFill>
                  <a:srgbClr val="1F497D"/>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1F497D"/>
                </a:solidFill>
                <a:latin typeface="Arial" panose="020B0604020202020204" pitchFamily="34" charset="0"/>
                <a:ea typeface="Calibri" panose="020F0502020204030204" pitchFamily="34" charset="0"/>
                <a:cs typeface="Arial" panose="020B0604020202020204" pitchFamily="34" charset="0"/>
              </a:rPr>
              <a:t>oladi</a:t>
            </a:r>
            <a:endParaRPr lang="ru-RU" sz="2000" dirty="0">
              <a:solidFill>
                <a:srgbClr val="1F497D"/>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3762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32040" y="909007"/>
            <a:ext cx="4013417" cy="4031873"/>
          </a:xfrm>
          <a:prstGeom prst="rect">
            <a:avLst/>
          </a:prstGeom>
          <a:solidFill>
            <a:schemeClr val="accent5">
              <a:lumMod val="40000"/>
              <a:lumOff val="60000"/>
            </a:schemeClr>
          </a:solidFill>
          <a:ln>
            <a:solidFill>
              <a:schemeClr val="tx1"/>
            </a:solidFill>
          </a:ln>
        </p:spPr>
        <p:txBody>
          <a:bodyPr wrap="square" rtlCol="0">
            <a:spAutoFit/>
          </a:bodyPr>
          <a:lstStyle/>
          <a:p>
            <a:pPr algn="ctr"/>
            <a:r>
              <a:rPr lang="en-US" sz="3200" b="1" dirty="0" err="1">
                <a:solidFill>
                  <a:srgbClr val="FF0000"/>
                </a:solidFill>
                <a:latin typeface="Arial" pitchFamily="34" charset="0"/>
                <a:cs typeface="Arial" pitchFamily="34" charset="0"/>
              </a:rPr>
              <a:t>Metrologiya</a:t>
            </a:r>
            <a:r>
              <a:rPr lang="en-US" sz="3200" b="1" dirty="0">
                <a:solidFill>
                  <a:srgbClr val="FF0000"/>
                </a:solidFill>
                <a:latin typeface="Arial" pitchFamily="34" charset="0"/>
                <a:cs typeface="Arial" pitchFamily="34" charset="0"/>
              </a:rPr>
              <a:t> - </a:t>
            </a:r>
            <a:r>
              <a:rPr lang="en-US" sz="3200" b="1" dirty="0" err="1">
                <a:latin typeface="Arial" pitchFamily="34" charset="0"/>
                <a:cs typeface="Arial" pitchFamily="34" charset="0"/>
              </a:rPr>
              <a:t>bu</a:t>
            </a:r>
            <a:r>
              <a:rPr lang="en-US" sz="3200" b="1" dirty="0">
                <a:latin typeface="Arial" pitchFamily="34" charset="0"/>
                <a:cs typeface="Arial" pitchFamily="34" charset="0"/>
              </a:rPr>
              <a:t> </a:t>
            </a:r>
            <a:r>
              <a:rPr lang="en-US" sz="3200" b="1" dirty="0" err="1">
                <a:latin typeface="Arial" pitchFamily="34" charset="0"/>
                <a:cs typeface="Arial" pitchFamily="34" charset="0"/>
              </a:rPr>
              <a:t>o'lchashlar</a:t>
            </a:r>
            <a:r>
              <a:rPr lang="en-US" sz="3200" b="1" dirty="0">
                <a:latin typeface="Arial" pitchFamily="34" charset="0"/>
                <a:cs typeface="Arial" pitchFamily="34" charset="0"/>
              </a:rPr>
              <a:t>, </a:t>
            </a:r>
            <a:r>
              <a:rPr lang="en-US" sz="3200" b="1" dirty="0" err="1">
                <a:latin typeface="Arial" pitchFamily="34" charset="0"/>
                <a:cs typeface="Arial" pitchFamily="34" charset="0"/>
              </a:rPr>
              <a:t>ularning</a:t>
            </a:r>
            <a:r>
              <a:rPr lang="en-US" sz="3200" b="1" dirty="0">
                <a:latin typeface="Arial" pitchFamily="34" charset="0"/>
                <a:cs typeface="Arial" pitchFamily="34" charset="0"/>
              </a:rPr>
              <a:t> </a:t>
            </a:r>
            <a:r>
              <a:rPr lang="en-US" sz="3200" b="1" dirty="0" err="1">
                <a:latin typeface="Arial" pitchFamily="34" charset="0"/>
                <a:cs typeface="Arial" pitchFamily="34" charset="0"/>
              </a:rPr>
              <a:t>birligini</a:t>
            </a:r>
            <a:r>
              <a:rPr lang="en-US" sz="3200" b="1" dirty="0">
                <a:latin typeface="Arial" pitchFamily="34" charset="0"/>
                <a:cs typeface="Arial" pitchFamily="34" charset="0"/>
              </a:rPr>
              <a:t> </a:t>
            </a:r>
            <a:r>
              <a:rPr lang="en-US" sz="3200" b="1" dirty="0" err="1">
                <a:latin typeface="Arial" pitchFamily="34" charset="0"/>
                <a:cs typeface="Arial" pitchFamily="34" charset="0"/>
              </a:rPr>
              <a:t>ta'minlash</a:t>
            </a:r>
            <a:r>
              <a:rPr lang="en-US" sz="3200" b="1" dirty="0">
                <a:latin typeface="Arial" pitchFamily="34" charset="0"/>
                <a:cs typeface="Arial" pitchFamily="34" charset="0"/>
              </a:rPr>
              <a:t> </a:t>
            </a:r>
            <a:r>
              <a:rPr lang="en-US" sz="3200" b="1" dirty="0" err="1">
                <a:latin typeface="Arial" pitchFamily="34" charset="0"/>
                <a:cs typeface="Arial" pitchFamily="34" charset="0"/>
              </a:rPr>
              <a:t>usullari</a:t>
            </a:r>
            <a:r>
              <a:rPr lang="uz-Cyrl-UZ" sz="3200" b="1" dirty="0">
                <a:latin typeface="Arial" pitchFamily="34" charset="0"/>
                <a:cs typeface="Arial" pitchFamily="34" charset="0"/>
              </a:rPr>
              <a:t>,</a:t>
            </a:r>
            <a:r>
              <a:rPr lang="en-US" sz="3200" b="1" dirty="0">
                <a:latin typeface="Arial" pitchFamily="34" charset="0"/>
                <a:cs typeface="Arial" pitchFamily="34" charset="0"/>
              </a:rPr>
              <a:t> </a:t>
            </a:r>
            <a:r>
              <a:rPr lang="en-US" sz="3200" b="1" dirty="0" err="1">
                <a:latin typeface="Arial" pitchFamily="34" charset="0"/>
                <a:cs typeface="Arial" pitchFamily="34" charset="0"/>
              </a:rPr>
              <a:t>vositalari</a:t>
            </a:r>
            <a:r>
              <a:rPr lang="en-US" sz="3200" b="1" dirty="0">
                <a:latin typeface="Arial" pitchFamily="34" charset="0"/>
                <a:cs typeface="Arial" pitchFamily="34" charset="0"/>
              </a:rPr>
              <a:t> </a:t>
            </a:r>
            <a:r>
              <a:rPr lang="en-US" sz="3200" b="1" dirty="0" err="1">
                <a:latin typeface="Arial" pitchFamily="34" charset="0"/>
                <a:cs typeface="Arial" pitchFamily="34" charset="0"/>
              </a:rPr>
              <a:t>va</a:t>
            </a:r>
            <a:r>
              <a:rPr lang="en-US" sz="3200" b="1" dirty="0">
                <a:latin typeface="Arial" pitchFamily="34" charset="0"/>
                <a:cs typeface="Arial" pitchFamily="34" charset="0"/>
              </a:rPr>
              <a:t> </a:t>
            </a:r>
            <a:r>
              <a:rPr lang="en-US" sz="3200" b="1" dirty="0" err="1">
                <a:latin typeface="Arial" pitchFamily="34" charset="0"/>
                <a:cs typeface="Arial" pitchFamily="34" charset="0"/>
              </a:rPr>
              <a:t>zarur</a:t>
            </a:r>
            <a:r>
              <a:rPr lang="en-US" sz="3200" b="1" dirty="0">
                <a:latin typeface="Arial" pitchFamily="34" charset="0"/>
                <a:cs typeface="Arial" pitchFamily="34" charset="0"/>
              </a:rPr>
              <a:t> </a:t>
            </a:r>
            <a:r>
              <a:rPr lang="en-US" sz="3200" b="1" dirty="0" err="1">
                <a:latin typeface="Arial" pitchFamily="34" charset="0"/>
                <a:cs typeface="Arial" pitchFamily="34" charset="0"/>
              </a:rPr>
              <a:t>bo'lgan</a:t>
            </a:r>
            <a:r>
              <a:rPr lang="en-US" sz="3200" b="1" dirty="0">
                <a:latin typeface="Arial" pitchFamily="34" charset="0"/>
                <a:cs typeface="Arial" pitchFamily="34" charset="0"/>
              </a:rPr>
              <a:t> </a:t>
            </a:r>
            <a:r>
              <a:rPr lang="en-US" sz="3200" b="1" dirty="0" err="1">
                <a:latin typeface="Arial" pitchFamily="34" charset="0"/>
                <a:cs typeface="Arial" pitchFamily="34" charset="0"/>
              </a:rPr>
              <a:t>aniqlikka</a:t>
            </a:r>
            <a:r>
              <a:rPr lang="en-US" sz="3200" b="1" dirty="0">
                <a:latin typeface="Arial" pitchFamily="34" charset="0"/>
                <a:cs typeface="Arial" pitchFamily="34" charset="0"/>
              </a:rPr>
              <a:t> </a:t>
            </a:r>
            <a:r>
              <a:rPr lang="en-US" sz="3200" b="1" dirty="0" err="1">
                <a:latin typeface="Arial" pitchFamily="34" charset="0"/>
                <a:cs typeface="Arial" pitchFamily="34" charset="0"/>
              </a:rPr>
              <a:t>erishish</a:t>
            </a:r>
            <a:r>
              <a:rPr lang="en-US" sz="3200" b="1" dirty="0">
                <a:latin typeface="Arial" pitchFamily="34" charset="0"/>
                <a:cs typeface="Arial" pitchFamily="34" charset="0"/>
              </a:rPr>
              <a:t> </a:t>
            </a:r>
            <a:r>
              <a:rPr lang="en-US" sz="3200" b="1" dirty="0" err="1">
                <a:latin typeface="Arial" pitchFamily="34" charset="0"/>
                <a:cs typeface="Arial" pitchFamily="34" charset="0"/>
              </a:rPr>
              <a:t>usullari</a:t>
            </a:r>
            <a:r>
              <a:rPr lang="en-US" sz="3200" b="1" dirty="0">
                <a:latin typeface="Arial" pitchFamily="34" charset="0"/>
                <a:cs typeface="Arial" pitchFamily="34" charset="0"/>
              </a:rPr>
              <a:t> </a:t>
            </a:r>
            <a:r>
              <a:rPr lang="en-US" sz="3200" b="1" dirty="0" err="1">
                <a:latin typeface="Arial" pitchFamily="34" charset="0"/>
                <a:cs typeface="Arial" pitchFamily="34" charset="0"/>
              </a:rPr>
              <a:t>to`g`risidagi</a:t>
            </a:r>
            <a:r>
              <a:rPr lang="en-US" sz="3200" b="1" dirty="0">
                <a:latin typeface="Arial" pitchFamily="34" charset="0"/>
                <a:cs typeface="Arial" pitchFamily="34" charset="0"/>
              </a:rPr>
              <a:t> </a:t>
            </a:r>
            <a:r>
              <a:rPr lang="en-US" sz="3200" b="1" dirty="0" err="1">
                <a:latin typeface="Arial" pitchFamily="34" charset="0"/>
                <a:cs typeface="Arial" pitchFamily="34" charset="0"/>
              </a:rPr>
              <a:t>fandir</a:t>
            </a:r>
            <a:r>
              <a:rPr lang="en-US" sz="3200" b="1" dirty="0">
                <a:latin typeface="Arial" pitchFamily="34" charset="0"/>
                <a:cs typeface="Arial" pitchFamily="34" charset="0"/>
              </a:rPr>
              <a:t>.</a:t>
            </a:r>
            <a:endParaRPr lang="ru-RU" sz="3200" b="1" dirty="0">
              <a:solidFill>
                <a:srgbClr val="0000FF"/>
              </a:solidFill>
              <a:latin typeface="Arial" pitchFamily="34" charset="0"/>
              <a:cs typeface="Arial" pitchFamily="34" charset="0"/>
            </a:endParaRPr>
          </a:p>
        </p:txBody>
      </p:sp>
      <p:sp>
        <p:nvSpPr>
          <p:cNvPr id="4" name="10-конечная звезда 3">
            <a:extLst>
              <a:ext uri="{FF2B5EF4-FFF2-40B4-BE49-F238E27FC236}">
                <a16:creationId xmlns:a16="http://schemas.microsoft.com/office/drawing/2014/main" id="{11573ABF-B7D9-44E2-8915-9CD95F9C9675}"/>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21</a:t>
            </a:r>
            <a:endParaRPr lang="ru-RU" sz="2000" dirty="0">
              <a:solidFill>
                <a:schemeClr val="tx1"/>
              </a:solidFill>
              <a:latin typeface="Palatino Linotype" panose="02040502050505030304" pitchFamily="18" charset="0"/>
            </a:endParaRPr>
          </a:p>
        </p:txBody>
      </p:sp>
      <p:pic>
        <p:nvPicPr>
          <p:cNvPr id="2" name="Рисунок 1">
            <a:extLst>
              <a:ext uri="{FF2B5EF4-FFF2-40B4-BE49-F238E27FC236}">
                <a16:creationId xmlns:a16="http://schemas.microsoft.com/office/drawing/2014/main" id="{1816881E-381C-4622-B57A-095C105A78BF}"/>
              </a:ext>
            </a:extLst>
          </p:cNvPr>
          <p:cNvPicPr>
            <a:picLocks noChangeAspect="1"/>
          </p:cNvPicPr>
          <p:nvPr/>
        </p:nvPicPr>
        <p:blipFill>
          <a:blip r:embed="rId3"/>
          <a:stretch>
            <a:fillRect/>
          </a:stretch>
        </p:blipFill>
        <p:spPr>
          <a:xfrm>
            <a:off x="395536" y="1596762"/>
            <a:ext cx="4357224" cy="3267918"/>
          </a:xfrm>
          <a:prstGeom prst="rect">
            <a:avLst/>
          </a:prstGeom>
        </p:spPr>
      </p:pic>
      <p:sp>
        <p:nvSpPr>
          <p:cNvPr id="3" name="Прямоугольник 2">
            <a:extLst>
              <a:ext uri="{FF2B5EF4-FFF2-40B4-BE49-F238E27FC236}">
                <a16:creationId xmlns:a16="http://schemas.microsoft.com/office/drawing/2014/main" id="{89FD4FB9-BD09-44E5-BC9E-66F944034177}"/>
              </a:ext>
            </a:extLst>
          </p:cNvPr>
          <p:cNvSpPr/>
          <p:nvPr/>
        </p:nvSpPr>
        <p:spPr>
          <a:xfrm>
            <a:off x="395536" y="5221596"/>
            <a:ext cx="5904656" cy="461665"/>
          </a:xfrm>
          <a:prstGeom prst="rect">
            <a:avLst/>
          </a:prstGeom>
        </p:spPr>
        <p:txBody>
          <a:bodyPr wrap="square">
            <a:spAutoFit/>
          </a:bodyPr>
          <a:lstStyle/>
          <a:p>
            <a:r>
              <a:rPr lang="en-US" sz="1200" dirty="0"/>
              <a:t>norma.uz. (n.d.). </a:t>
            </a:r>
            <a:r>
              <a:rPr lang="en-US" sz="1200" i="1" dirty="0"/>
              <a:t>Metrology illustration</a:t>
            </a:r>
            <a:r>
              <a:rPr lang="en-US" sz="1200" dirty="0"/>
              <a:t> [Image]. Retrieved September 20, 2025, from https://www.norma.uz/img/51/61/7f65eb8db017c06e1c444bf7c376.jpg</a:t>
            </a:r>
            <a:endParaRPr lang="ru-RU" sz="1200" dirty="0"/>
          </a:p>
        </p:txBody>
      </p:sp>
    </p:spTree>
    <p:extLst>
      <p:ext uri="{BB962C8B-B14F-4D97-AF65-F5344CB8AC3E}">
        <p14:creationId xmlns:p14="http://schemas.microsoft.com/office/powerpoint/2010/main" val="2516176278"/>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766336096"/>
              </p:ext>
            </p:extLst>
          </p:nvPr>
        </p:nvGraphicFramePr>
        <p:xfrm>
          <a:off x="359532" y="1412776"/>
          <a:ext cx="8424936" cy="40324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10-конечная звезда 3">
            <a:extLst>
              <a:ext uri="{FF2B5EF4-FFF2-40B4-BE49-F238E27FC236}">
                <a16:creationId xmlns:a16="http://schemas.microsoft.com/office/drawing/2014/main" id="{9B1B8E57-79B3-49AB-870C-F257599034BF}"/>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22</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63764422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264480" y="364949"/>
            <a:ext cx="4536504" cy="1200329"/>
          </a:xfrm>
          <a:prstGeom prst="rect">
            <a:avLst/>
          </a:prstGeom>
          <a:noFill/>
        </p:spPr>
        <p:txBody>
          <a:bodyPr wrap="square" rtlCol="0">
            <a:spAutoFit/>
          </a:bodyPr>
          <a:lstStyle/>
          <a:p>
            <a:pPr algn="ctr"/>
            <a:r>
              <a:rPr lang="en-US" sz="3600" b="1" dirty="0" err="1">
                <a:solidFill>
                  <a:srgbClr val="FF0000"/>
                </a:solidFill>
                <a:latin typeface="Arial" pitchFamily="34" charset="0"/>
                <a:cs typeface="Arial" pitchFamily="34" charset="0"/>
              </a:rPr>
              <a:t>Nazariy</a:t>
            </a:r>
            <a:endParaRPr lang="en-US" sz="3600" b="1" dirty="0">
              <a:solidFill>
                <a:srgbClr val="FF0000"/>
              </a:solidFill>
              <a:latin typeface="Arial" pitchFamily="34" charset="0"/>
              <a:cs typeface="Arial" pitchFamily="34" charset="0"/>
            </a:endParaRPr>
          </a:p>
          <a:p>
            <a:pPr algn="ctr"/>
            <a:r>
              <a:rPr lang="en-US" sz="3600" b="1" dirty="0" err="1">
                <a:solidFill>
                  <a:srgbClr val="FF0000"/>
                </a:solidFill>
                <a:latin typeface="Arial" pitchFamily="34" charset="0"/>
                <a:cs typeface="Arial" pitchFamily="34" charset="0"/>
              </a:rPr>
              <a:t>metrologiya</a:t>
            </a:r>
            <a:endParaRPr lang="ru-RU" sz="3600" b="1" dirty="0">
              <a:solidFill>
                <a:srgbClr val="FF0000"/>
              </a:solidFill>
              <a:latin typeface="Arial" pitchFamily="34" charset="0"/>
              <a:cs typeface="Arial" pitchFamily="34" charset="0"/>
            </a:endParaRPr>
          </a:p>
        </p:txBody>
      </p:sp>
      <p:sp>
        <p:nvSpPr>
          <p:cNvPr id="8" name="TextBox 7"/>
          <p:cNvSpPr txBox="1"/>
          <p:nvPr/>
        </p:nvSpPr>
        <p:spPr>
          <a:xfrm>
            <a:off x="184354" y="5428381"/>
            <a:ext cx="8484983" cy="1384995"/>
          </a:xfrm>
          <a:prstGeom prst="rect">
            <a:avLst/>
          </a:prstGeom>
          <a:noFill/>
        </p:spPr>
        <p:txBody>
          <a:bodyPr wrap="square" rtlCol="0">
            <a:spAutoFit/>
          </a:bodyPr>
          <a:lstStyle/>
          <a:p>
            <a:pPr algn="ctr"/>
            <a:r>
              <a:rPr lang="en-US" sz="2800" b="1" dirty="0">
                <a:solidFill>
                  <a:srgbClr val="0000FF"/>
                </a:solidFill>
                <a:latin typeface="Arial" pitchFamily="34" charset="0"/>
                <a:cs typeface="Arial" pitchFamily="34" charset="0"/>
              </a:rPr>
              <a:t>Fundamental </a:t>
            </a:r>
            <a:r>
              <a:rPr lang="en-US" sz="2800" b="1" dirty="0" err="1">
                <a:solidFill>
                  <a:srgbClr val="0000FF"/>
                </a:solidFill>
                <a:latin typeface="Arial" pitchFamily="34" charset="0"/>
                <a:cs typeface="Arial" pitchFamily="34" charset="0"/>
              </a:rPr>
              <a:t>tadqiqotlar</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o'lchov</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birliklari</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tizimini</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fizik</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konstantalar</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yaratish</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yangi</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o'lchash</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usullarini</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ishlab</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chiqish</a:t>
            </a:r>
            <a:endParaRPr lang="ru-RU" sz="2800" b="1" dirty="0">
              <a:solidFill>
                <a:srgbClr val="0000FF"/>
              </a:solidFill>
              <a:latin typeface="Arial" pitchFamily="34" charset="0"/>
              <a:cs typeface="Arial" pitchFamily="34" charset="0"/>
            </a:endParaRPr>
          </a:p>
        </p:txBody>
      </p:sp>
      <p:sp>
        <p:nvSpPr>
          <p:cNvPr id="2" name="AutoShape 8" descr="Картинки по запросу метролог"/>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10" descr="Картинки по запросу метролог"/>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2" descr="Картинки по запросу ученый метролог"/>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995066" y="1665666"/>
            <a:ext cx="3983284" cy="3065262"/>
          </a:xfrm>
          <a:prstGeom prst="rect">
            <a:avLst/>
          </a:prstGeom>
          <a:ln/>
        </p:spPr>
        <p:style>
          <a:lnRef idx="1">
            <a:schemeClr val="accent3"/>
          </a:lnRef>
          <a:fillRef idx="2">
            <a:schemeClr val="accent3"/>
          </a:fillRef>
          <a:effectRef idx="1">
            <a:schemeClr val="accent3"/>
          </a:effectRef>
          <a:fontRef idx="minor">
            <a:schemeClr val="dk1"/>
          </a:fontRef>
        </p:style>
      </p:pic>
      <p:sp>
        <p:nvSpPr>
          <p:cNvPr id="5" name="AutoShape 5" descr="Картинки по запросу ученый клипарт"/>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9" name="Picture 7" descr="Картинки по запросу наука клипарт"/>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58912" y="715150"/>
            <a:ext cx="3662000" cy="3668103"/>
          </a:xfrm>
          <a:prstGeom prst="rect">
            <a:avLst/>
          </a:prstGeom>
          <a:noFill/>
          <a:extLst>
            <a:ext uri="{909E8E84-426E-40DD-AFC4-6F175D3DCCD1}">
              <a14:hiddenFill xmlns:a14="http://schemas.microsoft.com/office/drawing/2010/main">
                <a:solidFill>
                  <a:srgbClr val="FFFFFF"/>
                </a:solidFill>
              </a14:hiddenFill>
            </a:ext>
          </a:extLst>
        </p:spPr>
      </p:pic>
      <p:sp>
        <p:nvSpPr>
          <p:cNvPr id="10" name="10-конечная звезда 3">
            <a:extLst>
              <a:ext uri="{FF2B5EF4-FFF2-40B4-BE49-F238E27FC236}">
                <a16:creationId xmlns:a16="http://schemas.microsoft.com/office/drawing/2014/main" id="{691D8171-124B-4F77-B750-5B3B79864DA2}"/>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23</a:t>
            </a:r>
            <a:endParaRPr lang="ru-RU" sz="2000" dirty="0">
              <a:solidFill>
                <a:schemeClr val="tx1"/>
              </a:solidFill>
              <a:latin typeface="Palatino Linotype" panose="02040502050505030304" pitchFamily="18" charset="0"/>
            </a:endParaRPr>
          </a:p>
        </p:txBody>
      </p:sp>
      <p:sp>
        <p:nvSpPr>
          <p:cNvPr id="9" name="Прямоугольник 8">
            <a:extLst>
              <a:ext uri="{FF2B5EF4-FFF2-40B4-BE49-F238E27FC236}">
                <a16:creationId xmlns:a16="http://schemas.microsoft.com/office/drawing/2014/main" id="{41119FD9-99E2-48FB-8411-8D870B1D80A6}"/>
              </a:ext>
            </a:extLst>
          </p:cNvPr>
          <p:cNvSpPr/>
          <p:nvPr/>
        </p:nvSpPr>
        <p:spPr>
          <a:xfrm>
            <a:off x="4420912" y="4818481"/>
            <a:ext cx="4723088" cy="646331"/>
          </a:xfrm>
          <a:prstGeom prst="rect">
            <a:avLst/>
          </a:prstGeom>
        </p:spPr>
        <p:txBody>
          <a:bodyPr wrap="square">
            <a:spAutoFit/>
          </a:bodyPr>
          <a:lstStyle/>
          <a:p>
            <a:r>
              <a:rPr lang="en-US" sz="1200" dirty="0"/>
              <a:t>Google Images. (n.d.). </a:t>
            </a:r>
            <a:r>
              <a:rPr lang="en-US" sz="1200" i="1" dirty="0"/>
              <a:t>Physics concept diagram</a:t>
            </a:r>
            <a:r>
              <a:rPr lang="en-US" sz="1200" dirty="0"/>
              <a:t> [Image]. Retrieved September 20, 2025, from https://vesti.kz/userdata/0e72191834e1d331713472ecc917f6ee.jpg</a:t>
            </a:r>
            <a:endParaRPr lang="ru-RU" sz="1200" dirty="0"/>
          </a:p>
        </p:txBody>
      </p:sp>
      <p:sp>
        <p:nvSpPr>
          <p:cNvPr id="11" name="Прямоугольник 10">
            <a:extLst>
              <a:ext uri="{FF2B5EF4-FFF2-40B4-BE49-F238E27FC236}">
                <a16:creationId xmlns:a16="http://schemas.microsoft.com/office/drawing/2014/main" id="{39DA54E6-7B21-4D41-B6A8-64183CBE3CD1}"/>
              </a:ext>
            </a:extLst>
          </p:cNvPr>
          <p:cNvSpPr/>
          <p:nvPr/>
        </p:nvSpPr>
        <p:spPr>
          <a:xfrm>
            <a:off x="307975" y="4491115"/>
            <a:ext cx="4064023" cy="830997"/>
          </a:xfrm>
          <a:prstGeom prst="rect">
            <a:avLst/>
          </a:prstGeom>
        </p:spPr>
        <p:txBody>
          <a:bodyPr wrap="square">
            <a:spAutoFit/>
          </a:bodyPr>
          <a:lstStyle/>
          <a:p>
            <a:r>
              <a:rPr lang="en-US" sz="1200" dirty="0"/>
              <a:t>vesti.kz. (n.d.). </a:t>
            </a:r>
            <a:r>
              <a:rPr lang="en-US" sz="1200" i="1" dirty="0"/>
              <a:t>Experimental physics illustration</a:t>
            </a:r>
            <a:r>
              <a:rPr lang="en-US" sz="1200" dirty="0"/>
              <a:t> [Image]. Retrieved September 20, 2025, from https://encrypted-tbn0.gstatic.com/images?q=tbn:ANd9GcROFAY4fKfKieXxUDkmHTcZnLpShQAE8ED_4-MDrhZHwoLBcX-x</a:t>
            </a:r>
            <a:endParaRPr lang="ru-RU" sz="1200" dirty="0"/>
          </a:p>
        </p:txBody>
      </p:sp>
    </p:spTree>
    <p:extLst>
      <p:ext uri="{BB962C8B-B14F-4D97-AF65-F5344CB8AC3E}">
        <p14:creationId xmlns:p14="http://schemas.microsoft.com/office/powerpoint/2010/main" val="1798221338"/>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39097" y="548680"/>
            <a:ext cx="4536504" cy="523220"/>
          </a:xfrm>
          <a:prstGeom prst="rect">
            <a:avLst/>
          </a:prstGeom>
          <a:noFill/>
        </p:spPr>
        <p:txBody>
          <a:bodyPr wrap="square" rtlCol="0">
            <a:spAutoFit/>
          </a:bodyPr>
          <a:lstStyle/>
          <a:p>
            <a:pPr algn="ctr"/>
            <a:r>
              <a:rPr lang="en-US" sz="2800" b="1" dirty="0" err="1">
                <a:solidFill>
                  <a:srgbClr val="FF0000"/>
                </a:solidFill>
                <a:latin typeface="Arial" pitchFamily="34" charset="0"/>
                <a:cs typeface="Arial" pitchFamily="34" charset="0"/>
              </a:rPr>
              <a:t>Amaliy</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metrologiya</a:t>
            </a:r>
            <a:endParaRPr lang="ru-RU" sz="2800" b="1" dirty="0">
              <a:solidFill>
                <a:srgbClr val="FF0000"/>
              </a:solidFill>
              <a:latin typeface="Arial" pitchFamily="34" charset="0"/>
              <a:cs typeface="Arial" pitchFamily="34" charset="0"/>
            </a:endParaRPr>
          </a:p>
        </p:txBody>
      </p:sp>
      <p:sp>
        <p:nvSpPr>
          <p:cNvPr id="8" name="TextBox 7"/>
          <p:cNvSpPr txBox="1"/>
          <p:nvPr/>
        </p:nvSpPr>
        <p:spPr>
          <a:xfrm>
            <a:off x="1033203" y="5256943"/>
            <a:ext cx="7128792" cy="1384995"/>
          </a:xfrm>
          <a:prstGeom prst="rect">
            <a:avLst/>
          </a:prstGeom>
          <a:noFill/>
        </p:spPr>
        <p:txBody>
          <a:bodyPr wrap="square" rtlCol="0">
            <a:spAutoFit/>
          </a:bodyPr>
          <a:lstStyle/>
          <a:p>
            <a:pPr algn="ctr"/>
            <a:r>
              <a:rPr lang="en-US" sz="2800" b="1" dirty="0" err="1">
                <a:solidFill>
                  <a:srgbClr val="0000FF"/>
                </a:solidFill>
                <a:latin typeface="Arial" pitchFamily="34" charset="0"/>
                <a:cs typeface="Arial" pitchFamily="34" charset="0"/>
              </a:rPr>
              <a:t>Nazariy</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metrologiya</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ishlanmalarini</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va</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qonunlashtiruvchi</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metrologiya</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qoidalarini</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amalda</a:t>
            </a:r>
            <a:r>
              <a:rPr lang="en-US" sz="2800" b="1" dirty="0">
                <a:solidFill>
                  <a:srgbClr val="0000FF"/>
                </a:solidFill>
                <a:latin typeface="Arial" pitchFamily="34" charset="0"/>
                <a:cs typeface="Arial" pitchFamily="34" charset="0"/>
              </a:rPr>
              <a:t> </a:t>
            </a:r>
            <a:r>
              <a:rPr lang="en-US" sz="2800" b="1" dirty="0" err="1">
                <a:solidFill>
                  <a:srgbClr val="0000FF"/>
                </a:solidFill>
                <a:latin typeface="Arial" pitchFamily="34" charset="0"/>
                <a:cs typeface="Arial" pitchFamily="34" charset="0"/>
              </a:rPr>
              <a:t>qo'llash</a:t>
            </a:r>
            <a:endParaRPr lang="ru-RU" sz="2800" b="1" dirty="0">
              <a:solidFill>
                <a:srgbClr val="0000FF"/>
              </a:solidFill>
              <a:latin typeface="Arial" pitchFamily="34" charset="0"/>
              <a:cs typeface="Arial" pitchFamily="34" charset="0"/>
            </a:endParaRPr>
          </a:p>
        </p:txBody>
      </p:sp>
      <p:sp>
        <p:nvSpPr>
          <p:cNvPr id="2" name="AutoShape 8" descr="Картинки по запросу метролог"/>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10" descr="Картинки по запросу метролог"/>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36" name="Picture 12" descr="Картинки по запросу метролог"/>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0375" y="652801"/>
            <a:ext cx="4469487" cy="2974692"/>
          </a:xfrm>
          <a:prstGeom prst="rect">
            <a:avLst/>
          </a:prstGeom>
        </p:spPr>
        <p:style>
          <a:lnRef idx="1">
            <a:schemeClr val="accent1"/>
          </a:lnRef>
          <a:fillRef idx="2">
            <a:schemeClr val="accent1"/>
          </a:fillRef>
          <a:effectRef idx="1">
            <a:schemeClr val="accent1"/>
          </a:effectRef>
          <a:fontRef idx="minor">
            <a:schemeClr val="dk1"/>
          </a:fontRef>
        </p:style>
      </p:pic>
      <p:sp>
        <p:nvSpPr>
          <p:cNvPr id="9" name="10-конечная звезда 3">
            <a:extLst>
              <a:ext uri="{FF2B5EF4-FFF2-40B4-BE49-F238E27FC236}">
                <a16:creationId xmlns:a16="http://schemas.microsoft.com/office/drawing/2014/main" id="{DFF94A61-009F-4EC0-A71E-054333A92E8D}"/>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24</a:t>
            </a:r>
            <a:endParaRPr lang="ru-RU" sz="2000" dirty="0">
              <a:solidFill>
                <a:schemeClr val="tx1"/>
              </a:solidFill>
              <a:latin typeface="Palatino Linotype" panose="02040502050505030304" pitchFamily="18" charset="0"/>
            </a:endParaRPr>
          </a:p>
        </p:txBody>
      </p:sp>
      <p:pic>
        <p:nvPicPr>
          <p:cNvPr id="1026" name="Picture 2" descr="Kalibrlash laboratoriyalari uchun qa'lda ishlaydigan Oʻzbekiston | Ubuy">
            <a:extLst>
              <a:ext uri="{FF2B5EF4-FFF2-40B4-BE49-F238E27FC236}">
                <a16:creationId xmlns:a16="http://schemas.microsoft.com/office/drawing/2014/main" id="{F2DB6622-52BD-437C-B8A5-AE07957C18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1891" y="1199790"/>
            <a:ext cx="3403401" cy="34034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a:extLst>
              <a:ext uri="{FF2B5EF4-FFF2-40B4-BE49-F238E27FC236}">
                <a16:creationId xmlns:a16="http://schemas.microsoft.com/office/drawing/2014/main" id="{F5FB7F86-6845-469C-8BFC-930C7DE46B23}"/>
              </a:ext>
            </a:extLst>
          </p:cNvPr>
          <p:cNvSpPr/>
          <p:nvPr/>
        </p:nvSpPr>
        <p:spPr>
          <a:xfrm>
            <a:off x="5076056" y="4653136"/>
            <a:ext cx="4032448" cy="646331"/>
          </a:xfrm>
          <a:prstGeom prst="rect">
            <a:avLst/>
          </a:prstGeom>
        </p:spPr>
        <p:txBody>
          <a:bodyPr wrap="square">
            <a:spAutoFit/>
          </a:bodyPr>
          <a:lstStyle/>
          <a:p>
            <a:r>
              <a:rPr lang="en-US" sz="1200" dirty="0"/>
              <a:t>Amazon.com. (n.d.). </a:t>
            </a:r>
            <a:r>
              <a:rPr lang="en-US" sz="1200" i="1" dirty="0"/>
              <a:t>Pressure gauge device</a:t>
            </a:r>
            <a:r>
              <a:rPr lang="en-US" sz="1200" dirty="0"/>
              <a:t> [Image]. Retrieved September 20, 2025, from</a:t>
            </a:r>
            <a:r>
              <a:rPr lang="uz-Cyrl-UZ" sz="1200" dirty="0"/>
              <a:t>  </a:t>
            </a:r>
            <a:r>
              <a:rPr lang="en-US" sz="1200" dirty="0"/>
              <a:t>https://m.media-amazon.com/images/I/51KGNsJUjkL._SL1000_.jpg</a:t>
            </a:r>
            <a:endParaRPr lang="ru-RU" sz="1200" dirty="0"/>
          </a:p>
        </p:txBody>
      </p:sp>
      <p:sp>
        <p:nvSpPr>
          <p:cNvPr id="5" name="Прямоугольник 4">
            <a:extLst>
              <a:ext uri="{FF2B5EF4-FFF2-40B4-BE49-F238E27FC236}">
                <a16:creationId xmlns:a16="http://schemas.microsoft.com/office/drawing/2014/main" id="{F2F2AA3D-B731-4A6E-A44C-BA1510C937EB}"/>
              </a:ext>
            </a:extLst>
          </p:cNvPr>
          <p:cNvSpPr/>
          <p:nvPr/>
        </p:nvSpPr>
        <p:spPr>
          <a:xfrm>
            <a:off x="409118" y="4266948"/>
            <a:ext cx="4572000" cy="830997"/>
          </a:xfrm>
          <a:prstGeom prst="rect">
            <a:avLst/>
          </a:prstGeom>
        </p:spPr>
        <p:txBody>
          <a:bodyPr>
            <a:spAutoFit/>
          </a:bodyPr>
          <a:lstStyle/>
          <a:p>
            <a:r>
              <a:rPr lang="en-US" sz="1200" dirty="0"/>
              <a:t>Tetoprazdnik.ru. (2019, April). </a:t>
            </a:r>
            <a:r>
              <a:rPr lang="en-US" sz="1200" i="1" dirty="0"/>
              <a:t>Measurement devices in laboratory</a:t>
            </a:r>
            <a:r>
              <a:rPr lang="en-US" sz="1200" dirty="0"/>
              <a:t> [Image]. Retrieved September 20, 2025, from</a:t>
            </a:r>
            <a:r>
              <a:rPr lang="uz-Cyrl-UZ" sz="1200" dirty="0"/>
              <a:t> </a:t>
            </a:r>
            <a:r>
              <a:rPr lang="en-US" sz="1200" dirty="0"/>
              <a:t>https://etotprazdnik.ru/wp-content/uploads/2019/04/https-st25-stblizko-ru-images-product-179-447-84.jpeg</a:t>
            </a:r>
            <a:endParaRPr lang="ru-RU" sz="1200" dirty="0"/>
          </a:p>
        </p:txBody>
      </p:sp>
    </p:spTree>
    <p:extLst>
      <p:ext uri="{BB962C8B-B14F-4D97-AF65-F5344CB8AC3E}">
        <p14:creationId xmlns:p14="http://schemas.microsoft.com/office/powerpoint/2010/main" val="882102410"/>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12775" y="149365"/>
            <a:ext cx="4536504" cy="1200329"/>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1200" cap="none" spc="0" normalizeH="0" baseline="0" noProof="0" dirty="0">
                <a:ln>
                  <a:noFill/>
                </a:ln>
                <a:solidFill>
                  <a:srgbClr val="FF0000"/>
                </a:solidFill>
                <a:effectLst/>
                <a:uLnTx/>
                <a:uFillTx/>
                <a:latin typeface="Arial" pitchFamily="34" charset="0"/>
                <a:ea typeface="+mn-ea"/>
                <a:cs typeface="Arial" pitchFamily="34" charset="0"/>
              </a:rPr>
              <a:t>Qonunlashtiruvchi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1200" cap="none" spc="0" normalizeH="0" baseline="0" noProof="0" dirty="0" err="1">
                <a:ln>
                  <a:noFill/>
                </a:ln>
                <a:solidFill>
                  <a:srgbClr val="FF0000"/>
                </a:solidFill>
                <a:effectLst/>
                <a:uLnTx/>
                <a:uFillTx/>
                <a:latin typeface="Arial" pitchFamily="34" charset="0"/>
                <a:ea typeface="+mn-ea"/>
                <a:cs typeface="Arial" pitchFamily="34" charset="0"/>
              </a:rPr>
              <a:t>metrologiya</a:t>
            </a:r>
            <a:endParaRPr kumimoji="0" lang="ru-RU" sz="3600" b="1" i="0" u="none" strike="noStrike" kern="120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2" name="AutoShape 8" descr="Картинки по запросу метролог"/>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 name="AutoShape 10" descr="Картинки по запросу метролог"/>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9" name="10-конечная звезда 3">
            <a:extLst>
              <a:ext uri="{FF2B5EF4-FFF2-40B4-BE49-F238E27FC236}">
                <a16:creationId xmlns:a16="http://schemas.microsoft.com/office/drawing/2014/main" id="{313ABDA3-9A40-45A6-A093-9908A1920729}"/>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25</a:t>
            </a:r>
            <a:endParaRPr lang="ru-RU" sz="2000" dirty="0">
              <a:solidFill>
                <a:schemeClr val="tx1"/>
              </a:solidFill>
              <a:latin typeface="Palatino Linotype" panose="02040502050505030304" pitchFamily="18" charset="0"/>
            </a:endParaRPr>
          </a:p>
        </p:txBody>
      </p:sp>
      <p:pic>
        <p:nvPicPr>
          <p:cNvPr id="6" name="Рисунок 5">
            <a:extLst>
              <a:ext uri="{FF2B5EF4-FFF2-40B4-BE49-F238E27FC236}">
                <a16:creationId xmlns:a16="http://schemas.microsoft.com/office/drawing/2014/main" id="{37C001A0-1345-46E9-A662-1FE30FEF92C7}"/>
              </a:ext>
            </a:extLst>
          </p:cNvPr>
          <p:cNvPicPr>
            <a:picLocks noChangeAspect="1"/>
          </p:cNvPicPr>
          <p:nvPr/>
        </p:nvPicPr>
        <p:blipFill>
          <a:blip r:embed="rId3"/>
          <a:stretch>
            <a:fillRect/>
          </a:stretch>
        </p:blipFill>
        <p:spPr>
          <a:xfrm>
            <a:off x="5827258" y="3044846"/>
            <a:ext cx="3171486" cy="2678144"/>
          </a:xfrm>
          <a:prstGeom prst="rect">
            <a:avLst/>
          </a:prstGeom>
        </p:spPr>
      </p:pic>
      <p:pic>
        <p:nvPicPr>
          <p:cNvPr id="10" name="Рисунок 9">
            <a:extLst>
              <a:ext uri="{FF2B5EF4-FFF2-40B4-BE49-F238E27FC236}">
                <a16:creationId xmlns:a16="http://schemas.microsoft.com/office/drawing/2014/main" id="{3340F8D3-06E8-4F9B-AEE2-FB925815351E}"/>
              </a:ext>
            </a:extLst>
          </p:cNvPr>
          <p:cNvPicPr>
            <a:picLocks noChangeAspect="1"/>
          </p:cNvPicPr>
          <p:nvPr/>
        </p:nvPicPr>
        <p:blipFill>
          <a:blip r:embed="rId4"/>
          <a:stretch>
            <a:fillRect/>
          </a:stretch>
        </p:blipFill>
        <p:spPr>
          <a:xfrm>
            <a:off x="771239" y="1400372"/>
            <a:ext cx="3090020" cy="3090020"/>
          </a:xfrm>
          <a:prstGeom prst="rect">
            <a:avLst/>
          </a:prstGeom>
        </p:spPr>
      </p:pic>
      <p:sp>
        <p:nvSpPr>
          <p:cNvPr id="11" name="Прямоугольник 10">
            <a:extLst>
              <a:ext uri="{FF2B5EF4-FFF2-40B4-BE49-F238E27FC236}">
                <a16:creationId xmlns:a16="http://schemas.microsoft.com/office/drawing/2014/main" id="{389C5A80-E670-447D-B7A3-5779123CE86F}"/>
              </a:ext>
            </a:extLst>
          </p:cNvPr>
          <p:cNvSpPr/>
          <p:nvPr/>
        </p:nvSpPr>
        <p:spPr>
          <a:xfrm>
            <a:off x="460375" y="4748952"/>
            <a:ext cx="4572000" cy="830997"/>
          </a:xfrm>
          <a:prstGeom prst="rect">
            <a:avLst/>
          </a:prstGeom>
        </p:spPr>
        <p:txBody>
          <a:bodyPr>
            <a:spAutoFit/>
          </a:bodyPr>
          <a:lstStyle/>
          <a:p>
            <a:r>
              <a:rPr lang="en-US" sz="1200" dirty="0"/>
              <a:t>Google Images. (n.d.). </a:t>
            </a:r>
            <a:r>
              <a:rPr lang="en-US" sz="1200" i="1" dirty="0"/>
              <a:t>Legal metrology illustration</a:t>
            </a:r>
            <a:r>
              <a:rPr lang="en-US" sz="1200" dirty="0"/>
              <a:t> [Image]. Retrieved September 20, 2025, from</a:t>
            </a:r>
            <a:r>
              <a:rPr lang="uz-Cyrl-UZ" sz="1200" dirty="0"/>
              <a:t>  </a:t>
            </a:r>
            <a:r>
              <a:rPr lang="en-US" sz="1200" dirty="0"/>
              <a:t>https://encrypted-tbn0.gstatic.com/images?q=tbn:ANd9GcRzj0s_96k4Vwtdv8GBOSsLRhmzYCr92oHl5A&amp;s</a:t>
            </a:r>
            <a:endParaRPr lang="ru-RU" sz="1200" dirty="0"/>
          </a:p>
        </p:txBody>
      </p:sp>
      <p:sp>
        <p:nvSpPr>
          <p:cNvPr id="12" name="Облачко с текстом: прямоугольное 11">
            <a:extLst>
              <a:ext uri="{FF2B5EF4-FFF2-40B4-BE49-F238E27FC236}">
                <a16:creationId xmlns:a16="http://schemas.microsoft.com/office/drawing/2014/main" id="{A6F5B686-DF74-4EA9-850F-B1C08DC81CEB}"/>
              </a:ext>
            </a:extLst>
          </p:cNvPr>
          <p:cNvSpPr/>
          <p:nvPr/>
        </p:nvSpPr>
        <p:spPr>
          <a:xfrm>
            <a:off x="4572000" y="762000"/>
            <a:ext cx="4536504" cy="2162944"/>
          </a:xfrm>
          <a:prstGeom prst="wedgeRectCallout">
            <a:avLst>
              <a:gd name="adj1" fmla="val -64555"/>
              <a:gd name="adj2" fmla="val -22731"/>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600" b="1" dirty="0">
                <a:solidFill>
                  <a:srgbClr val="0000FF"/>
                </a:solidFill>
                <a:latin typeface="Arial" pitchFamily="34" charset="0"/>
                <a:cs typeface="Arial" pitchFamily="34" charset="0"/>
              </a:rPr>
              <a:t>O'lchash </a:t>
            </a:r>
            <a:r>
              <a:rPr lang="en-US" sz="2600" b="1" dirty="0" err="1">
                <a:solidFill>
                  <a:srgbClr val="0000FF"/>
                </a:solidFill>
                <a:latin typeface="Arial" pitchFamily="34" charset="0"/>
                <a:cs typeface="Arial" pitchFamily="34" charset="0"/>
              </a:rPr>
              <a:t>birliklari</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etalonlar</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o'lchash</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usullari</a:t>
            </a:r>
            <a:r>
              <a:rPr lang="uz-Cyrl-UZ"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vositalari</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va</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boshqa</a:t>
            </a:r>
            <a:r>
              <a:rPr lang="uz-Cyrl-UZ"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masalalar</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uchun</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majburiy</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yuridik</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talablarni</a:t>
            </a:r>
            <a:r>
              <a:rPr lang="en-US" sz="2600" b="1" dirty="0">
                <a:solidFill>
                  <a:srgbClr val="0000FF"/>
                </a:solidFill>
                <a:latin typeface="Arial" pitchFamily="34" charset="0"/>
                <a:cs typeface="Arial" pitchFamily="34" charset="0"/>
              </a:rPr>
              <a:t> </a:t>
            </a:r>
            <a:r>
              <a:rPr lang="en-US" sz="2600" b="1" dirty="0" err="1">
                <a:solidFill>
                  <a:srgbClr val="0000FF"/>
                </a:solidFill>
                <a:latin typeface="Arial" pitchFamily="34" charset="0"/>
                <a:cs typeface="Arial" pitchFamily="34" charset="0"/>
              </a:rPr>
              <a:t>belgilash</a:t>
            </a:r>
            <a:endParaRPr lang="ru-RU" sz="2600" b="1" dirty="0">
              <a:solidFill>
                <a:srgbClr val="0000FF"/>
              </a:solidFill>
              <a:latin typeface="Arial" pitchFamily="34" charset="0"/>
              <a:cs typeface="Arial" pitchFamily="34" charset="0"/>
            </a:endParaRPr>
          </a:p>
        </p:txBody>
      </p:sp>
      <p:sp>
        <p:nvSpPr>
          <p:cNvPr id="13" name="Прямоугольник 12">
            <a:extLst>
              <a:ext uri="{FF2B5EF4-FFF2-40B4-BE49-F238E27FC236}">
                <a16:creationId xmlns:a16="http://schemas.microsoft.com/office/drawing/2014/main" id="{1B392921-F417-4CB0-8598-DF3E3A303739}"/>
              </a:ext>
            </a:extLst>
          </p:cNvPr>
          <p:cNvSpPr/>
          <p:nvPr/>
        </p:nvSpPr>
        <p:spPr>
          <a:xfrm>
            <a:off x="3635895" y="5842892"/>
            <a:ext cx="4813795" cy="830997"/>
          </a:xfrm>
          <a:prstGeom prst="rect">
            <a:avLst/>
          </a:prstGeom>
        </p:spPr>
        <p:txBody>
          <a:bodyPr wrap="square">
            <a:spAutoFit/>
          </a:bodyPr>
          <a:lstStyle/>
          <a:p>
            <a:r>
              <a:rPr lang="en-US" sz="1200" dirty="0"/>
              <a:t>Wikipedia. (n.d.). </a:t>
            </a:r>
            <a:r>
              <a:rPr lang="en-US" sz="1200" i="1" dirty="0"/>
              <a:t>Metrology organization logo</a:t>
            </a:r>
            <a:r>
              <a:rPr lang="en-US" sz="1200" dirty="0"/>
              <a:t> [Image]. Retrieved September 20, 2025, from</a:t>
            </a:r>
            <a:r>
              <a:rPr lang="uz-Cyrl-UZ" sz="1200" dirty="0"/>
              <a:t> </a:t>
            </a:r>
            <a:r>
              <a:rPr lang="en-US" sz="1200" dirty="0"/>
              <a:t>https://upload.wikimedia.org/wikipedia/ru/8/84/%D0%9C%D0%9E%D0%97%D0%9C_%D0%9B%D0%BE%D0%B3%D0%BE.jpg</a:t>
            </a:r>
            <a:endParaRPr lang="ru-RU" sz="1200" dirty="0"/>
          </a:p>
        </p:txBody>
      </p:sp>
    </p:spTree>
    <p:extLst>
      <p:ext uri="{BB962C8B-B14F-4D97-AF65-F5344CB8AC3E}">
        <p14:creationId xmlns:p14="http://schemas.microsoft.com/office/powerpoint/2010/main" val="1411316873"/>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txBox="1">
            <a:spLocks noChangeArrowheads="1"/>
          </p:cNvSpPr>
          <p:nvPr/>
        </p:nvSpPr>
        <p:spPr bwMode="auto">
          <a:xfrm>
            <a:off x="1405061" y="188640"/>
            <a:ext cx="7351216" cy="954107"/>
          </a:xfrm>
          <a:prstGeom prst="rect">
            <a:avLst/>
          </a:prstGeom>
          <a:noFill/>
          <a:ln w="9525">
            <a:noFill/>
            <a:miter lim="800000"/>
            <a:headEnd/>
            <a:tailEnd/>
          </a:ln>
        </p:spPr>
        <p:txBody>
          <a:bodyPr wrap="square">
            <a:spAutoFit/>
          </a:bodyPr>
          <a:lstStyle/>
          <a:p>
            <a:pPr algn="ctr"/>
            <a:r>
              <a:rPr lang="en-US" sz="2800" b="1" dirty="0">
                <a:solidFill>
                  <a:srgbClr val="003399"/>
                </a:solidFill>
                <a:latin typeface="Arial" panose="020B0604020202020204" pitchFamily="34" charset="0"/>
                <a:cs typeface="Arial" panose="020B0604020202020204" pitchFamily="34" charset="0"/>
              </a:rPr>
              <a:t>Har </a:t>
            </a:r>
            <a:r>
              <a:rPr lang="en-US" sz="2800" b="1" dirty="0" err="1">
                <a:solidFill>
                  <a:srgbClr val="003399"/>
                </a:solidFill>
                <a:latin typeface="Arial" panose="020B0604020202020204" pitchFamily="34" charset="0"/>
                <a:cs typeface="Arial" panose="020B0604020202020204" pitchFamily="34" charset="0"/>
              </a:rPr>
              <a:t>bir</a:t>
            </a:r>
            <a:r>
              <a:rPr lang="en-US" sz="2800" b="1" dirty="0">
                <a:solidFill>
                  <a:srgbClr val="003399"/>
                </a:solidFill>
                <a:latin typeface="Arial" panose="020B0604020202020204" pitchFamily="34" charset="0"/>
                <a:cs typeface="Arial" panose="020B0604020202020204" pitchFamily="34" charset="0"/>
              </a:rPr>
              <a:t> </a:t>
            </a:r>
            <a:r>
              <a:rPr lang="en-US" sz="2800" b="1" dirty="0" err="1">
                <a:solidFill>
                  <a:srgbClr val="003399"/>
                </a:solidFill>
                <a:latin typeface="Arial" panose="020B0604020202020204" pitchFamily="34" charset="0"/>
                <a:cs typeface="Arial" panose="020B0604020202020204" pitchFamily="34" charset="0"/>
              </a:rPr>
              <a:t>qaror</a:t>
            </a:r>
            <a:r>
              <a:rPr lang="en-US" sz="2800" b="1" dirty="0">
                <a:solidFill>
                  <a:srgbClr val="003399"/>
                </a:solidFill>
                <a:latin typeface="Arial" panose="020B0604020202020204" pitchFamily="34" charset="0"/>
                <a:cs typeface="Arial" panose="020B0604020202020204" pitchFamily="34" charset="0"/>
              </a:rPr>
              <a:t> </a:t>
            </a:r>
            <a:r>
              <a:rPr lang="en-US" sz="2800" b="1" dirty="0" err="1">
                <a:solidFill>
                  <a:srgbClr val="003399"/>
                </a:solidFill>
                <a:latin typeface="Arial" panose="020B0604020202020204" pitchFamily="34" charset="0"/>
                <a:cs typeface="Arial" panose="020B0604020202020204" pitchFamily="34" charset="0"/>
              </a:rPr>
              <a:t>o’lchash</a:t>
            </a:r>
            <a:r>
              <a:rPr lang="en-US" sz="2800" b="1" dirty="0">
                <a:solidFill>
                  <a:srgbClr val="003399"/>
                </a:solidFill>
                <a:latin typeface="Arial" panose="020B0604020202020204" pitchFamily="34" charset="0"/>
                <a:cs typeface="Arial" panose="020B0604020202020204" pitchFamily="34" charset="0"/>
              </a:rPr>
              <a:t> </a:t>
            </a:r>
            <a:r>
              <a:rPr lang="en-US" sz="2800" b="1" dirty="0" err="1">
                <a:solidFill>
                  <a:srgbClr val="003399"/>
                </a:solidFill>
                <a:latin typeface="Arial" panose="020B0604020202020204" pitchFamily="34" charset="0"/>
                <a:cs typeface="Arial" panose="020B0604020202020204" pitchFamily="34" charset="0"/>
              </a:rPr>
              <a:t>ma’lumoti</a:t>
            </a:r>
            <a:r>
              <a:rPr lang="en-US" sz="2800" b="1" dirty="0">
                <a:solidFill>
                  <a:srgbClr val="003399"/>
                </a:solidFill>
                <a:latin typeface="Arial" panose="020B0604020202020204" pitchFamily="34" charset="0"/>
                <a:cs typeface="Arial" panose="020B0604020202020204" pitchFamily="34" charset="0"/>
              </a:rPr>
              <a:t> </a:t>
            </a:r>
            <a:r>
              <a:rPr lang="en-US" sz="2800" b="1" dirty="0" err="1">
                <a:solidFill>
                  <a:srgbClr val="003399"/>
                </a:solidFill>
                <a:latin typeface="Arial" panose="020B0604020202020204" pitchFamily="34" charset="0"/>
                <a:cs typeface="Arial" panose="020B0604020202020204" pitchFamily="34" charset="0"/>
              </a:rPr>
              <a:t>asosida</a:t>
            </a:r>
            <a:r>
              <a:rPr lang="en-US" sz="2800" b="1" dirty="0">
                <a:solidFill>
                  <a:srgbClr val="003399"/>
                </a:solidFill>
                <a:latin typeface="Arial" panose="020B0604020202020204" pitchFamily="34" charset="0"/>
                <a:cs typeface="Arial" panose="020B0604020202020204" pitchFamily="34" charset="0"/>
              </a:rPr>
              <a:t> </a:t>
            </a:r>
            <a:r>
              <a:rPr lang="en-US" sz="2800" b="1" dirty="0" err="1">
                <a:solidFill>
                  <a:srgbClr val="003399"/>
                </a:solidFill>
                <a:latin typeface="Arial" panose="020B0604020202020204" pitchFamily="34" charset="0"/>
                <a:cs typeface="Arial" panose="020B0604020202020204" pitchFamily="34" charset="0"/>
              </a:rPr>
              <a:t>qabul</a:t>
            </a:r>
            <a:r>
              <a:rPr lang="en-US" sz="2800" b="1" dirty="0">
                <a:solidFill>
                  <a:srgbClr val="003399"/>
                </a:solidFill>
                <a:latin typeface="Arial" panose="020B0604020202020204" pitchFamily="34" charset="0"/>
                <a:cs typeface="Arial" panose="020B0604020202020204" pitchFamily="34" charset="0"/>
              </a:rPr>
              <a:t> </a:t>
            </a:r>
            <a:r>
              <a:rPr lang="en-US" sz="2800" b="1" dirty="0" err="1">
                <a:solidFill>
                  <a:srgbClr val="003399"/>
                </a:solidFill>
                <a:latin typeface="Arial" panose="020B0604020202020204" pitchFamily="34" charset="0"/>
                <a:cs typeface="Arial" panose="020B0604020202020204" pitchFamily="34" charset="0"/>
              </a:rPr>
              <a:t>qilinadi</a:t>
            </a:r>
            <a:endParaRPr lang="uz-Cyrl-UZ" sz="2800" b="1" dirty="0">
              <a:solidFill>
                <a:srgbClr val="003399"/>
              </a:solidFill>
              <a:latin typeface="Arial" panose="020B0604020202020204" pitchFamily="34" charset="0"/>
              <a:cs typeface="Arial" panose="020B0604020202020204" pitchFamily="34" charset="0"/>
            </a:endParaRPr>
          </a:p>
        </p:txBody>
      </p:sp>
      <p:graphicFrame>
        <p:nvGraphicFramePr>
          <p:cNvPr id="2" name="Схема 1"/>
          <p:cNvGraphicFramePr/>
          <p:nvPr>
            <p:extLst>
              <p:ext uri="{D42A27DB-BD31-4B8C-83A1-F6EECF244321}">
                <p14:modId xmlns:p14="http://schemas.microsoft.com/office/powerpoint/2010/main" val="1659628813"/>
              </p:ext>
            </p:extLst>
          </p:nvPr>
        </p:nvGraphicFramePr>
        <p:xfrm>
          <a:off x="1405061" y="1164873"/>
          <a:ext cx="7464152" cy="35010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mc:AlternateContent xmlns:mc="http://schemas.openxmlformats.org/markup-compatibility/2006" xmlns:p14="http://schemas.microsoft.com/office/powerpoint/2010/main">
        <mc:Choice Requires="p14">
          <p:contentPart p14:bwMode="auto" r:id="rId7">
            <p14:nvContentPartPr>
              <p14:cNvPr id="3" name="Рукописный ввод 2"/>
              <p14:cNvContentPartPr/>
              <p14:nvPr/>
            </p14:nvContentPartPr>
            <p14:xfrm>
              <a:off x="2339752" y="3005280"/>
              <a:ext cx="3960440" cy="927776"/>
            </p14:xfrm>
          </p:contentPart>
        </mc:Choice>
        <mc:Fallback xmlns="">
          <p:pic>
            <p:nvPicPr>
              <p:cNvPr id="3" name="Рукописный ввод 2"/>
              <p:cNvPicPr/>
              <p:nvPr/>
            </p:nvPicPr>
            <p:blipFill>
              <a:blip r:embed="rId8"/>
              <a:stretch>
                <a:fillRect/>
              </a:stretch>
            </p:blipFill>
            <p:spPr>
              <a:xfrm>
                <a:off x="2330392" y="2995919"/>
                <a:ext cx="3979160" cy="946497"/>
              </a:xfrm>
              <a:prstGeom prst="rect">
                <a:avLst/>
              </a:prstGeom>
            </p:spPr>
          </p:pic>
        </mc:Fallback>
      </mc:AlternateContent>
      <p:sp>
        <p:nvSpPr>
          <p:cNvPr id="5" name="10-конечная звезда 3">
            <a:extLst>
              <a:ext uri="{FF2B5EF4-FFF2-40B4-BE49-F238E27FC236}">
                <a16:creationId xmlns:a16="http://schemas.microsoft.com/office/drawing/2014/main" id="{E4AEA910-978D-4272-AF27-7B05136D4AD2}"/>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26</a:t>
            </a:r>
            <a:endParaRPr lang="ru-RU" sz="2000" dirty="0">
              <a:solidFill>
                <a:schemeClr val="tx1"/>
              </a:solidFill>
              <a:latin typeface="Palatino Linotype" panose="02040502050505030304" pitchFamily="18" charset="0"/>
            </a:endParaRPr>
          </a:p>
        </p:txBody>
      </p:sp>
      <p:pic>
        <p:nvPicPr>
          <p:cNvPr id="4" name="Рисунок 3">
            <a:extLst>
              <a:ext uri="{FF2B5EF4-FFF2-40B4-BE49-F238E27FC236}">
                <a16:creationId xmlns:a16="http://schemas.microsoft.com/office/drawing/2014/main" id="{917CEA9D-FCF3-453D-A951-9950BBC77F0B}"/>
              </a:ext>
            </a:extLst>
          </p:cNvPr>
          <p:cNvPicPr>
            <a:picLocks noChangeAspect="1"/>
          </p:cNvPicPr>
          <p:nvPr/>
        </p:nvPicPr>
        <p:blipFill>
          <a:blip r:embed="rId9"/>
          <a:stretch>
            <a:fillRect/>
          </a:stretch>
        </p:blipFill>
        <p:spPr>
          <a:xfrm>
            <a:off x="4559052" y="4213232"/>
            <a:ext cx="4081189" cy="2118618"/>
          </a:xfrm>
          <a:prstGeom prst="rect">
            <a:avLst/>
          </a:prstGeom>
        </p:spPr>
      </p:pic>
      <p:sp>
        <p:nvSpPr>
          <p:cNvPr id="6" name="Прямоугольник 5">
            <a:extLst>
              <a:ext uri="{FF2B5EF4-FFF2-40B4-BE49-F238E27FC236}">
                <a16:creationId xmlns:a16="http://schemas.microsoft.com/office/drawing/2014/main" id="{D859A547-433C-4C51-AC3A-B43EAB2EC8A1}"/>
              </a:ext>
            </a:extLst>
          </p:cNvPr>
          <p:cNvSpPr/>
          <p:nvPr/>
        </p:nvSpPr>
        <p:spPr>
          <a:xfrm>
            <a:off x="394916" y="6366820"/>
            <a:ext cx="8473677" cy="461665"/>
          </a:xfrm>
          <a:prstGeom prst="rect">
            <a:avLst/>
          </a:prstGeom>
        </p:spPr>
        <p:txBody>
          <a:bodyPr wrap="square">
            <a:spAutoFit/>
          </a:bodyPr>
          <a:lstStyle/>
          <a:p>
            <a:r>
              <a:rPr lang="en-US" sz="1200" dirty="0"/>
              <a:t>Daryo.uz. (n.d.). </a:t>
            </a:r>
            <a:r>
              <a:rPr lang="en-US" sz="1200" i="1" dirty="0"/>
              <a:t>[Photograph of unknown subject]</a:t>
            </a:r>
            <a:r>
              <a:rPr lang="en-US" sz="1200" dirty="0"/>
              <a:t> [Image]. Retrieved September 20, 2025, from</a:t>
            </a:r>
            <a:r>
              <a:rPr lang="uz-Cyrl-UZ" sz="1200" dirty="0"/>
              <a:t> </a:t>
            </a:r>
            <a:r>
              <a:rPr lang="en-US" sz="1200" dirty="0"/>
              <a:t>https://data.daryo.uz/media/cache/2017/11/0_1135bd_c9b12a79_orig-680x353.jpg</a:t>
            </a:r>
            <a:endParaRPr lang="ru-RU" sz="1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4034" y="1360229"/>
            <a:ext cx="6336704" cy="1077218"/>
          </a:xfrm>
          <a:prstGeom prst="rect">
            <a:avLst/>
          </a:prstGeom>
          <a:noFill/>
        </p:spPr>
        <p:txBody>
          <a:bodyPr wrap="square" rtlCol="0">
            <a:spAutoFit/>
          </a:bodyPr>
          <a:lstStyle/>
          <a:p>
            <a:r>
              <a:rPr lang="en-US" sz="3200" dirty="0" err="1">
                <a:solidFill>
                  <a:srgbClr val="002060"/>
                </a:solidFill>
                <a:latin typeface="Arial" panose="020B0604020202020204" pitchFamily="34" charset="0"/>
                <a:cs typeface="Arial" panose="020B0604020202020204" pitchFamily="34" charset="0"/>
              </a:rPr>
              <a:t>To’g’ri</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o’lchash</a:t>
            </a:r>
            <a:r>
              <a:rPr lang="en-US" sz="3200" dirty="0">
                <a:solidFill>
                  <a:srgbClr val="002060"/>
                </a:solidFill>
                <a:latin typeface="Arial" panose="020B0604020202020204" pitchFamily="34" charset="0"/>
                <a:cs typeface="Arial" panose="020B0604020202020204" pitchFamily="34" charset="0"/>
              </a:rPr>
              <a:t> </a:t>
            </a:r>
            <a:r>
              <a:rPr lang="uz-Cyrl-UZ"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bu</a:t>
            </a:r>
            <a:r>
              <a:rPr lang="en-US" sz="3200" dirty="0">
                <a:solidFill>
                  <a:srgbClr val="002060"/>
                </a:solidFill>
                <a:latin typeface="Arial" panose="020B0604020202020204" pitchFamily="34" charset="0"/>
                <a:cs typeface="Arial" panose="020B0604020202020204" pitchFamily="34" charset="0"/>
              </a:rPr>
              <a:t> har </a:t>
            </a:r>
            <a:r>
              <a:rPr lang="en-US" sz="3200" dirty="0" err="1">
                <a:solidFill>
                  <a:srgbClr val="002060"/>
                </a:solidFill>
                <a:latin typeface="Arial" panose="020B0604020202020204" pitchFamily="34" charset="0"/>
                <a:cs typeface="Arial" panose="020B0604020202020204" pitchFamily="34" charset="0"/>
              </a:rPr>
              <a:t>doim</a:t>
            </a:r>
            <a:r>
              <a:rPr lang="en-US" sz="3200" dirty="0">
                <a:solidFill>
                  <a:srgbClr val="002060"/>
                </a:solidFill>
                <a:latin typeface="Arial" panose="020B0604020202020204" pitchFamily="34" charset="0"/>
                <a:cs typeface="Arial" panose="020B0604020202020204" pitchFamily="34" charset="0"/>
              </a:rPr>
              <a:t> ham </a:t>
            </a:r>
            <a:r>
              <a:rPr lang="en-US" sz="3200" dirty="0" err="1">
                <a:solidFill>
                  <a:srgbClr val="002060"/>
                </a:solidFill>
                <a:latin typeface="Arial" panose="020B0604020202020204" pitchFamily="34" charset="0"/>
                <a:cs typeface="Arial" panose="020B0604020202020204" pitchFamily="34" charset="0"/>
              </a:rPr>
              <a:t>aniq</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o’lchash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degani</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emas</a:t>
            </a:r>
            <a:r>
              <a:rPr lang="uz-Cyrl-UZ" sz="3200" dirty="0">
                <a:solidFill>
                  <a:srgbClr val="002060"/>
                </a:solidFill>
                <a:latin typeface="Arial" panose="020B0604020202020204" pitchFamily="34" charset="0"/>
                <a:cs typeface="Arial" panose="020B0604020202020204" pitchFamily="34" charset="0"/>
              </a:rPr>
              <a:t>!</a:t>
            </a:r>
            <a:endParaRPr lang="ru-RU" sz="3200" dirty="0">
              <a:solidFill>
                <a:srgbClr val="002060"/>
              </a:solidFill>
              <a:latin typeface="Arial" panose="020B0604020202020204" pitchFamily="34" charset="0"/>
              <a:cs typeface="Arial" panose="020B0604020202020204" pitchFamily="34" charset="0"/>
            </a:endParaRPr>
          </a:p>
        </p:txBody>
      </p:sp>
      <p:pic>
        <p:nvPicPr>
          <p:cNvPr id="1030" name="Picture 6" descr="Картинки по запросу яблоко на ювелирные весы"/>
          <p:cNvPicPr>
            <a:picLocks noChangeAspect="1" noChangeArrowheads="1"/>
          </p:cNvPicPr>
          <p:nvPr/>
        </p:nvPicPr>
        <p:blipFill rotWithShape="1">
          <a:blip r:embed="rId2">
            <a:extLst>
              <a:ext uri="{28A0092B-C50C-407E-A947-70E740481C1C}">
                <a14:useLocalDpi xmlns:a14="http://schemas.microsoft.com/office/drawing/2010/main" val="0"/>
              </a:ext>
            </a:extLst>
          </a:blip>
          <a:srcRect l="30251" t="2162" r="31388" b="5859"/>
          <a:stretch/>
        </p:blipFill>
        <p:spPr bwMode="auto">
          <a:xfrm>
            <a:off x="6916797" y="3247791"/>
            <a:ext cx="1921403" cy="2994538"/>
          </a:xfrm>
          <a:prstGeom prst="rect">
            <a:avLst/>
          </a:prstGeom>
          <a:noFill/>
          <a:extLst>
            <a:ext uri="{909E8E84-426E-40DD-AFC4-6F175D3DCCD1}">
              <a14:hiddenFill xmlns:a14="http://schemas.microsoft.com/office/drawing/2010/main">
                <a:solidFill>
                  <a:srgbClr val="FFFFFF"/>
                </a:solidFill>
              </a14:hiddenFill>
            </a:ext>
          </a:extLst>
        </p:spPr>
      </p:pic>
      <p:sp>
        <p:nvSpPr>
          <p:cNvPr id="5" name="10-конечная звезда 3">
            <a:extLst>
              <a:ext uri="{FF2B5EF4-FFF2-40B4-BE49-F238E27FC236}">
                <a16:creationId xmlns:a16="http://schemas.microsoft.com/office/drawing/2014/main" id="{44B0F9C1-8F3D-4BC4-AF21-D0D757E5F748}"/>
              </a:ext>
            </a:extLst>
          </p:cNvPr>
          <p:cNvSpPr/>
          <p:nvPr/>
        </p:nvSpPr>
        <p:spPr>
          <a:xfrm>
            <a:off x="8485187" y="6216650"/>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27</a:t>
            </a:r>
            <a:endParaRPr lang="ru-RU" sz="2000" dirty="0">
              <a:solidFill>
                <a:schemeClr val="tx1"/>
              </a:solidFill>
              <a:latin typeface="Palatino Linotype" panose="02040502050505030304" pitchFamily="18" charset="0"/>
            </a:endParaRPr>
          </a:p>
        </p:txBody>
      </p:sp>
      <p:pic>
        <p:nvPicPr>
          <p:cNvPr id="4" name="Рисунок 3">
            <a:extLst>
              <a:ext uri="{FF2B5EF4-FFF2-40B4-BE49-F238E27FC236}">
                <a16:creationId xmlns:a16="http://schemas.microsoft.com/office/drawing/2014/main" id="{1FE2CB0A-9A61-421E-9DFD-925EF4A0C55E}"/>
              </a:ext>
            </a:extLst>
          </p:cNvPr>
          <p:cNvPicPr>
            <a:picLocks noChangeAspect="1"/>
          </p:cNvPicPr>
          <p:nvPr/>
        </p:nvPicPr>
        <p:blipFill>
          <a:blip r:embed="rId3"/>
          <a:stretch>
            <a:fillRect/>
          </a:stretch>
        </p:blipFill>
        <p:spPr>
          <a:xfrm>
            <a:off x="6896886" y="56671"/>
            <a:ext cx="1938451" cy="2580241"/>
          </a:xfrm>
          <a:prstGeom prst="rect">
            <a:avLst/>
          </a:prstGeom>
        </p:spPr>
      </p:pic>
      <p:sp>
        <p:nvSpPr>
          <p:cNvPr id="6" name="Прямоугольник 5">
            <a:extLst>
              <a:ext uri="{FF2B5EF4-FFF2-40B4-BE49-F238E27FC236}">
                <a16:creationId xmlns:a16="http://schemas.microsoft.com/office/drawing/2014/main" id="{1DF2A000-CA09-4569-B26F-6FAC54CD4501}"/>
              </a:ext>
            </a:extLst>
          </p:cNvPr>
          <p:cNvSpPr/>
          <p:nvPr/>
        </p:nvSpPr>
        <p:spPr>
          <a:xfrm>
            <a:off x="1763688" y="2603348"/>
            <a:ext cx="7380312" cy="461665"/>
          </a:xfrm>
          <a:prstGeom prst="rect">
            <a:avLst/>
          </a:prstGeom>
        </p:spPr>
        <p:txBody>
          <a:bodyPr wrap="square">
            <a:spAutoFit/>
          </a:bodyPr>
          <a:lstStyle/>
          <a:p>
            <a:r>
              <a:rPr lang="en-US" sz="1200" dirty="0" err="1"/>
              <a:t>MercadoLibre</a:t>
            </a:r>
            <a:r>
              <a:rPr lang="en-US" sz="1200" dirty="0"/>
              <a:t>. (2024, June). </a:t>
            </a:r>
            <a:r>
              <a:rPr lang="en-US" sz="1200" i="1" dirty="0"/>
              <a:t>Blood pressure measurement device</a:t>
            </a:r>
            <a:r>
              <a:rPr lang="en-US" sz="1200" dirty="0"/>
              <a:t> [Image]. Retrieved September 20, 2025, from</a:t>
            </a:r>
            <a:r>
              <a:rPr lang="uz-Cyrl-UZ" sz="1200" dirty="0"/>
              <a:t> </a:t>
            </a:r>
            <a:r>
              <a:rPr lang="ru-RU" sz="1200" dirty="0"/>
              <a:t>https://http2.mlstatic.com/D_NQ_NP_673266-MCO76778694361_062024-O.webp</a:t>
            </a:r>
          </a:p>
        </p:txBody>
      </p:sp>
      <p:sp>
        <p:nvSpPr>
          <p:cNvPr id="8" name="Прямоугольник 7">
            <a:extLst>
              <a:ext uri="{FF2B5EF4-FFF2-40B4-BE49-F238E27FC236}">
                <a16:creationId xmlns:a16="http://schemas.microsoft.com/office/drawing/2014/main" id="{52CB1BFB-1196-4BDF-B91D-331790CFC7D1}"/>
              </a:ext>
            </a:extLst>
          </p:cNvPr>
          <p:cNvSpPr/>
          <p:nvPr/>
        </p:nvSpPr>
        <p:spPr>
          <a:xfrm>
            <a:off x="294886" y="4323298"/>
            <a:ext cx="6095000" cy="1077218"/>
          </a:xfrm>
          <a:prstGeom prst="rect">
            <a:avLst/>
          </a:prstGeom>
        </p:spPr>
        <p:txBody>
          <a:bodyPr wrap="square">
            <a:spAutoFit/>
          </a:bodyPr>
          <a:lstStyle/>
          <a:p>
            <a:r>
              <a:rPr lang="en-US" sz="3200" dirty="0" err="1">
                <a:solidFill>
                  <a:srgbClr val="002060"/>
                </a:solidFill>
              </a:rPr>
              <a:t>To’g’ri</a:t>
            </a:r>
            <a:r>
              <a:rPr lang="en-US" sz="3200" dirty="0">
                <a:solidFill>
                  <a:srgbClr val="002060"/>
                </a:solidFill>
              </a:rPr>
              <a:t> </a:t>
            </a:r>
            <a:r>
              <a:rPr lang="en-US" sz="3200" dirty="0" err="1">
                <a:solidFill>
                  <a:srgbClr val="002060"/>
                </a:solidFill>
              </a:rPr>
              <a:t>o’chash</a:t>
            </a:r>
            <a:r>
              <a:rPr lang="en-US" sz="3200" dirty="0">
                <a:solidFill>
                  <a:srgbClr val="002060"/>
                </a:solidFill>
              </a:rPr>
              <a:t> – </a:t>
            </a:r>
            <a:r>
              <a:rPr lang="en-US" sz="3200" dirty="0" err="1">
                <a:solidFill>
                  <a:srgbClr val="002060"/>
                </a:solidFill>
              </a:rPr>
              <a:t>bu</a:t>
            </a:r>
            <a:r>
              <a:rPr lang="en-US" sz="3200" dirty="0">
                <a:solidFill>
                  <a:srgbClr val="002060"/>
                </a:solidFill>
              </a:rPr>
              <a:t> talab </a:t>
            </a:r>
            <a:r>
              <a:rPr lang="en-US" sz="3200" dirty="0" err="1">
                <a:solidFill>
                  <a:srgbClr val="002060"/>
                </a:solidFill>
              </a:rPr>
              <a:t>etilgan</a:t>
            </a:r>
            <a:r>
              <a:rPr lang="en-US" sz="3200" dirty="0">
                <a:solidFill>
                  <a:srgbClr val="002060"/>
                </a:solidFill>
              </a:rPr>
              <a:t>  </a:t>
            </a:r>
            <a:r>
              <a:rPr lang="en-US" sz="3200" dirty="0" err="1">
                <a:solidFill>
                  <a:srgbClr val="002060"/>
                </a:solidFill>
              </a:rPr>
              <a:t>aniqlikni</a:t>
            </a:r>
            <a:r>
              <a:rPr lang="en-US" sz="3200" dirty="0">
                <a:solidFill>
                  <a:srgbClr val="002060"/>
                </a:solidFill>
              </a:rPr>
              <a:t> </a:t>
            </a:r>
            <a:r>
              <a:rPr lang="en-US" sz="3200" dirty="0" err="1">
                <a:solidFill>
                  <a:srgbClr val="002060"/>
                </a:solidFill>
              </a:rPr>
              <a:t>ta’minlashdir</a:t>
            </a:r>
            <a:endParaRPr lang="en-US" sz="3200" dirty="0">
              <a:solidFill>
                <a:srgbClr val="002060"/>
              </a:solidFill>
            </a:endParaRPr>
          </a:p>
        </p:txBody>
      </p:sp>
      <p:sp>
        <p:nvSpPr>
          <p:cNvPr id="9" name="Прямоугольник 8">
            <a:extLst>
              <a:ext uri="{FF2B5EF4-FFF2-40B4-BE49-F238E27FC236}">
                <a16:creationId xmlns:a16="http://schemas.microsoft.com/office/drawing/2014/main" id="{9D6153D1-7E72-4CAA-B463-9EF07648C277}"/>
              </a:ext>
            </a:extLst>
          </p:cNvPr>
          <p:cNvSpPr/>
          <p:nvPr/>
        </p:nvSpPr>
        <p:spPr>
          <a:xfrm>
            <a:off x="827584" y="6319332"/>
            <a:ext cx="7524328" cy="461665"/>
          </a:xfrm>
          <a:prstGeom prst="rect">
            <a:avLst/>
          </a:prstGeom>
        </p:spPr>
        <p:txBody>
          <a:bodyPr wrap="square">
            <a:spAutoFit/>
          </a:bodyPr>
          <a:lstStyle/>
          <a:p>
            <a:r>
              <a:rPr lang="en-US" sz="1200" dirty="0"/>
              <a:t>20minutos. (2012, December 26). </a:t>
            </a:r>
            <a:r>
              <a:rPr lang="en-US" sz="1200" i="1" dirty="0"/>
              <a:t>Weight measurement illustration</a:t>
            </a:r>
            <a:r>
              <a:rPr lang="en-US" sz="1200" dirty="0"/>
              <a:t> [Image]. Retrieved September 20, 2025, from</a:t>
            </a:r>
            <a:r>
              <a:rPr lang="uz-Cyrl-UZ" sz="1200" dirty="0"/>
              <a:t> </a:t>
            </a:r>
            <a:r>
              <a:rPr lang="en-US" sz="1200" dirty="0"/>
              <a:t>https://imagenes.20minutos.es/files/image_640_auto/uploads/imagenes/2012/12/26/88920.jpg</a:t>
            </a:r>
            <a:endParaRPr lang="ru-RU" sz="12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43608" y="332656"/>
            <a:ext cx="7919756" cy="2631490"/>
          </a:xfrm>
          <a:prstGeom prst="rect">
            <a:avLst/>
          </a:prstGeom>
          <a:noFill/>
        </p:spPr>
        <p:txBody>
          <a:bodyPr wrap="square" rtlCol="0">
            <a:spAutoFit/>
          </a:bodyPr>
          <a:lstStyle/>
          <a:p>
            <a:pPr algn="ctr"/>
            <a:r>
              <a:rPr lang="en-US" sz="3300" b="1" dirty="0">
                <a:solidFill>
                  <a:srgbClr val="FF0000"/>
                </a:solidFill>
                <a:latin typeface="Arial" pitchFamily="34" charset="0"/>
                <a:cs typeface="Arial" pitchFamily="34" charset="0"/>
              </a:rPr>
              <a:t>Fizik </a:t>
            </a:r>
            <a:r>
              <a:rPr lang="en-US" sz="3300" b="1" dirty="0" err="1">
                <a:solidFill>
                  <a:srgbClr val="FF0000"/>
                </a:solidFill>
                <a:latin typeface="Arial" pitchFamily="34" charset="0"/>
                <a:cs typeface="Arial" pitchFamily="34" charset="0"/>
              </a:rPr>
              <a:t>kattalik</a:t>
            </a:r>
            <a:r>
              <a:rPr lang="en-US" sz="3300" b="1" dirty="0">
                <a:solidFill>
                  <a:srgbClr val="FF0000"/>
                </a:solidFill>
                <a:latin typeface="Arial" pitchFamily="34" charset="0"/>
                <a:cs typeface="Arial" pitchFamily="34" charset="0"/>
              </a:rPr>
              <a:t> </a:t>
            </a:r>
            <a:r>
              <a:rPr lang="en-US" sz="3300" b="1" dirty="0">
                <a:latin typeface="Arial" pitchFamily="34" charset="0"/>
                <a:cs typeface="Arial" pitchFamily="34" charset="0"/>
              </a:rPr>
              <a:t>- </a:t>
            </a:r>
            <a:r>
              <a:rPr lang="en-US" sz="3300" b="1" dirty="0" err="1">
                <a:latin typeface="Arial" pitchFamily="34" charset="0"/>
                <a:cs typeface="Arial" pitchFamily="34" charset="0"/>
              </a:rPr>
              <a:t>bu</a:t>
            </a:r>
            <a:r>
              <a:rPr lang="en-US" sz="3300" b="1" dirty="0">
                <a:latin typeface="Arial" pitchFamily="34" charset="0"/>
                <a:cs typeface="Arial" pitchFamily="34" charset="0"/>
              </a:rPr>
              <a:t> </a:t>
            </a:r>
            <a:r>
              <a:rPr lang="en-US" sz="3300" b="1" dirty="0" err="1">
                <a:latin typeface="Arial" pitchFamily="34" charset="0"/>
                <a:cs typeface="Arial" pitchFamily="34" charset="0"/>
              </a:rPr>
              <a:t>ko'plab</a:t>
            </a:r>
            <a:r>
              <a:rPr lang="en-US" sz="3300" b="1" dirty="0">
                <a:latin typeface="Arial" pitchFamily="34" charset="0"/>
                <a:cs typeface="Arial" pitchFamily="34" charset="0"/>
              </a:rPr>
              <a:t> </a:t>
            </a:r>
            <a:r>
              <a:rPr lang="en-US" sz="3300" b="1" dirty="0" err="1">
                <a:latin typeface="Arial" pitchFamily="34" charset="0"/>
                <a:cs typeface="Arial" pitchFamily="34" charset="0"/>
              </a:rPr>
              <a:t>fizik</a:t>
            </a:r>
            <a:r>
              <a:rPr lang="en-US" sz="3300" b="1" dirty="0">
                <a:latin typeface="Arial" pitchFamily="34" charset="0"/>
                <a:cs typeface="Arial" pitchFamily="34" charset="0"/>
              </a:rPr>
              <a:t> </a:t>
            </a:r>
            <a:r>
              <a:rPr lang="en-US" sz="3300" b="1" dirty="0" err="1">
                <a:latin typeface="Arial" pitchFamily="34" charset="0"/>
                <a:cs typeface="Arial" pitchFamily="34" charset="0"/>
              </a:rPr>
              <a:t>ob'ektlar</a:t>
            </a:r>
            <a:r>
              <a:rPr lang="en-US" sz="3300" b="1" dirty="0">
                <a:latin typeface="Arial" pitchFamily="34" charset="0"/>
                <a:cs typeface="Arial" pitchFamily="34" charset="0"/>
              </a:rPr>
              <a:t> </a:t>
            </a:r>
            <a:r>
              <a:rPr lang="en-US" sz="3300" b="1" dirty="0" err="1">
                <a:latin typeface="Arial" pitchFamily="34" charset="0"/>
                <a:cs typeface="Arial" pitchFamily="34" charset="0"/>
              </a:rPr>
              <a:t>uchun</a:t>
            </a:r>
            <a:r>
              <a:rPr lang="en-US" sz="3300" b="1" dirty="0">
                <a:latin typeface="Arial" pitchFamily="34" charset="0"/>
                <a:cs typeface="Arial" pitchFamily="34" charset="0"/>
              </a:rPr>
              <a:t> </a:t>
            </a:r>
            <a:r>
              <a:rPr lang="en-US" sz="3300" b="1" dirty="0" err="1">
                <a:latin typeface="Arial" pitchFamily="34" charset="0"/>
                <a:cs typeface="Arial" pitchFamily="34" charset="0"/>
              </a:rPr>
              <a:t>sifat</a:t>
            </a:r>
            <a:r>
              <a:rPr lang="en-US" sz="3300" b="1" dirty="0">
                <a:latin typeface="Arial" pitchFamily="34" charset="0"/>
                <a:cs typeface="Arial" pitchFamily="34" charset="0"/>
              </a:rPr>
              <a:t> </a:t>
            </a:r>
            <a:r>
              <a:rPr lang="en-US" sz="3300" b="1" dirty="0" err="1">
                <a:latin typeface="Arial" pitchFamily="34" charset="0"/>
                <a:cs typeface="Arial" pitchFamily="34" charset="0"/>
              </a:rPr>
              <a:t>jihatidan</a:t>
            </a:r>
            <a:r>
              <a:rPr lang="en-US" sz="3300" b="1" dirty="0">
                <a:latin typeface="Arial" pitchFamily="34" charset="0"/>
                <a:cs typeface="Arial" pitchFamily="34" charset="0"/>
              </a:rPr>
              <a:t> </a:t>
            </a:r>
            <a:r>
              <a:rPr lang="en-US" sz="3300" b="1" dirty="0" err="1">
                <a:latin typeface="Arial" pitchFamily="34" charset="0"/>
                <a:cs typeface="Arial" pitchFamily="34" charset="0"/>
              </a:rPr>
              <a:t>umumiy</a:t>
            </a:r>
            <a:r>
              <a:rPr lang="en-US" sz="3300" b="1" dirty="0">
                <a:latin typeface="Arial" pitchFamily="34" charset="0"/>
                <a:cs typeface="Arial" pitchFamily="34" charset="0"/>
              </a:rPr>
              <a:t> </a:t>
            </a:r>
            <a:r>
              <a:rPr lang="en-US" sz="3300" b="1" dirty="0" err="1">
                <a:latin typeface="Arial" pitchFamily="34" charset="0"/>
                <a:cs typeface="Arial" pitchFamily="34" charset="0"/>
              </a:rPr>
              <a:t>bo'lgan</a:t>
            </a:r>
            <a:r>
              <a:rPr lang="en-US" sz="3300" b="1" dirty="0">
                <a:latin typeface="Arial" pitchFamily="34" charset="0"/>
                <a:cs typeface="Arial" pitchFamily="34" charset="0"/>
              </a:rPr>
              <a:t>, ammo har </a:t>
            </a:r>
            <a:r>
              <a:rPr lang="en-US" sz="3300" b="1" dirty="0" err="1">
                <a:latin typeface="Arial" pitchFamily="34" charset="0"/>
                <a:cs typeface="Arial" pitchFamily="34" charset="0"/>
              </a:rPr>
              <a:t>bir</a:t>
            </a:r>
            <a:r>
              <a:rPr lang="en-US" sz="3300" b="1" dirty="0">
                <a:latin typeface="Arial" pitchFamily="34" charset="0"/>
                <a:cs typeface="Arial" pitchFamily="34" charset="0"/>
              </a:rPr>
              <a:t> </a:t>
            </a:r>
            <a:r>
              <a:rPr lang="en-US" sz="3300" b="1" dirty="0" err="1">
                <a:latin typeface="Arial" pitchFamily="34" charset="0"/>
                <a:cs typeface="Arial" pitchFamily="34" charset="0"/>
              </a:rPr>
              <a:t>ob'ekt</a:t>
            </a:r>
            <a:r>
              <a:rPr lang="en-US" sz="3300" b="1" dirty="0">
                <a:latin typeface="Arial" pitchFamily="34" charset="0"/>
                <a:cs typeface="Arial" pitchFamily="34" charset="0"/>
              </a:rPr>
              <a:t> </a:t>
            </a:r>
            <a:r>
              <a:rPr lang="en-US" sz="3300" b="1" dirty="0" err="1">
                <a:latin typeface="Arial" pitchFamily="34" charset="0"/>
                <a:cs typeface="Arial" pitchFamily="34" charset="0"/>
              </a:rPr>
              <a:t>uchun</a:t>
            </a:r>
            <a:r>
              <a:rPr lang="en-US" sz="3300" b="1" dirty="0">
                <a:latin typeface="Arial" pitchFamily="34" charset="0"/>
                <a:cs typeface="Arial" pitchFamily="34" charset="0"/>
              </a:rPr>
              <a:t> </a:t>
            </a:r>
            <a:r>
              <a:rPr lang="en-US" sz="3300" b="1" dirty="0" err="1">
                <a:latin typeface="Arial" pitchFamily="34" charset="0"/>
                <a:cs typeface="Arial" pitchFamily="34" charset="0"/>
              </a:rPr>
              <a:t>miqdoriy</a:t>
            </a:r>
            <a:r>
              <a:rPr lang="en-US" sz="3300" b="1" dirty="0">
                <a:latin typeface="Arial" pitchFamily="34" charset="0"/>
                <a:cs typeface="Arial" pitchFamily="34" charset="0"/>
              </a:rPr>
              <a:t> </a:t>
            </a:r>
            <a:r>
              <a:rPr lang="en-US" sz="3300" b="1" dirty="0" err="1">
                <a:latin typeface="Arial" pitchFamily="34" charset="0"/>
                <a:cs typeface="Arial" pitchFamily="34" charset="0"/>
              </a:rPr>
              <a:t>jihatdan</a:t>
            </a:r>
            <a:r>
              <a:rPr lang="en-US" sz="3300" b="1" dirty="0">
                <a:latin typeface="Arial" pitchFamily="34" charset="0"/>
                <a:cs typeface="Arial" pitchFamily="34" charset="0"/>
              </a:rPr>
              <a:t> individual </a:t>
            </a:r>
            <a:r>
              <a:rPr lang="en-US" sz="3300" b="1" dirty="0" err="1">
                <a:latin typeface="Arial" pitchFamily="34" charset="0"/>
                <a:cs typeface="Arial" pitchFamily="34" charset="0"/>
              </a:rPr>
              <a:t>bo'lgan</a:t>
            </a:r>
            <a:r>
              <a:rPr lang="en-US" sz="3300" b="1" dirty="0">
                <a:latin typeface="Arial" pitchFamily="34" charset="0"/>
                <a:cs typeface="Arial" pitchFamily="34" charset="0"/>
              </a:rPr>
              <a:t> </a:t>
            </a:r>
            <a:r>
              <a:rPr lang="en-US" sz="3300" b="1" dirty="0" err="1">
                <a:latin typeface="Arial" pitchFamily="34" charset="0"/>
                <a:cs typeface="Arial" pitchFamily="34" charset="0"/>
              </a:rPr>
              <a:t>xususiyatdir</a:t>
            </a:r>
            <a:endParaRPr lang="ru-RU" sz="3300" b="1" dirty="0">
              <a:solidFill>
                <a:srgbClr val="0000FF"/>
              </a:solidFill>
              <a:latin typeface="Arial" pitchFamily="34" charset="0"/>
              <a:cs typeface="Arial" pitchFamily="34" charset="0"/>
            </a:endParaRPr>
          </a:p>
        </p:txBody>
      </p:sp>
      <p:pic>
        <p:nvPicPr>
          <p:cNvPr id="8194" name="Picture 2" descr="Картинки по запросу Физическая величина"/>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04300" y="2794223"/>
            <a:ext cx="2876550" cy="2867025"/>
          </a:xfrm>
          <a:prstGeom prst="rect">
            <a:avLst/>
          </a:prstGeom>
          <a:noFill/>
          <a:extLst>
            <a:ext uri="{909E8E84-426E-40DD-AFC4-6F175D3DCCD1}">
              <a14:hiddenFill xmlns:a14="http://schemas.microsoft.com/office/drawing/2010/main">
                <a:solidFill>
                  <a:srgbClr val="FFFFFF"/>
                </a:solidFill>
              </a14:hiddenFill>
            </a:ext>
          </a:extLst>
        </p:spPr>
      </p:pic>
      <p:sp>
        <p:nvSpPr>
          <p:cNvPr id="5" name="10-конечная звезда 3">
            <a:extLst>
              <a:ext uri="{FF2B5EF4-FFF2-40B4-BE49-F238E27FC236}">
                <a16:creationId xmlns:a16="http://schemas.microsoft.com/office/drawing/2014/main" id="{0C81632A-7AC6-488F-9D22-7918942A3B04}"/>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28</a:t>
            </a:r>
            <a:endParaRPr lang="ru-RU" sz="2000" dirty="0">
              <a:solidFill>
                <a:schemeClr val="tx1"/>
              </a:solidFill>
              <a:latin typeface="Palatino Linotype" panose="02040502050505030304" pitchFamily="18" charset="0"/>
            </a:endParaRPr>
          </a:p>
        </p:txBody>
      </p:sp>
      <p:sp>
        <p:nvSpPr>
          <p:cNvPr id="2" name="Прямоугольник 1">
            <a:extLst>
              <a:ext uri="{FF2B5EF4-FFF2-40B4-BE49-F238E27FC236}">
                <a16:creationId xmlns:a16="http://schemas.microsoft.com/office/drawing/2014/main" id="{4F476DA4-9215-4AC5-97E0-8ED064B6E924}"/>
              </a:ext>
            </a:extLst>
          </p:cNvPr>
          <p:cNvSpPr/>
          <p:nvPr/>
        </p:nvSpPr>
        <p:spPr>
          <a:xfrm>
            <a:off x="107504" y="5910371"/>
            <a:ext cx="4007660" cy="830997"/>
          </a:xfrm>
          <a:prstGeom prst="rect">
            <a:avLst/>
          </a:prstGeom>
        </p:spPr>
        <p:txBody>
          <a:bodyPr wrap="square">
            <a:spAutoFit/>
          </a:bodyPr>
          <a:lstStyle/>
          <a:p>
            <a:r>
              <a:rPr lang="en-US" sz="1200" dirty="0" err="1"/>
              <a:t>Multiurok</a:t>
            </a:r>
            <a:r>
              <a:rPr lang="en-US" sz="1200" dirty="0"/>
              <a:t>. (2020, February 22). </a:t>
            </a:r>
            <a:r>
              <a:rPr lang="en-US" sz="1200" i="1" dirty="0"/>
              <a:t>Physics class illustration</a:t>
            </a:r>
            <a:r>
              <a:rPr lang="en-US" sz="1200" dirty="0"/>
              <a:t> [Image]. Retrieved September 20, 2025, from</a:t>
            </a:r>
            <a:r>
              <a:rPr lang="uz-Cyrl-UZ" sz="1200" dirty="0"/>
              <a:t> </a:t>
            </a:r>
            <a:r>
              <a:rPr lang="en-US" sz="1200" dirty="0"/>
              <a:t>https://fsd.multiurok.ru/html/2020/02/22/s_5e50c5add4607/1362446_12.jpeg</a:t>
            </a:r>
            <a:endParaRPr lang="ru-RU" sz="1200" dirty="0"/>
          </a:p>
        </p:txBody>
      </p:sp>
      <p:pic>
        <p:nvPicPr>
          <p:cNvPr id="3" name="Рисунок 2">
            <a:extLst>
              <a:ext uri="{FF2B5EF4-FFF2-40B4-BE49-F238E27FC236}">
                <a16:creationId xmlns:a16="http://schemas.microsoft.com/office/drawing/2014/main" id="{A5946827-FA6F-4EFB-8F73-A1DAD7758532}"/>
              </a:ext>
            </a:extLst>
          </p:cNvPr>
          <p:cNvPicPr>
            <a:picLocks noChangeAspect="1"/>
          </p:cNvPicPr>
          <p:nvPr/>
        </p:nvPicPr>
        <p:blipFill>
          <a:blip r:embed="rId4"/>
          <a:stretch>
            <a:fillRect/>
          </a:stretch>
        </p:blipFill>
        <p:spPr>
          <a:xfrm>
            <a:off x="3195044" y="2931592"/>
            <a:ext cx="5913460" cy="2631490"/>
          </a:xfrm>
          <a:prstGeom prst="rect">
            <a:avLst/>
          </a:prstGeom>
        </p:spPr>
      </p:pic>
      <p:sp>
        <p:nvSpPr>
          <p:cNvPr id="4" name="Прямоугольник 3">
            <a:extLst>
              <a:ext uri="{FF2B5EF4-FFF2-40B4-BE49-F238E27FC236}">
                <a16:creationId xmlns:a16="http://schemas.microsoft.com/office/drawing/2014/main" id="{BED81055-6DF1-4671-A6D7-AF3442E1B1D6}"/>
              </a:ext>
            </a:extLst>
          </p:cNvPr>
          <p:cNvSpPr/>
          <p:nvPr/>
        </p:nvSpPr>
        <p:spPr>
          <a:xfrm>
            <a:off x="4355976" y="5877272"/>
            <a:ext cx="4788024" cy="646331"/>
          </a:xfrm>
          <a:prstGeom prst="rect">
            <a:avLst/>
          </a:prstGeom>
        </p:spPr>
        <p:txBody>
          <a:bodyPr wrap="square">
            <a:spAutoFit/>
          </a:bodyPr>
          <a:lstStyle/>
          <a:p>
            <a:r>
              <a:rPr lang="en-US" sz="1200" dirty="0"/>
              <a:t>ifazo.uz. (2023, June 25). </a:t>
            </a:r>
            <a:r>
              <a:rPr lang="en-US" sz="1200" i="1" dirty="0"/>
              <a:t>Physics education photo</a:t>
            </a:r>
            <a:r>
              <a:rPr lang="en-US" sz="1200" dirty="0"/>
              <a:t> [Image]. Retrieved September 20, 2025, from</a:t>
            </a:r>
            <a:r>
              <a:rPr lang="uz-Cyrl-UZ" sz="1200" dirty="0"/>
              <a:t> </a:t>
            </a:r>
            <a:r>
              <a:rPr lang="en-US" sz="1200" dirty="0"/>
              <a:t>https://ifazo.uz/wp-content/uploads/2023/06/photo_2023-06-25_10-18-38.jpg</a:t>
            </a:r>
            <a:endParaRPr lang="ru-RU" sz="1200" dirty="0"/>
          </a:p>
        </p:txBody>
      </p:sp>
    </p:spTree>
    <p:extLst>
      <p:ext uri="{BB962C8B-B14F-4D97-AF65-F5344CB8AC3E}">
        <p14:creationId xmlns:p14="http://schemas.microsoft.com/office/powerpoint/2010/main" val="2310389111"/>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2" name="Picture 8" descr="Картинки по запросу цифровой индикатор"/>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64088" y="3557615"/>
            <a:ext cx="2952328" cy="17369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403648" y="160338"/>
            <a:ext cx="7628988" cy="2062103"/>
          </a:xfrm>
          <a:prstGeom prst="rect">
            <a:avLst/>
          </a:prstGeom>
          <a:solidFill>
            <a:schemeClr val="bg2">
              <a:lumMod val="90000"/>
            </a:schemeClr>
          </a:solidFill>
          <a:ln>
            <a:solidFill>
              <a:schemeClr val="tx1"/>
            </a:solidFill>
          </a:ln>
        </p:spPr>
        <p:txBody>
          <a:bodyPr wrap="square" rtlCol="0">
            <a:spAutoFit/>
          </a:bodyPr>
          <a:lstStyle/>
          <a:p>
            <a:pPr algn="ctr"/>
            <a:r>
              <a:rPr lang="en-US" sz="3200" b="1" dirty="0">
                <a:solidFill>
                  <a:srgbClr val="FF0000"/>
                </a:solidFill>
                <a:latin typeface="Arial" pitchFamily="34" charset="0"/>
                <a:cs typeface="Arial" pitchFamily="34" charset="0"/>
              </a:rPr>
              <a:t>Fizik </a:t>
            </a:r>
            <a:r>
              <a:rPr lang="en-US" sz="3200" b="1" dirty="0" err="1">
                <a:solidFill>
                  <a:srgbClr val="FF0000"/>
                </a:solidFill>
                <a:latin typeface="Arial" pitchFamily="34" charset="0"/>
                <a:cs typeface="Arial" pitchFamily="34" charset="0"/>
              </a:rPr>
              <a:t>kattalikning</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qiymati</a:t>
            </a:r>
            <a:r>
              <a:rPr lang="en-US" sz="3200" b="1" dirty="0">
                <a:latin typeface="Arial" pitchFamily="34" charset="0"/>
                <a:cs typeface="Arial" pitchFamily="34" charset="0"/>
              </a:rPr>
              <a:t> - </a:t>
            </a:r>
            <a:r>
              <a:rPr lang="en-US" sz="3200" b="1" dirty="0" err="1">
                <a:latin typeface="Arial" pitchFamily="34" charset="0"/>
                <a:cs typeface="Arial" pitchFamily="34" charset="0"/>
              </a:rPr>
              <a:t>bu</a:t>
            </a:r>
            <a:r>
              <a:rPr lang="en-US" sz="3200" b="1" dirty="0">
                <a:latin typeface="Arial" pitchFamily="34" charset="0"/>
                <a:cs typeface="Arial" pitchFamily="34" charset="0"/>
              </a:rPr>
              <a:t> </a:t>
            </a:r>
            <a:r>
              <a:rPr lang="en-US" sz="3200" b="1" dirty="0" err="1">
                <a:latin typeface="Arial" pitchFamily="34" charset="0"/>
                <a:cs typeface="Arial" pitchFamily="34" charset="0"/>
              </a:rPr>
              <a:t>fizik</a:t>
            </a:r>
            <a:r>
              <a:rPr lang="en-US" sz="3200" b="1" dirty="0">
                <a:latin typeface="Arial" pitchFamily="34" charset="0"/>
                <a:cs typeface="Arial" pitchFamily="34" charset="0"/>
              </a:rPr>
              <a:t> </a:t>
            </a:r>
            <a:r>
              <a:rPr lang="en-US" sz="3200" b="1" dirty="0" err="1">
                <a:latin typeface="Arial" pitchFamily="34" charset="0"/>
                <a:cs typeface="Arial" pitchFamily="34" charset="0"/>
              </a:rPr>
              <a:t>kattalik</a:t>
            </a:r>
            <a:r>
              <a:rPr lang="en-US" sz="3200" b="1" dirty="0">
                <a:latin typeface="Arial" pitchFamily="34" charset="0"/>
                <a:cs typeface="Arial" pitchFamily="34" charset="0"/>
              </a:rPr>
              <a:t> </a:t>
            </a:r>
            <a:r>
              <a:rPr lang="en-US" sz="3200" b="1" dirty="0" err="1">
                <a:latin typeface="Arial" pitchFamily="34" charset="0"/>
                <a:cs typeface="Arial" pitchFamily="34" charset="0"/>
              </a:rPr>
              <a:t>o'lchamining</a:t>
            </a:r>
            <a:r>
              <a:rPr lang="en-US" sz="3200" b="1" dirty="0">
                <a:latin typeface="Arial" pitchFamily="34" charset="0"/>
                <a:cs typeface="Arial" pitchFamily="34" charset="0"/>
              </a:rPr>
              <a:t> </a:t>
            </a:r>
            <a:r>
              <a:rPr lang="en-US" sz="3200" b="1" dirty="0" err="1">
                <a:latin typeface="Arial" pitchFamily="34" charset="0"/>
                <a:cs typeface="Arial" pitchFamily="34" charset="0"/>
              </a:rPr>
              <a:t>uning</a:t>
            </a:r>
            <a:r>
              <a:rPr lang="en-US" sz="3200" b="1" dirty="0">
                <a:latin typeface="Arial" pitchFamily="34" charset="0"/>
                <a:cs typeface="Arial" pitchFamily="34" charset="0"/>
              </a:rPr>
              <a:t> </a:t>
            </a:r>
            <a:r>
              <a:rPr lang="en-US" sz="3200" b="1" dirty="0" err="1">
                <a:latin typeface="Arial" pitchFamily="34" charset="0"/>
                <a:cs typeface="Arial" pitchFamily="34" charset="0"/>
              </a:rPr>
              <a:t>uchun</a:t>
            </a:r>
            <a:r>
              <a:rPr lang="en-US" sz="3200" b="1" dirty="0">
                <a:latin typeface="Arial" pitchFamily="34" charset="0"/>
                <a:cs typeface="Arial" pitchFamily="34" charset="0"/>
              </a:rPr>
              <a:t> </a:t>
            </a:r>
            <a:r>
              <a:rPr lang="en-US" sz="3200" b="1" dirty="0" err="1">
                <a:latin typeface="Arial" pitchFamily="34" charset="0"/>
                <a:cs typeface="Arial" pitchFamily="34" charset="0"/>
              </a:rPr>
              <a:t>qabul</a:t>
            </a:r>
            <a:r>
              <a:rPr lang="en-US" sz="3200" b="1" dirty="0">
                <a:latin typeface="Arial" pitchFamily="34" charset="0"/>
                <a:cs typeface="Arial" pitchFamily="34" charset="0"/>
              </a:rPr>
              <a:t> </a:t>
            </a:r>
            <a:r>
              <a:rPr lang="en-US" sz="3200" b="1" dirty="0" err="1">
                <a:latin typeface="Arial" pitchFamily="34" charset="0"/>
                <a:cs typeface="Arial" pitchFamily="34" charset="0"/>
              </a:rPr>
              <a:t>qilingan</a:t>
            </a:r>
            <a:r>
              <a:rPr lang="en-US" sz="3200" b="1" dirty="0">
                <a:latin typeface="Arial" pitchFamily="34" charset="0"/>
                <a:cs typeface="Arial" pitchFamily="34" charset="0"/>
              </a:rPr>
              <a:t> </a:t>
            </a:r>
            <a:r>
              <a:rPr lang="en-US" sz="3200" b="1" dirty="0" err="1">
                <a:latin typeface="Arial" pitchFamily="34" charset="0"/>
                <a:cs typeface="Arial" pitchFamily="34" charset="0"/>
              </a:rPr>
              <a:t>birlikning</a:t>
            </a:r>
            <a:r>
              <a:rPr lang="en-US" sz="3200" b="1" dirty="0">
                <a:latin typeface="Arial" pitchFamily="34" charset="0"/>
                <a:cs typeface="Arial" pitchFamily="34" charset="0"/>
              </a:rPr>
              <a:t> </a:t>
            </a:r>
            <a:r>
              <a:rPr lang="en-US" sz="3200" b="1" dirty="0" err="1">
                <a:latin typeface="Arial" pitchFamily="34" charset="0"/>
                <a:cs typeface="Arial" pitchFamily="34" charset="0"/>
              </a:rPr>
              <a:t>ma'lum</a:t>
            </a:r>
            <a:r>
              <a:rPr lang="en-US" sz="3200" b="1" dirty="0">
                <a:latin typeface="Arial" pitchFamily="34" charset="0"/>
                <a:cs typeface="Arial" pitchFamily="34" charset="0"/>
              </a:rPr>
              <a:t> </a:t>
            </a:r>
            <a:r>
              <a:rPr lang="en-US" sz="3200" b="1" dirty="0" err="1">
                <a:latin typeface="Arial" pitchFamily="34" charset="0"/>
                <a:cs typeface="Arial" pitchFamily="34" charset="0"/>
              </a:rPr>
              <a:t>sonli</a:t>
            </a:r>
            <a:r>
              <a:rPr lang="en-US" sz="3200" b="1" dirty="0">
                <a:latin typeface="Arial" pitchFamily="34" charset="0"/>
                <a:cs typeface="Arial" pitchFamily="34" charset="0"/>
              </a:rPr>
              <a:t> </a:t>
            </a:r>
            <a:r>
              <a:rPr lang="en-US" sz="3200" b="1" dirty="0" err="1">
                <a:latin typeface="Arial" pitchFamily="34" charset="0"/>
                <a:cs typeface="Arial" pitchFamily="34" charset="0"/>
              </a:rPr>
              <a:t>ko'rinishdagi</a:t>
            </a:r>
            <a:r>
              <a:rPr lang="en-US" sz="3200" b="1" dirty="0">
                <a:latin typeface="Arial" pitchFamily="34" charset="0"/>
                <a:cs typeface="Arial" pitchFamily="34" charset="0"/>
              </a:rPr>
              <a:t> </a:t>
            </a:r>
            <a:r>
              <a:rPr lang="en-US" sz="3200" b="1" dirty="0" err="1">
                <a:latin typeface="Arial" pitchFamily="34" charset="0"/>
                <a:cs typeface="Arial" pitchFamily="34" charset="0"/>
              </a:rPr>
              <a:t>miqdoriy</a:t>
            </a:r>
            <a:r>
              <a:rPr lang="en-US" sz="3200" b="1" dirty="0">
                <a:latin typeface="Arial" pitchFamily="34" charset="0"/>
                <a:cs typeface="Arial" pitchFamily="34" charset="0"/>
              </a:rPr>
              <a:t> </a:t>
            </a:r>
            <a:r>
              <a:rPr lang="en-US" sz="3200" b="1" dirty="0" err="1">
                <a:latin typeface="Arial" pitchFamily="34" charset="0"/>
                <a:cs typeface="Arial" pitchFamily="34" charset="0"/>
              </a:rPr>
              <a:t>bahosidir</a:t>
            </a:r>
            <a:endParaRPr lang="ru-RU" sz="3200" b="1" dirty="0">
              <a:solidFill>
                <a:srgbClr val="0000FF"/>
              </a:solidFill>
              <a:latin typeface="Arial" pitchFamily="34" charset="0"/>
              <a:cs typeface="Arial" pitchFamily="34" charset="0"/>
            </a:endParaRPr>
          </a:p>
        </p:txBody>
      </p:sp>
      <p:sp>
        <p:nvSpPr>
          <p:cNvPr id="5" name="10-конечная звезда 3">
            <a:extLst>
              <a:ext uri="{FF2B5EF4-FFF2-40B4-BE49-F238E27FC236}">
                <a16:creationId xmlns:a16="http://schemas.microsoft.com/office/drawing/2014/main" id="{9ADE8B82-6B55-42E3-B362-539645C31BAB}"/>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29</a:t>
            </a:r>
            <a:endParaRPr lang="ru-RU" sz="2000" dirty="0">
              <a:solidFill>
                <a:schemeClr val="tx1"/>
              </a:solidFill>
              <a:latin typeface="Palatino Linotype" panose="02040502050505030304" pitchFamily="18" charset="0"/>
            </a:endParaRPr>
          </a:p>
        </p:txBody>
      </p:sp>
      <p:sp>
        <p:nvSpPr>
          <p:cNvPr id="4" name="Прямоугольник 3">
            <a:extLst>
              <a:ext uri="{FF2B5EF4-FFF2-40B4-BE49-F238E27FC236}">
                <a16:creationId xmlns:a16="http://schemas.microsoft.com/office/drawing/2014/main" id="{91763B3F-D159-47DF-8E36-7E51C0960B1C}"/>
              </a:ext>
            </a:extLst>
          </p:cNvPr>
          <p:cNvSpPr/>
          <p:nvPr/>
        </p:nvSpPr>
        <p:spPr>
          <a:xfrm>
            <a:off x="251520" y="2357286"/>
            <a:ext cx="8892480" cy="1200329"/>
          </a:xfrm>
          <a:prstGeom prst="rect">
            <a:avLst/>
          </a:prstGeom>
        </p:spPr>
        <p:txBody>
          <a:bodyPr wrap="square">
            <a:spAutoFit/>
          </a:bodyPr>
          <a:lstStyle/>
          <a:p>
            <a:pPr algn="ctr"/>
            <a:endParaRPr lang="en-US" b="1" dirty="0"/>
          </a:p>
          <a:p>
            <a:pPr algn="ctr"/>
            <a:r>
              <a:rPr lang="en-US" b="1" dirty="0"/>
              <a:t>Fizik </a:t>
            </a:r>
            <a:r>
              <a:rPr lang="en-US" b="1" dirty="0" err="1"/>
              <a:t>miqdor</a:t>
            </a:r>
            <a:r>
              <a:rPr lang="en-US" b="1" dirty="0"/>
              <a:t> = </a:t>
            </a:r>
            <a:r>
              <a:rPr lang="en-US" b="1" dirty="0" err="1"/>
              <a:t>Raqamli</a:t>
            </a:r>
            <a:r>
              <a:rPr lang="en-US" b="1" dirty="0"/>
              <a:t> </a:t>
            </a:r>
            <a:r>
              <a:rPr lang="en-US" b="1" dirty="0" err="1"/>
              <a:t>qiymat</a:t>
            </a:r>
            <a:r>
              <a:rPr lang="en-US" b="1" dirty="0"/>
              <a:t> X O’lchash </a:t>
            </a:r>
            <a:r>
              <a:rPr lang="en-US" b="1" dirty="0" err="1"/>
              <a:t>birligi</a:t>
            </a:r>
            <a:endParaRPr lang="en-US" b="1" dirty="0"/>
          </a:p>
          <a:p>
            <a:pPr algn="ctr"/>
            <a:endParaRPr lang="en-US" b="1" dirty="0"/>
          </a:p>
        </p:txBody>
      </p:sp>
      <p:pic>
        <p:nvPicPr>
          <p:cNvPr id="1028" name="Picture 4">
            <a:extLst>
              <a:ext uri="{FF2B5EF4-FFF2-40B4-BE49-F238E27FC236}">
                <a16:creationId xmlns:a16="http://schemas.microsoft.com/office/drawing/2014/main" id="{7576186B-4AB3-4119-9311-5FC34CD68DDE}"/>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187624" y="4142518"/>
            <a:ext cx="1706886" cy="1768674"/>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a:extLst>
              <a:ext uri="{FF2B5EF4-FFF2-40B4-BE49-F238E27FC236}">
                <a16:creationId xmlns:a16="http://schemas.microsoft.com/office/drawing/2014/main" id="{EE1FE307-FD6F-4C39-80B8-95D07332D1C5}"/>
              </a:ext>
            </a:extLst>
          </p:cNvPr>
          <p:cNvSpPr/>
          <p:nvPr/>
        </p:nvSpPr>
        <p:spPr>
          <a:xfrm>
            <a:off x="434092" y="6085858"/>
            <a:ext cx="8345325" cy="461665"/>
          </a:xfrm>
          <a:prstGeom prst="rect">
            <a:avLst/>
          </a:prstGeom>
        </p:spPr>
        <p:txBody>
          <a:bodyPr wrap="square">
            <a:spAutoFit/>
          </a:bodyPr>
          <a:lstStyle/>
          <a:p>
            <a:r>
              <a:rPr lang="en-US" sz="1200" dirty="0"/>
              <a:t>Google Images. (n.d.). </a:t>
            </a:r>
            <a:r>
              <a:rPr lang="en-US" sz="1200" i="1" dirty="0"/>
              <a:t>Time and temperature indicator</a:t>
            </a:r>
            <a:r>
              <a:rPr lang="en-US" sz="1200" dirty="0"/>
              <a:t> [Image]. Retrieved September 20, 2025, from</a:t>
            </a:r>
            <a:r>
              <a:rPr lang="uz-Cyrl-UZ" sz="1200" dirty="0"/>
              <a:t> </a:t>
            </a:r>
            <a:r>
              <a:rPr lang="en-US" sz="1200" dirty="0"/>
              <a:t>https://encrypted-tbn3.gstatic.com/images?q=tbn:ANd9GcQOLF5YCUIpMGkWzXI18l0sr0_qWebnYTF_mqfOqYHI3ol7a5Iy</a:t>
            </a:r>
            <a:endParaRPr lang="ru-RU" sz="1200" dirty="0"/>
          </a:p>
        </p:txBody>
      </p:sp>
      <p:sp>
        <p:nvSpPr>
          <p:cNvPr id="8" name="Прямоугольник 7">
            <a:extLst>
              <a:ext uri="{FF2B5EF4-FFF2-40B4-BE49-F238E27FC236}">
                <a16:creationId xmlns:a16="http://schemas.microsoft.com/office/drawing/2014/main" id="{29C60931-60D2-489F-AE36-FAEC0A9B42D3}"/>
              </a:ext>
            </a:extLst>
          </p:cNvPr>
          <p:cNvSpPr/>
          <p:nvPr/>
        </p:nvSpPr>
        <p:spPr>
          <a:xfrm>
            <a:off x="3843977" y="5264861"/>
            <a:ext cx="5326515" cy="646331"/>
          </a:xfrm>
          <a:prstGeom prst="rect">
            <a:avLst/>
          </a:prstGeom>
        </p:spPr>
        <p:txBody>
          <a:bodyPr wrap="square">
            <a:spAutoFit/>
          </a:bodyPr>
          <a:lstStyle/>
          <a:p>
            <a:r>
              <a:rPr lang="en-US" sz="1200" dirty="0" err="1"/>
              <a:t>IndiaMART</a:t>
            </a:r>
            <a:r>
              <a:rPr lang="en-US" sz="1200" dirty="0"/>
              <a:t>. (n.d.). </a:t>
            </a:r>
            <a:r>
              <a:rPr lang="en-US" sz="1200" i="1" dirty="0"/>
              <a:t>Thermal device</a:t>
            </a:r>
            <a:r>
              <a:rPr lang="en-US" sz="1200" dirty="0"/>
              <a:t> [Image]. Retrieved September 20, 2025, from</a:t>
            </a:r>
            <a:r>
              <a:rPr lang="uz-Cyrl-UZ" sz="1200" dirty="0"/>
              <a:t> </a:t>
            </a:r>
            <a:r>
              <a:rPr lang="en-US" sz="1200" dirty="0"/>
              <a:t>https://4.imimg.com/data4/BW/IS/MY-15282457/time-temperature-indicator-500x500.jpg</a:t>
            </a:r>
            <a:endParaRPr lang="ru-RU" sz="1200" dirty="0"/>
          </a:p>
        </p:txBody>
      </p:sp>
    </p:spTree>
    <p:extLst>
      <p:ext uri="{BB962C8B-B14F-4D97-AF65-F5344CB8AC3E}">
        <p14:creationId xmlns:p14="http://schemas.microsoft.com/office/powerpoint/2010/main" val="3450343373"/>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одна секунда"/>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883" y="175842"/>
            <a:ext cx="2592288" cy="17109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эталон метра"/>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98073" y="534945"/>
            <a:ext cx="3023720" cy="20788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килограмм"/>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304219" y="35284"/>
            <a:ext cx="2675012" cy="17637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176079" y="1880377"/>
            <a:ext cx="1496755" cy="523220"/>
          </a:xfrm>
          <a:prstGeom prst="rect">
            <a:avLst/>
          </a:prstGeom>
          <a:noFill/>
        </p:spPr>
        <p:txBody>
          <a:bodyPr wrap="square" rtlCol="0">
            <a:spAutoFit/>
          </a:bodyPr>
          <a:lstStyle/>
          <a:p>
            <a:r>
              <a:rPr lang="ru-RU" sz="2800" b="1" dirty="0">
                <a:solidFill>
                  <a:srgbClr val="0000FF"/>
                </a:solidFill>
              </a:rPr>
              <a:t>1 </a:t>
            </a:r>
            <a:r>
              <a:rPr lang="en-US" sz="2800" b="1" dirty="0" err="1">
                <a:solidFill>
                  <a:srgbClr val="0000FF"/>
                </a:solidFill>
              </a:rPr>
              <a:t>sek</a:t>
            </a:r>
            <a:endParaRPr lang="ru-RU" sz="2800" b="1" dirty="0">
              <a:solidFill>
                <a:srgbClr val="0000FF"/>
              </a:solidFill>
            </a:endParaRPr>
          </a:p>
        </p:txBody>
      </p:sp>
      <p:sp>
        <p:nvSpPr>
          <p:cNvPr id="10" name="TextBox 9"/>
          <p:cNvSpPr txBox="1"/>
          <p:nvPr/>
        </p:nvSpPr>
        <p:spPr>
          <a:xfrm>
            <a:off x="4272185" y="1802947"/>
            <a:ext cx="1053493" cy="523220"/>
          </a:xfrm>
          <a:prstGeom prst="rect">
            <a:avLst/>
          </a:prstGeom>
          <a:noFill/>
        </p:spPr>
        <p:txBody>
          <a:bodyPr wrap="square" rtlCol="0">
            <a:spAutoFit/>
          </a:bodyPr>
          <a:lstStyle/>
          <a:p>
            <a:r>
              <a:rPr lang="ru-RU" sz="2800" b="1" dirty="0">
                <a:solidFill>
                  <a:srgbClr val="0000FF"/>
                </a:solidFill>
              </a:rPr>
              <a:t>1 </a:t>
            </a:r>
            <a:r>
              <a:rPr lang="en-US" sz="2800" b="1" dirty="0">
                <a:solidFill>
                  <a:srgbClr val="0000FF"/>
                </a:solidFill>
              </a:rPr>
              <a:t>kg</a:t>
            </a:r>
            <a:endParaRPr lang="ru-RU" sz="2800" b="1" dirty="0">
              <a:solidFill>
                <a:srgbClr val="0000FF"/>
              </a:solidFill>
            </a:endParaRPr>
          </a:p>
        </p:txBody>
      </p:sp>
      <p:sp>
        <p:nvSpPr>
          <p:cNvPr id="11" name="TextBox 10"/>
          <p:cNvSpPr txBox="1"/>
          <p:nvPr/>
        </p:nvSpPr>
        <p:spPr>
          <a:xfrm>
            <a:off x="6937052" y="2496924"/>
            <a:ext cx="1382807" cy="523220"/>
          </a:xfrm>
          <a:prstGeom prst="rect">
            <a:avLst/>
          </a:prstGeom>
          <a:noFill/>
        </p:spPr>
        <p:txBody>
          <a:bodyPr wrap="square" rtlCol="0">
            <a:spAutoFit/>
          </a:bodyPr>
          <a:lstStyle/>
          <a:p>
            <a:r>
              <a:rPr lang="ru-RU" sz="2800" b="1" dirty="0">
                <a:solidFill>
                  <a:srgbClr val="0000FF"/>
                </a:solidFill>
              </a:rPr>
              <a:t>1 </a:t>
            </a:r>
            <a:r>
              <a:rPr lang="en-US" sz="2800" b="1" dirty="0">
                <a:solidFill>
                  <a:srgbClr val="0000FF"/>
                </a:solidFill>
              </a:rPr>
              <a:t>m</a:t>
            </a:r>
            <a:endParaRPr lang="ru-RU" sz="2800" b="1" dirty="0">
              <a:solidFill>
                <a:srgbClr val="0000FF"/>
              </a:solidFill>
            </a:endParaRPr>
          </a:p>
        </p:txBody>
      </p:sp>
      <p:sp>
        <p:nvSpPr>
          <p:cNvPr id="9" name="10-конечная звезда 3">
            <a:extLst>
              <a:ext uri="{FF2B5EF4-FFF2-40B4-BE49-F238E27FC236}">
                <a16:creationId xmlns:a16="http://schemas.microsoft.com/office/drawing/2014/main" id="{AAC7653E-7F28-485E-BFD5-5901954BCD09}"/>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30</a:t>
            </a:r>
            <a:endParaRPr lang="ru-RU" sz="2000" dirty="0">
              <a:solidFill>
                <a:schemeClr val="tx1"/>
              </a:solidFill>
              <a:latin typeface="Palatino Linotype" panose="02040502050505030304" pitchFamily="18" charset="0"/>
            </a:endParaRPr>
          </a:p>
        </p:txBody>
      </p:sp>
      <p:sp>
        <p:nvSpPr>
          <p:cNvPr id="4" name="Прямоугольник 3">
            <a:extLst>
              <a:ext uri="{FF2B5EF4-FFF2-40B4-BE49-F238E27FC236}">
                <a16:creationId xmlns:a16="http://schemas.microsoft.com/office/drawing/2014/main" id="{24D0C1AB-01BE-4E56-BB13-919C3CCCA861}"/>
              </a:ext>
            </a:extLst>
          </p:cNvPr>
          <p:cNvSpPr/>
          <p:nvPr/>
        </p:nvSpPr>
        <p:spPr>
          <a:xfrm>
            <a:off x="146638" y="2673620"/>
            <a:ext cx="3320799" cy="1015663"/>
          </a:xfrm>
          <a:prstGeom prst="rect">
            <a:avLst/>
          </a:prstGeom>
        </p:spPr>
        <p:txBody>
          <a:bodyPr wrap="square">
            <a:spAutoFit/>
          </a:bodyPr>
          <a:lstStyle/>
          <a:p>
            <a:r>
              <a:rPr lang="en-US" sz="1200" dirty="0" err="1"/>
              <a:t>Instructables</a:t>
            </a:r>
            <a:r>
              <a:rPr lang="en-US" sz="1200" dirty="0"/>
              <a:t>. (n.d.). </a:t>
            </a:r>
            <a:r>
              <a:rPr lang="en-US" sz="1200" i="1" dirty="0"/>
              <a:t>DIY measurement device</a:t>
            </a:r>
            <a:r>
              <a:rPr lang="en-US" sz="1200" dirty="0"/>
              <a:t> [Image]. Retrieved September 20, 2025, from</a:t>
            </a:r>
            <a:r>
              <a:rPr lang="uz-Cyrl-UZ" sz="1200" dirty="0"/>
              <a:t> </a:t>
            </a:r>
            <a:r>
              <a:rPr lang="en-US" sz="1200" dirty="0"/>
              <a:t>https://content.instructables.com/FFB/NSJ0/FJPL6BZJ/FFBNSJ0FJPL6BZJ.jpg?auto=webp&amp;crop=1.2:1&amp;frame=1&amp;width=270</a:t>
            </a:r>
            <a:endParaRPr lang="ru-RU" sz="1200" dirty="0"/>
          </a:p>
        </p:txBody>
      </p:sp>
      <p:sp>
        <p:nvSpPr>
          <p:cNvPr id="6" name="Прямоугольник 5">
            <a:extLst>
              <a:ext uri="{FF2B5EF4-FFF2-40B4-BE49-F238E27FC236}">
                <a16:creationId xmlns:a16="http://schemas.microsoft.com/office/drawing/2014/main" id="{14B108E7-140D-4073-AB8A-3E5484FC3C39}"/>
              </a:ext>
            </a:extLst>
          </p:cNvPr>
          <p:cNvSpPr/>
          <p:nvPr/>
        </p:nvSpPr>
        <p:spPr>
          <a:xfrm>
            <a:off x="3467437" y="2371090"/>
            <a:ext cx="2675012" cy="1384995"/>
          </a:xfrm>
          <a:prstGeom prst="rect">
            <a:avLst/>
          </a:prstGeom>
        </p:spPr>
        <p:txBody>
          <a:bodyPr wrap="square">
            <a:spAutoFit/>
          </a:bodyPr>
          <a:lstStyle/>
          <a:p>
            <a:r>
              <a:rPr lang="en-US" sz="1200" dirty="0"/>
              <a:t>Google Images. (n.d.). </a:t>
            </a:r>
            <a:r>
              <a:rPr lang="en-US" sz="1200" i="1" dirty="0"/>
              <a:t>Measurement illustration</a:t>
            </a:r>
            <a:r>
              <a:rPr lang="en-US" sz="1200" dirty="0"/>
              <a:t> [Image]. Retrieved September 20, 2025, from</a:t>
            </a:r>
            <a:r>
              <a:rPr lang="uz-Cyrl-UZ" sz="1200" dirty="0"/>
              <a:t> </a:t>
            </a:r>
            <a:r>
              <a:rPr lang="en-US" sz="1200" dirty="0"/>
              <a:t>https://encrypted-tbn2.gstatic.com/images?q=tbn:ANd9GcQXvn4343m5PPGM4UCYXB-rVfdDdxolsJ0-VkYSAczhozEbDBiZ</a:t>
            </a:r>
            <a:endParaRPr lang="ru-RU" sz="1200" dirty="0"/>
          </a:p>
        </p:txBody>
      </p:sp>
      <p:sp>
        <p:nvSpPr>
          <p:cNvPr id="8" name="Прямоугольник 7">
            <a:extLst>
              <a:ext uri="{FF2B5EF4-FFF2-40B4-BE49-F238E27FC236}">
                <a16:creationId xmlns:a16="http://schemas.microsoft.com/office/drawing/2014/main" id="{B4F06518-E854-474F-8E1B-708087FE845A}"/>
              </a:ext>
            </a:extLst>
          </p:cNvPr>
          <p:cNvSpPr/>
          <p:nvPr/>
        </p:nvSpPr>
        <p:spPr>
          <a:xfrm>
            <a:off x="6206944" y="3062971"/>
            <a:ext cx="2914849" cy="830997"/>
          </a:xfrm>
          <a:prstGeom prst="rect">
            <a:avLst/>
          </a:prstGeom>
        </p:spPr>
        <p:txBody>
          <a:bodyPr wrap="square">
            <a:spAutoFit/>
          </a:bodyPr>
          <a:lstStyle/>
          <a:p>
            <a:r>
              <a:rPr lang="en-US" sz="1200" dirty="0"/>
              <a:t>Clipart Library. (n.d.). </a:t>
            </a:r>
            <a:r>
              <a:rPr lang="en-US" sz="1200" i="1" dirty="0"/>
              <a:t>Measurement clipart</a:t>
            </a:r>
            <a:r>
              <a:rPr lang="en-US" sz="1200" dirty="0"/>
              <a:t> [Image]. Retrieved September 20, 2025, from</a:t>
            </a:r>
            <a:r>
              <a:rPr lang="uz-Cyrl-UZ" sz="1200" dirty="0"/>
              <a:t> </a:t>
            </a:r>
            <a:r>
              <a:rPr lang="en-US" sz="1200" dirty="0"/>
              <a:t>https://clipart-library.com/data_images/106579.jpg</a:t>
            </a:r>
            <a:endParaRPr lang="ru-RU" sz="1200" dirty="0"/>
          </a:p>
        </p:txBody>
      </p:sp>
      <p:sp>
        <p:nvSpPr>
          <p:cNvPr id="12" name="Прямоугольник: скругленные углы 11">
            <a:extLst>
              <a:ext uri="{FF2B5EF4-FFF2-40B4-BE49-F238E27FC236}">
                <a16:creationId xmlns:a16="http://schemas.microsoft.com/office/drawing/2014/main" id="{80D5D506-3131-4956-A3B4-4F0A3F0E9847}"/>
              </a:ext>
            </a:extLst>
          </p:cNvPr>
          <p:cNvSpPr/>
          <p:nvPr/>
        </p:nvSpPr>
        <p:spPr>
          <a:xfrm>
            <a:off x="714526" y="3851700"/>
            <a:ext cx="3315008" cy="54616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solidFill>
                  <a:srgbClr val="FF0000"/>
                </a:solidFill>
                <a:latin typeface="Arial" pitchFamily="34" charset="0"/>
                <a:cs typeface="Arial" pitchFamily="34" charset="0"/>
              </a:rPr>
              <a:t>Fizik </a:t>
            </a:r>
            <a:r>
              <a:rPr lang="en-US" b="1" dirty="0" err="1">
                <a:solidFill>
                  <a:srgbClr val="FF0000"/>
                </a:solidFill>
                <a:latin typeface="Arial" pitchFamily="34" charset="0"/>
                <a:cs typeface="Arial" pitchFamily="34" charset="0"/>
              </a:rPr>
              <a:t>kattalik</a:t>
            </a:r>
            <a:r>
              <a:rPr lang="en-US" b="1" dirty="0">
                <a:solidFill>
                  <a:srgbClr val="FF0000"/>
                </a:solidFill>
                <a:latin typeface="Arial" pitchFamily="34" charset="0"/>
                <a:cs typeface="Arial" pitchFamily="34" charset="0"/>
              </a:rPr>
              <a:t> </a:t>
            </a:r>
            <a:r>
              <a:rPr lang="en-US" b="1" dirty="0" err="1">
                <a:solidFill>
                  <a:srgbClr val="FF0000"/>
                </a:solidFill>
                <a:latin typeface="Arial" pitchFamily="34" charset="0"/>
                <a:cs typeface="Arial" pitchFamily="34" charset="0"/>
              </a:rPr>
              <a:t>birligi</a:t>
            </a:r>
            <a:endParaRPr lang="ru-RU" dirty="0"/>
          </a:p>
        </p:txBody>
      </p:sp>
      <p:sp>
        <p:nvSpPr>
          <p:cNvPr id="13" name="Облачко с текстом: прямоугольное 12">
            <a:extLst>
              <a:ext uri="{FF2B5EF4-FFF2-40B4-BE49-F238E27FC236}">
                <a16:creationId xmlns:a16="http://schemas.microsoft.com/office/drawing/2014/main" id="{3B249620-B30A-4707-9E7C-EEF404D26953}"/>
              </a:ext>
            </a:extLst>
          </p:cNvPr>
          <p:cNvSpPr/>
          <p:nvPr/>
        </p:nvSpPr>
        <p:spPr>
          <a:xfrm>
            <a:off x="1667406" y="4552826"/>
            <a:ext cx="6532361" cy="1691208"/>
          </a:xfrm>
          <a:prstGeom prst="wedgeRectCallout">
            <a:avLst>
              <a:gd name="adj1" fmla="val -54980"/>
              <a:gd name="adj2" fmla="val -6658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latin typeface="Arial" pitchFamily="34" charset="0"/>
                <a:cs typeface="Arial" pitchFamily="34" charset="0"/>
              </a:rPr>
              <a:t>– son </a:t>
            </a:r>
            <a:r>
              <a:rPr lang="en-US" b="1" dirty="0" err="1">
                <a:latin typeface="Arial" pitchFamily="34" charset="0"/>
                <a:cs typeface="Arial" pitchFamily="34" charset="0"/>
              </a:rPr>
              <a:t>jihatdan</a:t>
            </a:r>
            <a:r>
              <a:rPr lang="en-US" b="1" dirty="0">
                <a:latin typeface="Arial" pitchFamily="34" charset="0"/>
                <a:cs typeface="Arial" pitchFamily="34" charset="0"/>
              </a:rPr>
              <a:t> </a:t>
            </a:r>
            <a:r>
              <a:rPr lang="en-US" b="1" dirty="0" err="1">
                <a:latin typeface="Arial" pitchFamily="34" charset="0"/>
                <a:cs typeface="Arial" pitchFamily="34" charset="0"/>
              </a:rPr>
              <a:t>qiymati</a:t>
            </a:r>
            <a:r>
              <a:rPr lang="en-US" b="1" dirty="0">
                <a:latin typeface="Arial" pitchFamily="34" charset="0"/>
                <a:cs typeface="Arial" pitchFamily="34" charset="0"/>
              </a:rPr>
              <a:t> </a:t>
            </a:r>
            <a:r>
              <a:rPr lang="en-US" b="1" dirty="0" err="1">
                <a:latin typeface="Arial" pitchFamily="34" charset="0"/>
                <a:cs typeface="Arial" pitchFamily="34" charset="0"/>
              </a:rPr>
              <a:t>birga</a:t>
            </a:r>
            <a:r>
              <a:rPr lang="en-US" b="1" dirty="0">
                <a:latin typeface="Arial" pitchFamily="34" charset="0"/>
                <a:cs typeface="Arial" pitchFamily="34" charset="0"/>
              </a:rPr>
              <a:t> </a:t>
            </a:r>
            <a:r>
              <a:rPr lang="en-US" b="1" dirty="0" err="1">
                <a:latin typeface="Arial" pitchFamily="34" charset="0"/>
                <a:cs typeface="Arial" pitchFamily="34" charset="0"/>
              </a:rPr>
              <a:t>tenglashtirilgan</a:t>
            </a:r>
            <a:r>
              <a:rPr lang="en-US" b="1" dirty="0">
                <a:latin typeface="Arial" pitchFamily="34" charset="0"/>
                <a:cs typeface="Arial" pitchFamily="34" charset="0"/>
              </a:rPr>
              <a:t> </a:t>
            </a:r>
            <a:r>
              <a:rPr lang="en-US" b="1" dirty="0" err="1">
                <a:latin typeface="Arial" pitchFamily="34" charset="0"/>
                <a:cs typeface="Arial" pitchFamily="34" charset="0"/>
              </a:rPr>
              <a:t>ko`rsatkichga</a:t>
            </a:r>
            <a:r>
              <a:rPr lang="en-US" b="1" dirty="0">
                <a:latin typeface="Arial" pitchFamily="34" charset="0"/>
                <a:cs typeface="Arial" pitchFamily="34" charset="0"/>
              </a:rPr>
              <a:t> </a:t>
            </a:r>
            <a:r>
              <a:rPr lang="en-US" b="1" dirty="0" err="1">
                <a:latin typeface="Arial" pitchFamily="34" charset="0"/>
                <a:cs typeface="Arial" pitchFamily="34" charset="0"/>
              </a:rPr>
              <a:t>ega</a:t>
            </a:r>
            <a:r>
              <a:rPr lang="en-US" b="1" dirty="0">
                <a:latin typeface="Arial" pitchFamily="34" charset="0"/>
                <a:cs typeface="Arial" pitchFamily="34" charset="0"/>
              </a:rPr>
              <a:t> </a:t>
            </a:r>
            <a:r>
              <a:rPr lang="en-US" b="1" dirty="0" err="1">
                <a:latin typeface="Arial" pitchFamily="34" charset="0"/>
                <a:cs typeface="Arial" pitchFamily="34" charset="0"/>
              </a:rPr>
              <a:t>bo`lgan</a:t>
            </a:r>
            <a:r>
              <a:rPr lang="en-US" b="1" dirty="0">
                <a:latin typeface="Arial" pitchFamily="34" charset="0"/>
                <a:cs typeface="Arial" pitchFamily="34" charset="0"/>
              </a:rPr>
              <a:t> </a:t>
            </a:r>
            <a:r>
              <a:rPr lang="en-US" b="1" dirty="0" err="1">
                <a:latin typeface="Arial" pitchFamily="34" charset="0"/>
                <a:cs typeface="Arial" pitchFamily="34" charset="0"/>
              </a:rPr>
              <a:t>fizik</a:t>
            </a:r>
            <a:r>
              <a:rPr lang="en-US" b="1" dirty="0">
                <a:latin typeface="Arial" pitchFamily="34" charset="0"/>
                <a:cs typeface="Arial" pitchFamily="34" charset="0"/>
              </a:rPr>
              <a:t> </a:t>
            </a:r>
            <a:r>
              <a:rPr lang="en-US" b="1" dirty="0" err="1">
                <a:latin typeface="Arial" pitchFamily="34" charset="0"/>
                <a:cs typeface="Arial" pitchFamily="34" charset="0"/>
              </a:rPr>
              <a:t>kattalik</a:t>
            </a:r>
            <a:endParaRPr lang="ru-RU" b="1" dirty="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176191493"/>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Картинки по запросу измерение линейкой"/>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278958" y="207878"/>
            <a:ext cx="7128792" cy="3095397"/>
          </a:xfrm>
          <a:prstGeom prst="rect">
            <a:avLst/>
          </a:prstGeom>
          <a:noFill/>
          <a:extLst>
            <a:ext uri="{909E8E84-426E-40DD-AFC4-6F175D3DCCD1}">
              <a14:hiddenFill xmlns:a14="http://schemas.microsoft.com/office/drawing/2010/main">
                <a:solidFill>
                  <a:srgbClr val="FFFFFF"/>
                </a:solidFill>
              </a14:hiddenFill>
            </a:ext>
          </a:extLst>
        </p:spPr>
      </p:pic>
      <p:sp>
        <p:nvSpPr>
          <p:cNvPr id="4" name="10-конечная звезда 3">
            <a:extLst>
              <a:ext uri="{FF2B5EF4-FFF2-40B4-BE49-F238E27FC236}">
                <a16:creationId xmlns:a16="http://schemas.microsoft.com/office/drawing/2014/main" id="{9EE1A938-066B-4F59-935D-1633B8B4761C}"/>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31</a:t>
            </a:r>
            <a:endParaRPr lang="ru-RU" sz="2000" dirty="0">
              <a:solidFill>
                <a:schemeClr val="tx1"/>
              </a:solidFill>
              <a:latin typeface="Palatino Linotype" panose="02040502050505030304" pitchFamily="18" charset="0"/>
            </a:endParaRPr>
          </a:p>
        </p:txBody>
      </p:sp>
      <p:sp>
        <p:nvSpPr>
          <p:cNvPr id="2" name="Прямоугольник 1">
            <a:extLst>
              <a:ext uri="{FF2B5EF4-FFF2-40B4-BE49-F238E27FC236}">
                <a16:creationId xmlns:a16="http://schemas.microsoft.com/office/drawing/2014/main" id="{EA511192-9415-4D7B-B235-8BB250CFBF11}"/>
              </a:ext>
            </a:extLst>
          </p:cNvPr>
          <p:cNvSpPr/>
          <p:nvPr/>
        </p:nvSpPr>
        <p:spPr>
          <a:xfrm>
            <a:off x="2286000" y="3554725"/>
            <a:ext cx="6390456" cy="461665"/>
          </a:xfrm>
          <a:prstGeom prst="rect">
            <a:avLst/>
          </a:prstGeom>
        </p:spPr>
        <p:txBody>
          <a:bodyPr wrap="square">
            <a:spAutoFit/>
          </a:bodyPr>
          <a:lstStyle/>
          <a:p>
            <a:r>
              <a:rPr lang="en-US" sz="1200" dirty="0"/>
              <a:t>kabinet-337. (n.d.). </a:t>
            </a:r>
            <a:r>
              <a:rPr lang="en-US" sz="1200" i="1" dirty="0"/>
              <a:t>Schoolbook illustration</a:t>
            </a:r>
            <a:r>
              <a:rPr lang="en-US" sz="1200" dirty="0"/>
              <a:t> [Image]. Retrieved September 20, 2025,</a:t>
            </a:r>
            <a:r>
              <a:rPr lang="uz-Cyrl-UZ" sz="1200" dirty="0"/>
              <a:t> </a:t>
            </a:r>
            <a:r>
              <a:rPr lang="en-US" sz="1200" dirty="0"/>
              <a:t>https://kabinet-337.narod.ru/uchebnik-6-class/images/page2/value.jpg</a:t>
            </a:r>
            <a:endParaRPr lang="ru-RU" sz="1200" dirty="0"/>
          </a:p>
        </p:txBody>
      </p:sp>
      <p:sp>
        <p:nvSpPr>
          <p:cNvPr id="3" name="Прямоугольник: скругленные углы 2">
            <a:extLst>
              <a:ext uri="{FF2B5EF4-FFF2-40B4-BE49-F238E27FC236}">
                <a16:creationId xmlns:a16="http://schemas.microsoft.com/office/drawing/2014/main" id="{D0C4126B-8CED-4A18-9F42-47B9F62C311E}"/>
              </a:ext>
            </a:extLst>
          </p:cNvPr>
          <p:cNvSpPr/>
          <p:nvPr/>
        </p:nvSpPr>
        <p:spPr>
          <a:xfrm>
            <a:off x="1043608" y="4005064"/>
            <a:ext cx="2448272" cy="57606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latin typeface="Arial" pitchFamily="34" charset="0"/>
                <a:cs typeface="Arial" pitchFamily="34" charset="0"/>
              </a:rPr>
              <a:t>O'lchash</a:t>
            </a:r>
            <a:endParaRPr lang="ru-RU" sz="2800" dirty="0"/>
          </a:p>
        </p:txBody>
      </p:sp>
      <p:sp>
        <p:nvSpPr>
          <p:cNvPr id="6" name="Облачко с текстом: прямоугольное 5">
            <a:extLst>
              <a:ext uri="{FF2B5EF4-FFF2-40B4-BE49-F238E27FC236}">
                <a16:creationId xmlns:a16="http://schemas.microsoft.com/office/drawing/2014/main" id="{B73BC341-8962-4BD6-ADD9-4ADFF7C5D7B3}"/>
              </a:ext>
            </a:extLst>
          </p:cNvPr>
          <p:cNvSpPr/>
          <p:nvPr/>
        </p:nvSpPr>
        <p:spPr>
          <a:xfrm>
            <a:off x="1259633" y="4754468"/>
            <a:ext cx="6912768" cy="1644204"/>
          </a:xfrm>
          <a:prstGeom prst="wedgeRectCallout">
            <a:avLst>
              <a:gd name="adj1" fmla="val -49573"/>
              <a:gd name="adj2" fmla="val -6149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0000FF"/>
                </a:solidFill>
                <a:cs typeface="Arial" pitchFamily="34" charset="0"/>
              </a:rPr>
              <a:t>— </a:t>
            </a:r>
            <a:r>
              <a:rPr lang="en-US" sz="2800" b="1" dirty="0" err="1">
                <a:solidFill>
                  <a:srgbClr val="0000FF"/>
                </a:solidFill>
                <a:cs typeface="Arial" pitchFamily="34" charset="0"/>
              </a:rPr>
              <a:t>fizik</a:t>
            </a:r>
            <a:r>
              <a:rPr lang="en-US" sz="2800" b="1" dirty="0">
                <a:solidFill>
                  <a:srgbClr val="0000FF"/>
                </a:solidFill>
                <a:cs typeface="Arial" pitchFamily="34" charset="0"/>
              </a:rPr>
              <a:t> </a:t>
            </a:r>
            <a:r>
              <a:rPr lang="en-US" sz="2800" b="1" dirty="0" err="1">
                <a:solidFill>
                  <a:srgbClr val="0000FF"/>
                </a:solidFill>
                <a:cs typeface="Arial" pitchFamily="34" charset="0"/>
              </a:rPr>
              <a:t>kattalik</a:t>
            </a:r>
            <a:r>
              <a:rPr lang="en-US" sz="2800" b="1" dirty="0">
                <a:solidFill>
                  <a:srgbClr val="0000FF"/>
                </a:solidFill>
                <a:cs typeface="Arial" pitchFamily="34" charset="0"/>
              </a:rPr>
              <a:t> </a:t>
            </a:r>
            <a:r>
              <a:rPr lang="en-US" sz="2800" b="1" dirty="0" err="1">
                <a:solidFill>
                  <a:srgbClr val="0000FF"/>
                </a:solidFill>
                <a:cs typeface="Arial" pitchFamily="34" charset="0"/>
              </a:rPr>
              <a:t>qiymatini</a:t>
            </a:r>
            <a:r>
              <a:rPr lang="en-US" sz="2800" b="1" dirty="0">
                <a:solidFill>
                  <a:srgbClr val="0000FF"/>
                </a:solidFill>
                <a:cs typeface="Arial" pitchFamily="34" charset="0"/>
              </a:rPr>
              <a:t> </a:t>
            </a:r>
            <a:r>
              <a:rPr lang="en-US" sz="2800" b="1" dirty="0" err="1">
                <a:solidFill>
                  <a:srgbClr val="0000FF"/>
                </a:solidFill>
                <a:cs typeface="Arial" pitchFamily="34" charset="0"/>
              </a:rPr>
              <a:t>tajribada</a:t>
            </a:r>
            <a:r>
              <a:rPr lang="en-US" sz="2800" b="1" dirty="0">
                <a:solidFill>
                  <a:srgbClr val="0000FF"/>
                </a:solidFill>
                <a:cs typeface="Arial" pitchFamily="34" charset="0"/>
              </a:rPr>
              <a:t> </a:t>
            </a:r>
            <a:r>
              <a:rPr lang="en-US" sz="2800" b="1" dirty="0" err="1">
                <a:solidFill>
                  <a:srgbClr val="0000FF"/>
                </a:solidFill>
                <a:cs typeface="Arial" pitchFamily="34" charset="0"/>
              </a:rPr>
              <a:t>maxsus</a:t>
            </a:r>
            <a:r>
              <a:rPr lang="en-US" sz="2800" b="1" dirty="0">
                <a:solidFill>
                  <a:srgbClr val="0000FF"/>
                </a:solidFill>
                <a:cs typeface="Arial" pitchFamily="34" charset="0"/>
              </a:rPr>
              <a:t> </a:t>
            </a:r>
            <a:r>
              <a:rPr lang="en-US" sz="2800" b="1" dirty="0" err="1">
                <a:solidFill>
                  <a:srgbClr val="0000FF"/>
                </a:solidFill>
                <a:cs typeface="Arial" pitchFamily="34" charset="0"/>
              </a:rPr>
              <a:t>texnik</a:t>
            </a:r>
            <a:r>
              <a:rPr lang="en-US" sz="2800" b="1" dirty="0">
                <a:solidFill>
                  <a:srgbClr val="0000FF"/>
                </a:solidFill>
                <a:cs typeface="Arial" pitchFamily="34" charset="0"/>
              </a:rPr>
              <a:t> </a:t>
            </a:r>
            <a:r>
              <a:rPr lang="en-US" sz="2800" b="1" dirty="0" err="1">
                <a:solidFill>
                  <a:srgbClr val="0000FF"/>
                </a:solidFill>
                <a:cs typeface="Arial" pitchFamily="34" charset="0"/>
              </a:rPr>
              <a:t>vositalar</a:t>
            </a:r>
            <a:r>
              <a:rPr lang="en-US" sz="2800" b="1" dirty="0">
                <a:solidFill>
                  <a:srgbClr val="0000FF"/>
                </a:solidFill>
                <a:cs typeface="Arial" pitchFamily="34" charset="0"/>
              </a:rPr>
              <a:t> </a:t>
            </a:r>
            <a:r>
              <a:rPr lang="en-US" sz="2800" b="1" dirty="0" err="1">
                <a:solidFill>
                  <a:srgbClr val="0000FF"/>
                </a:solidFill>
                <a:cs typeface="Arial" pitchFamily="34" charset="0"/>
              </a:rPr>
              <a:t>yordamida</a:t>
            </a:r>
            <a:r>
              <a:rPr lang="en-US" sz="2800" b="1" dirty="0">
                <a:solidFill>
                  <a:srgbClr val="0000FF"/>
                </a:solidFill>
                <a:cs typeface="Arial" pitchFamily="34" charset="0"/>
              </a:rPr>
              <a:t> </a:t>
            </a:r>
            <a:r>
              <a:rPr lang="en-US" sz="2800" b="1" dirty="0" err="1">
                <a:solidFill>
                  <a:srgbClr val="0000FF"/>
                </a:solidFill>
                <a:cs typeface="Arial" pitchFamily="34" charset="0"/>
              </a:rPr>
              <a:t>aniqlash</a:t>
            </a:r>
            <a:r>
              <a:rPr lang="en-US" sz="2800" b="1" dirty="0">
                <a:solidFill>
                  <a:srgbClr val="0000FF"/>
                </a:solidFill>
                <a:cs typeface="Arial" pitchFamily="34" charset="0"/>
              </a:rPr>
              <a:t> </a:t>
            </a:r>
            <a:r>
              <a:rPr lang="en-US" sz="2800" b="1" dirty="0" err="1">
                <a:solidFill>
                  <a:srgbClr val="0000FF"/>
                </a:solidFill>
                <a:cs typeface="Arial" pitchFamily="34" charset="0"/>
              </a:rPr>
              <a:t>jarayoni</a:t>
            </a:r>
            <a:endParaRPr lang="ru-RU" sz="2800" b="1" dirty="0">
              <a:solidFill>
                <a:srgbClr val="0000FF"/>
              </a:solidFill>
              <a:cs typeface="Arial" pitchFamily="34" charset="0"/>
            </a:endParaRPr>
          </a:p>
        </p:txBody>
      </p:sp>
    </p:spTree>
    <p:extLst>
      <p:ext uri="{BB962C8B-B14F-4D97-AF65-F5344CB8AC3E}">
        <p14:creationId xmlns:p14="http://schemas.microsoft.com/office/powerpoint/2010/main" val="892485171"/>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15832" y="735087"/>
            <a:ext cx="8280920" cy="830997"/>
          </a:xfrm>
          <a:prstGeom prst="rect">
            <a:avLst/>
          </a:prstGeom>
          <a:solidFill>
            <a:schemeClr val="accent6">
              <a:lumMod val="20000"/>
              <a:lumOff val="80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just"/>
            <a:r>
              <a:rPr lang="ru-RU" sz="2400" b="1" dirty="0">
                <a:solidFill>
                  <a:schemeClr val="tx1"/>
                </a:solidFill>
                <a:latin typeface="Arial" pitchFamily="34" charset="0"/>
                <a:cs typeface="Arial" pitchFamily="34" charset="0"/>
              </a:rPr>
              <a:t>1. </a:t>
            </a:r>
            <a:r>
              <a:rPr lang="en-US" sz="2400" b="1" dirty="0">
                <a:solidFill>
                  <a:schemeClr val="tx1"/>
                </a:solidFill>
                <a:latin typeface="Arial" pitchFamily="34" charset="0"/>
                <a:cs typeface="Arial" pitchFamily="34" charset="0"/>
              </a:rPr>
              <a:t>Faqat real </a:t>
            </a:r>
            <a:r>
              <a:rPr lang="en-US" sz="2400" b="1" dirty="0" err="1">
                <a:solidFill>
                  <a:schemeClr val="tx1"/>
                </a:solidFill>
                <a:latin typeface="Arial" pitchFamily="34" charset="0"/>
                <a:cs typeface="Arial" pitchFamily="34" charset="0"/>
              </a:rPr>
              <a:t>mavjud</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ob'ektlarning</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xususiyatlarini</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o'lchash</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mumkin</a:t>
            </a:r>
            <a:endParaRPr lang="ru-RU" sz="2400" b="1" dirty="0">
              <a:solidFill>
                <a:schemeClr val="tx1"/>
              </a:solidFill>
              <a:latin typeface="Arial" pitchFamily="34" charset="0"/>
              <a:cs typeface="Arial" pitchFamily="34" charset="0"/>
            </a:endParaRPr>
          </a:p>
        </p:txBody>
      </p:sp>
      <p:sp>
        <p:nvSpPr>
          <p:cNvPr id="5" name="TextBox 4"/>
          <p:cNvSpPr txBox="1"/>
          <p:nvPr/>
        </p:nvSpPr>
        <p:spPr>
          <a:xfrm>
            <a:off x="827584" y="1887215"/>
            <a:ext cx="8280920" cy="461665"/>
          </a:xfrm>
          <a:prstGeom prst="rect">
            <a:avLst/>
          </a:prstGeom>
          <a:solidFill>
            <a:schemeClr val="accent6">
              <a:lumMod val="20000"/>
              <a:lumOff val="80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ru-RU" sz="2400" b="1" dirty="0">
                <a:solidFill>
                  <a:schemeClr val="tx1"/>
                </a:solidFill>
                <a:latin typeface="Arial" pitchFamily="34" charset="0"/>
                <a:cs typeface="Arial" pitchFamily="34" charset="0"/>
              </a:rPr>
              <a:t>2. </a:t>
            </a:r>
            <a:r>
              <a:rPr lang="en-US" sz="2400" b="1" dirty="0">
                <a:solidFill>
                  <a:schemeClr val="tx1"/>
                </a:solidFill>
                <a:latin typeface="Arial" pitchFamily="34" charset="0"/>
                <a:cs typeface="Arial" pitchFamily="34" charset="0"/>
              </a:rPr>
              <a:t>O'lchash </a:t>
            </a:r>
            <a:r>
              <a:rPr lang="en-US" sz="2400" b="1" dirty="0" err="1">
                <a:solidFill>
                  <a:schemeClr val="tx1"/>
                </a:solidFill>
                <a:latin typeface="Arial" pitchFamily="34" charset="0"/>
                <a:cs typeface="Arial" pitchFamily="34" charset="0"/>
              </a:rPr>
              <a:t>tajribalar</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o`tkazishni</a:t>
            </a:r>
            <a:r>
              <a:rPr lang="en-US" sz="2400" b="1" dirty="0">
                <a:solidFill>
                  <a:schemeClr val="tx1"/>
                </a:solidFill>
                <a:latin typeface="Arial" pitchFamily="34" charset="0"/>
                <a:cs typeface="Arial" pitchFamily="34" charset="0"/>
              </a:rPr>
              <a:t> talab </a:t>
            </a:r>
            <a:r>
              <a:rPr lang="en-US" sz="2400" b="1" dirty="0" err="1">
                <a:solidFill>
                  <a:schemeClr val="tx1"/>
                </a:solidFill>
                <a:latin typeface="Arial" pitchFamily="34" charset="0"/>
                <a:cs typeface="Arial" pitchFamily="34" charset="0"/>
              </a:rPr>
              <a:t>qiladi</a:t>
            </a:r>
            <a:endParaRPr lang="ru-RU" sz="2400" b="1" dirty="0">
              <a:solidFill>
                <a:schemeClr val="tx1"/>
              </a:solidFill>
              <a:latin typeface="Arial" pitchFamily="34" charset="0"/>
              <a:cs typeface="Arial" pitchFamily="34" charset="0"/>
            </a:endParaRPr>
          </a:p>
        </p:txBody>
      </p:sp>
      <p:sp>
        <p:nvSpPr>
          <p:cNvPr id="8" name="TextBox 7"/>
          <p:cNvSpPr txBox="1"/>
          <p:nvPr/>
        </p:nvSpPr>
        <p:spPr>
          <a:xfrm>
            <a:off x="814753" y="2679303"/>
            <a:ext cx="8280920" cy="461665"/>
          </a:xfrm>
          <a:prstGeom prst="rect">
            <a:avLst/>
          </a:prstGeom>
          <a:solidFill>
            <a:schemeClr val="accent6">
              <a:lumMod val="20000"/>
              <a:lumOff val="80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ru-RU" sz="2400" b="1" dirty="0">
                <a:solidFill>
                  <a:schemeClr val="tx1"/>
                </a:solidFill>
                <a:latin typeface="Arial" pitchFamily="34" charset="0"/>
                <a:cs typeface="Arial" pitchFamily="34" charset="0"/>
              </a:rPr>
              <a:t>3. </a:t>
            </a:r>
            <a:r>
              <a:rPr lang="en-US" sz="2400" b="1" dirty="0">
                <a:solidFill>
                  <a:schemeClr val="tx1"/>
                </a:solidFill>
                <a:latin typeface="Arial" pitchFamily="34" charset="0"/>
                <a:cs typeface="Arial" pitchFamily="34" charset="0"/>
              </a:rPr>
              <a:t>O'lchash </a:t>
            </a:r>
            <a:r>
              <a:rPr lang="en-US" sz="2400" b="1" dirty="0" err="1">
                <a:solidFill>
                  <a:schemeClr val="tx1"/>
                </a:solidFill>
                <a:latin typeface="Arial" pitchFamily="34" charset="0"/>
                <a:cs typeface="Arial" pitchFamily="34" charset="0"/>
              </a:rPr>
              <a:t>uchun</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maxsus</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texnik</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vositalar</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kerak</a:t>
            </a:r>
            <a:endParaRPr lang="ru-RU" sz="2400" b="1" dirty="0">
              <a:solidFill>
                <a:schemeClr val="tx1"/>
              </a:solidFill>
              <a:latin typeface="Arial" pitchFamily="34" charset="0"/>
              <a:cs typeface="Arial" pitchFamily="34" charset="0"/>
            </a:endParaRPr>
          </a:p>
        </p:txBody>
      </p:sp>
      <p:sp>
        <p:nvSpPr>
          <p:cNvPr id="9" name="TextBox 8"/>
          <p:cNvSpPr txBox="1"/>
          <p:nvPr/>
        </p:nvSpPr>
        <p:spPr>
          <a:xfrm>
            <a:off x="814753" y="3471391"/>
            <a:ext cx="8280920" cy="461665"/>
          </a:xfrm>
          <a:prstGeom prst="rect">
            <a:avLst/>
          </a:prstGeom>
          <a:solidFill>
            <a:schemeClr val="accent6">
              <a:lumMod val="20000"/>
              <a:lumOff val="80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ru-RU" sz="2400" b="1" dirty="0">
                <a:solidFill>
                  <a:schemeClr val="tx1"/>
                </a:solidFill>
                <a:latin typeface="Arial" pitchFamily="34" charset="0"/>
                <a:cs typeface="Arial" pitchFamily="34" charset="0"/>
              </a:rPr>
              <a:t>4. </a:t>
            </a:r>
            <a:r>
              <a:rPr lang="en-US" sz="2400" b="1" dirty="0">
                <a:solidFill>
                  <a:schemeClr val="tx1"/>
                </a:solidFill>
                <a:latin typeface="Arial" pitchFamily="34" charset="0"/>
                <a:cs typeface="Arial" pitchFamily="34" charset="0"/>
              </a:rPr>
              <a:t>O'lchash </a:t>
            </a:r>
            <a:r>
              <a:rPr lang="en-US" sz="2400" b="1" dirty="0" err="1">
                <a:solidFill>
                  <a:schemeClr val="tx1"/>
                </a:solidFill>
                <a:latin typeface="Arial" pitchFamily="34" charset="0"/>
                <a:cs typeface="Arial" pitchFamily="34" charset="0"/>
              </a:rPr>
              <a:t>natijasi</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fizik</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kattalikning</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qiymatidir</a:t>
            </a:r>
            <a:endParaRPr lang="ru-RU" sz="2400" b="1" dirty="0">
              <a:solidFill>
                <a:schemeClr val="tx1"/>
              </a:solidFill>
              <a:latin typeface="Arial" pitchFamily="34" charset="0"/>
              <a:cs typeface="Arial" pitchFamily="34" charset="0"/>
            </a:endParaRPr>
          </a:p>
        </p:txBody>
      </p:sp>
      <p:sp>
        <p:nvSpPr>
          <p:cNvPr id="7" name="TextBox 6"/>
          <p:cNvSpPr txBox="1"/>
          <p:nvPr/>
        </p:nvSpPr>
        <p:spPr>
          <a:xfrm>
            <a:off x="708204" y="51012"/>
            <a:ext cx="8280920" cy="584775"/>
          </a:xfrm>
          <a:prstGeom prst="rect">
            <a:avLst/>
          </a:prstGeom>
          <a:solidFill>
            <a:schemeClr val="accent2">
              <a:lumMod val="20000"/>
              <a:lumOff val="80000"/>
            </a:schemeClr>
          </a:solidFill>
        </p:spPr>
        <p:txBody>
          <a:bodyPr wrap="square" rtlCol="0">
            <a:spAutoFit/>
          </a:bodyPr>
          <a:lstStyle/>
          <a:p>
            <a:pPr algn="ctr"/>
            <a:r>
              <a:rPr lang="en-US" sz="3200" b="1" dirty="0">
                <a:solidFill>
                  <a:srgbClr val="FF0000"/>
                </a:solidFill>
                <a:latin typeface="Arial" pitchFamily="34" charset="0"/>
                <a:cs typeface="Arial" pitchFamily="34" charset="0"/>
              </a:rPr>
              <a:t>"O'lchash" </a:t>
            </a:r>
            <a:r>
              <a:rPr lang="en-US" sz="3200" b="1" dirty="0" err="1">
                <a:solidFill>
                  <a:srgbClr val="0000FF"/>
                </a:solidFill>
                <a:latin typeface="Arial" pitchFamily="34" charset="0"/>
                <a:cs typeface="Arial" pitchFamily="34" charset="0"/>
              </a:rPr>
              <a:t>tushunchasining</a:t>
            </a:r>
            <a:r>
              <a:rPr lang="en-US" sz="3200" b="1" dirty="0">
                <a:solidFill>
                  <a:srgbClr val="0000FF"/>
                </a:solidFill>
                <a:latin typeface="Arial" pitchFamily="34" charset="0"/>
                <a:cs typeface="Arial" pitchFamily="34" charset="0"/>
              </a:rPr>
              <a:t> </a:t>
            </a:r>
            <a:r>
              <a:rPr lang="en-US" sz="3200" b="1" dirty="0" err="1">
                <a:solidFill>
                  <a:srgbClr val="0000FF"/>
                </a:solidFill>
                <a:latin typeface="Arial" pitchFamily="34" charset="0"/>
                <a:cs typeface="Arial" pitchFamily="34" charset="0"/>
              </a:rPr>
              <a:t>belgilari</a:t>
            </a:r>
            <a:endParaRPr lang="ru-RU" sz="3200" b="1" dirty="0">
              <a:solidFill>
                <a:srgbClr val="0000FF"/>
              </a:solidFill>
              <a:latin typeface="Arial" pitchFamily="34" charset="0"/>
              <a:cs typeface="Arial" pitchFamily="34" charset="0"/>
            </a:endParaRPr>
          </a:p>
        </p:txBody>
      </p:sp>
      <p:pic>
        <p:nvPicPr>
          <p:cNvPr id="6" name="Рисунок 5">
            <a:extLst>
              <a:ext uri="{FF2B5EF4-FFF2-40B4-BE49-F238E27FC236}">
                <a16:creationId xmlns:a16="http://schemas.microsoft.com/office/drawing/2014/main" id="{A5E84725-8862-42E9-942E-B38DA9BC4072}"/>
              </a:ext>
            </a:extLst>
          </p:cNvPr>
          <p:cNvPicPr>
            <a:picLocks noChangeAspect="1"/>
          </p:cNvPicPr>
          <p:nvPr/>
        </p:nvPicPr>
        <p:blipFill>
          <a:blip r:embed="rId3"/>
          <a:stretch>
            <a:fillRect/>
          </a:stretch>
        </p:blipFill>
        <p:spPr>
          <a:xfrm>
            <a:off x="611560" y="4140688"/>
            <a:ext cx="2496865" cy="1664576"/>
          </a:xfrm>
          <a:prstGeom prst="ellipse">
            <a:avLst/>
          </a:prstGeom>
          <a:ln>
            <a:noFill/>
          </a:ln>
          <a:effectLst>
            <a:softEdge rad="112500"/>
          </a:effectLst>
        </p:spPr>
      </p:pic>
      <p:sp>
        <p:nvSpPr>
          <p:cNvPr id="11" name="Стрелка: вниз 10">
            <a:extLst>
              <a:ext uri="{FF2B5EF4-FFF2-40B4-BE49-F238E27FC236}">
                <a16:creationId xmlns:a16="http://schemas.microsoft.com/office/drawing/2014/main" id="{129495F0-6F58-431B-9015-A8A7F3ECE702}"/>
              </a:ext>
            </a:extLst>
          </p:cNvPr>
          <p:cNvSpPr/>
          <p:nvPr/>
        </p:nvSpPr>
        <p:spPr>
          <a:xfrm>
            <a:off x="107504" y="1196752"/>
            <a:ext cx="575474" cy="381642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Рисунок 11">
            <a:extLst>
              <a:ext uri="{FF2B5EF4-FFF2-40B4-BE49-F238E27FC236}">
                <a16:creationId xmlns:a16="http://schemas.microsoft.com/office/drawing/2014/main" id="{7739895E-C346-485F-9163-5377682001E5}"/>
              </a:ext>
            </a:extLst>
          </p:cNvPr>
          <p:cNvPicPr>
            <a:picLocks noChangeAspect="1"/>
          </p:cNvPicPr>
          <p:nvPr/>
        </p:nvPicPr>
        <p:blipFill>
          <a:blip r:embed="rId4"/>
          <a:stretch>
            <a:fillRect/>
          </a:stretch>
        </p:blipFill>
        <p:spPr>
          <a:xfrm>
            <a:off x="3456130" y="4203524"/>
            <a:ext cx="2294598" cy="1529732"/>
          </a:xfrm>
          <a:prstGeom prst="ellipse">
            <a:avLst/>
          </a:prstGeom>
          <a:ln>
            <a:noFill/>
          </a:ln>
          <a:effectLst>
            <a:softEdge rad="112500"/>
          </a:effectLst>
        </p:spPr>
      </p:pic>
      <p:sp>
        <p:nvSpPr>
          <p:cNvPr id="13" name="Прямоугольник 12">
            <a:extLst>
              <a:ext uri="{FF2B5EF4-FFF2-40B4-BE49-F238E27FC236}">
                <a16:creationId xmlns:a16="http://schemas.microsoft.com/office/drawing/2014/main" id="{76E590A9-0542-4A65-9F14-768F3467D16B}"/>
              </a:ext>
            </a:extLst>
          </p:cNvPr>
          <p:cNvSpPr/>
          <p:nvPr/>
        </p:nvSpPr>
        <p:spPr>
          <a:xfrm>
            <a:off x="3275856" y="5869721"/>
            <a:ext cx="2988078" cy="1015663"/>
          </a:xfrm>
          <a:prstGeom prst="rect">
            <a:avLst/>
          </a:prstGeom>
        </p:spPr>
        <p:txBody>
          <a:bodyPr wrap="square">
            <a:spAutoFit/>
          </a:bodyPr>
          <a:lstStyle/>
          <a:p>
            <a:r>
              <a:rPr lang="en-US" sz="1200" dirty="0"/>
              <a:t>mymedic.uz. (n.d.). </a:t>
            </a:r>
            <a:r>
              <a:rPr lang="en-US" sz="1200" i="1" dirty="0"/>
              <a:t>Blood pressure measurement</a:t>
            </a:r>
            <a:r>
              <a:rPr lang="en-US" sz="1200" dirty="0"/>
              <a:t> [Image]. Retrieved September 20, 2025, from https://mymedic.uz/wp-content/uploads/qon-bosimini-olchash.jpg</a:t>
            </a:r>
            <a:endParaRPr lang="ru-RU" sz="1200" dirty="0"/>
          </a:p>
        </p:txBody>
      </p:sp>
      <p:sp>
        <p:nvSpPr>
          <p:cNvPr id="14" name="Прямоугольник 13">
            <a:extLst>
              <a:ext uri="{FF2B5EF4-FFF2-40B4-BE49-F238E27FC236}">
                <a16:creationId xmlns:a16="http://schemas.microsoft.com/office/drawing/2014/main" id="{BF0C260C-49BD-4D3A-9978-0AE812E14EAA}"/>
              </a:ext>
            </a:extLst>
          </p:cNvPr>
          <p:cNvSpPr/>
          <p:nvPr/>
        </p:nvSpPr>
        <p:spPr>
          <a:xfrm>
            <a:off x="179512" y="5869721"/>
            <a:ext cx="2988077" cy="1015663"/>
          </a:xfrm>
          <a:prstGeom prst="rect">
            <a:avLst/>
          </a:prstGeom>
        </p:spPr>
        <p:txBody>
          <a:bodyPr wrap="square">
            <a:spAutoFit/>
          </a:bodyPr>
          <a:lstStyle/>
          <a:p>
            <a:r>
              <a:rPr lang="en-US" sz="1200" dirty="0"/>
              <a:t>Kun.uz. (n.d.). </a:t>
            </a:r>
            <a:r>
              <a:rPr lang="en-US" sz="1200" i="1" dirty="0"/>
              <a:t>Medical measurement photo</a:t>
            </a:r>
            <a:r>
              <a:rPr lang="en-US" sz="1200" dirty="0"/>
              <a:t> [Image]. Retrieved September 20, 2025, from https://storage.kun.uz/source/7/kLwsXE5Tpu1CZl-_p0WyGVDwkUR3Lm-b.jpg</a:t>
            </a:r>
            <a:endParaRPr lang="ru-RU" sz="1200" dirty="0"/>
          </a:p>
        </p:txBody>
      </p:sp>
      <p:pic>
        <p:nvPicPr>
          <p:cNvPr id="15" name="Рисунок 14">
            <a:extLst>
              <a:ext uri="{FF2B5EF4-FFF2-40B4-BE49-F238E27FC236}">
                <a16:creationId xmlns:a16="http://schemas.microsoft.com/office/drawing/2014/main" id="{435F1D50-5107-44D6-899A-A95E365DCCD5}"/>
              </a:ext>
            </a:extLst>
          </p:cNvPr>
          <p:cNvPicPr>
            <a:picLocks noChangeAspect="1"/>
          </p:cNvPicPr>
          <p:nvPr/>
        </p:nvPicPr>
        <p:blipFill>
          <a:blip r:embed="rId5"/>
          <a:stretch>
            <a:fillRect/>
          </a:stretch>
        </p:blipFill>
        <p:spPr>
          <a:xfrm>
            <a:off x="6228184" y="4212840"/>
            <a:ext cx="2702962" cy="1520416"/>
          </a:xfrm>
          <a:prstGeom prst="ellipse">
            <a:avLst/>
          </a:prstGeom>
          <a:ln>
            <a:noFill/>
          </a:ln>
          <a:effectLst>
            <a:softEdge rad="112500"/>
          </a:effectLst>
        </p:spPr>
      </p:pic>
      <p:sp>
        <p:nvSpPr>
          <p:cNvPr id="16" name="Прямоугольник 15">
            <a:extLst>
              <a:ext uri="{FF2B5EF4-FFF2-40B4-BE49-F238E27FC236}">
                <a16:creationId xmlns:a16="http://schemas.microsoft.com/office/drawing/2014/main" id="{4B2E0AF6-3CCC-4480-8B54-3B3BB0B139E2}"/>
              </a:ext>
            </a:extLst>
          </p:cNvPr>
          <p:cNvSpPr/>
          <p:nvPr/>
        </p:nvSpPr>
        <p:spPr>
          <a:xfrm>
            <a:off x="6300192" y="5877272"/>
            <a:ext cx="2700046" cy="1015663"/>
          </a:xfrm>
          <a:prstGeom prst="rect">
            <a:avLst/>
          </a:prstGeom>
        </p:spPr>
        <p:txBody>
          <a:bodyPr wrap="square">
            <a:spAutoFit/>
          </a:bodyPr>
          <a:lstStyle/>
          <a:p>
            <a:r>
              <a:rPr lang="en-US" sz="1200" dirty="0" err="1"/>
              <a:t>Denetim</a:t>
            </a:r>
            <a:r>
              <a:rPr lang="en-US" sz="1200" dirty="0"/>
              <a:t>. (n.d.). </a:t>
            </a:r>
            <a:r>
              <a:rPr lang="en-US" sz="1200" i="1" dirty="0"/>
              <a:t>Material measurement illustration</a:t>
            </a:r>
            <a:r>
              <a:rPr lang="en-US" sz="1200" dirty="0"/>
              <a:t> [Image]. Retrieved September 20, 2025, https://www.denetim.com/images/kaplama-kalinligi-olcumu.jpg</a:t>
            </a:r>
            <a:endParaRPr lang="ru-RU" sz="1200" dirty="0"/>
          </a:p>
        </p:txBody>
      </p:sp>
      <p:sp>
        <p:nvSpPr>
          <p:cNvPr id="17" name="10-конечная звезда 3">
            <a:extLst>
              <a:ext uri="{FF2B5EF4-FFF2-40B4-BE49-F238E27FC236}">
                <a16:creationId xmlns:a16="http://schemas.microsoft.com/office/drawing/2014/main" id="{77440F76-39C5-44E5-9661-DBCE1C61C6E1}"/>
              </a:ext>
            </a:extLst>
          </p:cNvPr>
          <p:cNvSpPr/>
          <p:nvPr/>
        </p:nvSpPr>
        <p:spPr>
          <a:xfrm>
            <a:off x="8532440" y="6316042"/>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32</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5377993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0-конечная звезда 3">
            <a:extLst>
              <a:ext uri="{FF2B5EF4-FFF2-40B4-BE49-F238E27FC236}">
                <a16:creationId xmlns:a16="http://schemas.microsoft.com/office/drawing/2014/main" id="{9B747597-1E86-4AA5-8BC2-AA81CF180F5C}"/>
              </a:ext>
            </a:extLst>
          </p:cNvPr>
          <p:cNvSpPr/>
          <p:nvPr/>
        </p:nvSpPr>
        <p:spPr>
          <a:xfrm>
            <a:off x="8449691"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33</a:t>
            </a:r>
            <a:endParaRPr lang="ru-RU" sz="2000" dirty="0">
              <a:solidFill>
                <a:schemeClr val="tx1"/>
              </a:solidFill>
              <a:latin typeface="Palatino Linotype" panose="02040502050505030304" pitchFamily="18" charset="0"/>
            </a:endParaRPr>
          </a:p>
        </p:txBody>
      </p:sp>
      <p:sp>
        <p:nvSpPr>
          <p:cNvPr id="4" name="Прямоугольник 3">
            <a:extLst>
              <a:ext uri="{FF2B5EF4-FFF2-40B4-BE49-F238E27FC236}">
                <a16:creationId xmlns:a16="http://schemas.microsoft.com/office/drawing/2014/main" id="{67C22D8B-6F8B-4D5A-BFC8-33567013F116}"/>
              </a:ext>
            </a:extLst>
          </p:cNvPr>
          <p:cNvSpPr/>
          <p:nvPr/>
        </p:nvSpPr>
        <p:spPr>
          <a:xfrm>
            <a:off x="3707904" y="116632"/>
            <a:ext cx="4824536" cy="7200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rPr>
              <a:t>O'lchashlarning </a:t>
            </a:r>
            <a:r>
              <a:rPr lang="en-US" sz="2800" b="1" dirty="0" err="1">
                <a:solidFill>
                  <a:srgbClr val="FF0000"/>
                </a:solidFill>
              </a:rPr>
              <a:t>birliligi</a:t>
            </a:r>
            <a:endParaRPr lang="ru-RU" sz="2800" dirty="0"/>
          </a:p>
        </p:txBody>
      </p:sp>
      <p:sp>
        <p:nvSpPr>
          <p:cNvPr id="6" name="Облачко с текстом: прямоугольное 5">
            <a:extLst>
              <a:ext uri="{FF2B5EF4-FFF2-40B4-BE49-F238E27FC236}">
                <a16:creationId xmlns:a16="http://schemas.microsoft.com/office/drawing/2014/main" id="{C0DF00B3-BCEF-4DDA-96A0-68F77D721611}"/>
              </a:ext>
            </a:extLst>
          </p:cNvPr>
          <p:cNvSpPr/>
          <p:nvPr/>
        </p:nvSpPr>
        <p:spPr>
          <a:xfrm>
            <a:off x="4000262" y="1270433"/>
            <a:ext cx="4963735" cy="2743993"/>
          </a:xfrm>
          <a:prstGeom prst="wedgeRectCallout">
            <a:avLst>
              <a:gd name="adj1" fmla="val -53520"/>
              <a:gd name="adj2" fmla="val -67151"/>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t>- </a:t>
            </a:r>
            <a:r>
              <a:rPr lang="en-US" sz="2800" b="1" dirty="0" err="1"/>
              <a:t>bu</a:t>
            </a:r>
            <a:r>
              <a:rPr lang="en-US" sz="2800" b="1" dirty="0"/>
              <a:t> </a:t>
            </a:r>
            <a:r>
              <a:rPr lang="en-US" sz="2800" b="1" dirty="0" err="1"/>
              <a:t>o'lchashlarning</a:t>
            </a:r>
            <a:r>
              <a:rPr lang="en-US" sz="2800" b="1" dirty="0"/>
              <a:t> </a:t>
            </a:r>
            <a:r>
              <a:rPr lang="en-US" sz="2800" b="1" dirty="0" err="1"/>
              <a:t>shunday</a:t>
            </a:r>
            <a:r>
              <a:rPr lang="en-US" sz="2800" b="1" dirty="0"/>
              <a:t> </a:t>
            </a:r>
            <a:r>
              <a:rPr lang="en-US" sz="2800" b="1" dirty="0" err="1"/>
              <a:t>holatiki</a:t>
            </a:r>
            <a:r>
              <a:rPr lang="en-US" sz="2800" b="1" dirty="0"/>
              <a:t>, </a:t>
            </a:r>
            <a:r>
              <a:rPr lang="en-US" sz="2800" b="1" dirty="0" err="1"/>
              <a:t>unda</a:t>
            </a:r>
            <a:r>
              <a:rPr lang="en-US" sz="2800" b="1" dirty="0"/>
              <a:t> </a:t>
            </a:r>
            <a:r>
              <a:rPr lang="en-US" sz="2800" b="1" dirty="0" err="1"/>
              <a:t>natijalar</a:t>
            </a:r>
            <a:r>
              <a:rPr lang="en-US" sz="2800" b="1" dirty="0"/>
              <a:t> </a:t>
            </a:r>
            <a:r>
              <a:rPr lang="en-US" sz="2800" b="1" dirty="0" err="1"/>
              <a:t>qonunlash</a:t>
            </a:r>
            <a:r>
              <a:rPr lang="uz-Cyrl-UZ" sz="2800" b="1" dirty="0"/>
              <a:t>-</a:t>
            </a:r>
            <a:r>
              <a:rPr lang="en-US" sz="2800" b="1" dirty="0" err="1"/>
              <a:t>tirilgan</a:t>
            </a:r>
            <a:r>
              <a:rPr lang="en-US" sz="2800" b="1" dirty="0"/>
              <a:t> </a:t>
            </a:r>
            <a:r>
              <a:rPr lang="en-US" sz="2800" b="1" dirty="0" err="1"/>
              <a:t>birliklarda</a:t>
            </a:r>
            <a:r>
              <a:rPr lang="en-US" sz="2800" b="1" dirty="0"/>
              <a:t> </a:t>
            </a:r>
            <a:r>
              <a:rPr lang="en-US" sz="2800" b="1" dirty="0" err="1"/>
              <a:t>ifodalangan</a:t>
            </a:r>
            <a:r>
              <a:rPr lang="en-US" sz="2800" b="1" dirty="0"/>
              <a:t> </a:t>
            </a:r>
            <a:r>
              <a:rPr lang="en-US" sz="2800" b="1" dirty="0" err="1"/>
              <a:t>va</a:t>
            </a:r>
            <a:r>
              <a:rPr lang="en-US" sz="2800" b="1" dirty="0"/>
              <a:t> </a:t>
            </a:r>
            <a:r>
              <a:rPr lang="en-US" sz="2800" b="1" dirty="0" err="1"/>
              <a:t>o'lchash</a:t>
            </a:r>
            <a:r>
              <a:rPr lang="en-US" sz="2800" b="1" dirty="0"/>
              <a:t> </a:t>
            </a:r>
            <a:r>
              <a:rPr lang="en-US" sz="2800" b="1" dirty="0" err="1"/>
              <a:t>natijalarining</a:t>
            </a:r>
            <a:r>
              <a:rPr lang="en-US" sz="2800" b="1" dirty="0"/>
              <a:t> </a:t>
            </a:r>
            <a:r>
              <a:rPr lang="en-US" sz="2800" b="1" dirty="0" err="1"/>
              <a:t>xatoliklari</a:t>
            </a:r>
            <a:r>
              <a:rPr lang="en-US" sz="2800" b="1" dirty="0"/>
              <a:t> </a:t>
            </a:r>
            <a:r>
              <a:rPr lang="en-US" sz="2800" b="1" dirty="0" err="1"/>
              <a:t>ma'lum</a:t>
            </a:r>
            <a:r>
              <a:rPr lang="en-US" sz="2800" b="1" dirty="0"/>
              <a:t> </a:t>
            </a:r>
            <a:r>
              <a:rPr lang="en-US" sz="2800" b="1" dirty="0" err="1"/>
              <a:t>bo'ladi</a:t>
            </a:r>
            <a:r>
              <a:rPr lang="en-US" sz="2800" b="1" dirty="0"/>
              <a:t>.</a:t>
            </a:r>
            <a:endParaRPr lang="ru-RU" sz="2800" b="1" dirty="0">
              <a:solidFill>
                <a:srgbClr val="0000FF"/>
              </a:solidFill>
            </a:endParaRPr>
          </a:p>
        </p:txBody>
      </p:sp>
      <p:pic>
        <p:nvPicPr>
          <p:cNvPr id="8" name="Рисунок 7">
            <a:extLst>
              <a:ext uri="{FF2B5EF4-FFF2-40B4-BE49-F238E27FC236}">
                <a16:creationId xmlns:a16="http://schemas.microsoft.com/office/drawing/2014/main" id="{D69F554E-8E1D-40B1-A789-28811BA3C923}"/>
              </a:ext>
            </a:extLst>
          </p:cNvPr>
          <p:cNvPicPr>
            <a:picLocks noChangeAspect="1"/>
          </p:cNvPicPr>
          <p:nvPr/>
        </p:nvPicPr>
        <p:blipFill rotWithShape="1">
          <a:blip r:embed="rId3"/>
          <a:srcRect l="21920" r="21920"/>
          <a:stretch/>
        </p:blipFill>
        <p:spPr>
          <a:xfrm>
            <a:off x="180002" y="482146"/>
            <a:ext cx="1639060" cy="1642752"/>
          </a:xfrm>
          <a:prstGeom prst="rect">
            <a:avLst/>
          </a:prstGeom>
        </p:spPr>
      </p:pic>
      <p:sp>
        <p:nvSpPr>
          <p:cNvPr id="9" name="Прямоугольник 8">
            <a:extLst>
              <a:ext uri="{FF2B5EF4-FFF2-40B4-BE49-F238E27FC236}">
                <a16:creationId xmlns:a16="http://schemas.microsoft.com/office/drawing/2014/main" id="{58C6AFF9-9DAC-47D0-BBAA-FA4D5765659C}"/>
              </a:ext>
            </a:extLst>
          </p:cNvPr>
          <p:cNvSpPr/>
          <p:nvPr/>
        </p:nvSpPr>
        <p:spPr>
          <a:xfrm>
            <a:off x="175675" y="2093947"/>
            <a:ext cx="3820261" cy="830997"/>
          </a:xfrm>
          <a:prstGeom prst="rect">
            <a:avLst/>
          </a:prstGeom>
        </p:spPr>
        <p:txBody>
          <a:bodyPr wrap="square">
            <a:spAutoFit/>
          </a:bodyPr>
          <a:lstStyle/>
          <a:p>
            <a:r>
              <a:rPr lang="en-US" sz="1200" dirty="0"/>
              <a:t>norma.uz. (n.d.). </a:t>
            </a:r>
            <a:r>
              <a:rPr lang="en-US" sz="1200" i="1" dirty="0"/>
              <a:t>Diamond measurement</a:t>
            </a:r>
            <a:r>
              <a:rPr lang="en-US" sz="1200" dirty="0"/>
              <a:t> [Image]. Retrieved September 20, 2025, from https://static.norma.uz/images/138352_1c5e93624f468254f8513c79cd70.jpg</a:t>
            </a:r>
            <a:endParaRPr lang="ru-RU" sz="1200" dirty="0"/>
          </a:p>
        </p:txBody>
      </p:sp>
      <p:pic>
        <p:nvPicPr>
          <p:cNvPr id="10" name="Рисунок 9">
            <a:extLst>
              <a:ext uri="{FF2B5EF4-FFF2-40B4-BE49-F238E27FC236}">
                <a16:creationId xmlns:a16="http://schemas.microsoft.com/office/drawing/2014/main" id="{3679F391-522F-4769-9DB0-DCBAFAF9F12E}"/>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4818201" y="4097695"/>
            <a:ext cx="2063070" cy="2063070"/>
          </a:xfrm>
          <a:prstGeom prst="rect">
            <a:avLst/>
          </a:prstGeom>
        </p:spPr>
      </p:pic>
      <p:sp>
        <p:nvSpPr>
          <p:cNvPr id="11" name="Прямоугольник 10">
            <a:extLst>
              <a:ext uri="{FF2B5EF4-FFF2-40B4-BE49-F238E27FC236}">
                <a16:creationId xmlns:a16="http://schemas.microsoft.com/office/drawing/2014/main" id="{C461030F-1B36-4C98-8AD2-F6421E2DBA21}"/>
              </a:ext>
            </a:extLst>
          </p:cNvPr>
          <p:cNvSpPr/>
          <p:nvPr/>
        </p:nvSpPr>
        <p:spPr>
          <a:xfrm>
            <a:off x="2466354" y="6165304"/>
            <a:ext cx="5869800" cy="646331"/>
          </a:xfrm>
          <a:prstGeom prst="rect">
            <a:avLst/>
          </a:prstGeom>
        </p:spPr>
        <p:txBody>
          <a:bodyPr wrap="square">
            <a:spAutoFit/>
          </a:bodyPr>
          <a:lstStyle/>
          <a:p>
            <a:r>
              <a:rPr lang="en-US" sz="1200" dirty="0" err="1"/>
              <a:t>Uzum</a:t>
            </a:r>
            <a:r>
              <a:rPr lang="en-US" sz="1200" dirty="0"/>
              <a:t>. (n.d.). </a:t>
            </a:r>
            <a:r>
              <a:rPr lang="en-US" sz="1200" i="1" dirty="0"/>
              <a:t>Ring illustration</a:t>
            </a:r>
            <a:r>
              <a:rPr lang="en-US" sz="1200" dirty="0"/>
              <a:t> [Image]. Retrieved September 20, 2025, from https://zamin.uz/uploads/posts/2019-10/1571656314_how-different-diamond-sizes-actually-look-on-a-hand-2070499_640x0c_0-500x500.jpg</a:t>
            </a:r>
            <a:endParaRPr lang="ru-RU" sz="1200" dirty="0"/>
          </a:p>
        </p:txBody>
      </p:sp>
      <p:pic>
        <p:nvPicPr>
          <p:cNvPr id="12" name="Рисунок 11">
            <a:extLst>
              <a:ext uri="{FF2B5EF4-FFF2-40B4-BE49-F238E27FC236}">
                <a16:creationId xmlns:a16="http://schemas.microsoft.com/office/drawing/2014/main" id="{7FBB2319-084B-4D8D-A6F6-F834B20B2767}"/>
              </a:ext>
            </a:extLst>
          </p:cNvPr>
          <p:cNvPicPr>
            <a:picLocks noChangeAspect="1"/>
          </p:cNvPicPr>
          <p:nvPr/>
        </p:nvPicPr>
        <p:blipFill rotWithShape="1">
          <a:blip r:embed="rId6"/>
          <a:srcRect t="15537" r="27134" b="11689"/>
          <a:stretch/>
        </p:blipFill>
        <p:spPr>
          <a:xfrm>
            <a:off x="2054570" y="2780928"/>
            <a:ext cx="1869358" cy="2489301"/>
          </a:xfrm>
          <a:prstGeom prst="rect">
            <a:avLst/>
          </a:prstGeom>
        </p:spPr>
      </p:pic>
      <p:sp>
        <p:nvSpPr>
          <p:cNvPr id="13" name="Прямоугольник 12">
            <a:extLst>
              <a:ext uri="{FF2B5EF4-FFF2-40B4-BE49-F238E27FC236}">
                <a16:creationId xmlns:a16="http://schemas.microsoft.com/office/drawing/2014/main" id="{45B7A632-B1B9-4213-A2BA-4A4D7EC77DDF}"/>
              </a:ext>
            </a:extLst>
          </p:cNvPr>
          <p:cNvSpPr/>
          <p:nvPr/>
        </p:nvSpPr>
        <p:spPr>
          <a:xfrm>
            <a:off x="175675" y="5349170"/>
            <a:ext cx="4641534" cy="646331"/>
          </a:xfrm>
          <a:prstGeom prst="rect">
            <a:avLst/>
          </a:prstGeom>
        </p:spPr>
        <p:txBody>
          <a:bodyPr wrap="square">
            <a:spAutoFit/>
          </a:bodyPr>
          <a:lstStyle/>
          <a:p>
            <a:r>
              <a:rPr lang="en-US" sz="1200" dirty="0"/>
              <a:t>zamin.uz. (2019, October). </a:t>
            </a:r>
            <a:r>
              <a:rPr lang="en-US" sz="1200" i="1" dirty="0"/>
              <a:t>Diamond size illustration</a:t>
            </a:r>
            <a:r>
              <a:rPr lang="en-US" sz="1200" dirty="0"/>
              <a:t> [Image]. Retrieved September 20, 2025, from https://images.uzum.uz/cs8f3d34nkdhfdv54v0g/original.jpg</a:t>
            </a:r>
            <a:endParaRPr lang="ru-RU" sz="1200" dirty="0"/>
          </a:p>
        </p:txBody>
      </p:sp>
    </p:spTree>
    <p:extLst>
      <p:ext uri="{BB962C8B-B14F-4D97-AF65-F5344CB8AC3E}">
        <p14:creationId xmlns:p14="http://schemas.microsoft.com/office/powerpoint/2010/main" val="3310827447"/>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p:cNvGrpSpPr/>
          <p:nvPr/>
        </p:nvGrpSpPr>
        <p:grpSpPr>
          <a:xfrm>
            <a:off x="145256" y="435486"/>
            <a:ext cx="8947941" cy="5491147"/>
            <a:chOff x="145256" y="435486"/>
            <a:chExt cx="8947941" cy="5491147"/>
          </a:xfrm>
        </p:grpSpPr>
        <p:sp>
          <p:nvSpPr>
            <p:cNvPr id="7" name="TextBox 6"/>
            <p:cNvSpPr txBox="1"/>
            <p:nvPr/>
          </p:nvSpPr>
          <p:spPr>
            <a:xfrm>
              <a:off x="145256" y="5157192"/>
              <a:ext cx="8280920" cy="769441"/>
            </a:xfrm>
            <a:prstGeom prst="rect">
              <a:avLst/>
            </a:prstGeom>
            <a:noFill/>
          </p:spPr>
          <p:txBody>
            <a:bodyPr wrap="square" rtlCol="0">
              <a:spAutoFit/>
            </a:bodyPr>
            <a:lstStyle/>
            <a:p>
              <a:pPr algn="ctr"/>
              <a:endParaRPr lang="ru-RU" sz="4400" b="1" dirty="0">
                <a:solidFill>
                  <a:srgbClr val="0000FF"/>
                </a:solidFill>
                <a:latin typeface="Arial" pitchFamily="34" charset="0"/>
                <a:cs typeface="Arial" pitchFamily="34" charset="0"/>
              </a:endParaRPr>
            </a:p>
          </p:txBody>
        </p:sp>
        <p:pic>
          <p:nvPicPr>
            <p:cNvPr id="12290" name="Picture 2" descr="Картинки по запросу Точность измерений"/>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67544" y="435486"/>
              <a:ext cx="3375705" cy="248945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Точность измерений"/>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35896" y="435486"/>
              <a:ext cx="5457301" cy="2268086"/>
            </a:xfrm>
            <a:prstGeom prst="rect">
              <a:avLst/>
            </a:prstGeom>
            <a:noFill/>
            <a:extLst>
              <a:ext uri="{909E8E84-426E-40DD-AFC4-6F175D3DCCD1}">
                <a14:hiddenFill xmlns:a14="http://schemas.microsoft.com/office/drawing/2010/main">
                  <a:solidFill>
                    <a:srgbClr val="FFFFFF"/>
                  </a:solidFill>
                </a14:hiddenFill>
              </a:ext>
            </a:extLst>
          </p:spPr>
        </p:pic>
      </p:grpSp>
      <p:sp>
        <p:nvSpPr>
          <p:cNvPr id="6" name="10-конечная звезда 3">
            <a:extLst>
              <a:ext uri="{FF2B5EF4-FFF2-40B4-BE49-F238E27FC236}">
                <a16:creationId xmlns:a16="http://schemas.microsoft.com/office/drawing/2014/main" id="{844F3E72-599C-409E-B586-D6E9B38432C7}"/>
              </a:ext>
            </a:extLst>
          </p:cNvPr>
          <p:cNvSpPr/>
          <p:nvPr/>
        </p:nvSpPr>
        <p:spPr>
          <a:xfrm>
            <a:off x="8449691" y="6172026"/>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34</a:t>
            </a:r>
            <a:endParaRPr lang="ru-RU" sz="2000" dirty="0">
              <a:solidFill>
                <a:schemeClr val="tx1"/>
              </a:solidFill>
              <a:latin typeface="Palatino Linotype" panose="02040502050505030304" pitchFamily="18" charset="0"/>
            </a:endParaRPr>
          </a:p>
        </p:txBody>
      </p:sp>
      <p:sp>
        <p:nvSpPr>
          <p:cNvPr id="3" name="Прямоугольник 2">
            <a:extLst>
              <a:ext uri="{FF2B5EF4-FFF2-40B4-BE49-F238E27FC236}">
                <a16:creationId xmlns:a16="http://schemas.microsoft.com/office/drawing/2014/main" id="{FFC4BA94-E810-49B7-B6CD-6DEC54709F80}"/>
              </a:ext>
            </a:extLst>
          </p:cNvPr>
          <p:cNvSpPr/>
          <p:nvPr/>
        </p:nvSpPr>
        <p:spPr>
          <a:xfrm>
            <a:off x="332198" y="2924944"/>
            <a:ext cx="4095786" cy="830997"/>
          </a:xfrm>
          <a:prstGeom prst="rect">
            <a:avLst/>
          </a:prstGeom>
        </p:spPr>
        <p:txBody>
          <a:bodyPr wrap="square">
            <a:spAutoFit/>
          </a:bodyPr>
          <a:lstStyle/>
          <a:p>
            <a:r>
              <a:rPr lang="en-US" sz="1200" dirty="0"/>
              <a:t>ekosf.ru. (2020, November). </a:t>
            </a:r>
            <a:r>
              <a:rPr lang="en-US" sz="1200" i="1" dirty="0"/>
              <a:t>Uncertainty illustration</a:t>
            </a:r>
            <a:r>
              <a:rPr lang="en-US" sz="1200" dirty="0"/>
              <a:t> [Image]. Retrieved September 20, 2025, from https://ekosf.ru/wp-content/uploads/2020/11/neopredelennost.jpg</a:t>
            </a:r>
            <a:endParaRPr lang="ru-RU" sz="1200" dirty="0"/>
          </a:p>
        </p:txBody>
      </p:sp>
      <p:sp>
        <p:nvSpPr>
          <p:cNvPr id="4" name="Прямоугольник 3">
            <a:extLst>
              <a:ext uri="{FF2B5EF4-FFF2-40B4-BE49-F238E27FC236}">
                <a16:creationId xmlns:a16="http://schemas.microsoft.com/office/drawing/2014/main" id="{784C2431-621E-4817-ABBF-AF448334F0E9}"/>
              </a:ext>
            </a:extLst>
          </p:cNvPr>
          <p:cNvSpPr/>
          <p:nvPr/>
        </p:nvSpPr>
        <p:spPr>
          <a:xfrm>
            <a:off x="4285715" y="2938082"/>
            <a:ext cx="4807481" cy="830997"/>
          </a:xfrm>
          <a:prstGeom prst="rect">
            <a:avLst/>
          </a:prstGeom>
        </p:spPr>
        <p:txBody>
          <a:bodyPr wrap="square">
            <a:spAutoFit/>
          </a:bodyPr>
          <a:lstStyle/>
          <a:p>
            <a:r>
              <a:rPr lang="en-US" sz="1200" dirty="0"/>
              <a:t>cirlab.ru. (n.d.). </a:t>
            </a:r>
            <a:r>
              <a:rPr lang="en-US" sz="1200" i="1" dirty="0"/>
              <a:t>Laboratory uncertainty illustration</a:t>
            </a:r>
            <a:r>
              <a:rPr lang="en-US" sz="1200" dirty="0"/>
              <a:t> [Image]. Retrieved September 20, 2025, from https://www.cirlab.ru/upload/medialibrary/7e1/7e1137ff210662415efd3e3c67171e8c.jpg</a:t>
            </a:r>
            <a:endParaRPr lang="ru-RU" sz="1200" dirty="0"/>
          </a:p>
        </p:txBody>
      </p:sp>
      <p:sp>
        <p:nvSpPr>
          <p:cNvPr id="5" name="Прямоугольник: скругленные углы 4">
            <a:extLst>
              <a:ext uri="{FF2B5EF4-FFF2-40B4-BE49-F238E27FC236}">
                <a16:creationId xmlns:a16="http://schemas.microsoft.com/office/drawing/2014/main" id="{1FB1CBED-37B8-43CE-B27F-5193C8AB38B8}"/>
              </a:ext>
            </a:extLst>
          </p:cNvPr>
          <p:cNvSpPr/>
          <p:nvPr/>
        </p:nvSpPr>
        <p:spPr>
          <a:xfrm>
            <a:off x="634333" y="3818657"/>
            <a:ext cx="3231689" cy="57606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latin typeface="Arial" pitchFamily="34" charset="0"/>
                <a:cs typeface="Arial" pitchFamily="34" charset="0"/>
              </a:rPr>
              <a:t>O'lchash </a:t>
            </a:r>
            <a:r>
              <a:rPr lang="en-US" sz="2800" b="1" dirty="0" err="1">
                <a:solidFill>
                  <a:srgbClr val="FF0000"/>
                </a:solidFill>
                <a:latin typeface="Arial" pitchFamily="34" charset="0"/>
                <a:cs typeface="Arial" pitchFamily="34" charset="0"/>
              </a:rPr>
              <a:t>aniqligi</a:t>
            </a:r>
            <a:endParaRPr lang="ru-RU" sz="2800" dirty="0"/>
          </a:p>
        </p:txBody>
      </p:sp>
      <p:sp>
        <p:nvSpPr>
          <p:cNvPr id="8" name="Облачко с текстом: прямоугольное 7">
            <a:extLst>
              <a:ext uri="{FF2B5EF4-FFF2-40B4-BE49-F238E27FC236}">
                <a16:creationId xmlns:a16="http://schemas.microsoft.com/office/drawing/2014/main" id="{FBBD743D-B234-4F1D-953D-2C9C31EB46E0}"/>
              </a:ext>
            </a:extLst>
          </p:cNvPr>
          <p:cNvSpPr/>
          <p:nvPr/>
        </p:nvSpPr>
        <p:spPr>
          <a:xfrm>
            <a:off x="1737603" y="4629230"/>
            <a:ext cx="6569504" cy="1703374"/>
          </a:xfrm>
          <a:prstGeom prst="wedgeRectCallout">
            <a:avLst>
              <a:gd name="adj1" fmla="val -56263"/>
              <a:gd name="adj2" fmla="val -6592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latin typeface="Arial" pitchFamily="34" charset="0"/>
                <a:cs typeface="Arial" pitchFamily="34" charset="0"/>
              </a:rPr>
              <a:t>- </a:t>
            </a:r>
            <a:r>
              <a:rPr lang="en-US" sz="2800" b="1" dirty="0" err="1">
                <a:latin typeface="Arial" pitchFamily="34" charset="0"/>
                <a:cs typeface="Arial" pitchFamily="34" charset="0"/>
              </a:rPr>
              <a:t>o'lchash</a:t>
            </a:r>
            <a:r>
              <a:rPr lang="en-US" sz="2800" b="1" dirty="0">
                <a:latin typeface="Arial" pitchFamily="34" charset="0"/>
                <a:cs typeface="Arial" pitchFamily="34" charset="0"/>
              </a:rPr>
              <a:t> </a:t>
            </a:r>
            <a:r>
              <a:rPr lang="en-US" sz="2800" b="1" dirty="0" err="1">
                <a:latin typeface="Arial" pitchFamily="34" charset="0"/>
                <a:cs typeface="Arial" pitchFamily="34" charset="0"/>
              </a:rPr>
              <a:t>natijalarining</a:t>
            </a:r>
            <a:r>
              <a:rPr lang="en-US" sz="2800" b="1" dirty="0">
                <a:latin typeface="Arial" pitchFamily="34" charset="0"/>
                <a:cs typeface="Arial" pitchFamily="34" charset="0"/>
              </a:rPr>
              <a:t> </a:t>
            </a:r>
            <a:r>
              <a:rPr lang="en-US" sz="2800" b="1" dirty="0" err="1">
                <a:latin typeface="Arial" pitchFamily="34" charset="0"/>
                <a:cs typeface="Arial" pitchFamily="34" charset="0"/>
              </a:rPr>
              <a:t>o'lchanayotgan</a:t>
            </a:r>
            <a:r>
              <a:rPr lang="en-US" sz="2800" b="1" dirty="0">
                <a:latin typeface="Arial" pitchFamily="34" charset="0"/>
                <a:cs typeface="Arial" pitchFamily="34" charset="0"/>
              </a:rPr>
              <a:t> </a:t>
            </a:r>
            <a:r>
              <a:rPr lang="en-US" sz="2800" b="1" dirty="0" err="1">
                <a:latin typeface="Arial" pitchFamily="34" charset="0"/>
                <a:cs typeface="Arial" pitchFamily="34" charset="0"/>
              </a:rPr>
              <a:t>qiymatning</a:t>
            </a:r>
            <a:r>
              <a:rPr lang="en-US" sz="2800" b="1" dirty="0">
                <a:latin typeface="Arial" pitchFamily="34" charset="0"/>
                <a:cs typeface="Arial" pitchFamily="34" charset="0"/>
              </a:rPr>
              <a:t> </a:t>
            </a:r>
            <a:r>
              <a:rPr lang="en-US" sz="2800" b="1" dirty="0" err="1">
                <a:latin typeface="Arial" pitchFamily="34" charset="0"/>
                <a:cs typeface="Arial" pitchFamily="34" charset="0"/>
              </a:rPr>
              <a:t>chinakam</a:t>
            </a:r>
            <a:r>
              <a:rPr lang="en-US" sz="2800" b="1" dirty="0">
                <a:latin typeface="Arial" pitchFamily="34" charset="0"/>
                <a:cs typeface="Arial" pitchFamily="34" charset="0"/>
              </a:rPr>
              <a:t> </a:t>
            </a:r>
            <a:r>
              <a:rPr lang="en-US" sz="2800" b="1" dirty="0" err="1">
                <a:latin typeface="Arial" pitchFamily="34" charset="0"/>
                <a:cs typeface="Arial" pitchFamily="34" charset="0"/>
              </a:rPr>
              <a:t>qiymatiga</a:t>
            </a:r>
            <a:r>
              <a:rPr lang="en-US" sz="2800" b="1" dirty="0">
                <a:latin typeface="Arial" pitchFamily="34" charset="0"/>
                <a:cs typeface="Arial" pitchFamily="34" charset="0"/>
              </a:rPr>
              <a:t> </a:t>
            </a:r>
            <a:r>
              <a:rPr lang="en-US" sz="2800" b="1" dirty="0" err="1">
                <a:latin typeface="Arial" pitchFamily="34" charset="0"/>
                <a:cs typeface="Arial" pitchFamily="34" charset="0"/>
              </a:rPr>
              <a:t>yaqinlashganlik</a:t>
            </a:r>
            <a:r>
              <a:rPr lang="en-US" sz="2800" b="1" dirty="0">
                <a:latin typeface="Arial" pitchFamily="34" charset="0"/>
                <a:cs typeface="Arial" pitchFamily="34" charset="0"/>
              </a:rPr>
              <a:t> </a:t>
            </a:r>
            <a:r>
              <a:rPr lang="en-US" sz="2800" b="1" dirty="0" err="1">
                <a:latin typeface="Arial" pitchFamily="34" charset="0"/>
                <a:cs typeface="Arial" pitchFamily="34" charset="0"/>
              </a:rPr>
              <a:t>darajasi</a:t>
            </a:r>
            <a:endParaRPr lang="ru-RU" sz="2800" b="1" dirty="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1328460464"/>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3894DDC-E545-4A61-99B5-24D28202CA75}"/>
              </a:ext>
            </a:extLst>
          </p:cNvPr>
          <p:cNvSpPr>
            <a:spLocks noGrp="1"/>
          </p:cNvSpPr>
          <p:nvPr>
            <p:ph idx="1"/>
          </p:nvPr>
        </p:nvSpPr>
        <p:spPr>
          <a:xfrm>
            <a:off x="0" y="-27384"/>
            <a:ext cx="9144000" cy="6912768"/>
          </a:xfrm>
        </p:spPr>
        <p:txBody>
          <a:bodyPr numCol="1" rtlCol="0">
            <a:noAutofit/>
          </a:bodyPr>
          <a:lstStyle/>
          <a:p>
            <a:pPr marL="0" indent="180975" algn="ctr" eaLnBrk="1" fontAlgn="auto" hangingPunct="1">
              <a:spcAft>
                <a:spcPts val="0"/>
              </a:spcAft>
              <a:buNone/>
              <a:defRPr/>
            </a:pPr>
            <a:r>
              <a:rPr lang="en-US" sz="1300" b="1" dirty="0">
                <a:solidFill>
                  <a:srgbClr val="003399"/>
                </a:solidFill>
                <a:latin typeface="Arial" panose="020B0604020202020204" pitchFamily="34" charset="0"/>
                <a:cs typeface="Arial" panose="020B0604020202020204" pitchFamily="34" charset="0"/>
              </a:rPr>
              <a:t>Foydalanilgan </a:t>
            </a:r>
            <a:r>
              <a:rPr lang="en-US" sz="1300" b="1" dirty="0" err="1">
                <a:solidFill>
                  <a:srgbClr val="003399"/>
                </a:solidFill>
                <a:latin typeface="Arial" panose="020B0604020202020204" pitchFamily="34" charset="0"/>
                <a:cs typeface="Arial" panose="020B0604020202020204" pitchFamily="34" charset="0"/>
              </a:rPr>
              <a:t>adabiyotlar</a:t>
            </a:r>
            <a:endParaRPr lang="en-US" sz="1300" b="1" dirty="0">
              <a:solidFill>
                <a:srgbClr val="003399"/>
              </a:solidFill>
              <a:latin typeface="Arial" panose="020B0604020202020204" pitchFamily="34" charset="0"/>
              <a:cs typeface="Arial" panose="020B0604020202020204" pitchFamily="34" charset="0"/>
            </a:endParaRPr>
          </a:p>
          <a:p>
            <a:pPr marL="0" indent="180975" algn="ctr" eaLnBrk="1" fontAlgn="auto" hangingPunct="1">
              <a:spcAft>
                <a:spcPts val="0"/>
              </a:spcAft>
              <a:buNone/>
              <a:defRPr/>
            </a:pPr>
            <a:endParaRPr lang="en-US" sz="600" b="1" dirty="0">
              <a:solidFill>
                <a:srgbClr val="003399"/>
              </a:solidFill>
              <a:latin typeface="Arial" panose="020B0604020202020204" pitchFamily="34" charset="0"/>
              <a:cs typeface="Arial" panose="020B0604020202020204" pitchFamily="34" charset="0"/>
            </a:endParaRPr>
          </a:p>
          <a:p>
            <a:pPr marL="0" indent="180975" algn="just">
              <a:lnSpc>
                <a:spcPts val="1400"/>
              </a:lnSpc>
              <a:buNone/>
            </a:pPr>
            <a:r>
              <a:rPr lang="uz-Cyrl-UZ" sz="1300" dirty="0">
                <a:solidFill>
                  <a:srgbClr val="003399"/>
                </a:solidFill>
                <a:latin typeface="Arial" panose="020B0604020202020204" pitchFamily="34" charset="0"/>
                <a:cs typeface="Arial" panose="020B0604020202020204" pitchFamily="34" charset="0"/>
              </a:rPr>
              <a:t>1.O’lchash usullari va vositalari, O’quv qo’llanma. A.A.Mamajonov, M.O.Sattarov, D.V.Xakimov / Toshkent “NIF MSh” -2020 y. 254 b.</a:t>
            </a:r>
            <a:endParaRPr lang="ru-RU" sz="1300" dirty="0">
              <a:solidFill>
                <a:srgbClr val="003399"/>
              </a:solidFill>
              <a:latin typeface="Arial" panose="020B0604020202020204" pitchFamily="34" charset="0"/>
              <a:cs typeface="Arial" panose="020B0604020202020204" pitchFamily="34" charset="0"/>
            </a:endParaRPr>
          </a:p>
          <a:p>
            <a:pPr marL="0" indent="180975" algn="just">
              <a:lnSpc>
                <a:spcPts val="1400"/>
              </a:lnSpc>
              <a:buNone/>
            </a:pPr>
            <a:r>
              <a:rPr lang="uz-Cyrl-UZ" sz="1300" dirty="0">
                <a:solidFill>
                  <a:srgbClr val="003399"/>
                </a:solidFill>
                <a:latin typeface="Arial" panose="020B0604020202020204" pitchFamily="34" charset="0"/>
                <a:cs typeface="Arial" panose="020B0604020202020204" pitchFamily="34" charset="0"/>
              </a:rPr>
              <a:t>2.O’lchashning fizikaviy asoslari</a:t>
            </a:r>
            <a:r>
              <a:rPr lang="en-US" sz="1300" dirty="0">
                <a:solidFill>
                  <a:srgbClr val="003399"/>
                </a:solidFill>
                <a:latin typeface="Arial" panose="020B0604020202020204" pitchFamily="34" charset="0"/>
                <a:cs typeface="Arial" panose="020B0604020202020204" pitchFamily="34" charset="0"/>
              </a:rPr>
              <a:t>.</a:t>
            </a:r>
            <a:r>
              <a:rPr lang="uz-Cyrl-UZ" sz="1300" dirty="0">
                <a:solidFill>
                  <a:srgbClr val="003399"/>
                </a:solidFill>
                <a:latin typeface="Arial" panose="020B0604020202020204" pitchFamily="34" charset="0"/>
                <a:cs typeface="Arial" panose="020B0604020202020204" pitchFamily="34" charset="0"/>
              </a:rPr>
              <a:t> Darslik</a:t>
            </a:r>
            <a:r>
              <a:rPr lang="en-US" sz="1300" dirty="0">
                <a:solidFill>
                  <a:srgbClr val="003399"/>
                </a:solidFill>
                <a:latin typeface="Arial" panose="020B0604020202020204" pitchFamily="34" charset="0"/>
                <a:cs typeface="Arial" panose="020B0604020202020204" pitchFamily="34" charset="0"/>
              </a:rPr>
              <a:t>.</a:t>
            </a:r>
            <a:r>
              <a:rPr lang="uz-Cyrl-UZ" sz="1300" dirty="0">
                <a:solidFill>
                  <a:srgbClr val="003399"/>
                </a:solidFill>
                <a:latin typeface="Arial" panose="020B0604020202020204" pitchFamily="34" charset="0"/>
                <a:cs typeface="Arial" panose="020B0604020202020204" pitchFamily="34" charset="0"/>
              </a:rPr>
              <a:t> Kalandarov P.I.. / </a:t>
            </a:r>
            <a:r>
              <a:rPr lang="en-US" sz="1300" dirty="0">
                <a:solidFill>
                  <a:srgbClr val="003399"/>
                </a:solidFill>
                <a:latin typeface="Arial" panose="020B0604020202020204" pitchFamily="34" charset="0"/>
                <a:cs typeface="Arial" panose="020B0604020202020204" pitchFamily="34" charset="0"/>
              </a:rPr>
              <a:t>– T:” TIQXMMI” MTU, 2023, 232 b. </a:t>
            </a:r>
            <a:endParaRPr lang="ru-RU" sz="1300" dirty="0">
              <a:solidFill>
                <a:srgbClr val="003399"/>
              </a:solidFill>
              <a:latin typeface="Arial" panose="020B0604020202020204" pitchFamily="34" charset="0"/>
              <a:cs typeface="Arial" panose="020B0604020202020204" pitchFamily="34" charset="0"/>
            </a:endParaRPr>
          </a:p>
          <a:p>
            <a:pPr marL="0" indent="180975" algn="just">
              <a:lnSpc>
                <a:spcPts val="1400"/>
              </a:lnSpc>
              <a:buNone/>
            </a:pPr>
            <a:r>
              <a:rPr lang="uz-Cyrl-UZ" sz="1300" dirty="0">
                <a:solidFill>
                  <a:srgbClr val="003399"/>
                </a:solidFill>
                <a:latin typeface="Arial" panose="020B0604020202020204" pitchFamily="34" charset="0"/>
                <a:cs typeface="Arial" panose="020B0604020202020204" pitchFamily="34" charset="0"/>
              </a:rPr>
              <a:t>3.Fizikaviy-kimyoviy o’lchashlar, O’quv qo’llanma. Ismаtullаеv</a:t>
            </a:r>
            <a:r>
              <a:rPr lang="en-US" sz="1300" dirty="0">
                <a:solidFill>
                  <a:srgbClr val="003399"/>
                </a:solidFill>
                <a:latin typeface="Arial" panose="020B0604020202020204" pitchFamily="34" charset="0"/>
                <a:cs typeface="Arial" panose="020B0604020202020204" pitchFamily="34" charset="0"/>
              </a:rPr>
              <a:t> </a:t>
            </a:r>
            <a:r>
              <a:rPr lang="uz-Cyrl-UZ" sz="1300" dirty="0">
                <a:solidFill>
                  <a:srgbClr val="003399"/>
                </a:solidFill>
                <a:latin typeface="Arial" panose="020B0604020202020204" pitchFamily="34" charset="0"/>
                <a:cs typeface="Arial" panose="020B0604020202020204" pitchFamily="34" charset="0"/>
              </a:rPr>
              <a:t>P.R. va boshq. / T.: TDTU, 2007. </a:t>
            </a:r>
            <a:endParaRPr lang="ru-RU" sz="1300" dirty="0">
              <a:solidFill>
                <a:srgbClr val="003399"/>
              </a:solidFill>
              <a:latin typeface="Arial" panose="020B0604020202020204" pitchFamily="34" charset="0"/>
              <a:cs typeface="Arial" panose="020B0604020202020204" pitchFamily="34" charset="0"/>
            </a:endParaRPr>
          </a:p>
          <a:p>
            <a:pPr marL="0" indent="180975" algn="just">
              <a:lnSpc>
                <a:spcPts val="1400"/>
              </a:lnSpc>
              <a:buNone/>
            </a:pPr>
            <a:r>
              <a:rPr lang="uz-Cyrl-UZ" sz="1300" dirty="0">
                <a:solidFill>
                  <a:srgbClr val="003399"/>
                </a:solidFill>
                <a:latin typeface="Arial" panose="020B0604020202020204" pitchFamily="34" charset="0"/>
                <a:cs typeface="Arial" panose="020B0604020202020204" pitchFamily="34" charset="0"/>
              </a:rPr>
              <a:t>4.Issiqlik texnikasida o’lchashlar. O’quv qo’llanma. Ismаtullаеv P.R., A’zamov A.A. va boshq. / T.: TDTU, 2007.</a:t>
            </a:r>
          </a:p>
          <a:p>
            <a:pPr marL="0" indent="180975" algn="just">
              <a:lnSpc>
                <a:spcPts val="1400"/>
              </a:lnSpc>
              <a:buNone/>
            </a:pPr>
            <a:r>
              <a:rPr lang="uz-Cyrl-UZ" sz="1300" dirty="0">
                <a:solidFill>
                  <a:srgbClr val="003399"/>
                </a:solidFill>
                <a:latin typeface="Arial" panose="020B0604020202020204" pitchFamily="34" charset="0"/>
                <a:cs typeface="Arial" panose="020B0604020202020204" pitchFamily="34" charset="0"/>
              </a:rPr>
              <a:t>5.</a:t>
            </a:r>
            <a:r>
              <a:rPr lang="en-US" sz="1300" dirty="0">
                <a:solidFill>
                  <a:srgbClr val="003399"/>
                </a:solidFill>
                <a:latin typeface="Arial" panose="020B0604020202020204" pitchFamily="34" charset="0"/>
                <a:cs typeface="Arial" panose="020B0604020202020204" pitchFamily="34" charset="0"/>
              </a:rPr>
              <a:t>Studfile.net. (n.d.). </a:t>
            </a:r>
            <a:r>
              <a:rPr lang="en-US" sz="1300" i="1" dirty="0">
                <a:solidFill>
                  <a:srgbClr val="003399"/>
                </a:solidFill>
                <a:latin typeface="Arial" panose="020B0604020202020204" pitchFamily="34" charset="0"/>
                <a:cs typeface="Arial" panose="020B0604020202020204" pitchFamily="34" charset="0"/>
              </a:rPr>
              <a:t>Fragment of the natural picture of the world by object size</a:t>
            </a:r>
            <a:r>
              <a:rPr lang="en-US" sz="1300" dirty="0">
                <a:solidFill>
                  <a:srgbClr val="003399"/>
                </a:solidFill>
                <a:latin typeface="Arial" panose="020B0604020202020204" pitchFamily="34" charset="0"/>
                <a:cs typeface="Arial" panose="020B0604020202020204" pitchFamily="34" charset="0"/>
              </a:rPr>
              <a:t> [Image]. Retrieved September 20, 2025, from https://studfile.net</a:t>
            </a:r>
          </a:p>
          <a:p>
            <a:pPr marL="0" indent="180975" algn="just">
              <a:lnSpc>
                <a:spcPts val="1400"/>
              </a:lnSpc>
              <a:buNone/>
            </a:pPr>
            <a:r>
              <a:rPr lang="uz-Cyrl-UZ" sz="1300" dirty="0">
                <a:solidFill>
                  <a:srgbClr val="003399"/>
                </a:solidFill>
                <a:latin typeface="Arial" panose="020B0604020202020204" pitchFamily="34" charset="0"/>
                <a:cs typeface="Arial" panose="020B0604020202020204" pitchFamily="34" charset="0"/>
              </a:rPr>
              <a:t>6</a:t>
            </a:r>
            <a:r>
              <a:rPr lang="en-US" sz="1300" dirty="0">
                <a:solidFill>
                  <a:srgbClr val="003399"/>
                </a:solidFill>
                <a:latin typeface="Arial" panose="020B0604020202020204" pitchFamily="34" charset="0"/>
                <a:cs typeface="Arial" panose="020B0604020202020204" pitchFamily="34" charset="0"/>
              </a:rPr>
              <a:t>.Galilei, G. (n.d.). </a:t>
            </a:r>
            <a:r>
              <a:rPr lang="en-US" sz="1300" i="1" dirty="0">
                <a:solidFill>
                  <a:srgbClr val="003399"/>
                </a:solidFill>
                <a:latin typeface="Arial" panose="020B0604020202020204" pitchFamily="34" charset="0"/>
                <a:cs typeface="Arial" panose="020B0604020202020204" pitchFamily="34" charset="0"/>
              </a:rPr>
              <a:t>Quotation on measurement</a:t>
            </a:r>
            <a:r>
              <a:rPr lang="en-US" sz="1300" dirty="0">
                <a:solidFill>
                  <a:srgbClr val="003399"/>
                </a:solidFill>
                <a:latin typeface="Arial" panose="020B0604020202020204" pitchFamily="34" charset="0"/>
                <a:cs typeface="Arial" panose="020B0604020202020204" pitchFamily="34" charset="0"/>
              </a:rPr>
              <a:t> [Portrait]. Retrieved September 20, 2025, from https://encrypted-tbn0.gstatic.com/</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7.Mendeleev, D. I. (n.d.). </a:t>
            </a:r>
            <a:r>
              <a:rPr lang="en-US" sz="1300" i="1" dirty="0">
                <a:solidFill>
                  <a:srgbClr val="003399"/>
                </a:solidFill>
                <a:latin typeface="Arial" panose="020B0604020202020204" pitchFamily="34" charset="0"/>
                <a:cs typeface="Arial" panose="020B0604020202020204" pitchFamily="34" charset="0"/>
              </a:rPr>
              <a:t>Quotation on measurement</a:t>
            </a:r>
            <a:r>
              <a:rPr lang="en-US" sz="1300" dirty="0">
                <a:solidFill>
                  <a:srgbClr val="003399"/>
                </a:solidFill>
                <a:latin typeface="Arial" panose="020B0604020202020204" pitchFamily="34" charset="0"/>
                <a:cs typeface="Arial" panose="020B0604020202020204" pitchFamily="34" charset="0"/>
              </a:rPr>
              <a:t> [Portrait]. Retrieved September 20, 2025, from https://encrypted-tbn0.gstatic.com/</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8.Thomson, W. (Lord Kelvin). (n.d.). </a:t>
            </a:r>
            <a:r>
              <a:rPr lang="en-US" sz="1300" i="1" dirty="0">
                <a:solidFill>
                  <a:srgbClr val="003399"/>
                </a:solidFill>
                <a:latin typeface="Arial" panose="020B0604020202020204" pitchFamily="34" charset="0"/>
                <a:cs typeface="Arial" panose="020B0604020202020204" pitchFamily="34" charset="0"/>
              </a:rPr>
              <a:t>Portrait</a:t>
            </a:r>
            <a:r>
              <a:rPr lang="en-US" sz="1300" dirty="0">
                <a:solidFill>
                  <a:srgbClr val="003399"/>
                </a:solidFill>
                <a:latin typeface="Arial" panose="020B0604020202020204" pitchFamily="34" charset="0"/>
                <a:cs typeface="Arial" panose="020B0604020202020204" pitchFamily="34" charset="0"/>
              </a:rPr>
              <a:t> [Image]. Retrieved September 20, 2025, from https://c8.alamy.com</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9.English-life.uz. (2022, March). </a:t>
            </a:r>
            <a:r>
              <a:rPr lang="en-US" sz="1300" i="1" dirty="0">
                <a:solidFill>
                  <a:srgbClr val="003399"/>
                </a:solidFill>
                <a:latin typeface="Arial" panose="020B0604020202020204" pitchFamily="34" charset="0"/>
                <a:cs typeface="Arial" panose="020B0604020202020204" pitchFamily="34" charset="0"/>
              </a:rPr>
              <a:t>Teaching physics technologies illustration</a:t>
            </a:r>
            <a:r>
              <a:rPr lang="en-US" sz="1300" dirty="0">
                <a:solidFill>
                  <a:srgbClr val="003399"/>
                </a:solidFill>
                <a:latin typeface="Arial" panose="020B0604020202020204" pitchFamily="34" charset="0"/>
                <a:cs typeface="Arial" panose="020B0604020202020204" pitchFamily="34" charset="0"/>
              </a:rPr>
              <a:t> [Image]. Retrieved September 20, 2025, from https://english-life.uz/wp-content/uploads/2022/03/fizikani-oqitishda-texnologiyalari-va-loyihalashtirish-1-300x144.jpg</a:t>
            </a:r>
            <a:endParaRPr lang="uz-Cyrl-UZ" sz="1300" dirty="0">
              <a:solidFill>
                <a:srgbClr val="003399"/>
              </a:solidFill>
              <a:latin typeface="Arial" panose="020B0604020202020204" pitchFamily="34" charset="0"/>
              <a:cs typeface="Arial" panose="020B0604020202020204" pitchFamily="34" charset="0"/>
            </a:endParaRP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10.Zaochnik.com. (2018, April 8). </a:t>
            </a:r>
            <a:r>
              <a:rPr lang="en-US" sz="1300" i="1" dirty="0">
                <a:solidFill>
                  <a:srgbClr val="003399"/>
                </a:solidFill>
                <a:latin typeface="Arial" panose="020B0604020202020204" pitchFamily="34" charset="0"/>
                <a:cs typeface="Arial" panose="020B0604020202020204" pitchFamily="34" charset="0"/>
              </a:rPr>
              <a:t>Physics law illustration</a:t>
            </a:r>
            <a:r>
              <a:rPr lang="en-US" sz="1300" dirty="0">
                <a:solidFill>
                  <a:srgbClr val="003399"/>
                </a:solidFill>
                <a:latin typeface="Arial" panose="020B0604020202020204" pitchFamily="34" charset="0"/>
                <a:cs typeface="Arial" panose="020B0604020202020204" pitchFamily="34" charset="0"/>
              </a:rPr>
              <a:t> [Image]. Retrieved September 20, 2025, from https://zaochnik.com/uploads/2018/04/08/image006.gif</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11.Google Images. (n.d.). </a:t>
            </a:r>
            <a:r>
              <a:rPr lang="en-US" sz="1300" i="1" dirty="0">
                <a:solidFill>
                  <a:srgbClr val="003399"/>
                </a:solidFill>
                <a:latin typeface="Arial" panose="020B0604020202020204" pitchFamily="34" charset="0"/>
                <a:cs typeface="Arial" panose="020B0604020202020204" pitchFamily="34" charset="0"/>
              </a:rPr>
              <a:t>Coulomb law illustration</a:t>
            </a:r>
            <a:r>
              <a:rPr lang="en-US" sz="1300" dirty="0">
                <a:solidFill>
                  <a:srgbClr val="003399"/>
                </a:solidFill>
                <a:latin typeface="Arial" panose="020B0604020202020204" pitchFamily="34" charset="0"/>
                <a:cs typeface="Arial" panose="020B0604020202020204" pitchFamily="34" charset="0"/>
              </a:rPr>
              <a:t> [Image]. Retrieved September 20, 2025, from https://encrypted-tbn0.gstatic.com/images?q=tbn:ANd9GcTjeNobJxR3SU2po7fqalCvAYdyiysoZ6Oq8A&amp;s</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12.Wikipedia. (2018, July 6). </a:t>
            </a:r>
            <a:r>
              <a:rPr lang="en-US" sz="1300" i="1" dirty="0">
                <a:solidFill>
                  <a:srgbClr val="003399"/>
                </a:solidFill>
                <a:latin typeface="Arial" panose="020B0604020202020204" pitchFamily="34" charset="0"/>
                <a:cs typeface="Arial" panose="020B0604020202020204" pitchFamily="34" charset="0"/>
              </a:rPr>
              <a:t>Isaac Newton illustration</a:t>
            </a:r>
            <a:r>
              <a:rPr lang="en-US" sz="1300" dirty="0">
                <a:solidFill>
                  <a:srgbClr val="003399"/>
                </a:solidFill>
                <a:latin typeface="Arial" panose="020B0604020202020204" pitchFamily="34" charset="0"/>
                <a:cs typeface="Arial" panose="020B0604020202020204" pitchFamily="34" charset="0"/>
              </a:rPr>
              <a:t> [Image]. Retrieved September 20, 2025, from https://upload.wikimedia.org/wikipedia/</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13.cadfem-cis.ru. (n.d.). </a:t>
            </a:r>
            <a:r>
              <a:rPr lang="en-US" sz="1300" i="1" dirty="0">
                <a:solidFill>
                  <a:srgbClr val="003399"/>
                </a:solidFill>
                <a:latin typeface="Arial" panose="020B0604020202020204" pitchFamily="34" charset="0"/>
                <a:cs typeface="Arial" panose="020B0604020202020204" pitchFamily="34" charset="0"/>
              </a:rPr>
              <a:t>Electromagnetism diagram</a:t>
            </a:r>
            <a:r>
              <a:rPr lang="en-US" sz="1300" dirty="0">
                <a:solidFill>
                  <a:srgbClr val="003399"/>
                </a:solidFill>
                <a:latin typeface="Arial" panose="020B0604020202020204" pitchFamily="34" charset="0"/>
                <a:cs typeface="Arial" panose="020B0604020202020204" pitchFamily="34" charset="0"/>
              </a:rPr>
              <a:t> [Image]. Retrieved September 20, 2025, from https://www.cadfem-cis.ru/media/items/images/hpc-1.jpg</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14.Google Images. (n.d.). </a:t>
            </a:r>
            <a:r>
              <a:rPr lang="en-US" sz="1300" i="1" dirty="0">
                <a:solidFill>
                  <a:srgbClr val="003399"/>
                </a:solidFill>
                <a:latin typeface="Arial" panose="020B0604020202020204" pitchFamily="34" charset="0"/>
                <a:cs typeface="Arial" panose="020B0604020202020204" pitchFamily="34" charset="0"/>
              </a:rPr>
              <a:t>Scientific principle illustration</a:t>
            </a:r>
            <a:r>
              <a:rPr lang="en-US" sz="1300" dirty="0">
                <a:solidFill>
                  <a:srgbClr val="003399"/>
                </a:solidFill>
                <a:latin typeface="Arial" panose="020B0604020202020204" pitchFamily="34" charset="0"/>
                <a:cs typeface="Arial" panose="020B0604020202020204" pitchFamily="34" charset="0"/>
              </a:rPr>
              <a:t> [Image]. Retrieved September 20, 2025, from https://encrypted-tbn0.gstatic.com/images?q=tbn:ANd9GcSrTbB6W1CkOlxxgqlHlyHZO226DW2SeGZ8kw&amp;s</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15.norma.uz. (n.d.). </a:t>
            </a:r>
            <a:r>
              <a:rPr lang="en-US" sz="1300" i="1" dirty="0">
                <a:solidFill>
                  <a:srgbClr val="003399"/>
                </a:solidFill>
                <a:latin typeface="Arial" panose="020B0604020202020204" pitchFamily="34" charset="0"/>
                <a:cs typeface="Arial" panose="020B0604020202020204" pitchFamily="34" charset="0"/>
              </a:rPr>
              <a:t>Metrology illustration</a:t>
            </a:r>
            <a:r>
              <a:rPr lang="en-US" sz="1300" dirty="0">
                <a:solidFill>
                  <a:srgbClr val="003399"/>
                </a:solidFill>
                <a:latin typeface="Arial" panose="020B0604020202020204" pitchFamily="34" charset="0"/>
                <a:cs typeface="Arial" panose="020B0604020202020204" pitchFamily="34" charset="0"/>
              </a:rPr>
              <a:t> [Image]. Retrieved September 20, 2025, from  https://www.norma.uz/img/51/61/7f65eb8db017c06e1c444bf7c376.jpg</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16.vesti.kz. (n.d.). </a:t>
            </a:r>
            <a:r>
              <a:rPr lang="en-US" sz="1300" i="1" dirty="0">
                <a:solidFill>
                  <a:srgbClr val="003399"/>
                </a:solidFill>
                <a:latin typeface="Arial" panose="020B0604020202020204" pitchFamily="34" charset="0"/>
                <a:cs typeface="Arial" panose="020B0604020202020204" pitchFamily="34" charset="0"/>
              </a:rPr>
              <a:t>Experimental physics illustration</a:t>
            </a:r>
            <a:r>
              <a:rPr lang="en-US" sz="1300" dirty="0">
                <a:solidFill>
                  <a:srgbClr val="003399"/>
                </a:solidFill>
                <a:latin typeface="Arial" panose="020B0604020202020204" pitchFamily="34" charset="0"/>
                <a:cs typeface="Arial" panose="020B0604020202020204" pitchFamily="34" charset="0"/>
              </a:rPr>
              <a:t> [Image]. Retrieved September 20, 2025, from https://vesti.kz/userdata/0e72191834e1d331713472ecc917f6ee.jpg</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17.Google Images. (n.d.). </a:t>
            </a:r>
            <a:r>
              <a:rPr lang="en-US" sz="1300" i="1" dirty="0">
                <a:solidFill>
                  <a:srgbClr val="003399"/>
                </a:solidFill>
                <a:latin typeface="Arial" panose="020B0604020202020204" pitchFamily="34" charset="0"/>
                <a:cs typeface="Arial" panose="020B0604020202020204" pitchFamily="34" charset="0"/>
              </a:rPr>
              <a:t>Legal metrology illustration</a:t>
            </a:r>
            <a:r>
              <a:rPr lang="en-US" sz="1300" dirty="0">
                <a:solidFill>
                  <a:srgbClr val="003399"/>
                </a:solidFill>
                <a:latin typeface="Arial" panose="020B0604020202020204" pitchFamily="34" charset="0"/>
                <a:cs typeface="Arial" panose="020B0604020202020204" pitchFamily="34" charset="0"/>
              </a:rPr>
              <a:t> [Image]. Retrieved September 20, 2025, from https://encrypted-tbn0.gstatic.com/images?q=tbn:ANd9GcRzj0s_96k4Vwtdv8GBOSsLRhmzYCr92oHl5A&amp;s</a:t>
            </a:r>
          </a:p>
          <a:p>
            <a:pPr marL="0" indent="180975" algn="just">
              <a:lnSpc>
                <a:spcPts val="1400"/>
              </a:lnSpc>
              <a:buNone/>
            </a:pPr>
            <a:r>
              <a:rPr lang="en-US" sz="1300" dirty="0">
                <a:solidFill>
                  <a:srgbClr val="003399"/>
                </a:solidFill>
                <a:latin typeface="Arial" panose="020B0604020202020204" pitchFamily="34" charset="0"/>
                <a:cs typeface="Arial" panose="020B0604020202020204" pitchFamily="34" charset="0"/>
              </a:rPr>
              <a:t>18.MercadoLibre. (2024, June). </a:t>
            </a:r>
            <a:r>
              <a:rPr lang="en-US" sz="1300" i="1" dirty="0">
                <a:solidFill>
                  <a:srgbClr val="003399"/>
                </a:solidFill>
                <a:latin typeface="Arial" panose="020B0604020202020204" pitchFamily="34" charset="0"/>
                <a:cs typeface="Arial" panose="020B0604020202020204" pitchFamily="34" charset="0"/>
              </a:rPr>
              <a:t>Blood pressure measurement device</a:t>
            </a:r>
            <a:r>
              <a:rPr lang="en-US" sz="1300" dirty="0">
                <a:solidFill>
                  <a:srgbClr val="003399"/>
                </a:solidFill>
                <a:latin typeface="Arial" panose="020B0604020202020204" pitchFamily="34" charset="0"/>
                <a:cs typeface="Arial" panose="020B0604020202020204" pitchFamily="34" charset="0"/>
              </a:rPr>
              <a:t> [Image]. Retrieved September 20, 2025, from https://http2.mlstatic.com/D_NQ_NP_673266-MCO76778694361_062024-O.webp</a:t>
            </a:r>
          </a:p>
          <a:p>
            <a:pPr marL="457200" indent="-457200" algn="just" eaLnBrk="1" fontAlgn="auto" hangingPunct="1">
              <a:spcBef>
                <a:spcPts val="0"/>
              </a:spcBef>
              <a:spcAft>
                <a:spcPts val="0"/>
              </a:spcAft>
              <a:buFont typeface="+mj-lt"/>
              <a:buAutoNum type="arabicPeriod"/>
              <a:defRPr/>
            </a:pPr>
            <a:endParaRPr lang="en-US" sz="1300" dirty="0">
              <a:solidFill>
                <a:srgbClr val="003399"/>
              </a:solidFill>
              <a:latin typeface="Arial" panose="020B0604020202020204" pitchFamily="34" charset="0"/>
              <a:ea typeface="Calibri" panose="020F0502020204030204" pitchFamily="34" charset="0"/>
              <a:cs typeface="Arial" panose="020B0604020202020204" pitchFamily="34" charset="0"/>
            </a:endParaRPr>
          </a:p>
        </p:txBody>
      </p:sp>
      <p:sp>
        <p:nvSpPr>
          <p:cNvPr id="4" name="10-конечная звезда 3">
            <a:extLst>
              <a:ext uri="{FF2B5EF4-FFF2-40B4-BE49-F238E27FC236}">
                <a16:creationId xmlns:a16="http://schemas.microsoft.com/office/drawing/2014/main" id="{48A89242-73D5-4A3A-B974-BF048D014F0A}"/>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35</a:t>
            </a:r>
            <a:endParaRPr lang="ru-RU" sz="2000" dirty="0">
              <a:solidFill>
                <a:schemeClr val="tx1"/>
              </a:solidFill>
              <a:latin typeface="Palatino Linotype" panose="0204050205050503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CB88911-E52C-497C-884E-4FCAA319DDD5}"/>
              </a:ext>
            </a:extLst>
          </p:cNvPr>
          <p:cNvSpPr>
            <a:spLocks noGrp="1"/>
          </p:cNvSpPr>
          <p:nvPr>
            <p:ph idx="1"/>
          </p:nvPr>
        </p:nvSpPr>
        <p:spPr>
          <a:xfrm>
            <a:off x="628650" y="1746977"/>
            <a:ext cx="7886700" cy="2762153"/>
          </a:xfrm>
        </p:spPr>
        <p:txBody>
          <a:bodyPr rtlCol="0">
            <a:normAutofit lnSpcReduction="10000"/>
          </a:bodyPr>
          <a:lstStyle/>
          <a:p>
            <a:pPr marL="0" indent="0" algn="ctr" eaLnBrk="1" fontAlgn="auto" hangingPunct="1">
              <a:spcAft>
                <a:spcPts val="0"/>
              </a:spcAft>
              <a:buFont typeface="Arial" panose="020B0604020202020204" pitchFamily="34" charset="0"/>
              <a:buNone/>
              <a:defRPr/>
            </a:pP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E’tiboringiz</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p>
          <a:p>
            <a:pPr marL="0" indent="0" algn="ctr" eaLnBrk="1" fontAlgn="auto" hangingPunct="1">
              <a:spcAft>
                <a:spcPts val="0"/>
              </a:spcAft>
              <a:buFont typeface="Arial" panose="020B0604020202020204" pitchFamily="34" charset="0"/>
              <a:buNone/>
              <a:defRPr/>
            </a:pP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uchun</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rahmat</a:t>
            </a:r>
            <a:r>
              <a:rPr lang="ru-RU"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r>
              <a:rPr lang="ru-RU"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endPar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
        <p:nvSpPr>
          <p:cNvPr id="4" name="10-конечная звезда 3">
            <a:extLst>
              <a:ext uri="{FF2B5EF4-FFF2-40B4-BE49-F238E27FC236}">
                <a16:creationId xmlns:a16="http://schemas.microsoft.com/office/drawing/2014/main" id="{1C7F50C4-DBFC-4EB9-B32B-D0825B3DD348}"/>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36</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3A29664F-F69C-4422-9E5F-B4AC597D1365}"/>
              </a:ext>
            </a:extLst>
          </p:cNvPr>
          <p:cNvSpPr>
            <a:spLocks noGrp="1"/>
          </p:cNvSpPr>
          <p:nvPr>
            <p:ph type="ftr" sz="quarter" idx="11"/>
          </p:nvPr>
        </p:nvSpPr>
        <p:spPr/>
        <p:txBody>
          <a:bodyPr/>
          <a:lstStyle/>
          <a:p>
            <a:pPr>
              <a:defRPr/>
            </a:pPr>
            <a:r>
              <a:rPr lang="en-US" sz="1400" dirty="0">
                <a:solidFill>
                  <a:srgbClr val="002060"/>
                </a:solidFill>
              </a:rPr>
              <a:t>© </a:t>
            </a:r>
            <a:r>
              <a:rPr lang="en-US" sz="1400" dirty="0" err="1">
                <a:solidFill>
                  <a:srgbClr val="002060"/>
                </a:solidFill>
              </a:rPr>
              <a:t>B.Khamdamov</a:t>
            </a:r>
            <a:r>
              <a:rPr lang="en-US" sz="1400" dirty="0">
                <a:solidFill>
                  <a:srgbClr val="002060"/>
                </a:solidFill>
              </a:rPr>
              <a:t> </a:t>
            </a:r>
            <a:endParaRPr lang="ru-RU" sz="1400" dirty="0">
              <a:solidFill>
                <a:srgbClr val="00206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3_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4.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17973</TotalTime>
  <Words>3732</Words>
  <Application>Microsoft Office PowerPoint</Application>
  <PresentationFormat>Экран (4:3)</PresentationFormat>
  <Paragraphs>231</Paragraphs>
  <Slides>36</Slides>
  <Notes>14</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3</vt:i4>
      </vt:variant>
      <vt:variant>
        <vt:lpstr>Заголовки слайдов</vt:lpstr>
      </vt:variant>
      <vt:variant>
        <vt:i4>36</vt:i4>
      </vt:variant>
    </vt:vector>
  </HeadingPairs>
  <TitlesOfParts>
    <vt:vector size="49" baseType="lpstr">
      <vt:lpstr>Arial</vt:lpstr>
      <vt:lpstr>Calibri</vt:lpstr>
      <vt:lpstr>Century Gothic</vt:lpstr>
      <vt:lpstr>Courier New</vt:lpstr>
      <vt:lpstr>News706 BT</vt:lpstr>
      <vt:lpstr>Palatino Linotype</vt:lpstr>
      <vt:lpstr>Symbol</vt:lpstr>
      <vt:lpstr>Times New Roman</vt:lpstr>
      <vt:lpstr>Wingdings</vt:lpstr>
      <vt:lpstr>Wingdings 3</vt:lpstr>
      <vt:lpstr>Исполнительная</vt:lpstr>
      <vt:lpstr>3_Исполнительная</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Gipoteza</vt:lpstr>
      <vt:lpstr>Fizik qonun</vt:lpstr>
      <vt:lpstr>Презентация PowerPoint</vt:lpstr>
      <vt:lpstr>Презентация PowerPoint</vt:lpstr>
      <vt:lpstr>Презентация PowerPoint</vt:lpstr>
      <vt:lpstr>Презентация PowerPoint</vt:lpstr>
      <vt:lpstr>Moslik prinsipi</vt:lpstr>
      <vt:lpstr>METROLOGIYA…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UzDAEWOOauto Co.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Bakhrom Khamdamov</dc:creator>
  <cp:lastModifiedBy>Bakhrom Khamdamov</cp:lastModifiedBy>
  <cp:revision>852</cp:revision>
  <cp:lastPrinted>2017-11-03T05:24:17Z</cp:lastPrinted>
  <dcterms:created xsi:type="dcterms:W3CDTF">2004-09-03T10:58:13Z</dcterms:created>
  <dcterms:modified xsi:type="dcterms:W3CDTF">2025-09-25T08:39:33Z</dcterms:modified>
</cp:coreProperties>
</file>