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4"/>
  </p:notesMasterIdLst>
  <p:handoutMasterIdLst>
    <p:handoutMasterId r:id="rId35"/>
  </p:handoutMasterIdLst>
  <p:sldIdLst>
    <p:sldId id="422" r:id="rId2"/>
    <p:sldId id="423" r:id="rId3"/>
    <p:sldId id="424" r:id="rId4"/>
    <p:sldId id="500" r:id="rId5"/>
    <p:sldId id="672" r:id="rId6"/>
    <p:sldId id="312" r:id="rId7"/>
    <p:sldId id="671" r:id="rId8"/>
    <p:sldId id="306" r:id="rId9"/>
    <p:sldId id="668" r:id="rId10"/>
    <p:sldId id="669" r:id="rId11"/>
    <p:sldId id="670" r:id="rId12"/>
    <p:sldId id="316" r:id="rId13"/>
    <p:sldId id="495" r:id="rId14"/>
    <p:sldId id="320" r:id="rId15"/>
    <p:sldId id="319" r:id="rId16"/>
    <p:sldId id="318" r:id="rId17"/>
    <p:sldId id="321" r:id="rId18"/>
    <p:sldId id="317" r:id="rId19"/>
    <p:sldId id="325" r:id="rId20"/>
    <p:sldId id="322" r:id="rId21"/>
    <p:sldId id="324" r:id="rId22"/>
    <p:sldId id="323" r:id="rId23"/>
    <p:sldId id="328" r:id="rId24"/>
    <p:sldId id="326" r:id="rId25"/>
    <p:sldId id="327" r:id="rId26"/>
    <p:sldId id="498" r:id="rId27"/>
    <p:sldId id="330" r:id="rId28"/>
    <p:sldId id="499" r:id="rId29"/>
    <p:sldId id="329" r:id="rId30"/>
    <p:sldId id="333" r:id="rId31"/>
    <p:sldId id="425" r:id="rId32"/>
    <p:sldId id="427" r:id="rId33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3399"/>
    <a:srgbClr val="FF0000"/>
    <a:srgbClr val="CCECFF"/>
    <a:srgbClr val="D2FCFA"/>
    <a:srgbClr val="00FFFF"/>
    <a:srgbClr val="EB89D8"/>
    <a:srgbClr val="43DD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48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47129E-C2D2-434A-A45A-BDFCA9D8B135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683A8958-0E1A-4905-BE97-747C812A69C8}">
      <dgm:prSet phldrT="[Текст]" custT="1"/>
      <dgm:spPr/>
      <dgm:t>
        <a:bodyPr/>
        <a:lstStyle/>
        <a:p>
          <a:r>
            <a:rPr lang="en-AU" sz="3200" b="1" i="0" dirty="0" err="1">
              <a:latin typeface="Arial" panose="020B0604020202020204" pitchFamily="34" charset="0"/>
              <a:cs typeface="Arial" panose="020B0604020202020204" pitchFamily="34" charset="0"/>
            </a:rPr>
            <a:t>O'lchash</a:t>
          </a:r>
          <a:r>
            <a:rPr lang="en-AU" sz="32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3200" b="1" i="0" dirty="0" err="1">
              <a:latin typeface="Arial" panose="020B0604020202020204" pitchFamily="34" charset="0"/>
              <a:cs typeface="Arial" panose="020B0604020202020204" pitchFamily="34" charset="0"/>
            </a:rPr>
            <a:t>vositalari</a:t>
          </a:r>
          <a:endParaRPr lang="ru-RU" sz="32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3FF121-5C60-4D75-99A8-C617E40244C1}" type="parTrans" cxnId="{A84EFE9C-1C91-4574-BB96-6365B6D0CB91}">
      <dgm:prSet/>
      <dgm:spPr/>
      <dgm:t>
        <a:bodyPr/>
        <a:lstStyle/>
        <a:p>
          <a:endParaRPr lang="ru-RU"/>
        </a:p>
      </dgm:t>
    </dgm:pt>
    <dgm:pt modelId="{7C832B47-3B1A-48F2-BD25-790E1F9BA41F}" type="sibTrans" cxnId="{A84EFE9C-1C91-4574-BB96-6365B6D0CB91}">
      <dgm:prSet/>
      <dgm:spPr/>
      <dgm:t>
        <a:bodyPr/>
        <a:lstStyle/>
        <a:p>
          <a:endParaRPr lang="ru-RU"/>
        </a:p>
      </dgm:t>
    </dgm:pt>
    <dgm:pt modelId="{7F53933B-F759-40BC-B360-15B47AA47535}">
      <dgm:prSet phldrT="[Текст]" custT="1"/>
      <dgm:spPr/>
      <dgm:t>
        <a:bodyPr/>
        <a:lstStyle/>
        <a:p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Turi</a:t>
          </a:r>
          <a:r>
            <a:rPr lang="en-US" sz="28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CE13DD-7154-47D5-B804-8756FF5842A7}" type="parTrans" cxnId="{C201AAE4-662B-4AD1-BAFF-8E20017418CF}">
      <dgm:prSet/>
      <dgm:spPr/>
      <dgm:t>
        <a:bodyPr/>
        <a:lstStyle/>
        <a:p>
          <a:endParaRPr lang="ru-RU"/>
        </a:p>
      </dgm:t>
    </dgm:pt>
    <dgm:pt modelId="{9F6CFEB9-A6EC-4311-808C-7A4AD783EF55}" type="sibTrans" cxnId="{C201AAE4-662B-4AD1-BAFF-8E20017418CF}">
      <dgm:prSet/>
      <dgm:spPr/>
      <dgm:t>
        <a:bodyPr/>
        <a:lstStyle/>
        <a:p>
          <a:endParaRPr lang="ru-RU"/>
        </a:p>
      </dgm:t>
    </dgm:pt>
    <dgm:pt modelId="{A19A5F76-00F1-4455-8CD0-83BDE9442B6F}">
      <dgm:prSet phldrT="[Текст]" custT="1"/>
      <dgm:spPr/>
      <dgm:t>
        <a:bodyPr/>
        <a:lstStyle/>
        <a:p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Ishlash</a:t>
          </a:r>
          <a:r>
            <a:rPr lang="en-US" sz="28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printsipi</a:t>
          </a:r>
          <a:r>
            <a:rPr lang="en-US" sz="28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7144CD-61DD-43A1-B327-CD4E43D3CF53}" type="parTrans" cxnId="{22B5F9A6-252E-46CF-9BEA-B3017120ABC5}">
      <dgm:prSet/>
      <dgm:spPr/>
      <dgm:t>
        <a:bodyPr/>
        <a:lstStyle/>
        <a:p>
          <a:endParaRPr lang="ru-RU"/>
        </a:p>
      </dgm:t>
    </dgm:pt>
    <dgm:pt modelId="{326460AB-43BC-4123-A89F-B00C888D4396}" type="sibTrans" cxnId="{22B5F9A6-252E-46CF-9BEA-B3017120ABC5}">
      <dgm:prSet/>
      <dgm:spPr/>
      <dgm:t>
        <a:bodyPr/>
        <a:lstStyle/>
        <a:p>
          <a:endParaRPr lang="ru-RU"/>
        </a:p>
      </dgm:t>
    </dgm:pt>
    <dgm:pt modelId="{CCB12493-092B-4EAF-9418-C396B6D852E1}">
      <dgm:prSet phldrT="[Текст]" custT="1"/>
      <dgm:spPr/>
      <dgm:t>
        <a:bodyPr/>
        <a:lstStyle/>
        <a:p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Metrologik</a:t>
          </a:r>
          <a:r>
            <a:rPr lang="en-US" sz="28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qo`llanilishi</a:t>
          </a:r>
          <a:r>
            <a:rPr lang="en-US" sz="28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B42B37-8C44-4959-AD66-4A3AEEA2BFDF}" type="parTrans" cxnId="{4ECCC793-195C-4CD6-A664-0E97AC32A975}">
      <dgm:prSet/>
      <dgm:spPr/>
      <dgm:t>
        <a:bodyPr/>
        <a:lstStyle/>
        <a:p>
          <a:endParaRPr lang="ru-RU"/>
        </a:p>
      </dgm:t>
    </dgm:pt>
    <dgm:pt modelId="{85EBA1ED-0550-4B63-8EB8-C178F1085B79}" type="sibTrans" cxnId="{4ECCC793-195C-4CD6-A664-0E97AC32A975}">
      <dgm:prSet/>
      <dgm:spPr/>
      <dgm:t>
        <a:bodyPr/>
        <a:lstStyle/>
        <a:p>
          <a:endParaRPr lang="ru-RU"/>
        </a:p>
      </dgm:t>
    </dgm:pt>
    <dgm:pt modelId="{56901A6E-1667-4013-815B-44C9C7ABBDE2}" type="pres">
      <dgm:prSet presAssocID="{7D47129E-C2D2-434A-A45A-BDFCA9D8B13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3FEB4C4-41B4-4503-BBDC-57464713E3AE}" type="pres">
      <dgm:prSet presAssocID="{683A8958-0E1A-4905-BE97-747C812A69C8}" presName="root1" presStyleCnt="0"/>
      <dgm:spPr/>
    </dgm:pt>
    <dgm:pt modelId="{4163FF18-581F-41C6-85AB-3B25B051B8E4}" type="pres">
      <dgm:prSet presAssocID="{683A8958-0E1A-4905-BE97-747C812A69C8}" presName="LevelOneTextNode" presStyleLbl="node0" presStyleIdx="0" presStyleCnt="1" custScaleY="87148" custLinFactNeighborX="-10233">
        <dgm:presLayoutVars>
          <dgm:chPref val="3"/>
        </dgm:presLayoutVars>
      </dgm:prSet>
      <dgm:spPr/>
    </dgm:pt>
    <dgm:pt modelId="{6B34B1A6-105F-4E28-A1C8-5A3E754EE4E2}" type="pres">
      <dgm:prSet presAssocID="{683A8958-0E1A-4905-BE97-747C812A69C8}" presName="level2hierChild" presStyleCnt="0"/>
      <dgm:spPr/>
    </dgm:pt>
    <dgm:pt modelId="{CA7CB7F0-9664-4C2D-B1D3-37E74443915A}" type="pres">
      <dgm:prSet presAssocID="{15CE13DD-7154-47D5-B804-8756FF5842A7}" presName="conn2-1" presStyleLbl="parChTrans1D2" presStyleIdx="0" presStyleCnt="3"/>
      <dgm:spPr/>
    </dgm:pt>
    <dgm:pt modelId="{D1D83051-DC00-488B-89B6-0E4493D9FBBE}" type="pres">
      <dgm:prSet presAssocID="{15CE13DD-7154-47D5-B804-8756FF5842A7}" presName="connTx" presStyleLbl="parChTrans1D2" presStyleIdx="0" presStyleCnt="3"/>
      <dgm:spPr/>
    </dgm:pt>
    <dgm:pt modelId="{F8D20DB5-D46D-4940-867F-BC8B70103396}" type="pres">
      <dgm:prSet presAssocID="{7F53933B-F759-40BC-B360-15B47AA47535}" presName="root2" presStyleCnt="0"/>
      <dgm:spPr/>
    </dgm:pt>
    <dgm:pt modelId="{1CEBE3C7-1701-44EE-B5C7-B0C3D67C3A68}" type="pres">
      <dgm:prSet presAssocID="{7F53933B-F759-40BC-B360-15B47AA47535}" presName="LevelTwoTextNode" presStyleLbl="node2" presStyleIdx="0" presStyleCnt="3" custScaleX="124698">
        <dgm:presLayoutVars>
          <dgm:chPref val="3"/>
        </dgm:presLayoutVars>
      </dgm:prSet>
      <dgm:spPr/>
    </dgm:pt>
    <dgm:pt modelId="{73011A57-BAD9-43AA-94DD-6153C9DD335D}" type="pres">
      <dgm:prSet presAssocID="{7F53933B-F759-40BC-B360-15B47AA47535}" presName="level3hierChild" presStyleCnt="0"/>
      <dgm:spPr/>
    </dgm:pt>
    <dgm:pt modelId="{C28825A3-262B-49A4-BDF3-CEF39C7EB684}" type="pres">
      <dgm:prSet presAssocID="{FF7144CD-61DD-43A1-B327-CD4E43D3CF53}" presName="conn2-1" presStyleLbl="parChTrans1D2" presStyleIdx="1" presStyleCnt="3"/>
      <dgm:spPr/>
    </dgm:pt>
    <dgm:pt modelId="{5F9AA3F5-39E9-4F54-BAE6-5F6ABEE00F27}" type="pres">
      <dgm:prSet presAssocID="{FF7144CD-61DD-43A1-B327-CD4E43D3CF53}" presName="connTx" presStyleLbl="parChTrans1D2" presStyleIdx="1" presStyleCnt="3"/>
      <dgm:spPr/>
    </dgm:pt>
    <dgm:pt modelId="{056735E1-7482-4F82-B470-2A71B7ADA419}" type="pres">
      <dgm:prSet presAssocID="{A19A5F76-00F1-4455-8CD0-83BDE9442B6F}" presName="root2" presStyleCnt="0"/>
      <dgm:spPr/>
    </dgm:pt>
    <dgm:pt modelId="{D1FBE91D-8C9D-4477-A873-51979178E84D}" type="pres">
      <dgm:prSet presAssocID="{A19A5F76-00F1-4455-8CD0-83BDE9442B6F}" presName="LevelTwoTextNode" presStyleLbl="node2" presStyleIdx="1" presStyleCnt="3" custScaleX="124698">
        <dgm:presLayoutVars>
          <dgm:chPref val="3"/>
        </dgm:presLayoutVars>
      </dgm:prSet>
      <dgm:spPr/>
    </dgm:pt>
    <dgm:pt modelId="{1071C37C-CF7C-4A3D-A9FD-146984B13C21}" type="pres">
      <dgm:prSet presAssocID="{A19A5F76-00F1-4455-8CD0-83BDE9442B6F}" presName="level3hierChild" presStyleCnt="0"/>
      <dgm:spPr/>
    </dgm:pt>
    <dgm:pt modelId="{79B0C5CB-74F0-4636-BC93-EE8A106C11E6}" type="pres">
      <dgm:prSet presAssocID="{33B42B37-8C44-4959-AD66-4A3AEEA2BFDF}" presName="conn2-1" presStyleLbl="parChTrans1D2" presStyleIdx="2" presStyleCnt="3"/>
      <dgm:spPr/>
    </dgm:pt>
    <dgm:pt modelId="{3EECB9EB-09CE-410D-9965-3E731C8152F2}" type="pres">
      <dgm:prSet presAssocID="{33B42B37-8C44-4959-AD66-4A3AEEA2BFDF}" presName="connTx" presStyleLbl="parChTrans1D2" presStyleIdx="2" presStyleCnt="3"/>
      <dgm:spPr/>
    </dgm:pt>
    <dgm:pt modelId="{39A1525C-94B0-4702-81EC-FE52BBF62613}" type="pres">
      <dgm:prSet presAssocID="{CCB12493-092B-4EAF-9418-C396B6D852E1}" presName="root2" presStyleCnt="0"/>
      <dgm:spPr/>
    </dgm:pt>
    <dgm:pt modelId="{F5A0D7E0-0476-4D33-9AED-49B0C5DD3EE5}" type="pres">
      <dgm:prSet presAssocID="{CCB12493-092B-4EAF-9418-C396B6D852E1}" presName="LevelTwoTextNode" presStyleLbl="node2" presStyleIdx="2" presStyleCnt="3" custScaleX="124698">
        <dgm:presLayoutVars>
          <dgm:chPref val="3"/>
        </dgm:presLayoutVars>
      </dgm:prSet>
      <dgm:spPr/>
    </dgm:pt>
    <dgm:pt modelId="{32902AB0-C02F-48CB-B9B9-ECF556A1B790}" type="pres">
      <dgm:prSet presAssocID="{CCB12493-092B-4EAF-9418-C396B6D852E1}" presName="level3hierChild" presStyleCnt="0"/>
      <dgm:spPr/>
    </dgm:pt>
  </dgm:ptLst>
  <dgm:cxnLst>
    <dgm:cxn modelId="{CD17D037-D692-40E1-9A30-FF233033CE9A}" type="presOf" srcId="{FF7144CD-61DD-43A1-B327-CD4E43D3CF53}" destId="{C28825A3-262B-49A4-BDF3-CEF39C7EB684}" srcOrd="0" destOrd="0" presId="urn:microsoft.com/office/officeart/2008/layout/HorizontalMultiLevelHierarchy"/>
    <dgm:cxn modelId="{27AB843D-9BF2-460D-88C8-8424FD78B73E}" type="presOf" srcId="{FF7144CD-61DD-43A1-B327-CD4E43D3CF53}" destId="{5F9AA3F5-39E9-4F54-BAE6-5F6ABEE00F27}" srcOrd="1" destOrd="0" presId="urn:microsoft.com/office/officeart/2008/layout/HorizontalMultiLevelHierarchy"/>
    <dgm:cxn modelId="{42246045-DA44-4959-8806-04530616B824}" type="presOf" srcId="{15CE13DD-7154-47D5-B804-8756FF5842A7}" destId="{CA7CB7F0-9664-4C2D-B1D3-37E74443915A}" srcOrd="0" destOrd="0" presId="urn:microsoft.com/office/officeart/2008/layout/HorizontalMultiLevelHierarchy"/>
    <dgm:cxn modelId="{8676146B-5415-4FC2-8D99-F407E33CE651}" type="presOf" srcId="{683A8958-0E1A-4905-BE97-747C812A69C8}" destId="{4163FF18-581F-41C6-85AB-3B25B051B8E4}" srcOrd="0" destOrd="0" presId="urn:microsoft.com/office/officeart/2008/layout/HorizontalMultiLevelHierarchy"/>
    <dgm:cxn modelId="{2DFF916E-54FA-4F49-8388-972DAC622471}" type="presOf" srcId="{7D47129E-C2D2-434A-A45A-BDFCA9D8B135}" destId="{56901A6E-1667-4013-815B-44C9C7ABBDE2}" srcOrd="0" destOrd="0" presId="urn:microsoft.com/office/officeart/2008/layout/HorizontalMultiLevelHierarchy"/>
    <dgm:cxn modelId="{CE498171-F41B-4F0F-993D-B331261F1169}" type="presOf" srcId="{7F53933B-F759-40BC-B360-15B47AA47535}" destId="{1CEBE3C7-1701-44EE-B5C7-B0C3D67C3A68}" srcOrd="0" destOrd="0" presId="urn:microsoft.com/office/officeart/2008/layout/HorizontalMultiLevelHierarchy"/>
    <dgm:cxn modelId="{1B2A5192-3B9B-4F01-9471-4D4DB2AA056E}" type="presOf" srcId="{33B42B37-8C44-4959-AD66-4A3AEEA2BFDF}" destId="{79B0C5CB-74F0-4636-BC93-EE8A106C11E6}" srcOrd="0" destOrd="0" presId="urn:microsoft.com/office/officeart/2008/layout/HorizontalMultiLevelHierarchy"/>
    <dgm:cxn modelId="{4ECCC793-195C-4CD6-A664-0E97AC32A975}" srcId="{683A8958-0E1A-4905-BE97-747C812A69C8}" destId="{CCB12493-092B-4EAF-9418-C396B6D852E1}" srcOrd="2" destOrd="0" parTransId="{33B42B37-8C44-4959-AD66-4A3AEEA2BFDF}" sibTransId="{85EBA1ED-0550-4B63-8EB8-C178F1085B79}"/>
    <dgm:cxn modelId="{69E8F296-762A-461B-BB54-C59E0EB86FD7}" type="presOf" srcId="{33B42B37-8C44-4959-AD66-4A3AEEA2BFDF}" destId="{3EECB9EB-09CE-410D-9965-3E731C8152F2}" srcOrd="1" destOrd="0" presId="urn:microsoft.com/office/officeart/2008/layout/HorizontalMultiLevelHierarchy"/>
    <dgm:cxn modelId="{A84EFE9C-1C91-4574-BB96-6365B6D0CB91}" srcId="{7D47129E-C2D2-434A-A45A-BDFCA9D8B135}" destId="{683A8958-0E1A-4905-BE97-747C812A69C8}" srcOrd="0" destOrd="0" parTransId="{603FF121-5C60-4D75-99A8-C617E40244C1}" sibTransId="{7C832B47-3B1A-48F2-BD25-790E1F9BA41F}"/>
    <dgm:cxn modelId="{22B5F9A6-252E-46CF-9BEA-B3017120ABC5}" srcId="{683A8958-0E1A-4905-BE97-747C812A69C8}" destId="{A19A5F76-00F1-4455-8CD0-83BDE9442B6F}" srcOrd="1" destOrd="0" parTransId="{FF7144CD-61DD-43A1-B327-CD4E43D3CF53}" sibTransId="{326460AB-43BC-4123-A89F-B00C888D4396}"/>
    <dgm:cxn modelId="{AE5A9AB7-DE2F-498A-9E91-CE528381E37C}" type="presOf" srcId="{A19A5F76-00F1-4455-8CD0-83BDE9442B6F}" destId="{D1FBE91D-8C9D-4477-A873-51979178E84D}" srcOrd="0" destOrd="0" presId="urn:microsoft.com/office/officeart/2008/layout/HorizontalMultiLevelHierarchy"/>
    <dgm:cxn modelId="{C201AAE4-662B-4AD1-BAFF-8E20017418CF}" srcId="{683A8958-0E1A-4905-BE97-747C812A69C8}" destId="{7F53933B-F759-40BC-B360-15B47AA47535}" srcOrd="0" destOrd="0" parTransId="{15CE13DD-7154-47D5-B804-8756FF5842A7}" sibTransId="{9F6CFEB9-A6EC-4311-808C-7A4AD783EF55}"/>
    <dgm:cxn modelId="{DBB647ED-D13F-424C-B5DF-F76925F343C4}" type="presOf" srcId="{CCB12493-092B-4EAF-9418-C396B6D852E1}" destId="{F5A0D7E0-0476-4D33-9AED-49B0C5DD3EE5}" srcOrd="0" destOrd="0" presId="urn:microsoft.com/office/officeart/2008/layout/HorizontalMultiLevelHierarchy"/>
    <dgm:cxn modelId="{451D7FFB-87C5-4D19-AA2C-EB78D46A6073}" type="presOf" srcId="{15CE13DD-7154-47D5-B804-8756FF5842A7}" destId="{D1D83051-DC00-488B-89B6-0E4493D9FBBE}" srcOrd="1" destOrd="0" presId="urn:microsoft.com/office/officeart/2008/layout/HorizontalMultiLevelHierarchy"/>
    <dgm:cxn modelId="{24EC58DF-9BCE-492F-95E1-DF03134961CA}" type="presParOf" srcId="{56901A6E-1667-4013-815B-44C9C7ABBDE2}" destId="{33FEB4C4-41B4-4503-BBDC-57464713E3AE}" srcOrd="0" destOrd="0" presId="urn:microsoft.com/office/officeart/2008/layout/HorizontalMultiLevelHierarchy"/>
    <dgm:cxn modelId="{1450D4E8-8A31-42AD-9A74-B8D442C97DEE}" type="presParOf" srcId="{33FEB4C4-41B4-4503-BBDC-57464713E3AE}" destId="{4163FF18-581F-41C6-85AB-3B25B051B8E4}" srcOrd="0" destOrd="0" presId="urn:microsoft.com/office/officeart/2008/layout/HorizontalMultiLevelHierarchy"/>
    <dgm:cxn modelId="{568329E8-A026-4E07-99CB-B9F9ABF08844}" type="presParOf" srcId="{33FEB4C4-41B4-4503-BBDC-57464713E3AE}" destId="{6B34B1A6-105F-4E28-A1C8-5A3E754EE4E2}" srcOrd="1" destOrd="0" presId="urn:microsoft.com/office/officeart/2008/layout/HorizontalMultiLevelHierarchy"/>
    <dgm:cxn modelId="{577B5998-A573-4436-93C5-917C5038A63F}" type="presParOf" srcId="{6B34B1A6-105F-4E28-A1C8-5A3E754EE4E2}" destId="{CA7CB7F0-9664-4C2D-B1D3-37E74443915A}" srcOrd="0" destOrd="0" presId="urn:microsoft.com/office/officeart/2008/layout/HorizontalMultiLevelHierarchy"/>
    <dgm:cxn modelId="{D02E5111-D0DA-4712-B7CB-389A24852E44}" type="presParOf" srcId="{CA7CB7F0-9664-4C2D-B1D3-37E74443915A}" destId="{D1D83051-DC00-488B-89B6-0E4493D9FBBE}" srcOrd="0" destOrd="0" presId="urn:microsoft.com/office/officeart/2008/layout/HorizontalMultiLevelHierarchy"/>
    <dgm:cxn modelId="{7090FC73-7C7A-4F97-B8A9-9F81F55EB4FE}" type="presParOf" srcId="{6B34B1A6-105F-4E28-A1C8-5A3E754EE4E2}" destId="{F8D20DB5-D46D-4940-867F-BC8B70103396}" srcOrd="1" destOrd="0" presId="urn:microsoft.com/office/officeart/2008/layout/HorizontalMultiLevelHierarchy"/>
    <dgm:cxn modelId="{3ABB51A2-255D-4486-9D75-4A7B9AAA825A}" type="presParOf" srcId="{F8D20DB5-D46D-4940-867F-BC8B70103396}" destId="{1CEBE3C7-1701-44EE-B5C7-B0C3D67C3A68}" srcOrd="0" destOrd="0" presId="urn:microsoft.com/office/officeart/2008/layout/HorizontalMultiLevelHierarchy"/>
    <dgm:cxn modelId="{CBBD5CFE-254B-4B54-BF63-1BF9310F38C9}" type="presParOf" srcId="{F8D20DB5-D46D-4940-867F-BC8B70103396}" destId="{73011A57-BAD9-43AA-94DD-6153C9DD335D}" srcOrd="1" destOrd="0" presId="urn:microsoft.com/office/officeart/2008/layout/HorizontalMultiLevelHierarchy"/>
    <dgm:cxn modelId="{6F527B53-BD28-4222-A0DF-6CE3103D763A}" type="presParOf" srcId="{6B34B1A6-105F-4E28-A1C8-5A3E754EE4E2}" destId="{C28825A3-262B-49A4-BDF3-CEF39C7EB684}" srcOrd="2" destOrd="0" presId="urn:microsoft.com/office/officeart/2008/layout/HorizontalMultiLevelHierarchy"/>
    <dgm:cxn modelId="{09222E07-4AFB-420D-9C52-F26DE32D2138}" type="presParOf" srcId="{C28825A3-262B-49A4-BDF3-CEF39C7EB684}" destId="{5F9AA3F5-39E9-4F54-BAE6-5F6ABEE00F27}" srcOrd="0" destOrd="0" presId="urn:microsoft.com/office/officeart/2008/layout/HorizontalMultiLevelHierarchy"/>
    <dgm:cxn modelId="{0BB28F6F-AB54-4124-9992-11D021BC50BA}" type="presParOf" srcId="{6B34B1A6-105F-4E28-A1C8-5A3E754EE4E2}" destId="{056735E1-7482-4F82-B470-2A71B7ADA419}" srcOrd="3" destOrd="0" presId="urn:microsoft.com/office/officeart/2008/layout/HorizontalMultiLevelHierarchy"/>
    <dgm:cxn modelId="{0BA5F83D-1F7E-427B-BF0D-7E5D6181AE65}" type="presParOf" srcId="{056735E1-7482-4F82-B470-2A71B7ADA419}" destId="{D1FBE91D-8C9D-4477-A873-51979178E84D}" srcOrd="0" destOrd="0" presId="urn:microsoft.com/office/officeart/2008/layout/HorizontalMultiLevelHierarchy"/>
    <dgm:cxn modelId="{545B8838-C261-4302-BBC8-DBC80E7F2965}" type="presParOf" srcId="{056735E1-7482-4F82-B470-2A71B7ADA419}" destId="{1071C37C-CF7C-4A3D-A9FD-146984B13C21}" srcOrd="1" destOrd="0" presId="urn:microsoft.com/office/officeart/2008/layout/HorizontalMultiLevelHierarchy"/>
    <dgm:cxn modelId="{E13678D7-CAE9-4F3A-8644-D0D3E923C250}" type="presParOf" srcId="{6B34B1A6-105F-4E28-A1C8-5A3E754EE4E2}" destId="{79B0C5CB-74F0-4636-BC93-EE8A106C11E6}" srcOrd="4" destOrd="0" presId="urn:microsoft.com/office/officeart/2008/layout/HorizontalMultiLevelHierarchy"/>
    <dgm:cxn modelId="{5D002CB7-B184-4936-9761-1BF6A2C0C4A5}" type="presParOf" srcId="{79B0C5CB-74F0-4636-BC93-EE8A106C11E6}" destId="{3EECB9EB-09CE-410D-9965-3E731C8152F2}" srcOrd="0" destOrd="0" presId="urn:microsoft.com/office/officeart/2008/layout/HorizontalMultiLevelHierarchy"/>
    <dgm:cxn modelId="{25DDE292-FB1B-4822-B9A1-0AA6E7AE02AF}" type="presParOf" srcId="{6B34B1A6-105F-4E28-A1C8-5A3E754EE4E2}" destId="{39A1525C-94B0-4702-81EC-FE52BBF62613}" srcOrd="5" destOrd="0" presId="urn:microsoft.com/office/officeart/2008/layout/HorizontalMultiLevelHierarchy"/>
    <dgm:cxn modelId="{49E1C74F-8A47-4EBC-ABFB-096AAC9573A6}" type="presParOf" srcId="{39A1525C-94B0-4702-81EC-FE52BBF62613}" destId="{F5A0D7E0-0476-4D33-9AED-49B0C5DD3EE5}" srcOrd="0" destOrd="0" presId="urn:microsoft.com/office/officeart/2008/layout/HorizontalMultiLevelHierarchy"/>
    <dgm:cxn modelId="{1C53A75E-D85F-4CE4-9051-CDC070D18003}" type="presParOf" srcId="{39A1525C-94B0-4702-81EC-FE52BBF62613}" destId="{32902AB0-C02F-48CB-B9B9-ECF556A1B79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532194-9C67-431C-9CD9-ADEB94FCC363}" type="doc">
      <dgm:prSet loTypeId="urn:microsoft.com/office/officeart/2005/8/layout/hierarchy6" loCatId="hierarchy" qsTypeId="urn:microsoft.com/office/officeart/2005/8/quickstyle/simple5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33F90D72-452E-4FE0-B6DB-63322236F8CD}">
      <dgm:prSet phldrT="[Текст]" custT="1"/>
      <dgm:spPr/>
      <dgm:t>
        <a:bodyPr/>
        <a:lstStyle/>
        <a:p>
          <a:r>
            <a:rPr lang="en-US" sz="2000" b="1">
              <a:latin typeface="Arial" panose="020B0604020202020204" pitchFamily="34" charset="0"/>
              <a:cs typeface="Arial" panose="020B0604020202020204" pitchFamily="34" charset="0"/>
            </a:rPr>
            <a:t>O`lchash vositasi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87246C-8228-487A-AD79-70DD17641ACF}" type="parTrans" cxnId="{15A5F682-950D-4D07-82F3-03AE269DACA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90734D-152D-4152-86FC-858BF9BAFB24}" type="sibTrans" cxnId="{15A5F682-950D-4D07-82F3-03AE269DACA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CBA6B9-C6BC-400B-A381-88478749C58E}">
      <dgm:prSet phldrT="[Текст]" custT="1"/>
      <dgm:spPr/>
      <dgm:t>
        <a:bodyPr/>
        <a:lstStyle/>
        <a:p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O`lchovlar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D03222-5416-48E0-AF67-8B7C39D29C6E}" type="parTrans" cxnId="{6D16293E-C028-4288-91C5-08B06654970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25427B-6902-450D-8F23-AF4107DD3082}" type="sibTrans" cxnId="{6D16293E-C028-4288-91C5-08B06654970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A8E2F7-D912-4866-8E93-85A7DAEF8470}">
      <dgm:prSet phldrT="[Текст]" custT="1"/>
      <dgm:spPr/>
      <dgm:t>
        <a:bodyPr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O`lchash o`zgartkichlari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E8F074-6D37-4D84-B639-58B4F05862A2}" type="parTrans" cxnId="{94989B6C-0E06-420B-A278-11A8A43D4C5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95790D-7E73-4A80-90B3-91D9F3F70571}" type="sibTrans" cxnId="{94989B6C-0E06-420B-A278-11A8A43D4C5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8BE94-0F96-4656-B36C-63A533FF81F8}">
      <dgm:prSet phldrT="[Текст]" custT="1"/>
      <dgm:spPr/>
      <dgm:t>
        <a:bodyPr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O`lchash asboblari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200F82-9326-4B45-AE46-3D9410B5BD32}" type="parTrans" cxnId="{FB09AF28-7488-4698-9D4E-5440B361331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1C4ABE-8F5E-461D-AD6A-24E0CE830E63}" type="sibTrans" cxnId="{FB09AF28-7488-4698-9D4E-5440B361331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06C201-6350-4619-BA28-60587E8525FA}">
      <dgm:prSet phldrT="[Текст]" custT="1"/>
      <dgm:spPr/>
      <dgm:t>
        <a:bodyPr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O`lchash qurilmalari va tizimlari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EE580C-B280-4BDB-94A2-8B60E62CE423}" type="parTrans" cxnId="{2523A339-5C00-4221-A824-50CA31A2618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11430-FB43-46A8-B095-FE7C3DC477E0}" type="sibTrans" cxnId="{2523A339-5C00-4221-A824-50CA31A2618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170333-B77B-4ACF-BEF0-33F17B30AD9D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O`lchov magazini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A182D0-7DDD-4B12-820D-BC136EDD1142}" type="parTrans" cxnId="{F6700797-44F6-41B6-B14B-9B89F7860C0A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65DE56-DE66-470D-8207-FA580CED29C6}" type="sibTrans" cxnId="{F6700797-44F6-41B6-B14B-9B89F7860C0A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6ABFFB-CB69-40DA-808A-00A5C4D00E57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Bir qiymatli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4AFC51-4B63-4977-9342-DAC03E677278}" type="parTrans" cxnId="{A34E5E69-C0C0-461C-A216-E3E792DEF420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EC4E22-B5F1-45AF-941F-05923E61D9B6}" type="sibTrans" cxnId="{A34E5E69-C0C0-461C-A216-E3E792DEF420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CCB5AA-B15D-476B-A2E6-7CD820E79EB5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Ko`p qiymatli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D792FE-9FA8-4B8E-AF32-859A2FADDE59}" type="parTrans" cxnId="{569BB15C-0BD8-45BF-89CA-F88B5E3CDD7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CB210-E5BB-4025-AEDD-CE5EAB180211}" type="sibTrans" cxnId="{569BB15C-0BD8-45BF-89CA-F88B5E3CDD7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CC4A3B-ADF1-4BAF-AD18-3FB7629AD793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Masshtabli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733C0E-1097-4CB8-8806-5D2B57435C40}" type="parTrans" cxnId="{55CC3CFC-EACB-46B2-9252-D5DD8A821AF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063A35-B32C-4702-BFDB-CB887A44E99B}" type="sibTrans" cxnId="{55CC3CFC-EACB-46B2-9252-D5DD8A821AF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96705-592A-4BBB-9242-A57D26CADEFC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Birlamchi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83262-DFE6-4BF1-B373-974967EB63DC}" type="parTrans" cxnId="{7DB43B5B-7129-4EB5-B4E6-E6484BDB7F3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22F750-FA26-4F88-B5EB-FE60160B9129}" type="sibTrans" cxnId="{7DB43B5B-7129-4EB5-B4E6-E6484BDB7F3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1C940E-47C2-4FAC-9F7C-AFF4E675F14E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Oraliq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3E6D5B-B25B-42C3-B9A6-5C6DBCE51907}" type="parTrans" cxnId="{55B2D730-AB88-4A2B-9BF3-A0FB6E54480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70949C-8134-4856-9C23-C6243F6B46B1}" type="sibTrans" cxnId="{55B2D730-AB88-4A2B-9BF3-A0FB6E54480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32D90C-2E1F-4157-A365-4973D55B2E1D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Uzatuvchi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78ED38-3D5A-41CE-8DCF-8421AFE4506A}" type="parTrans" cxnId="{8F54CA3D-23DB-4517-B111-DDD021CCA89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D6E045-CA4E-4A26-B3F2-31E86FFF3C5B}" type="sibTrans" cxnId="{8F54CA3D-23DB-4517-B111-DDD021CCA89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46963E-84EF-4BD2-9F34-D9E33F7AACF0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O`lchash usuli bo`yicha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5F35E4-D887-4813-8EB8-FB61E3E76514}" type="parTrans" cxnId="{34EC3195-7A7C-4420-8AF0-2AD9A4496BD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8D7EF0-889B-4A15-A8D3-5D0BE9EF29CA}" type="sibTrans" cxnId="{34EC3195-7A7C-4420-8AF0-2AD9A4496BD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E6C8CB-21E8-4533-9A2D-095CDA5C4F93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Chiqish signali shakli bo`yicha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DAD83-305F-413E-BDAB-F5A4937C76ED}" type="parTrans" cxnId="{9C238EDF-9EE7-4000-8BCD-276138D7DB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373608-4A8F-4204-9CC0-2B611CD63384}" type="sibTrans" cxnId="{9C238EDF-9EE7-4000-8BCD-276138D7DB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D7640F-C037-40AE-AD9B-610F570AD0B8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Ko`rsatkichlarni taqdim etish bo`yicha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55782C-F39F-4879-B965-5D6930C678B1}" type="parTrans" cxnId="{4C075DC5-EB47-4CE8-A597-EA4D7296939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47F240-952B-4E24-8558-3C8261BC16C7}" type="sibTrans" cxnId="{4C075DC5-EB47-4CE8-A597-EA4D7296939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AA7B49-2FE5-4D24-A2D7-D9CADF2386C5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Solishtirish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582332-8531-4E17-93B3-19C5E2A6E7E5}" type="parTrans" cxnId="{1CD2F621-4803-49BB-A878-9350162E9B3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F0C30-66DF-4B63-83BD-680B0F385CE1}" type="sibTrans" cxnId="{1CD2F621-4803-49BB-A878-9350162E9B3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84D322-A353-4BD2-850D-B3A93775E411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To`g`ridan-to`g`ri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356AE3-F972-4440-AE43-E2FD387BEB7D}" type="parTrans" cxnId="{6EAC2FD0-14E0-4B31-9806-B7FD7E4E915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144708-10A2-4584-BD3F-F59C8464DBF6}" type="sibTrans" cxnId="{6EAC2FD0-14E0-4B31-9806-B7FD7E4E915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EA4C4B-7EB3-49E8-ABCA-DD8B7808064A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Raqamli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39A4D-C9DA-42D7-A776-93DA4AD214B9}" type="parTrans" cxnId="{C35AE3E6-7ADD-4A90-8BB1-5471CD3D03E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461C3-16BD-480A-896F-A15E46FDD356}" type="sibTrans" cxnId="{C35AE3E6-7ADD-4A90-8BB1-5471CD3D03E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088EFB-3AC0-48B9-BE66-BC600FEF4936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Analogli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53872D-5AC8-46BC-B797-5C135F0926AC}" type="parTrans" cxnId="{EF6B72B9-15D1-473C-8F57-486BD45C3B7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A5B638-8309-4BD0-8474-9C762E474E91}" type="sibTrans" cxnId="{EF6B72B9-15D1-473C-8F57-486BD45C3B7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F02064-6DD3-47A6-946C-C6DEAEEBB2D2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Jamlovchi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19EB94-3D08-4A21-926A-9D89E904DD83}" type="parTrans" cxnId="{EADA0C3C-417C-4FFE-909D-12454A05715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B55196-11F9-47D7-B1E0-F3E83F63F6A7}" type="sibTrans" cxnId="{EADA0C3C-417C-4FFE-909D-12454A05715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76E2EB-15C7-40B9-B43D-670994912957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Ko`rsatuvchi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0E4A7B-ED21-4521-B680-768116285B1D}" type="parTrans" cxnId="{6C0692D9-62B5-4A35-915D-023C0EE9826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843498-FC01-4FE8-8BF2-9369A945015D}" type="sibTrans" cxnId="{6C0692D9-62B5-4A35-915D-023C0EE9826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C03B05-086B-429F-BD4B-81F860786A38}">
      <dgm:prSet phldrT="[Текст]" custT="1"/>
      <dgm:spPr/>
      <dgm:t>
        <a:bodyPr vert="vert270"/>
        <a:lstStyle/>
        <a:p>
          <a:r>
            <a:rPr lang="en-US" sz="1600" b="1">
              <a:latin typeface="Arial" panose="020B0604020202020204" pitchFamily="34" charset="0"/>
              <a:cs typeface="Arial" panose="020B0604020202020204" pitchFamily="34" charset="0"/>
            </a:rPr>
            <a:t>Qayd qiluvchi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88ECB8-52E9-404C-96BC-9AA9D5C499B4}" type="parTrans" cxnId="{219C046E-B335-43E4-BDB5-A1AC37158FA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586CE-2424-4EE1-9B14-D5C670283911}" type="sibTrans" cxnId="{219C046E-B335-43E4-BDB5-A1AC37158FA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4326D6-8B0C-4999-8FC6-7AC43D47F9CB}" type="pres">
      <dgm:prSet presAssocID="{F9532194-9C67-431C-9CD9-ADEB94FCC36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A4453B0-D98B-4F9A-8DF7-C831F630EEBF}" type="pres">
      <dgm:prSet presAssocID="{F9532194-9C67-431C-9CD9-ADEB94FCC363}" presName="hierFlow" presStyleCnt="0"/>
      <dgm:spPr/>
    </dgm:pt>
    <dgm:pt modelId="{BDD20467-EB82-4309-AF2A-7A7A61A783BF}" type="pres">
      <dgm:prSet presAssocID="{F9532194-9C67-431C-9CD9-ADEB94FCC36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67BF5DB-865B-4B42-AB90-76A1E79BA1B0}" type="pres">
      <dgm:prSet presAssocID="{33F90D72-452E-4FE0-B6DB-63322236F8CD}" presName="Name14" presStyleCnt="0"/>
      <dgm:spPr/>
    </dgm:pt>
    <dgm:pt modelId="{E862E810-AAD1-4511-B53E-429C283D4F3D}" type="pres">
      <dgm:prSet presAssocID="{33F90D72-452E-4FE0-B6DB-63322236F8CD}" presName="level1Shape" presStyleLbl="node0" presStyleIdx="0" presStyleCnt="1" custScaleX="399367" custScaleY="101150" custLinFactNeighborX="-58174" custLinFactNeighborY="-75162">
        <dgm:presLayoutVars>
          <dgm:chPref val="3"/>
        </dgm:presLayoutVars>
      </dgm:prSet>
      <dgm:spPr>
        <a:prstGeom prst="rect">
          <a:avLst/>
        </a:prstGeom>
      </dgm:spPr>
    </dgm:pt>
    <dgm:pt modelId="{1FC31842-57A3-4E0B-9887-2E91EDA3FA04}" type="pres">
      <dgm:prSet presAssocID="{33F90D72-452E-4FE0-B6DB-63322236F8CD}" presName="hierChild2" presStyleCnt="0"/>
      <dgm:spPr/>
    </dgm:pt>
    <dgm:pt modelId="{C16583D8-0CDC-44CB-8A46-D594AE6E78D1}" type="pres">
      <dgm:prSet presAssocID="{46D03222-5416-48E0-AF67-8B7C39D29C6E}" presName="Name19" presStyleLbl="parChTrans1D2" presStyleIdx="0" presStyleCnt="4" custScaleX="2000000" custScaleY="2000000"/>
      <dgm:spPr/>
    </dgm:pt>
    <dgm:pt modelId="{3FD9374D-EF43-4BD3-BD7B-52B0E45C641A}" type="pres">
      <dgm:prSet presAssocID="{99CBA6B9-C6BC-400B-A381-88478749C58E}" presName="Name21" presStyleCnt="0"/>
      <dgm:spPr/>
    </dgm:pt>
    <dgm:pt modelId="{FEFFA346-FDF1-42BD-8287-AEAD11138F35}" type="pres">
      <dgm:prSet presAssocID="{99CBA6B9-C6BC-400B-A381-88478749C58E}" presName="level2Shape" presStyleLbl="node2" presStyleIdx="0" presStyleCnt="4" custScaleX="218119" custScaleY="139447" custLinFactNeighborX="32450" custLinFactNeighborY="5032"/>
      <dgm:spPr>
        <a:prstGeom prst="rect">
          <a:avLst/>
        </a:prstGeom>
      </dgm:spPr>
    </dgm:pt>
    <dgm:pt modelId="{085FC4AF-34E9-4AF1-80F6-4B934E2DB23D}" type="pres">
      <dgm:prSet presAssocID="{99CBA6B9-C6BC-400B-A381-88478749C58E}" presName="hierChild3" presStyleCnt="0"/>
      <dgm:spPr/>
    </dgm:pt>
    <dgm:pt modelId="{7D95F911-2488-4425-9201-420640FFCE18}" type="pres">
      <dgm:prSet presAssocID="{AA4AFC51-4B63-4977-9342-DAC03E677278}" presName="Name19" presStyleLbl="parChTrans1D3" presStyleIdx="0" presStyleCnt="10" custScaleX="2000000" custScaleY="2000000"/>
      <dgm:spPr/>
    </dgm:pt>
    <dgm:pt modelId="{E0512641-7D3C-4CD2-B9E5-1B5DA6295F63}" type="pres">
      <dgm:prSet presAssocID="{3B6ABFFB-CB69-40DA-808A-00A5C4D00E57}" presName="Name21" presStyleCnt="0"/>
      <dgm:spPr/>
    </dgm:pt>
    <dgm:pt modelId="{DB0DC464-9773-400D-8C06-DB8BC8097349}" type="pres">
      <dgm:prSet presAssocID="{3B6ABFFB-CB69-40DA-808A-00A5C4D00E57}" presName="level2Shape" presStyleLbl="node3" presStyleIdx="0" presStyleCnt="10" custScaleX="55490" custScaleY="412311" custLinFactNeighborX="48622" custLinFactNeighborY="41684"/>
      <dgm:spPr/>
    </dgm:pt>
    <dgm:pt modelId="{24257959-0D8F-40BA-8088-5A89613C0A75}" type="pres">
      <dgm:prSet presAssocID="{3B6ABFFB-CB69-40DA-808A-00A5C4D00E57}" presName="hierChild3" presStyleCnt="0"/>
      <dgm:spPr/>
    </dgm:pt>
    <dgm:pt modelId="{32E06D2E-99EC-48B5-A440-F753FC97D44A}" type="pres">
      <dgm:prSet presAssocID="{18D792FE-9FA8-4B8E-AF32-859A2FADDE59}" presName="Name19" presStyleLbl="parChTrans1D3" presStyleIdx="1" presStyleCnt="10" custScaleX="2000000" custScaleY="2000000"/>
      <dgm:spPr/>
    </dgm:pt>
    <dgm:pt modelId="{B5E2FDC0-5AB5-486D-A280-2E70E3898D88}" type="pres">
      <dgm:prSet presAssocID="{86CCB5AA-B15D-476B-A2E6-7CD820E79EB5}" presName="Name21" presStyleCnt="0"/>
      <dgm:spPr/>
    </dgm:pt>
    <dgm:pt modelId="{59E2F489-3123-40F1-ABB8-49621536BE4D}" type="pres">
      <dgm:prSet presAssocID="{86CCB5AA-B15D-476B-A2E6-7CD820E79EB5}" presName="level2Shape" presStyleLbl="node3" presStyleIdx="1" presStyleCnt="10" custScaleX="57805" custScaleY="412311" custLinFactNeighborX="32450" custLinFactNeighborY="41684"/>
      <dgm:spPr/>
    </dgm:pt>
    <dgm:pt modelId="{BB718243-7919-4C7B-850B-C3029F58B4B4}" type="pres">
      <dgm:prSet presAssocID="{86CCB5AA-B15D-476B-A2E6-7CD820E79EB5}" presName="hierChild3" presStyleCnt="0"/>
      <dgm:spPr/>
    </dgm:pt>
    <dgm:pt modelId="{7D485198-1139-48DE-A846-3223A4988E7F}" type="pres">
      <dgm:prSet presAssocID="{06A182D0-7DDD-4B12-820D-BC136EDD1142}" presName="Name19" presStyleLbl="parChTrans1D3" presStyleIdx="2" presStyleCnt="10" custScaleX="2000000" custScaleY="2000000"/>
      <dgm:spPr/>
    </dgm:pt>
    <dgm:pt modelId="{2857AD5A-D5AA-45B0-ACEE-F0043AAFABF1}" type="pres">
      <dgm:prSet presAssocID="{10170333-B77B-4ACF-BEF0-33F17B30AD9D}" presName="Name21" presStyleCnt="0"/>
      <dgm:spPr/>
    </dgm:pt>
    <dgm:pt modelId="{D9F0D287-2A21-46B8-94D7-834B24A10158}" type="pres">
      <dgm:prSet presAssocID="{10170333-B77B-4ACF-BEF0-33F17B30AD9D}" presName="level2Shape" presStyleLbl="node3" presStyleIdx="2" presStyleCnt="10" custScaleX="56484" custScaleY="412311" custLinFactNeighborX="13493" custLinFactNeighborY="41684"/>
      <dgm:spPr>
        <a:prstGeom prst="rect">
          <a:avLst/>
        </a:prstGeom>
      </dgm:spPr>
    </dgm:pt>
    <dgm:pt modelId="{AAD89041-4BFF-4D05-8A99-CD6E4D1EA48C}" type="pres">
      <dgm:prSet presAssocID="{10170333-B77B-4ACF-BEF0-33F17B30AD9D}" presName="hierChild3" presStyleCnt="0"/>
      <dgm:spPr/>
    </dgm:pt>
    <dgm:pt modelId="{9D022F56-3CB0-47F0-AFB1-20410DA1D737}" type="pres">
      <dgm:prSet presAssocID="{B9E8F074-6D37-4D84-B639-58B4F05862A2}" presName="Name19" presStyleLbl="parChTrans1D2" presStyleIdx="1" presStyleCnt="4" custScaleX="2000000" custScaleY="2000000"/>
      <dgm:spPr/>
    </dgm:pt>
    <dgm:pt modelId="{D6DCE680-A9F2-4708-BCBF-F4EF800DEEA6}" type="pres">
      <dgm:prSet presAssocID="{DAA8E2F7-D912-4866-8E93-85A7DAEF8470}" presName="Name21" presStyleCnt="0"/>
      <dgm:spPr/>
    </dgm:pt>
    <dgm:pt modelId="{110427BA-0773-43FE-B7E0-BA395867422C}" type="pres">
      <dgm:prSet presAssocID="{DAA8E2F7-D912-4866-8E93-85A7DAEF8470}" presName="level2Shape" presStyleLbl="node2" presStyleIdx="1" presStyleCnt="4" custScaleX="249230" custScaleY="142868" custLinFactNeighborX="20433" custLinFactNeighborY="5635"/>
      <dgm:spPr>
        <a:prstGeom prst="rect">
          <a:avLst/>
        </a:prstGeom>
      </dgm:spPr>
    </dgm:pt>
    <dgm:pt modelId="{3664F494-89C2-4D67-95D0-D4C50AB870E5}" type="pres">
      <dgm:prSet presAssocID="{DAA8E2F7-D912-4866-8E93-85A7DAEF8470}" presName="hierChild3" presStyleCnt="0"/>
      <dgm:spPr/>
    </dgm:pt>
    <dgm:pt modelId="{F5B364E5-E986-4A93-944A-D8222273E56F}" type="pres">
      <dgm:prSet presAssocID="{DC383262-DFE6-4BF1-B373-974967EB63DC}" presName="Name19" presStyleLbl="parChTrans1D3" presStyleIdx="3" presStyleCnt="10" custScaleX="2000000" custScaleY="2000000"/>
      <dgm:spPr/>
    </dgm:pt>
    <dgm:pt modelId="{2926EE04-32F0-415B-B338-B33B3CD8478B}" type="pres">
      <dgm:prSet presAssocID="{49696705-592A-4BBB-9242-A57D26CADEFC}" presName="Name21" presStyleCnt="0"/>
      <dgm:spPr/>
    </dgm:pt>
    <dgm:pt modelId="{B1094EA3-AD80-4E36-A752-46E3B0C140CC}" type="pres">
      <dgm:prSet presAssocID="{49696705-592A-4BBB-9242-A57D26CADEFC}" presName="level2Shape" presStyleLbl="node3" presStyleIdx="3" presStyleCnt="10" custScaleX="52919" custScaleY="412311" custLinFactNeighborX="48894" custLinFactNeighborY="35540"/>
      <dgm:spPr/>
    </dgm:pt>
    <dgm:pt modelId="{88385365-CA0F-40CC-AA3C-92E5D2F45544}" type="pres">
      <dgm:prSet presAssocID="{49696705-592A-4BBB-9242-A57D26CADEFC}" presName="hierChild3" presStyleCnt="0"/>
      <dgm:spPr/>
    </dgm:pt>
    <dgm:pt modelId="{838CB735-D6BB-4EA2-AD73-8719AE57F1AC}" type="pres">
      <dgm:prSet presAssocID="{613E6D5B-B25B-42C3-B9A6-5C6DBCE51907}" presName="Name19" presStyleLbl="parChTrans1D3" presStyleIdx="4" presStyleCnt="10" custScaleX="2000000" custScaleY="2000000"/>
      <dgm:spPr/>
    </dgm:pt>
    <dgm:pt modelId="{86C5F5BD-40C6-4928-A4D7-8A776E2ECDC0}" type="pres">
      <dgm:prSet presAssocID="{961C940E-47C2-4FAC-9F7C-AFF4E675F14E}" presName="Name21" presStyleCnt="0"/>
      <dgm:spPr/>
    </dgm:pt>
    <dgm:pt modelId="{04B404C4-8ABA-4F43-ACF2-258EF53E1F7E}" type="pres">
      <dgm:prSet presAssocID="{961C940E-47C2-4FAC-9F7C-AFF4E675F14E}" presName="level2Shape" presStyleLbl="node3" presStyleIdx="4" presStyleCnt="10" custScaleX="56765" custScaleY="412311" custLinFactNeighborX="31327" custLinFactNeighborY="38745"/>
      <dgm:spPr/>
    </dgm:pt>
    <dgm:pt modelId="{D525D6D6-9493-4825-9B1B-2F498A8C2B92}" type="pres">
      <dgm:prSet presAssocID="{961C940E-47C2-4FAC-9F7C-AFF4E675F14E}" presName="hierChild3" presStyleCnt="0"/>
      <dgm:spPr/>
    </dgm:pt>
    <dgm:pt modelId="{1CFEB7DE-E5F0-4F04-86C3-4D470D09CB43}" type="pres">
      <dgm:prSet presAssocID="{7678ED38-3D5A-41CE-8DCF-8421AFE4506A}" presName="Name19" presStyleLbl="parChTrans1D3" presStyleIdx="5" presStyleCnt="10" custScaleX="2000000" custScaleY="2000000"/>
      <dgm:spPr/>
    </dgm:pt>
    <dgm:pt modelId="{84856900-4F75-47A7-B27E-A412F0A56A5E}" type="pres">
      <dgm:prSet presAssocID="{4B32D90C-2E1F-4157-A365-4973D55B2E1D}" presName="Name21" presStyleCnt="0"/>
      <dgm:spPr/>
    </dgm:pt>
    <dgm:pt modelId="{EB8DE9C4-75A0-4269-8CE3-EAA4443FFE99}" type="pres">
      <dgm:prSet presAssocID="{4B32D90C-2E1F-4157-A365-4973D55B2E1D}" presName="level2Shape" presStyleLbl="node3" presStyleIdx="5" presStyleCnt="10" custScaleX="56256" custScaleY="412311" custLinFactNeighborX="12767" custLinFactNeighborY="39903"/>
      <dgm:spPr/>
    </dgm:pt>
    <dgm:pt modelId="{F184319E-1661-45B8-B504-8E163B6DD427}" type="pres">
      <dgm:prSet presAssocID="{4B32D90C-2E1F-4157-A365-4973D55B2E1D}" presName="hierChild3" presStyleCnt="0"/>
      <dgm:spPr/>
    </dgm:pt>
    <dgm:pt modelId="{FE3198D8-C4E0-4CE0-8854-2B5EF3CFB289}" type="pres">
      <dgm:prSet presAssocID="{26733C0E-1097-4CB8-8806-5D2B57435C40}" presName="Name19" presStyleLbl="parChTrans1D3" presStyleIdx="6" presStyleCnt="10" custScaleX="2000000" custScaleY="2000000"/>
      <dgm:spPr/>
    </dgm:pt>
    <dgm:pt modelId="{E5334B0E-F43C-4AD0-AFEF-7346C6950465}" type="pres">
      <dgm:prSet presAssocID="{48CC4A3B-ADF1-4BAF-AD18-3FB7629AD793}" presName="Name21" presStyleCnt="0"/>
      <dgm:spPr/>
    </dgm:pt>
    <dgm:pt modelId="{A232C201-1465-47FF-BDA9-A02118AF39F8}" type="pres">
      <dgm:prSet presAssocID="{48CC4A3B-ADF1-4BAF-AD18-3FB7629AD793}" presName="level2Shape" presStyleLbl="node3" presStyleIdx="6" presStyleCnt="10" custScaleX="54460" custScaleY="412311" custLinFactNeighborX="-5445" custLinFactNeighborY="37654"/>
      <dgm:spPr/>
    </dgm:pt>
    <dgm:pt modelId="{083EAE7E-1DD4-447D-8BB0-0833D6D091E8}" type="pres">
      <dgm:prSet presAssocID="{48CC4A3B-ADF1-4BAF-AD18-3FB7629AD793}" presName="hierChild3" presStyleCnt="0"/>
      <dgm:spPr/>
    </dgm:pt>
    <dgm:pt modelId="{F9013100-418E-456F-BFEB-295A823AE944}" type="pres">
      <dgm:prSet presAssocID="{FA200F82-9326-4B45-AE46-3D9410B5BD32}" presName="Name19" presStyleLbl="parChTrans1D2" presStyleIdx="2" presStyleCnt="4" custScaleX="2000000" custScaleY="2000000"/>
      <dgm:spPr/>
    </dgm:pt>
    <dgm:pt modelId="{9DAA2753-BE02-4BBE-B00F-EA971ABC07C1}" type="pres">
      <dgm:prSet presAssocID="{3208BE94-0F96-4656-B36C-63A533FF81F8}" presName="Name21" presStyleCnt="0"/>
      <dgm:spPr/>
    </dgm:pt>
    <dgm:pt modelId="{25179433-6AB0-4A9F-A862-798596CAAB9B}" type="pres">
      <dgm:prSet presAssocID="{3208BE94-0F96-4656-B36C-63A533FF81F8}" presName="level2Shape" presStyleLbl="node2" presStyleIdx="2" presStyleCnt="4" custScaleX="240104" custScaleY="146209" custLinFactNeighborX="-21774" custLinFactNeighborY="8784"/>
      <dgm:spPr>
        <a:prstGeom prst="rect">
          <a:avLst/>
        </a:prstGeom>
      </dgm:spPr>
    </dgm:pt>
    <dgm:pt modelId="{F3044F97-8BD0-4E88-985D-3D8E74A1FBEE}" type="pres">
      <dgm:prSet presAssocID="{3208BE94-0F96-4656-B36C-63A533FF81F8}" presName="hierChild3" presStyleCnt="0"/>
      <dgm:spPr/>
    </dgm:pt>
    <dgm:pt modelId="{F79214FA-300D-411F-9650-55A22BC557EB}" type="pres">
      <dgm:prSet presAssocID="{1E5F35E4-D887-4813-8EB8-FB61E3E76514}" presName="Name19" presStyleLbl="parChTrans1D3" presStyleIdx="7" presStyleCnt="10" custScaleX="2000000" custScaleY="2000000"/>
      <dgm:spPr/>
    </dgm:pt>
    <dgm:pt modelId="{E1A3DA05-0A8B-4F2D-84F0-D7E0F38CB3D5}" type="pres">
      <dgm:prSet presAssocID="{3546963E-84EF-4BD2-9F34-D9E33F7AACF0}" presName="Name21" presStyleCnt="0"/>
      <dgm:spPr/>
    </dgm:pt>
    <dgm:pt modelId="{FE74D054-A6AB-48B4-A339-D13EF627046D}" type="pres">
      <dgm:prSet presAssocID="{3546963E-84EF-4BD2-9F34-D9E33F7AACF0}" presName="level2Shape" presStyleLbl="node3" presStyleIdx="7" presStyleCnt="10" custScaleX="94014" custScaleY="412311" custLinFactNeighborX="-2317" custLinFactNeighborY="34054"/>
      <dgm:spPr/>
    </dgm:pt>
    <dgm:pt modelId="{A4964F88-0EB1-4984-8840-FB958BFA956B}" type="pres">
      <dgm:prSet presAssocID="{3546963E-84EF-4BD2-9F34-D9E33F7AACF0}" presName="hierChild3" presStyleCnt="0"/>
      <dgm:spPr/>
    </dgm:pt>
    <dgm:pt modelId="{C24E60DE-7451-49D3-9BED-257B8FE0453A}" type="pres">
      <dgm:prSet presAssocID="{73356AE3-F972-4440-AE43-E2FD387BEB7D}" presName="Name19" presStyleLbl="parChTrans1D4" presStyleIdx="0" presStyleCnt="7"/>
      <dgm:spPr/>
    </dgm:pt>
    <dgm:pt modelId="{F6FF5C67-A591-4384-AA8B-F259168FD8F9}" type="pres">
      <dgm:prSet presAssocID="{0784D322-A353-4BD2-850D-B3A93775E411}" presName="Name21" presStyleCnt="0"/>
      <dgm:spPr/>
    </dgm:pt>
    <dgm:pt modelId="{24D9FB45-1829-47C8-9963-889C8DE638F6}" type="pres">
      <dgm:prSet presAssocID="{0784D322-A353-4BD2-850D-B3A93775E411}" presName="level2Shape" presStyleLbl="node4" presStyleIdx="0" presStyleCnt="7" custScaleX="48430" custScaleY="386701" custLinFactY="13747" custLinFactNeighborX="-11" custLinFactNeighborY="100000"/>
      <dgm:spPr/>
    </dgm:pt>
    <dgm:pt modelId="{D08BB0B8-2239-4F58-AF73-AE057FD47F2C}" type="pres">
      <dgm:prSet presAssocID="{0784D322-A353-4BD2-850D-B3A93775E411}" presName="hierChild3" presStyleCnt="0"/>
      <dgm:spPr/>
    </dgm:pt>
    <dgm:pt modelId="{636E8938-5367-4124-9C3E-4D37B52BDF88}" type="pres">
      <dgm:prSet presAssocID="{D8582332-8531-4E17-93B3-19C5E2A6E7E5}" presName="Name19" presStyleLbl="parChTrans1D4" presStyleIdx="1" presStyleCnt="7"/>
      <dgm:spPr/>
    </dgm:pt>
    <dgm:pt modelId="{9A690980-43E0-43C4-BC45-B55A3A653093}" type="pres">
      <dgm:prSet presAssocID="{C3AA7B49-2FE5-4D24-A2D7-D9CADF2386C5}" presName="Name21" presStyleCnt="0"/>
      <dgm:spPr/>
    </dgm:pt>
    <dgm:pt modelId="{08D4F62F-54AC-4ED8-A66F-86D1D1CA77FB}" type="pres">
      <dgm:prSet presAssocID="{C3AA7B49-2FE5-4D24-A2D7-D9CADF2386C5}" presName="level2Shape" presStyleLbl="node4" presStyleIdx="1" presStyleCnt="7" custScaleX="44731" custScaleY="389671" custLinFactY="12830" custLinFactNeighborX="-6899" custLinFactNeighborY="100000"/>
      <dgm:spPr/>
    </dgm:pt>
    <dgm:pt modelId="{71106241-D4D3-4314-B33A-1826DDF30DEB}" type="pres">
      <dgm:prSet presAssocID="{C3AA7B49-2FE5-4D24-A2D7-D9CADF2386C5}" presName="hierChild3" presStyleCnt="0"/>
      <dgm:spPr/>
    </dgm:pt>
    <dgm:pt modelId="{A34441D8-9A8E-4AF8-B8E3-3861B4AF8BA3}" type="pres">
      <dgm:prSet presAssocID="{7DCDAD83-305F-413E-BDAB-F5A4937C76ED}" presName="Name19" presStyleLbl="parChTrans1D3" presStyleIdx="8" presStyleCnt="10" custScaleX="2000000" custScaleY="2000000"/>
      <dgm:spPr/>
    </dgm:pt>
    <dgm:pt modelId="{6C152859-5B07-404C-8318-3D3357A3EA5C}" type="pres">
      <dgm:prSet presAssocID="{03E6C8CB-21E8-4533-9A2D-095CDA5C4F93}" presName="Name21" presStyleCnt="0"/>
      <dgm:spPr/>
    </dgm:pt>
    <dgm:pt modelId="{9525DECB-E8CD-4331-B519-96551F61B40F}" type="pres">
      <dgm:prSet presAssocID="{03E6C8CB-21E8-4533-9A2D-095CDA5C4F93}" presName="level2Shape" presStyleLbl="node3" presStyleIdx="8" presStyleCnt="10" custScaleX="97408" custScaleY="412311" custLinFactNeighborX="-4457" custLinFactNeighborY="41804"/>
      <dgm:spPr/>
    </dgm:pt>
    <dgm:pt modelId="{A6F2ED17-CA6A-4040-9C17-2DF6B9F5A1B6}" type="pres">
      <dgm:prSet presAssocID="{03E6C8CB-21E8-4533-9A2D-095CDA5C4F93}" presName="hierChild3" presStyleCnt="0"/>
      <dgm:spPr/>
    </dgm:pt>
    <dgm:pt modelId="{97759E98-99B0-4522-83D4-E2F5BA4C2C4D}" type="pres">
      <dgm:prSet presAssocID="{B353872D-5AC8-46BC-B797-5C135F0926AC}" presName="Name19" presStyleLbl="parChTrans1D4" presStyleIdx="2" presStyleCnt="7"/>
      <dgm:spPr/>
    </dgm:pt>
    <dgm:pt modelId="{906E0D7B-E055-4CA1-BB41-E732A563CBB2}" type="pres">
      <dgm:prSet presAssocID="{16088EFB-3AC0-48B9-BE66-BC600FEF4936}" presName="Name21" presStyleCnt="0"/>
      <dgm:spPr/>
    </dgm:pt>
    <dgm:pt modelId="{52B7F450-C8CF-4D4D-8188-856D4BEED7B8}" type="pres">
      <dgm:prSet presAssocID="{16088EFB-3AC0-48B9-BE66-BC600FEF4936}" presName="level2Shape" presStyleLbl="node4" presStyleIdx="2" presStyleCnt="7" custScaleX="47593" custScaleY="394198" custLinFactY="4504" custLinFactNeighborX="-613" custLinFactNeighborY="100000"/>
      <dgm:spPr/>
    </dgm:pt>
    <dgm:pt modelId="{7F132851-BA73-4525-B205-953BAF1D2B2C}" type="pres">
      <dgm:prSet presAssocID="{16088EFB-3AC0-48B9-BE66-BC600FEF4936}" presName="hierChild3" presStyleCnt="0"/>
      <dgm:spPr/>
    </dgm:pt>
    <dgm:pt modelId="{25196069-F92C-4BFC-939C-5B7C3CE916C8}" type="pres">
      <dgm:prSet presAssocID="{15D39A4D-C9DA-42D7-A776-93DA4AD214B9}" presName="Name19" presStyleLbl="parChTrans1D4" presStyleIdx="3" presStyleCnt="7"/>
      <dgm:spPr/>
    </dgm:pt>
    <dgm:pt modelId="{25170A06-AE5A-4D84-8103-B4A155055DFF}" type="pres">
      <dgm:prSet presAssocID="{A4EA4C4B-7EB3-49E8-ABCA-DD8B7808064A}" presName="Name21" presStyleCnt="0"/>
      <dgm:spPr/>
    </dgm:pt>
    <dgm:pt modelId="{53F9BF49-2D3D-4B30-AC02-70F8AFD6DD60}" type="pres">
      <dgm:prSet presAssocID="{A4EA4C4B-7EB3-49E8-ABCA-DD8B7808064A}" presName="level2Shape" presStyleLbl="node4" presStyleIdx="3" presStyleCnt="7" custScaleX="46155" custScaleY="394239" custLinFactY="4852" custLinFactNeighborX="-7135" custLinFactNeighborY="100000"/>
      <dgm:spPr/>
    </dgm:pt>
    <dgm:pt modelId="{57F22052-DA07-4C0A-BF5A-6C075CACA070}" type="pres">
      <dgm:prSet presAssocID="{A4EA4C4B-7EB3-49E8-ABCA-DD8B7808064A}" presName="hierChild3" presStyleCnt="0"/>
      <dgm:spPr/>
    </dgm:pt>
    <dgm:pt modelId="{8B018A8F-D440-4459-B0C8-D53526425F6C}" type="pres">
      <dgm:prSet presAssocID="{AD55782C-F39F-4879-B965-5D6930C678B1}" presName="Name19" presStyleLbl="parChTrans1D3" presStyleIdx="9" presStyleCnt="10" custScaleX="2000000" custScaleY="2000000"/>
      <dgm:spPr/>
    </dgm:pt>
    <dgm:pt modelId="{0DF12D45-58E9-4C9F-8245-9B916C7ACFB7}" type="pres">
      <dgm:prSet presAssocID="{DED7640F-C037-40AE-AD9B-610F570AD0B8}" presName="Name21" presStyleCnt="0"/>
      <dgm:spPr/>
    </dgm:pt>
    <dgm:pt modelId="{5D428EE1-9626-46D7-A161-9CC4E37DBAD0}" type="pres">
      <dgm:prSet presAssocID="{DED7640F-C037-40AE-AD9B-610F570AD0B8}" presName="level2Shape" presStyleLbl="node3" presStyleIdx="9" presStyleCnt="10" custScaleX="96232" custScaleY="412311" custLinFactNeighborX="-18732" custLinFactNeighborY="41731"/>
      <dgm:spPr/>
    </dgm:pt>
    <dgm:pt modelId="{385ADB59-EC11-48A6-820D-6F39A0EF77F3}" type="pres">
      <dgm:prSet presAssocID="{DED7640F-C037-40AE-AD9B-610F570AD0B8}" presName="hierChild3" presStyleCnt="0"/>
      <dgm:spPr/>
    </dgm:pt>
    <dgm:pt modelId="{F0AEB212-02CE-456A-A84E-7BCDDDE06475}" type="pres">
      <dgm:prSet presAssocID="{A00E4A7B-ED21-4521-B680-768116285B1D}" presName="Name19" presStyleLbl="parChTrans1D4" presStyleIdx="4" presStyleCnt="7"/>
      <dgm:spPr/>
    </dgm:pt>
    <dgm:pt modelId="{F24A324B-D6AA-4B15-80C2-9FE89F1BE25D}" type="pres">
      <dgm:prSet presAssocID="{0B76E2EB-15C7-40B9-B43D-670994912957}" presName="Name21" presStyleCnt="0"/>
      <dgm:spPr/>
    </dgm:pt>
    <dgm:pt modelId="{2B1788AB-CF66-4A82-8933-C05479388316}" type="pres">
      <dgm:prSet presAssocID="{0B76E2EB-15C7-40B9-B43D-670994912957}" presName="level2Shape" presStyleLbl="node4" presStyleIdx="4" presStyleCnt="7" custScaleX="43452" custScaleY="399575" custLinFactY="3870" custLinFactNeighborX="-14952" custLinFactNeighborY="100000"/>
      <dgm:spPr/>
    </dgm:pt>
    <dgm:pt modelId="{67A3048E-34C0-449E-90A5-90C23666C963}" type="pres">
      <dgm:prSet presAssocID="{0B76E2EB-15C7-40B9-B43D-670994912957}" presName="hierChild3" presStyleCnt="0"/>
      <dgm:spPr/>
    </dgm:pt>
    <dgm:pt modelId="{94345C9D-5FC4-4101-A922-C57ACFBEAF38}" type="pres">
      <dgm:prSet presAssocID="{DA88ECB8-52E9-404C-96BC-9AA9D5C499B4}" presName="Name19" presStyleLbl="parChTrans1D4" presStyleIdx="5" presStyleCnt="7"/>
      <dgm:spPr/>
    </dgm:pt>
    <dgm:pt modelId="{BED24F7C-2170-42C0-8EEA-FEC665553ABE}" type="pres">
      <dgm:prSet presAssocID="{2AC03B05-086B-429F-BD4B-81F860786A38}" presName="Name21" presStyleCnt="0"/>
      <dgm:spPr/>
    </dgm:pt>
    <dgm:pt modelId="{88310C1D-DDA9-4818-A9A0-5FF73D512126}" type="pres">
      <dgm:prSet presAssocID="{2AC03B05-086B-429F-BD4B-81F860786A38}" presName="level2Shape" presStyleLbl="node4" presStyleIdx="5" presStyleCnt="7" custScaleX="42921" custScaleY="398652" custLinFactY="6448" custLinFactNeighborX="-18625" custLinFactNeighborY="100000"/>
      <dgm:spPr/>
    </dgm:pt>
    <dgm:pt modelId="{5E596B8C-1B34-4572-B88B-36458F94E136}" type="pres">
      <dgm:prSet presAssocID="{2AC03B05-086B-429F-BD4B-81F860786A38}" presName="hierChild3" presStyleCnt="0"/>
      <dgm:spPr/>
    </dgm:pt>
    <dgm:pt modelId="{2105E418-1A37-4DF9-AEBA-E5E4F1B4968D}" type="pres">
      <dgm:prSet presAssocID="{0519EB94-3D08-4A21-926A-9D89E904DD83}" presName="Name19" presStyleLbl="parChTrans1D4" presStyleIdx="6" presStyleCnt="7"/>
      <dgm:spPr/>
    </dgm:pt>
    <dgm:pt modelId="{6F21C924-BD59-492D-9078-62F32E08A857}" type="pres">
      <dgm:prSet presAssocID="{02F02064-6DD3-47A6-946C-C6DEAEEBB2D2}" presName="Name21" presStyleCnt="0"/>
      <dgm:spPr/>
    </dgm:pt>
    <dgm:pt modelId="{8E9FAD6B-13F7-46E0-8A6A-7C035FE0F608}" type="pres">
      <dgm:prSet presAssocID="{02F02064-6DD3-47A6-946C-C6DEAEEBB2D2}" presName="level2Shape" presStyleLbl="node4" presStyleIdx="6" presStyleCnt="7" custScaleX="44917" custScaleY="397324" custLinFactY="6822" custLinFactNeighborX="-24360" custLinFactNeighborY="100000"/>
      <dgm:spPr/>
    </dgm:pt>
    <dgm:pt modelId="{68A0EB82-AC81-4856-9BF5-56012027798E}" type="pres">
      <dgm:prSet presAssocID="{02F02064-6DD3-47A6-946C-C6DEAEEBB2D2}" presName="hierChild3" presStyleCnt="0"/>
      <dgm:spPr/>
    </dgm:pt>
    <dgm:pt modelId="{DD432460-F743-4576-9C26-EA05B5D81C0D}" type="pres">
      <dgm:prSet presAssocID="{12EE580C-B280-4BDB-94A2-8B60E62CE423}" presName="Name19" presStyleLbl="parChTrans1D2" presStyleIdx="3" presStyleCnt="4" custScaleX="2000000" custScaleY="2000000"/>
      <dgm:spPr/>
    </dgm:pt>
    <dgm:pt modelId="{3CD3C62A-C91F-496E-B513-23207D8F0B5D}" type="pres">
      <dgm:prSet presAssocID="{A006C201-6350-4619-BA28-60587E8525FA}" presName="Name21" presStyleCnt="0"/>
      <dgm:spPr/>
    </dgm:pt>
    <dgm:pt modelId="{06A75221-B498-457F-B0CB-B1A5F95ECF35}" type="pres">
      <dgm:prSet presAssocID="{A006C201-6350-4619-BA28-60587E8525FA}" presName="level2Shape" presStyleLbl="node2" presStyleIdx="3" presStyleCnt="4" custScaleX="269907" custScaleY="145353" custLinFactNeighborX="7231" custLinFactNeighborY="3954"/>
      <dgm:spPr>
        <a:prstGeom prst="rect">
          <a:avLst/>
        </a:prstGeom>
      </dgm:spPr>
    </dgm:pt>
    <dgm:pt modelId="{E551227A-5600-473F-98AF-438C35340C8C}" type="pres">
      <dgm:prSet presAssocID="{A006C201-6350-4619-BA28-60587E8525FA}" presName="hierChild3" presStyleCnt="0"/>
      <dgm:spPr/>
    </dgm:pt>
    <dgm:pt modelId="{D5DF773A-DDB4-480E-ACB4-5CFA2BC34C14}" type="pres">
      <dgm:prSet presAssocID="{F9532194-9C67-431C-9CD9-ADEB94FCC363}" presName="bgShapesFlow" presStyleCnt="0"/>
      <dgm:spPr/>
    </dgm:pt>
  </dgm:ptLst>
  <dgm:cxnLst>
    <dgm:cxn modelId="{C022CC0E-C853-4973-86D6-4CA9B66EB6D9}" type="presOf" srcId="{3546963E-84EF-4BD2-9F34-D9E33F7AACF0}" destId="{FE74D054-A6AB-48B4-A339-D13EF627046D}" srcOrd="0" destOrd="0" presId="urn:microsoft.com/office/officeart/2005/8/layout/hierarchy6"/>
    <dgm:cxn modelId="{474F6111-4334-4409-AF2A-B30B78573230}" type="presOf" srcId="{49696705-592A-4BBB-9242-A57D26CADEFC}" destId="{B1094EA3-AD80-4E36-A752-46E3B0C140CC}" srcOrd="0" destOrd="0" presId="urn:microsoft.com/office/officeart/2005/8/layout/hierarchy6"/>
    <dgm:cxn modelId="{18A7C013-817B-458D-B977-8F2537BB7026}" type="presOf" srcId="{26733C0E-1097-4CB8-8806-5D2B57435C40}" destId="{FE3198D8-C4E0-4CE0-8854-2B5EF3CFB289}" srcOrd="0" destOrd="0" presId="urn:microsoft.com/office/officeart/2005/8/layout/hierarchy6"/>
    <dgm:cxn modelId="{C7D54018-32B0-402B-BC2E-F257A03913CF}" type="presOf" srcId="{12EE580C-B280-4BDB-94A2-8B60E62CE423}" destId="{DD432460-F743-4576-9C26-EA05B5D81C0D}" srcOrd="0" destOrd="0" presId="urn:microsoft.com/office/officeart/2005/8/layout/hierarchy6"/>
    <dgm:cxn modelId="{728A911F-6210-4F9B-9D31-A3E4E51EB1F3}" type="presOf" srcId="{33F90D72-452E-4FE0-B6DB-63322236F8CD}" destId="{E862E810-AAD1-4511-B53E-429C283D4F3D}" srcOrd="0" destOrd="0" presId="urn:microsoft.com/office/officeart/2005/8/layout/hierarchy6"/>
    <dgm:cxn modelId="{1CD2F621-4803-49BB-A878-9350162E9B31}" srcId="{3546963E-84EF-4BD2-9F34-D9E33F7AACF0}" destId="{C3AA7B49-2FE5-4D24-A2D7-D9CADF2386C5}" srcOrd="1" destOrd="0" parTransId="{D8582332-8531-4E17-93B3-19C5E2A6E7E5}" sibTransId="{4E3F0C30-66DF-4B63-83BD-680B0F385CE1}"/>
    <dgm:cxn modelId="{FB09AF28-7488-4698-9D4E-5440B3613313}" srcId="{33F90D72-452E-4FE0-B6DB-63322236F8CD}" destId="{3208BE94-0F96-4656-B36C-63A533FF81F8}" srcOrd="2" destOrd="0" parTransId="{FA200F82-9326-4B45-AE46-3D9410B5BD32}" sibTransId="{731C4ABE-8F5E-461D-AD6A-24E0CE830E63}"/>
    <dgm:cxn modelId="{A56AEB2B-0FC3-4BFA-9A92-F0DF436C3EB7}" type="presOf" srcId="{06A182D0-7DDD-4B12-820D-BC136EDD1142}" destId="{7D485198-1139-48DE-A846-3223A4988E7F}" srcOrd="0" destOrd="0" presId="urn:microsoft.com/office/officeart/2005/8/layout/hierarchy6"/>
    <dgm:cxn modelId="{AE594C2C-2EF7-4520-AA37-50875209C7FB}" type="presOf" srcId="{961C940E-47C2-4FAC-9F7C-AFF4E675F14E}" destId="{04B404C4-8ABA-4F43-ACF2-258EF53E1F7E}" srcOrd="0" destOrd="0" presId="urn:microsoft.com/office/officeart/2005/8/layout/hierarchy6"/>
    <dgm:cxn modelId="{55B2D730-AB88-4A2B-9BF3-A0FB6E544809}" srcId="{DAA8E2F7-D912-4866-8E93-85A7DAEF8470}" destId="{961C940E-47C2-4FAC-9F7C-AFF4E675F14E}" srcOrd="1" destOrd="0" parTransId="{613E6D5B-B25B-42C3-B9A6-5C6DBCE51907}" sibTransId="{4970949C-8134-4856-9C23-C6243F6B46B1}"/>
    <dgm:cxn modelId="{60FCA332-29C7-4922-918C-DEF5891FB1D5}" type="presOf" srcId="{FA200F82-9326-4B45-AE46-3D9410B5BD32}" destId="{F9013100-418E-456F-BFEB-295A823AE944}" srcOrd="0" destOrd="0" presId="urn:microsoft.com/office/officeart/2005/8/layout/hierarchy6"/>
    <dgm:cxn modelId="{181F7937-32C2-4E62-9B22-1D87F22C498E}" type="presOf" srcId="{03E6C8CB-21E8-4533-9A2D-095CDA5C4F93}" destId="{9525DECB-E8CD-4331-B519-96551F61B40F}" srcOrd="0" destOrd="0" presId="urn:microsoft.com/office/officeart/2005/8/layout/hierarchy6"/>
    <dgm:cxn modelId="{2523A339-5C00-4221-A824-50CA31A26185}" srcId="{33F90D72-452E-4FE0-B6DB-63322236F8CD}" destId="{A006C201-6350-4619-BA28-60587E8525FA}" srcOrd="3" destOrd="0" parTransId="{12EE580C-B280-4BDB-94A2-8B60E62CE423}" sibTransId="{FB411430-FB43-46A8-B095-FE7C3DC477E0}"/>
    <dgm:cxn modelId="{EADA0C3C-417C-4FFE-909D-12454A05715E}" srcId="{DED7640F-C037-40AE-AD9B-610F570AD0B8}" destId="{02F02064-6DD3-47A6-946C-C6DEAEEBB2D2}" srcOrd="2" destOrd="0" parTransId="{0519EB94-3D08-4A21-926A-9D89E904DD83}" sibTransId="{09B55196-11F9-47D7-B1E0-F3E83F63F6A7}"/>
    <dgm:cxn modelId="{8F54CA3D-23DB-4517-B111-DDD021CCA89D}" srcId="{DAA8E2F7-D912-4866-8E93-85A7DAEF8470}" destId="{4B32D90C-2E1F-4157-A365-4973D55B2E1D}" srcOrd="2" destOrd="0" parTransId="{7678ED38-3D5A-41CE-8DCF-8421AFE4506A}" sibTransId="{EED6E045-CA4E-4A26-B3F2-31E86FFF3C5B}"/>
    <dgm:cxn modelId="{6D16293E-C028-4288-91C5-08B066549709}" srcId="{33F90D72-452E-4FE0-B6DB-63322236F8CD}" destId="{99CBA6B9-C6BC-400B-A381-88478749C58E}" srcOrd="0" destOrd="0" parTransId="{46D03222-5416-48E0-AF67-8B7C39D29C6E}" sibTransId="{4A25427B-6902-450D-8F23-AF4107DD3082}"/>
    <dgm:cxn modelId="{82591A5B-693D-4ECE-BD30-4CD3E1ABED28}" type="presOf" srcId="{613E6D5B-B25B-42C3-B9A6-5C6DBCE51907}" destId="{838CB735-D6BB-4EA2-AD73-8719AE57F1AC}" srcOrd="0" destOrd="0" presId="urn:microsoft.com/office/officeart/2005/8/layout/hierarchy6"/>
    <dgm:cxn modelId="{7DB43B5B-7129-4EB5-B4E6-E6484BDB7F38}" srcId="{DAA8E2F7-D912-4866-8E93-85A7DAEF8470}" destId="{49696705-592A-4BBB-9242-A57D26CADEFC}" srcOrd="0" destOrd="0" parTransId="{DC383262-DFE6-4BF1-B373-974967EB63DC}" sibTransId="{0B22F750-FA26-4F88-B5EB-FE60160B9129}"/>
    <dgm:cxn modelId="{569BB15C-0BD8-45BF-89CA-F88B5E3CDD7E}" srcId="{99CBA6B9-C6BC-400B-A381-88478749C58E}" destId="{86CCB5AA-B15D-476B-A2E6-7CD820E79EB5}" srcOrd="1" destOrd="0" parTransId="{18D792FE-9FA8-4B8E-AF32-859A2FADDE59}" sibTransId="{559CB210-E5BB-4025-AEDD-CE5EAB180211}"/>
    <dgm:cxn modelId="{81D26243-6F87-4720-96A5-2BF56376F912}" type="presOf" srcId="{DA88ECB8-52E9-404C-96BC-9AA9D5C499B4}" destId="{94345C9D-5FC4-4101-A922-C57ACFBEAF38}" srcOrd="0" destOrd="0" presId="urn:microsoft.com/office/officeart/2005/8/layout/hierarchy6"/>
    <dgm:cxn modelId="{A34E5E69-C0C0-461C-A216-E3E792DEF420}" srcId="{99CBA6B9-C6BC-400B-A381-88478749C58E}" destId="{3B6ABFFB-CB69-40DA-808A-00A5C4D00E57}" srcOrd="0" destOrd="0" parTransId="{AA4AFC51-4B63-4977-9342-DAC03E677278}" sibTransId="{AAEC4E22-B5F1-45AF-941F-05923E61D9B6}"/>
    <dgm:cxn modelId="{F3B7B86B-8ECD-4E0E-AF02-482092C60AA2}" type="presOf" srcId="{4B32D90C-2E1F-4157-A365-4973D55B2E1D}" destId="{EB8DE9C4-75A0-4269-8CE3-EAA4443FFE99}" srcOrd="0" destOrd="0" presId="urn:microsoft.com/office/officeart/2005/8/layout/hierarchy6"/>
    <dgm:cxn modelId="{94989B6C-0E06-420B-A278-11A8A43D4C52}" srcId="{33F90D72-452E-4FE0-B6DB-63322236F8CD}" destId="{DAA8E2F7-D912-4866-8E93-85A7DAEF8470}" srcOrd="1" destOrd="0" parTransId="{B9E8F074-6D37-4D84-B639-58B4F05862A2}" sibTransId="{4395790D-7E73-4A80-90B3-91D9F3F70571}"/>
    <dgm:cxn modelId="{219C046E-B335-43E4-BDB5-A1AC37158FAC}" srcId="{DED7640F-C037-40AE-AD9B-610F570AD0B8}" destId="{2AC03B05-086B-429F-BD4B-81F860786A38}" srcOrd="1" destOrd="0" parTransId="{DA88ECB8-52E9-404C-96BC-9AA9D5C499B4}" sibTransId="{81E586CE-2424-4EE1-9B14-D5C670283911}"/>
    <dgm:cxn modelId="{A638A371-7A3A-4876-B5C1-23E63AB4BF67}" type="presOf" srcId="{AD55782C-F39F-4879-B965-5D6930C678B1}" destId="{8B018A8F-D440-4459-B0C8-D53526425F6C}" srcOrd="0" destOrd="0" presId="urn:microsoft.com/office/officeart/2005/8/layout/hierarchy6"/>
    <dgm:cxn modelId="{15B72A56-E1BE-4FBD-9159-7A856697B6A5}" type="presOf" srcId="{1E5F35E4-D887-4813-8EB8-FB61E3E76514}" destId="{F79214FA-300D-411F-9650-55A22BC557EB}" srcOrd="0" destOrd="0" presId="urn:microsoft.com/office/officeart/2005/8/layout/hierarchy6"/>
    <dgm:cxn modelId="{EC550877-2B88-4F5F-9BB7-ACF2DFE388F4}" type="presOf" srcId="{02F02064-6DD3-47A6-946C-C6DEAEEBB2D2}" destId="{8E9FAD6B-13F7-46E0-8A6A-7C035FE0F608}" srcOrd="0" destOrd="0" presId="urn:microsoft.com/office/officeart/2005/8/layout/hierarchy6"/>
    <dgm:cxn modelId="{0383D459-4380-44D0-B965-20978ADCAE60}" type="presOf" srcId="{F9532194-9C67-431C-9CD9-ADEB94FCC363}" destId="{2E4326D6-8B0C-4999-8FC6-7AC43D47F9CB}" srcOrd="0" destOrd="0" presId="urn:microsoft.com/office/officeart/2005/8/layout/hierarchy6"/>
    <dgm:cxn modelId="{3EB6F17E-BFFD-4A07-B8ED-9BF5CAE8ED87}" type="presOf" srcId="{3208BE94-0F96-4656-B36C-63A533FF81F8}" destId="{25179433-6AB0-4A9F-A862-798596CAAB9B}" srcOrd="0" destOrd="0" presId="urn:microsoft.com/office/officeart/2005/8/layout/hierarchy6"/>
    <dgm:cxn modelId="{15A5F682-950D-4D07-82F3-03AE269DACA7}" srcId="{F9532194-9C67-431C-9CD9-ADEB94FCC363}" destId="{33F90D72-452E-4FE0-B6DB-63322236F8CD}" srcOrd="0" destOrd="0" parTransId="{BF87246C-8228-487A-AD79-70DD17641ACF}" sibTransId="{DD90734D-152D-4152-86FC-858BF9BAFB24}"/>
    <dgm:cxn modelId="{7E7D478A-8B56-4841-B358-03686360260A}" type="presOf" srcId="{B9E8F074-6D37-4D84-B639-58B4F05862A2}" destId="{9D022F56-3CB0-47F0-AFB1-20410DA1D737}" srcOrd="0" destOrd="0" presId="urn:microsoft.com/office/officeart/2005/8/layout/hierarchy6"/>
    <dgm:cxn modelId="{06708F8D-C090-42F4-9F71-79CFF449929B}" type="presOf" srcId="{2AC03B05-086B-429F-BD4B-81F860786A38}" destId="{88310C1D-DDA9-4818-A9A0-5FF73D512126}" srcOrd="0" destOrd="0" presId="urn:microsoft.com/office/officeart/2005/8/layout/hierarchy6"/>
    <dgm:cxn modelId="{FEC17491-BC5B-49D3-A349-787FF03BE38B}" type="presOf" srcId="{0B76E2EB-15C7-40B9-B43D-670994912957}" destId="{2B1788AB-CF66-4A82-8933-C05479388316}" srcOrd="0" destOrd="0" presId="urn:microsoft.com/office/officeart/2005/8/layout/hierarchy6"/>
    <dgm:cxn modelId="{38DC9C93-2B68-4557-A606-69D8B52D03BA}" type="presOf" srcId="{3B6ABFFB-CB69-40DA-808A-00A5C4D00E57}" destId="{DB0DC464-9773-400D-8C06-DB8BC8097349}" srcOrd="0" destOrd="0" presId="urn:microsoft.com/office/officeart/2005/8/layout/hierarchy6"/>
    <dgm:cxn modelId="{34EC3195-7A7C-4420-8AF0-2AD9A4496BD7}" srcId="{3208BE94-0F96-4656-B36C-63A533FF81F8}" destId="{3546963E-84EF-4BD2-9F34-D9E33F7AACF0}" srcOrd="0" destOrd="0" parTransId="{1E5F35E4-D887-4813-8EB8-FB61E3E76514}" sibTransId="{DC8D7EF0-889B-4A15-A8D3-5D0BE9EF29CA}"/>
    <dgm:cxn modelId="{F6700797-44F6-41B6-B14B-9B89F7860C0A}" srcId="{99CBA6B9-C6BC-400B-A381-88478749C58E}" destId="{10170333-B77B-4ACF-BEF0-33F17B30AD9D}" srcOrd="2" destOrd="0" parTransId="{06A182D0-7DDD-4B12-820D-BC136EDD1142}" sibTransId="{E065DE56-DE66-470D-8207-FA580CED29C6}"/>
    <dgm:cxn modelId="{C7D63E9A-7CEC-43B9-8FF8-F707EAFE1CAA}" type="presOf" srcId="{18D792FE-9FA8-4B8E-AF32-859A2FADDE59}" destId="{32E06D2E-99EC-48B5-A440-F753FC97D44A}" srcOrd="0" destOrd="0" presId="urn:microsoft.com/office/officeart/2005/8/layout/hierarchy6"/>
    <dgm:cxn modelId="{57EBA6A3-F3AB-4D7C-A3B8-27E0154050A4}" type="presOf" srcId="{0784D322-A353-4BD2-850D-B3A93775E411}" destId="{24D9FB45-1829-47C8-9963-889C8DE638F6}" srcOrd="0" destOrd="0" presId="urn:microsoft.com/office/officeart/2005/8/layout/hierarchy6"/>
    <dgm:cxn modelId="{F75335B0-2C96-4C9A-93C5-D920B648A004}" type="presOf" srcId="{DAA8E2F7-D912-4866-8E93-85A7DAEF8470}" destId="{110427BA-0773-43FE-B7E0-BA395867422C}" srcOrd="0" destOrd="0" presId="urn:microsoft.com/office/officeart/2005/8/layout/hierarchy6"/>
    <dgm:cxn modelId="{81BFF7B1-CB9B-414D-8A95-DA4FFB00B1A8}" type="presOf" srcId="{A00E4A7B-ED21-4521-B680-768116285B1D}" destId="{F0AEB212-02CE-456A-A84E-7BCDDDE06475}" srcOrd="0" destOrd="0" presId="urn:microsoft.com/office/officeart/2005/8/layout/hierarchy6"/>
    <dgm:cxn modelId="{EF6B72B9-15D1-473C-8F57-486BD45C3B79}" srcId="{03E6C8CB-21E8-4533-9A2D-095CDA5C4F93}" destId="{16088EFB-3AC0-48B9-BE66-BC600FEF4936}" srcOrd="0" destOrd="0" parTransId="{B353872D-5AC8-46BC-B797-5C135F0926AC}" sibTransId="{C5A5B638-8309-4BD0-8474-9C762E474E91}"/>
    <dgm:cxn modelId="{1ECE31C0-FED1-4D51-B78A-82E931CAA284}" type="presOf" srcId="{DC383262-DFE6-4BF1-B373-974967EB63DC}" destId="{F5B364E5-E986-4A93-944A-D8222273E56F}" srcOrd="0" destOrd="0" presId="urn:microsoft.com/office/officeart/2005/8/layout/hierarchy6"/>
    <dgm:cxn modelId="{E6B3EDC0-8B55-473D-82CD-4BBC62F1A6D7}" type="presOf" srcId="{D8582332-8531-4E17-93B3-19C5E2A6E7E5}" destId="{636E8938-5367-4124-9C3E-4D37B52BDF88}" srcOrd="0" destOrd="0" presId="urn:microsoft.com/office/officeart/2005/8/layout/hierarchy6"/>
    <dgm:cxn modelId="{0DDE98C2-048E-4D03-A18A-9CA1D3765626}" type="presOf" srcId="{73356AE3-F972-4440-AE43-E2FD387BEB7D}" destId="{C24E60DE-7451-49D3-9BED-257B8FE0453A}" srcOrd="0" destOrd="0" presId="urn:microsoft.com/office/officeart/2005/8/layout/hierarchy6"/>
    <dgm:cxn modelId="{4C075DC5-EB47-4CE8-A597-EA4D72969393}" srcId="{3208BE94-0F96-4656-B36C-63A533FF81F8}" destId="{DED7640F-C037-40AE-AD9B-610F570AD0B8}" srcOrd="2" destOrd="0" parTransId="{AD55782C-F39F-4879-B965-5D6930C678B1}" sibTransId="{D347F240-952B-4E24-8558-3C8261BC16C7}"/>
    <dgm:cxn modelId="{4786CDC7-E2B0-40E1-81B8-37AEAC360E7A}" type="presOf" srcId="{99CBA6B9-C6BC-400B-A381-88478749C58E}" destId="{FEFFA346-FDF1-42BD-8287-AEAD11138F35}" srcOrd="0" destOrd="0" presId="urn:microsoft.com/office/officeart/2005/8/layout/hierarchy6"/>
    <dgm:cxn modelId="{FCE8D7C9-A4F2-440E-BF51-347797CF7E85}" type="presOf" srcId="{7678ED38-3D5A-41CE-8DCF-8421AFE4506A}" destId="{1CFEB7DE-E5F0-4F04-86C3-4D470D09CB43}" srcOrd="0" destOrd="0" presId="urn:microsoft.com/office/officeart/2005/8/layout/hierarchy6"/>
    <dgm:cxn modelId="{384015CA-57C1-4EE4-8293-236953591E5C}" type="presOf" srcId="{0519EB94-3D08-4A21-926A-9D89E904DD83}" destId="{2105E418-1A37-4DF9-AEBA-E5E4F1B4968D}" srcOrd="0" destOrd="0" presId="urn:microsoft.com/office/officeart/2005/8/layout/hierarchy6"/>
    <dgm:cxn modelId="{6EAC2FD0-14E0-4B31-9806-B7FD7E4E9157}" srcId="{3546963E-84EF-4BD2-9F34-D9E33F7AACF0}" destId="{0784D322-A353-4BD2-850D-B3A93775E411}" srcOrd="0" destOrd="0" parTransId="{73356AE3-F972-4440-AE43-E2FD387BEB7D}" sibTransId="{3E144708-10A2-4584-BD3F-F59C8464DBF6}"/>
    <dgm:cxn modelId="{448D8DD1-0973-4A80-B6F6-5119382EB53D}" type="presOf" srcId="{48CC4A3B-ADF1-4BAF-AD18-3FB7629AD793}" destId="{A232C201-1465-47FF-BDA9-A02118AF39F8}" srcOrd="0" destOrd="0" presId="urn:microsoft.com/office/officeart/2005/8/layout/hierarchy6"/>
    <dgm:cxn modelId="{6C0692D9-62B5-4A35-915D-023C0EE98263}" srcId="{DED7640F-C037-40AE-AD9B-610F570AD0B8}" destId="{0B76E2EB-15C7-40B9-B43D-670994912957}" srcOrd="0" destOrd="0" parTransId="{A00E4A7B-ED21-4521-B680-768116285B1D}" sibTransId="{C8843498-FC01-4FE8-8BF2-9369A945015D}"/>
    <dgm:cxn modelId="{F7E08CDF-B6B1-43CE-B30A-C0B690C53D40}" type="presOf" srcId="{10170333-B77B-4ACF-BEF0-33F17B30AD9D}" destId="{D9F0D287-2A21-46B8-94D7-834B24A10158}" srcOrd="0" destOrd="0" presId="urn:microsoft.com/office/officeart/2005/8/layout/hierarchy6"/>
    <dgm:cxn modelId="{9C238EDF-9EE7-4000-8BCD-276138D7DB67}" srcId="{3208BE94-0F96-4656-B36C-63A533FF81F8}" destId="{03E6C8CB-21E8-4533-9A2D-095CDA5C4F93}" srcOrd="1" destOrd="0" parTransId="{7DCDAD83-305F-413E-BDAB-F5A4937C76ED}" sibTransId="{FF373608-4A8F-4204-9CC0-2B611CD63384}"/>
    <dgm:cxn modelId="{3FBEAFDF-4397-4778-86D4-FDCE0DC038BD}" type="presOf" srcId="{86CCB5AA-B15D-476B-A2E6-7CD820E79EB5}" destId="{59E2F489-3123-40F1-ABB8-49621536BE4D}" srcOrd="0" destOrd="0" presId="urn:microsoft.com/office/officeart/2005/8/layout/hierarchy6"/>
    <dgm:cxn modelId="{CEC2E0DF-25C0-46A5-BEA6-3E5D6CA3337F}" type="presOf" srcId="{B353872D-5AC8-46BC-B797-5C135F0926AC}" destId="{97759E98-99B0-4522-83D4-E2F5BA4C2C4D}" srcOrd="0" destOrd="0" presId="urn:microsoft.com/office/officeart/2005/8/layout/hierarchy6"/>
    <dgm:cxn modelId="{835AF3E0-D74B-4F98-A321-2A02A2238434}" type="presOf" srcId="{DED7640F-C037-40AE-AD9B-610F570AD0B8}" destId="{5D428EE1-9626-46D7-A161-9CC4E37DBAD0}" srcOrd="0" destOrd="0" presId="urn:microsoft.com/office/officeart/2005/8/layout/hierarchy6"/>
    <dgm:cxn modelId="{04D7A7E2-7896-49CC-A3B0-D5D47241B6EF}" type="presOf" srcId="{A4EA4C4B-7EB3-49E8-ABCA-DD8B7808064A}" destId="{53F9BF49-2D3D-4B30-AC02-70F8AFD6DD60}" srcOrd="0" destOrd="0" presId="urn:microsoft.com/office/officeart/2005/8/layout/hierarchy6"/>
    <dgm:cxn modelId="{C35AE3E6-7ADD-4A90-8BB1-5471CD3D03EE}" srcId="{03E6C8CB-21E8-4533-9A2D-095CDA5C4F93}" destId="{A4EA4C4B-7EB3-49E8-ABCA-DD8B7808064A}" srcOrd="1" destOrd="0" parTransId="{15D39A4D-C9DA-42D7-A776-93DA4AD214B9}" sibTransId="{DB5461C3-16BD-480A-896F-A15E46FDD356}"/>
    <dgm:cxn modelId="{F9F1E5E6-67E4-4A62-8D80-866798281EDC}" type="presOf" srcId="{46D03222-5416-48E0-AF67-8B7C39D29C6E}" destId="{C16583D8-0CDC-44CB-8A46-D594AE6E78D1}" srcOrd="0" destOrd="0" presId="urn:microsoft.com/office/officeart/2005/8/layout/hierarchy6"/>
    <dgm:cxn modelId="{87C5EDE6-66EF-4DAA-80EF-10C4C9F66BF8}" type="presOf" srcId="{16088EFB-3AC0-48B9-BE66-BC600FEF4936}" destId="{52B7F450-C8CF-4D4D-8188-856D4BEED7B8}" srcOrd="0" destOrd="0" presId="urn:microsoft.com/office/officeart/2005/8/layout/hierarchy6"/>
    <dgm:cxn modelId="{AB5FADED-1594-496E-B7E5-9B80FFACFAD6}" type="presOf" srcId="{A006C201-6350-4619-BA28-60587E8525FA}" destId="{06A75221-B498-457F-B0CB-B1A5F95ECF35}" srcOrd="0" destOrd="0" presId="urn:microsoft.com/office/officeart/2005/8/layout/hierarchy6"/>
    <dgm:cxn modelId="{ADA0F8EE-1F36-4627-8164-804D24B0DAF3}" type="presOf" srcId="{AA4AFC51-4B63-4977-9342-DAC03E677278}" destId="{7D95F911-2488-4425-9201-420640FFCE18}" srcOrd="0" destOrd="0" presId="urn:microsoft.com/office/officeart/2005/8/layout/hierarchy6"/>
    <dgm:cxn modelId="{A84CACF3-373B-449D-A957-93960A09A518}" type="presOf" srcId="{7DCDAD83-305F-413E-BDAB-F5A4937C76ED}" destId="{A34441D8-9A8E-4AF8-B8E3-3861B4AF8BA3}" srcOrd="0" destOrd="0" presId="urn:microsoft.com/office/officeart/2005/8/layout/hierarchy6"/>
    <dgm:cxn modelId="{8E18AAFB-547B-4D16-B654-CE0C585FCA8E}" type="presOf" srcId="{15D39A4D-C9DA-42D7-A776-93DA4AD214B9}" destId="{25196069-F92C-4BFC-939C-5B7C3CE916C8}" srcOrd="0" destOrd="0" presId="urn:microsoft.com/office/officeart/2005/8/layout/hierarchy6"/>
    <dgm:cxn modelId="{55CC3CFC-EACB-46B2-9252-D5DD8A821AF7}" srcId="{DAA8E2F7-D912-4866-8E93-85A7DAEF8470}" destId="{48CC4A3B-ADF1-4BAF-AD18-3FB7629AD793}" srcOrd="3" destOrd="0" parTransId="{26733C0E-1097-4CB8-8806-5D2B57435C40}" sibTransId="{C2063A35-B32C-4702-BFDB-CB887A44E99B}"/>
    <dgm:cxn modelId="{882FF6FC-E134-4403-A308-E751334E6133}" type="presOf" srcId="{C3AA7B49-2FE5-4D24-A2D7-D9CADF2386C5}" destId="{08D4F62F-54AC-4ED8-A66F-86D1D1CA77FB}" srcOrd="0" destOrd="0" presId="urn:microsoft.com/office/officeart/2005/8/layout/hierarchy6"/>
    <dgm:cxn modelId="{70D72C08-F50C-4044-BFCD-6AF51E4C8F15}" type="presParOf" srcId="{2E4326D6-8B0C-4999-8FC6-7AC43D47F9CB}" destId="{1A4453B0-D98B-4F9A-8DF7-C831F630EEBF}" srcOrd="0" destOrd="0" presId="urn:microsoft.com/office/officeart/2005/8/layout/hierarchy6"/>
    <dgm:cxn modelId="{BFD43781-1856-478F-B538-920763BBEA88}" type="presParOf" srcId="{1A4453B0-D98B-4F9A-8DF7-C831F630EEBF}" destId="{BDD20467-EB82-4309-AF2A-7A7A61A783BF}" srcOrd="0" destOrd="0" presId="urn:microsoft.com/office/officeart/2005/8/layout/hierarchy6"/>
    <dgm:cxn modelId="{7ABD0632-18FA-4CF1-BE2B-8DB83054E763}" type="presParOf" srcId="{BDD20467-EB82-4309-AF2A-7A7A61A783BF}" destId="{267BF5DB-865B-4B42-AB90-76A1E79BA1B0}" srcOrd="0" destOrd="0" presId="urn:microsoft.com/office/officeart/2005/8/layout/hierarchy6"/>
    <dgm:cxn modelId="{CE257727-33EC-4A09-83C3-4A58FBFC74B8}" type="presParOf" srcId="{267BF5DB-865B-4B42-AB90-76A1E79BA1B0}" destId="{E862E810-AAD1-4511-B53E-429C283D4F3D}" srcOrd="0" destOrd="0" presId="urn:microsoft.com/office/officeart/2005/8/layout/hierarchy6"/>
    <dgm:cxn modelId="{1CE35BE9-F0B8-44A8-BA3A-D0206AE73A6C}" type="presParOf" srcId="{267BF5DB-865B-4B42-AB90-76A1E79BA1B0}" destId="{1FC31842-57A3-4E0B-9887-2E91EDA3FA04}" srcOrd="1" destOrd="0" presId="urn:microsoft.com/office/officeart/2005/8/layout/hierarchy6"/>
    <dgm:cxn modelId="{B6FDA508-8242-4A95-9247-482501A9AB9A}" type="presParOf" srcId="{1FC31842-57A3-4E0B-9887-2E91EDA3FA04}" destId="{C16583D8-0CDC-44CB-8A46-D594AE6E78D1}" srcOrd="0" destOrd="0" presId="urn:microsoft.com/office/officeart/2005/8/layout/hierarchy6"/>
    <dgm:cxn modelId="{752FCC63-AFE7-4476-A836-7EC1610120A9}" type="presParOf" srcId="{1FC31842-57A3-4E0B-9887-2E91EDA3FA04}" destId="{3FD9374D-EF43-4BD3-BD7B-52B0E45C641A}" srcOrd="1" destOrd="0" presId="urn:microsoft.com/office/officeart/2005/8/layout/hierarchy6"/>
    <dgm:cxn modelId="{C0B2C38F-60E4-4C5D-8DA2-FB6A9CAC16F2}" type="presParOf" srcId="{3FD9374D-EF43-4BD3-BD7B-52B0E45C641A}" destId="{FEFFA346-FDF1-42BD-8287-AEAD11138F35}" srcOrd="0" destOrd="0" presId="urn:microsoft.com/office/officeart/2005/8/layout/hierarchy6"/>
    <dgm:cxn modelId="{CD60BFCF-7A96-4D15-A280-F52D3645825D}" type="presParOf" srcId="{3FD9374D-EF43-4BD3-BD7B-52B0E45C641A}" destId="{085FC4AF-34E9-4AF1-80F6-4B934E2DB23D}" srcOrd="1" destOrd="0" presId="urn:microsoft.com/office/officeart/2005/8/layout/hierarchy6"/>
    <dgm:cxn modelId="{B56221B8-C345-40AE-8208-646E2208A4E8}" type="presParOf" srcId="{085FC4AF-34E9-4AF1-80F6-4B934E2DB23D}" destId="{7D95F911-2488-4425-9201-420640FFCE18}" srcOrd="0" destOrd="0" presId="urn:microsoft.com/office/officeart/2005/8/layout/hierarchy6"/>
    <dgm:cxn modelId="{53B6DB3B-90E4-4F0A-B1CC-532898C113F6}" type="presParOf" srcId="{085FC4AF-34E9-4AF1-80F6-4B934E2DB23D}" destId="{E0512641-7D3C-4CD2-B9E5-1B5DA6295F63}" srcOrd="1" destOrd="0" presId="urn:microsoft.com/office/officeart/2005/8/layout/hierarchy6"/>
    <dgm:cxn modelId="{0750957B-F6A9-4B3C-967E-6E86F113BDFB}" type="presParOf" srcId="{E0512641-7D3C-4CD2-B9E5-1B5DA6295F63}" destId="{DB0DC464-9773-400D-8C06-DB8BC8097349}" srcOrd="0" destOrd="0" presId="urn:microsoft.com/office/officeart/2005/8/layout/hierarchy6"/>
    <dgm:cxn modelId="{9F3FEDAC-BE6E-4122-BA18-458E7B3FB622}" type="presParOf" srcId="{E0512641-7D3C-4CD2-B9E5-1B5DA6295F63}" destId="{24257959-0D8F-40BA-8088-5A89613C0A75}" srcOrd="1" destOrd="0" presId="urn:microsoft.com/office/officeart/2005/8/layout/hierarchy6"/>
    <dgm:cxn modelId="{9D94F573-6CA5-48C0-85F9-43F0ECF3BC71}" type="presParOf" srcId="{085FC4AF-34E9-4AF1-80F6-4B934E2DB23D}" destId="{32E06D2E-99EC-48B5-A440-F753FC97D44A}" srcOrd="2" destOrd="0" presId="urn:microsoft.com/office/officeart/2005/8/layout/hierarchy6"/>
    <dgm:cxn modelId="{B38A1DE0-6976-4BBE-AD8C-4A0A5C50A84A}" type="presParOf" srcId="{085FC4AF-34E9-4AF1-80F6-4B934E2DB23D}" destId="{B5E2FDC0-5AB5-486D-A280-2E70E3898D88}" srcOrd="3" destOrd="0" presId="urn:microsoft.com/office/officeart/2005/8/layout/hierarchy6"/>
    <dgm:cxn modelId="{86C24C2D-A341-4DE5-A61B-36B7CEC46A70}" type="presParOf" srcId="{B5E2FDC0-5AB5-486D-A280-2E70E3898D88}" destId="{59E2F489-3123-40F1-ABB8-49621536BE4D}" srcOrd="0" destOrd="0" presId="urn:microsoft.com/office/officeart/2005/8/layout/hierarchy6"/>
    <dgm:cxn modelId="{1E2C46C9-B3A4-450A-BFA3-3CE2318EDA2A}" type="presParOf" srcId="{B5E2FDC0-5AB5-486D-A280-2E70E3898D88}" destId="{BB718243-7919-4C7B-850B-C3029F58B4B4}" srcOrd="1" destOrd="0" presId="urn:microsoft.com/office/officeart/2005/8/layout/hierarchy6"/>
    <dgm:cxn modelId="{A42797FC-581F-485D-90E0-02D9B226EEE5}" type="presParOf" srcId="{085FC4AF-34E9-4AF1-80F6-4B934E2DB23D}" destId="{7D485198-1139-48DE-A846-3223A4988E7F}" srcOrd="4" destOrd="0" presId="urn:microsoft.com/office/officeart/2005/8/layout/hierarchy6"/>
    <dgm:cxn modelId="{1661C322-BA8A-4325-A4B3-3A2CC5957D86}" type="presParOf" srcId="{085FC4AF-34E9-4AF1-80F6-4B934E2DB23D}" destId="{2857AD5A-D5AA-45B0-ACEE-F0043AAFABF1}" srcOrd="5" destOrd="0" presId="urn:microsoft.com/office/officeart/2005/8/layout/hierarchy6"/>
    <dgm:cxn modelId="{9C9C9959-F9E2-416B-82FD-DC4B8245484A}" type="presParOf" srcId="{2857AD5A-D5AA-45B0-ACEE-F0043AAFABF1}" destId="{D9F0D287-2A21-46B8-94D7-834B24A10158}" srcOrd="0" destOrd="0" presId="urn:microsoft.com/office/officeart/2005/8/layout/hierarchy6"/>
    <dgm:cxn modelId="{407F701C-7856-4E3D-8C60-F1503AFC78E1}" type="presParOf" srcId="{2857AD5A-D5AA-45B0-ACEE-F0043AAFABF1}" destId="{AAD89041-4BFF-4D05-8A99-CD6E4D1EA48C}" srcOrd="1" destOrd="0" presId="urn:microsoft.com/office/officeart/2005/8/layout/hierarchy6"/>
    <dgm:cxn modelId="{53CC5DCB-B177-4F5B-9812-23339993CED2}" type="presParOf" srcId="{1FC31842-57A3-4E0B-9887-2E91EDA3FA04}" destId="{9D022F56-3CB0-47F0-AFB1-20410DA1D737}" srcOrd="2" destOrd="0" presId="urn:microsoft.com/office/officeart/2005/8/layout/hierarchy6"/>
    <dgm:cxn modelId="{30E5F9DB-24B4-40B2-BCF2-B705563119A3}" type="presParOf" srcId="{1FC31842-57A3-4E0B-9887-2E91EDA3FA04}" destId="{D6DCE680-A9F2-4708-BCBF-F4EF800DEEA6}" srcOrd="3" destOrd="0" presId="urn:microsoft.com/office/officeart/2005/8/layout/hierarchy6"/>
    <dgm:cxn modelId="{3C9BAEC0-B7E3-4462-A453-6AFA2D47113E}" type="presParOf" srcId="{D6DCE680-A9F2-4708-BCBF-F4EF800DEEA6}" destId="{110427BA-0773-43FE-B7E0-BA395867422C}" srcOrd="0" destOrd="0" presId="urn:microsoft.com/office/officeart/2005/8/layout/hierarchy6"/>
    <dgm:cxn modelId="{78B18FB3-B448-4DA0-A9A8-DA6560E8C261}" type="presParOf" srcId="{D6DCE680-A9F2-4708-BCBF-F4EF800DEEA6}" destId="{3664F494-89C2-4D67-95D0-D4C50AB870E5}" srcOrd="1" destOrd="0" presId="urn:microsoft.com/office/officeart/2005/8/layout/hierarchy6"/>
    <dgm:cxn modelId="{1D5EBB2D-3FCA-48DA-A33C-7C072E241AE8}" type="presParOf" srcId="{3664F494-89C2-4D67-95D0-D4C50AB870E5}" destId="{F5B364E5-E986-4A93-944A-D8222273E56F}" srcOrd="0" destOrd="0" presId="urn:microsoft.com/office/officeart/2005/8/layout/hierarchy6"/>
    <dgm:cxn modelId="{680EE674-B498-4A9C-A69F-D8D63DA5DFAA}" type="presParOf" srcId="{3664F494-89C2-4D67-95D0-D4C50AB870E5}" destId="{2926EE04-32F0-415B-B338-B33B3CD8478B}" srcOrd="1" destOrd="0" presId="urn:microsoft.com/office/officeart/2005/8/layout/hierarchy6"/>
    <dgm:cxn modelId="{EB9C693A-8588-4925-9250-8EBEB6FB9B86}" type="presParOf" srcId="{2926EE04-32F0-415B-B338-B33B3CD8478B}" destId="{B1094EA3-AD80-4E36-A752-46E3B0C140CC}" srcOrd="0" destOrd="0" presId="urn:microsoft.com/office/officeart/2005/8/layout/hierarchy6"/>
    <dgm:cxn modelId="{F1E0FFE0-85EC-4D1B-B641-35FD18E003F3}" type="presParOf" srcId="{2926EE04-32F0-415B-B338-B33B3CD8478B}" destId="{88385365-CA0F-40CC-AA3C-92E5D2F45544}" srcOrd="1" destOrd="0" presId="urn:microsoft.com/office/officeart/2005/8/layout/hierarchy6"/>
    <dgm:cxn modelId="{77B63AA9-197F-4DBC-BBBF-450B181C1D8D}" type="presParOf" srcId="{3664F494-89C2-4D67-95D0-D4C50AB870E5}" destId="{838CB735-D6BB-4EA2-AD73-8719AE57F1AC}" srcOrd="2" destOrd="0" presId="urn:microsoft.com/office/officeart/2005/8/layout/hierarchy6"/>
    <dgm:cxn modelId="{C7636C47-8F12-4B80-9774-5E55298F9B21}" type="presParOf" srcId="{3664F494-89C2-4D67-95D0-D4C50AB870E5}" destId="{86C5F5BD-40C6-4928-A4D7-8A776E2ECDC0}" srcOrd="3" destOrd="0" presId="urn:microsoft.com/office/officeart/2005/8/layout/hierarchy6"/>
    <dgm:cxn modelId="{60195135-24F4-4CAA-ABA4-753A4C41DB69}" type="presParOf" srcId="{86C5F5BD-40C6-4928-A4D7-8A776E2ECDC0}" destId="{04B404C4-8ABA-4F43-ACF2-258EF53E1F7E}" srcOrd="0" destOrd="0" presId="urn:microsoft.com/office/officeart/2005/8/layout/hierarchy6"/>
    <dgm:cxn modelId="{0102E6AD-C6CF-472A-BF9C-0E0245ACE352}" type="presParOf" srcId="{86C5F5BD-40C6-4928-A4D7-8A776E2ECDC0}" destId="{D525D6D6-9493-4825-9B1B-2F498A8C2B92}" srcOrd="1" destOrd="0" presId="urn:microsoft.com/office/officeart/2005/8/layout/hierarchy6"/>
    <dgm:cxn modelId="{340861FD-296A-4ADC-B7CE-59731D68ED07}" type="presParOf" srcId="{3664F494-89C2-4D67-95D0-D4C50AB870E5}" destId="{1CFEB7DE-E5F0-4F04-86C3-4D470D09CB43}" srcOrd="4" destOrd="0" presId="urn:microsoft.com/office/officeart/2005/8/layout/hierarchy6"/>
    <dgm:cxn modelId="{EC7BF9AC-2449-46BF-AE0A-6134D1249513}" type="presParOf" srcId="{3664F494-89C2-4D67-95D0-D4C50AB870E5}" destId="{84856900-4F75-47A7-B27E-A412F0A56A5E}" srcOrd="5" destOrd="0" presId="urn:microsoft.com/office/officeart/2005/8/layout/hierarchy6"/>
    <dgm:cxn modelId="{BF4E7497-1832-45AC-B158-BDF9EA259FC4}" type="presParOf" srcId="{84856900-4F75-47A7-B27E-A412F0A56A5E}" destId="{EB8DE9C4-75A0-4269-8CE3-EAA4443FFE99}" srcOrd="0" destOrd="0" presId="urn:microsoft.com/office/officeart/2005/8/layout/hierarchy6"/>
    <dgm:cxn modelId="{A5AFEDAC-B905-4B44-8268-C0320E51C32E}" type="presParOf" srcId="{84856900-4F75-47A7-B27E-A412F0A56A5E}" destId="{F184319E-1661-45B8-B504-8E163B6DD427}" srcOrd="1" destOrd="0" presId="urn:microsoft.com/office/officeart/2005/8/layout/hierarchy6"/>
    <dgm:cxn modelId="{F6B2C668-4D03-49DD-A3B7-2F95BCFC77BB}" type="presParOf" srcId="{3664F494-89C2-4D67-95D0-D4C50AB870E5}" destId="{FE3198D8-C4E0-4CE0-8854-2B5EF3CFB289}" srcOrd="6" destOrd="0" presId="urn:microsoft.com/office/officeart/2005/8/layout/hierarchy6"/>
    <dgm:cxn modelId="{28029424-E67E-4DE4-95A4-9C962B9DE146}" type="presParOf" srcId="{3664F494-89C2-4D67-95D0-D4C50AB870E5}" destId="{E5334B0E-F43C-4AD0-AFEF-7346C6950465}" srcOrd="7" destOrd="0" presId="urn:microsoft.com/office/officeart/2005/8/layout/hierarchy6"/>
    <dgm:cxn modelId="{6DFD2800-F35A-4C18-9B14-D1F66C123AE1}" type="presParOf" srcId="{E5334B0E-F43C-4AD0-AFEF-7346C6950465}" destId="{A232C201-1465-47FF-BDA9-A02118AF39F8}" srcOrd="0" destOrd="0" presId="urn:microsoft.com/office/officeart/2005/8/layout/hierarchy6"/>
    <dgm:cxn modelId="{B8A3ADCD-6903-4DD0-B1AC-0A2D61FEED5F}" type="presParOf" srcId="{E5334B0E-F43C-4AD0-AFEF-7346C6950465}" destId="{083EAE7E-1DD4-447D-8BB0-0833D6D091E8}" srcOrd="1" destOrd="0" presId="urn:microsoft.com/office/officeart/2005/8/layout/hierarchy6"/>
    <dgm:cxn modelId="{8B6AD224-3848-447B-9A91-AEC8D7823B27}" type="presParOf" srcId="{1FC31842-57A3-4E0B-9887-2E91EDA3FA04}" destId="{F9013100-418E-456F-BFEB-295A823AE944}" srcOrd="4" destOrd="0" presId="urn:microsoft.com/office/officeart/2005/8/layout/hierarchy6"/>
    <dgm:cxn modelId="{C78A27DB-AC09-4E4B-9557-DCE299E7CCE8}" type="presParOf" srcId="{1FC31842-57A3-4E0B-9887-2E91EDA3FA04}" destId="{9DAA2753-BE02-4BBE-B00F-EA971ABC07C1}" srcOrd="5" destOrd="0" presId="urn:microsoft.com/office/officeart/2005/8/layout/hierarchy6"/>
    <dgm:cxn modelId="{A12D5C59-350D-49D5-8D3F-BE2A2D66635A}" type="presParOf" srcId="{9DAA2753-BE02-4BBE-B00F-EA971ABC07C1}" destId="{25179433-6AB0-4A9F-A862-798596CAAB9B}" srcOrd="0" destOrd="0" presId="urn:microsoft.com/office/officeart/2005/8/layout/hierarchy6"/>
    <dgm:cxn modelId="{57382BCD-C30F-46CC-875E-345E01A77E84}" type="presParOf" srcId="{9DAA2753-BE02-4BBE-B00F-EA971ABC07C1}" destId="{F3044F97-8BD0-4E88-985D-3D8E74A1FBEE}" srcOrd="1" destOrd="0" presId="urn:microsoft.com/office/officeart/2005/8/layout/hierarchy6"/>
    <dgm:cxn modelId="{9565A4E5-B6F5-4E49-9B6C-FEFA0A444809}" type="presParOf" srcId="{F3044F97-8BD0-4E88-985D-3D8E74A1FBEE}" destId="{F79214FA-300D-411F-9650-55A22BC557EB}" srcOrd="0" destOrd="0" presId="urn:microsoft.com/office/officeart/2005/8/layout/hierarchy6"/>
    <dgm:cxn modelId="{49D6426D-D9DF-4839-800D-8BFCFD2A863D}" type="presParOf" srcId="{F3044F97-8BD0-4E88-985D-3D8E74A1FBEE}" destId="{E1A3DA05-0A8B-4F2D-84F0-D7E0F38CB3D5}" srcOrd="1" destOrd="0" presId="urn:microsoft.com/office/officeart/2005/8/layout/hierarchy6"/>
    <dgm:cxn modelId="{8B8951F2-DA6F-403D-A710-42C9F722FB82}" type="presParOf" srcId="{E1A3DA05-0A8B-4F2D-84F0-D7E0F38CB3D5}" destId="{FE74D054-A6AB-48B4-A339-D13EF627046D}" srcOrd="0" destOrd="0" presId="urn:microsoft.com/office/officeart/2005/8/layout/hierarchy6"/>
    <dgm:cxn modelId="{67B17456-3A0D-4050-9D74-885327F54BA3}" type="presParOf" srcId="{E1A3DA05-0A8B-4F2D-84F0-D7E0F38CB3D5}" destId="{A4964F88-0EB1-4984-8840-FB958BFA956B}" srcOrd="1" destOrd="0" presId="urn:microsoft.com/office/officeart/2005/8/layout/hierarchy6"/>
    <dgm:cxn modelId="{5645F1BD-E0D5-4D45-AF8A-9BEAFA9DB8E1}" type="presParOf" srcId="{A4964F88-0EB1-4984-8840-FB958BFA956B}" destId="{C24E60DE-7451-49D3-9BED-257B8FE0453A}" srcOrd="0" destOrd="0" presId="urn:microsoft.com/office/officeart/2005/8/layout/hierarchy6"/>
    <dgm:cxn modelId="{1B343C7D-6E0B-4884-A20D-47FD820F106F}" type="presParOf" srcId="{A4964F88-0EB1-4984-8840-FB958BFA956B}" destId="{F6FF5C67-A591-4384-AA8B-F259168FD8F9}" srcOrd="1" destOrd="0" presId="urn:microsoft.com/office/officeart/2005/8/layout/hierarchy6"/>
    <dgm:cxn modelId="{70E7D7F1-EAE9-4B60-AC4D-1876B7048970}" type="presParOf" srcId="{F6FF5C67-A591-4384-AA8B-F259168FD8F9}" destId="{24D9FB45-1829-47C8-9963-889C8DE638F6}" srcOrd="0" destOrd="0" presId="urn:microsoft.com/office/officeart/2005/8/layout/hierarchy6"/>
    <dgm:cxn modelId="{2763B27A-62A4-4594-9E07-D99E581433A0}" type="presParOf" srcId="{F6FF5C67-A591-4384-AA8B-F259168FD8F9}" destId="{D08BB0B8-2239-4F58-AF73-AE057FD47F2C}" srcOrd="1" destOrd="0" presId="urn:microsoft.com/office/officeart/2005/8/layout/hierarchy6"/>
    <dgm:cxn modelId="{613B47B5-ACBF-47CE-8EA1-AD099BC99D49}" type="presParOf" srcId="{A4964F88-0EB1-4984-8840-FB958BFA956B}" destId="{636E8938-5367-4124-9C3E-4D37B52BDF88}" srcOrd="2" destOrd="0" presId="urn:microsoft.com/office/officeart/2005/8/layout/hierarchy6"/>
    <dgm:cxn modelId="{B8800DFA-6A90-47C5-B191-F19F0A12C14F}" type="presParOf" srcId="{A4964F88-0EB1-4984-8840-FB958BFA956B}" destId="{9A690980-43E0-43C4-BC45-B55A3A653093}" srcOrd="3" destOrd="0" presId="urn:microsoft.com/office/officeart/2005/8/layout/hierarchy6"/>
    <dgm:cxn modelId="{9EA81998-C4E3-48F4-A79C-56C8CAFA2A10}" type="presParOf" srcId="{9A690980-43E0-43C4-BC45-B55A3A653093}" destId="{08D4F62F-54AC-4ED8-A66F-86D1D1CA77FB}" srcOrd="0" destOrd="0" presId="urn:microsoft.com/office/officeart/2005/8/layout/hierarchy6"/>
    <dgm:cxn modelId="{C2193299-BE84-4B74-A636-106BBA115ADF}" type="presParOf" srcId="{9A690980-43E0-43C4-BC45-B55A3A653093}" destId="{71106241-D4D3-4314-B33A-1826DDF30DEB}" srcOrd="1" destOrd="0" presId="urn:microsoft.com/office/officeart/2005/8/layout/hierarchy6"/>
    <dgm:cxn modelId="{D2800610-0BB8-4F64-A2CF-C71CCE163D79}" type="presParOf" srcId="{F3044F97-8BD0-4E88-985D-3D8E74A1FBEE}" destId="{A34441D8-9A8E-4AF8-B8E3-3861B4AF8BA3}" srcOrd="2" destOrd="0" presId="urn:microsoft.com/office/officeart/2005/8/layout/hierarchy6"/>
    <dgm:cxn modelId="{C47106EF-24BB-4817-AABA-3351827F2C77}" type="presParOf" srcId="{F3044F97-8BD0-4E88-985D-3D8E74A1FBEE}" destId="{6C152859-5B07-404C-8318-3D3357A3EA5C}" srcOrd="3" destOrd="0" presId="urn:microsoft.com/office/officeart/2005/8/layout/hierarchy6"/>
    <dgm:cxn modelId="{17B9990F-B562-4397-AC55-4E34AF308F0B}" type="presParOf" srcId="{6C152859-5B07-404C-8318-3D3357A3EA5C}" destId="{9525DECB-E8CD-4331-B519-96551F61B40F}" srcOrd="0" destOrd="0" presId="urn:microsoft.com/office/officeart/2005/8/layout/hierarchy6"/>
    <dgm:cxn modelId="{4AA88582-C81A-4312-9562-BBCE7E6D6F88}" type="presParOf" srcId="{6C152859-5B07-404C-8318-3D3357A3EA5C}" destId="{A6F2ED17-CA6A-4040-9C17-2DF6B9F5A1B6}" srcOrd="1" destOrd="0" presId="urn:microsoft.com/office/officeart/2005/8/layout/hierarchy6"/>
    <dgm:cxn modelId="{13C5146F-8D1F-4E03-8420-BA1003A3E871}" type="presParOf" srcId="{A6F2ED17-CA6A-4040-9C17-2DF6B9F5A1B6}" destId="{97759E98-99B0-4522-83D4-E2F5BA4C2C4D}" srcOrd="0" destOrd="0" presId="urn:microsoft.com/office/officeart/2005/8/layout/hierarchy6"/>
    <dgm:cxn modelId="{73276E9A-15C6-4151-AADC-9C6060870B2B}" type="presParOf" srcId="{A6F2ED17-CA6A-4040-9C17-2DF6B9F5A1B6}" destId="{906E0D7B-E055-4CA1-BB41-E732A563CBB2}" srcOrd="1" destOrd="0" presId="urn:microsoft.com/office/officeart/2005/8/layout/hierarchy6"/>
    <dgm:cxn modelId="{BD4E84CC-1733-4BD9-ACB7-9DA81914558E}" type="presParOf" srcId="{906E0D7B-E055-4CA1-BB41-E732A563CBB2}" destId="{52B7F450-C8CF-4D4D-8188-856D4BEED7B8}" srcOrd="0" destOrd="0" presId="urn:microsoft.com/office/officeart/2005/8/layout/hierarchy6"/>
    <dgm:cxn modelId="{9AA71790-8CE7-4983-AD6B-7879381B8EB6}" type="presParOf" srcId="{906E0D7B-E055-4CA1-BB41-E732A563CBB2}" destId="{7F132851-BA73-4525-B205-953BAF1D2B2C}" srcOrd="1" destOrd="0" presId="urn:microsoft.com/office/officeart/2005/8/layout/hierarchy6"/>
    <dgm:cxn modelId="{C3307664-6582-4E4F-8390-D4F643A91B83}" type="presParOf" srcId="{A6F2ED17-CA6A-4040-9C17-2DF6B9F5A1B6}" destId="{25196069-F92C-4BFC-939C-5B7C3CE916C8}" srcOrd="2" destOrd="0" presId="urn:microsoft.com/office/officeart/2005/8/layout/hierarchy6"/>
    <dgm:cxn modelId="{FB0AC0F6-37ED-4626-A3D6-8802E7A48105}" type="presParOf" srcId="{A6F2ED17-CA6A-4040-9C17-2DF6B9F5A1B6}" destId="{25170A06-AE5A-4D84-8103-B4A155055DFF}" srcOrd="3" destOrd="0" presId="urn:microsoft.com/office/officeart/2005/8/layout/hierarchy6"/>
    <dgm:cxn modelId="{4BA9DE8F-B21B-4541-8F12-C5ED44AB5B50}" type="presParOf" srcId="{25170A06-AE5A-4D84-8103-B4A155055DFF}" destId="{53F9BF49-2D3D-4B30-AC02-70F8AFD6DD60}" srcOrd="0" destOrd="0" presId="urn:microsoft.com/office/officeart/2005/8/layout/hierarchy6"/>
    <dgm:cxn modelId="{12EA4114-25D6-4CC6-8AEE-1F89CC2E741C}" type="presParOf" srcId="{25170A06-AE5A-4D84-8103-B4A155055DFF}" destId="{57F22052-DA07-4C0A-BF5A-6C075CACA070}" srcOrd="1" destOrd="0" presId="urn:microsoft.com/office/officeart/2005/8/layout/hierarchy6"/>
    <dgm:cxn modelId="{15BEA588-2119-4174-89D6-432F5A3D67B2}" type="presParOf" srcId="{F3044F97-8BD0-4E88-985D-3D8E74A1FBEE}" destId="{8B018A8F-D440-4459-B0C8-D53526425F6C}" srcOrd="4" destOrd="0" presId="urn:microsoft.com/office/officeart/2005/8/layout/hierarchy6"/>
    <dgm:cxn modelId="{ADE431DD-64A5-4652-9443-B4707D70BCAB}" type="presParOf" srcId="{F3044F97-8BD0-4E88-985D-3D8E74A1FBEE}" destId="{0DF12D45-58E9-4C9F-8245-9B916C7ACFB7}" srcOrd="5" destOrd="0" presId="urn:microsoft.com/office/officeart/2005/8/layout/hierarchy6"/>
    <dgm:cxn modelId="{2E7D3C41-1A08-46C9-AA08-503656B901E1}" type="presParOf" srcId="{0DF12D45-58E9-4C9F-8245-9B916C7ACFB7}" destId="{5D428EE1-9626-46D7-A161-9CC4E37DBAD0}" srcOrd="0" destOrd="0" presId="urn:microsoft.com/office/officeart/2005/8/layout/hierarchy6"/>
    <dgm:cxn modelId="{204975C6-48B1-4672-AE15-37B170D130F9}" type="presParOf" srcId="{0DF12D45-58E9-4C9F-8245-9B916C7ACFB7}" destId="{385ADB59-EC11-48A6-820D-6F39A0EF77F3}" srcOrd="1" destOrd="0" presId="urn:microsoft.com/office/officeart/2005/8/layout/hierarchy6"/>
    <dgm:cxn modelId="{CDEB6DC0-3A45-4FFE-80F7-48888A4A5D9C}" type="presParOf" srcId="{385ADB59-EC11-48A6-820D-6F39A0EF77F3}" destId="{F0AEB212-02CE-456A-A84E-7BCDDDE06475}" srcOrd="0" destOrd="0" presId="urn:microsoft.com/office/officeart/2005/8/layout/hierarchy6"/>
    <dgm:cxn modelId="{F24EDB49-E475-442A-AB56-51352A51B0A5}" type="presParOf" srcId="{385ADB59-EC11-48A6-820D-6F39A0EF77F3}" destId="{F24A324B-D6AA-4B15-80C2-9FE89F1BE25D}" srcOrd="1" destOrd="0" presId="urn:microsoft.com/office/officeart/2005/8/layout/hierarchy6"/>
    <dgm:cxn modelId="{D82C33D1-0D03-4559-80BF-5992D5216C82}" type="presParOf" srcId="{F24A324B-D6AA-4B15-80C2-9FE89F1BE25D}" destId="{2B1788AB-CF66-4A82-8933-C05479388316}" srcOrd="0" destOrd="0" presId="urn:microsoft.com/office/officeart/2005/8/layout/hierarchy6"/>
    <dgm:cxn modelId="{CE4F18AD-2178-4F65-954B-F2802106738D}" type="presParOf" srcId="{F24A324B-D6AA-4B15-80C2-9FE89F1BE25D}" destId="{67A3048E-34C0-449E-90A5-90C23666C963}" srcOrd="1" destOrd="0" presId="urn:microsoft.com/office/officeart/2005/8/layout/hierarchy6"/>
    <dgm:cxn modelId="{F65FFA1B-9DDA-44B0-9253-0B1118EE51CF}" type="presParOf" srcId="{385ADB59-EC11-48A6-820D-6F39A0EF77F3}" destId="{94345C9D-5FC4-4101-A922-C57ACFBEAF38}" srcOrd="2" destOrd="0" presId="urn:microsoft.com/office/officeart/2005/8/layout/hierarchy6"/>
    <dgm:cxn modelId="{1977B155-CCC1-4300-A0C8-6B8B16E7F894}" type="presParOf" srcId="{385ADB59-EC11-48A6-820D-6F39A0EF77F3}" destId="{BED24F7C-2170-42C0-8EEA-FEC665553ABE}" srcOrd="3" destOrd="0" presId="urn:microsoft.com/office/officeart/2005/8/layout/hierarchy6"/>
    <dgm:cxn modelId="{89720BE3-6C23-436D-975A-D13DAC2A7C61}" type="presParOf" srcId="{BED24F7C-2170-42C0-8EEA-FEC665553ABE}" destId="{88310C1D-DDA9-4818-A9A0-5FF73D512126}" srcOrd="0" destOrd="0" presId="urn:microsoft.com/office/officeart/2005/8/layout/hierarchy6"/>
    <dgm:cxn modelId="{91B81521-35A4-48B2-9AC6-8F099ACDCF3D}" type="presParOf" srcId="{BED24F7C-2170-42C0-8EEA-FEC665553ABE}" destId="{5E596B8C-1B34-4572-B88B-36458F94E136}" srcOrd="1" destOrd="0" presId="urn:microsoft.com/office/officeart/2005/8/layout/hierarchy6"/>
    <dgm:cxn modelId="{8E71F998-650B-485A-AECA-F220516221E7}" type="presParOf" srcId="{385ADB59-EC11-48A6-820D-6F39A0EF77F3}" destId="{2105E418-1A37-4DF9-AEBA-E5E4F1B4968D}" srcOrd="4" destOrd="0" presId="urn:microsoft.com/office/officeart/2005/8/layout/hierarchy6"/>
    <dgm:cxn modelId="{BF78EDE9-8738-4C0C-8982-30D55245FFEC}" type="presParOf" srcId="{385ADB59-EC11-48A6-820D-6F39A0EF77F3}" destId="{6F21C924-BD59-492D-9078-62F32E08A857}" srcOrd="5" destOrd="0" presId="urn:microsoft.com/office/officeart/2005/8/layout/hierarchy6"/>
    <dgm:cxn modelId="{3233AED5-412C-435B-B3A8-B7A92AC88059}" type="presParOf" srcId="{6F21C924-BD59-492D-9078-62F32E08A857}" destId="{8E9FAD6B-13F7-46E0-8A6A-7C035FE0F608}" srcOrd="0" destOrd="0" presId="urn:microsoft.com/office/officeart/2005/8/layout/hierarchy6"/>
    <dgm:cxn modelId="{A19D4CEF-B4A7-4373-B1F3-ED330DC2D6E0}" type="presParOf" srcId="{6F21C924-BD59-492D-9078-62F32E08A857}" destId="{68A0EB82-AC81-4856-9BF5-56012027798E}" srcOrd="1" destOrd="0" presId="urn:microsoft.com/office/officeart/2005/8/layout/hierarchy6"/>
    <dgm:cxn modelId="{BFB39003-120B-4578-8486-D0AD8E40C8B0}" type="presParOf" srcId="{1FC31842-57A3-4E0B-9887-2E91EDA3FA04}" destId="{DD432460-F743-4576-9C26-EA05B5D81C0D}" srcOrd="6" destOrd="0" presId="urn:microsoft.com/office/officeart/2005/8/layout/hierarchy6"/>
    <dgm:cxn modelId="{D9827FE8-D3A9-4DE4-AF67-D0C77E530792}" type="presParOf" srcId="{1FC31842-57A3-4E0B-9887-2E91EDA3FA04}" destId="{3CD3C62A-C91F-496E-B513-23207D8F0B5D}" srcOrd="7" destOrd="0" presId="urn:microsoft.com/office/officeart/2005/8/layout/hierarchy6"/>
    <dgm:cxn modelId="{3C88D616-C92F-4659-B68E-7E3D342CC901}" type="presParOf" srcId="{3CD3C62A-C91F-496E-B513-23207D8F0B5D}" destId="{06A75221-B498-457F-B0CB-B1A5F95ECF35}" srcOrd="0" destOrd="0" presId="urn:microsoft.com/office/officeart/2005/8/layout/hierarchy6"/>
    <dgm:cxn modelId="{8F326FE8-C335-475E-8082-EA993DA417EE}" type="presParOf" srcId="{3CD3C62A-C91F-496E-B513-23207D8F0B5D}" destId="{E551227A-5600-473F-98AF-438C35340C8C}" srcOrd="1" destOrd="0" presId="urn:microsoft.com/office/officeart/2005/8/layout/hierarchy6"/>
    <dgm:cxn modelId="{1C924250-5C5B-4C0A-9C6D-0F5E32503981}" type="presParOf" srcId="{2E4326D6-8B0C-4999-8FC6-7AC43D47F9CB}" destId="{D5DF773A-DDB4-480E-ACB4-5CFA2BC34C1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B0C5CB-74F0-4636-BC93-EE8A106C11E6}">
      <dsp:nvSpPr>
        <dsp:cNvPr id="0" name=""/>
        <dsp:cNvSpPr/>
      </dsp:nvSpPr>
      <dsp:spPr>
        <a:xfrm>
          <a:off x="1741227" y="2924211"/>
          <a:ext cx="842656" cy="13890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1328" y="0"/>
              </a:lnTo>
              <a:lnTo>
                <a:pt x="421328" y="1389000"/>
              </a:lnTo>
              <a:lnTo>
                <a:pt x="842656" y="1389000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2121940" y="3578096"/>
        <a:ext cx="81231" cy="81231"/>
      </dsp:txXfrm>
    </dsp:sp>
    <dsp:sp modelId="{C28825A3-262B-49A4-BDF3-CEF39C7EB684}">
      <dsp:nvSpPr>
        <dsp:cNvPr id="0" name=""/>
        <dsp:cNvSpPr/>
      </dsp:nvSpPr>
      <dsp:spPr>
        <a:xfrm>
          <a:off x="1741227" y="2878492"/>
          <a:ext cx="8426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42656" y="45720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141489" y="2903145"/>
        <a:ext cx="42132" cy="42132"/>
      </dsp:txXfrm>
    </dsp:sp>
    <dsp:sp modelId="{CA7CB7F0-9664-4C2D-B1D3-37E74443915A}">
      <dsp:nvSpPr>
        <dsp:cNvPr id="0" name=""/>
        <dsp:cNvSpPr/>
      </dsp:nvSpPr>
      <dsp:spPr>
        <a:xfrm>
          <a:off x="1741227" y="1535211"/>
          <a:ext cx="842656" cy="1389000"/>
        </a:xfrm>
        <a:custGeom>
          <a:avLst/>
          <a:gdLst/>
          <a:ahLst/>
          <a:cxnLst/>
          <a:rect l="0" t="0" r="0" b="0"/>
          <a:pathLst>
            <a:path>
              <a:moveTo>
                <a:pt x="0" y="1389000"/>
              </a:moveTo>
              <a:lnTo>
                <a:pt x="421328" y="1389000"/>
              </a:lnTo>
              <a:lnTo>
                <a:pt x="421328" y="0"/>
              </a:lnTo>
              <a:lnTo>
                <a:pt x="842656" y="0"/>
              </a:lnTo>
            </a:path>
          </a:pathLst>
        </a:cu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2121940" y="2189096"/>
        <a:ext cx="81231" cy="81231"/>
      </dsp:txXfrm>
    </dsp:sp>
    <dsp:sp modelId="{4163FF18-581F-41C6-85AB-3B25B051B8E4}">
      <dsp:nvSpPr>
        <dsp:cNvPr id="0" name=""/>
        <dsp:cNvSpPr/>
      </dsp:nvSpPr>
      <dsp:spPr>
        <a:xfrm rot="16200000">
          <a:off x="-1362764" y="2368611"/>
          <a:ext cx="5096784" cy="1111200"/>
        </a:xfrm>
        <a:prstGeom prst="rect">
          <a:avLst/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32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O'lchash</a:t>
          </a:r>
          <a:r>
            <a:rPr lang="en-AU" sz="32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32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vositalari</a:t>
          </a:r>
          <a:endParaRPr lang="ru-RU" sz="32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-1362764" y="2368611"/>
        <a:ext cx="5096784" cy="1111200"/>
      </dsp:txXfrm>
    </dsp:sp>
    <dsp:sp modelId="{1CEBE3C7-1701-44EE-B5C7-B0C3D67C3A68}">
      <dsp:nvSpPr>
        <dsp:cNvPr id="0" name=""/>
        <dsp:cNvSpPr/>
      </dsp:nvSpPr>
      <dsp:spPr>
        <a:xfrm>
          <a:off x="2583884" y="979611"/>
          <a:ext cx="4544915" cy="111120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Turi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3884" y="979611"/>
        <a:ext cx="4544915" cy="1111200"/>
      </dsp:txXfrm>
    </dsp:sp>
    <dsp:sp modelId="{D1FBE91D-8C9D-4477-A873-51979178E84D}">
      <dsp:nvSpPr>
        <dsp:cNvPr id="0" name=""/>
        <dsp:cNvSpPr/>
      </dsp:nvSpPr>
      <dsp:spPr>
        <a:xfrm>
          <a:off x="2583884" y="2368611"/>
          <a:ext cx="4544915" cy="111120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Ishlash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printsipi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3884" y="2368611"/>
        <a:ext cx="4544915" cy="1111200"/>
      </dsp:txXfrm>
    </dsp:sp>
    <dsp:sp modelId="{F5A0D7E0-0476-4D33-9AED-49B0C5DD3EE5}">
      <dsp:nvSpPr>
        <dsp:cNvPr id="0" name=""/>
        <dsp:cNvSpPr/>
      </dsp:nvSpPr>
      <dsp:spPr>
        <a:xfrm>
          <a:off x="2583884" y="3757612"/>
          <a:ext cx="4544915" cy="111120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Metrologik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qo`llanilishi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3884" y="3757612"/>
        <a:ext cx="4544915" cy="11112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62E810-AAD1-4511-B53E-429C283D4F3D}">
      <dsp:nvSpPr>
        <dsp:cNvPr id="0" name=""/>
        <dsp:cNvSpPr/>
      </dsp:nvSpPr>
      <dsp:spPr>
        <a:xfrm>
          <a:off x="2613470" y="0"/>
          <a:ext cx="2803352" cy="4733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latin typeface="Arial" panose="020B0604020202020204" pitchFamily="34" charset="0"/>
              <a:cs typeface="Arial" panose="020B0604020202020204" pitchFamily="34" charset="0"/>
            </a:rPr>
            <a:t>O`lchash vositasi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13470" y="0"/>
        <a:ext cx="2803352" cy="473347"/>
      </dsp:txXfrm>
    </dsp:sp>
    <dsp:sp modelId="{C16583D8-0CDC-44CB-8A46-D594AE6E78D1}">
      <dsp:nvSpPr>
        <dsp:cNvPr id="0" name=""/>
        <dsp:cNvSpPr/>
      </dsp:nvSpPr>
      <dsp:spPr>
        <a:xfrm>
          <a:off x="1040417" y="473347"/>
          <a:ext cx="2974729" cy="505216"/>
        </a:xfrm>
        <a:custGeom>
          <a:avLst/>
          <a:gdLst/>
          <a:ahLst/>
          <a:cxnLst/>
          <a:rect l="0" t="0" r="0" b="0"/>
          <a:pathLst>
            <a:path>
              <a:moveTo>
                <a:pt x="2974729" y="0"/>
              </a:moveTo>
              <a:lnTo>
                <a:pt x="2974729" y="252608"/>
              </a:lnTo>
              <a:lnTo>
                <a:pt x="0" y="252608"/>
              </a:lnTo>
              <a:lnTo>
                <a:pt x="0" y="505216"/>
              </a:lnTo>
            </a:path>
          </a:pathLst>
        </a:custGeom>
        <a:noFill/>
        <a:ln w="15875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FA346-FDF1-42BD-8287-AEAD11138F35}">
      <dsp:nvSpPr>
        <dsp:cNvPr id="0" name=""/>
        <dsp:cNvSpPr/>
      </dsp:nvSpPr>
      <dsp:spPr>
        <a:xfrm>
          <a:off x="274875" y="978564"/>
          <a:ext cx="1531084" cy="65256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O`lchovlar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875" y="978564"/>
        <a:ext cx="1531084" cy="652564"/>
      </dsp:txXfrm>
    </dsp:sp>
    <dsp:sp modelId="{7D95F911-2488-4425-9201-420640FFCE18}">
      <dsp:nvSpPr>
        <dsp:cNvPr id="0" name=""/>
        <dsp:cNvSpPr/>
      </dsp:nvSpPr>
      <dsp:spPr>
        <a:xfrm>
          <a:off x="542227" y="1631128"/>
          <a:ext cx="498190" cy="358705"/>
        </a:xfrm>
        <a:custGeom>
          <a:avLst/>
          <a:gdLst/>
          <a:ahLst/>
          <a:cxnLst/>
          <a:rect l="0" t="0" r="0" b="0"/>
          <a:pathLst>
            <a:path>
              <a:moveTo>
                <a:pt x="498190" y="0"/>
              </a:moveTo>
              <a:lnTo>
                <a:pt x="498190" y="179352"/>
              </a:lnTo>
              <a:lnTo>
                <a:pt x="0" y="179352"/>
              </a:lnTo>
              <a:lnTo>
                <a:pt x="0" y="358705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DC464-9773-400D-8C06-DB8BC8097349}">
      <dsp:nvSpPr>
        <dsp:cNvPr id="0" name=""/>
        <dsp:cNvSpPr/>
      </dsp:nvSpPr>
      <dsp:spPr>
        <a:xfrm>
          <a:off x="347471" y="1989834"/>
          <a:ext cx="389511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Bir qiymatli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879" y="2001242"/>
        <a:ext cx="366695" cy="1906659"/>
      </dsp:txXfrm>
    </dsp:sp>
    <dsp:sp modelId="{32E06D2E-99EC-48B5-A440-F753FC97D44A}">
      <dsp:nvSpPr>
        <dsp:cNvPr id="0" name=""/>
        <dsp:cNvSpPr/>
      </dsp:nvSpPr>
      <dsp:spPr>
        <a:xfrm>
          <a:off x="991209" y="1631128"/>
          <a:ext cx="91440" cy="358705"/>
        </a:xfrm>
        <a:custGeom>
          <a:avLst/>
          <a:gdLst/>
          <a:ahLst/>
          <a:cxnLst/>
          <a:rect l="0" t="0" r="0" b="0"/>
          <a:pathLst>
            <a:path>
              <a:moveTo>
                <a:pt x="49208" y="0"/>
              </a:moveTo>
              <a:lnTo>
                <a:pt x="49208" y="179352"/>
              </a:lnTo>
              <a:lnTo>
                <a:pt x="45720" y="179352"/>
              </a:lnTo>
              <a:lnTo>
                <a:pt x="45720" y="358705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E2F489-3123-40F1-ABB8-49621536BE4D}">
      <dsp:nvSpPr>
        <dsp:cNvPr id="0" name=""/>
        <dsp:cNvSpPr/>
      </dsp:nvSpPr>
      <dsp:spPr>
        <a:xfrm>
          <a:off x="834048" y="1989834"/>
          <a:ext cx="405761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Ko`p qiymatli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5932" y="2001718"/>
        <a:ext cx="381993" cy="1905707"/>
      </dsp:txXfrm>
    </dsp:sp>
    <dsp:sp modelId="{7D485198-1139-48DE-A846-3223A4988E7F}">
      <dsp:nvSpPr>
        <dsp:cNvPr id="0" name=""/>
        <dsp:cNvSpPr/>
      </dsp:nvSpPr>
      <dsp:spPr>
        <a:xfrm>
          <a:off x="1040417" y="1631128"/>
          <a:ext cx="475152" cy="358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352"/>
              </a:lnTo>
              <a:lnTo>
                <a:pt x="475152" y="179352"/>
              </a:lnTo>
              <a:lnTo>
                <a:pt x="475152" y="358705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0D287-2A21-46B8-94D7-834B24A10158}">
      <dsp:nvSpPr>
        <dsp:cNvPr id="0" name=""/>
        <dsp:cNvSpPr/>
      </dsp:nvSpPr>
      <dsp:spPr>
        <a:xfrm>
          <a:off x="1317326" y="1989834"/>
          <a:ext cx="396488" cy="19294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O`lchov magazini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17326" y="1989834"/>
        <a:ext cx="396488" cy="1929475"/>
      </dsp:txXfrm>
    </dsp:sp>
    <dsp:sp modelId="{9D022F56-3CB0-47F0-AFB1-20410DA1D737}">
      <dsp:nvSpPr>
        <dsp:cNvPr id="0" name=""/>
        <dsp:cNvSpPr/>
      </dsp:nvSpPr>
      <dsp:spPr>
        <a:xfrm>
          <a:off x="3062539" y="473347"/>
          <a:ext cx="952607" cy="508038"/>
        </a:xfrm>
        <a:custGeom>
          <a:avLst/>
          <a:gdLst/>
          <a:ahLst/>
          <a:cxnLst/>
          <a:rect l="0" t="0" r="0" b="0"/>
          <a:pathLst>
            <a:path>
              <a:moveTo>
                <a:pt x="952607" y="0"/>
              </a:moveTo>
              <a:lnTo>
                <a:pt x="952607" y="254019"/>
              </a:lnTo>
              <a:lnTo>
                <a:pt x="0" y="254019"/>
              </a:lnTo>
              <a:lnTo>
                <a:pt x="0" y="508038"/>
              </a:lnTo>
            </a:path>
          </a:pathLst>
        </a:custGeom>
        <a:noFill/>
        <a:ln w="15875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427BA-0773-43FE-B7E0-BA395867422C}">
      <dsp:nvSpPr>
        <dsp:cNvPr id="0" name=""/>
        <dsp:cNvSpPr/>
      </dsp:nvSpPr>
      <dsp:spPr>
        <a:xfrm>
          <a:off x="2187806" y="981386"/>
          <a:ext cx="1749467" cy="66857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O`lchash o`zgartkichlari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7806" y="981386"/>
        <a:ext cx="1749467" cy="668573"/>
      </dsp:txXfrm>
    </dsp:sp>
    <dsp:sp modelId="{F5B364E5-E986-4A93-944A-D8222273E56F}">
      <dsp:nvSpPr>
        <dsp:cNvPr id="0" name=""/>
        <dsp:cNvSpPr/>
      </dsp:nvSpPr>
      <dsp:spPr>
        <a:xfrm>
          <a:off x="2358628" y="1649959"/>
          <a:ext cx="703910" cy="327131"/>
        </a:xfrm>
        <a:custGeom>
          <a:avLst/>
          <a:gdLst/>
          <a:ahLst/>
          <a:cxnLst/>
          <a:rect l="0" t="0" r="0" b="0"/>
          <a:pathLst>
            <a:path>
              <a:moveTo>
                <a:pt x="703910" y="0"/>
              </a:moveTo>
              <a:lnTo>
                <a:pt x="703910" y="163565"/>
              </a:lnTo>
              <a:lnTo>
                <a:pt x="0" y="163565"/>
              </a:lnTo>
              <a:lnTo>
                <a:pt x="0" y="327131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094EA3-AD80-4E36-A752-46E3B0C140CC}">
      <dsp:nvSpPr>
        <dsp:cNvPr id="0" name=""/>
        <dsp:cNvSpPr/>
      </dsp:nvSpPr>
      <dsp:spPr>
        <a:xfrm>
          <a:off x="2172896" y="1977091"/>
          <a:ext cx="371464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Birlamchi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3776" y="1987971"/>
        <a:ext cx="349704" cy="1907715"/>
      </dsp:txXfrm>
    </dsp:sp>
    <dsp:sp modelId="{838CB735-D6BB-4EA2-AD73-8719AE57F1AC}">
      <dsp:nvSpPr>
        <dsp:cNvPr id="0" name=""/>
        <dsp:cNvSpPr/>
      </dsp:nvSpPr>
      <dsp:spPr>
        <a:xfrm>
          <a:off x="2830865" y="1649959"/>
          <a:ext cx="231674" cy="342129"/>
        </a:xfrm>
        <a:custGeom>
          <a:avLst/>
          <a:gdLst/>
          <a:ahLst/>
          <a:cxnLst/>
          <a:rect l="0" t="0" r="0" b="0"/>
          <a:pathLst>
            <a:path>
              <a:moveTo>
                <a:pt x="231674" y="0"/>
              </a:moveTo>
              <a:lnTo>
                <a:pt x="231674" y="171064"/>
              </a:lnTo>
              <a:lnTo>
                <a:pt x="0" y="171064"/>
              </a:lnTo>
              <a:lnTo>
                <a:pt x="0" y="342129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404C4-8ABA-4F43-ACF2-258EF53E1F7E}">
      <dsp:nvSpPr>
        <dsp:cNvPr id="0" name=""/>
        <dsp:cNvSpPr/>
      </dsp:nvSpPr>
      <dsp:spPr>
        <a:xfrm>
          <a:off x="2631634" y="1992089"/>
          <a:ext cx="398461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Oraliq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3305" y="2003760"/>
        <a:ext cx="375119" cy="1906133"/>
      </dsp:txXfrm>
    </dsp:sp>
    <dsp:sp modelId="{1CFEB7DE-E5F0-4F04-86C3-4D470D09CB43}">
      <dsp:nvSpPr>
        <dsp:cNvPr id="0" name=""/>
        <dsp:cNvSpPr/>
      </dsp:nvSpPr>
      <dsp:spPr>
        <a:xfrm>
          <a:off x="3062539" y="1649959"/>
          <a:ext cx="245303" cy="3475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774"/>
              </a:lnTo>
              <a:lnTo>
                <a:pt x="245303" y="173774"/>
              </a:lnTo>
              <a:lnTo>
                <a:pt x="245303" y="347548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8DE9C4-75A0-4269-8CE3-EAA4443FFE99}">
      <dsp:nvSpPr>
        <dsp:cNvPr id="0" name=""/>
        <dsp:cNvSpPr/>
      </dsp:nvSpPr>
      <dsp:spPr>
        <a:xfrm>
          <a:off x="3110398" y="1997508"/>
          <a:ext cx="394888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Uzatuvchi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21964" y="2009074"/>
        <a:ext cx="371756" cy="1906343"/>
      </dsp:txXfrm>
    </dsp:sp>
    <dsp:sp modelId="{FE3198D8-C4E0-4CE0-8854-2B5EF3CFB289}">
      <dsp:nvSpPr>
        <dsp:cNvPr id="0" name=""/>
        <dsp:cNvSpPr/>
      </dsp:nvSpPr>
      <dsp:spPr>
        <a:xfrm>
          <a:off x="3062539" y="1649959"/>
          <a:ext cx="716633" cy="337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512"/>
              </a:lnTo>
              <a:lnTo>
                <a:pt x="716633" y="168512"/>
              </a:lnTo>
              <a:lnTo>
                <a:pt x="716633" y="337024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32C201-1465-47FF-BDA9-A02118AF39F8}">
      <dsp:nvSpPr>
        <dsp:cNvPr id="0" name=""/>
        <dsp:cNvSpPr/>
      </dsp:nvSpPr>
      <dsp:spPr>
        <a:xfrm>
          <a:off x="3588032" y="1986984"/>
          <a:ext cx="382281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Masshtabli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99229" y="1998181"/>
        <a:ext cx="359887" cy="1907081"/>
      </dsp:txXfrm>
    </dsp:sp>
    <dsp:sp modelId="{F9013100-418E-456F-BFEB-295A823AE944}">
      <dsp:nvSpPr>
        <dsp:cNvPr id="0" name=""/>
        <dsp:cNvSpPr/>
      </dsp:nvSpPr>
      <dsp:spPr>
        <a:xfrm>
          <a:off x="4015146" y="473347"/>
          <a:ext cx="1684016" cy="5227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387"/>
              </a:lnTo>
              <a:lnTo>
                <a:pt x="1684016" y="261387"/>
              </a:lnTo>
              <a:lnTo>
                <a:pt x="1684016" y="522774"/>
              </a:lnTo>
            </a:path>
          </a:pathLst>
        </a:custGeom>
        <a:noFill/>
        <a:ln w="15875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179433-6AB0-4A9F-A862-798596CAAB9B}">
      <dsp:nvSpPr>
        <dsp:cNvPr id="0" name=""/>
        <dsp:cNvSpPr/>
      </dsp:nvSpPr>
      <dsp:spPr>
        <a:xfrm>
          <a:off x="4856460" y="996122"/>
          <a:ext cx="1685407" cy="68420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O`lchash asboblari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6460" y="996122"/>
        <a:ext cx="1685407" cy="684208"/>
      </dsp:txXfrm>
    </dsp:sp>
    <dsp:sp modelId="{F79214FA-300D-411F-9650-55A22BC557EB}">
      <dsp:nvSpPr>
        <dsp:cNvPr id="0" name=""/>
        <dsp:cNvSpPr/>
      </dsp:nvSpPr>
      <dsp:spPr>
        <a:xfrm>
          <a:off x="4635119" y="1680330"/>
          <a:ext cx="1064044" cy="305441"/>
        </a:xfrm>
        <a:custGeom>
          <a:avLst/>
          <a:gdLst/>
          <a:ahLst/>
          <a:cxnLst/>
          <a:rect l="0" t="0" r="0" b="0"/>
          <a:pathLst>
            <a:path>
              <a:moveTo>
                <a:pt x="1064044" y="0"/>
              </a:moveTo>
              <a:lnTo>
                <a:pt x="1064044" y="152720"/>
              </a:lnTo>
              <a:lnTo>
                <a:pt x="0" y="152720"/>
              </a:lnTo>
              <a:lnTo>
                <a:pt x="0" y="305441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74D054-A6AB-48B4-A339-D13EF627046D}">
      <dsp:nvSpPr>
        <dsp:cNvPr id="0" name=""/>
        <dsp:cNvSpPr/>
      </dsp:nvSpPr>
      <dsp:spPr>
        <a:xfrm>
          <a:off x="4305154" y="1985772"/>
          <a:ext cx="659930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O`lchash usuli bo`yicha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4483" y="2005101"/>
        <a:ext cx="621272" cy="1890817"/>
      </dsp:txXfrm>
    </dsp:sp>
    <dsp:sp modelId="{C24E60DE-7451-49D3-9BED-257B8FE0453A}">
      <dsp:nvSpPr>
        <dsp:cNvPr id="0" name=""/>
        <dsp:cNvSpPr/>
      </dsp:nvSpPr>
      <dsp:spPr>
        <a:xfrm>
          <a:off x="4389019" y="3915247"/>
          <a:ext cx="246099" cy="382553"/>
        </a:xfrm>
        <a:custGeom>
          <a:avLst/>
          <a:gdLst/>
          <a:ahLst/>
          <a:cxnLst/>
          <a:rect l="0" t="0" r="0" b="0"/>
          <a:pathLst>
            <a:path>
              <a:moveTo>
                <a:pt x="246099" y="0"/>
              </a:moveTo>
              <a:lnTo>
                <a:pt x="246099" y="191276"/>
              </a:lnTo>
              <a:lnTo>
                <a:pt x="0" y="191276"/>
              </a:lnTo>
              <a:lnTo>
                <a:pt x="0" y="382553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D9FB45-1829-47C8-9963-889C8DE638F6}">
      <dsp:nvSpPr>
        <dsp:cNvPr id="0" name=""/>
        <dsp:cNvSpPr/>
      </dsp:nvSpPr>
      <dsp:spPr>
        <a:xfrm>
          <a:off x="4219043" y="4297800"/>
          <a:ext cx="339953" cy="18096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To`g`ridan-to`g`ri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29000" y="4307757"/>
        <a:ext cx="320039" cy="1789715"/>
      </dsp:txXfrm>
    </dsp:sp>
    <dsp:sp modelId="{636E8938-5367-4124-9C3E-4D37B52BDF88}">
      <dsp:nvSpPr>
        <dsp:cNvPr id="0" name=""/>
        <dsp:cNvSpPr/>
      </dsp:nvSpPr>
      <dsp:spPr>
        <a:xfrm>
          <a:off x="4635119" y="3915247"/>
          <a:ext cx="243106" cy="3686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327"/>
              </a:lnTo>
              <a:lnTo>
                <a:pt x="243106" y="184327"/>
              </a:lnTo>
              <a:lnTo>
                <a:pt x="243106" y="368654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D4F62F-54AC-4ED8-A66F-86D1D1CA77FB}">
      <dsp:nvSpPr>
        <dsp:cNvPr id="0" name=""/>
        <dsp:cNvSpPr/>
      </dsp:nvSpPr>
      <dsp:spPr>
        <a:xfrm>
          <a:off x="4721231" y="4283902"/>
          <a:ext cx="313988" cy="18235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Solishtirish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30427" y="4293098"/>
        <a:ext cx="295596" cy="1805135"/>
      </dsp:txXfrm>
    </dsp:sp>
    <dsp:sp modelId="{A34441D8-9A8E-4AF8-B8E3-3861B4AF8BA3}">
      <dsp:nvSpPr>
        <dsp:cNvPr id="0" name=""/>
        <dsp:cNvSpPr/>
      </dsp:nvSpPr>
      <dsp:spPr>
        <a:xfrm>
          <a:off x="5651550" y="1680330"/>
          <a:ext cx="91440" cy="341708"/>
        </a:xfrm>
        <a:custGeom>
          <a:avLst/>
          <a:gdLst/>
          <a:ahLst/>
          <a:cxnLst/>
          <a:rect l="0" t="0" r="0" b="0"/>
          <a:pathLst>
            <a:path>
              <a:moveTo>
                <a:pt x="47613" y="0"/>
              </a:moveTo>
              <a:lnTo>
                <a:pt x="47613" y="170854"/>
              </a:lnTo>
              <a:lnTo>
                <a:pt x="45720" y="170854"/>
              </a:lnTo>
              <a:lnTo>
                <a:pt x="45720" y="341708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25DECB-E8CD-4331-B519-96551F61B40F}">
      <dsp:nvSpPr>
        <dsp:cNvPr id="0" name=""/>
        <dsp:cNvSpPr/>
      </dsp:nvSpPr>
      <dsp:spPr>
        <a:xfrm>
          <a:off x="5355393" y="2022039"/>
          <a:ext cx="683754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Chiqish signali shakli bo`yicha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75419" y="2042065"/>
        <a:ext cx="643702" cy="1889423"/>
      </dsp:txXfrm>
    </dsp:sp>
    <dsp:sp modelId="{97759E98-99B0-4522-83D4-E2F5BA4C2C4D}">
      <dsp:nvSpPr>
        <dsp:cNvPr id="0" name=""/>
        <dsp:cNvSpPr/>
      </dsp:nvSpPr>
      <dsp:spPr>
        <a:xfrm>
          <a:off x="5456968" y="3951514"/>
          <a:ext cx="240301" cy="311202"/>
        </a:xfrm>
        <a:custGeom>
          <a:avLst/>
          <a:gdLst/>
          <a:ahLst/>
          <a:cxnLst/>
          <a:rect l="0" t="0" r="0" b="0"/>
          <a:pathLst>
            <a:path>
              <a:moveTo>
                <a:pt x="240301" y="0"/>
              </a:moveTo>
              <a:lnTo>
                <a:pt x="240301" y="155601"/>
              </a:lnTo>
              <a:lnTo>
                <a:pt x="0" y="155601"/>
              </a:lnTo>
              <a:lnTo>
                <a:pt x="0" y="311202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B7F450-C8CF-4D4D-8188-856D4BEED7B8}">
      <dsp:nvSpPr>
        <dsp:cNvPr id="0" name=""/>
        <dsp:cNvSpPr/>
      </dsp:nvSpPr>
      <dsp:spPr>
        <a:xfrm>
          <a:off x="5289929" y="4262717"/>
          <a:ext cx="334078" cy="18447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Analogli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99714" y="4272502"/>
        <a:ext cx="314508" cy="1825142"/>
      </dsp:txXfrm>
    </dsp:sp>
    <dsp:sp modelId="{25196069-F92C-4BFC-939C-5B7C3CE916C8}">
      <dsp:nvSpPr>
        <dsp:cNvPr id="0" name=""/>
        <dsp:cNvSpPr/>
      </dsp:nvSpPr>
      <dsp:spPr>
        <a:xfrm>
          <a:off x="5697270" y="3951514"/>
          <a:ext cx="253533" cy="3110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505"/>
              </a:lnTo>
              <a:lnTo>
                <a:pt x="253533" y="155505"/>
              </a:lnTo>
              <a:lnTo>
                <a:pt x="253533" y="311010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F9BF49-2D3D-4B30-AC02-70F8AFD6DD60}">
      <dsp:nvSpPr>
        <dsp:cNvPr id="0" name=""/>
        <dsp:cNvSpPr/>
      </dsp:nvSpPr>
      <dsp:spPr>
        <a:xfrm>
          <a:off x="5788811" y="4262525"/>
          <a:ext cx="323984" cy="18449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Raqamli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98300" y="4272014"/>
        <a:ext cx="305006" cy="1825926"/>
      </dsp:txXfrm>
    </dsp:sp>
    <dsp:sp modelId="{8B018A8F-D440-4459-B0C8-D53526425F6C}">
      <dsp:nvSpPr>
        <dsp:cNvPr id="0" name=""/>
        <dsp:cNvSpPr/>
      </dsp:nvSpPr>
      <dsp:spPr>
        <a:xfrm>
          <a:off x="5699163" y="1680330"/>
          <a:ext cx="1214191" cy="341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683"/>
              </a:lnTo>
              <a:lnTo>
                <a:pt x="1214191" y="170683"/>
              </a:lnTo>
              <a:lnTo>
                <a:pt x="1214191" y="341367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428EE1-9626-46D7-A161-9CC4E37DBAD0}">
      <dsp:nvSpPr>
        <dsp:cNvPr id="0" name=""/>
        <dsp:cNvSpPr/>
      </dsp:nvSpPr>
      <dsp:spPr>
        <a:xfrm>
          <a:off x="6575605" y="2021697"/>
          <a:ext cx="675499" cy="19294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Ko`rsatkichlarni taqdim etish bo`yicha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95390" y="2041482"/>
        <a:ext cx="635929" cy="1889905"/>
      </dsp:txXfrm>
    </dsp:sp>
    <dsp:sp modelId="{F0AEB212-02CE-456A-A84E-7BCDDDE06475}">
      <dsp:nvSpPr>
        <dsp:cNvPr id="0" name=""/>
        <dsp:cNvSpPr/>
      </dsp:nvSpPr>
      <dsp:spPr>
        <a:xfrm>
          <a:off x="6421014" y="3951173"/>
          <a:ext cx="492340" cy="286381"/>
        </a:xfrm>
        <a:custGeom>
          <a:avLst/>
          <a:gdLst/>
          <a:ahLst/>
          <a:cxnLst/>
          <a:rect l="0" t="0" r="0" b="0"/>
          <a:pathLst>
            <a:path>
              <a:moveTo>
                <a:pt x="492340" y="0"/>
              </a:moveTo>
              <a:lnTo>
                <a:pt x="492340" y="143190"/>
              </a:lnTo>
              <a:lnTo>
                <a:pt x="0" y="143190"/>
              </a:lnTo>
              <a:lnTo>
                <a:pt x="0" y="286381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1788AB-CF66-4A82-8933-C05479388316}">
      <dsp:nvSpPr>
        <dsp:cNvPr id="0" name=""/>
        <dsp:cNvSpPr/>
      </dsp:nvSpPr>
      <dsp:spPr>
        <a:xfrm>
          <a:off x="6268509" y="4237554"/>
          <a:ext cx="305010" cy="18698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Ko`rsatuvchi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77442" y="4246487"/>
        <a:ext cx="287144" cy="1852009"/>
      </dsp:txXfrm>
    </dsp:sp>
    <dsp:sp modelId="{94345C9D-5FC4-4101-A922-C57ACFBEAF38}">
      <dsp:nvSpPr>
        <dsp:cNvPr id="0" name=""/>
        <dsp:cNvSpPr/>
      </dsp:nvSpPr>
      <dsp:spPr>
        <a:xfrm>
          <a:off x="6863244" y="3951173"/>
          <a:ext cx="91440" cy="290700"/>
        </a:xfrm>
        <a:custGeom>
          <a:avLst/>
          <a:gdLst/>
          <a:ahLst/>
          <a:cxnLst/>
          <a:rect l="0" t="0" r="0" b="0"/>
          <a:pathLst>
            <a:path>
              <a:moveTo>
                <a:pt x="50110" y="0"/>
              </a:moveTo>
              <a:lnTo>
                <a:pt x="50110" y="145350"/>
              </a:lnTo>
              <a:lnTo>
                <a:pt x="45720" y="145350"/>
              </a:lnTo>
              <a:lnTo>
                <a:pt x="45720" y="290700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10C1D-DDA9-4818-A9A0-5FF73D512126}">
      <dsp:nvSpPr>
        <dsp:cNvPr id="0" name=""/>
        <dsp:cNvSpPr/>
      </dsp:nvSpPr>
      <dsp:spPr>
        <a:xfrm>
          <a:off x="6758322" y="4241874"/>
          <a:ext cx="301283" cy="18655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Qayd qiluvchi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7146" y="4250698"/>
        <a:ext cx="283635" cy="1847907"/>
      </dsp:txXfrm>
    </dsp:sp>
    <dsp:sp modelId="{2105E418-1A37-4DF9-AEBA-E5E4F1B4968D}">
      <dsp:nvSpPr>
        <dsp:cNvPr id="0" name=""/>
        <dsp:cNvSpPr/>
      </dsp:nvSpPr>
      <dsp:spPr>
        <a:xfrm>
          <a:off x="6913354" y="3951173"/>
          <a:ext cx="474226" cy="296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457"/>
              </a:lnTo>
              <a:lnTo>
                <a:pt x="474226" y="148457"/>
              </a:lnTo>
              <a:lnTo>
                <a:pt x="474226" y="296915"/>
              </a:lnTo>
            </a:path>
          </a:pathLst>
        </a:custGeom>
        <a:noFill/>
        <a:ln w="158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9FAD6B-13F7-46E0-8A6A-7C035FE0F608}">
      <dsp:nvSpPr>
        <dsp:cNvPr id="0" name=""/>
        <dsp:cNvSpPr/>
      </dsp:nvSpPr>
      <dsp:spPr>
        <a:xfrm>
          <a:off x="7229933" y="4248088"/>
          <a:ext cx="315294" cy="18593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Jamlovchi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39168" y="4257323"/>
        <a:ext cx="296824" cy="1840871"/>
      </dsp:txXfrm>
    </dsp:sp>
    <dsp:sp modelId="{DD432460-F743-4576-9C26-EA05B5D81C0D}">
      <dsp:nvSpPr>
        <dsp:cNvPr id="0" name=""/>
        <dsp:cNvSpPr/>
      </dsp:nvSpPr>
      <dsp:spPr>
        <a:xfrm>
          <a:off x="4015146" y="473347"/>
          <a:ext cx="3843622" cy="5001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085"/>
              </a:lnTo>
              <a:lnTo>
                <a:pt x="3843622" y="250085"/>
              </a:lnTo>
              <a:lnTo>
                <a:pt x="3843622" y="500171"/>
              </a:lnTo>
            </a:path>
          </a:pathLst>
        </a:custGeom>
        <a:noFill/>
        <a:ln w="15875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A75221-B498-457F-B0CB-B1A5F95ECF35}">
      <dsp:nvSpPr>
        <dsp:cNvPr id="0" name=""/>
        <dsp:cNvSpPr/>
      </dsp:nvSpPr>
      <dsp:spPr>
        <a:xfrm>
          <a:off x="6911464" y="973519"/>
          <a:ext cx="1894609" cy="68020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 pitchFamily="34" charset="0"/>
              <a:cs typeface="Arial" panose="020B0604020202020204" pitchFamily="34" charset="0"/>
            </a:rPr>
            <a:t>O`lchash qurilmalari va tizimlari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11464" y="973519"/>
        <a:ext cx="1894609" cy="6802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  <p:extLst>
      <p:ext uri="{BB962C8B-B14F-4D97-AF65-F5344CB8AC3E}">
        <p14:creationId xmlns:p14="http://schemas.microsoft.com/office/powerpoint/2010/main" val="4059269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  <p:extLst>
      <p:ext uri="{BB962C8B-B14F-4D97-AF65-F5344CB8AC3E}">
        <p14:creationId xmlns:p14="http://schemas.microsoft.com/office/powerpoint/2010/main" val="1629085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02.10.2025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02.10.2025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jpeg"/><Relationship Id="rId7" Type="http://schemas.microsoft.com/office/2007/relationships/hdphoto" Target="../media/hdphoto2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lizantan.com/files/product-image/magazin-soprotivleniya-r4833.jpg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4.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Measuring tools and their classification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O’lchash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vositalari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ularning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tasnifi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66713" y="342900"/>
            <a:ext cx="8421687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4-Mavzu: </a:t>
            </a:r>
            <a:r>
              <a:rPr lang="en-US" sz="2800" b="1" dirty="0"/>
              <a:t>O’lchash </a:t>
            </a:r>
            <a:r>
              <a:rPr lang="en-US" sz="2800" b="1" dirty="0" err="1"/>
              <a:t>vositalari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ularning</a:t>
            </a:r>
            <a:r>
              <a:rPr lang="en-US" sz="2800" b="1" dirty="0"/>
              <a:t> </a:t>
            </a:r>
            <a:r>
              <a:rPr lang="en-US" sz="2800" b="1" dirty="0" err="1"/>
              <a:t>tasnifi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251520" y="1556792"/>
            <a:ext cx="8536880" cy="355193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r>
              <a:rPr lang="uz-Cyrl-UZ" sz="2800" dirty="0"/>
              <a:t>4</a:t>
            </a:r>
            <a:r>
              <a:rPr lang="en-US" sz="2800" dirty="0"/>
              <a:t>.1 </a:t>
            </a:r>
            <a:r>
              <a:rPr lang="en-US" sz="2800" dirty="0" err="1"/>
              <a:t>O’lch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sit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rining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/>
              <a:t>b</a:t>
            </a:r>
            <a:r>
              <a:rPr lang="ru-RU" sz="2800" dirty="0"/>
              <a:t>а</a:t>
            </a:r>
            <a:r>
              <a:rPr lang="en-US" sz="2800" dirty="0"/>
              <a:t>q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nishi</a:t>
            </a:r>
            <a:endParaRPr lang="ru-RU" sz="2800" dirty="0"/>
          </a:p>
          <a:p>
            <a:r>
              <a:rPr lang="uz-Cyrl-UZ" sz="2800" dirty="0"/>
              <a:t>4.2 O’lchоvlаr vа ulаrning turlаri </a:t>
            </a:r>
            <a:endParaRPr lang="ru-RU" sz="2800" dirty="0"/>
          </a:p>
          <a:p>
            <a:r>
              <a:rPr lang="uz-Cyrl-UZ" sz="2800" dirty="0"/>
              <a:t>4.3 O’lchаsh o’zgаrtkichlаri</a:t>
            </a:r>
            <a:endParaRPr lang="ru-RU" sz="2800" dirty="0"/>
          </a:p>
          <a:p>
            <a:r>
              <a:rPr lang="uz-Cyrl-UZ" sz="2800" dirty="0"/>
              <a:t>4.4 O’lchаsh аsbоblаri vа uning turlаri</a:t>
            </a:r>
            <a:endParaRPr lang="ru-RU" sz="2800" dirty="0"/>
          </a:p>
          <a:p>
            <a:r>
              <a:rPr lang="uz-Cyrl-UZ" sz="2800" dirty="0"/>
              <a:t>4.5 O’lchаsh qurilmаlаri vа o’lchаsh tizimlаri</a:t>
            </a:r>
            <a:endParaRPr lang="ru-RU" sz="2800" dirty="0"/>
          </a:p>
          <a:p>
            <a:pPr>
              <a:lnSpc>
                <a:spcPct val="150000"/>
              </a:lnSpc>
              <a:defRPr/>
            </a:pPr>
            <a:endParaRPr lang="en-US" sz="2800" dirty="0">
              <a:cs typeface="Arial" panose="020B0604020202020204" pitchFamily="34" charset="0"/>
            </a:endParaRP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581698FC-00A5-48DB-8F16-6379688A4250}"/>
              </a:ext>
            </a:extLst>
          </p:cNvPr>
          <p:cNvSpPr/>
          <p:nvPr/>
        </p:nvSpPr>
        <p:spPr>
          <a:xfrm>
            <a:off x="100013" y="166688"/>
            <a:ext cx="9043987" cy="114458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solidFill>
                  <a:schemeClr val="tx1"/>
                </a:solidFill>
              </a:rPr>
              <a:t>O’lchash </a:t>
            </a:r>
            <a:r>
              <a:rPr lang="en-US" sz="3200" b="1" dirty="0" err="1">
                <a:solidFill>
                  <a:schemeClr val="tx1"/>
                </a:solidFill>
              </a:rPr>
              <a:t>jarayonining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sxemasini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quyidagi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shaklda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keltirish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mumkin</a:t>
            </a:r>
            <a:r>
              <a:rPr lang="en-US" sz="3200" b="1" dirty="0">
                <a:solidFill>
                  <a:schemeClr val="tx1"/>
                </a:solidFill>
              </a:rPr>
              <a:t>: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84995" name="Picture 2">
            <a:extLst>
              <a:ext uri="{FF2B5EF4-FFF2-40B4-BE49-F238E27FC236}">
                <a16:creationId xmlns:a16="http://schemas.microsoft.com/office/drawing/2014/main" id="{C996A4DD-B3E7-489F-B939-6598BD624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3" t="41562" r="22768" b="20625"/>
          <a:stretch>
            <a:fillRect/>
          </a:stretch>
        </p:blipFill>
        <p:spPr bwMode="auto">
          <a:xfrm>
            <a:off x="708025" y="1646238"/>
            <a:ext cx="7851775" cy="400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6" name="Прямоугольник 1">
            <a:extLst>
              <a:ext uri="{FF2B5EF4-FFF2-40B4-BE49-F238E27FC236}">
                <a16:creationId xmlns:a16="http://schemas.microsoft.com/office/drawing/2014/main" id="{4AB7F7F0-8E3A-4187-A455-29BBD0FDE2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438" y="5670550"/>
            <a:ext cx="7864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       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X-</a:t>
            </a:r>
            <a:r>
              <a:rPr lang="en-US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o‘lchangan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qiymat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; </a:t>
            </a:r>
            <a:r>
              <a:rPr lang="ru-RU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           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Y-</a:t>
            </a:r>
            <a:r>
              <a:rPr lang="en-US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axborotni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o‘lchash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signali</a:t>
            </a:r>
            <a:r>
              <a:rPr lang="en-US" altLang="ru-RU" sz="2000" b="1" dirty="0">
                <a:solidFill>
                  <a:schemeClr val="tx1"/>
                </a:solidFill>
                <a:latin typeface="Arial" panose="020B0604020202020204" pitchFamily="34" charset="0"/>
              </a:rPr>
              <a:t>; </a:t>
            </a:r>
            <a:endParaRPr lang="ru-RU" altLang="ru-RU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E18A86C0-0B55-4E8F-B52E-8E128F3239C3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04F8C4-0127-4CC5-B263-22B7CE198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B451F938-7743-4566-850A-551EAE534D08}"/>
              </a:ext>
            </a:extLst>
          </p:cNvPr>
          <p:cNvSpPr/>
          <p:nvPr/>
        </p:nvSpPr>
        <p:spPr>
          <a:xfrm>
            <a:off x="395536" y="476672"/>
            <a:ext cx="3312368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O’lchash </a:t>
            </a:r>
            <a:r>
              <a:rPr lang="en-US" b="1" dirty="0" err="1"/>
              <a:t>vositasi</a:t>
            </a:r>
            <a:endParaRPr lang="ru-RU" b="1" dirty="0"/>
          </a:p>
        </p:txBody>
      </p:sp>
      <p:sp>
        <p:nvSpPr>
          <p:cNvPr id="7" name="Стрелка: вправо 6">
            <a:extLst>
              <a:ext uri="{FF2B5EF4-FFF2-40B4-BE49-F238E27FC236}">
                <a16:creationId xmlns:a16="http://schemas.microsoft.com/office/drawing/2014/main" id="{2B0EDB33-8D2E-4649-BEA8-8E027D4BA60D}"/>
              </a:ext>
            </a:extLst>
          </p:cNvPr>
          <p:cNvSpPr/>
          <p:nvPr/>
        </p:nvSpPr>
        <p:spPr>
          <a:xfrm>
            <a:off x="3707904" y="764704"/>
            <a:ext cx="720080" cy="365125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251A79B-28D1-4AA3-9C84-106BA8C17846}"/>
              </a:ext>
            </a:extLst>
          </p:cNvPr>
          <p:cNvSpPr/>
          <p:nvPr/>
        </p:nvSpPr>
        <p:spPr>
          <a:xfrm>
            <a:off x="4468657" y="224644"/>
            <a:ext cx="4248472" cy="151216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dirty="0"/>
              <a:t>O’lchаshlаrdа qo’llаnilаdigаn vа mе’yorlаngаn mеtrоlоgik хususiyatlаrigа egа bo’lgаn tехnik vоsitаlаr </a:t>
            </a:r>
            <a:endParaRPr lang="ru-RU" dirty="0"/>
          </a:p>
        </p:txBody>
      </p:sp>
      <p:sp>
        <p:nvSpPr>
          <p:cNvPr id="10" name="Облачко с текстом: прямоугольное со скругленными углами 9">
            <a:extLst>
              <a:ext uri="{FF2B5EF4-FFF2-40B4-BE49-F238E27FC236}">
                <a16:creationId xmlns:a16="http://schemas.microsoft.com/office/drawing/2014/main" id="{9DA13F84-493B-4548-A986-2FB8D3BF6697}"/>
              </a:ext>
            </a:extLst>
          </p:cNvPr>
          <p:cNvSpPr/>
          <p:nvPr/>
        </p:nvSpPr>
        <p:spPr>
          <a:xfrm>
            <a:off x="395535" y="1981616"/>
            <a:ext cx="8321593" cy="2095456"/>
          </a:xfrm>
          <a:prstGeom prst="wedgeRoundRectCallout">
            <a:avLst>
              <a:gd name="adj1" fmla="val -42039"/>
              <a:gd name="adj2" fmla="val -8065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dirty="0"/>
              <a:t>mеtrоlоgik хususiyatlаri mе’yor­lаngаn</a:t>
            </a:r>
            <a:r>
              <a:rPr lang="en-US" dirty="0"/>
              <a:t>,</a:t>
            </a:r>
            <a:r>
              <a:rPr lang="uz-Cyrl-UZ" dirty="0"/>
              <a:t> bеlgilаngаn хаtоlik chеgаrаsidа bo’lgаn, mа’lum vаqt оrаlig’idа o’zgаrmаs dеb qаbul qilinаdigаn, kаttаlikning o’l­chоv birligini qаytа tiklаydigаn yoki sаqlаydigаn, o’lchаshlаr uchun mo’ljаllаngаn tехnik vоsitа</a:t>
            </a: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D6BF4B-A5C8-4ECA-BB9E-EEB9EFF19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9998" y="4155559"/>
            <a:ext cx="2988410" cy="1984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2C2EAB-3317-4EDC-AEC1-8E0D4250C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73" y="4198220"/>
            <a:ext cx="3052430" cy="16225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C368E572-250F-4319-B133-421C0DACF784}"/>
              </a:ext>
            </a:extLst>
          </p:cNvPr>
          <p:cNvSpPr/>
          <p:nvPr/>
        </p:nvSpPr>
        <p:spPr>
          <a:xfrm>
            <a:off x="8485187" y="623839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81C34C7-EBBB-46C4-82D3-0AD99052081D}"/>
              </a:ext>
            </a:extLst>
          </p:cNvPr>
          <p:cNvSpPr/>
          <p:nvPr/>
        </p:nvSpPr>
        <p:spPr>
          <a:xfrm>
            <a:off x="118674" y="6048743"/>
            <a:ext cx="3949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1. "Measurement device" prompt, NSCA Inc., n.d.</a:t>
            </a:r>
            <a:endParaRPr lang="ru-RU" sz="1200" dirty="0"/>
          </a:p>
          <a:p>
            <a:r>
              <a:rPr lang="en-US" sz="1200" dirty="0"/>
              <a:t>https://i0.wp.com/nscainc.com/wp-content/uploads/2014/02/db_file_img_1023_500x450.jpg?fit=500,450&amp;ssl=1</a:t>
            </a:r>
            <a:endParaRPr lang="ru-RU" sz="12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3F53597-D1A0-4F14-95C4-36EBFB251E1F}"/>
              </a:ext>
            </a:extLst>
          </p:cNvPr>
          <p:cNvSpPr/>
          <p:nvPr/>
        </p:nvSpPr>
        <p:spPr>
          <a:xfrm>
            <a:off x="4719568" y="6027003"/>
            <a:ext cx="3949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1200" dirty="0"/>
              <a:t>Fig. 2. "Classification of measuring instruments" prompt, Google Images, n.d. </a:t>
            </a:r>
            <a:r>
              <a:rPr lang="en-US" sz="1200" dirty="0"/>
              <a:t>https://encrypted-tbn3.gstatic.com/images?q=tbn:ANd9GcSVf7iTPdtLksypwRjCAKA8TXZ6Q53CKykigUIr02y_m6wXDou8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62445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67544" y="1124744"/>
          <a:ext cx="7872536" cy="5848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11560" y="126386"/>
            <a:ext cx="812374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O'lchash </a:t>
            </a:r>
            <a:r>
              <a:rPr lang="en-US" sz="4000" b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vositalarini</a:t>
            </a:r>
            <a:r>
              <a:rPr lang="en-US" sz="40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tasniflash</a:t>
            </a:r>
            <a:r>
              <a:rPr lang="en-US" sz="40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belgilari</a:t>
            </a:r>
            <a:endParaRPr lang="ru-RU" sz="4000" b="1" cap="none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D194D1C2-C20B-4A1A-A556-A42C3AB1BEBD}"/>
              </a:ext>
            </a:extLst>
          </p:cNvPr>
          <p:cNvSpPr/>
          <p:nvPr/>
        </p:nvSpPr>
        <p:spPr>
          <a:xfrm>
            <a:off x="8339931" y="610001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73872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1560" y="44624"/>
            <a:ext cx="812374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sz="28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50" dirty="0" err="1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vositalarini</a:t>
            </a:r>
            <a:r>
              <a:rPr lang="en-US" sz="28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50" dirty="0" err="1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8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50" dirty="0" err="1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8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50" dirty="0" err="1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tasniflash</a:t>
            </a:r>
            <a:endParaRPr lang="ru-RU" sz="2800" b="1" cap="none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70117781"/>
              </p:ext>
            </p:extLst>
          </p:nvPr>
        </p:nvGraphicFramePr>
        <p:xfrm>
          <a:off x="192670" y="620688"/>
          <a:ext cx="8806074" cy="6107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44FEEB2A-4A04-47F0-AB3E-E0AC8CCD3B62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63503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78841" y="53957"/>
            <a:ext cx="7776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</a:p>
          <a:p>
            <a:pPr algn="ctr"/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normalangan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metrologik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tavsiflarga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uskunalar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majmui</a:t>
            </a:r>
            <a:r>
              <a:rPr lang="en-AU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8397A99E-12DC-4F19-89D1-9E57F8059CED}"/>
              </a:ext>
            </a:extLst>
          </p:cNvPr>
          <p:cNvSpPr/>
          <p:nvPr/>
        </p:nvSpPr>
        <p:spPr>
          <a:xfrm>
            <a:off x="8521699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1026" name="Picture 2" descr="Siglent SHS810X, SHS820X, SHS1102X, SHS1202X Scope/DMM Instrument">
            <a:extLst>
              <a:ext uri="{FF2B5EF4-FFF2-40B4-BE49-F238E27FC236}">
                <a16:creationId xmlns:a16="http://schemas.microsoft.com/office/drawing/2014/main" id="{BD9A1200-D8BA-4C4A-AF46-2289DF13C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12" y="3013762"/>
            <a:ext cx="3565973" cy="249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7C245B-D53F-497A-AB1B-221A485A2B7A}"/>
              </a:ext>
            </a:extLst>
          </p:cNvPr>
          <p:cNvSpPr/>
          <p:nvPr/>
        </p:nvSpPr>
        <p:spPr>
          <a:xfrm>
            <a:off x="176412" y="5558523"/>
            <a:ext cx="4590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3. "Digital oscilloscope" prompt, Meilhaus Electronic, 2021.</a:t>
            </a:r>
            <a:r>
              <a:rPr lang="en-US" sz="1200" dirty="0"/>
              <a:t> https://www.meilhaus.de/cosmoshop/default/pix/a/n/shs800x-shs1000x.jpg</a:t>
            </a:r>
            <a:endParaRPr lang="ru-RU" sz="1200" dirty="0"/>
          </a:p>
        </p:txBody>
      </p:sp>
      <p:pic>
        <p:nvPicPr>
          <p:cNvPr id="1028" name="Picture 4" descr="БелСпецОснастка ОДО - Каталог компаний Беларуси">
            <a:extLst>
              <a:ext uri="{FF2B5EF4-FFF2-40B4-BE49-F238E27FC236}">
                <a16:creationId xmlns:a16="http://schemas.microsoft.com/office/drawing/2014/main" id="{331B42D6-8E6A-4A6B-88B3-598C3BAD9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986" y="2269988"/>
            <a:ext cx="1647825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C49BD5-52CD-4307-B1F2-856847FC5D4D}"/>
              </a:ext>
            </a:extLst>
          </p:cNvPr>
          <p:cNvSpPr/>
          <p:nvPr/>
        </p:nvSpPr>
        <p:spPr>
          <a:xfrm>
            <a:off x="3911101" y="4473035"/>
            <a:ext cx="2715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4. "Measurement device" prompt, Belarusinfo, 2019.</a:t>
            </a:r>
            <a:endParaRPr lang="ru-RU" sz="1200" dirty="0"/>
          </a:p>
          <a:p>
            <a:r>
              <a:rPr lang="en-US" sz="1200" dirty="0"/>
              <a:t>https://www.belarusinfo.by/ru/images/stories/photo_gallery/70k/66153/3.jpg</a:t>
            </a:r>
            <a:endParaRPr lang="ru-RU" sz="1200" dirty="0"/>
          </a:p>
        </p:txBody>
      </p:sp>
      <p:pic>
        <p:nvPicPr>
          <p:cNvPr id="1030" name="Picture 6" descr="ПОВЕРКА И КАЛИБРОВКА СРЕДСТВ ИЗМЕРЕНИЙ">
            <a:extLst>
              <a:ext uri="{FF2B5EF4-FFF2-40B4-BE49-F238E27FC236}">
                <a16:creationId xmlns:a16="http://schemas.microsoft.com/office/drawing/2014/main" id="{35751C04-8DF4-4545-89F5-13D00DA18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890" y="2162766"/>
            <a:ext cx="2151947" cy="3123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1F4D5A6-227D-4C63-A457-EFE2064FDF2C}"/>
              </a:ext>
            </a:extLst>
          </p:cNvPr>
          <p:cNvSpPr/>
          <p:nvPr/>
        </p:nvSpPr>
        <p:spPr>
          <a:xfrm>
            <a:off x="6264696" y="5373216"/>
            <a:ext cx="2843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5. "Measuring tool" prompt, Google Images, n.d.</a:t>
            </a:r>
            <a:r>
              <a:rPr lang="en-US" sz="1200" dirty="0"/>
              <a:t> https://encrypted-tbn1.gstatic.com/images?q=tbn:ANd9GcRJix3aB7_KyB3_dfbF9UPWIRD0r_xGrLV4qV188aBJyYaFSHO1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66339651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индикатор давления огнетушитель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6826" y="193763"/>
            <a:ext cx="2491796" cy="1656583"/>
          </a:xfrm>
          <a:prstGeom prst="rect">
            <a:avLst/>
          </a:prstGeom>
          <a:noFill/>
          <a:effectLst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375" y="104103"/>
            <a:ext cx="2087697" cy="165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Картинки по запросу мультиметр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428" y="3253587"/>
            <a:ext cx="3829885" cy="2072644"/>
          </a:xfrm>
          <a:prstGeom prst="rect">
            <a:avLst/>
          </a:prstGeom>
          <a:noFill/>
          <a:effectLst>
            <a:glow>
              <a:schemeClr val="bg1">
                <a:lumMod val="95000"/>
                <a:alpha val="53000"/>
              </a:schemeClr>
            </a:glow>
            <a:softEdge rad="482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Картинки по запросу термометр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12840" y="2433660"/>
            <a:ext cx="8066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Indikatorlar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(sensor)</a:t>
            </a:r>
          </a:p>
          <a:p>
            <a:pPr algn="ctr"/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ob’yektlarning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xossalarini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aniqlaydi</a:t>
            </a:r>
            <a:endParaRPr lang="ru-RU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9438" y="6029072"/>
            <a:ext cx="88265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ob’yektlarning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xossalarini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aniqlaydi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noma'lum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o`lchamni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bo'lganga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solishtiradi</a:t>
            </a:r>
            <a:endParaRPr lang="ru-RU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84222524-0586-4B36-ABA5-F7FB7BC6BDBF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98E24F7-ED80-4C21-9C92-393B158FE3E6}"/>
              </a:ext>
            </a:extLst>
          </p:cNvPr>
          <p:cNvSpPr/>
          <p:nvPr/>
        </p:nvSpPr>
        <p:spPr>
          <a:xfrm>
            <a:off x="155576" y="1916832"/>
            <a:ext cx="25780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6. "Transportir (protractor)" prompt, eodev.com, n.d.</a:t>
            </a:r>
            <a:endParaRPr lang="ru-RU" sz="1200" dirty="0"/>
          </a:p>
          <a:p>
            <a:r>
              <a:rPr lang="ru-RU" sz="1200" dirty="0"/>
              <a:t>https://tr-static.eodev.com/files/d48/cec481dd8d6e98750eabae2b5ac8d722.jpg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BE20E54-6CE9-4CD1-9CFE-4B0CCFE7DA82}"/>
              </a:ext>
            </a:extLst>
          </p:cNvPr>
          <p:cNvSpPr/>
          <p:nvPr/>
        </p:nvSpPr>
        <p:spPr>
          <a:xfrm>
            <a:off x="3021943" y="1916776"/>
            <a:ext cx="2883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7. "Scale weight balance" prompt, a.d-cd.net, 2018.</a:t>
            </a:r>
            <a:endParaRPr lang="ru-RU" sz="1200" dirty="0"/>
          </a:p>
          <a:p>
            <a:r>
              <a:rPr lang="ru-RU" sz="1200" dirty="0"/>
              <a:t>https://a.d-cd.net/c897d36s-960.jpg</a:t>
            </a:r>
          </a:p>
        </p:txBody>
      </p:sp>
      <p:pic>
        <p:nvPicPr>
          <p:cNvPr id="2050" name="Picture 2" descr="YouTube">
            <a:extLst>
              <a:ext uri="{FF2B5EF4-FFF2-40B4-BE49-F238E27FC236}">
                <a16:creationId xmlns:a16="http://schemas.microsoft.com/office/drawing/2014/main" id="{00DD38AB-E313-41F5-9232-06C715261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0" b="12732"/>
          <a:stretch/>
        </p:blipFill>
        <p:spPr bwMode="auto">
          <a:xfrm>
            <a:off x="6211610" y="168475"/>
            <a:ext cx="2624415" cy="1537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F32D4EB-5FE1-40D2-BEA0-05EC25A99C8F}"/>
              </a:ext>
            </a:extLst>
          </p:cNvPr>
          <p:cNvSpPr/>
          <p:nvPr/>
        </p:nvSpPr>
        <p:spPr>
          <a:xfrm>
            <a:off x="6066869" y="1837307"/>
            <a:ext cx="32694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8. "Measurement device" prompt, YouTube, 2020</a:t>
            </a:r>
            <a:r>
              <a:rPr lang="en-US" sz="1200" dirty="0"/>
              <a:t> https://i.ytimg.com/vi/9ruxA-H1ydI/hqdefault.jpg</a:t>
            </a:r>
            <a:endParaRPr lang="ru-RU" sz="12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577F91F-949E-4BE6-9C86-C7537755E6A9}"/>
              </a:ext>
            </a:extLst>
          </p:cNvPr>
          <p:cNvSpPr/>
          <p:nvPr/>
        </p:nvSpPr>
        <p:spPr>
          <a:xfrm>
            <a:off x="250514" y="5185714"/>
            <a:ext cx="3963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9. "Measurement tool" prompt, Google Images, n.d.</a:t>
            </a:r>
            <a:endParaRPr lang="ru-RU" sz="1200" dirty="0"/>
          </a:p>
          <a:p>
            <a:r>
              <a:rPr lang="en-US" sz="1200" dirty="0"/>
              <a:t>https://encrypted-tbn0.gstatic.com/images?q=tbn:ANd9GcR8DV3xtxiXSbe5oDiHjLkl6MMsWEPBONh6BVwAtIpreOEMt5xA</a:t>
            </a:r>
            <a:endParaRPr lang="ru-RU" sz="12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9A9C455-D603-436B-A6E8-E861713CA459}"/>
              </a:ext>
            </a:extLst>
          </p:cNvPr>
          <p:cNvSpPr/>
          <p:nvPr/>
        </p:nvSpPr>
        <p:spPr>
          <a:xfrm>
            <a:off x="4678498" y="5369564"/>
            <a:ext cx="44300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10. "Measurement diagram" prompt, 699pic.com, 2022.</a:t>
            </a:r>
            <a:endParaRPr lang="ru-RU" sz="1200" dirty="0"/>
          </a:p>
          <a:p>
            <a:r>
              <a:rPr lang="en-US" sz="1200" dirty="0"/>
              <a:t>https://imgs.699pic.com/images/320/658/957.jpg!list1x.v2</a:t>
            </a:r>
            <a:endParaRPr lang="ru-RU" sz="1200" dirty="0"/>
          </a:p>
        </p:txBody>
      </p:sp>
      <p:pic>
        <p:nvPicPr>
          <p:cNvPr id="2052" name="Picture 4" descr="生物温度计38 7温度发烧适应症健康恢复期治疗家电阅读检查药品高清图片下载-正版图片320657297-摄图网">
            <a:extLst>
              <a:ext uri="{FF2B5EF4-FFF2-40B4-BE49-F238E27FC236}">
                <a16:creationId xmlns:a16="http://schemas.microsoft.com/office/drawing/2014/main" id="{256165DF-54BD-4748-87E0-DBA20B3E1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76264"/>
            <a:ext cx="3085603" cy="2057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3111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Картинки по запросу гиря весы лабораторны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4221" y="188640"/>
            <a:ext cx="4084211" cy="306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67166" y="4869160"/>
            <a:ext cx="77013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o'lchamdagi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to'g'ridan-to'g'ri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taqqoslash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endParaRPr lang="ru-RU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2754" y="4094722"/>
            <a:ext cx="1561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Transportir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14221" y="4155927"/>
            <a:ext cx="3736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/>
              <a:t>Qadoq</a:t>
            </a:r>
            <a:r>
              <a:rPr lang="en-US" sz="2400" b="1" dirty="0"/>
              <a:t> </a:t>
            </a:r>
            <a:r>
              <a:rPr lang="en-US" sz="2400" b="1" dirty="0" err="1"/>
              <a:t>toshli</a:t>
            </a:r>
            <a:r>
              <a:rPr lang="en-US" sz="2400" b="1" dirty="0"/>
              <a:t> </a:t>
            </a:r>
            <a:r>
              <a:rPr lang="en-US" sz="2400" b="1" dirty="0" err="1"/>
              <a:t>tarozi</a:t>
            </a:r>
            <a:endParaRPr lang="ru-RU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017"/>
          <a:stretch/>
        </p:blipFill>
        <p:spPr bwMode="auto">
          <a:xfrm>
            <a:off x="428862" y="173339"/>
            <a:ext cx="3111747" cy="3060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56A43BB0-84D4-42CE-84FD-30BD02C3F451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1DB6618-BB85-4A80-8AD4-7FF6C89F3CA4}"/>
              </a:ext>
            </a:extLst>
          </p:cNvPr>
          <p:cNvSpPr/>
          <p:nvPr/>
        </p:nvSpPr>
        <p:spPr>
          <a:xfrm>
            <a:off x="190511" y="3331857"/>
            <a:ext cx="39723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11. "Multimeter" prompt, Google Images, n.d.</a:t>
            </a:r>
            <a:r>
              <a:rPr lang="en-US" sz="1200" dirty="0"/>
              <a:t> </a:t>
            </a:r>
            <a:endParaRPr lang="ru-RU" sz="1200" dirty="0"/>
          </a:p>
          <a:p>
            <a:r>
              <a:rPr lang="en-US" sz="1200" dirty="0"/>
              <a:t>https://encrypted-tbn1.gstatic.com/images?q=tbn:ANd9GcRkLAEAQsV7-m7NxrUyOUxE08r1NUArUOiw0kFZnNaF6oAAojmX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AD6E38B-AD5B-4447-B338-375EE4CBAB9F}"/>
              </a:ext>
            </a:extLst>
          </p:cNvPr>
          <p:cNvSpPr/>
          <p:nvPr/>
        </p:nvSpPr>
        <p:spPr>
          <a:xfrm>
            <a:off x="4596442" y="3456646"/>
            <a:ext cx="45475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12. "Thermometer" prompt, Google Images, n.d.</a:t>
            </a:r>
            <a:r>
              <a:rPr lang="en-US" sz="1200" dirty="0"/>
              <a:t> </a:t>
            </a:r>
            <a:endParaRPr lang="ru-RU" sz="1200" dirty="0"/>
          </a:p>
          <a:p>
            <a:r>
              <a:rPr lang="en-US" sz="1200" dirty="0"/>
              <a:t>https://encrypted-tbn1.gstatic.com/images?q=tbn:ANd9GcTqJwJPmA057lX6cswQ48keA-EfgqChxtPtwVJQqQXPAmS1ZiKg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94662896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Похожее изображение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109" t="12706" r="10064" b="11257"/>
          <a:stretch/>
        </p:blipFill>
        <p:spPr bwMode="auto">
          <a:xfrm>
            <a:off x="4718266" y="533710"/>
            <a:ext cx="3951071" cy="34562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4935650"/>
            <a:ext cx="87883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o'lchamdagi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bo'lmasa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qurilmaning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reaktsiyasi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miqdorining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ta'siriga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ilgari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reaktsiya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taqqoslanadi</a:t>
            </a:r>
            <a:endParaRPr lang="ru-RU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4433" y="148979"/>
            <a:ext cx="1934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Multimetr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922944" y="178435"/>
            <a:ext cx="1934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Termometr</a:t>
            </a:r>
            <a:endParaRPr lang="ru-RU" sz="2400" b="1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5576865E-48C4-4461-8B70-84418A0CE840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B7E5EC2-E646-4A27-B9D8-AC35492C2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572164"/>
            <a:ext cx="3438525" cy="34385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34C5A43-5179-46D1-A9D2-F3997FA0882D}"/>
              </a:ext>
            </a:extLst>
          </p:cNvPr>
          <p:cNvSpPr/>
          <p:nvPr/>
        </p:nvSpPr>
        <p:spPr>
          <a:xfrm>
            <a:off x="179512" y="4116067"/>
            <a:ext cx="4145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13. "Angle meter" prompt, Amazon, Amazon.com, n.d.</a:t>
            </a:r>
            <a:endParaRPr lang="ru-RU" sz="1200" dirty="0"/>
          </a:p>
          <a:p>
            <a:r>
              <a:rPr lang="en-US" sz="1200" dirty="0"/>
              <a:t>https://m.media-amazon.com/images/I/41J9vJ8iFAL.jpg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E5B9C50-0BDA-4941-B5C7-B8D080F5263C}"/>
              </a:ext>
            </a:extLst>
          </p:cNvPr>
          <p:cNvSpPr/>
          <p:nvPr/>
        </p:nvSpPr>
        <p:spPr>
          <a:xfrm>
            <a:off x="4551962" y="4078564"/>
            <a:ext cx="4676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14. "Scale weight" prompt, Dobro38.ru, n.d.</a:t>
            </a:r>
            <a:r>
              <a:rPr lang="en-US" sz="1200" dirty="0"/>
              <a:t> https://www.dobro38.ru/upload/iblock/b6b/b6b465687d75a833ad00d536247e5e09.jpg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988256364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Похожее изображение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367" r="14597"/>
          <a:stretch/>
        </p:blipFill>
        <p:spPr bwMode="auto">
          <a:xfrm>
            <a:off x="6134117" y="1098129"/>
            <a:ext cx="2808312" cy="228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9292" y="5150565"/>
            <a:ext cx="79918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o'lchamdagi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kattalikni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tiklash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endParaRPr lang="ru-RU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0363" y="3241964"/>
            <a:ext cx="26777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/>
            </a:lvl1pPr>
          </a:lstStyle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Burchak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o`lchagich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0804" y="2590407"/>
            <a:ext cx="1102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Qadoq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tosh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729" y="339222"/>
            <a:ext cx="1806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qiymatli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70476" y="308556"/>
            <a:ext cx="2177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qiymatli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01983" y="284887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O`lchovlar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to`plami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magazin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DDB8819B-356F-45A8-87B8-D2188DE40FA7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4098" name="Picture 2" descr="LONGTEC Panel Weighing Transmitter - UNI800 – Eong Huat">
            <a:extLst>
              <a:ext uri="{FF2B5EF4-FFF2-40B4-BE49-F238E27FC236}">
                <a16:creationId xmlns:a16="http://schemas.microsoft.com/office/drawing/2014/main" id="{62EED404-9792-487B-A254-B011E7A8E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92" y="806722"/>
            <a:ext cx="1843340" cy="184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9A725A3-EE30-4B10-8892-B17A38459CCB}"/>
              </a:ext>
            </a:extLst>
          </p:cNvPr>
          <p:cNvSpPr/>
          <p:nvPr/>
        </p:nvSpPr>
        <p:spPr>
          <a:xfrm>
            <a:off x="194690" y="3392482"/>
            <a:ext cx="29518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15. "Calibration weight" prompt, Eonghuat, n.d.</a:t>
            </a:r>
            <a:r>
              <a:rPr lang="en-US" sz="1200" dirty="0"/>
              <a:t> https://eonghuat.com/cdn/shop/files/F2-200g_01TW-CH069_420x.png?v=1710130066</a:t>
            </a:r>
            <a:endParaRPr lang="ru-RU" sz="1200" dirty="0"/>
          </a:p>
        </p:txBody>
      </p:sp>
      <p:sp>
        <p:nvSpPr>
          <p:cNvPr id="5" name="AutoShape 4" descr="Угломер Shanghai Lisida 0-320 градусов - Верньерный транспортир">
            <a:extLst>
              <a:ext uri="{FF2B5EF4-FFF2-40B4-BE49-F238E27FC236}">
                <a16:creationId xmlns:a16="http://schemas.microsoft.com/office/drawing/2014/main" id="{B91666D3-2053-4074-B1C8-272364ABE7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895E3B-93EF-4A1C-AF04-612C04EB7C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938" t="12952" r="6517" b="9400"/>
          <a:stretch/>
        </p:blipFill>
        <p:spPr>
          <a:xfrm>
            <a:off x="2866326" y="751783"/>
            <a:ext cx="2677782" cy="2549844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BA3A845-64B7-4069-9E32-BB2D857A8D07}"/>
              </a:ext>
            </a:extLst>
          </p:cNvPr>
          <p:cNvSpPr/>
          <p:nvPr/>
        </p:nvSpPr>
        <p:spPr>
          <a:xfrm>
            <a:off x="2979150" y="3720643"/>
            <a:ext cx="3185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16. "Calibration weight set" prompt, Alibaba, 2020.</a:t>
            </a:r>
            <a:r>
              <a:rPr lang="en-US" sz="1200" dirty="0"/>
              <a:t> https://gw.alicdn.com/imgextra/TB1EOcDo4D1gK0jSZFsXXbldVXa.jpg_540x540.jpg</a:t>
            </a:r>
            <a:endParaRPr lang="ru-RU" sz="120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23ED11D-7A8D-4520-BBF1-76D7908D5438}"/>
              </a:ext>
            </a:extLst>
          </p:cNvPr>
          <p:cNvSpPr/>
          <p:nvPr/>
        </p:nvSpPr>
        <p:spPr>
          <a:xfrm>
            <a:off x="6192181" y="3495287"/>
            <a:ext cx="29863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17. "OIML calibration weight" prompt, Google Images, n.d.</a:t>
            </a:r>
            <a:r>
              <a:rPr lang="en-US" sz="1200" dirty="0"/>
              <a:t> https://encrypted-tbn3.gstatic.com/images?q=tbn:ANd9GcRjFpCPFqXoTAnIO2iZp7VSmXr4VDDSRVGnYM03I2V0zmSt5b5T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05900445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3FB6A5C5-ED30-47F5-BB77-31E47FE0AF4A}"/>
              </a:ext>
            </a:extLst>
          </p:cNvPr>
          <p:cNvSpPr txBox="1">
            <a:spLocks/>
          </p:cNvSpPr>
          <p:nvPr/>
        </p:nvSpPr>
        <p:spPr>
          <a:xfrm>
            <a:off x="899592" y="403226"/>
            <a:ext cx="6924675" cy="722312"/>
          </a:xfrm>
          <a:prstGeom prst="rect">
            <a:avLst/>
          </a:prstGeom>
        </p:spPr>
        <p:txBody>
          <a:bodyPr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O’z DSt 8.010.2:2003 g</a:t>
            </a:r>
            <a:r>
              <a:rPr lang="uz-Cyrl-U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</a:t>
            </a:r>
            <a:r>
              <a:rPr lang="uz-Cyrl-U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а)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2430A297-091F-4FB3-93E4-2C2FFF0D1F5F}"/>
              </a:ext>
            </a:extLst>
          </p:cNvPr>
          <p:cNvSpPr txBox="1">
            <a:spLocks/>
          </p:cNvSpPr>
          <p:nvPr/>
        </p:nvSpPr>
        <p:spPr>
          <a:xfrm>
            <a:off x="294704" y="1124552"/>
            <a:ext cx="8813800" cy="1655763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lgil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niqlikd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а'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rilg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rning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ligini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(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bo'lin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>
              <a:defRPr/>
            </a:pP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uzunlikning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nts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uz-Cyrl-U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rshiligi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to'pl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to'pl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78852" name="Picture 2" descr="Картинки по запросу &quot;гири и весы запчасти&quot;">
            <a:extLst>
              <a:ext uri="{FF2B5EF4-FFF2-40B4-BE49-F238E27FC236}">
                <a16:creationId xmlns:a16="http://schemas.microsoft.com/office/drawing/2014/main" id="{6B9A9D74-3859-4FF9-A8E1-7B8B70BCA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323" y="4108518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4" name="Прямоугольник 1">
            <a:extLst>
              <a:ext uri="{FF2B5EF4-FFF2-40B4-BE49-F238E27FC236}">
                <a16:creationId xmlns:a16="http://schemas.microsoft.com/office/drawing/2014/main" id="{AEDCC8B8-835E-4636-AEFB-6485F1106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608" y="5808443"/>
            <a:ext cx="55529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200" dirty="0"/>
              <a:t>Fig 17a. Calibration Weights OIML CLASS M1. 2014</a:t>
            </a:r>
            <a:r>
              <a:rPr lang="ru-RU" altLang="ru-RU" sz="1200" dirty="0"/>
              <a:t>, </a:t>
            </a:r>
            <a:r>
              <a:rPr lang="en-US" altLang="ru-RU" sz="1200" dirty="0"/>
              <a:t>https://encrypted-tbn0.gstatic.com/images?q=tbn:ANd9GcTqHLhD75BOKoxmYi8IxrivjCpQ05vicss4Y8sIGzAeR2zlsYL9</a:t>
            </a:r>
            <a:endParaRPr lang="ru-RU" altLang="ru-RU" sz="12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ABBC3173-FDFB-4E11-9741-0824F4D603D3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8640"/>
            <a:ext cx="813690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 </a:t>
            </a:r>
            <a:r>
              <a:rPr lang="en-US" sz="23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r>
              <a:rPr lang="en-US" sz="23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kuzatuvchi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idrok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eta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signalini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23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3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5" y="1794997"/>
            <a:ext cx="3240361" cy="2066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0" descr="Картинки по запросу маномет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07975" y="5069614"/>
            <a:ext cx="87849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Ko'rsatuvchi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o'lchanayotgan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lahzali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qiymatlarini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olishga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Shkalaga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harakatlanuvchi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qurilmasining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ko'rsatkichi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ko'rsatkichlari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kuzatiladi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1438447"/>
            <a:ext cx="14104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40152" y="1282257"/>
            <a:ext cx="1503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Analogli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46D62273-FBE5-4A61-9AF9-F8C82F3A51E9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3C80170-05C2-49EA-B2BB-95879C22BAA2}"/>
              </a:ext>
            </a:extLst>
          </p:cNvPr>
          <p:cNvSpPr/>
          <p:nvPr/>
        </p:nvSpPr>
        <p:spPr>
          <a:xfrm>
            <a:off x="442297" y="3956775"/>
            <a:ext cx="41297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18. "Digital meter" prompt, JD Magic Box, n.d.</a:t>
            </a:r>
            <a:endParaRPr lang="ru-RU" sz="1200" dirty="0"/>
          </a:p>
          <a:p>
            <a:r>
              <a:rPr lang="en-US" sz="1200" dirty="0"/>
              <a:t>https://images.jdmagicbox.com/comp/def_content_category/digital-meter-manufacturers/digital-meter-6-digital-meter-manufacturers-1-s6bii.jpg</a:t>
            </a:r>
            <a:endParaRPr lang="ru-RU" sz="1200" dirty="0"/>
          </a:p>
        </p:txBody>
      </p:sp>
      <p:pic>
        <p:nvPicPr>
          <p:cNvPr id="11" name="Picture 4" descr="БелСпецОснастка ОДО - Каталог компаний Беларуси">
            <a:extLst>
              <a:ext uri="{FF2B5EF4-FFF2-40B4-BE49-F238E27FC236}">
                <a16:creationId xmlns:a16="http://schemas.microsoft.com/office/drawing/2014/main" id="{7B1C7781-9263-454C-A8F5-B138E5200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495" y="1849620"/>
            <a:ext cx="1791841" cy="219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07008C7-A512-4024-B699-5372FBF9CC72}"/>
              </a:ext>
            </a:extLst>
          </p:cNvPr>
          <p:cNvSpPr/>
          <p:nvPr/>
        </p:nvSpPr>
        <p:spPr>
          <a:xfrm>
            <a:off x="5158585" y="4154093"/>
            <a:ext cx="3620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19. "Analog meter" prompt, Belarusinfo, 2019.</a:t>
            </a:r>
            <a:endParaRPr lang="ru-RU" sz="1200" dirty="0"/>
          </a:p>
          <a:p>
            <a:r>
              <a:rPr lang="en-US" sz="1200" dirty="0"/>
              <a:t>https://www.belarusinfo.by/ru/images/stories/photo_gallery/70k/66153/3.jpg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23114616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798" y="1458463"/>
            <a:ext cx="3117024" cy="3194950"/>
          </a:xfrm>
          <a:prstGeom prst="rect">
            <a:avLst/>
          </a:prstGeom>
          <a:noFill/>
          <a:effectLst>
            <a:glow>
              <a:schemeClr val="accent1">
                <a:alpha val="78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и по запросу цифровой регистрирующие приборы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8096" y="1554677"/>
            <a:ext cx="3015151" cy="301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5303323"/>
            <a:ext cx="8352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ko`rsatkichlarni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qilich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qurilmasi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ta’minlangan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Diagramma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o`ziyozar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404664"/>
            <a:ext cx="4320480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Qog`oz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diagrammada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010" y="404664"/>
            <a:ext cx="4104455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qiluvcha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xotirada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DB0E068E-A622-47A5-88DD-6F6F0B3B0AC8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0A4BA16-9290-46F7-93A5-520ADB900F23}"/>
              </a:ext>
            </a:extLst>
          </p:cNvPr>
          <p:cNvSpPr/>
          <p:nvPr/>
        </p:nvSpPr>
        <p:spPr>
          <a:xfrm>
            <a:off x="179511" y="4674470"/>
            <a:ext cx="4508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20. "Manometer" prompt, Tehpribory.ru, 2018.</a:t>
            </a:r>
            <a:endParaRPr lang="ru-RU" sz="1200" dirty="0"/>
          </a:p>
          <a:p>
            <a:r>
              <a:rPr lang="en-US" sz="1200" dirty="0"/>
              <a:t>https://tehpribory.ru/wp-content/uploads/2018/02/Manom-4.1.jpg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7D8ACE7-E153-4D00-94DE-7BC31E353321}"/>
              </a:ext>
            </a:extLst>
          </p:cNvPr>
          <p:cNvSpPr/>
          <p:nvPr/>
        </p:nvSpPr>
        <p:spPr>
          <a:xfrm>
            <a:off x="4687594" y="4674469"/>
            <a:ext cx="4508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21. "Recorder device" prompt, Endress+Hauser, 2017.</a:t>
            </a:r>
            <a:endParaRPr lang="ru-RU" sz="1200" dirty="0"/>
          </a:p>
          <a:p>
            <a:r>
              <a:rPr lang="en-US" sz="1200" dirty="0"/>
              <a:t>https://portal.endress.com/webapp/picturepool/500/0/RSG22.jpg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7339452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257739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Jamlovchi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integratsiylovchi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oralig'ida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qiymatini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yig'ish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o'zgaruvchini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jamlash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qobiliyatiga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Картинки по запросу счетчик воды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819524"/>
            <a:ext cx="3550752" cy="318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87D7AD34-E635-4F34-AC99-69371CAFADA8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4460E3-75A3-4301-B958-5AFC9A3F9C64}"/>
              </a:ext>
            </a:extLst>
          </p:cNvPr>
          <p:cNvSpPr/>
          <p:nvPr/>
        </p:nvSpPr>
        <p:spPr>
          <a:xfrm>
            <a:off x="600145" y="5200124"/>
            <a:ext cx="38616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22. "Water meter" prompt, MVK Service, n.d.</a:t>
            </a:r>
            <a:endParaRPr lang="ru-RU" sz="1200" dirty="0"/>
          </a:p>
          <a:p>
            <a:r>
              <a:rPr lang="en-US" sz="1200" dirty="0"/>
              <a:t>https://mvk-service24.ru/img/vodoschetchiki-puls.jpg</a:t>
            </a:r>
            <a:endParaRPr lang="ru-RU" sz="1200" dirty="0"/>
          </a:p>
        </p:txBody>
      </p:sp>
      <p:pic>
        <p:nvPicPr>
          <p:cNvPr id="5122" name="Picture 2" descr="ЭНЕРГОМЕРА CE308 S31.543.OAA.SYUVJLFZ SPDS Счетчик электронный трехфазный -  Купить электросчетчики">
            <a:extLst>
              <a:ext uri="{FF2B5EF4-FFF2-40B4-BE49-F238E27FC236}">
                <a16:creationId xmlns:a16="http://schemas.microsoft.com/office/drawing/2014/main" id="{B863BCDB-96E2-4437-9A23-1DE6E34D99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1" t="4118" r="6282" b="3125"/>
          <a:stretch/>
        </p:blipFill>
        <p:spPr bwMode="auto">
          <a:xfrm>
            <a:off x="5436096" y="1819524"/>
            <a:ext cx="3024336" cy="3189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EDE3CE-C8F3-4396-B82B-19C556C4BA47}"/>
              </a:ext>
            </a:extLst>
          </p:cNvPr>
          <p:cNvSpPr/>
          <p:nvPr/>
        </p:nvSpPr>
        <p:spPr>
          <a:xfrm>
            <a:off x="4716016" y="5200123"/>
            <a:ext cx="4680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200" dirty="0"/>
              <a:t>Fig. 23. "Analog indicator" prompt, Energomera, n.d.</a:t>
            </a:r>
            <a:endParaRPr lang="ru-RU" sz="1200" dirty="0"/>
          </a:p>
          <a:p>
            <a:r>
              <a:rPr lang="en-US" sz="1200" dirty="0"/>
              <a:t>https://energomera.nt-rt.ru/files/price/images/90745/ct308_c31.jpg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9695173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356780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 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Analogli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ko`rsatkichi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o'lchanayotgan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miqdorning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funktsiyasi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Cyrl-U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Analogli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yaqqol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belgisi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ko`rsatish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milining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strelka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mavjudligidir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Картинки по запросу манометрический термометр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793286"/>
            <a:ext cx="4160516" cy="351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AE532743-D76B-4FB6-A9EC-5457BAB63D3A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D6E0BF4-F2A7-48B5-82CC-0B4D3CD4614B}"/>
              </a:ext>
            </a:extLst>
          </p:cNvPr>
          <p:cNvSpPr/>
          <p:nvPr/>
        </p:nvSpPr>
        <p:spPr>
          <a:xfrm>
            <a:off x="323528" y="5560488"/>
            <a:ext cx="63927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24. "Digital measuring instrument" prompt, Aholod.ru, n.d.</a:t>
            </a:r>
          </a:p>
          <a:p>
            <a:r>
              <a:rPr lang="en-US" sz="1200" dirty="0"/>
              <a:t>https://aholod.ru/wa-data/public/shop/products/20/27/2720/images/2720/2720.750x0.jpg</a:t>
            </a:r>
            <a:endParaRPr lang="ru-RU" sz="1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7B50DC-5FA2-4F45-938F-0E9476806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456" y="1896421"/>
            <a:ext cx="2618060" cy="306515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EFC645-292C-40B3-AA0E-CA3C932A80D1}"/>
              </a:ext>
            </a:extLst>
          </p:cNvPr>
          <p:cNvSpPr/>
          <p:nvPr/>
        </p:nvSpPr>
        <p:spPr>
          <a:xfrm>
            <a:off x="5004048" y="5078089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25. "Measuring device scheme" prompt, Chipdip.ru, n.d.</a:t>
            </a:r>
          </a:p>
          <a:p>
            <a:r>
              <a:rPr lang="en-US" sz="1200" dirty="0"/>
              <a:t>https://static.chipdip.ru/lib/678/DOC014678019.jpg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42376505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9412" y="5158097"/>
            <a:ext cx="75749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o'lchanayotgan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qiymat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indikatsiya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5000" t="9735" r="25000"/>
          <a:stretch/>
        </p:blipFill>
        <p:spPr bwMode="auto">
          <a:xfrm>
            <a:off x="1331640" y="188640"/>
            <a:ext cx="2448272" cy="441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67FE4313-0922-4BA7-AD82-55BD4CCFB4FB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A678AF-9446-4AAA-B641-0E0224DD2A99}"/>
              </a:ext>
            </a:extLst>
          </p:cNvPr>
          <p:cNvSpPr/>
          <p:nvPr/>
        </p:nvSpPr>
        <p:spPr>
          <a:xfrm>
            <a:off x="559412" y="461954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26. "Digital multimeter" prompt, Ozon.ru, n.d.</a:t>
            </a:r>
          </a:p>
          <a:p>
            <a:r>
              <a:rPr lang="en-US" sz="1200" dirty="0"/>
              <a:t>https://ir.ozone.ru/s3/multimedia-r/c1000/6128192679.jpg</a:t>
            </a:r>
            <a:endParaRPr lang="ru-RU" sz="1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FDE1B9-A20B-402B-831F-48ED32715C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32" t="11550" r="12659" b="11906"/>
          <a:stretch/>
        </p:blipFill>
        <p:spPr>
          <a:xfrm>
            <a:off x="5398023" y="524579"/>
            <a:ext cx="2736304" cy="374799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9A25DEC-0AC4-4C52-9602-1BF6AE68D810}"/>
              </a:ext>
            </a:extLst>
          </p:cNvPr>
          <p:cNvSpPr/>
          <p:nvPr/>
        </p:nvSpPr>
        <p:spPr>
          <a:xfrm>
            <a:off x="4823520" y="4595737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27. "Measurement device photo" prompt, </a:t>
            </a:r>
            <a:r>
              <a:rPr lang="en-US" sz="1200" dirty="0" err="1"/>
              <a:t>Uzum</a:t>
            </a:r>
            <a:r>
              <a:rPr lang="en-US" sz="1200" dirty="0"/>
              <a:t>, 2024.</a:t>
            </a:r>
          </a:p>
          <a:p>
            <a:r>
              <a:rPr lang="en-US" sz="1200" dirty="0"/>
              <a:t>https://images.uzum.uz/cn9ad5ps99ouqbfv29k0/original.jpg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23952794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Картинки по запросу амперметр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629" y="104725"/>
            <a:ext cx="1944216" cy="192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мультиметр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7937" y="750280"/>
            <a:ext cx="1863055" cy="1863055"/>
          </a:xfrm>
          <a:prstGeom prst="rect">
            <a:avLst/>
          </a:prstGeom>
          <a:noFill/>
          <a:effectLst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22704" y="72523"/>
            <a:ext cx="66259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z-Cyrl-U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To'g'ridan-to'g'ri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ishlovchi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asbobki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indikatsiya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qurilmasidan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23728" y="3480746"/>
            <a:ext cx="6932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z-Cyrl-U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 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Solishtiruvchi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o'lchanayotgan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taqqoslash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asbobi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Картинки по запросу аптечные весы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781"/>
          <a:stretch/>
        </p:blipFill>
        <p:spPr bwMode="auto">
          <a:xfrm>
            <a:off x="125252" y="3031047"/>
            <a:ext cx="2506152" cy="2929839"/>
          </a:xfrm>
          <a:prstGeom prst="rect">
            <a:avLst/>
          </a:prstGeom>
          <a:noFill/>
          <a:effectLst>
            <a:glow>
              <a:schemeClr val="accent1"/>
            </a:glo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C50C17A-4BCA-49C9-82B6-BBD1A0CA1324}"/>
              </a:ext>
            </a:extLst>
          </p:cNvPr>
          <p:cNvSpPr/>
          <p:nvPr/>
        </p:nvSpPr>
        <p:spPr>
          <a:xfrm>
            <a:off x="96727" y="2333392"/>
            <a:ext cx="34079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28. "Oscilloscope" prompt, Reichelt.de, n.d.</a:t>
            </a:r>
          </a:p>
          <a:p>
            <a:r>
              <a:rPr lang="en-US" sz="1200" dirty="0"/>
              <a:t>https://cdn-reichelt.de/resize/330/-/web/artikel_ws/D100/PEAKTECH_205-10_01.jpg?type=Product&amp;resize=330/-&amp;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AAB3074-C993-46F1-A576-6DE4092D51F3}"/>
              </a:ext>
            </a:extLst>
          </p:cNvPr>
          <p:cNvSpPr/>
          <p:nvPr/>
        </p:nvSpPr>
        <p:spPr>
          <a:xfrm>
            <a:off x="6436351" y="2665298"/>
            <a:ext cx="29181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/>
              <a:t>Fig. 30. "Digital indicator" prompt, Ozon.ru, n.d. </a:t>
            </a:r>
            <a:r>
              <a:rPr lang="en-US" sz="1200" dirty="0"/>
              <a:t>https://ir.ozone.ru/s3/multimedia-1-1/c1000/6919536925.jpg</a:t>
            </a:r>
            <a:endParaRPr lang="ru-RU" sz="1200" dirty="0"/>
          </a:p>
        </p:txBody>
      </p:sp>
      <p:pic>
        <p:nvPicPr>
          <p:cNvPr id="13" name="Picture 4" descr="БелСпецОснастка ОДО - Каталог компаний Беларуси">
            <a:extLst>
              <a:ext uri="{FF2B5EF4-FFF2-40B4-BE49-F238E27FC236}">
                <a16:creationId xmlns:a16="http://schemas.microsoft.com/office/drawing/2014/main" id="{5B310114-A268-4C85-A52E-9A7BEC96B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654" y="1184944"/>
            <a:ext cx="1243946" cy="152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99D0BF5-A391-4186-9FE6-788A21425BC0}"/>
              </a:ext>
            </a:extLst>
          </p:cNvPr>
          <p:cNvSpPr/>
          <p:nvPr/>
        </p:nvSpPr>
        <p:spPr>
          <a:xfrm>
            <a:off x="3178683" y="2717922"/>
            <a:ext cx="32010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29. "Measurement device" prompt, </a:t>
            </a:r>
            <a:r>
              <a:rPr lang="en-US" sz="1200" dirty="0" err="1"/>
              <a:t>Belarusinfo</a:t>
            </a:r>
            <a:r>
              <a:rPr lang="en-US" sz="1200" dirty="0"/>
              <a:t>, 2019. https://www.belarusinfo.by/ru/images/stories/photo_gallery/70k/66153/3.jpg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4772AE2-0CEA-4984-BD1E-AF1949C2AD2B}"/>
              </a:ext>
            </a:extLst>
          </p:cNvPr>
          <p:cNvSpPr/>
          <p:nvPr/>
        </p:nvSpPr>
        <p:spPr>
          <a:xfrm>
            <a:off x="110983" y="5979092"/>
            <a:ext cx="26972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31. "Measurement instrument" prompt, Bizkim.uz, n.d. https://bizkim.uz/foto_product/5307_101_OEwdL3K7yXnA_3.jpg</a:t>
            </a:r>
            <a:endParaRPr lang="ru-RU" sz="12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93C93FA-0366-495B-8A91-B0A99855031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522" t="7408" r="13877" b="9668"/>
          <a:stretch/>
        </p:blipFill>
        <p:spPr>
          <a:xfrm>
            <a:off x="6837765" y="4397820"/>
            <a:ext cx="2013340" cy="138003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153CA04-3CA0-4448-A33E-D06B83254032}"/>
              </a:ext>
            </a:extLst>
          </p:cNvPr>
          <p:cNvSpPr/>
          <p:nvPr/>
        </p:nvSpPr>
        <p:spPr>
          <a:xfrm>
            <a:off x="5449076" y="5692095"/>
            <a:ext cx="3905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33. "Resistance box" prompt, Lizantan.com, n.d.</a:t>
            </a:r>
          </a:p>
          <a:p>
            <a:r>
              <a:rPr lang="en-US" sz="1200" dirty="0"/>
              <a:t>https://lizantan.com/files/product-image/magazin-soprotivleniya-r4833.jpg</a:t>
            </a:r>
            <a:endParaRPr lang="ru-RU" sz="1200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EC3E458-32D1-4571-8C33-2DC0DCDE2C0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621" t="9486" r="4291"/>
          <a:stretch/>
        </p:blipFill>
        <p:spPr>
          <a:xfrm>
            <a:off x="3242309" y="4602671"/>
            <a:ext cx="1595861" cy="1658667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74FEAEE-6EC4-4EBF-8343-217FAE0852ED}"/>
              </a:ext>
            </a:extLst>
          </p:cNvPr>
          <p:cNvSpPr/>
          <p:nvPr/>
        </p:nvSpPr>
        <p:spPr>
          <a:xfrm>
            <a:off x="2652671" y="6244034"/>
            <a:ext cx="4370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32. "Measuring sensor" prompt, Izmerkon.ru, n.d. https://izmerkon.ru/assets/images/products/881/izmerkon-pn4-6-10-min.jpg</a:t>
            </a:r>
            <a:endParaRPr lang="ru-RU" sz="1200" dirty="0"/>
          </a:p>
        </p:txBody>
      </p:sp>
      <p:sp>
        <p:nvSpPr>
          <p:cNvPr id="17" name="10-конечная звезда 3">
            <a:extLst>
              <a:ext uri="{FF2B5EF4-FFF2-40B4-BE49-F238E27FC236}">
                <a16:creationId xmlns:a16="http://schemas.microsoft.com/office/drawing/2014/main" id="{615431AE-2D74-4E65-9051-58C458D18D08}"/>
              </a:ext>
            </a:extLst>
          </p:cNvPr>
          <p:cNvSpPr/>
          <p:nvPr/>
        </p:nvSpPr>
        <p:spPr>
          <a:xfrm>
            <a:off x="8521699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0951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Картинки по запросу датчик частоты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759" y="1190022"/>
            <a:ext cx="2548345" cy="183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4365104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z-Cyrl-U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o'zgartirgichi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datchik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kuzatuvchi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idrok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etilishi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ammo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masofaga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axboroti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Картинки по запросу измерительный преобразователь давления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382" r="23942"/>
          <a:stretch/>
        </p:blipFill>
        <p:spPr bwMode="auto">
          <a:xfrm>
            <a:off x="232197" y="548680"/>
            <a:ext cx="1656184" cy="302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Похожее изображение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36" b="97092" l="429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8878" y="67007"/>
            <a:ext cx="3456384" cy="259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B627D524-C377-4C4A-979D-40BE0D501AF8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BA9FB07-A290-4425-8497-19DE72AF4CBC}"/>
              </a:ext>
            </a:extLst>
          </p:cNvPr>
          <p:cNvSpPr/>
          <p:nvPr/>
        </p:nvSpPr>
        <p:spPr>
          <a:xfrm>
            <a:off x="35496" y="3648251"/>
            <a:ext cx="46805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34. "Temperature sensor" prompt, Regeltechnik.com.ru, n.d. https://regeltechnik.com.ru/images/virtuemart/product/PREMASGARD-SHD-SD.jpg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ACC9DB5-03AE-436D-B060-F2BB15837ABD}"/>
              </a:ext>
            </a:extLst>
          </p:cNvPr>
          <p:cNvSpPr/>
          <p:nvPr/>
        </p:nvSpPr>
        <p:spPr>
          <a:xfrm>
            <a:off x="2170068" y="2678021"/>
            <a:ext cx="39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35. "Thermocouple head" prompt, </a:t>
            </a:r>
            <a:r>
              <a:rPr lang="en-US" sz="1200" dirty="0" err="1"/>
              <a:t>IndiaMART</a:t>
            </a:r>
            <a:r>
              <a:rPr lang="en-US" sz="1200" dirty="0"/>
              <a:t>, n.d. https://5.imimg.com/data5/LA/ZF/YN/SELLER-12805322/head-hermocouple-500x500.jpg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037C862-64E9-482C-B348-37A4B9DAC3CF}"/>
              </a:ext>
            </a:extLst>
          </p:cNvPr>
          <p:cNvSpPr/>
          <p:nvPr/>
        </p:nvSpPr>
        <p:spPr>
          <a:xfrm>
            <a:off x="5719920" y="3355881"/>
            <a:ext cx="3720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36. "Sensor image" prompt, Sensor.ua, n.d. </a:t>
            </a:r>
          </a:p>
          <a:p>
            <a:r>
              <a:rPr lang="en-US" sz="1200" dirty="0"/>
              <a:t>https://www.sensor.ua/wa-data/public/site/img/snimok-319.png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64874991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836017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Birlamchi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o'lchanayotgan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ta'siri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2232248" cy="312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Картинки по запросу датчик частоты вращения дчв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653"/>
          <a:stretch/>
        </p:blipFill>
        <p:spPr bwMode="auto">
          <a:xfrm>
            <a:off x="2626169" y="3653002"/>
            <a:ext cx="3564824" cy="1374965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DF92C68E-AE97-4842-8A77-E1B86B78C324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2DA4D4-9EA8-4140-B111-D50DDE708EC1}"/>
              </a:ext>
            </a:extLst>
          </p:cNvPr>
          <p:cNvSpPr/>
          <p:nvPr/>
        </p:nvSpPr>
        <p:spPr>
          <a:xfrm>
            <a:off x="115799" y="3225359"/>
            <a:ext cx="3736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37. "Frequency sensor" prompt, Kipia.su, n.d. https://kipia.su/files/products/kl2_2_2.800x600w.jpg?9ff189c53d1909e204534a58bf0da227</a:t>
            </a:r>
            <a:endParaRPr lang="ru-RU" sz="1200" dirty="0"/>
          </a:p>
        </p:txBody>
      </p:sp>
      <p:pic>
        <p:nvPicPr>
          <p:cNvPr id="8194" name="Picture 2" descr="ESP Safety Private Limited tomonidan Gurugramda eng yaxshi narxda SIL 2 SGOES-Point tipidagi gaz detektori | ID: 2857083449191">
            <a:extLst>
              <a:ext uri="{FF2B5EF4-FFF2-40B4-BE49-F238E27FC236}">
                <a16:creationId xmlns:a16="http://schemas.microsoft.com/office/drawing/2014/main" id="{2442720C-24BC-4912-B62D-62AB46D24D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0" r="4059" b="10958"/>
          <a:stretch/>
        </p:blipFill>
        <p:spPr bwMode="auto">
          <a:xfrm>
            <a:off x="3101642" y="60738"/>
            <a:ext cx="2982526" cy="20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CDD212-A408-4315-A4EE-D1D5C1D1BEDC}"/>
              </a:ext>
            </a:extLst>
          </p:cNvPr>
          <p:cNvSpPr/>
          <p:nvPr/>
        </p:nvSpPr>
        <p:spPr>
          <a:xfrm>
            <a:off x="2934139" y="2184300"/>
            <a:ext cx="35603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/>
              <a:t>Fig. 38. "Temperature sensor" prompt, IndiaMART, 2025. </a:t>
            </a:r>
            <a:r>
              <a:rPr lang="en-US" sz="1200" dirty="0"/>
              <a:t>https://5.imimg.com/data5/SELLER/Default/2025/7/532235102/BH/OW/HT/63665925/img-3438-1-2-500x500.jpg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4E1DC9-4098-4A01-9949-33EB570705A0}"/>
              </a:ext>
            </a:extLst>
          </p:cNvPr>
          <p:cNvSpPr/>
          <p:nvPr/>
        </p:nvSpPr>
        <p:spPr>
          <a:xfrm>
            <a:off x="2626169" y="5027967"/>
            <a:ext cx="38449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39. "Rotation sensor" prompt, Promportal.su, n.d. https://img.promportal.su/foto/good_fotos/74/742867/datchik-chastoti-vraschenmya-dchv-2-2k_foto_largest.jpg</a:t>
            </a:r>
            <a:endParaRPr lang="ru-RU" sz="1200" dirty="0"/>
          </a:p>
        </p:txBody>
      </p:sp>
      <p:pic>
        <p:nvPicPr>
          <p:cNvPr id="8196" name="Picture 4" descr="Первичные преобразователи для измерения уровня:">
            <a:extLst>
              <a:ext uri="{FF2B5EF4-FFF2-40B4-BE49-F238E27FC236}">
                <a16:creationId xmlns:a16="http://schemas.microsoft.com/office/drawing/2014/main" id="{06A6430F-5BE2-47DB-8F29-2BB437F61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006" y="506434"/>
            <a:ext cx="2542950" cy="273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51326D5-FCC0-4DF0-B1C7-38D34677DE3E}"/>
              </a:ext>
            </a:extLst>
          </p:cNvPr>
          <p:cNvSpPr/>
          <p:nvPr/>
        </p:nvSpPr>
        <p:spPr>
          <a:xfrm>
            <a:off x="6258091" y="3415142"/>
            <a:ext cx="2885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40. "Measurement sensor scheme" prompt, Studfile.net, n.d. https://studfile.net/html/94391/2571/html_L4LuwKNEFe.I28E/htmlconvd-PieqaO_html_359cc449fc381767.jpg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6872759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82" b="7106"/>
          <a:stretch/>
        </p:blipFill>
        <p:spPr bwMode="auto">
          <a:xfrm>
            <a:off x="4318141" y="62149"/>
            <a:ext cx="4398920" cy="335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и по запросу метран 150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058" t="3386" r="7582" b="6369"/>
          <a:stretch/>
        </p:blipFill>
        <p:spPr bwMode="auto">
          <a:xfrm>
            <a:off x="426939" y="46980"/>
            <a:ext cx="2100936" cy="341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670" y="5107559"/>
            <a:ext cx="85772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Unifikatsiyalashgan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birlashtirilgan</a:t>
            </a:r>
            <a:r>
              <a:rPr lang="en-US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signal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o'lchanadigan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diapazonidan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qat’iy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nazar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chegaralar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o'zgarib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turadigan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tabiatga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signaldir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3148" y="4210979"/>
            <a:ext cx="82936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Uzatuvchi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unifikatsiyalashgan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signalini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chiquvchi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o`zgartkichidir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8C8481AE-2812-4CCF-94C8-00BFF3AC252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9004F1E-6128-4ECD-B546-0C95AB1707E5}"/>
              </a:ext>
            </a:extLst>
          </p:cNvPr>
          <p:cNvSpPr/>
          <p:nvPr/>
        </p:nvSpPr>
        <p:spPr>
          <a:xfrm>
            <a:off x="132396" y="3485455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/>
              <a:t>Fig. 41. "Signal converter logo" prompt, Prom.uz, 2024. </a:t>
            </a:r>
            <a:r>
              <a:rPr lang="en-US" sz="1200" dirty="0"/>
              <a:t>https://www.prom.uz/_ipx/f_webp/https://devel.prom.uz/upload/product_logos/6a/e1/6ae14cf823c3ca23ce32eca4acea587e.jpeg</a:t>
            </a:r>
            <a:endParaRPr lang="ru-RU" sz="1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A9F5F79-8D97-4243-A3F4-8FC77C54D47A}"/>
              </a:ext>
            </a:extLst>
          </p:cNvPr>
          <p:cNvSpPr/>
          <p:nvPr/>
        </p:nvSpPr>
        <p:spPr>
          <a:xfrm>
            <a:off x="4572000" y="3512638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/>
              <a:t>Fig. 42. "Converter device" prompt, a.d-cd.net, n.d.</a:t>
            </a:r>
          </a:p>
          <a:p>
            <a:r>
              <a:rPr lang="fr-FR" sz="1400" dirty="0"/>
              <a:t> </a:t>
            </a:r>
            <a:r>
              <a:rPr lang="en-US" sz="1400" dirty="0"/>
              <a:t>https://a.d-cd.net/ea9024ds-960.jpg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6228651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797152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Oraliq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normalovchi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birlamchi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datchik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signallarini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birxillashtirilgan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o`zgarmas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signallariga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aylantirish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mo`ljallangan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o`zgartkichdir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zanjirida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birlamchi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o`zgartkichdan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o'rinni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egallaydi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tizimlarining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ajralmas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8" name="Picture 6" descr="Картинки по запросу нормирующий вторичный  преобразователь ов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1211" y="429632"/>
            <a:ext cx="6742789" cy="268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Картинки по запросу нормирующий вторичный  преобразователь овен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178" r="24267"/>
          <a:stretch/>
        </p:blipFill>
        <p:spPr bwMode="auto">
          <a:xfrm>
            <a:off x="444634" y="-60849"/>
            <a:ext cx="2219794" cy="399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6F64860A-40F9-442B-B581-66CD468754F3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549BDE7-9682-4447-98F4-516B1C400159}"/>
              </a:ext>
            </a:extLst>
          </p:cNvPr>
          <p:cNvSpPr/>
          <p:nvPr/>
        </p:nvSpPr>
        <p:spPr>
          <a:xfrm>
            <a:off x="179512" y="3984683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Fig. 43. "Scale converter" prompt, Google Images, n.d. </a:t>
            </a:r>
            <a:r>
              <a:rPr lang="en-US" sz="1200" dirty="0"/>
              <a:t>https://encrypted-tbn0.gstatic.com/images?q=tbn:ANd9GcQyI28PaVG2EgQT15TW8bfHNbKVZa3fzseAgGYqmm5gGjxGfPJd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0080080-4563-49B0-B341-515A0178A429}"/>
              </a:ext>
            </a:extLst>
          </p:cNvPr>
          <p:cNvSpPr/>
          <p:nvPr/>
        </p:nvSpPr>
        <p:spPr>
          <a:xfrm>
            <a:off x="3877691" y="3345667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/>
              <a:t>Fig. 44. "Measurement scheme" prompt, Isup.ru, n.d. https://isup.ru/upload/medialibrary/a26/Ris.2.png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9530333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4941168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Masshtabli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zanjirida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kattaliklardan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qiymatini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tabiatini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o'zgartirmasdan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marotaba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o'zgartirishga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o`zgartirgichdir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Картинки по запросу шунт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589380"/>
            <a:ext cx="369855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шунт схема включения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589380"/>
            <a:ext cx="3977757" cy="341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56F8CB0A-45CB-4FF0-A947-FD3182CD41D8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206AF6-E6AE-401B-BB95-CCF23CF5C55A}"/>
              </a:ext>
            </a:extLst>
          </p:cNvPr>
          <p:cNvSpPr/>
          <p:nvPr/>
        </p:nvSpPr>
        <p:spPr>
          <a:xfrm>
            <a:off x="221499" y="2895377"/>
            <a:ext cx="43505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45. "Amperemeter scheme" prompt, Google Images, n.d. https://encrypted-tbn1.gstatic.com/images?q=tbn:ANd9GcTlK5lJoNLfgbyJMHFofLkrgKrViWoX9DFFI17zKeaJ0OIE0Anj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717BD18-ED39-4A34-8307-390F72DCADF4}"/>
              </a:ext>
            </a:extLst>
          </p:cNvPr>
          <p:cNvSpPr/>
          <p:nvPr/>
        </p:nvSpPr>
        <p:spPr>
          <a:xfrm>
            <a:off x="4572000" y="42285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200" dirty="0"/>
              <a:t>Fig. 46. "Amperemeter circuit diagram" prompt, Profazu.ru, 2021. </a:t>
            </a:r>
            <a:r>
              <a:rPr lang="en-US" sz="1200" dirty="0"/>
              <a:t>https://profazu.ru/wp-content/uploads/2021/12/12-shema-vklyucheniya-ampermetra-v-tsep-cherez-shunt.jpg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89777467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25144"/>
            <a:ext cx="892899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qurilmasi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funktsional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integratsiyalashgan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o'lchovlar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o`zgartkichlari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yordamchi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asboblarning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jamlanmasi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kuzatuvchi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idrok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etishi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22" name="Picture 6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61760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C3B2C773-0BE0-4FAE-BE84-2B265496B6F1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C3F6950-BE7C-42BE-A67C-65852F64883B}"/>
              </a:ext>
            </a:extLst>
          </p:cNvPr>
          <p:cNvSpPr/>
          <p:nvPr/>
        </p:nvSpPr>
        <p:spPr>
          <a:xfrm>
            <a:off x="179512" y="3841302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Fig. 47. "Measuring device" prompt, Bouw.ru, n.d. https://bouw.ru/userfiles/2137_image001.jpg</a:t>
            </a:r>
            <a:endParaRPr lang="ru-RU" sz="1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B0660A-F39C-4392-BADE-D11D513ED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964" y="286260"/>
            <a:ext cx="4139950" cy="2759967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D98B873-860D-4B32-A827-C7D9BC996259}"/>
              </a:ext>
            </a:extLst>
          </p:cNvPr>
          <p:cNvSpPr/>
          <p:nvPr/>
        </p:nvSpPr>
        <p:spPr>
          <a:xfrm>
            <a:off x="4484939" y="375414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48. "Measuring instrument diagram" prompt, Metran.ru, n.d. https://metran.ru/upload/iblock/265/w6mgvqgyn1bbzunm5reii33916ucxnup.png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37887400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EE3A6F77-C471-44DB-9128-9262239C37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525" y="333375"/>
            <a:ext cx="8574088" cy="6826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uskun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(O’z DSt 8.010.2:2003 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а)</a:t>
            </a:r>
          </a:p>
        </p:txBody>
      </p:sp>
      <p:sp>
        <p:nvSpPr>
          <p:cNvPr id="81923" name="Подзаголовок 2">
            <a:extLst>
              <a:ext uri="{FF2B5EF4-FFF2-40B4-BE49-F238E27FC236}">
                <a16:creationId xmlns:a16="http://schemas.microsoft.com/office/drawing/2014/main" id="{795EE7FA-107E-45CE-B73F-E42AD8C073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0525" y="1412875"/>
            <a:ext cx="5568950" cy="1584077"/>
          </a:xfrm>
        </p:spPr>
        <p:txBody>
          <a:bodyPr/>
          <a:lstStyle/>
          <a:p>
            <a:pPr algn="just"/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cht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tt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likl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rni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mo'lj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yd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o'rn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tilg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sb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o'zg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rtkichl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shq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qurilm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rning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o'z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funktsi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birl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shtirilg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jmu</a:t>
            </a:r>
            <a:r>
              <a:rPr lang="uz-Cyrl-UZ" alt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endParaRPr lang="ru-RU" altLang="ru-RU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1924" name="Picture 2" descr="Картинки по запросу &quot;стенд для поверки счетчиков воды&quot;">
            <a:extLst>
              <a:ext uri="{FF2B5EF4-FFF2-40B4-BE49-F238E27FC236}">
                <a16:creationId xmlns:a16="http://schemas.microsoft.com/office/drawing/2014/main" id="{D6776013-E192-429F-ADAD-058A53FC5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952" y="1499791"/>
            <a:ext cx="3040747" cy="203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4" descr="Картинки по запросу &quot;стенд для поверки счетчиков воды&quot;">
            <a:extLst>
              <a:ext uri="{FF2B5EF4-FFF2-40B4-BE49-F238E27FC236}">
                <a16:creationId xmlns:a16="http://schemas.microsoft.com/office/drawing/2014/main" id="{687C31E1-B253-47F9-82C8-D2616271F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7" y="3429000"/>
            <a:ext cx="3040747" cy="228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7" name="Прямоугольник 1">
            <a:extLst>
              <a:ext uri="{FF2B5EF4-FFF2-40B4-BE49-F238E27FC236}">
                <a16:creationId xmlns:a16="http://schemas.microsoft.com/office/drawing/2014/main" id="{6150529F-559C-48D6-BD9C-118A16815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75" y="5782809"/>
            <a:ext cx="83549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200" dirty="0"/>
              <a:t>Fig. 50.</a:t>
            </a:r>
            <a:r>
              <a:rPr lang="en-US" sz="1200" dirty="0"/>
              <a:t> "Measurement illustration" prompt, Google Images, n.d. </a:t>
            </a:r>
          </a:p>
          <a:p>
            <a:r>
              <a:rPr lang="en-US" altLang="ru-RU" sz="1200" dirty="0"/>
              <a:t>https://encrypted-tbn2.gstatic.com/images?q=tbn:ANd9GcSdTPna32raJDfxanjz_6s3SLyUzTBtQtu_5yyjFufTmiBwcfwI</a:t>
            </a:r>
            <a:endParaRPr lang="ru-RU" alt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996BF457-6666-4008-8A2B-8B04D729A060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4D463D-0408-4A12-90E4-FA5D49850970}"/>
              </a:ext>
            </a:extLst>
          </p:cNvPr>
          <p:cNvSpPr/>
          <p:nvPr/>
        </p:nvSpPr>
        <p:spPr>
          <a:xfrm>
            <a:off x="5377767" y="3612506"/>
            <a:ext cx="3651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49. "Measurement system device" prompt, All-pribors.ru, n.d. </a:t>
            </a:r>
          </a:p>
          <a:p>
            <a:r>
              <a:rPr lang="en-US" sz="1200" dirty="0"/>
              <a:t>https://all-pribors.ru/images/ot/12/51498-12-1.jpg</a:t>
            </a:r>
            <a:endParaRPr lang="ru-RU" sz="12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инки по запросу Измерительная система"/>
          <p:cNvPicPr/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9312" y="2039111"/>
            <a:ext cx="5893915" cy="37489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310F618E-F741-4443-85AE-9258CC5A0F4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B49D07D-25E2-4B6F-AAB4-D1D87B8629AB}"/>
              </a:ext>
            </a:extLst>
          </p:cNvPr>
          <p:cNvSpPr/>
          <p:nvPr/>
        </p:nvSpPr>
        <p:spPr>
          <a:xfrm>
            <a:off x="263757" y="5788049"/>
            <a:ext cx="88447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51. "Measurement system illustration" prompt, Google Images, n.d. </a:t>
            </a:r>
          </a:p>
          <a:p>
            <a:r>
              <a:rPr lang="en-US" sz="1200" dirty="0"/>
              <a:t>https://encrypted-tbn2.gstatic.com/images?q=tbn:ANd9GcTOyMEuRFzqtSurPm9VMeGVhB8lzCfVKw3qeVUH_ide84WXMiuN</a:t>
            </a:r>
            <a:endParaRPr lang="ru-RU" sz="1200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B517F0AC-38AA-42DA-8096-4B2259437F20}"/>
              </a:ext>
            </a:extLst>
          </p:cNvPr>
          <p:cNvSpPr/>
          <p:nvPr/>
        </p:nvSpPr>
        <p:spPr>
          <a:xfrm>
            <a:off x="327623" y="61147"/>
            <a:ext cx="8708923" cy="18739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FF0000"/>
                </a:solidFill>
              </a:rPr>
              <a:t>O'lchash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tizimi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/>
              <a:t>-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boshqariladigan</a:t>
            </a:r>
            <a:r>
              <a:rPr lang="en-US" sz="2000" b="1" dirty="0"/>
              <a:t> </a:t>
            </a:r>
            <a:r>
              <a:rPr lang="en-US" sz="2000" b="1" dirty="0" err="1"/>
              <a:t>muxitga</a:t>
            </a:r>
            <a:r>
              <a:rPr lang="en-US" sz="2000" b="1" dirty="0"/>
              <a:t> </a:t>
            </a:r>
            <a:r>
              <a:rPr lang="en-US" sz="2000" b="1" dirty="0" err="1"/>
              <a:t>xos</a:t>
            </a:r>
            <a:r>
              <a:rPr lang="en-US" sz="2000" b="1" dirty="0"/>
              <a:t> </a:t>
            </a:r>
            <a:r>
              <a:rPr lang="en-US" sz="2000" b="1" dirty="0" err="1"/>
              <a:t>bo'lgan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yoki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nechta</a:t>
            </a:r>
            <a:r>
              <a:rPr lang="en-US" sz="2000" b="1" dirty="0"/>
              <a:t> </a:t>
            </a:r>
            <a:r>
              <a:rPr lang="en-US" sz="2000" b="1" dirty="0" err="1"/>
              <a:t>fizik</a:t>
            </a:r>
            <a:r>
              <a:rPr lang="en-US" sz="2000" b="1" dirty="0"/>
              <a:t> </a:t>
            </a:r>
            <a:r>
              <a:rPr lang="en-US" sz="2000" b="1" dirty="0" err="1"/>
              <a:t>kattaliklarni</a:t>
            </a:r>
            <a:r>
              <a:rPr lang="en-US" sz="2000" b="1" dirty="0"/>
              <a:t> </a:t>
            </a:r>
            <a:r>
              <a:rPr lang="en-US" sz="2000" b="1" dirty="0" err="1"/>
              <a:t>o'lchash</a:t>
            </a:r>
            <a:r>
              <a:rPr lang="en-US" sz="2000" b="1" dirty="0"/>
              <a:t> </a:t>
            </a:r>
            <a:r>
              <a:rPr lang="en-US" sz="2000" b="1" dirty="0" err="1"/>
              <a:t>uchun</a:t>
            </a:r>
            <a:r>
              <a:rPr lang="en-US" sz="2000" b="1" dirty="0"/>
              <a:t> </a:t>
            </a:r>
            <a:r>
              <a:rPr lang="en-US" sz="2000" b="1" dirty="0" err="1"/>
              <a:t>mo`ljallangan</a:t>
            </a:r>
            <a:r>
              <a:rPr lang="en-US" sz="2000" b="1" dirty="0"/>
              <a:t> </a:t>
            </a:r>
            <a:r>
              <a:rPr lang="en-US" sz="2000" b="1" dirty="0" err="1"/>
              <a:t>hamda</a:t>
            </a:r>
            <a:r>
              <a:rPr lang="en-US" sz="2000" b="1" dirty="0"/>
              <a:t> </a:t>
            </a:r>
            <a:r>
              <a:rPr lang="en-US" sz="2000" b="1" dirty="0" err="1"/>
              <a:t>shu</a:t>
            </a:r>
            <a:r>
              <a:rPr lang="en-US" sz="2000" b="1" dirty="0"/>
              <a:t> </a:t>
            </a:r>
            <a:r>
              <a:rPr lang="en-US" sz="2000" b="1" dirty="0" err="1"/>
              <a:t>muxitning</a:t>
            </a:r>
            <a:r>
              <a:rPr lang="en-US" sz="2000" b="1" dirty="0"/>
              <a:t> </a:t>
            </a:r>
            <a:r>
              <a:rPr lang="en-US" sz="2000" b="1" dirty="0" err="1"/>
              <a:t>turli</a:t>
            </a:r>
            <a:r>
              <a:rPr lang="en-US" sz="2000" b="1" dirty="0"/>
              <a:t> </a:t>
            </a:r>
            <a:r>
              <a:rPr lang="en-US" sz="2000" b="1" dirty="0" err="1"/>
              <a:t>nuqtalarida</a:t>
            </a:r>
            <a:r>
              <a:rPr lang="en-US" sz="2000" b="1" dirty="0"/>
              <a:t> </a:t>
            </a:r>
            <a:r>
              <a:rPr lang="en-US" sz="2000" b="1" dirty="0" err="1"/>
              <a:t>joylashgan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funktsional</a:t>
            </a:r>
            <a:r>
              <a:rPr lang="en-US" sz="2000" b="1" dirty="0"/>
              <a:t> </a:t>
            </a:r>
            <a:r>
              <a:rPr lang="en-US" sz="2000" b="1" dirty="0" err="1"/>
              <a:t>jihatdan</a:t>
            </a:r>
            <a:r>
              <a:rPr lang="en-US" sz="2000" b="1" dirty="0"/>
              <a:t> </a:t>
            </a:r>
            <a:r>
              <a:rPr lang="en-US" sz="2000" b="1" dirty="0" err="1"/>
              <a:t>birlashtirilgan</a:t>
            </a:r>
            <a:r>
              <a:rPr lang="en-US" sz="2000" b="1" dirty="0"/>
              <a:t> </a:t>
            </a:r>
            <a:r>
              <a:rPr lang="en-US" sz="2000" b="1" dirty="0" err="1"/>
              <a:t>o'lchovlar</a:t>
            </a:r>
            <a:r>
              <a:rPr lang="en-US" sz="2000" b="1" dirty="0"/>
              <a:t>, </a:t>
            </a:r>
            <a:r>
              <a:rPr lang="en-US" sz="2000" b="1" dirty="0" err="1"/>
              <a:t>o'lchash</a:t>
            </a:r>
            <a:r>
              <a:rPr lang="en-US" sz="2000" b="1" dirty="0"/>
              <a:t> </a:t>
            </a:r>
            <a:r>
              <a:rPr lang="en-US" sz="2000" b="1" dirty="0" err="1"/>
              <a:t>asboblari</a:t>
            </a:r>
            <a:r>
              <a:rPr lang="en-US" sz="2000" b="1" dirty="0"/>
              <a:t>, </a:t>
            </a:r>
            <a:r>
              <a:rPr lang="en-US" sz="2000" b="1" dirty="0" err="1"/>
              <a:t>o'lchash</a:t>
            </a:r>
            <a:r>
              <a:rPr lang="en-US" sz="2000" b="1" dirty="0"/>
              <a:t> </a:t>
            </a:r>
            <a:r>
              <a:rPr lang="en-US" sz="2000" b="1" dirty="0" err="1"/>
              <a:t>vositasi</a:t>
            </a:r>
            <a:r>
              <a:rPr lang="en-US" sz="2000" b="1" dirty="0"/>
              <a:t>, </a:t>
            </a:r>
            <a:r>
              <a:rPr lang="en-US" sz="2000" b="1" dirty="0" err="1"/>
              <a:t>elektron</a:t>
            </a:r>
            <a:r>
              <a:rPr lang="en-US" sz="2000" b="1" dirty="0"/>
              <a:t> </a:t>
            </a:r>
            <a:r>
              <a:rPr lang="en-US" sz="2000" b="1" dirty="0" err="1"/>
              <a:t>hisoblash</a:t>
            </a:r>
            <a:r>
              <a:rPr lang="en-US" sz="2000" b="1" dirty="0"/>
              <a:t> </a:t>
            </a:r>
            <a:r>
              <a:rPr lang="en-US" sz="2000" b="1" dirty="0" err="1"/>
              <a:t>mashinalari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boshqa</a:t>
            </a:r>
            <a:r>
              <a:rPr lang="en-US" sz="2000" b="1" dirty="0"/>
              <a:t> </a:t>
            </a:r>
            <a:r>
              <a:rPr lang="en-US" sz="2000" b="1" dirty="0" err="1"/>
              <a:t>texnik</a:t>
            </a:r>
            <a:r>
              <a:rPr lang="en-US" sz="2000" b="1" dirty="0"/>
              <a:t> </a:t>
            </a:r>
            <a:r>
              <a:rPr lang="en-US" sz="2000" b="1" dirty="0" err="1"/>
              <a:t>vositalar</a:t>
            </a:r>
            <a:r>
              <a:rPr lang="en-US" sz="2000" b="1" dirty="0"/>
              <a:t> </a:t>
            </a:r>
            <a:r>
              <a:rPr lang="en-US" sz="2000" b="1" dirty="0" err="1"/>
              <a:t>jamlanmasidir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38234844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Заголовок 1">
            <a:extLst>
              <a:ext uri="{FF2B5EF4-FFF2-40B4-BE49-F238E27FC236}">
                <a16:creationId xmlns:a16="http://schemas.microsoft.com/office/drawing/2014/main" id="{74E703AA-B769-451F-941C-5BED481EA4B6}"/>
              </a:ext>
            </a:extLst>
          </p:cNvPr>
          <p:cNvSpPr txBox="1">
            <a:spLocks/>
          </p:cNvSpPr>
          <p:nvPr/>
        </p:nvSpPr>
        <p:spPr>
          <a:xfrm>
            <a:off x="222250" y="404813"/>
            <a:ext cx="8597900" cy="5762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</a:t>
            </a:r>
            <a:r>
              <a:rPr lang="uz-Cyrl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uz-Cyrl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fr-FR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O’z DSt 8.010.2:2003</a:t>
            </a:r>
            <a:r>
              <a:rPr lang="uz-Cyrl-UZ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uz-Cyrl-UZ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</a:t>
            </a:r>
            <a:r>
              <a:rPr lang="uz-Cyrl-UZ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fr-FR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947" name="Подзаголовок 2">
            <a:extLst>
              <a:ext uri="{FF2B5EF4-FFF2-40B4-BE49-F238E27FC236}">
                <a16:creationId xmlns:a16="http://schemas.microsoft.com/office/drawing/2014/main" id="{4AEAFA99-D62B-4B82-A510-5CF41BBBED84}"/>
              </a:ext>
            </a:extLst>
          </p:cNvPr>
          <p:cNvSpPr txBox="1">
            <a:spLocks/>
          </p:cNvSpPr>
          <p:nvPr/>
        </p:nvSpPr>
        <p:spPr bwMode="auto">
          <a:xfrm>
            <a:off x="4034382" y="1459845"/>
            <a:ext cx="4510882" cy="41751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'е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ktg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хо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likl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rni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qs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rd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sign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rini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ushbu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'е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ktning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rid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shtirilib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o'z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 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g'l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funktsi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shtirilg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o'ch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o'lch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o'zg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rtkichl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ehm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shq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ех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nik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sit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uz-Cyrl-UZ" altLang="ru-RU" sz="2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altLang="ru-RU" sz="2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jmui</a:t>
            </a:r>
            <a:endParaRPr lang="ru-RU" altLang="ru-RU" sz="2200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2948" name="Picture 2" descr="Картинки по запросу &quot;АСУТП&quot;">
            <a:extLst>
              <a:ext uri="{FF2B5EF4-FFF2-40B4-BE49-F238E27FC236}">
                <a16:creationId xmlns:a16="http://schemas.microsoft.com/office/drawing/2014/main" id="{2008CC0F-0FF3-44E5-A47E-30B94BCD0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1" y="1341437"/>
            <a:ext cx="3337972" cy="205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9" name="Picture 4" descr="Картинки по запросу &quot;АСУТП&quot;">
            <a:extLst>
              <a:ext uri="{FF2B5EF4-FFF2-40B4-BE49-F238E27FC236}">
                <a16:creationId xmlns:a16="http://schemas.microsoft.com/office/drawing/2014/main" id="{C63E0284-444A-4EC1-88AD-9C0188784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26" y="3547407"/>
            <a:ext cx="3310864" cy="196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низ 3">
            <a:extLst>
              <a:ext uri="{FF2B5EF4-FFF2-40B4-BE49-F238E27FC236}">
                <a16:creationId xmlns:a16="http://schemas.microsoft.com/office/drawing/2014/main" id="{2D7CA66B-DFCE-4376-A690-A379CC24DB33}"/>
              </a:ext>
            </a:extLst>
          </p:cNvPr>
          <p:cNvSpPr/>
          <p:nvPr/>
        </p:nvSpPr>
        <p:spPr>
          <a:xfrm>
            <a:off x="6289823" y="1037500"/>
            <a:ext cx="566738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2952" name="Прямоугольник 1">
            <a:extLst>
              <a:ext uri="{FF2B5EF4-FFF2-40B4-BE49-F238E27FC236}">
                <a16:creationId xmlns:a16="http://schemas.microsoft.com/office/drawing/2014/main" id="{4011C488-CE70-475A-9219-BAC1F28A02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631" y="5799544"/>
            <a:ext cx="8595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sz="1200" dirty="0"/>
              <a:t>Fig. 52. </a:t>
            </a:r>
            <a:r>
              <a:rPr lang="uz-Cyrl-UZ" sz="1200" dirty="0"/>
              <a:t>”</a:t>
            </a:r>
            <a:r>
              <a:rPr lang="fr-FR" sz="1200" dirty="0"/>
              <a:t>Measurement device image</a:t>
            </a:r>
            <a:r>
              <a:rPr lang="uz-Cyrl-UZ" sz="1200" i="1" dirty="0"/>
              <a:t>”</a:t>
            </a:r>
            <a:r>
              <a:rPr lang="fr-FR" sz="1200" i="1" dirty="0"/>
              <a:t> </a:t>
            </a:r>
            <a:r>
              <a:rPr lang="fr-FR" sz="1200" dirty="0"/>
              <a:t>promt. Google Images. (n.d.). </a:t>
            </a:r>
          </a:p>
          <a:p>
            <a:r>
              <a:rPr lang="en-US" altLang="ru-RU" sz="1200" dirty="0"/>
              <a:t>https://encrypted-tbn2.gstatic.com/images?q=tbn:ANd9GcTavjQLOG7cl0LRn85fSjjGQdmQiXFph7R8ow7u6cILX6U9Hred</a:t>
            </a:r>
            <a:endParaRPr lang="ru-RU" alt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96323022-1411-4396-917F-C85727FB0664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ртинки по запросу технический манометр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420" y="214013"/>
            <a:ext cx="2422451" cy="297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0456" y="4787031"/>
            <a:ext cx="77059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qiymatini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asbob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8" name="Picture 10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3023" y="364454"/>
            <a:ext cx="2913405" cy="291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3715D851-94F3-4CA8-AB4C-8FA1BBFB3734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6DE28B-47B6-4809-91D5-66A403C2AA38}"/>
              </a:ext>
            </a:extLst>
          </p:cNvPr>
          <p:cNvSpPr/>
          <p:nvPr/>
        </p:nvSpPr>
        <p:spPr>
          <a:xfrm>
            <a:off x="144108" y="3484741"/>
            <a:ext cx="3923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</a:t>
            </a:r>
            <a:r>
              <a:rPr lang="uz-Cyrl-UZ" sz="1200" dirty="0"/>
              <a:t>3</a:t>
            </a:r>
            <a:r>
              <a:rPr lang="en-US" sz="1200" dirty="0"/>
              <a:t>. "Etalon voltmeter" prompt, Google Images, n.d. </a:t>
            </a:r>
            <a:endParaRPr lang="uz-Cyrl-UZ" sz="1200" dirty="0"/>
          </a:p>
          <a:p>
            <a:r>
              <a:rPr lang="en-US" sz="1200" dirty="0"/>
              <a:t>https://encrypted-tbn0.gstatic.com/images?q=tbn:ANd9GcQNeWqmNFCVlaKmFaTl2ofM-USgpEVctvuCZkGfJEmHt_RZS-Q5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0CEBABB-73D9-403E-A8EF-DA3F69F4B5D7}"/>
              </a:ext>
            </a:extLst>
          </p:cNvPr>
          <p:cNvSpPr/>
          <p:nvPr/>
        </p:nvSpPr>
        <p:spPr>
          <a:xfrm>
            <a:off x="4572000" y="3484741"/>
            <a:ext cx="4680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</a:t>
            </a:r>
            <a:r>
              <a:rPr lang="uz-Cyrl-UZ" sz="1200" dirty="0"/>
              <a:t>4</a:t>
            </a:r>
            <a:r>
              <a:rPr lang="en-US" sz="1200" dirty="0"/>
              <a:t>. "Voltmeter photo" prompt, </a:t>
            </a:r>
            <a:r>
              <a:rPr lang="en-US" sz="1200" dirty="0" err="1"/>
              <a:t>Felixmaocho.wordpress</a:t>
            </a:r>
            <a:r>
              <a:rPr lang="en-US" sz="1200" dirty="0"/>
              <a:t>, 2017. </a:t>
            </a:r>
            <a:r>
              <a:rPr lang="uz-Cyrl-UZ" sz="1200" dirty="0"/>
              <a:t> </a:t>
            </a:r>
            <a:r>
              <a:rPr lang="en-US" sz="1200" dirty="0"/>
              <a:t>https://felixmaocho.wordpress.com/wp-content/uploads/2017/06/voltimetro.jpg?w=350&amp;h=350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649741645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2196" y="4581128"/>
            <a:ext cx="87343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FF0000"/>
                </a:solidFill>
              </a:rPr>
              <a:t>Etalon</a:t>
            </a:r>
            <a:r>
              <a:rPr lang="en-US" sz="2400" b="1" dirty="0"/>
              <a:t> - </a:t>
            </a:r>
            <a:r>
              <a:rPr lang="en-US" sz="2400" b="1" dirty="0" err="1"/>
              <a:t>bu</a:t>
            </a:r>
            <a:r>
              <a:rPr lang="en-US" sz="2400" b="1" dirty="0"/>
              <a:t> </a:t>
            </a:r>
            <a:r>
              <a:rPr lang="en-US" sz="2400" b="1" dirty="0" err="1"/>
              <a:t>fizik</a:t>
            </a:r>
            <a:r>
              <a:rPr lang="en-US" sz="2400" b="1" dirty="0"/>
              <a:t> </a:t>
            </a:r>
            <a:r>
              <a:rPr lang="en-US" sz="2400" b="1" dirty="0" err="1"/>
              <a:t>kattalik</a:t>
            </a:r>
            <a:r>
              <a:rPr lang="en-US" sz="2400" b="1" dirty="0"/>
              <a:t> </a:t>
            </a:r>
            <a:r>
              <a:rPr lang="en-US" sz="2400" b="1" dirty="0" err="1"/>
              <a:t>birligini</a:t>
            </a:r>
            <a:r>
              <a:rPr lang="en-US" sz="2400" b="1" dirty="0"/>
              <a:t> </a:t>
            </a:r>
            <a:r>
              <a:rPr lang="en-US" sz="2400" b="1" dirty="0" err="1"/>
              <a:t>tiklash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saqlash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mo'ljallangan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uning</a:t>
            </a:r>
            <a:r>
              <a:rPr lang="en-US" sz="2400" b="1" dirty="0"/>
              <a:t> </a:t>
            </a:r>
            <a:r>
              <a:rPr lang="en-US" sz="2400" b="1" dirty="0" err="1"/>
              <a:t>o'lchamini</a:t>
            </a:r>
            <a:r>
              <a:rPr lang="en-US" sz="2400" b="1" dirty="0"/>
              <a:t> </a:t>
            </a:r>
            <a:r>
              <a:rPr lang="en-US" sz="2400" b="1" dirty="0" err="1"/>
              <a:t>shu</a:t>
            </a:r>
            <a:r>
              <a:rPr lang="en-US" sz="2400" b="1" dirty="0"/>
              <a:t> </a:t>
            </a:r>
            <a:r>
              <a:rPr lang="en-US" sz="2400" b="1" dirty="0" err="1"/>
              <a:t>kattalikni</a:t>
            </a:r>
            <a:r>
              <a:rPr lang="en-US" sz="2400" b="1" dirty="0"/>
              <a:t> </a:t>
            </a:r>
            <a:r>
              <a:rPr lang="en-US" sz="2400" b="1" dirty="0" err="1"/>
              <a:t>o`lchovchi</a:t>
            </a:r>
            <a:r>
              <a:rPr lang="en-US" sz="2400" b="1" dirty="0"/>
              <a:t> </a:t>
            </a:r>
            <a:r>
              <a:rPr lang="en-US" sz="2400" b="1" dirty="0" err="1"/>
              <a:t>boshqa</a:t>
            </a:r>
            <a:r>
              <a:rPr lang="en-US" sz="2400" b="1" dirty="0"/>
              <a:t> </a:t>
            </a:r>
            <a:r>
              <a:rPr lang="en-US" sz="2400" b="1" dirty="0" err="1"/>
              <a:t>o'lchash</a:t>
            </a:r>
            <a:r>
              <a:rPr lang="en-US" sz="2400" b="1" dirty="0"/>
              <a:t> </a:t>
            </a:r>
            <a:r>
              <a:rPr lang="en-US" sz="2400" b="1" dirty="0" err="1"/>
              <a:t>vositalariga</a:t>
            </a:r>
            <a:r>
              <a:rPr lang="en-US" sz="2400" b="1" dirty="0"/>
              <a:t> </a:t>
            </a:r>
            <a:r>
              <a:rPr lang="en-US" sz="2400" b="1" dirty="0" err="1"/>
              <a:t>uzatish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mo'ljallangan</a:t>
            </a:r>
            <a:r>
              <a:rPr lang="en-US" sz="2400" b="1" dirty="0"/>
              <a:t> </a:t>
            </a:r>
            <a:r>
              <a:rPr lang="en-US" sz="2400" b="1" dirty="0" err="1"/>
              <a:t>o'lchov</a:t>
            </a:r>
            <a:r>
              <a:rPr lang="en-US" sz="2400" b="1" dirty="0"/>
              <a:t> </a:t>
            </a:r>
            <a:r>
              <a:rPr lang="en-US" sz="2400" b="1" dirty="0" err="1"/>
              <a:t>vositasi</a:t>
            </a:r>
            <a:r>
              <a:rPr lang="en-US" sz="2400" b="1" dirty="0"/>
              <a:t> (</a:t>
            </a:r>
            <a:r>
              <a:rPr lang="en-US" sz="2400" b="1" dirty="0" err="1"/>
              <a:t>yoki</a:t>
            </a:r>
            <a:r>
              <a:rPr lang="en-US" sz="2400" b="1" dirty="0"/>
              <a:t> </a:t>
            </a:r>
            <a:r>
              <a:rPr lang="en-US" sz="2400" b="1" dirty="0" err="1"/>
              <a:t>o'lchov</a:t>
            </a:r>
            <a:r>
              <a:rPr lang="en-US" sz="2400" b="1" dirty="0"/>
              <a:t> </a:t>
            </a:r>
            <a:r>
              <a:rPr lang="en-US" sz="2400" b="1" dirty="0" err="1"/>
              <a:t>vositalari</a:t>
            </a:r>
            <a:r>
              <a:rPr lang="en-US" sz="2400" b="1" dirty="0"/>
              <a:t> </a:t>
            </a:r>
            <a:r>
              <a:rPr lang="en-US" sz="2400" b="1" dirty="0" err="1"/>
              <a:t>majmuasi</a:t>
            </a:r>
            <a:r>
              <a:rPr lang="en-US" sz="2400" b="1" dirty="0"/>
              <a:t>).</a:t>
            </a:r>
            <a:endParaRPr lang="ru-RU" sz="2400" b="1" dirty="0"/>
          </a:p>
        </p:txBody>
      </p:sp>
      <p:pic>
        <p:nvPicPr>
          <p:cNvPr id="6" name="Рисунок 5" descr="Картинки по запросу МП-60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08" t="7492" r="13689" b="2738"/>
          <a:stretch/>
        </p:blipFill>
        <p:spPr bwMode="auto">
          <a:xfrm>
            <a:off x="4831020" y="59289"/>
            <a:ext cx="4032974" cy="3398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4" name="Picture 6" descr="Картинки по запросу образцовый манометр с зеркальной шкалой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72726"/>
            <a:ext cx="2592288" cy="305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5DF6E7B4-B26D-4D5B-8558-14E6D400FD8E}"/>
              </a:ext>
            </a:extLst>
          </p:cNvPr>
          <p:cNvSpPr/>
          <p:nvPr/>
        </p:nvSpPr>
        <p:spPr>
          <a:xfrm>
            <a:off x="8449691" y="6172026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B417AF9-6B31-4147-903A-61849075B1A3}"/>
              </a:ext>
            </a:extLst>
          </p:cNvPr>
          <p:cNvSpPr/>
          <p:nvPr/>
        </p:nvSpPr>
        <p:spPr>
          <a:xfrm>
            <a:off x="185280" y="3945395"/>
            <a:ext cx="4690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Fig. 5</a:t>
            </a:r>
            <a:r>
              <a:rPr lang="uz-Cyrl-UZ" sz="1200" dirty="0"/>
              <a:t>5</a:t>
            </a:r>
            <a:r>
              <a:rPr lang="fr-FR" sz="1200" dirty="0"/>
              <a:t>. "Etalon device" prompt, Bizkim.uz, n.d. </a:t>
            </a:r>
            <a:endParaRPr lang="uz-Cyrl-UZ" sz="1200" dirty="0"/>
          </a:p>
          <a:p>
            <a:r>
              <a:rPr lang="en-US" sz="1200" dirty="0"/>
              <a:t>https://bizkim.uz/foto_product/s/5341_218_3WPwBTbtafCP_1.jpg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46A7012-4E90-4961-92FB-3449DE63D666}"/>
              </a:ext>
            </a:extLst>
          </p:cNvPr>
          <p:cNvSpPr/>
          <p:nvPr/>
        </p:nvSpPr>
        <p:spPr>
          <a:xfrm>
            <a:off x="5199752" y="3945395"/>
            <a:ext cx="3882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</a:t>
            </a:r>
            <a:r>
              <a:rPr lang="uz-Cyrl-UZ" sz="1200" dirty="0"/>
              <a:t>6</a:t>
            </a:r>
            <a:r>
              <a:rPr lang="en-US" sz="1200" dirty="0"/>
              <a:t>. "Measurement tool" prompt, All-pribors.ru, n.d. </a:t>
            </a:r>
            <a:endParaRPr lang="uz-Cyrl-UZ" sz="1200" dirty="0"/>
          </a:p>
          <a:p>
            <a:r>
              <a:rPr lang="en-US" sz="1200" dirty="0"/>
              <a:t>https://all-pribors.ru/images/ot/16//52189-16-1.jpg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57031210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0"/>
            <a:ext cx="8964488" cy="7029400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15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Foydalanilgan</a:t>
            </a:r>
            <a:r>
              <a:rPr lang="en-US" sz="15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adabiyotlar</a:t>
            </a:r>
            <a:endParaRPr lang="en-US" sz="15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uz-Cyrl-UZ" sz="1500" dirty="0">
                <a:solidFill>
                  <a:srgbClr val="002060"/>
                </a:solidFill>
                <a:latin typeface="+mj-lt"/>
              </a:rPr>
              <a:t>1. </a:t>
            </a:r>
            <a:r>
              <a:rPr lang="uz-Cyrl-UZ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Mеtrоlоgiya, аtаmаlаr vа tа’riflаr. Qo’llаnmа. Хаkimоv О.SH. Tоshkеnt. 2005 y.</a:t>
            </a:r>
            <a:endParaRPr lang="ru-RU" sz="1500" kern="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uz-Cyrl-UZ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2. Mеtrоlоgiya аsоslаri. O’quv qo’llаnmа. Ismаtullаеv P.R., Qоdirоvа SH.А. Tоshkеnt – 2012, 310 b.</a:t>
            </a:r>
            <a:endParaRPr lang="ru-RU" sz="1500" kern="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uz-Cyrl-UZ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3. O’lchashning fizikaviy asoslari. Darslik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.</a:t>
            </a:r>
            <a:r>
              <a:rPr lang="uz-Cyrl-UZ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Kalandarov P.I.. / 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– T:” TIQXMMI” MTU, 2023, 232 b. </a:t>
            </a:r>
            <a:endParaRPr lang="ru-RU" sz="1500" kern="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uz-Cyrl-UZ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4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.Handbook of Metrology and Testing 2</a:t>
            </a:r>
            <a:r>
              <a:rPr lang="en-US" sz="1500" kern="0" baseline="30000" dirty="0">
                <a:solidFill>
                  <a:srgbClr val="002060"/>
                </a:solidFill>
                <a:latin typeface="Arial" panose="020B0604020202020204" pitchFamily="34" charset="0"/>
              </a:rPr>
              <a:t>nd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ed. 2011, Horst </a:t>
            </a:r>
            <a:r>
              <a:rPr lang="en-US" sz="1500" kern="0" dirty="0" err="1">
                <a:solidFill>
                  <a:srgbClr val="002060"/>
                </a:solidFill>
                <a:latin typeface="Arial" panose="020B0604020202020204" pitchFamily="34" charset="0"/>
              </a:rPr>
              <a:t>Czichos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, Leslie E. Smith / Springer Edition, New York, 2011. 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5.Aholod.ru.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Digital measuring instrument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https://aholod.ru/wa-data/public/shop/products/20/27/2720/images/2720/2720.750x0.jpg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6.Chipdip.ru.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Measuring device scheme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https://static.chipdip.ru/lib/678/DOC014678019.jpg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7.Ozon.ru.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Digital multimeter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https://ir.ozone.ru/s3/multimedia-r/c1000/6128192679.jpg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8.Uzum. (2024).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Measurement device photo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https://images.uzum.uz/cn9ad5ps99ouqbfv29k0/original.jpg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9.Reichelt.de.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Oscilloscope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https://cdn-reichelt.de/resize/330/-/web/artikel_ws/D100/PEAKTECH_205-10_01.jpg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10.Belarusinfo.by. (2019).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Measurement device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https://www.belarusinfo.by/ru/images/stories/photo_gallery/70k/66153/3.jpg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11.Bizkim.uz.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Measurement instrument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https://bizkim.uz/foto_product/5307_101_OEwdL3K7yXnA_3.jpg</a:t>
            </a:r>
          </a:p>
          <a:p>
            <a:pPr marL="0" indent="0" algn="just">
              <a:buNone/>
            </a:pP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12.Lizantan.com. (n.d.). </a:t>
            </a:r>
            <a:r>
              <a:rPr lang="en-US" sz="1500" i="1" kern="0" dirty="0">
                <a:solidFill>
                  <a:srgbClr val="002060"/>
                </a:solidFill>
                <a:latin typeface="Arial" panose="020B0604020202020204" pitchFamily="34" charset="0"/>
              </a:rPr>
              <a:t>Resistance box</a:t>
            </a:r>
            <a:r>
              <a:rPr lang="en-US" sz="1500" kern="0" dirty="0">
                <a:solidFill>
                  <a:srgbClr val="002060"/>
                </a:solidFill>
                <a:latin typeface="Arial" panose="020B0604020202020204" pitchFamily="34" charset="0"/>
              </a:rPr>
              <a:t> [Image]. Retrieved October 2, 2025, from </a:t>
            </a:r>
            <a:r>
              <a:rPr lang="en-US" sz="1500" u="sng" kern="0" dirty="0">
                <a:solidFill>
                  <a:srgbClr val="002060"/>
                </a:solidFill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https://lizantan.com/files/product-image</a:t>
            </a:r>
            <a:r>
              <a:rPr lang="en-US" sz="1500" u="sng" dirty="0">
                <a:solidFill>
                  <a:srgbClr val="002060"/>
                </a:solidFill>
                <a:latin typeface="+mj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/magazin-soprotivleniya-r4833.jpg</a:t>
            </a:r>
            <a:endParaRPr lang="ru-RU" sz="1500" dirty="0">
              <a:solidFill>
                <a:srgbClr val="002060"/>
              </a:solidFill>
              <a:latin typeface="+mj-lt"/>
            </a:endParaRPr>
          </a:p>
          <a:p>
            <a:pPr marL="0" indent="0" algn="just">
              <a:buNone/>
            </a:pPr>
            <a:r>
              <a:rPr lang="ru-RU" sz="1500" dirty="0">
                <a:solidFill>
                  <a:srgbClr val="002060"/>
                </a:solidFill>
                <a:latin typeface="+mj-lt"/>
              </a:rPr>
              <a:t>·  </a:t>
            </a:r>
            <a:endParaRPr lang="en-US" sz="1500" dirty="0">
              <a:solidFill>
                <a:srgbClr val="002060"/>
              </a:solidFill>
              <a:latin typeface="+mj-lt"/>
            </a:endParaRPr>
          </a:p>
          <a:p>
            <a:pPr marL="0" indent="0" algn="just">
              <a:buNone/>
            </a:pPr>
            <a:endParaRPr lang="ru-RU" sz="1500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5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5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5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500" dirty="0">
              <a:solidFill>
                <a:srgbClr val="00206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A4BA64FD-85F5-440D-8D75-1D80C3EFB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61199" y="6492875"/>
            <a:ext cx="2847975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© </a:t>
            </a:r>
            <a:r>
              <a:rPr lang="en-US" dirty="0" err="1"/>
              <a:t>B.Khamdamov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17871</TotalTime>
  <Words>3866</Words>
  <Application>Microsoft Office PowerPoint</Application>
  <PresentationFormat>Экран (4:3)</PresentationFormat>
  <Paragraphs>248</Paragraphs>
  <Slides>32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Palatino Linotype</vt:lpstr>
      <vt:lpstr>Times New Roman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o'lchаsh uskunаsi (O’z DSt 8.010.2:2003 gа ko'rа)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855</cp:revision>
  <cp:lastPrinted>2017-11-03T05:24:17Z</cp:lastPrinted>
  <dcterms:created xsi:type="dcterms:W3CDTF">2004-09-03T10:58:13Z</dcterms:created>
  <dcterms:modified xsi:type="dcterms:W3CDTF">2025-10-02T15:45:28Z</dcterms:modified>
</cp:coreProperties>
</file>