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4"/>
  </p:notesMasterIdLst>
  <p:handoutMasterIdLst>
    <p:handoutMasterId r:id="rId35"/>
  </p:handoutMasterIdLst>
  <p:sldIdLst>
    <p:sldId id="422" r:id="rId2"/>
    <p:sldId id="423" r:id="rId3"/>
    <p:sldId id="424" r:id="rId4"/>
    <p:sldId id="306" r:id="rId5"/>
    <p:sldId id="335" r:id="rId6"/>
    <p:sldId id="338" r:id="rId7"/>
    <p:sldId id="336" r:id="rId8"/>
    <p:sldId id="340" r:id="rId9"/>
    <p:sldId id="337" r:id="rId10"/>
    <p:sldId id="339" r:id="rId11"/>
    <p:sldId id="258" r:id="rId12"/>
    <p:sldId id="257" r:id="rId13"/>
    <p:sldId id="343" r:id="rId14"/>
    <p:sldId id="668" r:id="rId15"/>
    <p:sldId id="669" r:id="rId16"/>
    <p:sldId id="670" r:id="rId17"/>
    <p:sldId id="347" r:id="rId18"/>
    <p:sldId id="349" r:id="rId19"/>
    <p:sldId id="350" r:id="rId20"/>
    <p:sldId id="671" r:id="rId21"/>
    <p:sldId id="351" r:id="rId22"/>
    <p:sldId id="353" r:id="rId23"/>
    <p:sldId id="357" r:id="rId24"/>
    <p:sldId id="354" r:id="rId25"/>
    <p:sldId id="355" r:id="rId26"/>
    <p:sldId id="356" r:id="rId27"/>
    <p:sldId id="361" r:id="rId28"/>
    <p:sldId id="358" r:id="rId29"/>
    <p:sldId id="360" r:id="rId30"/>
    <p:sldId id="359" r:id="rId31"/>
    <p:sldId id="425" r:id="rId32"/>
    <p:sldId id="427" r:id="rId33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0000"/>
    <a:srgbClr val="3333FF"/>
    <a:srgbClr val="CCECFF"/>
    <a:srgbClr val="D2FCFA"/>
    <a:srgbClr val="00FFFF"/>
    <a:srgbClr val="EB89D8"/>
    <a:srgbClr val="43DD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48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532194-9C67-431C-9CD9-ADEB94FCC363}" type="doc">
      <dgm:prSet loTypeId="urn:microsoft.com/office/officeart/2005/8/layout/hierarchy6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33F90D72-452E-4FE0-B6DB-63322236F8CD}">
      <dgm:prSet phldrT="[Текст]"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O`lchash usullari</a:t>
          </a:r>
          <a:endParaRPr lang="ru-RU" sz="2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F87246C-8228-487A-AD79-70DD17641ACF}" type="parTrans" cxnId="{15A5F682-950D-4D07-82F3-03AE269DACA7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DD90734D-152D-4152-86FC-858BF9BAFB24}" type="sibTrans" cxnId="{15A5F682-950D-4D07-82F3-03AE269DACA7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99CBA6B9-C6BC-400B-A381-88478749C58E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Bevosita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baholash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usuli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6D03222-5416-48E0-AF67-8B7C39D29C6E}" type="parTrans" cxnId="{6D16293E-C028-4288-91C5-08B066549709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4A25427B-6902-450D-8F23-AF4107DD3082}" type="sibTrans" cxnId="{6D16293E-C028-4288-91C5-08B066549709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DAA8E2F7-D912-4866-8E93-85A7DAEF8470}">
      <dgm:prSet phldrT="[Текст]" custT="1"/>
      <dgm:spPr/>
      <dgm:t>
        <a:bodyPr/>
        <a:lstStyle/>
        <a:p>
          <a:r>
            <a:rPr lang="en-US" sz="20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O`lchov bilan taqqoslash usuli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9E8F074-6D37-4D84-B639-58B4F05862A2}" type="parTrans" cxnId="{94989B6C-0E06-420B-A278-11A8A43D4C52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4395790D-7E73-4A80-90B3-91D9F3F70571}" type="sibTrans" cxnId="{94989B6C-0E06-420B-A278-11A8A43D4C52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48CC4A3B-ADF1-4BAF-AD18-3FB7629AD793}">
      <dgm:prSet phldrT="[Текст]" custT="1"/>
      <dgm:spPr/>
      <dgm:t>
        <a:bodyPr vert="vert270"/>
        <a:lstStyle/>
        <a:p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Mos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keltirish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usuli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2063A35-B32C-4702-BFDB-CB887A44E99B}" type="sibTrans" cxnId="{55CC3CFC-EACB-46B2-9252-D5DD8A821AF7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26733C0E-1097-4CB8-8806-5D2B57435C40}" type="parTrans" cxnId="{55CC3CFC-EACB-46B2-9252-D5DD8A821AF7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4B32D90C-2E1F-4157-A365-4973D55B2E1D}">
      <dgm:prSet phldrT="[Текст]" custT="1"/>
      <dgm:spPr/>
      <dgm:t>
        <a:bodyPr vert="vert270"/>
        <a:lstStyle/>
        <a:p>
          <a:r>
            <a:rPr lang="en-US" sz="20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O`rin almashtirish usuli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ED6E045-CA4E-4A26-B3F2-31E86FFF3C5B}" type="sibTrans" cxnId="{8F54CA3D-23DB-4517-B111-DDD021CCA89D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7678ED38-3D5A-41CE-8DCF-8421AFE4506A}" type="parTrans" cxnId="{8F54CA3D-23DB-4517-B111-DDD021CCA89D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961C940E-47C2-4FAC-9F7C-AFF4E675F14E}">
      <dgm:prSet phldrT="[Текст]" custT="1"/>
      <dgm:spPr/>
      <dgm:t>
        <a:bodyPr vert="vert270"/>
        <a:lstStyle/>
        <a:p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Nol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970949C-8134-4856-9C23-C6243F6B46B1}" type="sibTrans" cxnId="{55B2D730-AB88-4A2B-9BF3-A0FB6E544809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613E6D5B-B25B-42C3-B9A6-5C6DBCE51907}" type="parTrans" cxnId="{55B2D730-AB88-4A2B-9BF3-A0FB6E544809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49696705-592A-4BBB-9242-A57D26CADEFC}">
      <dgm:prSet phldrT="[Текст]" custT="1"/>
      <dgm:spPr/>
      <dgm:t>
        <a:bodyPr vert="vert270"/>
        <a:lstStyle/>
        <a:p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Differentsial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B22F750-FA26-4F88-B5EB-FE60160B9129}" type="sibTrans" cxnId="{7DB43B5B-7129-4EB5-B4E6-E6484BDB7F38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DC383262-DFE6-4BF1-B373-974967EB63DC}" type="parTrans" cxnId="{7DB43B5B-7129-4EB5-B4E6-E6484BDB7F38}">
      <dgm:prSet/>
      <dgm:spPr/>
      <dgm:t>
        <a:bodyPr/>
        <a:lstStyle/>
        <a:p>
          <a:endParaRPr lang="ru-RU" sz="1600" b="1">
            <a:solidFill>
              <a:schemeClr val="tx1"/>
            </a:solidFill>
          </a:endParaRPr>
        </a:p>
      </dgm:t>
    </dgm:pt>
    <dgm:pt modelId="{2E4326D6-8B0C-4999-8FC6-7AC43D47F9CB}" type="pres">
      <dgm:prSet presAssocID="{F9532194-9C67-431C-9CD9-ADEB94FCC36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A4453B0-D98B-4F9A-8DF7-C831F630EEBF}" type="pres">
      <dgm:prSet presAssocID="{F9532194-9C67-431C-9CD9-ADEB94FCC363}" presName="hierFlow" presStyleCnt="0"/>
      <dgm:spPr/>
    </dgm:pt>
    <dgm:pt modelId="{BDD20467-EB82-4309-AF2A-7A7A61A783BF}" type="pres">
      <dgm:prSet presAssocID="{F9532194-9C67-431C-9CD9-ADEB94FCC36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67BF5DB-865B-4B42-AB90-76A1E79BA1B0}" type="pres">
      <dgm:prSet presAssocID="{33F90D72-452E-4FE0-B6DB-63322236F8CD}" presName="Name14" presStyleCnt="0"/>
      <dgm:spPr/>
    </dgm:pt>
    <dgm:pt modelId="{E862E810-AAD1-4511-B53E-429C283D4F3D}" type="pres">
      <dgm:prSet presAssocID="{33F90D72-452E-4FE0-B6DB-63322236F8CD}" presName="level1Shape" presStyleLbl="node0" presStyleIdx="0" presStyleCnt="1" custScaleX="589465" custScaleY="120447" custLinFactNeighborX="-14465" custLinFactNeighborY="-75162">
        <dgm:presLayoutVars>
          <dgm:chPref val="3"/>
        </dgm:presLayoutVars>
      </dgm:prSet>
      <dgm:spPr>
        <a:prstGeom prst="rect">
          <a:avLst/>
        </a:prstGeom>
      </dgm:spPr>
    </dgm:pt>
    <dgm:pt modelId="{1FC31842-57A3-4E0B-9887-2E91EDA3FA04}" type="pres">
      <dgm:prSet presAssocID="{33F90D72-452E-4FE0-B6DB-63322236F8CD}" presName="hierChild2" presStyleCnt="0"/>
      <dgm:spPr/>
    </dgm:pt>
    <dgm:pt modelId="{C16583D8-0CDC-44CB-8A46-D594AE6E78D1}" type="pres">
      <dgm:prSet presAssocID="{46D03222-5416-48E0-AF67-8B7C39D29C6E}" presName="Name19" presStyleLbl="parChTrans1D2" presStyleIdx="0" presStyleCnt="2" custScaleX="2000000" custScaleY="2000000"/>
      <dgm:spPr/>
    </dgm:pt>
    <dgm:pt modelId="{3FD9374D-EF43-4BD3-BD7B-52B0E45C641A}" type="pres">
      <dgm:prSet presAssocID="{99CBA6B9-C6BC-400B-A381-88478749C58E}" presName="Name21" presStyleCnt="0"/>
      <dgm:spPr/>
    </dgm:pt>
    <dgm:pt modelId="{FEFFA346-FDF1-42BD-8287-AEAD11138F35}" type="pres">
      <dgm:prSet presAssocID="{99CBA6B9-C6BC-400B-A381-88478749C58E}" presName="level2Shape" presStyleLbl="node2" presStyleIdx="0" presStyleCnt="2" custScaleX="587329" custScaleY="174990" custLinFactNeighborX="-89197" custLinFactNeighborY="4322"/>
      <dgm:spPr>
        <a:prstGeom prst="rect">
          <a:avLst/>
        </a:prstGeom>
      </dgm:spPr>
    </dgm:pt>
    <dgm:pt modelId="{085FC4AF-34E9-4AF1-80F6-4B934E2DB23D}" type="pres">
      <dgm:prSet presAssocID="{99CBA6B9-C6BC-400B-A381-88478749C58E}" presName="hierChild3" presStyleCnt="0"/>
      <dgm:spPr/>
    </dgm:pt>
    <dgm:pt modelId="{9D022F56-3CB0-47F0-AFB1-20410DA1D737}" type="pres">
      <dgm:prSet presAssocID="{B9E8F074-6D37-4D84-B639-58B4F05862A2}" presName="Name19" presStyleLbl="parChTrans1D2" presStyleIdx="1" presStyleCnt="2" custScaleX="2000000" custScaleY="2000000"/>
      <dgm:spPr/>
    </dgm:pt>
    <dgm:pt modelId="{D6DCE680-A9F2-4708-BCBF-F4EF800DEEA6}" type="pres">
      <dgm:prSet presAssocID="{DAA8E2F7-D912-4866-8E93-85A7DAEF8470}" presName="Name21" presStyleCnt="0"/>
      <dgm:spPr/>
    </dgm:pt>
    <dgm:pt modelId="{110427BA-0773-43FE-B7E0-BA395867422C}" type="pres">
      <dgm:prSet presAssocID="{DAA8E2F7-D912-4866-8E93-85A7DAEF8470}" presName="level2Shape" presStyleLbl="node2" presStyleIdx="1" presStyleCnt="2" custScaleX="544648" custScaleY="172604" custLinFactNeighborX="20433" custLinFactNeighborY="5635"/>
      <dgm:spPr>
        <a:prstGeom prst="rect">
          <a:avLst/>
        </a:prstGeom>
      </dgm:spPr>
    </dgm:pt>
    <dgm:pt modelId="{3664F494-89C2-4D67-95D0-D4C50AB870E5}" type="pres">
      <dgm:prSet presAssocID="{DAA8E2F7-D912-4866-8E93-85A7DAEF8470}" presName="hierChild3" presStyleCnt="0"/>
      <dgm:spPr/>
    </dgm:pt>
    <dgm:pt modelId="{F5B364E5-E986-4A93-944A-D8222273E56F}" type="pres">
      <dgm:prSet presAssocID="{DC383262-DFE6-4BF1-B373-974967EB63DC}" presName="Name19" presStyleLbl="parChTrans1D3" presStyleIdx="0" presStyleCnt="4" custScaleX="2000000" custScaleY="2000000"/>
      <dgm:spPr/>
    </dgm:pt>
    <dgm:pt modelId="{2926EE04-32F0-415B-B338-B33B3CD8478B}" type="pres">
      <dgm:prSet presAssocID="{49696705-592A-4BBB-9242-A57D26CADEFC}" presName="Name21" presStyleCnt="0"/>
      <dgm:spPr/>
    </dgm:pt>
    <dgm:pt modelId="{B1094EA3-AD80-4E36-A752-46E3B0C140CC}" type="pres">
      <dgm:prSet presAssocID="{49696705-592A-4BBB-9242-A57D26CADEFC}" presName="level2Shape" presStyleLbl="node3" presStyleIdx="0" presStyleCnt="4" custScaleX="134111" custScaleY="804720" custLinFactY="36098" custLinFactNeighborX="48894" custLinFactNeighborY="100000"/>
      <dgm:spPr/>
    </dgm:pt>
    <dgm:pt modelId="{88385365-CA0F-40CC-AA3C-92E5D2F45544}" type="pres">
      <dgm:prSet presAssocID="{49696705-592A-4BBB-9242-A57D26CADEFC}" presName="hierChild3" presStyleCnt="0"/>
      <dgm:spPr/>
    </dgm:pt>
    <dgm:pt modelId="{838CB735-D6BB-4EA2-AD73-8719AE57F1AC}" type="pres">
      <dgm:prSet presAssocID="{613E6D5B-B25B-42C3-B9A6-5C6DBCE51907}" presName="Name19" presStyleLbl="parChTrans1D3" presStyleIdx="1" presStyleCnt="4" custScaleX="2000000" custScaleY="2000000"/>
      <dgm:spPr/>
    </dgm:pt>
    <dgm:pt modelId="{86C5F5BD-40C6-4928-A4D7-8A776E2ECDC0}" type="pres">
      <dgm:prSet presAssocID="{961C940E-47C2-4FAC-9F7C-AFF4E675F14E}" presName="Name21" presStyleCnt="0"/>
      <dgm:spPr/>
    </dgm:pt>
    <dgm:pt modelId="{04B404C4-8ABA-4F43-ACF2-258EF53E1F7E}" type="pres">
      <dgm:prSet presAssocID="{961C940E-47C2-4FAC-9F7C-AFF4E675F14E}" presName="level2Shape" presStyleLbl="node3" presStyleIdx="1" presStyleCnt="4" custScaleX="143858" custScaleY="804720" custLinFactY="39303" custLinFactNeighborX="31327" custLinFactNeighborY="100000"/>
      <dgm:spPr/>
    </dgm:pt>
    <dgm:pt modelId="{D525D6D6-9493-4825-9B1B-2F498A8C2B92}" type="pres">
      <dgm:prSet presAssocID="{961C940E-47C2-4FAC-9F7C-AFF4E675F14E}" presName="hierChild3" presStyleCnt="0"/>
      <dgm:spPr/>
    </dgm:pt>
    <dgm:pt modelId="{1CFEB7DE-E5F0-4F04-86C3-4D470D09CB43}" type="pres">
      <dgm:prSet presAssocID="{7678ED38-3D5A-41CE-8DCF-8421AFE4506A}" presName="Name19" presStyleLbl="parChTrans1D3" presStyleIdx="2" presStyleCnt="4" custScaleX="2000000" custScaleY="2000000"/>
      <dgm:spPr/>
    </dgm:pt>
    <dgm:pt modelId="{84856900-4F75-47A7-B27E-A412F0A56A5E}" type="pres">
      <dgm:prSet presAssocID="{4B32D90C-2E1F-4157-A365-4973D55B2E1D}" presName="Name21" presStyleCnt="0"/>
      <dgm:spPr/>
    </dgm:pt>
    <dgm:pt modelId="{EB8DE9C4-75A0-4269-8CE3-EAA4443FFE99}" type="pres">
      <dgm:prSet presAssocID="{4B32D90C-2E1F-4157-A365-4973D55B2E1D}" presName="level2Shape" presStyleLbl="node3" presStyleIdx="2" presStyleCnt="4" custScaleX="142568" custScaleY="804720" custLinFactY="40461" custLinFactNeighborX="12767" custLinFactNeighborY="100000"/>
      <dgm:spPr/>
    </dgm:pt>
    <dgm:pt modelId="{F184319E-1661-45B8-B504-8E163B6DD427}" type="pres">
      <dgm:prSet presAssocID="{4B32D90C-2E1F-4157-A365-4973D55B2E1D}" presName="hierChild3" presStyleCnt="0"/>
      <dgm:spPr/>
    </dgm:pt>
    <dgm:pt modelId="{FE3198D8-C4E0-4CE0-8854-2B5EF3CFB289}" type="pres">
      <dgm:prSet presAssocID="{26733C0E-1097-4CB8-8806-5D2B57435C40}" presName="Name19" presStyleLbl="parChTrans1D3" presStyleIdx="3" presStyleCnt="4" custScaleX="2000000" custScaleY="2000000"/>
      <dgm:spPr/>
    </dgm:pt>
    <dgm:pt modelId="{E5334B0E-F43C-4AD0-AFEF-7346C6950465}" type="pres">
      <dgm:prSet presAssocID="{48CC4A3B-ADF1-4BAF-AD18-3FB7629AD793}" presName="Name21" presStyleCnt="0"/>
      <dgm:spPr/>
    </dgm:pt>
    <dgm:pt modelId="{A232C201-1465-47FF-BDA9-A02118AF39F8}" type="pres">
      <dgm:prSet presAssocID="{48CC4A3B-ADF1-4BAF-AD18-3FB7629AD793}" presName="level2Shape" presStyleLbl="node3" presStyleIdx="3" presStyleCnt="4" custScaleX="138016" custScaleY="804720" custLinFactY="38212" custLinFactNeighborX="-5445" custLinFactNeighborY="100000"/>
      <dgm:spPr/>
    </dgm:pt>
    <dgm:pt modelId="{083EAE7E-1DD4-447D-8BB0-0833D6D091E8}" type="pres">
      <dgm:prSet presAssocID="{48CC4A3B-ADF1-4BAF-AD18-3FB7629AD793}" presName="hierChild3" presStyleCnt="0"/>
      <dgm:spPr/>
    </dgm:pt>
    <dgm:pt modelId="{D5DF773A-DDB4-480E-ACB4-5CFA2BC34C14}" type="pres">
      <dgm:prSet presAssocID="{F9532194-9C67-431C-9CD9-ADEB94FCC363}" presName="bgShapesFlow" presStyleCnt="0"/>
      <dgm:spPr/>
    </dgm:pt>
  </dgm:ptLst>
  <dgm:cxnLst>
    <dgm:cxn modelId="{003D0416-267B-4D83-BAA0-6055D779706B}" type="presOf" srcId="{F9532194-9C67-431C-9CD9-ADEB94FCC363}" destId="{2E4326D6-8B0C-4999-8FC6-7AC43D47F9CB}" srcOrd="0" destOrd="0" presId="urn:microsoft.com/office/officeart/2005/8/layout/hierarchy6"/>
    <dgm:cxn modelId="{66086A16-3D93-475B-B2AE-153D30369910}" type="presOf" srcId="{99CBA6B9-C6BC-400B-A381-88478749C58E}" destId="{FEFFA346-FDF1-42BD-8287-AEAD11138F35}" srcOrd="0" destOrd="0" presId="urn:microsoft.com/office/officeart/2005/8/layout/hierarchy6"/>
    <dgm:cxn modelId="{55B2D730-AB88-4A2B-9BF3-A0FB6E544809}" srcId="{DAA8E2F7-D912-4866-8E93-85A7DAEF8470}" destId="{961C940E-47C2-4FAC-9F7C-AFF4E675F14E}" srcOrd="1" destOrd="0" parTransId="{613E6D5B-B25B-42C3-B9A6-5C6DBCE51907}" sibTransId="{4970949C-8134-4856-9C23-C6243F6B46B1}"/>
    <dgm:cxn modelId="{8F54CA3D-23DB-4517-B111-DDD021CCA89D}" srcId="{DAA8E2F7-D912-4866-8E93-85A7DAEF8470}" destId="{4B32D90C-2E1F-4157-A365-4973D55B2E1D}" srcOrd="2" destOrd="0" parTransId="{7678ED38-3D5A-41CE-8DCF-8421AFE4506A}" sibTransId="{EED6E045-CA4E-4A26-B3F2-31E86FFF3C5B}"/>
    <dgm:cxn modelId="{6D16293E-C028-4288-91C5-08B066549709}" srcId="{33F90D72-452E-4FE0-B6DB-63322236F8CD}" destId="{99CBA6B9-C6BC-400B-A381-88478749C58E}" srcOrd="0" destOrd="0" parTransId="{46D03222-5416-48E0-AF67-8B7C39D29C6E}" sibTransId="{4A25427B-6902-450D-8F23-AF4107DD3082}"/>
    <dgm:cxn modelId="{7DB43B5B-7129-4EB5-B4E6-E6484BDB7F38}" srcId="{DAA8E2F7-D912-4866-8E93-85A7DAEF8470}" destId="{49696705-592A-4BBB-9242-A57D26CADEFC}" srcOrd="0" destOrd="0" parTransId="{DC383262-DFE6-4BF1-B373-974967EB63DC}" sibTransId="{0B22F750-FA26-4F88-B5EB-FE60160B9129}"/>
    <dgm:cxn modelId="{EC8C3A5F-E650-4C7B-9599-D5A77EED2209}" type="presOf" srcId="{33F90D72-452E-4FE0-B6DB-63322236F8CD}" destId="{E862E810-AAD1-4511-B53E-429C283D4F3D}" srcOrd="0" destOrd="0" presId="urn:microsoft.com/office/officeart/2005/8/layout/hierarchy6"/>
    <dgm:cxn modelId="{FABB2745-9D46-4EFD-985D-1817545C039E}" type="presOf" srcId="{26733C0E-1097-4CB8-8806-5D2B57435C40}" destId="{FE3198D8-C4E0-4CE0-8854-2B5EF3CFB289}" srcOrd="0" destOrd="0" presId="urn:microsoft.com/office/officeart/2005/8/layout/hierarchy6"/>
    <dgm:cxn modelId="{1FB9B265-D89F-4F62-B889-AF0B19057DD1}" type="presOf" srcId="{961C940E-47C2-4FAC-9F7C-AFF4E675F14E}" destId="{04B404C4-8ABA-4F43-ACF2-258EF53E1F7E}" srcOrd="0" destOrd="0" presId="urn:microsoft.com/office/officeart/2005/8/layout/hierarchy6"/>
    <dgm:cxn modelId="{9E0E5566-4D7F-4821-B63A-64626BA0BEF3}" type="presOf" srcId="{DC383262-DFE6-4BF1-B373-974967EB63DC}" destId="{F5B364E5-E986-4A93-944A-D8222273E56F}" srcOrd="0" destOrd="0" presId="urn:microsoft.com/office/officeart/2005/8/layout/hierarchy6"/>
    <dgm:cxn modelId="{8EA8D067-0773-4A96-81CF-B2EF2982AB97}" type="presOf" srcId="{4B32D90C-2E1F-4157-A365-4973D55B2E1D}" destId="{EB8DE9C4-75A0-4269-8CE3-EAA4443FFE99}" srcOrd="0" destOrd="0" presId="urn:microsoft.com/office/officeart/2005/8/layout/hierarchy6"/>
    <dgm:cxn modelId="{94989B6C-0E06-420B-A278-11A8A43D4C52}" srcId="{33F90D72-452E-4FE0-B6DB-63322236F8CD}" destId="{DAA8E2F7-D912-4866-8E93-85A7DAEF8470}" srcOrd="1" destOrd="0" parTransId="{B9E8F074-6D37-4D84-B639-58B4F05862A2}" sibTransId="{4395790D-7E73-4A80-90B3-91D9F3F70571}"/>
    <dgm:cxn modelId="{42FDF36C-C498-47DA-BCCA-DCDC2C5CE213}" type="presOf" srcId="{46D03222-5416-48E0-AF67-8B7C39D29C6E}" destId="{C16583D8-0CDC-44CB-8A46-D594AE6E78D1}" srcOrd="0" destOrd="0" presId="urn:microsoft.com/office/officeart/2005/8/layout/hierarchy6"/>
    <dgm:cxn modelId="{24F48355-A9DE-4D21-8E6A-E72F73409EEA}" type="presOf" srcId="{49696705-592A-4BBB-9242-A57D26CADEFC}" destId="{B1094EA3-AD80-4E36-A752-46E3B0C140CC}" srcOrd="0" destOrd="0" presId="urn:microsoft.com/office/officeart/2005/8/layout/hierarchy6"/>
    <dgm:cxn modelId="{F4DE7577-AB66-47A6-AFB1-772F7F987F57}" type="presOf" srcId="{7678ED38-3D5A-41CE-8DCF-8421AFE4506A}" destId="{1CFEB7DE-E5F0-4F04-86C3-4D470D09CB43}" srcOrd="0" destOrd="0" presId="urn:microsoft.com/office/officeart/2005/8/layout/hierarchy6"/>
    <dgm:cxn modelId="{15A5F682-950D-4D07-82F3-03AE269DACA7}" srcId="{F9532194-9C67-431C-9CD9-ADEB94FCC363}" destId="{33F90D72-452E-4FE0-B6DB-63322236F8CD}" srcOrd="0" destOrd="0" parTransId="{BF87246C-8228-487A-AD79-70DD17641ACF}" sibTransId="{DD90734D-152D-4152-86FC-858BF9BAFB24}"/>
    <dgm:cxn modelId="{C8A97394-C878-45B9-BBB1-62329B072D01}" type="presOf" srcId="{613E6D5B-B25B-42C3-B9A6-5C6DBCE51907}" destId="{838CB735-D6BB-4EA2-AD73-8719AE57F1AC}" srcOrd="0" destOrd="0" presId="urn:microsoft.com/office/officeart/2005/8/layout/hierarchy6"/>
    <dgm:cxn modelId="{907ED198-D4CC-42F4-A36E-C9256BCDF081}" type="presOf" srcId="{B9E8F074-6D37-4D84-B639-58B4F05862A2}" destId="{9D022F56-3CB0-47F0-AFB1-20410DA1D737}" srcOrd="0" destOrd="0" presId="urn:microsoft.com/office/officeart/2005/8/layout/hierarchy6"/>
    <dgm:cxn modelId="{5B1794C8-A21E-4C02-BEA4-752D52AE382A}" type="presOf" srcId="{DAA8E2F7-D912-4866-8E93-85A7DAEF8470}" destId="{110427BA-0773-43FE-B7E0-BA395867422C}" srcOrd="0" destOrd="0" presId="urn:microsoft.com/office/officeart/2005/8/layout/hierarchy6"/>
    <dgm:cxn modelId="{1419DCE4-01F1-4B1F-BE94-534B11BBA66E}" type="presOf" srcId="{48CC4A3B-ADF1-4BAF-AD18-3FB7629AD793}" destId="{A232C201-1465-47FF-BDA9-A02118AF39F8}" srcOrd="0" destOrd="0" presId="urn:microsoft.com/office/officeart/2005/8/layout/hierarchy6"/>
    <dgm:cxn modelId="{55CC3CFC-EACB-46B2-9252-D5DD8A821AF7}" srcId="{DAA8E2F7-D912-4866-8E93-85A7DAEF8470}" destId="{48CC4A3B-ADF1-4BAF-AD18-3FB7629AD793}" srcOrd="3" destOrd="0" parTransId="{26733C0E-1097-4CB8-8806-5D2B57435C40}" sibTransId="{C2063A35-B32C-4702-BFDB-CB887A44E99B}"/>
    <dgm:cxn modelId="{0711758A-600F-45CD-B8DA-DA31F70DD5F4}" type="presParOf" srcId="{2E4326D6-8B0C-4999-8FC6-7AC43D47F9CB}" destId="{1A4453B0-D98B-4F9A-8DF7-C831F630EEBF}" srcOrd="0" destOrd="0" presId="urn:microsoft.com/office/officeart/2005/8/layout/hierarchy6"/>
    <dgm:cxn modelId="{70CAAF6B-4E23-4ACF-BF86-AABB8F5467C4}" type="presParOf" srcId="{1A4453B0-D98B-4F9A-8DF7-C831F630EEBF}" destId="{BDD20467-EB82-4309-AF2A-7A7A61A783BF}" srcOrd="0" destOrd="0" presId="urn:microsoft.com/office/officeart/2005/8/layout/hierarchy6"/>
    <dgm:cxn modelId="{682CD77A-9025-48E8-B68F-E5BE2109A275}" type="presParOf" srcId="{BDD20467-EB82-4309-AF2A-7A7A61A783BF}" destId="{267BF5DB-865B-4B42-AB90-76A1E79BA1B0}" srcOrd="0" destOrd="0" presId="urn:microsoft.com/office/officeart/2005/8/layout/hierarchy6"/>
    <dgm:cxn modelId="{64168F6D-C801-4D35-8CC7-B2158BCE20F5}" type="presParOf" srcId="{267BF5DB-865B-4B42-AB90-76A1E79BA1B0}" destId="{E862E810-AAD1-4511-B53E-429C283D4F3D}" srcOrd="0" destOrd="0" presId="urn:microsoft.com/office/officeart/2005/8/layout/hierarchy6"/>
    <dgm:cxn modelId="{608F0C66-160A-48C9-B113-E768B4776A4A}" type="presParOf" srcId="{267BF5DB-865B-4B42-AB90-76A1E79BA1B0}" destId="{1FC31842-57A3-4E0B-9887-2E91EDA3FA04}" srcOrd="1" destOrd="0" presId="urn:microsoft.com/office/officeart/2005/8/layout/hierarchy6"/>
    <dgm:cxn modelId="{150158BE-9EE7-47F8-A36A-411897DD8839}" type="presParOf" srcId="{1FC31842-57A3-4E0B-9887-2E91EDA3FA04}" destId="{C16583D8-0CDC-44CB-8A46-D594AE6E78D1}" srcOrd="0" destOrd="0" presId="urn:microsoft.com/office/officeart/2005/8/layout/hierarchy6"/>
    <dgm:cxn modelId="{4CEA41F8-CD96-4289-A23D-2AF21AC0876B}" type="presParOf" srcId="{1FC31842-57A3-4E0B-9887-2E91EDA3FA04}" destId="{3FD9374D-EF43-4BD3-BD7B-52B0E45C641A}" srcOrd="1" destOrd="0" presId="urn:microsoft.com/office/officeart/2005/8/layout/hierarchy6"/>
    <dgm:cxn modelId="{5E5E8A81-1BFF-4D3B-8A90-506AAEA3C9F7}" type="presParOf" srcId="{3FD9374D-EF43-4BD3-BD7B-52B0E45C641A}" destId="{FEFFA346-FDF1-42BD-8287-AEAD11138F35}" srcOrd="0" destOrd="0" presId="urn:microsoft.com/office/officeart/2005/8/layout/hierarchy6"/>
    <dgm:cxn modelId="{8CB060A1-DA61-4323-8689-DFB84FF7115D}" type="presParOf" srcId="{3FD9374D-EF43-4BD3-BD7B-52B0E45C641A}" destId="{085FC4AF-34E9-4AF1-80F6-4B934E2DB23D}" srcOrd="1" destOrd="0" presId="urn:microsoft.com/office/officeart/2005/8/layout/hierarchy6"/>
    <dgm:cxn modelId="{E77F9B92-E141-437D-8E8B-411E3CF38E36}" type="presParOf" srcId="{1FC31842-57A3-4E0B-9887-2E91EDA3FA04}" destId="{9D022F56-3CB0-47F0-AFB1-20410DA1D737}" srcOrd="2" destOrd="0" presId="urn:microsoft.com/office/officeart/2005/8/layout/hierarchy6"/>
    <dgm:cxn modelId="{F724D459-C99C-4F57-96B8-2F023E70BE89}" type="presParOf" srcId="{1FC31842-57A3-4E0B-9887-2E91EDA3FA04}" destId="{D6DCE680-A9F2-4708-BCBF-F4EF800DEEA6}" srcOrd="3" destOrd="0" presId="urn:microsoft.com/office/officeart/2005/8/layout/hierarchy6"/>
    <dgm:cxn modelId="{33118184-3091-4A27-963A-2EFE4657A5DC}" type="presParOf" srcId="{D6DCE680-A9F2-4708-BCBF-F4EF800DEEA6}" destId="{110427BA-0773-43FE-B7E0-BA395867422C}" srcOrd="0" destOrd="0" presId="urn:microsoft.com/office/officeart/2005/8/layout/hierarchy6"/>
    <dgm:cxn modelId="{EAD2F806-E09A-4767-B6E8-D05E041C209C}" type="presParOf" srcId="{D6DCE680-A9F2-4708-BCBF-F4EF800DEEA6}" destId="{3664F494-89C2-4D67-95D0-D4C50AB870E5}" srcOrd="1" destOrd="0" presId="urn:microsoft.com/office/officeart/2005/8/layout/hierarchy6"/>
    <dgm:cxn modelId="{21622B46-D937-4BDB-8F44-6AF6F6D144AB}" type="presParOf" srcId="{3664F494-89C2-4D67-95D0-D4C50AB870E5}" destId="{F5B364E5-E986-4A93-944A-D8222273E56F}" srcOrd="0" destOrd="0" presId="urn:microsoft.com/office/officeart/2005/8/layout/hierarchy6"/>
    <dgm:cxn modelId="{17B90F3E-6E2D-44DF-9B73-E9267689E00F}" type="presParOf" srcId="{3664F494-89C2-4D67-95D0-D4C50AB870E5}" destId="{2926EE04-32F0-415B-B338-B33B3CD8478B}" srcOrd="1" destOrd="0" presId="urn:microsoft.com/office/officeart/2005/8/layout/hierarchy6"/>
    <dgm:cxn modelId="{9432D7A5-61A7-4AC9-AAFC-02EE73EA8C52}" type="presParOf" srcId="{2926EE04-32F0-415B-B338-B33B3CD8478B}" destId="{B1094EA3-AD80-4E36-A752-46E3B0C140CC}" srcOrd="0" destOrd="0" presId="urn:microsoft.com/office/officeart/2005/8/layout/hierarchy6"/>
    <dgm:cxn modelId="{49A63265-A5E6-4710-AD6C-305307AEEDB8}" type="presParOf" srcId="{2926EE04-32F0-415B-B338-B33B3CD8478B}" destId="{88385365-CA0F-40CC-AA3C-92E5D2F45544}" srcOrd="1" destOrd="0" presId="urn:microsoft.com/office/officeart/2005/8/layout/hierarchy6"/>
    <dgm:cxn modelId="{E3611B51-EE7A-437A-9819-586EEC5687FB}" type="presParOf" srcId="{3664F494-89C2-4D67-95D0-D4C50AB870E5}" destId="{838CB735-D6BB-4EA2-AD73-8719AE57F1AC}" srcOrd="2" destOrd="0" presId="urn:microsoft.com/office/officeart/2005/8/layout/hierarchy6"/>
    <dgm:cxn modelId="{10D45ADD-35BF-4077-891C-AEA9BE2971E0}" type="presParOf" srcId="{3664F494-89C2-4D67-95D0-D4C50AB870E5}" destId="{86C5F5BD-40C6-4928-A4D7-8A776E2ECDC0}" srcOrd="3" destOrd="0" presId="urn:microsoft.com/office/officeart/2005/8/layout/hierarchy6"/>
    <dgm:cxn modelId="{5A2A5020-4D08-4903-BA51-549BAED9BEAE}" type="presParOf" srcId="{86C5F5BD-40C6-4928-A4D7-8A776E2ECDC0}" destId="{04B404C4-8ABA-4F43-ACF2-258EF53E1F7E}" srcOrd="0" destOrd="0" presId="urn:microsoft.com/office/officeart/2005/8/layout/hierarchy6"/>
    <dgm:cxn modelId="{38BAE835-1688-44C9-983F-FE92A177278D}" type="presParOf" srcId="{86C5F5BD-40C6-4928-A4D7-8A776E2ECDC0}" destId="{D525D6D6-9493-4825-9B1B-2F498A8C2B92}" srcOrd="1" destOrd="0" presId="urn:microsoft.com/office/officeart/2005/8/layout/hierarchy6"/>
    <dgm:cxn modelId="{4E04A3A7-EBB2-4B6A-82A9-61E98E379B9B}" type="presParOf" srcId="{3664F494-89C2-4D67-95D0-D4C50AB870E5}" destId="{1CFEB7DE-E5F0-4F04-86C3-4D470D09CB43}" srcOrd="4" destOrd="0" presId="urn:microsoft.com/office/officeart/2005/8/layout/hierarchy6"/>
    <dgm:cxn modelId="{6DC997B8-AC66-4984-A8C9-279D65BAF669}" type="presParOf" srcId="{3664F494-89C2-4D67-95D0-D4C50AB870E5}" destId="{84856900-4F75-47A7-B27E-A412F0A56A5E}" srcOrd="5" destOrd="0" presId="urn:microsoft.com/office/officeart/2005/8/layout/hierarchy6"/>
    <dgm:cxn modelId="{080E4986-B194-4E3D-8751-B52F85E72809}" type="presParOf" srcId="{84856900-4F75-47A7-B27E-A412F0A56A5E}" destId="{EB8DE9C4-75A0-4269-8CE3-EAA4443FFE99}" srcOrd="0" destOrd="0" presId="urn:microsoft.com/office/officeart/2005/8/layout/hierarchy6"/>
    <dgm:cxn modelId="{9C84C966-40C4-43E2-A6F4-14F59F3BDEF2}" type="presParOf" srcId="{84856900-4F75-47A7-B27E-A412F0A56A5E}" destId="{F184319E-1661-45B8-B504-8E163B6DD427}" srcOrd="1" destOrd="0" presId="urn:microsoft.com/office/officeart/2005/8/layout/hierarchy6"/>
    <dgm:cxn modelId="{C10102A4-6AAC-4638-8D49-F1F02F97385B}" type="presParOf" srcId="{3664F494-89C2-4D67-95D0-D4C50AB870E5}" destId="{FE3198D8-C4E0-4CE0-8854-2B5EF3CFB289}" srcOrd="6" destOrd="0" presId="urn:microsoft.com/office/officeart/2005/8/layout/hierarchy6"/>
    <dgm:cxn modelId="{E9B78424-A307-4663-BABC-7816ABE1DC0D}" type="presParOf" srcId="{3664F494-89C2-4D67-95D0-D4C50AB870E5}" destId="{E5334B0E-F43C-4AD0-AFEF-7346C6950465}" srcOrd="7" destOrd="0" presId="urn:microsoft.com/office/officeart/2005/8/layout/hierarchy6"/>
    <dgm:cxn modelId="{AA1F6C91-9250-488E-A80B-B27751A35CF2}" type="presParOf" srcId="{E5334B0E-F43C-4AD0-AFEF-7346C6950465}" destId="{A232C201-1465-47FF-BDA9-A02118AF39F8}" srcOrd="0" destOrd="0" presId="urn:microsoft.com/office/officeart/2005/8/layout/hierarchy6"/>
    <dgm:cxn modelId="{077ED0A3-71BC-445D-BBFA-339B32182568}" type="presParOf" srcId="{E5334B0E-F43C-4AD0-AFEF-7346C6950465}" destId="{083EAE7E-1DD4-447D-8BB0-0833D6D091E8}" srcOrd="1" destOrd="0" presId="urn:microsoft.com/office/officeart/2005/8/layout/hierarchy6"/>
    <dgm:cxn modelId="{158414EA-30C3-41D7-B475-2A271CBC9E0F}" type="presParOf" srcId="{2E4326D6-8B0C-4999-8FC6-7AC43D47F9CB}" destId="{D5DF773A-DDB4-480E-ACB4-5CFA2BC34C1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EC41B9-B1D3-4940-8AD9-A1F2CB0FE5AB}" type="doc">
      <dgm:prSet loTypeId="urn:microsoft.com/office/officeart/2005/8/layout/hierarchy3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BD482C69-465D-4B30-A310-56222BEA205C}">
      <dgm:prSet phldrT="[Текст]" custT="1"/>
      <dgm:spPr/>
      <dgm:t>
        <a:bodyPr/>
        <a:lstStyle/>
        <a:p>
          <a:r>
            <a:rPr lang="uz-Cyrl-UZ" sz="1600" b="1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xatoliklari turli sabablarga ko‘ra turlicha ko‘rinishda namoyon bo‘lishi mumkin. Bu sabablar qatoriga quyidagilarni kiritishimiz mumkin:</a:t>
          </a:r>
          <a:endParaRPr lang="ru-RU" sz="1600" b="1" dirty="0">
            <a:solidFill>
              <a:schemeClr val="tx1"/>
            </a:solidFill>
            <a:latin typeface="+mj-lt"/>
          </a:endParaRPr>
        </a:p>
      </dgm:t>
    </dgm:pt>
    <dgm:pt modelId="{E042B591-0AC0-45FF-B5D7-0123361DD8EE}" type="parTrans" cxnId="{3681E4C6-695F-4810-AEF0-83A294121963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53D7A3DC-7382-464C-B301-12BCD3112D2E}" type="sibTrans" cxnId="{3681E4C6-695F-4810-AEF0-83A294121963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981DAC7A-BD46-4301-9284-B7558752715A}">
      <dgm:prSet phldrT="[Текст]" custT="1"/>
      <dgm:spPr/>
      <dgm:t>
        <a:bodyPr/>
        <a:lstStyle/>
        <a:p>
          <a:pPr algn="just"/>
          <a:r>
            <a:rPr lang="uz-Cyrl-UZ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vositasidan foydalanishda uni sozlashdan yoki sozlash darajasini siljishidan kelib chiquvchi sabablar;</a:t>
          </a:r>
          <a:endParaRPr lang="ru-RU" sz="1400" b="0" dirty="0">
            <a:solidFill>
              <a:schemeClr val="tx1"/>
            </a:solidFill>
            <a:latin typeface="+mj-lt"/>
          </a:endParaRPr>
        </a:p>
      </dgm:t>
    </dgm:pt>
    <dgm:pt modelId="{F4105386-55A2-4997-B44E-C8EB95D764C3}" type="parTrans" cxnId="{6F80E041-B78E-4563-AF57-07AB8EED8AF5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291C12D7-8178-46B4-B510-1096F1504F7E}" type="sibTrans" cxnId="{6F80E041-B78E-4563-AF57-07AB8EED8AF5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06347961-783D-4B85-BE40-31E7C2E7BF28}">
      <dgm:prSet phldrT="[Текст]" custT="1"/>
      <dgm:spPr/>
      <dgm:t>
        <a:bodyPr/>
        <a:lstStyle/>
        <a:p>
          <a:pPr algn="just"/>
          <a:r>
            <a:rPr lang="es-ES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operatorning malakasi va holatiga bog‘liq sabablar va shu kabilar.</a:t>
          </a:r>
          <a:endParaRPr lang="ru-RU" sz="1400" b="0" dirty="0">
            <a:solidFill>
              <a:schemeClr val="tx1"/>
            </a:solidFill>
            <a:latin typeface="+mj-lt"/>
          </a:endParaRPr>
        </a:p>
      </dgm:t>
    </dgm:pt>
    <dgm:pt modelId="{722A4F73-5C54-4288-871A-6845066C5D0B}" type="sibTrans" cxnId="{63C45F7A-4F04-40A6-9026-54769FFE8188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C1DDF3B8-ABCC-409B-9BE0-C823C5FC137B}" type="parTrans" cxnId="{63C45F7A-4F04-40A6-9026-54769FFE8188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773611D5-AB2C-4483-891D-B6879ECC2296}">
      <dgm:prSet phldrT="[Текст]" custT="1"/>
      <dgm:spPr/>
      <dgm:t>
        <a:bodyPr/>
        <a:lstStyle/>
        <a:p>
          <a:pPr algn="just"/>
          <a:r>
            <a:rPr lang="uz-Cyrl-UZ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ob’yektning </a:t>
          </a:r>
          <a:r>
            <a:rPr lang="en-US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xususiyatlaridan kelib chiquvchi sabablar;</a:t>
          </a:r>
          <a:endParaRPr lang="ru-RU" sz="1400" b="0" dirty="0">
            <a:solidFill>
              <a:schemeClr val="tx1"/>
            </a:solidFill>
            <a:latin typeface="+mj-lt"/>
          </a:endParaRPr>
        </a:p>
      </dgm:t>
    </dgm:pt>
    <dgm:pt modelId="{2F265739-18CF-44FA-ADBE-A7BA5E16DA5B}" type="sibTrans" cxnId="{9B74C116-7916-4FF0-A95B-BB2824D5DD8D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28436E1F-1797-4462-8A3B-67F806FCDBF6}" type="parTrans" cxnId="{9B74C116-7916-4FF0-A95B-BB2824D5DD8D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90006F11-083B-4FED-8060-671FAAD452FC}">
      <dgm:prSet phldrT="[Текст]" custT="1"/>
      <dgm:spPr/>
      <dgm:t>
        <a:bodyPr/>
        <a:lstStyle/>
        <a:p>
          <a:pPr algn="just"/>
          <a:r>
            <a:rPr lang="uz-Cyrl-UZ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vositasi va ob’yektiga nisbatan tashqi ta’sirlar (harorat yoki bosimning o‘zgarishi, elektr va magnit maydonlarining ta’siri, turli tebranishlar va hokazolar)dan  kelib chiquvchi sabablar;</a:t>
          </a:r>
          <a:endParaRPr lang="ru-RU" sz="1400" b="0" dirty="0">
            <a:solidFill>
              <a:schemeClr val="tx1"/>
            </a:solidFill>
            <a:latin typeface="+mj-lt"/>
          </a:endParaRPr>
        </a:p>
      </dgm:t>
    </dgm:pt>
    <dgm:pt modelId="{6663D076-52E1-403D-A3BA-990EED478074}" type="sibTrans" cxnId="{EE2CA6B8-9221-4F82-91C8-9EF6C4F35851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3490F057-5580-4FDD-8C70-F37D38BE583D}" type="parTrans" cxnId="{EE2CA6B8-9221-4F82-91C8-9EF6C4F35851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5894A6FD-F49A-4347-9828-E4F281D4DAFB}">
      <dgm:prSet phldrT="[Текст]" custT="1"/>
      <dgm:spPr/>
      <dgm:t>
        <a:bodyPr/>
        <a:lstStyle/>
        <a:p>
          <a:pPr algn="just"/>
          <a:r>
            <a:rPr lang="uz-Cyrl-UZ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vositalarining zanjirida o‘lchash ma’lumotini olish, saqlash, o‘zgartirish va tavsiya etish bilan bog‘liq sabablar;</a:t>
          </a:r>
          <a:endParaRPr lang="ru-RU" sz="1400" b="0" dirty="0">
            <a:solidFill>
              <a:schemeClr val="tx1"/>
            </a:solidFill>
            <a:latin typeface="+mj-lt"/>
          </a:endParaRPr>
        </a:p>
      </dgm:t>
    </dgm:pt>
    <dgm:pt modelId="{CCE5AA75-434D-470C-ADA6-8CA42FDF13C6}" type="sibTrans" cxnId="{C7F2E972-F28C-4A0B-A311-199A7CAEBED1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0AEAB03F-99E2-4C3F-AA2C-C3F5F8362233}" type="parTrans" cxnId="{C7F2E972-F28C-4A0B-A311-199A7CAEBED1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5F9EEE11-B0BC-4D8F-84C4-0B95FE2B3EF8}">
      <dgm:prSet phldrT="[Текст]" custT="1"/>
      <dgm:spPr/>
      <dgm:t>
        <a:bodyPr/>
        <a:lstStyle/>
        <a:p>
          <a:pPr algn="just"/>
          <a:r>
            <a:rPr lang="uz-Cyrl-UZ" sz="1400" b="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ob’yektini o‘lchash joyiga (pozitsiyasiga) o‘rnatishdan kelib chiquvchi sabablar;</a:t>
          </a:r>
          <a:endParaRPr lang="ru-RU" sz="1400" b="0" dirty="0">
            <a:solidFill>
              <a:schemeClr val="tx1"/>
            </a:solidFill>
            <a:latin typeface="+mj-lt"/>
          </a:endParaRPr>
        </a:p>
      </dgm:t>
    </dgm:pt>
    <dgm:pt modelId="{2972AB9C-58F2-4227-B553-A35087DD9E5B}" type="sibTrans" cxnId="{0A918FDF-01F5-47D4-AF1C-266FAE7CCF9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64D5EFD5-41FD-43DB-8E1C-423594A9BD53}" type="parTrans" cxnId="{0A918FDF-01F5-47D4-AF1C-266FAE7CCF9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+mj-lt"/>
          </a:endParaRPr>
        </a:p>
      </dgm:t>
    </dgm:pt>
    <dgm:pt modelId="{3E6C6824-288E-43E0-9A53-9B082ECE7E5C}" type="pres">
      <dgm:prSet presAssocID="{6CEC41B9-B1D3-4940-8AD9-A1F2CB0FE5A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1E3CAAC-54BE-4347-955F-0B06F77B7663}" type="pres">
      <dgm:prSet presAssocID="{BD482C69-465D-4B30-A310-56222BEA205C}" presName="root" presStyleCnt="0"/>
      <dgm:spPr/>
    </dgm:pt>
    <dgm:pt modelId="{C0099999-D816-4A64-A1CC-3BF1CF81FE39}" type="pres">
      <dgm:prSet presAssocID="{BD482C69-465D-4B30-A310-56222BEA205C}" presName="rootComposite" presStyleCnt="0"/>
      <dgm:spPr/>
    </dgm:pt>
    <dgm:pt modelId="{6E5683AB-5C62-430C-8123-426B427EE3CC}" type="pres">
      <dgm:prSet presAssocID="{BD482C69-465D-4B30-A310-56222BEA205C}" presName="rootText" presStyleLbl="node1" presStyleIdx="0" presStyleCnt="1" custScaleX="665328" custScaleY="200741" custLinFactY="-47421" custLinFactNeighborX="10661" custLinFactNeighborY="-100000"/>
      <dgm:spPr/>
    </dgm:pt>
    <dgm:pt modelId="{18664C28-8A6A-4DD4-870C-962E440834C8}" type="pres">
      <dgm:prSet presAssocID="{BD482C69-465D-4B30-A310-56222BEA205C}" presName="rootConnector" presStyleLbl="node1" presStyleIdx="0" presStyleCnt="1"/>
      <dgm:spPr/>
    </dgm:pt>
    <dgm:pt modelId="{61B16A79-7D1D-4405-B69D-14933B8582D0}" type="pres">
      <dgm:prSet presAssocID="{BD482C69-465D-4B30-A310-56222BEA205C}" presName="childShape" presStyleCnt="0"/>
      <dgm:spPr/>
    </dgm:pt>
    <dgm:pt modelId="{CDE0D400-A186-4FB5-97DE-58E69C130CEB}" type="pres">
      <dgm:prSet presAssocID="{F4105386-55A2-4997-B44E-C8EB95D764C3}" presName="Name13" presStyleLbl="parChTrans1D2" presStyleIdx="0" presStyleCnt="6"/>
      <dgm:spPr/>
    </dgm:pt>
    <dgm:pt modelId="{CE3DCEFE-FAEE-4C71-AB02-9838B5817382}" type="pres">
      <dgm:prSet presAssocID="{981DAC7A-BD46-4301-9284-B7558752715A}" presName="childText" presStyleLbl="bgAcc1" presStyleIdx="0" presStyleCnt="6" custScaleX="706454" custLinFactNeighborX="8637" custLinFactNeighborY="-77123">
        <dgm:presLayoutVars>
          <dgm:bulletEnabled val="1"/>
        </dgm:presLayoutVars>
      </dgm:prSet>
      <dgm:spPr/>
    </dgm:pt>
    <dgm:pt modelId="{16655B50-7CFD-40A5-9273-2106AD7FDF6A}" type="pres">
      <dgm:prSet presAssocID="{64D5EFD5-41FD-43DB-8E1C-423594A9BD53}" presName="Name13" presStyleLbl="parChTrans1D2" presStyleIdx="1" presStyleCnt="6"/>
      <dgm:spPr/>
    </dgm:pt>
    <dgm:pt modelId="{F1D7BBEA-DD9C-4506-AA7B-E54BBD309B9A}" type="pres">
      <dgm:prSet presAssocID="{5F9EEE11-B0BC-4D8F-84C4-0B95FE2B3EF8}" presName="childText" presStyleLbl="bgAcc1" presStyleIdx="1" presStyleCnt="6" custScaleX="706454" custLinFactNeighborX="10419" custLinFactNeighborY="-53506">
        <dgm:presLayoutVars>
          <dgm:bulletEnabled val="1"/>
        </dgm:presLayoutVars>
      </dgm:prSet>
      <dgm:spPr/>
    </dgm:pt>
    <dgm:pt modelId="{92F4ACDB-2CA5-4B7C-9B74-5F737891D038}" type="pres">
      <dgm:prSet presAssocID="{0AEAB03F-99E2-4C3F-AA2C-C3F5F8362233}" presName="Name13" presStyleLbl="parChTrans1D2" presStyleIdx="2" presStyleCnt="6"/>
      <dgm:spPr/>
    </dgm:pt>
    <dgm:pt modelId="{35D46F48-91C5-4C84-89D6-6D4761293D62}" type="pres">
      <dgm:prSet presAssocID="{5894A6FD-F49A-4347-9828-E4F281D4DAFB}" presName="childText" presStyleLbl="bgAcc1" presStyleIdx="2" presStyleCnt="6" custScaleX="706454" custLinFactNeighborX="10419" custLinFactNeighborY="-37997">
        <dgm:presLayoutVars>
          <dgm:bulletEnabled val="1"/>
        </dgm:presLayoutVars>
      </dgm:prSet>
      <dgm:spPr/>
    </dgm:pt>
    <dgm:pt modelId="{6B31A41F-D10E-466F-843B-9C6BB8B25976}" type="pres">
      <dgm:prSet presAssocID="{3490F057-5580-4FDD-8C70-F37D38BE583D}" presName="Name13" presStyleLbl="parChTrans1D2" presStyleIdx="3" presStyleCnt="6"/>
      <dgm:spPr/>
    </dgm:pt>
    <dgm:pt modelId="{DA6DCCC1-81E6-4B2C-B8F9-F6B88D4728C8}" type="pres">
      <dgm:prSet presAssocID="{90006F11-083B-4FED-8060-671FAAD452FC}" presName="childText" presStyleLbl="bgAcc1" presStyleIdx="3" presStyleCnt="6" custScaleX="706454" custScaleY="197236" custLinFactNeighborX="5424" custLinFactNeighborY="26756">
        <dgm:presLayoutVars>
          <dgm:bulletEnabled val="1"/>
        </dgm:presLayoutVars>
      </dgm:prSet>
      <dgm:spPr/>
    </dgm:pt>
    <dgm:pt modelId="{548726F4-72F0-42BF-B018-F70103551B84}" type="pres">
      <dgm:prSet presAssocID="{28436E1F-1797-4462-8A3B-67F806FCDBF6}" presName="Name13" presStyleLbl="parChTrans1D2" presStyleIdx="4" presStyleCnt="6"/>
      <dgm:spPr/>
    </dgm:pt>
    <dgm:pt modelId="{8BBA728F-CFE0-4A20-AF29-4BC740CF716E}" type="pres">
      <dgm:prSet presAssocID="{773611D5-AB2C-4483-891D-B6879ECC2296}" presName="childText" presStyleLbl="bgAcc1" presStyleIdx="4" presStyleCnt="6" custScaleX="706454" custLinFactNeighborX="7802" custLinFactNeighborY="57617">
        <dgm:presLayoutVars>
          <dgm:bulletEnabled val="1"/>
        </dgm:presLayoutVars>
      </dgm:prSet>
      <dgm:spPr/>
    </dgm:pt>
    <dgm:pt modelId="{4DABD181-BA3F-49BE-B164-065AFB50CCCA}" type="pres">
      <dgm:prSet presAssocID="{C1DDF3B8-ABCC-409B-9BE0-C823C5FC137B}" presName="Name13" presStyleLbl="parChTrans1D2" presStyleIdx="5" presStyleCnt="6"/>
      <dgm:spPr/>
    </dgm:pt>
    <dgm:pt modelId="{44E17936-2C05-40C5-B72E-CFC9C6C8A128}" type="pres">
      <dgm:prSet presAssocID="{06347961-783D-4B85-BE40-31E7C2E7BF28}" presName="childText" presStyleLbl="bgAcc1" presStyleIdx="5" presStyleCnt="6" custScaleX="706454" custLinFactNeighborX="-3028" custLinFactNeighborY="73070">
        <dgm:presLayoutVars>
          <dgm:bulletEnabled val="1"/>
        </dgm:presLayoutVars>
      </dgm:prSet>
      <dgm:spPr/>
    </dgm:pt>
  </dgm:ptLst>
  <dgm:cxnLst>
    <dgm:cxn modelId="{ABA6A402-E270-4A59-9BCD-6DD555604CB6}" type="presOf" srcId="{3490F057-5580-4FDD-8C70-F37D38BE583D}" destId="{6B31A41F-D10E-466F-843B-9C6BB8B25976}" srcOrd="0" destOrd="0" presId="urn:microsoft.com/office/officeart/2005/8/layout/hierarchy3"/>
    <dgm:cxn modelId="{9B74C116-7916-4FF0-A95B-BB2824D5DD8D}" srcId="{BD482C69-465D-4B30-A310-56222BEA205C}" destId="{773611D5-AB2C-4483-891D-B6879ECC2296}" srcOrd="4" destOrd="0" parTransId="{28436E1F-1797-4462-8A3B-67F806FCDBF6}" sibTransId="{2F265739-18CF-44FA-ADBE-A7BA5E16DA5B}"/>
    <dgm:cxn modelId="{8BAA7B1F-4D16-4564-9AE7-D51EEC509611}" type="presOf" srcId="{773611D5-AB2C-4483-891D-B6879ECC2296}" destId="{8BBA728F-CFE0-4A20-AF29-4BC740CF716E}" srcOrd="0" destOrd="0" presId="urn:microsoft.com/office/officeart/2005/8/layout/hierarchy3"/>
    <dgm:cxn modelId="{5AEE7B20-2111-44B9-A38B-B2A09C0B0103}" type="presOf" srcId="{5894A6FD-F49A-4347-9828-E4F281D4DAFB}" destId="{35D46F48-91C5-4C84-89D6-6D4761293D62}" srcOrd="0" destOrd="0" presId="urn:microsoft.com/office/officeart/2005/8/layout/hierarchy3"/>
    <dgm:cxn modelId="{1C6B9C32-EDF1-425F-A84C-857C36993050}" type="presOf" srcId="{90006F11-083B-4FED-8060-671FAAD452FC}" destId="{DA6DCCC1-81E6-4B2C-B8F9-F6B88D4728C8}" srcOrd="0" destOrd="0" presId="urn:microsoft.com/office/officeart/2005/8/layout/hierarchy3"/>
    <dgm:cxn modelId="{1312475B-198B-470E-8F54-688A605EDB70}" type="presOf" srcId="{28436E1F-1797-4462-8A3B-67F806FCDBF6}" destId="{548726F4-72F0-42BF-B018-F70103551B84}" srcOrd="0" destOrd="0" presId="urn:microsoft.com/office/officeart/2005/8/layout/hierarchy3"/>
    <dgm:cxn modelId="{0EC30E5E-3CF7-44D0-96C1-C77CFE522E86}" type="presOf" srcId="{BD482C69-465D-4B30-A310-56222BEA205C}" destId="{18664C28-8A6A-4DD4-870C-962E440834C8}" srcOrd="1" destOrd="0" presId="urn:microsoft.com/office/officeart/2005/8/layout/hierarchy3"/>
    <dgm:cxn modelId="{6F80E041-B78E-4563-AF57-07AB8EED8AF5}" srcId="{BD482C69-465D-4B30-A310-56222BEA205C}" destId="{981DAC7A-BD46-4301-9284-B7558752715A}" srcOrd="0" destOrd="0" parTransId="{F4105386-55A2-4997-B44E-C8EB95D764C3}" sibTransId="{291C12D7-8178-46B4-B510-1096F1504F7E}"/>
    <dgm:cxn modelId="{18C0EA65-CC80-4CF7-80AF-E48B7AD5D755}" type="presOf" srcId="{BD482C69-465D-4B30-A310-56222BEA205C}" destId="{6E5683AB-5C62-430C-8123-426B427EE3CC}" srcOrd="0" destOrd="0" presId="urn:microsoft.com/office/officeart/2005/8/layout/hierarchy3"/>
    <dgm:cxn modelId="{CB52E14F-0785-4C03-B55E-C45FB2B4E1C0}" type="presOf" srcId="{06347961-783D-4B85-BE40-31E7C2E7BF28}" destId="{44E17936-2C05-40C5-B72E-CFC9C6C8A128}" srcOrd="0" destOrd="0" presId="urn:microsoft.com/office/officeart/2005/8/layout/hierarchy3"/>
    <dgm:cxn modelId="{C7F2E972-F28C-4A0B-A311-199A7CAEBED1}" srcId="{BD482C69-465D-4B30-A310-56222BEA205C}" destId="{5894A6FD-F49A-4347-9828-E4F281D4DAFB}" srcOrd="2" destOrd="0" parTransId="{0AEAB03F-99E2-4C3F-AA2C-C3F5F8362233}" sibTransId="{CCE5AA75-434D-470C-ADA6-8CA42FDF13C6}"/>
    <dgm:cxn modelId="{A235C076-4454-46D6-8DA2-195C537C218D}" type="presOf" srcId="{981DAC7A-BD46-4301-9284-B7558752715A}" destId="{CE3DCEFE-FAEE-4C71-AB02-9838B5817382}" srcOrd="0" destOrd="0" presId="urn:microsoft.com/office/officeart/2005/8/layout/hierarchy3"/>
    <dgm:cxn modelId="{63C45F7A-4F04-40A6-9026-54769FFE8188}" srcId="{BD482C69-465D-4B30-A310-56222BEA205C}" destId="{06347961-783D-4B85-BE40-31E7C2E7BF28}" srcOrd="5" destOrd="0" parTransId="{C1DDF3B8-ABCC-409B-9BE0-C823C5FC137B}" sibTransId="{722A4F73-5C54-4288-871A-6845066C5D0B}"/>
    <dgm:cxn modelId="{1B7EC387-7104-48DC-B689-646002FE794D}" type="presOf" srcId="{5F9EEE11-B0BC-4D8F-84C4-0B95FE2B3EF8}" destId="{F1D7BBEA-DD9C-4506-AA7B-E54BBD309B9A}" srcOrd="0" destOrd="0" presId="urn:microsoft.com/office/officeart/2005/8/layout/hierarchy3"/>
    <dgm:cxn modelId="{44605B9D-C6F8-4E42-AE21-F0B8EA8E60EA}" type="presOf" srcId="{0AEAB03F-99E2-4C3F-AA2C-C3F5F8362233}" destId="{92F4ACDB-2CA5-4B7C-9B74-5F737891D038}" srcOrd="0" destOrd="0" presId="urn:microsoft.com/office/officeart/2005/8/layout/hierarchy3"/>
    <dgm:cxn modelId="{EE2CA6B8-9221-4F82-91C8-9EF6C4F35851}" srcId="{BD482C69-465D-4B30-A310-56222BEA205C}" destId="{90006F11-083B-4FED-8060-671FAAD452FC}" srcOrd="3" destOrd="0" parTransId="{3490F057-5580-4FDD-8C70-F37D38BE583D}" sibTransId="{6663D076-52E1-403D-A3BA-990EED478074}"/>
    <dgm:cxn modelId="{3681E4C6-695F-4810-AEF0-83A294121963}" srcId="{6CEC41B9-B1D3-4940-8AD9-A1F2CB0FE5AB}" destId="{BD482C69-465D-4B30-A310-56222BEA205C}" srcOrd="0" destOrd="0" parTransId="{E042B591-0AC0-45FF-B5D7-0123361DD8EE}" sibTransId="{53D7A3DC-7382-464C-B301-12BCD3112D2E}"/>
    <dgm:cxn modelId="{7CB583DC-EECC-40E3-BF5D-EA0FDA7AA076}" type="presOf" srcId="{F4105386-55A2-4997-B44E-C8EB95D764C3}" destId="{CDE0D400-A186-4FB5-97DE-58E69C130CEB}" srcOrd="0" destOrd="0" presId="urn:microsoft.com/office/officeart/2005/8/layout/hierarchy3"/>
    <dgm:cxn modelId="{A19D68DD-E53A-446F-9214-A22FF4629A8F}" type="presOf" srcId="{64D5EFD5-41FD-43DB-8E1C-423594A9BD53}" destId="{16655B50-7CFD-40A5-9273-2106AD7FDF6A}" srcOrd="0" destOrd="0" presId="urn:microsoft.com/office/officeart/2005/8/layout/hierarchy3"/>
    <dgm:cxn modelId="{0A918FDF-01F5-47D4-AF1C-266FAE7CCF9A}" srcId="{BD482C69-465D-4B30-A310-56222BEA205C}" destId="{5F9EEE11-B0BC-4D8F-84C4-0B95FE2B3EF8}" srcOrd="1" destOrd="0" parTransId="{64D5EFD5-41FD-43DB-8E1C-423594A9BD53}" sibTransId="{2972AB9C-58F2-4227-B553-A35087DD9E5B}"/>
    <dgm:cxn modelId="{54758EEB-8013-4295-915D-D748FA9D904A}" type="presOf" srcId="{C1DDF3B8-ABCC-409B-9BE0-C823C5FC137B}" destId="{4DABD181-BA3F-49BE-B164-065AFB50CCCA}" srcOrd="0" destOrd="0" presId="urn:microsoft.com/office/officeart/2005/8/layout/hierarchy3"/>
    <dgm:cxn modelId="{ED5BB4F8-C470-4E17-9C1F-0E731EF01339}" type="presOf" srcId="{6CEC41B9-B1D3-4940-8AD9-A1F2CB0FE5AB}" destId="{3E6C6824-288E-43E0-9A53-9B082ECE7E5C}" srcOrd="0" destOrd="0" presId="urn:microsoft.com/office/officeart/2005/8/layout/hierarchy3"/>
    <dgm:cxn modelId="{613A14A6-3C39-4850-9DE3-D3FBAED0DF57}" type="presParOf" srcId="{3E6C6824-288E-43E0-9A53-9B082ECE7E5C}" destId="{F1E3CAAC-54BE-4347-955F-0B06F77B7663}" srcOrd="0" destOrd="0" presId="urn:microsoft.com/office/officeart/2005/8/layout/hierarchy3"/>
    <dgm:cxn modelId="{018982BE-E313-40A4-BB36-685CE54FDB86}" type="presParOf" srcId="{F1E3CAAC-54BE-4347-955F-0B06F77B7663}" destId="{C0099999-D816-4A64-A1CC-3BF1CF81FE39}" srcOrd="0" destOrd="0" presId="urn:microsoft.com/office/officeart/2005/8/layout/hierarchy3"/>
    <dgm:cxn modelId="{55634747-5CB9-44C2-8DB0-2DEBE8C07140}" type="presParOf" srcId="{C0099999-D816-4A64-A1CC-3BF1CF81FE39}" destId="{6E5683AB-5C62-430C-8123-426B427EE3CC}" srcOrd="0" destOrd="0" presId="urn:microsoft.com/office/officeart/2005/8/layout/hierarchy3"/>
    <dgm:cxn modelId="{F88FE426-7AB5-4BE2-A489-B8733F56EA46}" type="presParOf" srcId="{C0099999-D816-4A64-A1CC-3BF1CF81FE39}" destId="{18664C28-8A6A-4DD4-870C-962E440834C8}" srcOrd="1" destOrd="0" presId="urn:microsoft.com/office/officeart/2005/8/layout/hierarchy3"/>
    <dgm:cxn modelId="{6C281B36-3EF4-4387-A594-F9992BCBAA45}" type="presParOf" srcId="{F1E3CAAC-54BE-4347-955F-0B06F77B7663}" destId="{61B16A79-7D1D-4405-B69D-14933B8582D0}" srcOrd="1" destOrd="0" presId="urn:microsoft.com/office/officeart/2005/8/layout/hierarchy3"/>
    <dgm:cxn modelId="{0810EF45-C21C-481C-999B-35DE425AC1FE}" type="presParOf" srcId="{61B16A79-7D1D-4405-B69D-14933B8582D0}" destId="{CDE0D400-A186-4FB5-97DE-58E69C130CEB}" srcOrd="0" destOrd="0" presId="urn:microsoft.com/office/officeart/2005/8/layout/hierarchy3"/>
    <dgm:cxn modelId="{C9E183E7-ACED-43F5-8C2D-99EBBF9EFD2D}" type="presParOf" srcId="{61B16A79-7D1D-4405-B69D-14933B8582D0}" destId="{CE3DCEFE-FAEE-4C71-AB02-9838B5817382}" srcOrd="1" destOrd="0" presId="urn:microsoft.com/office/officeart/2005/8/layout/hierarchy3"/>
    <dgm:cxn modelId="{648BA41A-F916-4AF6-93B7-2A294E8C3F89}" type="presParOf" srcId="{61B16A79-7D1D-4405-B69D-14933B8582D0}" destId="{16655B50-7CFD-40A5-9273-2106AD7FDF6A}" srcOrd="2" destOrd="0" presId="urn:microsoft.com/office/officeart/2005/8/layout/hierarchy3"/>
    <dgm:cxn modelId="{CD5B7B2A-F7C3-4A37-9F28-4FA6E4476450}" type="presParOf" srcId="{61B16A79-7D1D-4405-B69D-14933B8582D0}" destId="{F1D7BBEA-DD9C-4506-AA7B-E54BBD309B9A}" srcOrd="3" destOrd="0" presId="urn:microsoft.com/office/officeart/2005/8/layout/hierarchy3"/>
    <dgm:cxn modelId="{E3CA216D-32BA-4317-B158-37F9593BC13C}" type="presParOf" srcId="{61B16A79-7D1D-4405-B69D-14933B8582D0}" destId="{92F4ACDB-2CA5-4B7C-9B74-5F737891D038}" srcOrd="4" destOrd="0" presId="urn:microsoft.com/office/officeart/2005/8/layout/hierarchy3"/>
    <dgm:cxn modelId="{97709891-D9F2-4D51-B7BB-2CA338DE11D1}" type="presParOf" srcId="{61B16A79-7D1D-4405-B69D-14933B8582D0}" destId="{35D46F48-91C5-4C84-89D6-6D4761293D62}" srcOrd="5" destOrd="0" presId="urn:microsoft.com/office/officeart/2005/8/layout/hierarchy3"/>
    <dgm:cxn modelId="{79CCCD57-847B-4625-8402-6508A7EA0377}" type="presParOf" srcId="{61B16A79-7D1D-4405-B69D-14933B8582D0}" destId="{6B31A41F-D10E-466F-843B-9C6BB8B25976}" srcOrd="6" destOrd="0" presId="urn:microsoft.com/office/officeart/2005/8/layout/hierarchy3"/>
    <dgm:cxn modelId="{9CFBC475-663F-4182-9046-71803427B597}" type="presParOf" srcId="{61B16A79-7D1D-4405-B69D-14933B8582D0}" destId="{DA6DCCC1-81E6-4B2C-B8F9-F6B88D4728C8}" srcOrd="7" destOrd="0" presId="urn:microsoft.com/office/officeart/2005/8/layout/hierarchy3"/>
    <dgm:cxn modelId="{34D17590-F72F-48E5-AFEF-D9AF4AAA1DF5}" type="presParOf" srcId="{61B16A79-7D1D-4405-B69D-14933B8582D0}" destId="{548726F4-72F0-42BF-B018-F70103551B84}" srcOrd="8" destOrd="0" presId="urn:microsoft.com/office/officeart/2005/8/layout/hierarchy3"/>
    <dgm:cxn modelId="{C6328C80-F9D4-45D0-82F6-F9242D5ABD31}" type="presParOf" srcId="{61B16A79-7D1D-4405-B69D-14933B8582D0}" destId="{8BBA728F-CFE0-4A20-AF29-4BC740CF716E}" srcOrd="9" destOrd="0" presId="urn:microsoft.com/office/officeart/2005/8/layout/hierarchy3"/>
    <dgm:cxn modelId="{707C9D67-4233-4458-B4CE-3E1BC111B221}" type="presParOf" srcId="{61B16A79-7D1D-4405-B69D-14933B8582D0}" destId="{4DABD181-BA3F-49BE-B164-065AFB50CCCA}" srcOrd="10" destOrd="0" presId="urn:microsoft.com/office/officeart/2005/8/layout/hierarchy3"/>
    <dgm:cxn modelId="{9FC83D93-2176-4E15-9200-B37EE7693206}" type="presParOf" srcId="{61B16A79-7D1D-4405-B69D-14933B8582D0}" destId="{44E17936-2C05-40C5-B72E-CFC9C6C8A128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924D47-5125-46A2-A34F-D63045843CB6}" type="doc">
      <dgm:prSet loTypeId="urn:microsoft.com/office/officeart/2005/8/layout/orgChart1" loCatId="hierarchy" qsTypeId="urn:microsoft.com/office/officeart/2005/8/quickstyle/3d1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A03B69F0-6133-466B-A0E0-70EDCF42CF6A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Tasodifiy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xatolik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B586675-26DB-43A7-8668-04E7F0D45DFA}" type="parTrans" cxnId="{5A2AD105-E6BD-496D-B622-B637684D0008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BB38DBD8-B424-4E79-BE95-22AFBAA62EE6}" type="sibTrans" cxnId="{5A2AD105-E6BD-496D-B622-B637684D0008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4EC22D76-7A7A-4AB2-8DEF-9C8D1AF48019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kutilayotgan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6C2B2C4-C7E6-4035-80F4-BDD73507EDDD}" type="parTrans" cxnId="{1F1D2C7C-2530-4847-A745-5A9D51D4C56A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D0490DF4-6BE8-4710-A2BE-7B731C60FE18}" type="sibTrans" cxnId="{1F1D2C7C-2530-4847-A745-5A9D51D4C56A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666A2432-C5B8-45C7-8389-5E19A71CFE90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qo`pol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033F4BF-29D4-4BDC-AE00-B15747AE9312}" type="parTrans" cxnId="{1760F8E6-9424-4831-B1CD-D492877E0D60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A0F01B15-1232-4883-AA5F-6E3DD4CA7ACF}" type="sibTrans" cxnId="{1760F8E6-9424-4831-B1CD-D492877E0D60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B76DFFFE-BFF5-43AA-A36E-BBD5727C2A89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nomuvofiq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A5A0031-5766-48A8-A211-72EFD2CC0B0A}" type="parTrans" cxnId="{889E0E76-FDD1-43D9-A9B2-835493C653B7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CC9885D0-BE35-426D-8FB4-67FF754F9B6F}" type="sibTrans" cxnId="{889E0E76-FDD1-43D9-A9B2-835493C653B7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22E0A44D-6279-425A-A693-3FB6BD09640D}" type="pres">
      <dgm:prSet presAssocID="{1F924D47-5125-46A2-A34F-D63045843CB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DCFA6CA-4BC0-4223-A273-D56EFF275BCE}" type="pres">
      <dgm:prSet presAssocID="{A03B69F0-6133-466B-A0E0-70EDCF42CF6A}" presName="hierRoot1" presStyleCnt="0">
        <dgm:presLayoutVars>
          <dgm:hierBranch val="init"/>
        </dgm:presLayoutVars>
      </dgm:prSet>
      <dgm:spPr/>
    </dgm:pt>
    <dgm:pt modelId="{5410921A-8CF9-46CA-9232-D91A2F53B07C}" type="pres">
      <dgm:prSet presAssocID="{A03B69F0-6133-466B-A0E0-70EDCF42CF6A}" presName="rootComposite1" presStyleCnt="0"/>
      <dgm:spPr/>
    </dgm:pt>
    <dgm:pt modelId="{A286E449-A6A7-4CCF-B3FD-116B2CBDA918}" type="pres">
      <dgm:prSet presAssocID="{A03B69F0-6133-466B-A0E0-70EDCF42CF6A}" presName="rootText1" presStyleLbl="node0" presStyleIdx="0" presStyleCnt="1" custScaleX="148164" custScaleY="56552">
        <dgm:presLayoutVars>
          <dgm:chPref val="3"/>
        </dgm:presLayoutVars>
      </dgm:prSet>
      <dgm:spPr/>
    </dgm:pt>
    <dgm:pt modelId="{CE56A4C9-E656-4375-BE18-84B73A9ACA8A}" type="pres">
      <dgm:prSet presAssocID="{A03B69F0-6133-466B-A0E0-70EDCF42CF6A}" presName="rootConnector1" presStyleLbl="node1" presStyleIdx="0" presStyleCnt="0"/>
      <dgm:spPr/>
    </dgm:pt>
    <dgm:pt modelId="{B567C101-A3AF-40FF-9427-4EF9F11965DF}" type="pres">
      <dgm:prSet presAssocID="{A03B69F0-6133-466B-A0E0-70EDCF42CF6A}" presName="hierChild2" presStyleCnt="0"/>
      <dgm:spPr/>
    </dgm:pt>
    <dgm:pt modelId="{621547FD-338F-4B34-A4C7-272609082113}" type="pres">
      <dgm:prSet presAssocID="{56C2B2C4-C7E6-4035-80F4-BDD73507EDDD}" presName="Name37" presStyleLbl="parChTrans1D2" presStyleIdx="0" presStyleCnt="3"/>
      <dgm:spPr/>
    </dgm:pt>
    <dgm:pt modelId="{979BF16D-7D11-4426-9DEB-A81863E65A66}" type="pres">
      <dgm:prSet presAssocID="{4EC22D76-7A7A-4AB2-8DEF-9C8D1AF48019}" presName="hierRoot2" presStyleCnt="0">
        <dgm:presLayoutVars>
          <dgm:hierBranch val="init"/>
        </dgm:presLayoutVars>
      </dgm:prSet>
      <dgm:spPr/>
    </dgm:pt>
    <dgm:pt modelId="{76F9B355-BDE0-45A0-9F8F-C267DAE2B3BA}" type="pres">
      <dgm:prSet presAssocID="{4EC22D76-7A7A-4AB2-8DEF-9C8D1AF48019}" presName="rootComposite" presStyleCnt="0"/>
      <dgm:spPr/>
    </dgm:pt>
    <dgm:pt modelId="{AAB7A377-3A39-4D34-9550-5711C837D5EF}" type="pres">
      <dgm:prSet presAssocID="{4EC22D76-7A7A-4AB2-8DEF-9C8D1AF48019}" presName="rootText" presStyleLbl="node2" presStyleIdx="0" presStyleCnt="3" custScaleY="57405">
        <dgm:presLayoutVars>
          <dgm:chPref val="3"/>
        </dgm:presLayoutVars>
      </dgm:prSet>
      <dgm:spPr/>
    </dgm:pt>
    <dgm:pt modelId="{B48A7470-801A-461F-AFA9-83ADE3529987}" type="pres">
      <dgm:prSet presAssocID="{4EC22D76-7A7A-4AB2-8DEF-9C8D1AF48019}" presName="rootConnector" presStyleLbl="node2" presStyleIdx="0" presStyleCnt="3"/>
      <dgm:spPr/>
    </dgm:pt>
    <dgm:pt modelId="{49177045-D433-4E52-9C62-3A5BFBED17BE}" type="pres">
      <dgm:prSet presAssocID="{4EC22D76-7A7A-4AB2-8DEF-9C8D1AF48019}" presName="hierChild4" presStyleCnt="0"/>
      <dgm:spPr/>
    </dgm:pt>
    <dgm:pt modelId="{824E449F-7827-4324-9307-82792EC2B59A}" type="pres">
      <dgm:prSet presAssocID="{4EC22D76-7A7A-4AB2-8DEF-9C8D1AF48019}" presName="hierChild5" presStyleCnt="0"/>
      <dgm:spPr/>
    </dgm:pt>
    <dgm:pt modelId="{42921D66-2450-4783-BC53-DF06B7B886CC}" type="pres">
      <dgm:prSet presAssocID="{1033F4BF-29D4-4BDC-AE00-B15747AE9312}" presName="Name37" presStyleLbl="parChTrans1D2" presStyleIdx="1" presStyleCnt="3"/>
      <dgm:spPr/>
    </dgm:pt>
    <dgm:pt modelId="{9CC64BED-CCD0-4F1B-A1FC-D9ECAA88ABA5}" type="pres">
      <dgm:prSet presAssocID="{666A2432-C5B8-45C7-8389-5E19A71CFE90}" presName="hierRoot2" presStyleCnt="0">
        <dgm:presLayoutVars>
          <dgm:hierBranch val="init"/>
        </dgm:presLayoutVars>
      </dgm:prSet>
      <dgm:spPr/>
    </dgm:pt>
    <dgm:pt modelId="{D87AE787-1C8C-4D7B-BB00-3C47B01635D8}" type="pres">
      <dgm:prSet presAssocID="{666A2432-C5B8-45C7-8389-5E19A71CFE90}" presName="rootComposite" presStyleCnt="0"/>
      <dgm:spPr/>
    </dgm:pt>
    <dgm:pt modelId="{30B42B33-207C-4A0D-9E98-C250CF1770D5}" type="pres">
      <dgm:prSet presAssocID="{666A2432-C5B8-45C7-8389-5E19A71CFE90}" presName="rootText" presStyleLbl="node2" presStyleIdx="1" presStyleCnt="3" custScaleY="57405">
        <dgm:presLayoutVars>
          <dgm:chPref val="3"/>
        </dgm:presLayoutVars>
      </dgm:prSet>
      <dgm:spPr/>
    </dgm:pt>
    <dgm:pt modelId="{4BA94070-42B6-435C-8632-70A7C8DB2C14}" type="pres">
      <dgm:prSet presAssocID="{666A2432-C5B8-45C7-8389-5E19A71CFE90}" presName="rootConnector" presStyleLbl="node2" presStyleIdx="1" presStyleCnt="3"/>
      <dgm:spPr/>
    </dgm:pt>
    <dgm:pt modelId="{5705C0FF-003C-4286-A68E-9E464A7FB1D5}" type="pres">
      <dgm:prSet presAssocID="{666A2432-C5B8-45C7-8389-5E19A71CFE90}" presName="hierChild4" presStyleCnt="0"/>
      <dgm:spPr/>
    </dgm:pt>
    <dgm:pt modelId="{BEE25475-0D84-4AD3-B64A-08F7981F2289}" type="pres">
      <dgm:prSet presAssocID="{666A2432-C5B8-45C7-8389-5E19A71CFE90}" presName="hierChild5" presStyleCnt="0"/>
      <dgm:spPr/>
    </dgm:pt>
    <dgm:pt modelId="{83D555D3-5C9A-4AD8-8217-5592D3733304}" type="pres">
      <dgm:prSet presAssocID="{DA5A0031-5766-48A8-A211-72EFD2CC0B0A}" presName="Name37" presStyleLbl="parChTrans1D2" presStyleIdx="2" presStyleCnt="3"/>
      <dgm:spPr/>
    </dgm:pt>
    <dgm:pt modelId="{7FC74DFE-4FBD-4691-AE48-4CFD1A72FAB4}" type="pres">
      <dgm:prSet presAssocID="{B76DFFFE-BFF5-43AA-A36E-BBD5727C2A89}" presName="hierRoot2" presStyleCnt="0">
        <dgm:presLayoutVars>
          <dgm:hierBranch val="init"/>
        </dgm:presLayoutVars>
      </dgm:prSet>
      <dgm:spPr/>
    </dgm:pt>
    <dgm:pt modelId="{6FBE8582-D010-4C24-AA55-E1FB504BE59D}" type="pres">
      <dgm:prSet presAssocID="{B76DFFFE-BFF5-43AA-A36E-BBD5727C2A89}" presName="rootComposite" presStyleCnt="0"/>
      <dgm:spPr/>
    </dgm:pt>
    <dgm:pt modelId="{3D8C4B5D-6E7E-4588-ADC0-F154847007B3}" type="pres">
      <dgm:prSet presAssocID="{B76DFFFE-BFF5-43AA-A36E-BBD5727C2A89}" presName="rootText" presStyleLbl="node2" presStyleIdx="2" presStyleCnt="3" custScaleY="57405">
        <dgm:presLayoutVars>
          <dgm:chPref val="3"/>
        </dgm:presLayoutVars>
      </dgm:prSet>
      <dgm:spPr/>
    </dgm:pt>
    <dgm:pt modelId="{5DD037F7-0CBD-481D-B07B-779398BC4DF8}" type="pres">
      <dgm:prSet presAssocID="{B76DFFFE-BFF5-43AA-A36E-BBD5727C2A89}" presName="rootConnector" presStyleLbl="node2" presStyleIdx="2" presStyleCnt="3"/>
      <dgm:spPr/>
    </dgm:pt>
    <dgm:pt modelId="{971AED58-27C2-4D58-84EA-2065B50A293B}" type="pres">
      <dgm:prSet presAssocID="{B76DFFFE-BFF5-43AA-A36E-BBD5727C2A89}" presName="hierChild4" presStyleCnt="0"/>
      <dgm:spPr/>
    </dgm:pt>
    <dgm:pt modelId="{A0D23376-8E86-4C91-BC05-E01E9D01BB22}" type="pres">
      <dgm:prSet presAssocID="{B76DFFFE-BFF5-43AA-A36E-BBD5727C2A89}" presName="hierChild5" presStyleCnt="0"/>
      <dgm:spPr/>
    </dgm:pt>
    <dgm:pt modelId="{D91D1E8B-BB11-49F3-9875-FD23B8A1C939}" type="pres">
      <dgm:prSet presAssocID="{A03B69F0-6133-466B-A0E0-70EDCF42CF6A}" presName="hierChild3" presStyleCnt="0"/>
      <dgm:spPr/>
    </dgm:pt>
  </dgm:ptLst>
  <dgm:cxnLst>
    <dgm:cxn modelId="{5A2AD105-E6BD-496D-B622-B637684D0008}" srcId="{1F924D47-5125-46A2-A34F-D63045843CB6}" destId="{A03B69F0-6133-466B-A0E0-70EDCF42CF6A}" srcOrd="0" destOrd="0" parTransId="{AB586675-26DB-43A7-8668-04E7F0D45DFA}" sibTransId="{BB38DBD8-B424-4E79-BE95-22AFBAA62EE6}"/>
    <dgm:cxn modelId="{977DF609-E52F-43D1-B8A6-314CFC97FF79}" type="presOf" srcId="{B76DFFFE-BFF5-43AA-A36E-BBD5727C2A89}" destId="{5DD037F7-0CBD-481D-B07B-779398BC4DF8}" srcOrd="1" destOrd="0" presId="urn:microsoft.com/office/officeart/2005/8/layout/orgChart1"/>
    <dgm:cxn modelId="{1D6A691A-C2EA-42E4-9006-B1353B6D85B1}" type="presOf" srcId="{56C2B2C4-C7E6-4035-80F4-BDD73507EDDD}" destId="{621547FD-338F-4B34-A4C7-272609082113}" srcOrd="0" destOrd="0" presId="urn:microsoft.com/office/officeart/2005/8/layout/orgChart1"/>
    <dgm:cxn modelId="{93954469-663B-449A-8D35-8E56152F8F8C}" type="presOf" srcId="{4EC22D76-7A7A-4AB2-8DEF-9C8D1AF48019}" destId="{AAB7A377-3A39-4D34-9550-5711C837D5EF}" srcOrd="0" destOrd="0" presId="urn:microsoft.com/office/officeart/2005/8/layout/orgChart1"/>
    <dgm:cxn modelId="{6B12384C-FC72-4695-83CE-4C00B04385ED}" type="presOf" srcId="{A03B69F0-6133-466B-A0E0-70EDCF42CF6A}" destId="{CE56A4C9-E656-4375-BE18-84B73A9ACA8A}" srcOrd="1" destOrd="0" presId="urn:microsoft.com/office/officeart/2005/8/layout/orgChart1"/>
    <dgm:cxn modelId="{F815834C-82D0-4169-A1D0-7416B94AFEC1}" type="presOf" srcId="{B76DFFFE-BFF5-43AA-A36E-BBD5727C2A89}" destId="{3D8C4B5D-6E7E-4588-ADC0-F154847007B3}" srcOrd="0" destOrd="0" presId="urn:microsoft.com/office/officeart/2005/8/layout/orgChart1"/>
    <dgm:cxn modelId="{889E0E76-FDD1-43D9-A9B2-835493C653B7}" srcId="{A03B69F0-6133-466B-A0E0-70EDCF42CF6A}" destId="{B76DFFFE-BFF5-43AA-A36E-BBD5727C2A89}" srcOrd="2" destOrd="0" parTransId="{DA5A0031-5766-48A8-A211-72EFD2CC0B0A}" sibTransId="{CC9885D0-BE35-426D-8FB4-67FF754F9B6F}"/>
    <dgm:cxn modelId="{1F1D2C7C-2530-4847-A745-5A9D51D4C56A}" srcId="{A03B69F0-6133-466B-A0E0-70EDCF42CF6A}" destId="{4EC22D76-7A7A-4AB2-8DEF-9C8D1AF48019}" srcOrd="0" destOrd="0" parTransId="{56C2B2C4-C7E6-4035-80F4-BDD73507EDDD}" sibTransId="{D0490DF4-6BE8-4710-A2BE-7B731C60FE18}"/>
    <dgm:cxn modelId="{04ABBF9D-E17F-48D4-A7F2-5CB5C1421F34}" type="presOf" srcId="{A03B69F0-6133-466B-A0E0-70EDCF42CF6A}" destId="{A286E449-A6A7-4CCF-B3FD-116B2CBDA918}" srcOrd="0" destOrd="0" presId="urn:microsoft.com/office/officeart/2005/8/layout/orgChart1"/>
    <dgm:cxn modelId="{7798FEA1-0C1B-4E0C-86E1-BBFC4812AF26}" type="presOf" srcId="{666A2432-C5B8-45C7-8389-5E19A71CFE90}" destId="{4BA94070-42B6-435C-8632-70A7C8DB2C14}" srcOrd="1" destOrd="0" presId="urn:microsoft.com/office/officeart/2005/8/layout/orgChart1"/>
    <dgm:cxn modelId="{33A6BFAD-A4F4-443D-A061-9EDA1A48C4B1}" type="presOf" srcId="{1033F4BF-29D4-4BDC-AE00-B15747AE9312}" destId="{42921D66-2450-4783-BC53-DF06B7B886CC}" srcOrd="0" destOrd="0" presId="urn:microsoft.com/office/officeart/2005/8/layout/orgChart1"/>
    <dgm:cxn modelId="{69BEADD6-373F-43FD-8661-394199B10EB2}" type="presOf" srcId="{4EC22D76-7A7A-4AB2-8DEF-9C8D1AF48019}" destId="{B48A7470-801A-461F-AFA9-83ADE3529987}" srcOrd="1" destOrd="0" presId="urn:microsoft.com/office/officeart/2005/8/layout/orgChart1"/>
    <dgm:cxn modelId="{EA335ADD-9C06-4ED3-A955-3CA1C41B7D8E}" type="presOf" srcId="{666A2432-C5B8-45C7-8389-5E19A71CFE90}" destId="{30B42B33-207C-4A0D-9E98-C250CF1770D5}" srcOrd="0" destOrd="0" presId="urn:microsoft.com/office/officeart/2005/8/layout/orgChart1"/>
    <dgm:cxn modelId="{3033E4E6-268C-47D3-A9B8-740B16B04596}" type="presOf" srcId="{1F924D47-5125-46A2-A34F-D63045843CB6}" destId="{22E0A44D-6279-425A-A693-3FB6BD09640D}" srcOrd="0" destOrd="0" presId="urn:microsoft.com/office/officeart/2005/8/layout/orgChart1"/>
    <dgm:cxn modelId="{1760F8E6-9424-4831-B1CD-D492877E0D60}" srcId="{A03B69F0-6133-466B-A0E0-70EDCF42CF6A}" destId="{666A2432-C5B8-45C7-8389-5E19A71CFE90}" srcOrd="1" destOrd="0" parTransId="{1033F4BF-29D4-4BDC-AE00-B15747AE9312}" sibTransId="{A0F01B15-1232-4883-AA5F-6E3DD4CA7ACF}"/>
    <dgm:cxn modelId="{DD7936FC-4477-4141-9288-F939D8C9B433}" type="presOf" srcId="{DA5A0031-5766-48A8-A211-72EFD2CC0B0A}" destId="{83D555D3-5C9A-4AD8-8217-5592D3733304}" srcOrd="0" destOrd="0" presId="urn:microsoft.com/office/officeart/2005/8/layout/orgChart1"/>
    <dgm:cxn modelId="{75498D19-C9D5-4D9E-B636-4F03F12D51FF}" type="presParOf" srcId="{22E0A44D-6279-425A-A693-3FB6BD09640D}" destId="{DDCFA6CA-4BC0-4223-A273-D56EFF275BCE}" srcOrd="0" destOrd="0" presId="urn:microsoft.com/office/officeart/2005/8/layout/orgChart1"/>
    <dgm:cxn modelId="{6713387E-7AA0-4484-A993-414AD2B3EE12}" type="presParOf" srcId="{DDCFA6CA-4BC0-4223-A273-D56EFF275BCE}" destId="{5410921A-8CF9-46CA-9232-D91A2F53B07C}" srcOrd="0" destOrd="0" presId="urn:microsoft.com/office/officeart/2005/8/layout/orgChart1"/>
    <dgm:cxn modelId="{468AA66B-3A56-42DF-BC95-F5177B0AF706}" type="presParOf" srcId="{5410921A-8CF9-46CA-9232-D91A2F53B07C}" destId="{A286E449-A6A7-4CCF-B3FD-116B2CBDA918}" srcOrd="0" destOrd="0" presId="urn:microsoft.com/office/officeart/2005/8/layout/orgChart1"/>
    <dgm:cxn modelId="{9ED27193-698F-4C8E-A7EA-E3D00425B1E7}" type="presParOf" srcId="{5410921A-8CF9-46CA-9232-D91A2F53B07C}" destId="{CE56A4C9-E656-4375-BE18-84B73A9ACA8A}" srcOrd="1" destOrd="0" presId="urn:microsoft.com/office/officeart/2005/8/layout/orgChart1"/>
    <dgm:cxn modelId="{3C270C1B-62FB-49EE-9F16-64D1B55077A3}" type="presParOf" srcId="{DDCFA6CA-4BC0-4223-A273-D56EFF275BCE}" destId="{B567C101-A3AF-40FF-9427-4EF9F11965DF}" srcOrd="1" destOrd="0" presId="urn:microsoft.com/office/officeart/2005/8/layout/orgChart1"/>
    <dgm:cxn modelId="{DF4749B8-1449-48CB-A581-CB33E21E0FEF}" type="presParOf" srcId="{B567C101-A3AF-40FF-9427-4EF9F11965DF}" destId="{621547FD-338F-4B34-A4C7-272609082113}" srcOrd="0" destOrd="0" presId="urn:microsoft.com/office/officeart/2005/8/layout/orgChart1"/>
    <dgm:cxn modelId="{3A0122C7-0396-4A8F-B961-B2AA0596E2EB}" type="presParOf" srcId="{B567C101-A3AF-40FF-9427-4EF9F11965DF}" destId="{979BF16D-7D11-4426-9DEB-A81863E65A66}" srcOrd="1" destOrd="0" presId="urn:microsoft.com/office/officeart/2005/8/layout/orgChart1"/>
    <dgm:cxn modelId="{E0F74042-9C69-4D46-8059-E581E72FCA1F}" type="presParOf" srcId="{979BF16D-7D11-4426-9DEB-A81863E65A66}" destId="{76F9B355-BDE0-45A0-9F8F-C267DAE2B3BA}" srcOrd="0" destOrd="0" presId="urn:microsoft.com/office/officeart/2005/8/layout/orgChart1"/>
    <dgm:cxn modelId="{9B8ADC21-5E82-46DD-B5EE-3F2E3CB477DA}" type="presParOf" srcId="{76F9B355-BDE0-45A0-9F8F-C267DAE2B3BA}" destId="{AAB7A377-3A39-4D34-9550-5711C837D5EF}" srcOrd="0" destOrd="0" presId="urn:microsoft.com/office/officeart/2005/8/layout/orgChart1"/>
    <dgm:cxn modelId="{015903BB-63A8-4A0A-BEAF-F982096CDC77}" type="presParOf" srcId="{76F9B355-BDE0-45A0-9F8F-C267DAE2B3BA}" destId="{B48A7470-801A-461F-AFA9-83ADE3529987}" srcOrd="1" destOrd="0" presId="urn:microsoft.com/office/officeart/2005/8/layout/orgChart1"/>
    <dgm:cxn modelId="{93550ABE-6926-4F82-8447-46AD56A18ADE}" type="presParOf" srcId="{979BF16D-7D11-4426-9DEB-A81863E65A66}" destId="{49177045-D433-4E52-9C62-3A5BFBED17BE}" srcOrd="1" destOrd="0" presId="urn:microsoft.com/office/officeart/2005/8/layout/orgChart1"/>
    <dgm:cxn modelId="{99E4D4EB-1FC6-42CD-95F1-B8E76E6EFE66}" type="presParOf" srcId="{979BF16D-7D11-4426-9DEB-A81863E65A66}" destId="{824E449F-7827-4324-9307-82792EC2B59A}" srcOrd="2" destOrd="0" presId="urn:microsoft.com/office/officeart/2005/8/layout/orgChart1"/>
    <dgm:cxn modelId="{0C1791B6-B101-4786-9500-7CF033968112}" type="presParOf" srcId="{B567C101-A3AF-40FF-9427-4EF9F11965DF}" destId="{42921D66-2450-4783-BC53-DF06B7B886CC}" srcOrd="2" destOrd="0" presId="urn:microsoft.com/office/officeart/2005/8/layout/orgChart1"/>
    <dgm:cxn modelId="{3081F78E-86B2-4F8C-8EEC-81518E595D7B}" type="presParOf" srcId="{B567C101-A3AF-40FF-9427-4EF9F11965DF}" destId="{9CC64BED-CCD0-4F1B-A1FC-D9ECAA88ABA5}" srcOrd="3" destOrd="0" presId="urn:microsoft.com/office/officeart/2005/8/layout/orgChart1"/>
    <dgm:cxn modelId="{F7509BB2-8C79-40E3-8B5D-8ECDBAA966E1}" type="presParOf" srcId="{9CC64BED-CCD0-4F1B-A1FC-D9ECAA88ABA5}" destId="{D87AE787-1C8C-4D7B-BB00-3C47B01635D8}" srcOrd="0" destOrd="0" presId="urn:microsoft.com/office/officeart/2005/8/layout/orgChart1"/>
    <dgm:cxn modelId="{5CA9072F-756E-4868-A984-76CBCD220B94}" type="presParOf" srcId="{D87AE787-1C8C-4D7B-BB00-3C47B01635D8}" destId="{30B42B33-207C-4A0D-9E98-C250CF1770D5}" srcOrd="0" destOrd="0" presId="urn:microsoft.com/office/officeart/2005/8/layout/orgChart1"/>
    <dgm:cxn modelId="{54DC6A04-9DE9-4581-A5B4-BC7F8D627573}" type="presParOf" srcId="{D87AE787-1C8C-4D7B-BB00-3C47B01635D8}" destId="{4BA94070-42B6-435C-8632-70A7C8DB2C14}" srcOrd="1" destOrd="0" presId="urn:microsoft.com/office/officeart/2005/8/layout/orgChart1"/>
    <dgm:cxn modelId="{A070068B-34C9-4D3C-B95C-AD6C6926ACCA}" type="presParOf" srcId="{9CC64BED-CCD0-4F1B-A1FC-D9ECAA88ABA5}" destId="{5705C0FF-003C-4286-A68E-9E464A7FB1D5}" srcOrd="1" destOrd="0" presId="urn:microsoft.com/office/officeart/2005/8/layout/orgChart1"/>
    <dgm:cxn modelId="{507F4953-506D-49A0-B980-DA4D5F73E850}" type="presParOf" srcId="{9CC64BED-CCD0-4F1B-A1FC-D9ECAA88ABA5}" destId="{BEE25475-0D84-4AD3-B64A-08F7981F2289}" srcOrd="2" destOrd="0" presId="urn:microsoft.com/office/officeart/2005/8/layout/orgChart1"/>
    <dgm:cxn modelId="{985A7755-7102-4BAA-B9FB-DD39F4CA5ABD}" type="presParOf" srcId="{B567C101-A3AF-40FF-9427-4EF9F11965DF}" destId="{83D555D3-5C9A-4AD8-8217-5592D3733304}" srcOrd="4" destOrd="0" presId="urn:microsoft.com/office/officeart/2005/8/layout/orgChart1"/>
    <dgm:cxn modelId="{029C0885-F1C9-435E-85F1-F7DCDA05A057}" type="presParOf" srcId="{B567C101-A3AF-40FF-9427-4EF9F11965DF}" destId="{7FC74DFE-4FBD-4691-AE48-4CFD1A72FAB4}" srcOrd="5" destOrd="0" presId="urn:microsoft.com/office/officeart/2005/8/layout/orgChart1"/>
    <dgm:cxn modelId="{BD200FAB-92E2-42B2-84F7-C39C9435FB36}" type="presParOf" srcId="{7FC74DFE-4FBD-4691-AE48-4CFD1A72FAB4}" destId="{6FBE8582-D010-4C24-AA55-E1FB504BE59D}" srcOrd="0" destOrd="0" presId="urn:microsoft.com/office/officeart/2005/8/layout/orgChart1"/>
    <dgm:cxn modelId="{E4D2B179-FD9E-479B-9C29-A25973CAF672}" type="presParOf" srcId="{6FBE8582-D010-4C24-AA55-E1FB504BE59D}" destId="{3D8C4B5D-6E7E-4588-ADC0-F154847007B3}" srcOrd="0" destOrd="0" presId="urn:microsoft.com/office/officeart/2005/8/layout/orgChart1"/>
    <dgm:cxn modelId="{A8BA468A-C508-4C29-A378-E7FB5A707812}" type="presParOf" srcId="{6FBE8582-D010-4C24-AA55-E1FB504BE59D}" destId="{5DD037F7-0CBD-481D-B07B-779398BC4DF8}" srcOrd="1" destOrd="0" presId="urn:microsoft.com/office/officeart/2005/8/layout/orgChart1"/>
    <dgm:cxn modelId="{EEFA4C60-0F07-4F08-8ABD-8AD2FB170E88}" type="presParOf" srcId="{7FC74DFE-4FBD-4691-AE48-4CFD1A72FAB4}" destId="{971AED58-27C2-4D58-84EA-2065B50A293B}" srcOrd="1" destOrd="0" presId="urn:microsoft.com/office/officeart/2005/8/layout/orgChart1"/>
    <dgm:cxn modelId="{77BAFDAA-A16B-4F69-A562-ACF0629D586D}" type="presParOf" srcId="{7FC74DFE-4FBD-4691-AE48-4CFD1A72FAB4}" destId="{A0D23376-8E86-4C91-BC05-E01E9D01BB22}" srcOrd="2" destOrd="0" presId="urn:microsoft.com/office/officeart/2005/8/layout/orgChart1"/>
    <dgm:cxn modelId="{FBA8B352-7C2A-45FD-8330-BDAE9175A2C9}" type="presParOf" srcId="{DDCFA6CA-4BC0-4223-A273-D56EFF275BCE}" destId="{D91D1E8B-BB11-49F3-9875-FD23B8A1C93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924D47-5125-46A2-A34F-D63045843CB6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A03B69F0-6133-466B-A0E0-70EDCF42CF6A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Sistematik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xatolik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B586675-26DB-43A7-8668-04E7F0D45DFA}" type="parTrans" cxnId="{5A2AD105-E6BD-496D-B622-B637684D0008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BB38DBD8-B424-4E79-BE95-22AFBAA62EE6}" type="sibTrans" cxnId="{5A2AD105-E6BD-496D-B622-B637684D0008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4EC22D76-7A7A-4AB2-8DEF-9C8D1AF48019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Paydo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bo`lish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sababiga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ko`ra</a:t>
          </a:r>
          <a:r>
            <a: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             </a:t>
          </a:r>
        </a:p>
      </dgm:t>
    </dgm:pt>
    <dgm:pt modelId="{56C2B2C4-C7E6-4035-80F4-BDD73507EDDD}" type="parTrans" cxnId="{1F1D2C7C-2530-4847-A745-5A9D51D4C56A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D0490DF4-6BE8-4710-A2BE-7B731C60FE18}" type="sibTrans" cxnId="{1F1D2C7C-2530-4847-A745-5A9D51D4C56A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B76DFFFE-BFF5-43AA-A36E-BBD5727C2A89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Namoyon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bo`lishiga</a:t>
          </a:r>
          <a:r>
            <a: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ko`ra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A5A0031-5766-48A8-A211-72EFD2CC0B0A}" type="parTrans" cxnId="{889E0E76-FDD1-43D9-A9B2-835493C653B7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CC9885D0-BE35-426D-8FB4-67FF754F9B6F}" type="sibTrans" cxnId="{889E0E76-FDD1-43D9-A9B2-835493C653B7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850A976F-FD91-47C6-ADE5-8952C3073C98}">
      <dgm:prSet phldrT="[Текст]" custT="1"/>
      <dgm:spPr/>
      <dgm:t>
        <a:bodyPr/>
        <a:lstStyle/>
        <a:p>
          <a:r>
            <a:rPr lang="en-US" sz="18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Sub’yektiv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627BB48-603E-4FB9-8544-6DA3BA379F2E}" type="sibTrans" cxnId="{EAC1669A-0862-4A7A-8BA4-11637A0CA3A6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715D5041-4CD0-4B07-8601-3A93C1D1D12D}" type="parTrans" cxnId="{EAC1669A-0862-4A7A-8BA4-11637A0CA3A6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769949B-7920-468B-873D-6B789899D2E4}">
      <dgm:prSet phldrT="[Текст]" custT="1"/>
      <dgm:spPr/>
      <dgm:t>
        <a:bodyPr/>
        <a:lstStyle/>
        <a:p>
          <a:r>
            <a:rPr lang="en-US" sz="18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Uslubiy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914255F-1FB1-43F7-AEFD-8D6101770920}" type="parTrans" cxnId="{8D8861EE-A51D-4C6D-904D-FFB60869420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B7EC9354-9E6E-43EA-887A-7C8D3077265E}" type="sibTrans" cxnId="{8D8861EE-A51D-4C6D-904D-FFB60869420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8F0B74F4-1FBA-48B5-8E8A-F8DBC9EB6ADA}">
      <dgm:prSet phldrT="[Текст]" custT="1"/>
      <dgm:spPr/>
      <dgm:t>
        <a:bodyPr/>
        <a:lstStyle/>
        <a:p>
          <a:r>
            <a:rPr lang="en-US" sz="18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Instrumental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532D575-5944-4342-BE2B-91FD2A93A601}" type="parTrans" cxnId="{81521BFC-070B-4079-AC4A-6FC8C98B14D2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FEE28D9-B8B2-4EEE-8457-7AB2A5D9F904}" type="sibTrans" cxnId="{81521BFC-070B-4079-AC4A-6FC8C98B14D2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07E804B1-E376-4209-A229-3A23776F4A64}">
      <dgm:prSet phldrT="[Текст]" custT="1"/>
      <dgm:spPr/>
      <dgm:t>
        <a:bodyPr/>
        <a:lstStyle/>
        <a:p>
          <a:r>
            <a:rPr lang="en-US" sz="18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O`rnatish xatoligi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A01BD19-71F4-4285-B58B-DDDE2FB96484}" type="parTrans" cxnId="{EA8E2FC5-2DFF-45A7-93EA-F98AC31E25AE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578ED58C-79D1-4DD0-A143-CB023468BB23}" type="sibTrans" cxnId="{EA8E2FC5-2DFF-45A7-93EA-F98AC31E25AE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0CDA216C-5EA9-43AD-B097-F20668BFFC3E}">
      <dgm:prSet phldrT="[Текст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Tashqi </a:t>
          </a:r>
          <a:r>
            <a:rPr lang="en-US" sz="1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omillar</a:t>
          </a:r>
          <a:r>
            <a:rPr lang="en-US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tufayli</a:t>
          </a:r>
          <a:r>
            <a:rPr lang="en-US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8E0850F-F90A-46CA-A9CA-906D55AF8FE1}" type="parTrans" cxnId="{93617FA1-F36A-40F5-915B-E062C328E600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AB24B76D-7A59-497A-850B-00DE2D80CC57}" type="sibTrans" cxnId="{93617FA1-F36A-40F5-915B-E062C328E600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103E4AAB-901E-4740-B748-3E551BCADC43}">
      <dgm:prSet phldrT="[Текст]" custT="1"/>
      <dgm:spPr/>
      <dgm:t>
        <a:bodyPr/>
        <a:lstStyle/>
        <a:p>
          <a:r>
            <a:rPr lang="en-US" sz="18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O`zgaruvchan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11E4DB6-DA41-4F0C-9AB4-FEF2CA90505D}" type="parTrans" cxnId="{1CDE8482-9DAC-4055-BCBB-FCCF132874DF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446F36C-17E2-4C3B-9DC8-CD0A26DF4704}" type="sibTrans" cxnId="{1CDE8482-9DAC-4055-BCBB-FCCF132874DF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283FE16-93A4-4B66-B525-0AF44D743DD6}">
      <dgm:prSet phldrT="[Текст]" custT="1"/>
      <dgm:spPr/>
      <dgm:t>
        <a:bodyPr/>
        <a:lstStyle/>
        <a:p>
          <a:r>
            <a:rPr lang="en-US" sz="1800" b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Doimiy 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1A2EB66-1532-4B8A-9336-205B1D2C5D3D}" type="parTrans" cxnId="{2E0BE462-5095-4EFF-A9F7-550A79127AEC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B311F2A2-4396-4CD8-B46D-4C3DAFF2AB9F}" type="sibTrans" cxnId="{2E0BE462-5095-4EFF-A9F7-550A79127AEC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22E0A44D-6279-425A-A693-3FB6BD09640D}" type="pres">
      <dgm:prSet presAssocID="{1F924D47-5125-46A2-A34F-D63045843CB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DCFA6CA-4BC0-4223-A273-D56EFF275BCE}" type="pres">
      <dgm:prSet presAssocID="{A03B69F0-6133-466B-A0E0-70EDCF42CF6A}" presName="hierRoot1" presStyleCnt="0">
        <dgm:presLayoutVars>
          <dgm:hierBranch val="init"/>
        </dgm:presLayoutVars>
      </dgm:prSet>
      <dgm:spPr/>
    </dgm:pt>
    <dgm:pt modelId="{5410921A-8CF9-46CA-9232-D91A2F53B07C}" type="pres">
      <dgm:prSet presAssocID="{A03B69F0-6133-466B-A0E0-70EDCF42CF6A}" presName="rootComposite1" presStyleCnt="0"/>
      <dgm:spPr/>
    </dgm:pt>
    <dgm:pt modelId="{A286E449-A6A7-4CCF-B3FD-116B2CBDA918}" type="pres">
      <dgm:prSet presAssocID="{A03B69F0-6133-466B-A0E0-70EDCF42CF6A}" presName="rootText1" presStyleLbl="node0" presStyleIdx="0" presStyleCnt="1" custScaleX="230984" custScaleY="78692" custLinFactNeighborY="46676">
        <dgm:presLayoutVars>
          <dgm:chPref val="3"/>
        </dgm:presLayoutVars>
      </dgm:prSet>
      <dgm:spPr/>
    </dgm:pt>
    <dgm:pt modelId="{CE56A4C9-E656-4375-BE18-84B73A9ACA8A}" type="pres">
      <dgm:prSet presAssocID="{A03B69F0-6133-466B-A0E0-70EDCF42CF6A}" presName="rootConnector1" presStyleLbl="node1" presStyleIdx="0" presStyleCnt="0"/>
      <dgm:spPr/>
    </dgm:pt>
    <dgm:pt modelId="{B567C101-A3AF-40FF-9427-4EF9F11965DF}" type="pres">
      <dgm:prSet presAssocID="{A03B69F0-6133-466B-A0E0-70EDCF42CF6A}" presName="hierChild2" presStyleCnt="0"/>
      <dgm:spPr/>
    </dgm:pt>
    <dgm:pt modelId="{621547FD-338F-4B34-A4C7-272609082113}" type="pres">
      <dgm:prSet presAssocID="{56C2B2C4-C7E6-4035-80F4-BDD73507EDDD}" presName="Name37" presStyleLbl="parChTrans1D2" presStyleIdx="0" presStyleCnt="2"/>
      <dgm:spPr/>
    </dgm:pt>
    <dgm:pt modelId="{979BF16D-7D11-4426-9DEB-A81863E65A66}" type="pres">
      <dgm:prSet presAssocID="{4EC22D76-7A7A-4AB2-8DEF-9C8D1AF48019}" presName="hierRoot2" presStyleCnt="0">
        <dgm:presLayoutVars>
          <dgm:hierBranch val="init"/>
        </dgm:presLayoutVars>
      </dgm:prSet>
      <dgm:spPr/>
    </dgm:pt>
    <dgm:pt modelId="{76F9B355-BDE0-45A0-9F8F-C267DAE2B3BA}" type="pres">
      <dgm:prSet presAssocID="{4EC22D76-7A7A-4AB2-8DEF-9C8D1AF48019}" presName="rootComposite" presStyleCnt="0"/>
      <dgm:spPr/>
    </dgm:pt>
    <dgm:pt modelId="{AAB7A377-3A39-4D34-9550-5711C837D5EF}" type="pres">
      <dgm:prSet presAssocID="{4EC22D76-7A7A-4AB2-8DEF-9C8D1AF48019}" presName="rootText" presStyleLbl="node2" presStyleIdx="0" presStyleCnt="2" custScaleX="291874" custScaleY="78847" custLinFactNeighborX="-36093" custLinFactNeighborY="49073">
        <dgm:presLayoutVars>
          <dgm:chPref val="3"/>
        </dgm:presLayoutVars>
      </dgm:prSet>
      <dgm:spPr/>
    </dgm:pt>
    <dgm:pt modelId="{B48A7470-801A-461F-AFA9-83ADE3529987}" type="pres">
      <dgm:prSet presAssocID="{4EC22D76-7A7A-4AB2-8DEF-9C8D1AF48019}" presName="rootConnector" presStyleLbl="node2" presStyleIdx="0" presStyleCnt="2"/>
      <dgm:spPr/>
    </dgm:pt>
    <dgm:pt modelId="{49177045-D433-4E52-9C62-3A5BFBED17BE}" type="pres">
      <dgm:prSet presAssocID="{4EC22D76-7A7A-4AB2-8DEF-9C8D1AF48019}" presName="hierChild4" presStyleCnt="0"/>
      <dgm:spPr/>
    </dgm:pt>
    <dgm:pt modelId="{051108BE-ACBA-4128-8B37-CFD5C91E91F8}" type="pres">
      <dgm:prSet presAssocID="{7914255F-1FB1-43F7-AEFD-8D6101770920}" presName="Name37" presStyleLbl="parChTrans1D3" presStyleIdx="0" presStyleCnt="7"/>
      <dgm:spPr/>
    </dgm:pt>
    <dgm:pt modelId="{5EDE4112-074D-404A-AC5E-D808A35D2348}" type="pres">
      <dgm:prSet presAssocID="{3769949B-7920-468B-873D-6B789899D2E4}" presName="hierRoot2" presStyleCnt="0">
        <dgm:presLayoutVars>
          <dgm:hierBranch val="init"/>
        </dgm:presLayoutVars>
      </dgm:prSet>
      <dgm:spPr/>
    </dgm:pt>
    <dgm:pt modelId="{77FB03DA-6098-4974-8BB6-EF0A01547F44}" type="pres">
      <dgm:prSet presAssocID="{3769949B-7920-468B-873D-6B789899D2E4}" presName="rootComposite" presStyleCnt="0"/>
      <dgm:spPr/>
    </dgm:pt>
    <dgm:pt modelId="{F3FEA39A-7EC2-40D6-A8DC-54EEE4D42622}" type="pres">
      <dgm:prSet presAssocID="{3769949B-7920-468B-873D-6B789899D2E4}" presName="rootText" presStyleLbl="node3" presStyleIdx="0" presStyleCnt="7" custScaleX="183663" custScaleY="71115" custLinFactNeighborX="-36898" custLinFactNeighborY="46676">
        <dgm:presLayoutVars>
          <dgm:chPref val="3"/>
        </dgm:presLayoutVars>
      </dgm:prSet>
      <dgm:spPr/>
    </dgm:pt>
    <dgm:pt modelId="{A94F2533-F4B5-4180-AA6D-89446933DA24}" type="pres">
      <dgm:prSet presAssocID="{3769949B-7920-468B-873D-6B789899D2E4}" presName="rootConnector" presStyleLbl="node3" presStyleIdx="0" presStyleCnt="7"/>
      <dgm:spPr/>
    </dgm:pt>
    <dgm:pt modelId="{EB0B0C51-F982-4394-80AB-CEABE93C7C06}" type="pres">
      <dgm:prSet presAssocID="{3769949B-7920-468B-873D-6B789899D2E4}" presName="hierChild4" presStyleCnt="0"/>
      <dgm:spPr/>
    </dgm:pt>
    <dgm:pt modelId="{3242173F-5E81-4447-9689-2FB4ED97902E}" type="pres">
      <dgm:prSet presAssocID="{3769949B-7920-468B-873D-6B789899D2E4}" presName="hierChild5" presStyleCnt="0"/>
      <dgm:spPr/>
    </dgm:pt>
    <dgm:pt modelId="{53F59B68-DA9F-49D3-94F8-FA82EBDF6E84}" type="pres">
      <dgm:prSet presAssocID="{F532D575-5944-4342-BE2B-91FD2A93A601}" presName="Name37" presStyleLbl="parChTrans1D3" presStyleIdx="1" presStyleCnt="7"/>
      <dgm:spPr/>
    </dgm:pt>
    <dgm:pt modelId="{9BB252F2-3B92-4369-B1A3-4F700D1BF0AF}" type="pres">
      <dgm:prSet presAssocID="{8F0B74F4-1FBA-48B5-8E8A-F8DBC9EB6ADA}" presName="hierRoot2" presStyleCnt="0">
        <dgm:presLayoutVars>
          <dgm:hierBranch val="init"/>
        </dgm:presLayoutVars>
      </dgm:prSet>
      <dgm:spPr/>
    </dgm:pt>
    <dgm:pt modelId="{5DBA0255-8C40-4CE4-A44B-80CE1F56ECAF}" type="pres">
      <dgm:prSet presAssocID="{8F0B74F4-1FBA-48B5-8E8A-F8DBC9EB6ADA}" presName="rootComposite" presStyleCnt="0"/>
      <dgm:spPr/>
    </dgm:pt>
    <dgm:pt modelId="{8804364F-7259-478E-8962-535C9FF20AF7}" type="pres">
      <dgm:prSet presAssocID="{8F0B74F4-1FBA-48B5-8E8A-F8DBC9EB6ADA}" presName="rootText" presStyleLbl="node3" presStyleIdx="1" presStyleCnt="7" custScaleX="183663" custScaleY="71115" custLinFactNeighborX="-36898" custLinFactNeighborY="28376">
        <dgm:presLayoutVars>
          <dgm:chPref val="3"/>
        </dgm:presLayoutVars>
      </dgm:prSet>
      <dgm:spPr/>
    </dgm:pt>
    <dgm:pt modelId="{17B222AC-7792-4F4E-9B1A-1E275D71710E}" type="pres">
      <dgm:prSet presAssocID="{8F0B74F4-1FBA-48B5-8E8A-F8DBC9EB6ADA}" presName="rootConnector" presStyleLbl="node3" presStyleIdx="1" presStyleCnt="7"/>
      <dgm:spPr/>
    </dgm:pt>
    <dgm:pt modelId="{E8FC05E0-0D05-4BF4-BBDB-DAF76EA475D3}" type="pres">
      <dgm:prSet presAssocID="{8F0B74F4-1FBA-48B5-8E8A-F8DBC9EB6ADA}" presName="hierChild4" presStyleCnt="0"/>
      <dgm:spPr/>
    </dgm:pt>
    <dgm:pt modelId="{4B154777-8557-49B9-97BF-F9CF4FF91677}" type="pres">
      <dgm:prSet presAssocID="{8F0B74F4-1FBA-48B5-8E8A-F8DBC9EB6ADA}" presName="hierChild5" presStyleCnt="0"/>
      <dgm:spPr/>
    </dgm:pt>
    <dgm:pt modelId="{716F02C2-76CA-4744-B6F8-53E4FBF26436}" type="pres">
      <dgm:prSet presAssocID="{8A01BD19-71F4-4285-B58B-DDDE2FB96484}" presName="Name37" presStyleLbl="parChTrans1D3" presStyleIdx="2" presStyleCnt="7"/>
      <dgm:spPr/>
    </dgm:pt>
    <dgm:pt modelId="{4D310F9D-5965-49E2-A06A-D0BCC08179D8}" type="pres">
      <dgm:prSet presAssocID="{07E804B1-E376-4209-A229-3A23776F4A64}" presName="hierRoot2" presStyleCnt="0">
        <dgm:presLayoutVars>
          <dgm:hierBranch val="init"/>
        </dgm:presLayoutVars>
      </dgm:prSet>
      <dgm:spPr/>
    </dgm:pt>
    <dgm:pt modelId="{5E7A46C9-B34A-47A0-8037-4C8FAA86D404}" type="pres">
      <dgm:prSet presAssocID="{07E804B1-E376-4209-A229-3A23776F4A64}" presName="rootComposite" presStyleCnt="0"/>
      <dgm:spPr/>
    </dgm:pt>
    <dgm:pt modelId="{2F2E3756-0BCE-432B-B4FD-1327CB18BFB5}" type="pres">
      <dgm:prSet presAssocID="{07E804B1-E376-4209-A229-3A23776F4A64}" presName="rootText" presStyleLbl="node3" presStyleIdx="2" presStyleCnt="7" custScaleX="183663" custScaleY="71115" custLinFactNeighborX="-36898" custLinFactNeighborY="11975">
        <dgm:presLayoutVars>
          <dgm:chPref val="3"/>
        </dgm:presLayoutVars>
      </dgm:prSet>
      <dgm:spPr/>
    </dgm:pt>
    <dgm:pt modelId="{E67545B1-D143-4E0F-B1CB-3F4D3D0E8F51}" type="pres">
      <dgm:prSet presAssocID="{07E804B1-E376-4209-A229-3A23776F4A64}" presName="rootConnector" presStyleLbl="node3" presStyleIdx="2" presStyleCnt="7"/>
      <dgm:spPr/>
    </dgm:pt>
    <dgm:pt modelId="{946BD42D-4E3A-4479-8923-D637905526D0}" type="pres">
      <dgm:prSet presAssocID="{07E804B1-E376-4209-A229-3A23776F4A64}" presName="hierChild4" presStyleCnt="0"/>
      <dgm:spPr/>
    </dgm:pt>
    <dgm:pt modelId="{1C26BCE8-01EB-46E0-8B8F-3FF3FC07F80E}" type="pres">
      <dgm:prSet presAssocID="{07E804B1-E376-4209-A229-3A23776F4A64}" presName="hierChild5" presStyleCnt="0"/>
      <dgm:spPr/>
    </dgm:pt>
    <dgm:pt modelId="{24F6B036-07E6-4AD1-887D-DC4C9B2A0D73}" type="pres">
      <dgm:prSet presAssocID="{F8E0850F-F90A-46CA-A9CA-906D55AF8FE1}" presName="Name37" presStyleLbl="parChTrans1D3" presStyleIdx="3" presStyleCnt="7"/>
      <dgm:spPr/>
    </dgm:pt>
    <dgm:pt modelId="{6BBFAA1F-BD2F-4B2D-A22F-1BBDACFE9AB1}" type="pres">
      <dgm:prSet presAssocID="{0CDA216C-5EA9-43AD-B097-F20668BFFC3E}" presName="hierRoot2" presStyleCnt="0">
        <dgm:presLayoutVars>
          <dgm:hierBranch val="init"/>
        </dgm:presLayoutVars>
      </dgm:prSet>
      <dgm:spPr/>
    </dgm:pt>
    <dgm:pt modelId="{9ECCF5B3-039D-4A5A-8C53-AC59B074BB1A}" type="pres">
      <dgm:prSet presAssocID="{0CDA216C-5EA9-43AD-B097-F20668BFFC3E}" presName="rootComposite" presStyleCnt="0"/>
      <dgm:spPr/>
    </dgm:pt>
    <dgm:pt modelId="{6659D171-C2E6-4301-BE7A-41415B5488E0}" type="pres">
      <dgm:prSet presAssocID="{0CDA216C-5EA9-43AD-B097-F20668BFFC3E}" presName="rootText" presStyleLbl="node3" presStyleIdx="3" presStyleCnt="7" custScaleX="183663" custScaleY="71115" custLinFactNeighborX="-36898" custLinFactNeighborY="-4428">
        <dgm:presLayoutVars>
          <dgm:chPref val="3"/>
        </dgm:presLayoutVars>
      </dgm:prSet>
      <dgm:spPr/>
    </dgm:pt>
    <dgm:pt modelId="{699F2C5D-76B0-4B39-818B-D02CB36873A0}" type="pres">
      <dgm:prSet presAssocID="{0CDA216C-5EA9-43AD-B097-F20668BFFC3E}" presName="rootConnector" presStyleLbl="node3" presStyleIdx="3" presStyleCnt="7"/>
      <dgm:spPr/>
    </dgm:pt>
    <dgm:pt modelId="{4E632752-00FB-47A9-A290-94B9DA270CB1}" type="pres">
      <dgm:prSet presAssocID="{0CDA216C-5EA9-43AD-B097-F20668BFFC3E}" presName="hierChild4" presStyleCnt="0"/>
      <dgm:spPr/>
    </dgm:pt>
    <dgm:pt modelId="{54065602-C3CB-4C59-8DDE-DF2A2E3413F9}" type="pres">
      <dgm:prSet presAssocID="{0CDA216C-5EA9-43AD-B097-F20668BFFC3E}" presName="hierChild5" presStyleCnt="0"/>
      <dgm:spPr/>
    </dgm:pt>
    <dgm:pt modelId="{0898F89B-70B7-4C87-9313-DD8B6F8F25D3}" type="pres">
      <dgm:prSet presAssocID="{715D5041-4CD0-4B07-8601-3A93C1D1D12D}" presName="Name37" presStyleLbl="parChTrans1D3" presStyleIdx="4" presStyleCnt="7"/>
      <dgm:spPr/>
    </dgm:pt>
    <dgm:pt modelId="{51A9AB95-2C42-4C5A-BFD2-5870F30887F5}" type="pres">
      <dgm:prSet presAssocID="{850A976F-FD91-47C6-ADE5-8952C3073C98}" presName="hierRoot2" presStyleCnt="0">
        <dgm:presLayoutVars>
          <dgm:hierBranch val="init"/>
        </dgm:presLayoutVars>
      </dgm:prSet>
      <dgm:spPr/>
    </dgm:pt>
    <dgm:pt modelId="{5E5C20D7-F993-4750-A1B7-E63F67F3E2B1}" type="pres">
      <dgm:prSet presAssocID="{850A976F-FD91-47C6-ADE5-8952C3073C98}" presName="rootComposite" presStyleCnt="0"/>
      <dgm:spPr/>
    </dgm:pt>
    <dgm:pt modelId="{B3F43A87-39EE-4986-A712-2490FEF02A23}" type="pres">
      <dgm:prSet presAssocID="{850A976F-FD91-47C6-ADE5-8952C3073C98}" presName="rootText" presStyleLbl="node3" presStyleIdx="4" presStyleCnt="7" custScaleX="183663" custScaleY="71115" custLinFactNeighborX="-36898" custLinFactNeighborY="-20831">
        <dgm:presLayoutVars>
          <dgm:chPref val="3"/>
        </dgm:presLayoutVars>
      </dgm:prSet>
      <dgm:spPr/>
    </dgm:pt>
    <dgm:pt modelId="{9E665FDB-FB62-4E96-A138-B4FF37401959}" type="pres">
      <dgm:prSet presAssocID="{850A976F-FD91-47C6-ADE5-8952C3073C98}" presName="rootConnector" presStyleLbl="node3" presStyleIdx="4" presStyleCnt="7"/>
      <dgm:spPr/>
    </dgm:pt>
    <dgm:pt modelId="{D0791723-9407-4045-996E-73CC07F738BD}" type="pres">
      <dgm:prSet presAssocID="{850A976F-FD91-47C6-ADE5-8952C3073C98}" presName="hierChild4" presStyleCnt="0"/>
      <dgm:spPr/>
    </dgm:pt>
    <dgm:pt modelId="{9B229C94-F343-4BA4-9210-7D803202E781}" type="pres">
      <dgm:prSet presAssocID="{850A976F-FD91-47C6-ADE5-8952C3073C98}" presName="hierChild5" presStyleCnt="0"/>
      <dgm:spPr/>
    </dgm:pt>
    <dgm:pt modelId="{824E449F-7827-4324-9307-82792EC2B59A}" type="pres">
      <dgm:prSet presAssocID="{4EC22D76-7A7A-4AB2-8DEF-9C8D1AF48019}" presName="hierChild5" presStyleCnt="0"/>
      <dgm:spPr/>
    </dgm:pt>
    <dgm:pt modelId="{83D555D3-5C9A-4AD8-8217-5592D3733304}" type="pres">
      <dgm:prSet presAssocID="{DA5A0031-5766-48A8-A211-72EFD2CC0B0A}" presName="Name37" presStyleLbl="parChTrans1D2" presStyleIdx="1" presStyleCnt="2"/>
      <dgm:spPr/>
    </dgm:pt>
    <dgm:pt modelId="{7FC74DFE-4FBD-4691-AE48-4CFD1A72FAB4}" type="pres">
      <dgm:prSet presAssocID="{B76DFFFE-BFF5-43AA-A36E-BBD5727C2A89}" presName="hierRoot2" presStyleCnt="0">
        <dgm:presLayoutVars>
          <dgm:hierBranch val="init"/>
        </dgm:presLayoutVars>
      </dgm:prSet>
      <dgm:spPr/>
    </dgm:pt>
    <dgm:pt modelId="{6FBE8582-D010-4C24-AA55-E1FB504BE59D}" type="pres">
      <dgm:prSet presAssocID="{B76DFFFE-BFF5-43AA-A36E-BBD5727C2A89}" presName="rootComposite" presStyleCnt="0"/>
      <dgm:spPr/>
    </dgm:pt>
    <dgm:pt modelId="{3D8C4B5D-6E7E-4588-ADC0-F154847007B3}" type="pres">
      <dgm:prSet presAssocID="{B76DFFFE-BFF5-43AA-A36E-BBD5727C2A89}" presName="rootText" presStyleLbl="node2" presStyleIdx="1" presStyleCnt="2" custScaleX="238806" custScaleY="71709" custLinFactNeighborX="40497" custLinFactNeighborY="49073">
        <dgm:presLayoutVars>
          <dgm:chPref val="3"/>
        </dgm:presLayoutVars>
      </dgm:prSet>
      <dgm:spPr/>
    </dgm:pt>
    <dgm:pt modelId="{5DD037F7-0CBD-481D-B07B-779398BC4DF8}" type="pres">
      <dgm:prSet presAssocID="{B76DFFFE-BFF5-43AA-A36E-BBD5727C2A89}" presName="rootConnector" presStyleLbl="node2" presStyleIdx="1" presStyleCnt="2"/>
      <dgm:spPr/>
    </dgm:pt>
    <dgm:pt modelId="{971AED58-27C2-4D58-84EA-2065B50A293B}" type="pres">
      <dgm:prSet presAssocID="{B76DFFFE-BFF5-43AA-A36E-BBD5727C2A89}" presName="hierChild4" presStyleCnt="0"/>
      <dgm:spPr/>
    </dgm:pt>
    <dgm:pt modelId="{E5206C04-3E6A-44DF-BF2D-8259A3ADC870}" type="pres">
      <dgm:prSet presAssocID="{01A2EB66-1532-4B8A-9336-205B1D2C5D3D}" presName="Name37" presStyleLbl="parChTrans1D3" presStyleIdx="5" presStyleCnt="7"/>
      <dgm:spPr/>
    </dgm:pt>
    <dgm:pt modelId="{8DA4B6DC-B297-4ABD-BD0F-83D7CE794057}" type="pres">
      <dgm:prSet presAssocID="{3283FE16-93A4-4B66-B525-0AF44D743DD6}" presName="hierRoot2" presStyleCnt="0">
        <dgm:presLayoutVars>
          <dgm:hierBranch val="init"/>
        </dgm:presLayoutVars>
      </dgm:prSet>
      <dgm:spPr/>
    </dgm:pt>
    <dgm:pt modelId="{3687AD8E-8716-4757-875A-564CEA5C8B06}" type="pres">
      <dgm:prSet presAssocID="{3283FE16-93A4-4B66-B525-0AF44D743DD6}" presName="rootComposite" presStyleCnt="0"/>
      <dgm:spPr/>
    </dgm:pt>
    <dgm:pt modelId="{A9A5B3BA-9D5D-43FC-935D-5DDE354D038D}" type="pres">
      <dgm:prSet presAssocID="{3283FE16-93A4-4B66-B525-0AF44D743DD6}" presName="rootText" presStyleLbl="node3" presStyleIdx="5" presStyleCnt="7" custScaleX="183663" custScaleY="71115" custLinFactNeighborX="39701" custLinFactNeighborY="46676">
        <dgm:presLayoutVars>
          <dgm:chPref val="3"/>
        </dgm:presLayoutVars>
      </dgm:prSet>
      <dgm:spPr/>
    </dgm:pt>
    <dgm:pt modelId="{A1B7C647-3456-4C17-A360-229B0A263537}" type="pres">
      <dgm:prSet presAssocID="{3283FE16-93A4-4B66-B525-0AF44D743DD6}" presName="rootConnector" presStyleLbl="node3" presStyleIdx="5" presStyleCnt="7"/>
      <dgm:spPr/>
    </dgm:pt>
    <dgm:pt modelId="{C6BE80B8-329C-4CF7-B121-1175951C2BC5}" type="pres">
      <dgm:prSet presAssocID="{3283FE16-93A4-4B66-B525-0AF44D743DD6}" presName="hierChild4" presStyleCnt="0"/>
      <dgm:spPr/>
    </dgm:pt>
    <dgm:pt modelId="{07C7B9B1-3F8B-4F63-9E68-84535969F757}" type="pres">
      <dgm:prSet presAssocID="{3283FE16-93A4-4B66-B525-0AF44D743DD6}" presName="hierChild5" presStyleCnt="0"/>
      <dgm:spPr/>
    </dgm:pt>
    <dgm:pt modelId="{EB2F7971-2EA2-4214-AEDD-7E65DA4F4D2A}" type="pres">
      <dgm:prSet presAssocID="{411E4DB6-DA41-4F0C-9AB4-FEF2CA90505D}" presName="Name37" presStyleLbl="parChTrans1D3" presStyleIdx="6" presStyleCnt="7"/>
      <dgm:spPr/>
    </dgm:pt>
    <dgm:pt modelId="{FCF48FC4-574E-4208-8C61-A9E857D84D69}" type="pres">
      <dgm:prSet presAssocID="{103E4AAB-901E-4740-B748-3E551BCADC43}" presName="hierRoot2" presStyleCnt="0">
        <dgm:presLayoutVars>
          <dgm:hierBranch val="init"/>
        </dgm:presLayoutVars>
      </dgm:prSet>
      <dgm:spPr/>
    </dgm:pt>
    <dgm:pt modelId="{9B1F8D58-214B-4D27-A59F-69A838C48324}" type="pres">
      <dgm:prSet presAssocID="{103E4AAB-901E-4740-B748-3E551BCADC43}" presName="rootComposite" presStyleCnt="0"/>
      <dgm:spPr/>
    </dgm:pt>
    <dgm:pt modelId="{D0261F2F-8E16-44A3-BF53-7ED673AED260}" type="pres">
      <dgm:prSet presAssocID="{103E4AAB-901E-4740-B748-3E551BCADC43}" presName="rootText" presStyleLbl="node3" presStyleIdx="6" presStyleCnt="7" custScaleX="183663" custScaleY="71115" custLinFactNeighborX="39701" custLinFactNeighborY="29373">
        <dgm:presLayoutVars>
          <dgm:chPref val="3"/>
        </dgm:presLayoutVars>
      </dgm:prSet>
      <dgm:spPr/>
    </dgm:pt>
    <dgm:pt modelId="{476A3483-35FE-4975-A6A8-04DEC0A0851D}" type="pres">
      <dgm:prSet presAssocID="{103E4AAB-901E-4740-B748-3E551BCADC43}" presName="rootConnector" presStyleLbl="node3" presStyleIdx="6" presStyleCnt="7"/>
      <dgm:spPr/>
    </dgm:pt>
    <dgm:pt modelId="{D6230D7A-269F-4D83-B055-A2FBDA3703C9}" type="pres">
      <dgm:prSet presAssocID="{103E4AAB-901E-4740-B748-3E551BCADC43}" presName="hierChild4" presStyleCnt="0"/>
      <dgm:spPr/>
    </dgm:pt>
    <dgm:pt modelId="{31C09779-01A0-4246-A6FA-E831FBBBCD1D}" type="pres">
      <dgm:prSet presAssocID="{103E4AAB-901E-4740-B748-3E551BCADC43}" presName="hierChild5" presStyleCnt="0"/>
      <dgm:spPr/>
    </dgm:pt>
    <dgm:pt modelId="{A0D23376-8E86-4C91-BC05-E01E9D01BB22}" type="pres">
      <dgm:prSet presAssocID="{B76DFFFE-BFF5-43AA-A36E-BBD5727C2A89}" presName="hierChild5" presStyleCnt="0"/>
      <dgm:spPr/>
    </dgm:pt>
    <dgm:pt modelId="{D91D1E8B-BB11-49F3-9875-FD23B8A1C939}" type="pres">
      <dgm:prSet presAssocID="{A03B69F0-6133-466B-A0E0-70EDCF42CF6A}" presName="hierChild3" presStyleCnt="0"/>
      <dgm:spPr/>
    </dgm:pt>
  </dgm:ptLst>
  <dgm:cxnLst>
    <dgm:cxn modelId="{5A2AD105-E6BD-496D-B622-B637684D0008}" srcId="{1F924D47-5125-46A2-A34F-D63045843CB6}" destId="{A03B69F0-6133-466B-A0E0-70EDCF42CF6A}" srcOrd="0" destOrd="0" parTransId="{AB586675-26DB-43A7-8668-04E7F0D45DFA}" sibTransId="{BB38DBD8-B424-4E79-BE95-22AFBAA62EE6}"/>
    <dgm:cxn modelId="{71B7FD0F-D5C6-4B57-81D4-6A96396A7818}" type="presOf" srcId="{103E4AAB-901E-4740-B748-3E551BCADC43}" destId="{D0261F2F-8E16-44A3-BF53-7ED673AED260}" srcOrd="0" destOrd="0" presId="urn:microsoft.com/office/officeart/2005/8/layout/orgChart1"/>
    <dgm:cxn modelId="{E3D35015-A24E-40A7-9983-DD3C6C74653D}" type="presOf" srcId="{4EC22D76-7A7A-4AB2-8DEF-9C8D1AF48019}" destId="{B48A7470-801A-461F-AFA9-83ADE3529987}" srcOrd="1" destOrd="0" presId="urn:microsoft.com/office/officeart/2005/8/layout/orgChart1"/>
    <dgm:cxn modelId="{2B3F7418-EBE1-4EF4-88CB-5661575044D9}" type="presOf" srcId="{8F0B74F4-1FBA-48B5-8E8A-F8DBC9EB6ADA}" destId="{17B222AC-7792-4F4E-9B1A-1E275D71710E}" srcOrd="1" destOrd="0" presId="urn:microsoft.com/office/officeart/2005/8/layout/orgChart1"/>
    <dgm:cxn modelId="{D7025B1D-04FA-4113-8E31-13AD52CB7DBF}" type="presOf" srcId="{7914255F-1FB1-43F7-AEFD-8D6101770920}" destId="{051108BE-ACBA-4128-8B37-CFD5C91E91F8}" srcOrd="0" destOrd="0" presId="urn:microsoft.com/office/officeart/2005/8/layout/orgChart1"/>
    <dgm:cxn modelId="{8EE8B72E-82BF-4983-A916-70C02C4B161A}" type="presOf" srcId="{715D5041-4CD0-4B07-8601-3A93C1D1D12D}" destId="{0898F89B-70B7-4C87-9313-DD8B6F8F25D3}" srcOrd="0" destOrd="0" presId="urn:microsoft.com/office/officeart/2005/8/layout/orgChart1"/>
    <dgm:cxn modelId="{D9EF4836-00C5-44B2-8EDC-BAC2417BA27C}" type="presOf" srcId="{850A976F-FD91-47C6-ADE5-8952C3073C98}" destId="{B3F43A87-39EE-4986-A712-2490FEF02A23}" srcOrd="0" destOrd="0" presId="urn:microsoft.com/office/officeart/2005/8/layout/orgChart1"/>
    <dgm:cxn modelId="{F1C36D5B-F617-4411-B114-CAA3822FE700}" type="presOf" srcId="{07E804B1-E376-4209-A229-3A23776F4A64}" destId="{2F2E3756-0BCE-432B-B4FD-1327CB18BFB5}" srcOrd="0" destOrd="0" presId="urn:microsoft.com/office/officeart/2005/8/layout/orgChart1"/>
    <dgm:cxn modelId="{770A6E5B-827E-47AC-995D-563EFB6CA5DA}" type="presOf" srcId="{07E804B1-E376-4209-A229-3A23776F4A64}" destId="{E67545B1-D143-4E0F-B1CB-3F4D3D0E8F51}" srcOrd="1" destOrd="0" presId="urn:microsoft.com/office/officeart/2005/8/layout/orgChart1"/>
    <dgm:cxn modelId="{2E0BE462-5095-4EFF-A9F7-550A79127AEC}" srcId="{B76DFFFE-BFF5-43AA-A36E-BBD5727C2A89}" destId="{3283FE16-93A4-4B66-B525-0AF44D743DD6}" srcOrd="0" destOrd="0" parTransId="{01A2EB66-1532-4B8A-9336-205B1D2C5D3D}" sibTransId="{B311F2A2-4396-4CD8-B46D-4C3DAFF2AB9F}"/>
    <dgm:cxn modelId="{79C54C44-B2B4-4BA1-87D8-9523DEADDECC}" type="presOf" srcId="{850A976F-FD91-47C6-ADE5-8952C3073C98}" destId="{9E665FDB-FB62-4E96-A138-B4FF37401959}" srcOrd="1" destOrd="0" presId="urn:microsoft.com/office/officeart/2005/8/layout/orgChart1"/>
    <dgm:cxn modelId="{E86B0646-2DA7-4E07-9136-D5ADAF048D02}" type="presOf" srcId="{56C2B2C4-C7E6-4035-80F4-BDD73507EDDD}" destId="{621547FD-338F-4B34-A4C7-272609082113}" srcOrd="0" destOrd="0" presId="urn:microsoft.com/office/officeart/2005/8/layout/orgChart1"/>
    <dgm:cxn modelId="{D744F96E-9AE4-4EB6-BF18-AF65F53EDEE6}" type="presOf" srcId="{F532D575-5944-4342-BE2B-91FD2A93A601}" destId="{53F59B68-DA9F-49D3-94F8-FA82EBDF6E84}" srcOrd="0" destOrd="0" presId="urn:microsoft.com/office/officeart/2005/8/layout/orgChart1"/>
    <dgm:cxn modelId="{4B99506F-F374-4D03-B848-7C9F7FE507FC}" type="presOf" srcId="{B76DFFFE-BFF5-43AA-A36E-BBD5727C2A89}" destId="{5DD037F7-0CBD-481D-B07B-779398BC4DF8}" srcOrd="1" destOrd="0" presId="urn:microsoft.com/office/officeart/2005/8/layout/orgChart1"/>
    <dgm:cxn modelId="{889E0E76-FDD1-43D9-A9B2-835493C653B7}" srcId="{A03B69F0-6133-466B-A0E0-70EDCF42CF6A}" destId="{B76DFFFE-BFF5-43AA-A36E-BBD5727C2A89}" srcOrd="1" destOrd="0" parTransId="{DA5A0031-5766-48A8-A211-72EFD2CC0B0A}" sibTransId="{CC9885D0-BE35-426D-8FB4-67FF754F9B6F}"/>
    <dgm:cxn modelId="{1F1D2C7C-2530-4847-A745-5A9D51D4C56A}" srcId="{A03B69F0-6133-466B-A0E0-70EDCF42CF6A}" destId="{4EC22D76-7A7A-4AB2-8DEF-9C8D1AF48019}" srcOrd="0" destOrd="0" parTransId="{56C2B2C4-C7E6-4035-80F4-BDD73507EDDD}" sibTransId="{D0490DF4-6BE8-4710-A2BE-7B731C60FE18}"/>
    <dgm:cxn modelId="{1CDE8482-9DAC-4055-BCBB-FCCF132874DF}" srcId="{B76DFFFE-BFF5-43AA-A36E-BBD5727C2A89}" destId="{103E4AAB-901E-4740-B748-3E551BCADC43}" srcOrd="1" destOrd="0" parTransId="{411E4DB6-DA41-4F0C-9AB4-FEF2CA90505D}" sibTransId="{3446F36C-17E2-4C3B-9DC8-CD0A26DF4704}"/>
    <dgm:cxn modelId="{1848E78A-A528-4C89-BDA4-54A685F00B28}" type="presOf" srcId="{8A01BD19-71F4-4285-B58B-DDDE2FB96484}" destId="{716F02C2-76CA-4744-B6F8-53E4FBF26436}" srcOrd="0" destOrd="0" presId="urn:microsoft.com/office/officeart/2005/8/layout/orgChart1"/>
    <dgm:cxn modelId="{9C552592-DCDE-4CB7-8DEA-33EE95868FB1}" type="presOf" srcId="{A03B69F0-6133-466B-A0E0-70EDCF42CF6A}" destId="{CE56A4C9-E656-4375-BE18-84B73A9ACA8A}" srcOrd="1" destOrd="0" presId="urn:microsoft.com/office/officeart/2005/8/layout/orgChart1"/>
    <dgm:cxn modelId="{1CFD5398-55E1-416D-B5BD-D383C3863E24}" type="presOf" srcId="{A03B69F0-6133-466B-A0E0-70EDCF42CF6A}" destId="{A286E449-A6A7-4CCF-B3FD-116B2CBDA918}" srcOrd="0" destOrd="0" presId="urn:microsoft.com/office/officeart/2005/8/layout/orgChart1"/>
    <dgm:cxn modelId="{72F79798-B295-486E-BA57-C6C56624F319}" type="presOf" srcId="{3283FE16-93A4-4B66-B525-0AF44D743DD6}" destId="{A9A5B3BA-9D5D-43FC-935D-5DDE354D038D}" srcOrd="0" destOrd="0" presId="urn:microsoft.com/office/officeart/2005/8/layout/orgChart1"/>
    <dgm:cxn modelId="{00497699-9DA5-4BC6-A44A-4C4FD9C1F7A1}" type="presOf" srcId="{3769949B-7920-468B-873D-6B789899D2E4}" destId="{F3FEA39A-7EC2-40D6-A8DC-54EEE4D42622}" srcOrd="0" destOrd="0" presId="urn:microsoft.com/office/officeart/2005/8/layout/orgChart1"/>
    <dgm:cxn modelId="{EAC1669A-0862-4A7A-8BA4-11637A0CA3A6}" srcId="{4EC22D76-7A7A-4AB2-8DEF-9C8D1AF48019}" destId="{850A976F-FD91-47C6-ADE5-8952C3073C98}" srcOrd="4" destOrd="0" parTransId="{715D5041-4CD0-4B07-8601-3A93C1D1D12D}" sibTransId="{7627BB48-603E-4FB9-8544-6DA3BA379F2E}"/>
    <dgm:cxn modelId="{8212339B-FF20-4BEE-A976-0D1B8E93F012}" type="presOf" srcId="{3769949B-7920-468B-873D-6B789899D2E4}" destId="{A94F2533-F4B5-4180-AA6D-89446933DA24}" srcOrd="1" destOrd="0" presId="urn:microsoft.com/office/officeart/2005/8/layout/orgChart1"/>
    <dgm:cxn modelId="{863F33A0-D7D8-4B08-8D08-B03735BD3AF0}" type="presOf" srcId="{B76DFFFE-BFF5-43AA-A36E-BBD5727C2A89}" destId="{3D8C4B5D-6E7E-4588-ADC0-F154847007B3}" srcOrd="0" destOrd="0" presId="urn:microsoft.com/office/officeart/2005/8/layout/orgChart1"/>
    <dgm:cxn modelId="{93617FA1-F36A-40F5-915B-E062C328E600}" srcId="{4EC22D76-7A7A-4AB2-8DEF-9C8D1AF48019}" destId="{0CDA216C-5EA9-43AD-B097-F20668BFFC3E}" srcOrd="3" destOrd="0" parTransId="{F8E0850F-F90A-46CA-A9CA-906D55AF8FE1}" sibTransId="{AB24B76D-7A59-497A-850B-00DE2D80CC57}"/>
    <dgm:cxn modelId="{0119D0AD-D85A-4D05-B417-EBBEA98DC538}" type="presOf" srcId="{0CDA216C-5EA9-43AD-B097-F20668BFFC3E}" destId="{6659D171-C2E6-4301-BE7A-41415B5488E0}" srcOrd="0" destOrd="0" presId="urn:microsoft.com/office/officeart/2005/8/layout/orgChart1"/>
    <dgm:cxn modelId="{99E860AF-6AF0-4F57-B74A-4524CA9E1B3B}" type="presOf" srcId="{F8E0850F-F90A-46CA-A9CA-906D55AF8FE1}" destId="{24F6B036-07E6-4AD1-887D-DC4C9B2A0D73}" srcOrd="0" destOrd="0" presId="urn:microsoft.com/office/officeart/2005/8/layout/orgChart1"/>
    <dgm:cxn modelId="{970645B8-7600-404A-A9B1-4A4402E55DD7}" type="presOf" srcId="{4EC22D76-7A7A-4AB2-8DEF-9C8D1AF48019}" destId="{AAB7A377-3A39-4D34-9550-5711C837D5EF}" srcOrd="0" destOrd="0" presId="urn:microsoft.com/office/officeart/2005/8/layout/orgChart1"/>
    <dgm:cxn modelId="{EA8E2FC5-2DFF-45A7-93EA-F98AC31E25AE}" srcId="{4EC22D76-7A7A-4AB2-8DEF-9C8D1AF48019}" destId="{07E804B1-E376-4209-A229-3A23776F4A64}" srcOrd="2" destOrd="0" parTransId="{8A01BD19-71F4-4285-B58B-DDDE2FB96484}" sibTransId="{578ED58C-79D1-4DD0-A143-CB023468BB23}"/>
    <dgm:cxn modelId="{38D1BAC9-73E1-426E-99E1-D4383F721DD4}" type="presOf" srcId="{1F924D47-5125-46A2-A34F-D63045843CB6}" destId="{22E0A44D-6279-425A-A693-3FB6BD09640D}" srcOrd="0" destOrd="0" presId="urn:microsoft.com/office/officeart/2005/8/layout/orgChart1"/>
    <dgm:cxn modelId="{525134D2-2EDB-4C9A-B2B0-A4930B5D2282}" type="presOf" srcId="{103E4AAB-901E-4740-B748-3E551BCADC43}" destId="{476A3483-35FE-4975-A6A8-04DEC0A0851D}" srcOrd="1" destOrd="0" presId="urn:microsoft.com/office/officeart/2005/8/layout/orgChart1"/>
    <dgm:cxn modelId="{4FE03BD7-8CBD-4A75-84AF-1189A4934629}" type="presOf" srcId="{DA5A0031-5766-48A8-A211-72EFD2CC0B0A}" destId="{83D555D3-5C9A-4AD8-8217-5592D3733304}" srcOrd="0" destOrd="0" presId="urn:microsoft.com/office/officeart/2005/8/layout/orgChart1"/>
    <dgm:cxn modelId="{2C189BE7-B155-45C5-A4C1-B1FA2CC3D78A}" type="presOf" srcId="{8F0B74F4-1FBA-48B5-8E8A-F8DBC9EB6ADA}" destId="{8804364F-7259-478E-8962-535C9FF20AF7}" srcOrd="0" destOrd="0" presId="urn:microsoft.com/office/officeart/2005/8/layout/orgChart1"/>
    <dgm:cxn modelId="{8D8861EE-A51D-4C6D-904D-FFB608694201}" srcId="{4EC22D76-7A7A-4AB2-8DEF-9C8D1AF48019}" destId="{3769949B-7920-468B-873D-6B789899D2E4}" srcOrd="0" destOrd="0" parTransId="{7914255F-1FB1-43F7-AEFD-8D6101770920}" sibTransId="{B7EC9354-9E6E-43EA-887A-7C8D3077265E}"/>
    <dgm:cxn modelId="{AE0DEAF4-6BFF-4660-B3C1-3D03DB7CA0AD}" type="presOf" srcId="{0CDA216C-5EA9-43AD-B097-F20668BFFC3E}" destId="{699F2C5D-76B0-4B39-818B-D02CB36873A0}" srcOrd="1" destOrd="0" presId="urn:microsoft.com/office/officeart/2005/8/layout/orgChart1"/>
    <dgm:cxn modelId="{CD696DF5-5A95-4D82-BD5C-C9C213799B7C}" type="presOf" srcId="{411E4DB6-DA41-4F0C-9AB4-FEF2CA90505D}" destId="{EB2F7971-2EA2-4214-AEDD-7E65DA4F4D2A}" srcOrd="0" destOrd="0" presId="urn:microsoft.com/office/officeart/2005/8/layout/orgChart1"/>
    <dgm:cxn modelId="{DA62AEFA-23EB-4EB6-B1BB-3B8B253EA107}" type="presOf" srcId="{3283FE16-93A4-4B66-B525-0AF44D743DD6}" destId="{A1B7C647-3456-4C17-A360-229B0A263537}" srcOrd="1" destOrd="0" presId="urn:microsoft.com/office/officeart/2005/8/layout/orgChart1"/>
    <dgm:cxn modelId="{1955D2FA-F350-40F0-9820-D1F77B3CCC55}" type="presOf" srcId="{01A2EB66-1532-4B8A-9336-205B1D2C5D3D}" destId="{E5206C04-3E6A-44DF-BF2D-8259A3ADC870}" srcOrd="0" destOrd="0" presId="urn:microsoft.com/office/officeart/2005/8/layout/orgChart1"/>
    <dgm:cxn modelId="{81521BFC-070B-4079-AC4A-6FC8C98B14D2}" srcId="{4EC22D76-7A7A-4AB2-8DEF-9C8D1AF48019}" destId="{8F0B74F4-1FBA-48B5-8E8A-F8DBC9EB6ADA}" srcOrd="1" destOrd="0" parTransId="{F532D575-5944-4342-BE2B-91FD2A93A601}" sibTransId="{3FEE28D9-B8B2-4EEE-8457-7AB2A5D9F904}"/>
    <dgm:cxn modelId="{146F0DD6-CA64-48D4-9542-D49AD308FF25}" type="presParOf" srcId="{22E0A44D-6279-425A-A693-3FB6BD09640D}" destId="{DDCFA6CA-4BC0-4223-A273-D56EFF275BCE}" srcOrd="0" destOrd="0" presId="urn:microsoft.com/office/officeart/2005/8/layout/orgChart1"/>
    <dgm:cxn modelId="{9C0C8E14-92B5-43CC-8781-0BD73AFA93A8}" type="presParOf" srcId="{DDCFA6CA-4BC0-4223-A273-D56EFF275BCE}" destId="{5410921A-8CF9-46CA-9232-D91A2F53B07C}" srcOrd="0" destOrd="0" presId="urn:microsoft.com/office/officeart/2005/8/layout/orgChart1"/>
    <dgm:cxn modelId="{62A1DCE0-6CF1-4E61-8E23-7667B5D180F0}" type="presParOf" srcId="{5410921A-8CF9-46CA-9232-D91A2F53B07C}" destId="{A286E449-A6A7-4CCF-B3FD-116B2CBDA918}" srcOrd="0" destOrd="0" presId="urn:microsoft.com/office/officeart/2005/8/layout/orgChart1"/>
    <dgm:cxn modelId="{05EAEA5A-99D4-405D-B380-16C9C44E1A15}" type="presParOf" srcId="{5410921A-8CF9-46CA-9232-D91A2F53B07C}" destId="{CE56A4C9-E656-4375-BE18-84B73A9ACA8A}" srcOrd="1" destOrd="0" presId="urn:microsoft.com/office/officeart/2005/8/layout/orgChart1"/>
    <dgm:cxn modelId="{4394F9FC-6E83-4AA4-8C4B-EB4293F0A374}" type="presParOf" srcId="{DDCFA6CA-4BC0-4223-A273-D56EFF275BCE}" destId="{B567C101-A3AF-40FF-9427-4EF9F11965DF}" srcOrd="1" destOrd="0" presId="urn:microsoft.com/office/officeart/2005/8/layout/orgChart1"/>
    <dgm:cxn modelId="{09E4D999-824B-479B-B3B3-DFE346D0C6C8}" type="presParOf" srcId="{B567C101-A3AF-40FF-9427-4EF9F11965DF}" destId="{621547FD-338F-4B34-A4C7-272609082113}" srcOrd="0" destOrd="0" presId="urn:microsoft.com/office/officeart/2005/8/layout/orgChart1"/>
    <dgm:cxn modelId="{2D363264-C26D-4909-B584-59027A286D00}" type="presParOf" srcId="{B567C101-A3AF-40FF-9427-4EF9F11965DF}" destId="{979BF16D-7D11-4426-9DEB-A81863E65A66}" srcOrd="1" destOrd="0" presId="urn:microsoft.com/office/officeart/2005/8/layout/orgChart1"/>
    <dgm:cxn modelId="{B8937AED-D9CB-4EF1-8E2D-5C0B0A1BE444}" type="presParOf" srcId="{979BF16D-7D11-4426-9DEB-A81863E65A66}" destId="{76F9B355-BDE0-45A0-9F8F-C267DAE2B3BA}" srcOrd="0" destOrd="0" presId="urn:microsoft.com/office/officeart/2005/8/layout/orgChart1"/>
    <dgm:cxn modelId="{EAFC17B7-C0CE-49E0-8ABD-BAC425948E00}" type="presParOf" srcId="{76F9B355-BDE0-45A0-9F8F-C267DAE2B3BA}" destId="{AAB7A377-3A39-4D34-9550-5711C837D5EF}" srcOrd="0" destOrd="0" presId="urn:microsoft.com/office/officeart/2005/8/layout/orgChart1"/>
    <dgm:cxn modelId="{861848AF-7388-401A-864C-540803681DD0}" type="presParOf" srcId="{76F9B355-BDE0-45A0-9F8F-C267DAE2B3BA}" destId="{B48A7470-801A-461F-AFA9-83ADE3529987}" srcOrd="1" destOrd="0" presId="urn:microsoft.com/office/officeart/2005/8/layout/orgChart1"/>
    <dgm:cxn modelId="{A9989F2A-9E4A-4F99-B105-3AB1A3D9A92D}" type="presParOf" srcId="{979BF16D-7D11-4426-9DEB-A81863E65A66}" destId="{49177045-D433-4E52-9C62-3A5BFBED17BE}" srcOrd="1" destOrd="0" presId="urn:microsoft.com/office/officeart/2005/8/layout/orgChart1"/>
    <dgm:cxn modelId="{615E80E2-0427-4770-805A-50DCAC5DDFA3}" type="presParOf" srcId="{49177045-D433-4E52-9C62-3A5BFBED17BE}" destId="{051108BE-ACBA-4128-8B37-CFD5C91E91F8}" srcOrd="0" destOrd="0" presId="urn:microsoft.com/office/officeart/2005/8/layout/orgChart1"/>
    <dgm:cxn modelId="{9BA4C949-214A-47A4-AF66-D960D12D4877}" type="presParOf" srcId="{49177045-D433-4E52-9C62-3A5BFBED17BE}" destId="{5EDE4112-074D-404A-AC5E-D808A35D2348}" srcOrd="1" destOrd="0" presId="urn:microsoft.com/office/officeart/2005/8/layout/orgChart1"/>
    <dgm:cxn modelId="{338937B0-3D46-4E04-BF6E-86B62EAD0F63}" type="presParOf" srcId="{5EDE4112-074D-404A-AC5E-D808A35D2348}" destId="{77FB03DA-6098-4974-8BB6-EF0A01547F44}" srcOrd="0" destOrd="0" presId="urn:microsoft.com/office/officeart/2005/8/layout/orgChart1"/>
    <dgm:cxn modelId="{CC2852A0-7B63-4F17-91CC-BD617ED1F32C}" type="presParOf" srcId="{77FB03DA-6098-4974-8BB6-EF0A01547F44}" destId="{F3FEA39A-7EC2-40D6-A8DC-54EEE4D42622}" srcOrd="0" destOrd="0" presId="urn:microsoft.com/office/officeart/2005/8/layout/orgChart1"/>
    <dgm:cxn modelId="{EC4D393C-03D8-41BC-B68C-E30A6F908C9C}" type="presParOf" srcId="{77FB03DA-6098-4974-8BB6-EF0A01547F44}" destId="{A94F2533-F4B5-4180-AA6D-89446933DA24}" srcOrd="1" destOrd="0" presId="urn:microsoft.com/office/officeart/2005/8/layout/orgChart1"/>
    <dgm:cxn modelId="{7ABB6F9C-BA18-4FE2-90D8-7498C3ACD944}" type="presParOf" srcId="{5EDE4112-074D-404A-AC5E-D808A35D2348}" destId="{EB0B0C51-F982-4394-80AB-CEABE93C7C06}" srcOrd="1" destOrd="0" presId="urn:microsoft.com/office/officeart/2005/8/layout/orgChart1"/>
    <dgm:cxn modelId="{540E521F-AD5B-41E3-BD4C-3D23FD95BF28}" type="presParOf" srcId="{5EDE4112-074D-404A-AC5E-D808A35D2348}" destId="{3242173F-5E81-4447-9689-2FB4ED97902E}" srcOrd="2" destOrd="0" presId="urn:microsoft.com/office/officeart/2005/8/layout/orgChart1"/>
    <dgm:cxn modelId="{F3F22CE1-992F-4F41-9FF0-FB7E2F138041}" type="presParOf" srcId="{49177045-D433-4E52-9C62-3A5BFBED17BE}" destId="{53F59B68-DA9F-49D3-94F8-FA82EBDF6E84}" srcOrd="2" destOrd="0" presId="urn:microsoft.com/office/officeart/2005/8/layout/orgChart1"/>
    <dgm:cxn modelId="{28F4D884-B2D0-46FD-807F-8BECB6B843DC}" type="presParOf" srcId="{49177045-D433-4E52-9C62-3A5BFBED17BE}" destId="{9BB252F2-3B92-4369-B1A3-4F700D1BF0AF}" srcOrd="3" destOrd="0" presId="urn:microsoft.com/office/officeart/2005/8/layout/orgChart1"/>
    <dgm:cxn modelId="{ECD88724-A21E-47DF-B825-601C174BBCFB}" type="presParOf" srcId="{9BB252F2-3B92-4369-B1A3-4F700D1BF0AF}" destId="{5DBA0255-8C40-4CE4-A44B-80CE1F56ECAF}" srcOrd="0" destOrd="0" presId="urn:microsoft.com/office/officeart/2005/8/layout/orgChart1"/>
    <dgm:cxn modelId="{16244AF2-414B-4131-A73D-1713621FEF9A}" type="presParOf" srcId="{5DBA0255-8C40-4CE4-A44B-80CE1F56ECAF}" destId="{8804364F-7259-478E-8962-535C9FF20AF7}" srcOrd="0" destOrd="0" presId="urn:microsoft.com/office/officeart/2005/8/layout/orgChart1"/>
    <dgm:cxn modelId="{A40236BD-A73A-4E45-90BA-F7AD1A03E3F0}" type="presParOf" srcId="{5DBA0255-8C40-4CE4-A44B-80CE1F56ECAF}" destId="{17B222AC-7792-4F4E-9B1A-1E275D71710E}" srcOrd="1" destOrd="0" presId="urn:microsoft.com/office/officeart/2005/8/layout/orgChart1"/>
    <dgm:cxn modelId="{DC874D35-2E1B-4A3B-AC7A-48712FB16242}" type="presParOf" srcId="{9BB252F2-3B92-4369-B1A3-4F700D1BF0AF}" destId="{E8FC05E0-0D05-4BF4-BBDB-DAF76EA475D3}" srcOrd="1" destOrd="0" presId="urn:microsoft.com/office/officeart/2005/8/layout/orgChart1"/>
    <dgm:cxn modelId="{5FA17477-DBE8-4D3F-8483-AD46514376B1}" type="presParOf" srcId="{9BB252F2-3B92-4369-B1A3-4F700D1BF0AF}" destId="{4B154777-8557-49B9-97BF-F9CF4FF91677}" srcOrd="2" destOrd="0" presId="urn:microsoft.com/office/officeart/2005/8/layout/orgChart1"/>
    <dgm:cxn modelId="{6795EE4A-6422-47EB-AEEB-F0EA6D3B5908}" type="presParOf" srcId="{49177045-D433-4E52-9C62-3A5BFBED17BE}" destId="{716F02C2-76CA-4744-B6F8-53E4FBF26436}" srcOrd="4" destOrd="0" presId="urn:microsoft.com/office/officeart/2005/8/layout/orgChart1"/>
    <dgm:cxn modelId="{53FAE10C-F3BF-4C7E-BE38-AC3E5303C141}" type="presParOf" srcId="{49177045-D433-4E52-9C62-3A5BFBED17BE}" destId="{4D310F9D-5965-49E2-A06A-D0BCC08179D8}" srcOrd="5" destOrd="0" presId="urn:microsoft.com/office/officeart/2005/8/layout/orgChart1"/>
    <dgm:cxn modelId="{CC243DD7-DC82-4DA7-A179-B76DCD14EF10}" type="presParOf" srcId="{4D310F9D-5965-49E2-A06A-D0BCC08179D8}" destId="{5E7A46C9-B34A-47A0-8037-4C8FAA86D404}" srcOrd="0" destOrd="0" presId="urn:microsoft.com/office/officeart/2005/8/layout/orgChart1"/>
    <dgm:cxn modelId="{438ECB16-4168-4E27-8FA6-63C04EE80399}" type="presParOf" srcId="{5E7A46C9-B34A-47A0-8037-4C8FAA86D404}" destId="{2F2E3756-0BCE-432B-B4FD-1327CB18BFB5}" srcOrd="0" destOrd="0" presId="urn:microsoft.com/office/officeart/2005/8/layout/orgChart1"/>
    <dgm:cxn modelId="{9A60D85A-67D4-44D5-8ECF-7A1FA37A2D4F}" type="presParOf" srcId="{5E7A46C9-B34A-47A0-8037-4C8FAA86D404}" destId="{E67545B1-D143-4E0F-B1CB-3F4D3D0E8F51}" srcOrd="1" destOrd="0" presId="urn:microsoft.com/office/officeart/2005/8/layout/orgChart1"/>
    <dgm:cxn modelId="{749A8A8D-815D-4617-9C16-60DDE6601387}" type="presParOf" srcId="{4D310F9D-5965-49E2-A06A-D0BCC08179D8}" destId="{946BD42D-4E3A-4479-8923-D637905526D0}" srcOrd="1" destOrd="0" presId="urn:microsoft.com/office/officeart/2005/8/layout/orgChart1"/>
    <dgm:cxn modelId="{ABA12845-4FDD-4D74-AC35-57F914190EE1}" type="presParOf" srcId="{4D310F9D-5965-49E2-A06A-D0BCC08179D8}" destId="{1C26BCE8-01EB-46E0-8B8F-3FF3FC07F80E}" srcOrd="2" destOrd="0" presId="urn:microsoft.com/office/officeart/2005/8/layout/orgChart1"/>
    <dgm:cxn modelId="{AD738D29-7D36-4327-B492-55CAF871F31F}" type="presParOf" srcId="{49177045-D433-4E52-9C62-3A5BFBED17BE}" destId="{24F6B036-07E6-4AD1-887D-DC4C9B2A0D73}" srcOrd="6" destOrd="0" presId="urn:microsoft.com/office/officeart/2005/8/layout/orgChart1"/>
    <dgm:cxn modelId="{9414FE1F-2D30-4CEC-931F-6322FB3BF9F0}" type="presParOf" srcId="{49177045-D433-4E52-9C62-3A5BFBED17BE}" destId="{6BBFAA1F-BD2F-4B2D-A22F-1BBDACFE9AB1}" srcOrd="7" destOrd="0" presId="urn:microsoft.com/office/officeart/2005/8/layout/orgChart1"/>
    <dgm:cxn modelId="{7A70C50F-FE01-461D-A478-A8163EC41E80}" type="presParOf" srcId="{6BBFAA1F-BD2F-4B2D-A22F-1BBDACFE9AB1}" destId="{9ECCF5B3-039D-4A5A-8C53-AC59B074BB1A}" srcOrd="0" destOrd="0" presId="urn:microsoft.com/office/officeart/2005/8/layout/orgChart1"/>
    <dgm:cxn modelId="{86826273-67EE-4AE8-A99A-E7291B6CE479}" type="presParOf" srcId="{9ECCF5B3-039D-4A5A-8C53-AC59B074BB1A}" destId="{6659D171-C2E6-4301-BE7A-41415B5488E0}" srcOrd="0" destOrd="0" presId="urn:microsoft.com/office/officeart/2005/8/layout/orgChart1"/>
    <dgm:cxn modelId="{E25E9054-7F02-4F03-9206-4AC44F39B54F}" type="presParOf" srcId="{9ECCF5B3-039D-4A5A-8C53-AC59B074BB1A}" destId="{699F2C5D-76B0-4B39-818B-D02CB36873A0}" srcOrd="1" destOrd="0" presId="urn:microsoft.com/office/officeart/2005/8/layout/orgChart1"/>
    <dgm:cxn modelId="{7D72141E-4E0B-424E-9913-ACE89D29B549}" type="presParOf" srcId="{6BBFAA1F-BD2F-4B2D-A22F-1BBDACFE9AB1}" destId="{4E632752-00FB-47A9-A290-94B9DA270CB1}" srcOrd="1" destOrd="0" presId="urn:microsoft.com/office/officeart/2005/8/layout/orgChart1"/>
    <dgm:cxn modelId="{52EB060E-A8D0-430E-B806-A3A050961D75}" type="presParOf" srcId="{6BBFAA1F-BD2F-4B2D-A22F-1BBDACFE9AB1}" destId="{54065602-C3CB-4C59-8DDE-DF2A2E3413F9}" srcOrd="2" destOrd="0" presId="urn:microsoft.com/office/officeart/2005/8/layout/orgChart1"/>
    <dgm:cxn modelId="{C292A910-AFE9-44F9-8E21-051E0A777419}" type="presParOf" srcId="{49177045-D433-4E52-9C62-3A5BFBED17BE}" destId="{0898F89B-70B7-4C87-9313-DD8B6F8F25D3}" srcOrd="8" destOrd="0" presId="urn:microsoft.com/office/officeart/2005/8/layout/orgChart1"/>
    <dgm:cxn modelId="{9F7F8560-1FBB-454A-B601-77AF43792846}" type="presParOf" srcId="{49177045-D433-4E52-9C62-3A5BFBED17BE}" destId="{51A9AB95-2C42-4C5A-BFD2-5870F30887F5}" srcOrd="9" destOrd="0" presId="urn:microsoft.com/office/officeart/2005/8/layout/orgChart1"/>
    <dgm:cxn modelId="{4CBD5709-3B78-4F21-9BFE-5A217398D70A}" type="presParOf" srcId="{51A9AB95-2C42-4C5A-BFD2-5870F30887F5}" destId="{5E5C20D7-F993-4750-A1B7-E63F67F3E2B1}" srcOrd="0" destOrd="0" presId="urn:microsoft.com/office/officeart/2005/8/layout/orgChart1"/>
    <dgm:cxn modelId="{F0780237-62AF-44D8-8BCB-3FC8F79DB2FB}" type="presParOf" srcId="{5E5C20D7-F993-4750-A1B7-E63F67F3E2B1}" destId="{B3F43A87-39EE-4986-A712-2490FEF02A23}" srcOrd="0" destOrd="0" presId="urn:microsoft.com/office/officeart/2005/8/layout/orgChart1"/>
    <dgm:cxn modelId="{80198F13-E9BC-4204-AB14-27070F132C8A}" type="presParOf" srcId="{5E5C20D7-F993-4750-A1B7-E63F67F3E2B1}" destId="{9E665FDB-FB62-4E96-A138-B4FF37401959}" srcOrd="1" destOrd="0" presId="urn:microsoft.com/office/officeart/2005/8/layout/orgChart1"/>
    <dgm:cxn modelId="{3FB832AA-F87A-4A00-84FB-D14AFA6083B7}" type="presParOf" srcId="{51A9AB95-2C42-4C5A-BFD2-5870F30887F5}" destId="{D0791723-9407-4045-996E-73CC07F738BD}" srcOrd="1" destOrd="0" presId="urn:microsoft.com/office/officeart/2005/8/layout/orgChart1"/>
    <dgm:cxn modelId="{1AFA8157-714A-4CC4-AC88-AFD44D7000CA}" type="presParOf" srcId="{51A9AB95-2C42-4C5A-BFD2-5870F30887F5}" destId="{9B229C94-F343-4BA4-9210-7D803202E781}" srcOrd="2" destOrd="0" presId="urn:microsoft.com/office/officeart/2005/8/layout/orgChart1"/>
    <dgm:cxn modelId="{008534A2-BDE6-4F10-8DA9-BBBF263B5421}" type="presParOf" srcId="{979BF16D-7D11-4426-9DEB-A81863E65A66}" destId="{824E449F-7827-4324-9307-82792EC2B59A}" srcOrd="2" destOrd="0" presId="urn:microsoft.com/office/officeart/2005/8/layout/orgChart1"/>
    <dgm:cxn modelId="{904465C6-711F-4DB5-8C15-8FEB67A294CF}" type="presParOf" srcId="{B567C101-A3AF-40FF-9427-4EF9F11965DF}" destId="{83D555D3-5C9A-4AD8-8217-5592D3733304}" srcOrd="2" destOrd="0" presId="urn:microsoft.com/office/officeart/2005/8/layout/orgChart1"/>
    <dgm:cxn modelId="{8DA2A4FD-A611-47BE-93F6-CE511E47EF55}" type="presParOf" srcId="{B567C101-A3AF-40FF-9427-4EF9F11965DF}" destId="{7FC74DFE-4FBD-4691-AE48-4CFD1A72FAB4}" srcOrd="3" destOrd="0" presId="urn:microsoft.com/office/officeart/2005/8/layout/orgChart1"/>
    <dgm:cxn modelId="{5910AE37-9644-41B2-9388-5C3E5717A274}" type="presParOf" srcId="{7FC74DFE-4FBD-4691-AE48-4CFD1A72FAB4}" destId="{6FBE8582-D010-4C24-AA55-E1FB504BE59D}" srcOrd="0" destOrd="0" presId="urn:microsoft.com/office/officeart/2005/8/layout/orgChart1"/>
    <dgm:cxn modelId="{FB54639D-3780-49D9-BE9D-913DF7723535}" type="presParOf" srcId="{6FBE8582-D010-4C24-AA55-E1FB504BE59D}" destId="{3D8C4B5D-6E7E-4588-ADC0-F154847007B3}" srcOrd="0" destOrd="0" presId="urn:microsoft.com/office/officeart/2005/8/layout/orgChart1"/>
    <dgm:cxn modelId="{E9B2439E-1097-457B-8922-B759D0F77E33}" type="presParOf" srcId="{6FBE8582-D010-4C24-AA55-E1FB504BE59D}" destId="{5DD037F7-0CBD-481D-B07B-779398BC4DF8}" srcOrd="1" destOrd="0" presId="urn:microsoft.com/office/officeart/2005/8/layout/orgChart1"/>
    <dgm:cxn modelId="{485FB617-C42B-4D56-9C2E-C5CC1065EB5D}" type="presParOf" srcId="{7FC74DFE-4FBD-4691-AE48-4CFD1A72FAB4}" destId="{971AED58-27C2-4D58-84EA-2065B50A293B}" srcOrd="1" destOrd="0" presId="urn:microsoft.com/office/officeart/2005/8/layout/orgChart1"/>
    <dgm:cxn modelId="{1C554176-1FDB-433E-8BD3-25B86B12BE14}" type="presParOf" srcId="{971AED58-27C2-4D58-84EA-2065B50A293B}" destId="{E5206C04-3E6A-44DF-BF2D-8259A3ADC870}" srcOrd="0" destOrd="0" presId="urn:microsoft.com/office/officeart/2005/8/layout/orgChart1"/>
    <dgm:cxn modelId="{17810105-A897-4D70-8EB7-0A268A4244AB}" type="presParOf" srcId="{971AED58-27C2-4D58-84EA-2065B50A293B}" destId="{8DA4B6DC-B297-4ABD-BD0F-83D7CE794057}" srcOrd="1" destOrd="0" presId="urn:microsoft.com/office/officeart/2005/8/layout/orgChart1"/>
    <dgm:cxn modelId="{9907EFFC-5147-4FFC-BCA2-6B9247085C39}" type="presParOf" srcId="{8DA4B6DC-B297-4ABD-BD0F-83D7CE794057}" destId="{3687AD8E-8716-4757-875A-564CEA5C8B06}" srcOrd="0" destOrd="0" presId="urn:microsoft.com/office/officeart/2005/8/layout/orgChart1"/>
    <dgm:cxn modelId="{E2AA98F3-D5C4-47FF-A539-A199BBA37D2A}" type="presParOf" srcId="{3687AD8E-8716-4757-875A-564CEA5C8B06}" destId="{A9A5B3BA-9D5D-43FC-935D-5DDE354D038D}" srcOrd="0" destOrd="0" presId="urn:microsoft.com/office/officeart/2005/8/layout/orgChart1"/>
    <dgm:cxn modelId="{EB38FF88-90DE-4F4F-9186-1C1618F6705E}" type="presParOf" srcId="{3687AD8E-8716-4757-875A-564CEA5C8B06}" destId="{A1B7C647-3456-4C17-A360-229B0A263537}" srcOrd="1" destOrd="0" presId="urn:microsoft.com/office/officeart/2005/8/layout/orgChart1"/>
    <dgm:cxn modelId="{C9B1F158-F19F-4983-8FC3-37D105952FE2}" type="presParOf" srcId="{8DA4B6DC-B297-4ABD-BD0F-83D7CE794057}" destId="{C6BE80B8-329C-4CF7-B121-1175951C2BC5}" srcOrd="1" destOrd="0" presId="urn:microsoft.com/office/officeart/2005/8/layout/orgChart1"/>
    <dgm:cxn modelId="{4D279DEF-5B96-431D-B644-58D49A05DEA3}" type="presParOf" srcId="{8DA4B6DC-B297-4ABD-BD0F-83D7CE794057}" destId="{07C7B9B1-3F8B-4F63-9E68-84535969F757}" srcOrd="2" destOrd="0" presId="urn:microsoft.com/office/officeart/2005/8/layout/orgChart1"/>
    <dgm:cxn modelId="{4C22FEA1-39FF-433C-8212-2B17F76FCA41}" type="presParOf" srcId="{971AED58-27C2-4D58-84EA-2065B50A293B}" destId="{EB2F7971-2EA2-4214-AEDD-7E65DA4F4D2A}" srcOrd="2" destOrd="0" presId="urn:microsoft.com/office/officeart/2005/8/layout/orgChart1"/>
    <dgm:cxn modelId="{484062EB-1695-4E94-A560-1BAE70D0C2EB}" type="presParOf" srcId="{971AED58-27C2-4D58-84EA-2065B50A293B}" destId="{FCF48FC4-574E-4208-8C61-A9E857D84D69}" srcOrd="3" destOrd="0" presId="urn:microsoft.com/office/officeart/2005/8/layout/orgChart1"/>
    <dgm:cxn modelId="{D162E07F-52CC-4197-9D14-97BC11A251BC}" type="presParOf" srcId="{FCF48FC4-574E-4208-8C61-A9E857D84D69}" destId="{9B1F8D58-214B-4D27-A59F-69A838C48324}" srcOrd="0" destOrd="0" presId="urn:microsoft.com/office/officeart/2005/8/layout/orgChart1"/>
    <dgm:cxn modelId="{D9D33E5F-87DD-457B-9617-0069A76FC9DB}" type="presParOf" srcId="{9B1F8D58-214B-4D27-A59F-69A838C48324}" destId="{D0261F2F-8E16-44A3-BF53-7ED673AED260}" srcOrd="0" destOrd="0" presId="urn:microsoft.com/office/officeart/2005/8/layout/orgChart1"/>
    <dgm:cxn modelId="{D3E4B999-8D74-4548-B828-DEC9B1AFEC11}" type="presParOf" srcId="{9B1F8D58-214B-4D27-A59F-69A838C48324}" destId="{476A3483-35FE-4975-A6A8-04DEC0A0851D}" srcOrd="1" destOrd="0" presId="urn:microsoft.com/office/officeart/2005/8/layout/orgChart1"/>
    <dgm:cxn modelId="{0D29CB76-C258-4BFF-B9B4-949000008724}" type="presParOf" srcId="{FCF48FC4-574E-4208-8C61-A9E857D84D69}" destId="{D6230D7A-269F-4D83-B055-A2FBDA3703C9}" srcOrd="1" destOrd="0" presId="urn:microsoft.com/office/officeart/2005/8/layout/orgChart1"/>
    <dgm:cxn modelId="{371579EF-12D6-4D73-BAA6-CD8478460762}" type="presParOf" srcId="{FCF48FC4-574E-4208-8C61-A9E857D84D69}" destId="{31C09779-01A0-4246-A6FA-E831FBBBCD1D}" srcOrd="2" destOrd="0" presId="urn:microsoft.com/office/officeart/2005/8/layout/orgChart1"/>
    <dgm:cxn modelId="{CEAFB064-E684-4321-8C6A-AE95A5E5236C}" type="presParOf" srcId="{7FC74DFE-4FBD-4691-AE48-4CFD1A72FAB4}" destId="{A0D23376-8E86-4C91-BC05-E01E9D01BB22}" srcOrd="2" destOrd="0" presId="urn:microsoft.com/office/officeart/2005/8/layout/orgChart1"/>
    <dgm:cxn modelId="{6511FFE0-60BE-4603-B264-98AD365997E2}" type="presParOf" srcId="{DDCFA6CA-4BC0-4223-A273-D56EFF275BCE}" destId="{D91D1E8B-BB11-49F3-9875-FD23B8A1C939}" srcOrd="2" destOrd="0" presId="urn:microsoft.com/office/officeart/2005/8/layout/orgChart1"/>
  </dgm:cxnLst>
  <dgm:bg>
    <a:solidFill>
      <a:schemeClr val="accent5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62E810-AAD1-4511-B53E-429C283D4F3D}">
      <dsp:nvSpPr>
        <dsp:cNvPr id="0" name=""/>
        <dsp:cNvSpPr/>
      </dsp:nvSpPr>
      <dsp:spPr>
        <a:xfrm>
          <a:off x="1743841" y="0"/>
          <a:ext cx="3771659" cy="513782"/>
        </a:xfrm>
        <a:prstGeom prst="rect">
          <a:avLst/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O`lchash usullari</a:t>
          </a:r>
          <a:endParaRPr lang="ru-RU" sz="2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743841" y="0"/>
        <a:ext cx="3771659" cy="513782"/>
      </dsp:txXfrm>
    </dsp:sp>
    <dsp:sp modelId="{C16583D8-0CDC-44CB-8A46-D594AE6E78D1}">
      <dsp:nvSpPr>
        <dsp:cNvPr id="0" name=""/>
        <dsp:cNvSpPr/>
      </dsp:nvSpPr>
      <dsp:spPr>
        <a:xfrm>
          <a:off x="1878996" y="513782"/>
          <a:ext cx="1750674" cy="291693"/>
        </a:xfrm>
        <a:custGeom>
          <a:avLst/>
          <a:gdLst/>
          <a:ahLst/>
          <a:cxnLst/>
          <a:rect l="0" t="0" r="0" b="0"/>
          <a:pathLst>
            <a:path>
              <a:moveTo>
                <a:pt x="1750674" y="0"/>
              </a:moveTo>
              <a:lnTo>
                <a:pt x="1750674" y="145846"/>
              </a:lnTo>
              <a:lnTo>
                <a:pt x="0" y="145846"/>
              </a:lnTo>
              <a:lnTo>
                <a:pt x="0" y="291693"/>
              </a:lnTo>
            </a:path>
          </a:pathLst>
        </a:custGeom>
        <a:noFill/>
        <a:ln w="15875" cap="rnd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FA346-FDF1-42BD-8287-AEAD11138F35}">
      <dsp:nvSpPr>
        <dsp:cNvPr id="0" name=""/>
        <dsp:cNvSpPr/>
      </dsp:nvSpPr>
      <dsp:spPr>
        <a:xfrm>
          <a:off x="0" y="805475"/>
          <a:ext cx="3757992" cy="746442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Bevosita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baholash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usuli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805475"/>
        <a:ext cx="3757992" cy="746442"/>
      </dsp:txXfrm>
    </dsp:sp>
    <dsp:sp modelId="{9D022F56-3CB0-47F0-AFB1-20410DA1D737}">
      <dsp:nvSpPr>
        <dsp:cNvPr id="0" name=""/>
        <dsp:cNvSpPr/>
      </dsp:nvSpPr>
      <dsp:spPr>
        <a:xfrm>
          <a:off x="3629670" y="513782"/>
          <a:ext cx="2198265" cy="2972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647"/>
              </a:lnTo>
              <a:lnTo>
                <a:pt x="2198265" y="148647"/>
              </a:lnTo>
              <a:lnTo>
                <a:pt x="2198265" y="297294"/>
              </a:lnTo>
            </a:path>
          </a:pathLst>
        </a:custGeom>
        <a:noFill/>
        <a:ln w="15875" cap="rnd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427BA-0773-43FE-B7E0-BA395867422C}">
      <dsp:nvSpPr>
        <dsp:cNvPr id="0" name=""/>
        <dsp:cNvSpPr/>
      </dsp:nvSpPr>
      <dsp:spPr>
        <a:xfrm>
          <a:off x="4085486" y="811076"/>
          <a:ext cx="3484900" cy="73626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O`lchov bilan taqqoslash usuli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085486" y="811076"/>
        <a:ext cx="3484900" cy="736264"/>
      </dsp:txXfrm>
    </dsp:sp>
    <dsp:sp modelId="{F5B364E5-E986-4A93-944A-D8222273E56F}">
      <dsp:nvSpPr>
        <dsp:cNvPr id="0" name=""/>
        <dsp:cNvSpPr/>
      </dsp:nvSpPr>
      <dsp:spPr>
        <a:xfrm>
          <a:off x="4364228" y="1547341"/>
          <a:ext cx="1463708" cy="249220"/>
        </a:xfrm>
        <a:custGeom>
          <a:avLst/>
          <a:gdLst/>
          <a:ahLst/>
          <a:cxnLst/>
          <a:rect l="0" t="0" r="0" b="0"/>
          <a:pathLst>
            <a:path>
              <a:moveTo>
                <a:pt x="1463708" y="0"/>
              </a:moveTo>
              <a:lnTo>
                <a:pt x="1463708" y="124610"/>
              </a:lnTo>
              <a:lnTo>
                <a:pt x="0" y="124610"/>
              </a:lnTo>
              <a:lnTo>
                <a:pt x="0" y="249220"/>
              </a:lnTo>
            </a:path>
          </a:pathLst>
        </a:custGeom>
        <a:noFill/>
        <a:ln w="15875" cap="rnd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094EA3-AD80-4E36-A752-46E3B0C140CC}">
      <dsp:nvSpPr>
        <dsp:cNvPr id="0" name=""/>
        <dsp:cNvSpPr/>
      </dsp:nvSpPr>
      <dsp:spPr>
        <a:xfrm>
          <a:off x="3935177" y="1796562"/>
          <a:ext cx="858101" cy="34326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Differentsial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960310" y="1821695"/>
        <a:ext cx="807835" cy="3382371"/>
      </dsp:txXfrm>
    </dsp:sp>
    <dsp:sp modelId="{838CB735-D6BB-4EA2-AD73-8719AE57F1AC}">
      <dsp:nvSpPr>
        <dsp:cNvPr id="0" name=""/>
        <dsp:cNvSpPr/>
      </dsp:nvSpPr>
      <dsp:spPr>
        <a:xfrm>
          <a:off x="5333064" y="1547341"/>
          <a:ext cx="494871" cy="249220"/>
        </a:xfrm>
        <a:custGeom>
          <a:avLst/>
          <a:gdLst/>
          <a:ahLst/>
          <a:cxnLst/>
          <a:rect l="0" t="0" r="0" b="0"/>
          <a:pathLst>
            <a:path>
              <a:moveTo>
                <a:pt x="494871" y="0"/>
              </a:moveTo>
              <a:lnTo>
                <a:pt x="494871" y="124610"/>
              </a:lnTo>
              <a:lnTo>
                <a:pt x="0" y="124610"/>
              </a:lnTo>
              <a:lnTo>
                <a:pt x="0" y="249220"/>
              </a:lnTo>
            </a:path>
          </a:pathLst>
        </a:custGeom>
        <a:noFill/>
        <a:ln w="15875" cap="rnd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B404C4-8ABA-4F43-ACF2-258EF53E1F7E}">
      <dsp:nvSpPr>
        <dsp:cNvPr id="0" name=""/>
        <dsp:cNvSpPr/>
      </dsp:nvSpPr>
      <dsp:spPr>
        <a:xfrm>
          <a:off x="4872831" y="1796562"/>
          <a:ext cx="920467" cy="34326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Nol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899791" y="1823522"/>
        <a:ext cx="866547" cy="3378717"/>
      </dsp:txXfrm>
    </dsp:sp>
    <dsp:sp modelId="{1CFEB7DE-E5F0-4F04-86C3-4D470D09CB43}">
      <dsp:nvSpPr>
        <dsp:cNvPr id="0" name=""/>
        <dsp:cNvSpPr/>
      </dsp:nvSpPr>
      <dsp:spPr>
        <a:xfrm>
          <a:off x="5827936" y="1547341"/>
          <a:ext cx="494667" cy="2492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610"/>
              </a:lnTo>
              <a:lnTo>
                <a:pt x="494667" y="124610"/>
              </a:lnTo>
              <a:lnTo>
                <a:pt x="494667" y="249220"/>
              </a:lnTo>
            </a:path>
          </a:pathLst>
        </a:custGeom>
        <a:noFill/>
        <a:ln w="15875" cap="rnd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8DE9C4-75A0-4269-8CE3-EAA4443FFE99}">
      <dsp:nvSpPr>
        <dsp:cNvPr id="0" name=""/>
        <dsp:cNvSpPr/>
      </dsp:nvSpPr>
      <dsp:spPr>
        <a:xfrm>
          <a:off x="5866496" y="1796562"/>
          <a:ext cx="912213" cy="34326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O`rin almashtirish usuli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893214" y="1823280"/>
        <a:ext cx="858777" cy="3379201"/>
      </dsp:txXfrm>
    </dsp:sp>
    <dsp:sp modelId="{FE3198D8-C4E0-4CE0-8854-2B5EF3CFB289}">
      <dsp:nvSpPr>
        <dsp:cNvPr id="0" name=""/>
        <dsp:cNvSpPr/>
      </dsp:nvSpPr>
      <dsp:spPr>
        <a:xfrm>
          <a:off x="5827936" y="1547341"/>
          <a:ext cx="1467742" cy="2492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610"/>
              </a:lnTo>
              <a:lnTo>
                <a:pt x="1467742" y="124610"/>
              </a:lnTo>
              <a:lnTo>
                <a:pt x="1467742" y="249220"/>
              </a:lnTo>
            </a:path>
          </a:pathLst>
        </a:custGeom>
        <a:noFill/>
        <a:ln w="15875" cap="rnd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32C201-1465-47FF-BDA9-A02118AF39F8}">
      <dsp:nvSpPr>
        <dsp:cNvPr id="0" name=""/>
        <dsp:cNvSpPr/>
      </dsp:nvSpPr>
      <dsp:spPr>
        <a:xfrm>
          <a:off x="6854135" y="1796562"/>
          <a:ext cx="883087" cy="34326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Mos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keltirish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usuli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880000" y="1822427"/>
        <a:ext cx="831357" cy="33809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5683AB-5C62-430C-8123-426B427EE3CC}">
      <dsp:nvSpPr>
        <dsp:cNvPr id="0" name=""/>
        <dsp:cNvSpPr/>
      </dsp:nvSpPr>
      <dsp:spPr>
        <a:xfrm>
          <a:off x="96236" y="0"/>
          <a:ext cx="5802543" cy="87536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600" b="1" kern="120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xatoliklari turli sabablarga ko‘ra turlicha ko‘rinishda namoyon bo‘lishi mumkin. Bu sabablar qatoriga quyidagilarni kiritishimiz mumkin:</a:t>
          </a:r>
          <a:endParaRPr lang="ru-RU" sz="1600" b="1" kern="1200" dirty="0">
            <a:solidFill>
              <a:schemeClr val="tx1"/>
            </a:solidFill>
            <a:latin typeface="+mj-lt"/>
          </a:endParaRPr>
        </a:p>
      </dsp:txBody>
      <dsp:txXfrm>
        <a:off x="121875" y="25639"/>
        <a:ext cx="5751265" cy="824086"/>
      </dsp:txXfrm>
    </dsp:sp>
    <dsp:sp modelId="{CDE0D400-A186-4FB5-97DE-58E69C130CEB}">
      <dsp:nvSpPr>
        <dsp:cNvPr id="0" name=""/>
        <dsp:cNvSpPr/>
      </dsp:nvSpPr>
      <dsp:spPr>
        <a:xfrm>
          <a:off x="676491" y="875364"/>
          <a:ext cx="490535" cy="6014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1424"/>
              </a:lnTo>
              <a:lnTo>
                <a:pt x="490535" y="601424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3DCEFE-FAEE-4C71-AB02-9838B5817382}">
      <dsp:nvSpPr>
        <dsp:cNvPr id="0" name=""/>
        <dsp:cNvSpPr/>
      </dsp:nvSpPr>
      <dsp:spPr>
        <a:xfrm>
          <a:off x="1167026" y="1258755"/>
          <a:ext cx="4928973" cy="4360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vositasidan foydalanishda uni sozlashdan yoki sozlash darajasini siljishidan kelib chiquvchi sabablar;</a:t>
          </a:r>
          <a:endParaRPr lang="ru-RU" sz="1400" b="0" kern="1200" dirty="0">
            <a:solidFill>
              <a:schemeClr val="tx1"/>
            </a:solidFill>
            <a:latin typeface="+mj-lt"/>
          </a:endParaRPr>
        </a:p>
      </dsp:txBody>
      <dsp:txXfrm>
        <a:off x="1179798" y="1271527"/>
        <a:ext cx="4903429" cy="410522"/>
      </dsp:txXfrm>
    </dsp:sp>
    <dsp:sp modelId="{16655B50-7CFD-40A5-9273-2106AD7FDF6A}">
      <dsp:nvSpPr>
        <dsp:cNvPr id="0" name=""/>
        <dsp:cNvSpPr/>
      </dsp:nvSpPr>
      <dsp:spPr>
        <a:xfrm>
          <a:off x="676491" y="875364"/>
          <a:ext cx="490535" cy="12494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9493"/>
              </a:lnTo>
              <a:lnTo>
                <a:pt x="490535" y="1249493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D7BBEA-DD9C-4506-AA7B-E54BBD309B9A}">
      <dsp:nvSpPr>
        <dsp:cNvPr id="0" name=""/>
        <dsp:cNvSpPr/>
      </dsp:nvSpPr>
      <dsp:spPr>
        <a:xfrm>
          <a:off x="1167026" y="1906824"/>
          <a:ext cx="4928973" cy="4360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ob’yektini o‘lchash joyiga (pozitsiyasiga) o‘rnatishdan kelib chiquvchi sabablar;</a:t>
          </a:r>
          <a:endParaRPr lang="ru-RU" sz="1400" b="0" kern="1200" dirty="0">
            <a:solidFill>
              <a:schemeClr val="tx1"/>
            </a:solidFill>
            <a:latin typeface="+mj-lt"/>
          </a:endParaRPr>
        </a:p>
      </dsp:txBody>
      <dsp:txXfrm>
        <a:off x="1179798" y="1919596"/>
        <a:ext cx="4903429" cy="410522"/>
      </dsp:txXfrm>
    </dsp:sp>
    <dsp:sp modelId="{92F4ACDB-2CA5-4B7C-9B74-5F737891D038}">
      <dsp:nvSpPr>
        <dsp:cNvPr id="0" name=""/>
        <dsp:cNvSpPr/>
      </dsp:nvSpPr>
      <dsp:spPr>
        <a:xfrm>
          <a:off x="676491" y="875364"/>
          <a:ext cx="490535" cy="1862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62205"/>
              </a:lnTo>
              <a:lnTo>
                <a:pt x="490535" y="1862205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46F48-91C5-4C84-89D6-6D4761293D62}">
      <dsp:nvSpPr>
        <dsp:cNvPr id="0" name=""/>
        <dsp:cNvSpPr/>
      </dsp:nvSpPr>
      <dsp:spPr>
        <a:xfrm>
          <a:off x="1167026" y="2519536"/>
          <a:ext cx="4928973" cy="4360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vositalarining zanjirida o‘lchash ma’lumotini olish, saqlash, o‘zgartirish va tavsiya etish bilan bog‘liq sabablar;</a:t>
          </a:r>
          <a:endParaRPr lang="ru-RU" sz="1400" b="0" kern="1200" dirty="0">
            <a:solidFill>
              <a:schemeClr val="tx1"/>
            </a:solidFill>
            <a:latin typeface="+mj-lt"/>
          </a:endParaRPr>
        </a:p>
      </dsp:txBody>
      <dsp:txXfrm>
        <a:off x="1179798" y="2532308"/>
        <a:ext cx="4903429" cy="410522"/>
      </dsp:txXfrm>
    </dsp:sp>
    <dsp:sp modelId="{6B31A41F-D10E-466F-843B-9C6BB8B25976}">
      <dsp:nvSpPr>
        <dsp:cNvPr id="0" name=""/>
        <dsp:cNvSpPr/>
      </dsp:nvSpPr>
      <dsp:spPr>
        <a:xfrm>
          <a:off x="676491" y="875364"/>
          <a:ext cx="490535" cy="2901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1661"/>
              </a:lnTo>
              <a:lnTo>
                <a:pt x="490535" y="2901661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6DCCC1-81E6-4B2C-B8F9-F6B88D4728C8}">
      <dsp:nvSpPr>
        <dsp:cNvPr id="0" name=""/>
        <dsp:cNvSpPr/>
      </dsp:nvSpPr>
      <dsp:spPr>
        <a:xfrm>
          <a:off x="1167026" y="3346985"/>
          <a:ext cx="4928973" cy="8600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vositasi va ob’yektiga nisbatan tashqi ta’sirlar (harorat yoki bosimning o‘zgarishi, elektr va magnit maydonlarining ta’siri, turli tebranishlar va hokazolar)dan  kelib chiquvchi sabablar;</a:t>
          </a:r>
          <a:endParaRPr lang="ru-RU" sz="1400" b="0" kern="1200" dirty="0">
            <a:solidFill>
              <a:schemeClr val="tx1"/>
            </a:solidFill>
            <a:latin typeface="+mj-lt"/>
          </a:endParaRPr>
        </a:p>
      </dsp:txBody>
      <dsp:txXfrm>
        <a:off x="1192217" y="3372176"/>
        <a:ext cx="4878591" cy="809697"/>
      </dsp:txXfrm>
    </dsp:sp>
    <dsp:sp modelId="{548726F4-72F0-42BF-B018-F70103551B84}">
      <dsp:nvSpPr>
        <dsp:cNvPr id="0" name=""/>
        <dsp:cNvSpPr/>
      </dsp:nvSpPr>
      <dsp:spPr>
        <a:xfrm>
          <a:off x="676491" y="875364"/>
          <a:ext cx="490535" cy="37933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3325"/>
              </a:lnTo>
              <a:lnTo>
                <a:pt x="490535" y="3793325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BA728F-CFE0-4A20-AF29-4BC740CF716E}">
      <dsp:nvSpPr>
        <dsp:cNvPr id="0" name=""/>
        <dsp:cNvSpPr/>
      </dsp:nvSpPr>
      <dsp:spPr>
        <a:xfrm>
          <a:off x="1167026" y="4450656"/>
          <a:ext cx="4928973" cy="4360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o‘lchash ob’yektning </a:t>
          </a:r>
          <a:r>
            <a:rPr lang="en-US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xususiyatlaridan kelib chiquvchi sabablar;</a:t>
          </a:r>
          <a:endParaRPr lang="ru-RU" sz="1400" b="0" kern="1200" dirty="0">
            <a:solidFill>
              <a:schemeClr val="tx1"/>
            </a:solidFill>
            <a:latin typeface="+mj-lt"/>
          </a:endParaRPr>
        </a:p>
      </dsp:txBody>
      <dsp:txXfrm>
        <a:off x="1179798" y="4463428"/>
        <a:ext cx="4903429" cy="410522"/>
      </dsp:txXfrm>
    </dsp:sp>
    <dsp:sp modelId="{4DABD181-BA3F-49BE-B164-065AFB50CCCA}">
      <dsp:nvSpPr>
        <dsp:cNvPr id="0" name=""/>
        <dsp:cNvSpPr/>
      </dsp:nvSpPr>
      <dsp:spPr>
        <a:xfrm>
          <a:off x="676491" y="875364"/>
          <a:ext cx="466149" cy="44057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05794"/>
              </a:lnTo>
              <a:lnTo>
                <a:pt x="466149" y="4405794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E17936-2C05-40C5-B72E-CFC9C6C8A128}">
      <dsp:nvSpPr>
        <dsp:cNvPr id="0" name=""/>
        <dsp:cNvSpPr/>
      </dsp:nvSpPr>
      <dsp:spPr>
        <a:xfrm>
          <a:off x="1142640" y="5063125"/>
          <a:ext cx="4928973" cy="4360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0" kern="1200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operatorning malakasi va holatiga bog‘liq sabablar va shu kabilar.</a:t>
          </a:r>
          <a:endParaRPr lang="ru-RU" sz="1400" b="0" kern="1200" dirty="0">
            <a:solidFill>
              <a:schemeClr val="tx1"/>
            </a:solidFill>
            <a:latin typeface="+mj-lt"/>
          </a:endParaRPr>
        </a:p>
      </dsp:txBody>
      <dsp:txXfrm>
        <a:off x="1155412" y="5075897"/>
        <a:ext cx="4903429" cy="4105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555D3-5C9A-4AD8-8217-5592D3733304}">
      <dsp:nvSpPr>
        <dsp:cNvPr id="0" name=""/>
        <dsp:cNvSpPr/>
      </dsp:nvSpPr>
      <dsp:spPr>
        <a:xfrm>
          <a:off x="4106143" y="966918"/>
          <a:ext cx="2905126" cy="504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097"/>
              </a:lnTo>
              <a:lnTo>
                <a:pt x="2905126" y="252097"/>
              </a:lnTo>
              <a:lnTo>
                <a:pt x="2905126" y="504195"/>
              </a:lnTo>
            </a:path>
          </a:pathLst>
        </a:custGeom>
        <a:noFill/>
        <a:ln w="15875" cap="rnd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921D66-2450-4783-BC53-DF06B7B886CC}">
      <dsp:nvSpPr>
        <dsp:cNvPr id="0" name=""/>
        <dsp:cNvSpPr/>
      </dsp:nvSpPr>
      <dsp:spPr>
        <a:xfrm>
          <a:off x="4060423" y="966918"/>
          <a:ext cx="91440" cy="50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4195"/>
              </a:lnTo>
            </a:path>
          </a:pathLst>
        </a:custGeom>
        <a:noFill/>
        <a:ln w="15875" cap="rnd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547FD-338F-4B34-A4C7-272609082113}">
      <dsp:nvSpPr>
        <dsp:cNvPr id="0" name=""/>
        <dsp:cNvSpPr/>
      </dsp:nvSpPr>
      <dsp:spPr>
        <a:xfrm>
          <a:off x="1201016" y="966918"/>
          <a:ext cx="2905126" cy="504195"/>
        </a:xfrm>
        <a:custGeom>
          <a:avLst/>
          <a:gdLst/>
          <a:ahLst/>
          <a:cxnLst/>
          <a:rect l="0" t="0" r="0" b="0"/>
          <a:pathLst>
            <a:path>
              <a:moveTo>
                <a:pt x="2905126" y="0"/>
              </a:moveTo>
              <a:lnTo>
                <a:pt x="2905126" y="252097"/>
              </a:lnTo>
              <a:lnTo>
                <a:pt x="0" y="252097"/>
              </a:lnTo>
              <a:lnTo>
                <a:pt x="0" y="504195"/>
              </a:lnTo>
            </a:path>
          </a:pathLst>
        </a:custGeom>
        <a:noFill/>
        <a:ln w="15875" cap="rnd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6E449-A6A7-4CCF-B3FD-116B2CBDA918}">
      <dsp:nvSpPr>
        <dsp:cNvPr id="0" name=""/>
        <dsp:cNvSpPr/>
      </dsp:nvSpPr>
      <dsp:spPr>
        <a:xfrm>
          <a:off x="2327485" y="288030"/>
          <a:ext cx="3557315" cy="678887"/>
        </a:xfrm>
        <a:prstGeom prst="rect">
          <a:avLst/>
        </a:prstGeom>
        <a:gradFill rotWithShape="0">
          <a:gsLst>
            <a:gs pos="0">
              <a:schemeClr val="accent2">
                <a:alpha val="8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alpha val="8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Tasodifiy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xatolik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327485" y="288030"/>
        <a:ext cx="3557315" cy="678887"/>
      </dsp:txXfrm>
    </dsp:sp>
    <dsp:sp modelId="{AAB7A377-3A39-4D34-9550-5711C837D5EF}">
      <dsp:nvSpPr>
        <dsp:cNvPr id="0" name=""/>
        <dsp:cNvSpPr/>
      </dsp:nvSpPr>
      <dsp:spPr>
        <a:xfrm>
          <a:off x="551" y="1471113"/>
          <a:ext cx="2400931" cy="689127"/>
        </a:xfrm>
        <a:prstGeom prst="rect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kutilayotgan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51" y="1471113"/>
        <a:ext cx="2400931" cy="689127"/>
      </dsp:txXfrm>
    </dsp:sp>
    <dsp:sp modelId="{30B42B33-207C-4A0D-9E98-C250CF1770D5}">
      <dsp:nvSpPr>
        <dsp:cNvPr id="0" name=""/>
        <dsp:cNvSpPr/>
      </dsp:nvSpPr>
      <dsp:spPr>
        <a:xfrm>
          <a:off x="2905677" y="1471113"/>
          <a:ext cx="2400931" cy="689127"/>
        </a:xfrm>
        <a:prstGeom prst="rect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qo`pol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905677" y="1471113"/>
        <a:ext cx="2400931" cy="689127"/>
      </dsp:txXfrm>
    </dsp:sp>
    <dsp:sp modelId="{3D8C4B5D-6E7E-4588-ADC0-F154847007B3}">
      <dsp:nvSpPr>
        <dsp:cNvPr id="0" name=""/>
        <dsp:cNvSpPr/>
      </dsp:nvSpPr>
      <dsp:spPr>
        <a:xfrm>
          <a:off x="5810804" y="1471113"/>
          <a:ext cx="2400931" cy="689127"/>
        </a:xfrm>
        <a:prstGeom prst="rect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nomuvofiq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810804" y="1471113"/>
        <a:ext cx="2400931" cy="6891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F7971-2EA2-4214-AEDD-7E65DA4F4D2A}">
      <dsp:nvSpPr>
        <dsp:cNvPr id="0" name=""/>
        <dsp:cNvSpPr/>
      </dsp:nvSpPr>
      <dsp:spPr>
        <a:xfrm>
          <a:off x="5925078" y="1636494"/>
          <a:ext cx="474565" cy="1158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8284"/>
              </a:lnTo>
              <a:lnTo>
                <a:pt x="474565" y="1158284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206C04-3E6A-44DF-BF2D-8259A3ADC870}">
      <dsp:nvSpPr>
        <dsp:cNvPr id="0" name=""/>
        <dsp:cNvSpPr/>
      </dsp:nvSpPr>
      <dsp:spPr>
        <a:xfrm>
          <a:off x="5925078" y="1636494"/>
          <a:ext cx="474565" cy="5091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9188"/>
              </a:lnTo>
              <a:lnTo>
                <a:pt x="474565" y="509188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D555D3-5C9A-4AD8-8217-5592D3733304}">
      <dsp:nvSpPr>
        <dsp:cNvPr id="0" name=""/>
        <dsp:cNvSpPr/>
      </dsp:nvSpPr>
      <dsp:spPr>
        <a:xfrm>
          <a:off x="4551014" y="849913"/>
          <a:ext cx="2668332" cy="300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8507"/>
              </a:lnTo>
              <a:lnTo>
                <a:pt x="2668332" y="158507"/>
              </a:lnTo>
              <a:lnTo>
                <a:pt x="2668332" y="300775"/>
              </a:lnTo>
            </a:path>
          </a:pathLst>
        </a:custGeom>
        <a:noFill/>
        <a:ln w="15875" cap="rnd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98F89B-70B7-4C87-9313-DD8B6F8F25D3}">
      <dsp:nvSpPr>
        <dsp:cNvPr id="0" name=""/>
        <dsp:cNvSpPr/>
      </dsp:nvSpPr>
      <dsp:spPr>
        <a:xfrm>
          <a:off x="719989" y="1684852"/>
          <a:ext cx="582299" cy="31171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7124"/>
              </a:lnTo>
              <a:lnTo>
                <a:pt x="582299" y="3117124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6B036-07E6-4AD1-887D-DC4C9B2A0D73}">
      <dsp:nvSpPr>
        <dsp:cNvPr id="0" name=""/>
        <dsp:cNvSpPr/>
      </dsp:nvSpPr>
      <dsp:spPr>
        <a:xfrm>
          <a:off x="719989" y="1684852"/>
          <a:ext cx="582299" cy="24619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1931"/>
              </a:lnTo>
              <a:lnTo>
                <a:pt x="582299" y="2461931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6F02C2-76CA-4744-B6F8-53E4FBF26436}">
      <dsp:nvSpPr>
        <dsp:cNvPr id="0" name=""/>
        <dsp:cNvSpPr/>
      </dsp:nvSpPr>
      <dsp:spPr>
        <a:xfrm>
          <a:off x="719989" y="1684852"/>
          <a:ext cx="582299" cy="1806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6737"/>
              </a:lnTo>
              <a:lnTo>
                <a:pt x="582299" y="1806737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F59B68-DA9F-49D3-94F8-FA82EBDF6E84}">
      <dsp:nvSpPr>
        <dsp:cNvPr id="0" name=""/>
        <dsp:cNvSpPr/>
      </dsp:nvSpPr>
      <dsp:spPr>
        <a:xfrm>
          <a:off x="719989" y="1684852"/>
          <a:ext cx="582299" cy="11515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1530"/>
              </a:lnTo>
              <a:lnTo>
                <a:pt x="582299" y="1151530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1108BE-ACBA-4128-8B37-CFD5C91E91F8}">
      <dsp:nvSpPr>
        <dsp:cNvPr id="0" name=""/>
        <dsp:cNvSpPr/>
      </dsp:nvSpPr>
      <dsp:spPr>
        <a:xfrm>
          <a:off x="719989" y="1684852"/>
          <a:ext cx="582299" cy="5091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9188"/>
              </a:lnTo>
              <a:lnTo>
                <a:pt x="582299" y="509188"/>
              </a:lnTo>
            </a:path>
          </a:pathLst>
        </a:custGeom>
        <a:noFill/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547FD-338F-4B34-A4C7-272609082113}">
      <dsp:nvSpPr>
        <dsp:cNvPr id="0" name=""/>
        <dsp:cNvSpPr/>
      </dsp:nvSpPr>
      <dsp:spPr>
        <a:xfrm>
          <a:off x="2301873" y="849913"/>
          <a:ext cx="2249141" cy="300775"/>
        </a:xfrm>
        <a:custGeom>
          <a:avLst/>
          <a:gdLst/>
          <a:ahLst/>
          <a:cxnLst/>
          <a:rect l="0" t="0" r="0" b="0"/>
          <a:pathLst>
            <a:path>
              <a:moveTo>
                <a:pt x="2249141" y="0"/>
              </a:moveTo>
              <a:lnTo>
                <a:pt x="2249141" y="158507"/>
              </a:lnTo>
              <a:lnTo>
                <a:pt x="0" y="158507"/>
              </a:lnTo>
              <a:lnTo>
                <a:pt x="0" y="300775"/>
              </a:lnTo>
            </a:path>
          </a:pathLst>
        </a:custGeom>
        <a:noFill/>
        <a:ln w="15875" cap="rnd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6E449-A6A7-4CCF-B3FD-116B2CBDA918}">
      <dsp:nvSpPr>
        <dsp:cNvPr id="0" name=""/>
        <dsp:cNvSpPr/>
      </dsp:nvSpPr>
      <dsp:spPr>
        <a:xfrm>
          <a:off x="2986170" y="316799"/>
          <a:ext cx="3129688" cy="53311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Sistematik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xatolik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986170" y="316799"/>
        <a:ext cx="3129688" cy="533113"/>
      </dsp:txXfrm>
    </dsp:sp>
    <dsp:sp modelId="{AAB7A377-3A39-4D34-9550-5711C837D5EF}">
      <dsp:nvSpPr>
        <dsp:cNvPr id="0" name=""/>
        <dsp:cNvSpPr/>
      </dsp:nvSpPr>
      <dsp:spPr>
        <a:xfrm>
          <a:off x="324518" y="1150689"/>
          <a:ext cx="3954709" cy="53416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Paydo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bo`lish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sababiga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ko`ra</a:t>
          </a:r>
          <a:r>
            <a:rPr lang="ru-RU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             </a:t>
          </a:r>
        </a:p>
      </dsp:txBody>
      <dsp:txXfrm>
        <a:off x="324518" y="1150689"/>
        <a:ext cx="3954709" cy="534163"/>
      </dsp:txXfrm>
    </dsp:sp>
    <dsp:sp modelId="{F3FEA39A-7EC2-40D6-A8DC-54EEE4D42622}">
      <dsp:nvSpPr>
        <dsp:cNvPr id="0" name=""/>
        <dsp:cNvSpPr/>
      </dsp:nvSpPr>
      <dsp:spPr>
        <a:xfrm>
          <a:off x="1302288" y="1953150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Uslubiy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02288" y="1953150"/>
        <a:ext cx="2488518" cy="481781"/>
      </dsp:txXfrm>
    </dsp:sp>
    <dsp:sp modelId="{8804364F-7259-478E-8962-535C9FF20AF7}">
      <dsp:nvSpPr>
        <dsp:cNvPr id="0" name=""/>
        <dsp:cNvSpPr/>
      </dsp:nvSpPr>
      <dsp:spPr>
        <a:xfrm>
          <a:off x="1302288" y="2595492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Instrumental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02288" y="2595492"/>
        <a:ext cx="2488518" cy="481781"/>
      </dsp:txXfrm>
    </dsp:sp>
    <dsp:sp modelId="{2F2E3756-0BCE-432B-B4FD-1327CB18BFB5}">
      <dsp:nvSpPr>
        <dsp:cNvPr id="0" name=""/>
        <dsp:cNvSpPr/>
      </dsp:nvSpPr>
      <dsp:spPr>
        <a:xfrm>
          <a:off x="1302288" y="3250699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O`rnatish xatoligi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02288" y="3250699"/>
        <a:ext cx="2488518" cy="481781"/>
      </dsp:txXfrm>
    </dsp:sp>
    <dsp:sp modelId="{6659D171-C2E6-4301-BE7A-41415B5488E0}">
      <dsp:nvSpPr>
        <dsp:cNvPr id="0" name=""/>
        <dsp:cNvSpPr/>
      </dsp:nvSpPr>
      <dsp:spPr>
        <a:xfrm>
          <a:off x="1302288" y="3905892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Tashqi </a:t>
          </a:r>
          <a:r>
            <a:rPr lang="en-US" sz="1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omillar</a:t>
          </a:r>
          <a:r>
            <a:rPr lang="en-US" sz="1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tufayli</a:t>
          </a:r>
          <a:r>
            <a:rPr lang="en-US" sz="1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02288" y="3905892"/>
        <a:ext cx="2488518" cy="481781"/>
      </dsp:txXfrm>
    </dsp:sp>
    <dsp:sp modelId="{B3F43A87-39EE-4986-A712-2490FEF02A23}">
      <dsp:nvSpPr>
        <dsp:cNvPr id="0" name=""/>
        <dsp:cNvSpPr/>
      </dsp:nvSpPr>
      <dsp:spPr>
        <a:xfrm>
          <a:off x="1302288" y="4561086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Sub’yektiv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02288" y="4561086"/>
        <a:ext cx="2488518" cy="481781"/>
      </dsp:txXfrm>
    </dsp:sp>
    <dsp:sp modelId="{3D8C4B5D-6E7E-4588-ADC0-F154847007B3}">
      <dsp:nvSpPr>
        <dsp:cNvPr id="0" name=""/>
        <dsp:cNvSpPr/>
      </dsp:nvSpPr>
      <dsp:spPr>
        <a:xfrm>
          <a:off x="5601510" y="1150689"/>
          <a:ext cx="3235671" cy="48580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Namoyon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bo`lishiga</a:t>
          </a:r>
          <a:r>
            <a:rPr lang="en-US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ko`ra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601510" y="1150689"/>
        <a:ext cx="3235671" cy="485805"/>
      </dsp:txXfrm>
    </dsp:sp>
    <dsp:sp modelId="{A9A5B3BA-9D5D-43FC-935D-5DDE354D038D}">
      <dsp:nvSpPr>
        <dsp:cNvPr id="0" name=""/>
        <dsp:cNvSpPr/>
      </dsp:nvSpPr>
      <dsp:spPr>
        <a:xfrm>
          <a:off x="6399643" y="1904792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Doimiy 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399643" y="1904792"/>
        <a:ext cx="2488518" cy="481781"/>
      </dsp:txXfrm>
    </dsp:sp>
    <dsp:sp modelId="{D0261F2F-8E16-44A3-BF53-7ED673AED260}">
      <dsp:nvSpPr>
        <dsp:cNvPr id="0" name=""/>
        <dsp:cNvSpPr/>
      </dsp:nvSpPr>
      <dsp:spPr>
        <a:xfrm>
          <a:off x="6399643" y="2553889"/>
          <a:ext cx="2488518" cy="48178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O`zgaruvchan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399643" y="2553889"/>
        <a:ext cx="2488518" cy="481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02.10.2025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02.10.2025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02.10.2025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02.10.2025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microsoft.com/office/2007/relationships/hdphoto" Target="../media/hdphoto6.wdp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0.png"/><Relationship Id="rId11" Type="http://schemas.microsoft.com/office/2007/relationships/hdphoto" Target="../media/hdphoto7.wdp"/><Relationship Id="rId5" Type="http://schemas.openxmlformats.org/officeDocument/2006/relationships/image" Target="../media/image25.emf"/><Relationship Id="rId10" Type="http://schemas.openxmlformats.org/officeDocument/2006/relationships/image" Target="../media/image28.png"/><Relationship Id="rId4" Type="http://schemas.openxmlformats.org/officeDocument/2006/relationships/oleObject" Target="../embeddings/oleObject3.bin"/><Relationship Id="rId9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microsoft.com/office/2007/relationships/hdphoto" Target="../media/hdphoto8.wdp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</a:t>
            </a:r>
            <a:r>
              <a:rPr lang="uz-Cyrl-UZ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Measurement methods and errors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O’lchash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usullari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o’lchash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xatoliklari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66713" y="342900"/>
            <a:ext cx="8421687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5-Mavzu: </a:t>
            </a:r>
            <a:r>
              <a:rPr lang="en-US" sz="2800" b="1" dirty="0"/>
              <a:t>O’lchash </a:t>
            </a:r>
            <a:r>
              <a:rPr lang="en-US" sz="2800" b="1" dirty="0" err="1"/>
              <a:t>usullari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o’lchash</a:t>
            </a:r>
            <a:r>
              <a:rPr lang="en-US" sz="2800" b="1" dirty="0"/>
              <a:t> </a:t>
            </a:r>
            <a:r>
              <a:rPr lang="en-US" sz="2800" b="1" dirty="0" err="1"/>
              <a:t>xatoliklari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145256" y="1556792"/>
            <a:ext cx="8859044" cy="38472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r>
              <a:rPr lang="en-US" sz="2800" dirty="0"/>
              <a:t>5.1 </a:t>
            </a:r>
            <a:r>
              <a:rPr lang="uz-Cyrl-UZ" sz="2800" dirty="0"/>
              <a:t>O’lchаsh аmаlini bаjаrish usullаri</a:t>
            </a:r>
            <a:endParaRPr lang="ru-RU" sz="2800" dirty="0"/>
          </a:p>
          <a:p>
            <a:r>
              <a:rPr lang="en-US" sz="2800" dirty="0"/>
              <a:t>5</a:t>
            </a:r>
            <a:r>
              <a:rPr lang="uz-Cyrl-UZ" sz="2800" dirty="0"/>
              <a:t>.2 Stаtik, dinаmik o’lchаsh  usullаri</a:t>
            </a:r>
            <a:r>
              <a:rPr lang="en-US" sz="2800" dirty="0"/>
              <a:t>. </a:t>
            </a:r>
            <a:r>
              <a:rPr lang="uz-Cyrl-UZ" sz="2800" dirty="0"/>
              <a:t>Diskrеt o’lchаsh usuli.</a:t>
            </a:r>
            <a:endParaRPr lang="ru-RU" sz="2800" dirty="0"/>
          </a:p>
          <a:p>
            <a:r>
              <a:rPr lang="uz-Cyrl-UZ" sz="2800" dirty="0"/>
              <a:t>5.3 O’lchаsh хаtоliklаri </a:t>
            </a:r>
            <a:endParaRPr lang="ru-RU" sz="2800" dirty="0"/>
          </a:p>
          <a:p>
            <a:r>
              <a:rPr lang="uz-Cyrl-UZ" sz="2800" dirty="0"/>
              <a:t>5.4 Хаtоliklаrning turlаri</a:t>
            </a:r>
            <a:endParaRPr lang="ru-RU" sz="2800" dirty="0"/>
          </a:p>
          <a:p>
            <a:r>
              <a:rPr lang="uz-Cyrl-UZ" sz="2800" dirty="0"/>
              <a:t>5.5 Muntаzаm хаtоliklаr vа ulаrning turlаri</a:t>
            </a:r>
            <a:endParaRPr lang="en-US" sz="2800" dirty="0">
              <a:cs typeface="Arial" panose="020B0604020202020204" pitchFamily="34" charset="0"/>
            </a:endParaRPr>
          </a:p>
          <a:p>
            <a:endParaRPr lang="ru-RU" sz="28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7624" y="213395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prinsipi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u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vositasi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yordamida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kattalikni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asosini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tashkil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etadigan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fizik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hodisa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effekt</a:t>
            </a:r>
            <a:endParaRPr lang="ru-RU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217" y="3187291"/>
            <a:ext cx="3240360" cy="2341575"/>
          </a:xfrm>
          <a:prstGeom prst="rect">
            <a:avLst/>
          </a:prstGeom>
          <a:noFill/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зависимость сопротивления от температуры в металлах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3359" y="2947638"/>
            <a:ext cx="4012887" cy="192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31576" y="232080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err="1">
                <a:latin typeface="Arial" pitchFamily="34" charset="0"/>
                <a:cs typeface="Arial" pitchFamily="34" charset="0"/>
              </a:rPr>
              <a:t>Tezlikni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Doppler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effektidan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foydalanish</a:t>
            </a:r>
            <a:endParaRPr lang="ru-RU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51820" y="1594506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err="1">
                <a:latin typeface="Arial" pitchFamily="34" charset="0"/>
                <a:cs typeface="Arial" pitchFamily="34" charset="0"/>
              </a:rPr>
              <a:t>Tortish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orqali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massani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o'lchashda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tortish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kuchidan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foydalanish</a:t>
            </a:r>
            <a:endParaRPr lang="ru-RU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9194" y="2289066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Arial" pitchFamily="34" charset="0"/>
                <a:cs typeface="Arial" pitchFamily="34" charset="0"/>
              </a:rPr>
              <a:t>Metallar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qarshiligining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haroratga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bog'liqligi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FEA871B-A378-4FAA-93A0-1650C9CF3370}"/>
              </a:ext>
            </a:extLst>
          </p:cNvPr>
          <p:cNvSpPr/>
          <p:nvPr/>
        </p:nvSpPr>
        <p:spPr>
          <a:xfrm>
            <a:off x="155493" y="5528866"/>
            <a:ext cx="31865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1. "Doppler </a:t>
            </a:r>
            <a:r>
              <a:rPr lang="en-US" sz="1200" dirty="0" err="1"/>
              <a:t>effekti</a:t>
            </a:r>
            <a:r>
              <a:rPr lang="en-US" sz="1200" dirty="0"/>
              <a:t> </a:t>
            </a:r>
            <a:r>
              <a:rPr lang="en-US" sz="1200" dirty="0" err="1"/>
              <a:t>tasviri</a:t>
            </a:r>
            <a:r>
              <a:rPr lang="en-US" sz="1200" dirty="0"/>
              <a:t>", Image from open source, biliyoruz.biz, 29 Apr. 2020</a:t>
            </a:r>
          </a:p>
          <a:p>
            <a:r>
              <a:rPr lang="en-US" sz="1200" dirty="0"/>
              <a:t>https://biliyoruz.biz/wp-content/uploads/2020/04/tfaiye-Araci-Gecerken-Siren-Sesi-Neden-Degisir-e1611871246810-1.jpg</a:t>
            </a:r>
            <a:endParaRPr lang="ru-RU" sz="1200" dirty="0"/>
          </a:p>
        </p:txBody>
      </p:sp>
      <p:pic>
        <p:nvPicPr>
          <p:cNvPr id="6146" name="Picture 2" descr="力：2. 弹力》">
            <a:extLst>
              <a:ext uri="{FF2B5EF4-FFF2-40B4-BE49-F238E27FC236}">
                <a16:creationId xmlns:a16="http://schemas.microsoft.com/office/drawing/2014/main" id="{263D24E4-7885-4FE1-B545-7630FF6ED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794" y="2574406"/>
            <a:ext cx="1025275" cy="337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366DA6B-0D7E-49EC-BE6D-D5EFF9292E0A}"/>
              </a:ext>
            </a:extLst>
          </p:cNvPr>
          <p:cNvSpPr/>
          <p:nvPr/>
        </p:nvSpPr>
        <p:spPr>
          <a:xfrm>
            <a:off x="2955268" y="5920482"/>
            <a:ext cx="41613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2. "Doppler </a:t>
            </a:r>
            <a:r>
              <a:rPr lang="en-US" sz="1200" dirty="0" err="1"/>
              <a:t>effekti</a:t>
            </a:r>
            <a:r>
              <a:rPr lang="en-US" sz="1200" dirty="0"/>
              <a:t> </a:t>
            </a:r>
            <a:r>
              <a:rPr lang="en-US" sz="1200" dirty="0" err="1"/>
              <a:t>ilustratsiyasi</a:t>
            </a:r>
            <a:r>
              <a:rPr lang="en-US" sz="1200" dirty="0"/>
              <a:t>", Image from open source, Google Images, n.d.</a:t>
            </a:r>
            <a:br>
              <a:rPr lang="en-US" sz="1200" dirty="0"/>
            </a:br>
            <a:r>
              <a:rPr lang="en-US" sz="1200" dirty="0"/>
              <a:t>https://encrypted-tbn3.gstatic.com/images?q=tbn:ANd9GcRpmlAeleyX37c6tspLF5EV7bPNasjJIzKYzUcLH3d_0rDgZQd2</a:t>
            </a:r>
            <a:endParaRPr lang="ru-RU" sz="12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2ECAEB9-059D-416C-974E-5B9C7DF0275C}"/>
              </a:ext>
            </a:extLst>
          </p:cNvPr>
          <p:cNvSpPr/>
          <p:nvPr/>
        </p:nvSpPr>
        <p:spPr>
          <a:xfrm>
            <a:off x="4763069" y="4797152"/>
            <a:ext cx="4380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3. "</a:t>
            </a:r>
            <a:r>
              <a:rPr lang="en-US" sz="1200" dirty="0" err="1"/>
              <a:t>Haroratga</a:t>
            </a:r>
            <a:r>
              <a:rPr lang="en-US" sz="1200" dirty="0"/>
              <a:t> </a:t>
            </a:r>
            <a:r>
              <a:rPr lang="en-US" sz="1200" dirty="0" err="1"/>
              <a:t>bog‘liq</a:t>
            </a:r>
            <a:r>
              <a:rPr lang="en-US" sz="1200" dirty="0"/>
              <a:t> </a:t>
            </a:r>
            <a:r>
              <a:rPr lang="en-US" sz="1200" dirty="0" err="1"/>
              <a:t>qarshilik</a:t>
            </a:r>
            <a:r>
              <a:rPr lang="en-US" sz="1200" dirty="0"/>
              <a:t> </a:t>
            </a:r>
            <a:r>
              <a:rPr lang="en-US" sz="1200" dirty="0" err="1"/>
              <a:t>grafigi</a:t>
            </a:r>
            <a:r>
              <a:rPr lang="en-US" sz="1200" dirty="0"/>
              <a:t>", Image from open source, Google Images, n.d.</a:t>
            </a:r>
            <a:br>
              <a:rPr lang="en-US" sz="1200" dirty="0"/>
            </a:br>
            <a:r>
              <a:rPr lang="en-US" sz="1200" dirty="0"/>
              <a:t>https://encrypted-tbn0.gstatic.com/images?q=tbn:ANd9GcQpHAmC0AbaakLNknNqo7cn8cJVZXrzok6ysh8fwErohCbn4kB5</a:t>
            </a:r>
            <a:endParaRPr lang="ru-RU" sz="1200" dirty="0"/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E2A73404-218C-49A7-85A8-B814818503E5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396518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3548" y="260648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printsipi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vositalaridan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foydalanish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amallari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to'plami</a:t>
            </a:r>
            <a:endParaRPr lang="ru-RU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719309023"/>
              </p:ext>
            </p:extLst>
          </p:nvPr>
        </p:nvGraphicFramePr>
        <p:xfrm>
          <a:off x="755576" y="1375970"/>
          <a:ext cx="7776864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9CF0B9FF-E936-465F-98F5-38A9080E19E3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3860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7790" y="4587974"/>
            <a:ext cx="7992888" cy="1631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Bevosita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usuli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natijasini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to'g'ridan-to'g'ri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o`zgartiruvchi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asbobining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sanoq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moslamasidan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bevosita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olishga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usul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bunda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o`lchash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asbobining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shkalasi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oldindan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ko'p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o'lchamli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o'lchov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darajalangan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bo`ladi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2" name="Picture 14" descr="Картинки по запросу термометр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0" b="9717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3797" y="181119"/>
            <a:ext cx="1867991" cy="238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0990" y="248401"/>
            <a:ext cx="3499463" cy="2224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539552" y="3520606"/>
            <a:ext cx="8064896" cy="861194"/>
            <a:chOff x="611560" y="3563724"/>
            <a:chExt cx="7740860" cy="861194"/>
          </a:xfrm>
        </p:grpSpPr>
        <p:sp>
          <p:nvSpPr>
            <p:cNvPr id="5" name="TextBox 4"/>
            <p:cNvSpPr txBox="1"/>
            <p:nvPr/>
          </p:nvSpPr>
          <p:spPr>
            <a:xfrm>
              <a:off x="611560" y="3717032"/>
              <a:ext cx="1944216" cy="70788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O`lchanadigan</a:t>
              </a:r>
              <a:r>
                <a:rPr lang="en-US" sz="20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kattalik</a:t>
              </a:r>
              <a:endParaRPr lang="ru-RU" sz="2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491880" y="3717032"/>
              <a:ext cx="1944216" cy="70788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20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asbobi</a:t>
              </a:r>
              <a:endParaRPr lang="ru-RU" sz="2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08204" y="3711206"/>
              <a:ext cx="1944216" cy="70788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20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natijasi</a:t>
              </a:r>
              <a:endParaRPr lang="ru-RU" sz="2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Стрелка вправо 6"/>
            <p:cNvSpPr/>
            <p:nvPr/>
          </p:nvSpPr>
          <p:spPr>
            <a:xfrm>
              <a:off x="2555776" y="3980800"/>
              <a:ext cx="936104" cy="107141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/>
            </a:p>
          </p:txBody>
        </p:sp>
        <p:sp>
          <p:nvSpPr>
            <p:cNvPr id="13" name="Стрелка вправо 12"/>
            <p:cNvSpPr/>
            <p:nvPr/>
          </p:nvSpPr>
          <p:spPr>
            <a:xfrm>
              <a:off x="5462145" y="3980800"/>
              <a:ext cx="936104" cy="107141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699792" y="3563724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i="1" dirty="0">
                  <a:latin typeface="Arial" pitchFamily="34" charset="0"/>
                  <a:cs typeface="Arial" pitchFamily="34" charset="0"/>
                </a:rPr>
                <a:t>X</a:t>
              </a:r>
              <a:endParaRPr lang="ru-RU" sz="2000" b="1" i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642165" y="3563724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i="1" dirty="0">
                  <a:latin typeface="Arial" pitchFamily="34" charset="0"/>
                  <a:cs typeface="Arial" pitchFamily="34" charset="0"/>
                </a:rPr>
                <a:t>Y</a:t>
              </a:r>
              <a:endParaRPr lang="ru-RU" sz="2000" b="1" i="1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7170" name="Picture 2" descr="E-8030 milliammetri (0-100mA)">
            <a:extLst>
              <a:ext uri="{FF2B5EF4-FFF2-40B4-BE49-F238E27FC236}">
                <a16:creationId xmlns:a16="http://schemas.microsoft.com/office/drawing/2014/main" id="{074EA9C1-562F-4386-9B50-F23ECC60BC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8" r="9618"/>
          <a:stretch/>
        </p:blipFill>
        <p:spPr bwMode="auto">
          <a:xfrm>
            <a:off x="538247" y="396671"/>
            <a:ext cx="1882892" cy="164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BDBF370-F36C-46A8-A4D9-0DE2819DAD1F}"/>
              </a:ext>
            </a:extLst>
          </p:cNvPr>
          <p:cNvSpPr/>
          <p:nvPr/>
        </p:nvSpPr>
        <p:spPr>
          <a:xfrm>
            <a:off x="107504" y="1988840"/>
            <a:ext cx="26839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4. "</a:t>
            </a:r>
            <a:r>
              <a:rPr lang="en-US" sz="1200" dirty="0" err="1"/>
              <a:t>Voltmetr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STPulscen.ru, n.d.</a:t>
            </a:r>
            <a:br>
              <a:rPr lang="en-US" sz="1200" dirty="0"/>
            </a:br>
            <a:r>
              <a:rPr lang="en-US" sz="1200" dirty="0"/>
              <a:t>https://st30.stpulscen.ru/images/product/454/745/550_original.jpg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54851F5-0C41-495F-B93D-E67250C39749}"/>
              </a:ext>
            </a:extLst>
          </p:cNvPr>
          <p:cNvSpPr/>
          <p:nvPr/>
        </p:nvSpPr>
        <p:spPr>
          <a:xfrm>
            <a:off x="2540350" y="2547215"/>
            <a:ext cx="298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5. "</a:t>
            </a:r>
            <a:r>
              <a:rPr lang="en-US" sz="1200" dirty="0" err="1"/>
              <a:t>Simobli</a:t>
            </a:r>
            <a:r>
              <a:rPr lang="en-US" sz="1200" dirty="0"/>
              <a:t> </a:t>
            </a:r>
            <a:r>
              <a:rPr lang="en-US" sz="1200" dirty="0" err="1"/>
              <a:t>termometr</a:t>
            </a:r>
            <a:r>
              <a:rPr lang="en-US" sz="1200" dirty="0"/>
              <a:t>", Image from open source, pelajaran.co.id, </a:t>
            </a:r>
            <a:r>
              <a:rPr lang="en-US" sz="1200" dirty="0" err="1"/>
              <a:t>Febr</a:t>
            </a:r>
            <a:r>
              <a:rPr lang="en-US" sz="1200" dirty="0"/>
              <a:t>. 2017</a:t>
            </a:r>
            <a:br>
              <a:rPr lang="en-US" sz="1200" dirty="0"/>
            </a:br>
            <a:r>
              <a:rPr lang="en-US" sz="1200" dirty="0"/>
              <a:t>https://www.pelajaran.co.id/wp-content/uploads/2017/02/Termometer.jpg</a:t>
            </a:r>
            <a:endParaRPr lang="ru-RU" sz="12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1C1E687-AE25-49B9-9163-835D71EB18BF}"/>
              </a:ext>
            </a:extLst>
          </p:cNvPr>
          <p:cNvSpPr/>
          <p:nvPr/>
        </p:nvSpPr>
        <p:spPr>
          <a:xfrm>
            <a:off x="5469651" y="2583080"/>
            <a:ext cx="36743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6. "</a:t>
            </a:r>
            <a:r>
              <a:rPr lang="en-US" sz="1200" dirty="0" err="1"/>
              <a:t>Elektr</a:t>
            </a:r>
            <a:r>
              <a:rPr lang="en-US" sz="1200" dirty="0"/>
              <a:t> </a:t>
            </a:r>
            <a:r>
              <a:rPr lang="en-US" sz="1200" dirty="0" err="1"/>
              <a:t>o‘lchash</a:t>
            </a:r>
            <a:r>
              <a:rPr lang="en-US" sz="1200" dirty="0"/>
              <a:t> </a:t>
            </a:r>
            <a:r>
              <a:rPr lang="en-US" sz="1200" dirty="0" err="1"/>
              <a:t>asbobi</a:t>
            </a:r>
            <a:r>
              <a:rPr lang="en-US" sz="1200" dirty="0"/>
              <a:t>", Image from open source, elmarket.by, n.d.</a:t>
            </a:r>
          </a:p>
          <a:p>
            <a:r>
              <a:rPr lang="en-US" sz="1200" dirty="0"/>
              <a:t>https://www.elmarket.by/upload/medialibrary/ec9/ec98fd93db622a890a7fd0172499c88c.jpg</a:t>
            </a:r>
            <a:endParaRPr lang="ru-RU" sz="1200" dirty="0"/>
          </a:p>
        </p:txBody>
      </p:sp>
      <p:sp>
        <p:nvSpPr>
          <p:cNvPr id="18" name="10-конечная звезда 3">
            <a:extLst>
              <a:ext uri="{FF2B5EF4-FFF2-40B4-BE49-F238E27FC236}">
                <a16:creationId xmlns:a16="http://schemas.microsoft.com/office/drawing/2014/main" id="{40ECB37A-C551-4687-8815-CE0916C23295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50930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11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1481233"/>
            <a:ext cx="2017861" cy="249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24E7B463-A83B-4B26-B0AC-114737B8D095}"/>
              </a:ext>
            </a:extLst>
          </p:cNvPr>
          <p:cNvSpPr/>
          <p:nvPr/>
        </p:nvSpPr>
        <p:spPr>
          <a:xfrm>
            <a:off x="395535" y="54901"/>
            <a:ext cx="8568952" cy="13578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Differentsial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usulida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asbobiga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o'lchanayotgan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o'lchov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tiklangan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o'rtasidagi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farq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ta'sir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qiladi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natijasi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tiklangan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o'lchov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kattaligi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o'lchangan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farqni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qo'shish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orqali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olinadi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3CCCC0-E96C-4DF9-91D2-E1E204FB42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09" y="4801534"/>
            <a:ext cx="7718205" cy="2109399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EC25705-9079-41B1-98E8-B61D70FA160C}"/>
              </a:ext>
            </a:extLst>
          </p:cNvPr>
          <p:cNvSpPr/>
          <p:nvPr/>
        </p:nvSpPr>
        <p:spPr>
          <a:xfrm>
            <a:off x="3220056" y="4141845"/>
            <a:ext cx="3320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8. "</a:t>
            </a:r>
            <a:r>
              <a:rPr lang="en-US" sz="1200" dirty="0" err="1"/>
              <a:t>Differentsial</a:t>
            </a:r>
            <a:r>
              <a:rPr lang="en-US" sz="1200" dirty="0"/>
              <a:t> </a:t>
            </a:r>
            <a:r>
              <a:rPr lang="en-US" sz="1200" dirty="0" err="1"/>
              <a:t>o‘lchash</a:t>
            </a:r>
            <a:r>
              <a:rPr lang="en-US" sz="1200" dirty="0"/>
              <a:t> </a:t>
            </a:r>
            <a:r>
              <a:rPr lang="en-US" sz="1200" dirty="0" err="1"/>
              <a:t>usuli</a:t>
            </a:r>
            <a:r>
              <a:rPr lang="en-US" sz="1200" dirty="0"/>
              <a:t> </a:t>
            </a:r>
            <a:r>
              <a:rPr lang="en-US" sz="1200" dirty="0" err="1"/>
              <a:t>grafikasi</a:t>
            </a:r>
            <a:r>
              <a:rPr lang="en-US" sz="1200" dirty="0"/>
              <a:t>", Image from open source, Yandex Images, n.d. https://avatars.mds.yandex.net/i?id=0d4035f95613f2b2c42b5518d32167fe6e10592a-16187860-images-thumbs&amp;n=13</a:t>
            </a:r>
            <a:endParaRPr lang="ru-RU" sz="1200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A3D9003D-588D-4A64-B802-BB023737A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1556792"/>
            <a:ext cx="2612415" cy="24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315C756-A23A-489B-B11F-6D88712E2F5F}"/>
              </a:ext>
            </a:extLst>
          </p:cNvPr>
          <p:cNvSpPr/>
          <p:nvPr/>
        </p:nvSpPr>
        <p:spPr>
          <a:xfrm>
            <a:off x="7236296" y="4077072"/>
            <a:ext cx="360040" cy="2319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F4D9903-CA8A-4021-94F9-B6D7F20FD4DB}"/>
              </a:ext>
            </a:extLst>
          </p:cNvPr>
          <p:cNvSpPr/>
          <p:nvPr/>
        </p:nvSpPr>
        <p:spPr>
          <a:xfrm>
            <a:off x="6540923" y="4100879"/>
            <a:ext cx="26124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9. "</a:t>
            </a:r>
            <a:r>
              <a:rPr lang="en-US" sz="1200" dirty="0" err="1"/>
              <a:t>O‘lchash</a:t>
            </a:r>
            <a:r>
              <a:rPr lang="en-US" sz="1200" dirty="0"/>
              <a:t> </a:t>
            </a:r>
            <a:r>
              <a:rPr lang="en-US" sz="1200" dirty="0" err="1"/>
              <a:t>usuli</a:t>
            </a:r>
            <a:r>
              <a:rPr lang="en-US" sz="1200" dirty="0"/>
              <a:t> </a:t>
            </a:r>
            <a:r>
              <a:rPr lang="en-US" sz="1200" dirty="0" err="1"/>
              <a:t>diagrammasi</a:t>
            </a:r>
            <a:r>
              <a:rPr lang="en-US" sz="1200" dirty="0"/>
              <a:t>", Image from open source, Studfile.net, n.d.</a:t>
            </a:r>
          </a:p>
          <a:p>
            <a:r>
              <a:rPr lang="en-US" sz="1200" dirty="0"/>
              <a:t>https://studfile.net/html/2706/24/html_AVicsROrJy.PEo4/img-mUj15o.png</a:t>
            </a:r>
            <a:endParaRPr lang="ru-RU" sz="1200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CBC2437-E787-490E-81F2-218DCBEBD2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357" y="1588508"/>
            <a:ext cx="1555849" cy="2423044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E290E25-0949-4D4C-80E0-BE639C18E3DB}"/>
              </a:ext>
            </a:extLst>
          </p:cNvPr>
          <p:cNvSpPr/>
          <p:nvPr/>
        </p:nvSpPr>
        <p:spPr>
          <a:xfrm>
            <a:off x="239808" y="4077072"/>
            <a:ext cx="28200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7. "</a:t>
            </a:r>
            <a:r>
              <a:rPr lang="en-US" sz="1200" dirty="0" err="1"/>
              <a:t>Grafik</a:t>
            </a:r>
            <a:r>
              <a:rPr lang="en-US" sz="1200" dirty="0"/>
              <a:t> </a:t>
            </a:r>
            <a:r>
              <a:rPr lang="en-US" sz="1200" dirty="0" err="1"/>
              <a:t>diagramma</a:t>
            </a:r>
            <a:r>
              <a:rPr lang="en-US" sz="1200" dirty="0"/>
              <a:t>", Image from open source, Studfile.net, n.d.</a:t>
            </a:r>
            <a:br>
              <a:rPr lang="en-US" sz="1200" dirty="0"/>
            </a:br>
            <a:r>
              <a:rPr lang="en-US" sz="1200" dirty="0"/>
              <a:t>https://studfile.net/html/2706/24/html_AVicsROrJy.PEo4/img-cmPtnh.png</a:t>
            </a:r>
            <a:endParaRPr lang="ru-RU" sz="1200" dirty="0"/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E6DA352A-EC39-4E61-822E-2DAC30FD241B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55595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611" y="1340768"/>
            <a:ext cx="2304257" cy="279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3620777" y="1745168"/>
          <a:ext cx="2466975" cy="267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Visio" r:id="rId5" imgW="2459021" imgH="2688020" progId="Visio.Drawing.11">
                  <p:embed/>
                </p:oleObj>
              </mc:Choice>
              <mc:Fallback>
                <p:oleObj name="Visio" r:id="rId5" imgW="2459021" imgH="2688020" progId="Visio.Drawing.11">
                  <p:embed/>
                  <p:pic>
                    <p:nvPicPr>
                      <p:cNvPr id="7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0777" y="1745168"/>
                        <a:ext cx="2466975" cy="2676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Выноска: стрелка вниз 5">
            <a:extLst>
              <a:ext uri="{FF2B5EF4-FFF2-40B4-BE49-F238E27FC236}">
                <a16:creationId xmlns:a16="http://schemas.microsoft.com/office/drawing/2014/main" id="{9930416D-3113-4159-B05E-D0340979AD78}"/>
              </a:ext>
            </a:extLst>
          </p:cNvPr>
          <p:cNvSpPr/>
          <p:nvPr/>
        </p:nvSpPr>
        <p:spPr>
          <a:xfrm>
            <a:off x="611560" y="116631"/>
            <a:ext cx="8424936" cy="1670397"/>
          </a:xfrm>
          <a:prstGeom prst="downArrowCallout">
            <a:avLst>
              <a:gd name="adj1" fmla="val 18365"/>
              <a:gd name="adj2" fmla="val 20853"/>
              <a:gd name="adj3" fmla="val 20853"/>
              <a:gd name="adj4" fmla="val 6497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Nol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usulda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aniqlangan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aniq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o'rtasidagi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farq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nolga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keltiriladi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o`z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navbatida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o`ta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sezgir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asbob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nol-indikator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nazorat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qilinadi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7886F14-9947-433C-B3A5-775D3B775CA4}"/>
              </a:ext>
            </a:extLst>
          </p:cNvPr>
          <p:cNvSpPr/>
          <p:nvPr/>
        </p:nvSpPr>
        <p:spPr>
          <a:xfrm>
            <a:off x="238231" y="4006194"/>
            <a:ext cx="29378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10. "</a:t>
            </a:r>
            <a:r>
              <a:rPr lang="en-US" sz="1200" dirty="0" err="1"/>
              <a:t>Nol-indikator</a:t>
            </a:r>
            <a:r>
              <a:rPr lang="en-US" sz="1200" dirty="0"/>
              <a:t> </a:t>
            </a:r>
            <a:r>
              <a:rPr lang="en-US" sz="1200" dirty="0" err="1"/>
              <a:t>asbobi</a:t>
            </a:r>
            <a:r>
              <a:rPr lang="en-US" sz="1200" dirty="0"/>
              <a:t>", Image from open source, bizkim.uz, n.d.</a:t>
            </a:r>
            <a:br>
              <a:rPr lang="en-US" sz="1200" dirty="0"/>
            </a:br>
            <a:r>
              <a:rPr lang="en-US" sz="1200" dirty="0"/>
              <a:t>https://bizkim.uz/foto_product/5307_101_OEwdL3K7yXnA_3.jpg</a:t>
            </a:r>
            <a:endParaRPr lang="ru-RU" sz="12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DBF1F0D-1ACC-405A-9A63-C7B56669F3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691" y="4323692"/>
            <a:ext cx="7815749" cy="2633700"/>
          </a:xfrm>
          <a:prstGeom prst="rect">
            <a:avLst/>
          </a:prstGeom>
        </p:spPr>
      </p:pic>
      <p:pic>
        <p:nvPicPr>
          <p:cNvPr id="2057" name="Picture 9" descr="р 4833 - Купить электронику - Цены на OLX.ua">
            <a:extLst>
              <a:ext uri="{FF2B5EF4-FFF2-40B4-BE49-F238E27FC236}">
                <a16:creationId xmlns:a16="http://schemas.microsoft.com/office/drawing/2014/main" id="{1F884FBB-AD70-445B-9E07-9134192A67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0" t="15780" r="15924" b="17380"/>
          <a:stretch/>
        </p:blipFill>
        <p:spPr bwMode="auto">
          <a:xfrm>
            <a:off x="6763661" y="2016691"/>
            <a:ext cx="2179368" cy="154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5C9098B-F390-41D9-AE00-73DDB646C381}"/>
              </a:ext>
            </a:extLst>
          </p:cNvPr>
          <p:cNvSpPr/>
          <p:nvPr/>
        </p:nvSpPr>
        <p:spPr>
          <a:xfrm>
            <a:off x="6453225" y="3816568"/>
            <a:ext cx="26102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11. "</a:t>
            </a:r>
            <a:r>
              <a:rPr lang="en-US" sz="1200" dirty="0" err="1"/>
              <a:t>Asbob</a:t>
            </a:r>
            <a:r>
              <a:rPr lang="en-US" sz="1200" dirty="0"/>
              <a:t> </a:t>
            </a:r>
            <a:r>
              <a:rPr lang="en-US" sz="1200" dirty="0" err="1"/>
              <a:t>tasviri</a:t>
            </a:r>
            <a:r>
              <a:rPr lang="en-US" sz="1200" dirty="0"/>
              <a:t>", Image from open source, olxcdn.com, n.d. https://ireland.apollo.olxcdn.com/v1/files/f8swltnr7kvu3-UA/image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FCB28718-41E2-4E43-8C7E-78EAA35B4B88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08666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80" name="Picture 8" descr="http://refleader.ru/files/1/86d76aa508ab9da86753d8336099b359.html_files/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5421" y="1637443"/>
            <a:ext cx="3756779" cy="262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920DA5D-FF7B-412B-B903-3ED78BBC3412}"/>
              </a:ext>
            </a:extLst>
          </p:cNvPr>
          <p:cNvSpPr/>
          <p:nvPr/>
        </p:nvSpPr>
        <p:spPr>
          <a:xfrm>
            <a:off x="411789" y="125274"/>
            <a:ext cx="8480691" cy="138689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O`rin </a:t>
            </a:r>
            <a:r>
              <a:rPr lang="en-US" sz="2000" b="1" dirty="0" err="1">
                <a:solidFill>
                  <a:srgbClr val="FF0000"/>
                </a:solidFill>
              </a:rPr>
              <a:t>almashtirish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usuli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o'lchash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asbobining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kirishiga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navbat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bilan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aniqlanayotgan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qiymat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o'lchov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bilan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ta’minlangan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aniq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qiymatlarni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kiritib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ikki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ko`rsatkich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orqali</a:t>
            </a:r>
            <a:r>
              <a:rPr lang="en-US" sz="2000" b="1" dirty="0">
                <a:solidFill>
                  <a:srgbClr val="0000FF"/>
                </a:solidFill>
              </a:rPr>
              <a:t>  </a:t>
            </a:r>
            <a:r>
              <a:rPr lang="en-US" sz="2000" b="1" dirty="0" err="1">
                <a:solidFill>
                  <a:srgbClr val="0000FF"/>
                </a:solidFill>
              </a:rPr>
              <a:t>izlanayotgan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qiymatni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aniqlash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usuli</a:t>
            </a:r>
            <a:r>
              <a:rPr lang="ru-RU" sz="2000" b="1" dirty="0">
                <a:solidFill>
                  <a:srgbClr val="0000FF"/>
                </a:solidFill>
              </a:rPr>
              <a:t> 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307F8F7-FD3E-47AB-BCF1-C2D07CF63D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888" y="4581128"/>
            <a:ext cx="8620491" cy="2438611"/>
          </a:xfrm>
          <a:prstGeom prst="rect">
            <a:avLst/>
          </a:prstGeom>
        </p:spPr>
      </p:pic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44BB1B5-F49C-4D0B-8291-99D031905670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71775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9926" y="1779493"/>
            <a:ext cx="2736304" cy="141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Картинки по запросу штангенциркуль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549" t="10773" b="3350"/>
          <a:stretch/>
        </p:blipFill>
        <p:spPr bwMode="auto">
          <a:xfrm>
            <a:off x="224531" y="1665084"/>
            <a:ext cx="4092453" cy="241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073129"/>
              </p:ext>
            </p:extLst>
          </p:nvPr>
        </p:nvGraphicFramePr>
        <p:xfrm>
          <a:off x="4316984" y="3903454"/>
          <a:ext cx="4923533" cy="2465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Visio" r:id="rId7" imgW="4746921" imgH="2461881" progId="Visio.Drawing.11">
                  <p:embed/>
                </p:oleObj>
              </mc:Choice>
              <mc:Fallback>
                <p:oleObj name="Visio" r:id="rId7" imgW="4746921" imgH="2461881" progId="Visio.Drawing.11">
                  <p:embed/>
                  <p:pic>
                    <p:nvPicPr>
                      <p:cNvPr id="4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6984" y="3903454"/>
                        <a:ext cx="4923533" cy="24657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1FD3E49-5934-4C24-9750-004BB629E55C}"/>
              </a:ext>
            </a:extLst>
          </p:cNvPr>
          <p:cNvSpPr/>
          <p:nvPr/>
        </p:nvSpPr>
        <p:spPr>
          <a:xfrm>
            <a:off x="381598" y="224657"/>
            <a:ext cx="8762401" cy="13301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Mos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keltirish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usuli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(“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nonius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usuli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) -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o'lchanayotgan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o'lchov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tiklanuvchi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o'rtasidagi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farq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shkala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belgilariga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davriy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signallarga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mos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kelishidan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foydalanib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o'lchanadigan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usul</a:t>
            </a:r>
            <a:r>
              <a:rPr lang="en-US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0E3857F-D8CD-443F-8E5C-859FE233BB58}"/>
              </a:ext>
            </a:extLst>
          </p:cNvPr>
          <p:cNvSpPr/>
          <p:nvPr/>
        </p:nvSpPr>
        <p:spPr>
          <a:xfrm>
            <a:off x="192777" y="4022685"/>
            <a:ext cx="40924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12. "</a:t>
            </a:r>
            <a:r>
              <a:rPr lang="en-US" sz="1200" dirty="0" err="1"/>
              <a:t>Nonius</a:t>
            </a:r>
            <a:r>
              <a:rPr lang="en-US" sz="1200" dirty="0"/>
              <a:t> </a:t>
            </a:r>
            <a:r>
              <a:rPr lang="en-US" sz="1200" dirty="0" err="1"/>
              <a:t>usuli</a:t>
            </a:r>
            <a:r>
              <a:rPr lang="en-US" sz="1200" dirty="0"/>
              <a:t> </a:t>
            </a:r>
            <a:r>
              <a:rPr lang="en-US" sz="1200" dirty="0" err="1"/>
              <a:t>ilustratsiyasi</a:t>
            </a:r>
            <a:r>
              <a:rPr lang="en-US" sz="1200" dirty="0"/>
              <a:t>", Image from open source, YouTube (preview), n.d. https://i.ytimg.com/vi/Co4L6ifKrkI/hq720.jpg?sqp=-oaymwEhCK4FEIIDSFryq4qpAxMIARUAAAAAGAElAADIQj0AgKJD&amp;rs=AOn4CLDVZACw8ll7s9F89KSVaVY1btMRFA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E65B8CA-A908-491A-853F-5E3A9019F567}"/>
              </a:ext>
            </a:extLst>
          </p:cNvPr>
          <p:cNvSpPr/>
          <p:nvPr/>
        </p:nvSpPr>
        <p:spPr>
          <a:xfrm>
            <a:off x="5567434" y="3341585"/>
            <a:ext cx="35481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13. "</a:t>
            </a:r>
            <a:r>
              <a:rPr lang="en-US" sz="1200" dirty="0" err="1"/>
              <a:t>Mos</a:t>
            </a:r>
            <a:r>
              <a:rPr lang="en-US" sz="1200" dirty="0"/>
              <a:t> </a:t>
            </a:r>
            <a:r>
              <a:rPr lang="en-US" sz="1200" dirty="0" err="1"/>
              <a:t>keltirish</a:t>
            </a:r>
            <a:r>
              <a:rPr lang="en-US" sz="1200" dirty="0"/>
              <a:t> </a:t>
            </a:r>
            <a:r>
              <a:rPr lang="en-US" sz="1200" dirty="0" err="1"/>
              <a:t>usuli</a:t>
            </a:r>
            <a:r>
              <a:rPr lang="en-US" sz="1200" dirty="0"/>
              <a:t> </a:t>
            </a:r>
            <a:r>
              <a:rPr lang="en-US" sz="1200" dirty="0" err="1"/>
              <a:t>grafikasi</a:t>
            </a:r>
            <a:r>
              <a:rPr lang="en-US" sz="1200" dirty="0"/>
              <a:t>", Image from open source, Bstudy.net, n.d.</a:t>
            </a:r>
            <a:br>
              <a:rPr lang="en-US" sz="1200" dirty="0"/>
            </a:br>
            <a:r>
              <a:rPr lang="en-US" sz="1200" dirty="0"/>
              <a:t> https://bstudy.net/htm/img/18/16631/18.png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4390C2AC-FFE2-4D1E-8AAA-D0EB026C0FC0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87339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32115" y="5085184"/>
            <a:ext cx="2841893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O‘lchash xatoliklarini kelib chiqish sabablarini tahlil qilishda eng avvalo o‘lchash natijasiga salmoqli ta’sir etuvchilarini aniqlash lozim bo‘ladi.</a:t>
            </a:r>
            <a:endParaRPr lang="ru-RU" sz="1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5949" y="365755"/>
            <a:ext cx="5846537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37185" algn="just">
              <a:spcAft>
                <a:spcPts val="0"/>
              </a:spcAft>
            </a:pPr>
            <a:r>
              <a:rPr lang="uz-Cyrl-UZ" sz="1600" b="1" i="1" dirty="0">
                <a:latin typeface="+mj-lt"/>
                <a:ea typeface="Times New Roman" panose="02020603050405020304" pitchFamily="18" charset="0"/>
              </a:rPr>
              <a:t>O‘lchash xatoligi</a:t>
            </a:r>
            <a:r>
              <a:rPr lang="uz-Cyrl-UZ" sz="1600" b="1" dirty="0">
                <a:latin typeface="+mj-lt"/>
                <a:ea typeface="Times New Roman" panose="02020603050405020304" pitchFamily="18" charset="0"/>
              </a:rPr>
              <a:t> – </a:t>
            </a:r>
            <a:r>
              <a:rPr lang="uz-Cyrl-UZ" sz="1600" dirty="0">
                <a:latin typeface="+mj-lt"/>
                <a:ea typeface="Times New Roman" panose="02020603050405020304" pitchFamily="18" charset="0"/>
              </a:rPr>
              <a:t>o‘lchash natijasini chinakam (haqiqiy) qiymatdan chetlashuvini (og‘ishuvini) ifodalovchi o‘lchashning sifat me</a:t>
            </a:r>
            <a:r>
              <a:rPr lang="en-US" sz="1600" dirty="0">
                <a:latin typeface="+mj-lt"/>
                <a:ea typeface="Times New Roman" panose="02020603050405020304" pitchFamily="18" charset="0"/>
              </a:rPr>
              <a:t>’</a:t>
            </a:r>
            <a:r>
              <a:rPr lang="uz-Cyrl-UZ" sz="1600" dirty="0">
                <a:latin typeface="+mj-lt"/>
                <a:ea typeface="Times New Roman" panose="02020603050405020304" pitchFamily="18" charset="0"/>
              </a:rPr>
              <a:t>zoni.</a:t>
            </a:r>
            <a:endParaRPr lang="ru-RU" sz="2000" b="1" dirty="0">
              <a:latin typeface="+mj-lt"/>
              <a:ea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912567062"/>
              </p:ext>
            </p:extLst>
          </p:nvPr>
        </p:nvGraphicFramePr>
        <p:xfrm>
          <a:off x="-83840" y="1340768"/>
          <a:ext cx="6096000" cy="5791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8773" y="39716"/>
            <a:ext cx="2291119" cy="16172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1767" y="2554573"/>
            <a:ext cx="2762241" cy="172985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7D808D3-915E-4757-AACA-3B874DF547E0}"/>
              </a:ext>
            </a:extLst>
          </p:cNvPr>
          <p:cNvSpPr/>
          <p:nvPr/>
        </p:nvSpPr>
        <p:spPr>
          <a:xfrm>
            <a:off x="6211767" y="1557912"/>
            <a:ext cx="29035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14. "</a:t>
            </a:r>
            <a:r>
              <a:rPr lang="en-US" sz="1200" dirty="0" err="1"/>
              <a:t>O‘lchash</a:t>
            </a:r>
            <a:r>
              <a:rPr lang="en-US" sz="1200" dirty="0"/>
              <a:t> </a:t>
            </a:r>
            <a:r>
              <a:rPr lang="en-US" sz="1200" dirty="0" err="1"/>
              <a:t>lenta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PNGitem.com, n.d.</a:t>
            </a:r>
            <a:br>
              <a:rPr lang="en-US" sz="1200" dirty="0"/>
            </a:br>
            <a:r>
              <a:rPr lang="en-US" sz="1200" dirty="0"/>
              <a:t> https://www.pngitem.com/pimgs/m/3-38274_measuring-tape-clip-art-png-download-measure-clipart.png</a:t>
            </a:r>
            <a:endParaRPr lang="ru-RU" sz="12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4AB52C2-E19B-409F-8DD2-10C28FC45EAE}"/>
              </a:ext>
            </a:extLst>
          </p:cNvPr>
          <p:cNvSpPr/>
          <p:nvPr/>
        </p:nvSpPr>
        <p:spPr>
          <a:xfrm>
            <a:off x="6028999" y="4254187"/>
            <a:ext cx="31515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15. "</a:t>
            </a:r>
            <a:r>
              <a:rPr lang="en-US" sz="1200" dirty="0" err="1"/>
              <a:t>Asbob</a:t>
            </a:r>
            <a:r>
              <a:rPr lang="en-US" sz="1200" dirty="0"/>
              <a:t> </a:t>
            </a:r>
            <a:r>
              <a:rPr lang="en-US" sz="1200" dirty="0" err="1"/>
              <a:t>o‘lchash</a:t>
            </a:r>
            <a:r>
              <a:rPr lang="en-US" sz="1200" dirty="0"/>
              <a:t> </a:t>
            </a:r>
            <a:r>
              <a:rPr lang="en-US" sz="1200" dirty="0" err="1"/>
              <a:t>xatoligi</a:t>
            </a:r>
            <a:r>
              <a:rPr lang="en-US" sz="1200" dirty="0"/>
              <a:t>", Image from open source, zr.ru, 16 Dec. 2014. https://www.zr.ru/d/story/8b/747659/20141216_yaku3265.jpg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ABEDF185-9FA6-4C9C-BC34-E3A25F0C41E1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897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52928" cy="58326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0-конечная звезда 3">
            <a:extLst>
              <a:ext uri="{FF2B5EF4-FFF2-40B4-BE49-F238E27FC236}">
                <a16:creationId xmlns:a16="http://schemas.microsoft.com/office/drawing/2014/main" id="{7C8DB3CA-718B-4C72-AC2B-560F6E843B02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085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previews.123rf.com/images/audriusmerfeldas/audriusmerfeldas1512/audriusmerfeldas151200045/50325928-Bearing-and-caliper-on-the-mechanical-engineering-drawing-Stock-Photo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00807" y="2852936"/>
            <a:ext cx="80636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Fizik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kattalikning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haqiqiy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qiymati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eksperimental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tarzda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topilgan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fizik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miqdorning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qiymati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u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haqiqiy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qiymatga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shunchalik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yaqinki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uning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o'rniga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ishlatilishi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.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1880" y="4941168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72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ru-RU" sz="72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72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</a:t>
            </a:r>
            <a:r>
              <a:rPr lang="ru-RU" sz="7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Х</a:t>
            </a:r>
            <a:r>
              <a:rPr lang="en-US" sz="7200" baseline="-250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</a:t>
            </a:r>
            <a:endParaRPr lang="ru-RU" sz="7200" baseline="-25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2935" y="692696"/>
            <a:ext cx="7991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Fizik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kattalikning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chinakam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qiymati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ob’yektning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tegishli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xossasini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sifat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miqdoriy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jihatdan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ideal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tarzda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aks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ettiradigan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fizik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kattalik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ko`rsatkichi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5D1D385E-9EDB-4D7B-9927-3EF26FCC973A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6285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489739"/>
            <a:ext cx="7560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natijasining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xatoligi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natijasi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X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ning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o'lchanayotgan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kattalikning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chinakam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qiymati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Х</a:t>
            </a:r>
            <a:r>
              <a:rPr lang="en-US" sz="2800" b="1" baseline="-25000" dirty="0" err="1">
                <a:latin typeface="Arial" pitchFamily="34" charset="0"/>
                <a:cs typeface="Arial" pitchFamily="34" charset="0"/>
              </a:rPr>
              <a:t>ch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farqi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80185" y="2204864"/>
            <a:ext cx="7118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</a:t>
            </a:r>
            <a:r>
              <a:rPr lang="en-US" sz="54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 </a:t>
            </a:r>
            <a:r>
              <a:rPr lang="ru-RU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ru-RU" sz="54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ru-RU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sz="54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5400" baseline="-250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</a:t>
            </a:r>
            <a:r>
              <a:rPr lang="ru-RU" sz="54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 </a:t>
            </a:r>
            <a:r>
              <a:rPr lang="ru-RU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54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ru-RU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sz="54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54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ru-RU" sz="54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5529" y="3701417"/>
            <a:ext cx="82880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O'lchashning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mutlaq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xatoligi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o'lchanayotgan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kattalik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birligida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ifodalangan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xatolik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24741" y="4655524"/>
            <a:ext cx="3839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 </a:t>
            </a:r>
            <a:r>
              <a:rPr lang="ru-RU" sz="6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ru-RU" sz="60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ru-RU" sz="6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sz="60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60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ru-RU" sz="6000" baseline="-25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5D010472-53F6-46A7-8E9D-084A4D028734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032531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203109"/>
            <a:ext cx="7347911" cy="14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39952" y="51341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itchFamily="34" charset="0"/>
                <a:cs typeface="Arial" pitchFamily="34" charset="0"/>
              </a:rPr>
              <a:t>Х</a:t>
            </a:r>
            <a:r>
              <a:rPr lang="en-US" sz="3600" b="1" baseline="-25000" dirty="0" err="1">
                <a:latin typeface="Arial" pitchFamily="34" charset="0"/>
                <a:cs typeface="Arial" pitchFamily="34" charset="0"/>
              </a:rPr>
              <a:t>nat</a:t>
            </a:r>
            <a:endParaRPr lang="ru-RU" sz="3600" b="1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56376" y="1686195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Х</a:t>
            </a:r>
            <a:endParaRPr lang="ru-RU" sz="3600" b="1" baseline="-25000" dirty="0"/>
          </a:p>
        </p:txBody>
      </p:sp>
      <p:sp>
        <p:nvSpPr>
          <p:cNvPr id="8" name="TextBox 7"/>
          <p:cNvSpPr txBox="1"/>
          <p:nvPr/>
        </p:nvSpPr>
        <p:spPr>
          <a:xfrm>
            <a:off x="5508104" y="48114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itchFamily="34" charset="0"/>
                <a:cs typeface="Arial" pitchFamily="34" charset="0"/>
              </a:rPr>
              <a:t>Х</a:t>
            </a:r>
            <a:r>
              <a:rPr lang="en-US" sz="3600" b="1" baseline="-25000" dirty="0" err="1">
                <a:latin typeface="Arial" pitchFamily="34" charset="0"/>
                <a:cs typeface="Arial" pitchFamily="34" charset="0"/>
              </a:rPr>
              <a:t>nat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+ </a:t>
            </a:r>
            <a:r>
              <a:rPr lang="ru-RU" sz="3600" b="1" dirty="0">
                <a:latin typeface="Arial" pitchFamily="34" charset="0"/>
                <a:cs typeface="Arial" pitchFamily="34" charset="0"/>
                <a:sym typeface="Symbol"/>
              </a:rPr>
              <a:t>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63688" y="476672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itchFamily="34" charset="0"/>
                <a:cs typeface="Arial" pitchFamily="34" charset="0"/>
              </a:rPr>
              <a:t>Х</a:t>
            </a:r>
            <a:r>
              <a:rPr lang="ru-RU" sz="3600" b="1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baseline="-25000" dirty="0" err="1">
                <a:latin typeface="Arial" pitchFamily="34" charset="0"/>
                <a:cs typeface="Arial" pitchFamily="34" charset="0"/>
              </a:rPr>
              <a:t>nat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- </a:t>
            </a:r>
            <a:r>
              <a:rPr lang="ru-RU" sz="3600" b="1" dirty="0">
                <a:latin typeface="Arial" pitchFamily="34" charset="0"/>
                <a:cs typeface="Arial" pitchFamily="34" charset="0"/>
                <a:sym typeface="Symbol"/>
              </a:rPr>
              <a:t>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95936" y="1807770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2 </a:t>
            </a:r>
            <a:r>
              <a:rPr lang="ru-RU" sz="3600" b="1" dirty="0">
                <a:sym typeface="Symbol"/>
              </a:rPr>
              <a:t></a:t>
            </a:r>
            <a:endParaRPr lang="ru-RU" sz="3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627784" y="4292257"/>
            <a:ext cx="4176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" pitchFamily="34" charset="0"/>
                <a:cs typeface="Arial" pitchFamily="34" charset="0"/>
              </a:rPr>
              <a:t>U=(</a:t>
            </a:r>
            <a:r>
              <a:rPr lang="ru-RU" sz="4400" dirty="0">
                <a:latin typeface="Arial" pitchFamily="34" charset="0"/>
                <a:cs typeface="Arial" pitchFamily="34" charset="0"/>
              </a:rPr>
              <a:t>268 </a:t>
            </a:r>
            <a:r>
              <a:rPr lang="ru-RU" sz="4400" dirty="0">
                <a:latin typeface="Arial" pitchFamily="34" charset="0"/>
                <a:cs typeface="Arial" pitchFamily="34" charset="0"/>
                <a:sym typeface="Symbol"/>
              </a:rPr>
              <a:t> 8</a:t>
            </a:r>
            <a:r>
              <a:rPr lang="en-US" sz="4400" dirty="0">
                <a:latin typeface="Arial" pitchFamily="34" charset="0"/>
                <a:cs typeface="Arial" pitchFamily="34" charset="0"/>
                <a:sym typeface="Symbol"/>
              </a:rPr>
              <a:t>) </a:t>
            </a:r>
            <a:r>
              <a:rPr lang="ru-RU" sz="4400" dirty="0">
                <a:latin typeface="Arial" pitchFamily="34" charset="0"/>
                <a:cs typeface="Arial" pitchFamily="34" charset="0"/>
                <a:sym typeface="Symbol"/>
              </a:rPr>
              <a:t>В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5315" y="5578519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rial" pitchFamily="34" charset="0"/>
                <a:cs typeface="Arial" pitchFamily="34" charset="0"/>
              </a:rPr>
              <a:t>U=</a:t>
            </a:r>
            <a:r>
              <a:rPr lang="ru-RU" sz="4800" dirty="0">
                <a:latin typeface="Arial" pitchFamily="34" charset="0"/>
                <a:cs typeface="Arial" pitchFamily="34" charset="0"/>
              </a:rPr>
              <a:t>268 В </a:t>
            </a:r>
            <a:r>
              <a:rPr lang="ru-RU" sz="4800" dirty="0">
                <a:latin typeface="Arial" pitchFamily="34" charset="0"/>
                <a:cs typeface="Arial" pitchFamily="34" charset="0"/>
                <a:sym typeface="Symbol"/>
              </a:rPr>
              <a:t> 8 В</a:t>
            </a:r>
            <a:r>
              <a:rPr lang="en-US" sz="4800" dirty="0">
                <a:latin typeface="Arial" pitchFamily="34" charset="0"/>
                <a:cs typeface="Arial" pitchFamily="34" charset="0"/>
                <a:sym typeface="Symbol"/>
              </a:rPr>
              <a:t> </a:t>
            </a:r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9612" y="3063124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natijasini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to'g'ri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yozib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olishga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misollar</a:t>
            </a:r>
            <a:endParaRPr lang="ru-RU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40559" y="4932188"/>
            <a:ext cx="1150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yoki</a:t>
            </a:r>
            <a:endParaRPr lang="ru-RU" sz="36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3687CE9A-AF16-4697-BD1B-A0ED16C8AA71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67875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404664"/>
            <a:ext cx="7994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O'lchashning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nisbiy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xatoligi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mutlaq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xatolikning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o'lchangan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kattalikning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haqiqiy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qiymatiga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nisbati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475656" y="2316363"/>
                <a:ext cx="2679260" cy="19829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600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𝛿</m:t>
                      </m:r>
                      <m:r>
                        <a:rPr lang="ru-RU" sz="600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60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6000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∆</m:t>
                          </m:r>
                        </m:num>
                        <m:den>
                          <m:sSub>
                            <m:sSubPr>
                              <m:ctrlPr>
                                <a:rPr lang="ru-RU" sz="6000" i="1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Х</m:t>
                              </m:r>
                            </m:e>
                            <m:sub>
                              <m:r>
                                <a:rPr lang="en-US" sz="6000" b="0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h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6000" dirty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2316363"/>
                <a:ext cx="2679260" cy="19829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707904" y="4541637"/>
                <a:ext cx="4771178" cy="19829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600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𝛿</m:t>
                      </m:r>
                      <m:r>
                        <a:rPr lang="ru-RU" sz="600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60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6000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∆</m:t>
                          </m:r>
                        </m:num>
                        <m:den>
                          <m:sSub>
                            <m:sSubPr>
                              <m:ctrlPr>
                                <a:rPr lang="ru-RU" sz="6000" i="1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Х</m:t>
                              </m:r>
                            </m:e>
                            <m:sub>
                              <m:r>
                                <a:rPr lang="en-US" sz="6000" b="0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h</m:t>
                              </m:r>
                            </m:sub>
                          </m:sSub>
                        </m:den>
                      </m:f>
                      <m:r>
                        <a:rPr lang="ru-RU" sz="6000" i="1">
                          <a:solidFill>
                            <a:srgbClr val="0000FF"/>
                          </a:solidFill>
                          <a:latin typeface="Cambria Math"/>
                        </a:rPr>
                        <m:t>100%</m:t>
                      </m:r>
                    </m:oMath>
                  </m:oMathPara>
                </a14:m>
                <a:endParaRPr lang="ru-RU" sz="6000" dirty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4541637"/>
                <a:ext cx="4771178" cy="198291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DBAA6C37-5597-4C3F-888A-C0A25CF4CE9E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70557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361336"/>
            <a:ext cx="74224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raqamlar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– son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tarkibidagi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to'g'riligiga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ishonch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bo`lgan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noldan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farqli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barcha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raqamlar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8198" y="2343967"/>
            <a:ext cx="7631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Istisno</a:t>
            </a:r>
            <a:r>
              <a:rPr lang="en-US" sz="2800" b="1" u="sng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nol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hisoblanadi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7139" y="2893006"/>
            <a:ext cx="7409995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Agar u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boshqa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ahamiyatli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raqamlar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orasida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tursa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8769" y="3564422"/>
            <a:ext cx="7426255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Agar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yaxlitlashdan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keyin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u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tegishli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razryadlarda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birlik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yo'qligini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ko'rsatsa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2021637" y="4508210"/>
            <a:ext cx="7014859" cy="1969374"/>
            <a:chOff x="2021637" y="4508210"/>
            <a:chExt cx="7014859" cy="1969374"/>
          </a:xfrm>
        </p:grpSpPr>
        <p:sp>
          <p:nvSpPr>
            <p:cNvPr id="9" name="TextBox 8"/>
            <p:cNvSpPr txBox="1"/>
            <p:nvPr/>
          </p:nvSpPr>
          <p:spPr>
            <a:xfrm>
              <a:off x="2021637" y="4508210"/>
              <a:ext cx="468052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i="1" dirty="0">
                  <a:latin typeface="Arial" pitchFamily="34" charset="0"/>
                  <a:cs typeface="Arial" pitchFamily="34" charset="0"/>
                </a:rPr>
                <a:t>L </a:t>
              </a:r>
              <a:r>
                <a:rPr lang="en-US" sz="5400" dirty="0">
                  <a:latin typeface="Arial" pitchFamily="34" charset="0"/>
                  <a:cs typeface="Arial" pitchFamily="34" charset="0"/>
                </a:rPr>
                <a:t>= 38,58 </a:t>
              </a:r>
              <a:r>
                <a:rPr lang="en-US" sz="5400" dirty="0" err="1">
                  <a:latin typeface="Arial" pitchFamily="34" charset="0"/>
                  <a:cs typeface="Arial" pitchFamily="34" charset="0"/>
                </a:rPr>
                <a:t>sm</a:t>
              </a:r>
              <a:endParaRPr lang="ru-RU" sz="5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156176" y="4941168"/>
              <a:ext cx="28803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To`rtta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ahamiyatli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raqam</a:t>
              </a:r>
              <a:endPara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Правая фигурная скобка 18"/>
            <p:cNvSpPr/>
            <p:nvPr/>
          </p:nvSpPr>
          <p:spPr>
            <a:xfrm rot="5400000">
              <a:off x="3566849" y="4794191"/>
              <a:ext cx="288032" cy="1302065"/>
            </a:xfrm>
            <a:prstGeom prst="rightBrac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857514" y="5589240"/>
              <a:ext cx="1788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Ishonchli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raqamlar</a:t>
              </a:r>
              <a:endPara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4" name="Прямая со стрелкой 23"/>
            <p:cNvCxnSpPr/>
            <p:nvPr/>
          </p:nvCxnSpPr>
          <p:spPr>
            <a:xfrm flipH="1" flipV="1">
              <a:off x="4788024" y="5310500"/>
              <a:ext cx="1224136" cy="792088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246460" y="6108252"/>
              <a:ext cx="19898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Gumonli</a:t>
              </a:r>
              <a:r>
                <a:rPr lang="en-US" b="1" dirty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raqam</a:t>
              </a:r>
              <a:endParaRPr lang="ru-RU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43D34DA8-82F5-49B5-99CD-E4B5D842A595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6519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92895" y="116632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i="1" dirty="0">
                <a:latin typeface="Arial" pitchFamily="34" charset="0"/>
                <a:cs typeface="Arial" pitchFamily="34" charset="0"/>
              </a:rPr>
              <a:t>L 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= </a:t>
            </a:r>
            <a:r>
              <a:rPr lang="ru-RU" sz="6000" dirty="0">
                <a:latin typeface="Arial" pitchFamily="34" charset="0"/>
                <a:cs typeface="Arial" pitchFamily="34" charset="0"/>
              </a:rPr>
              <a:t>0,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385</a:t>
            </a:r>
            <a:r>
              <a:rPr lang="ru-RU" sz="6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6000" dirty="0">
                <a:latin typeface="Arial" pitchFamily="34" charset="0"/>
                <a:cs typeface="Arial" pitchFamily="34" charset="0"/>
              </a:rPr>
              <a:t> m</a:t>
            </a:r>
            <a:endParaRPr lang="ru-RU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2160" y="951619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To`rtta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авая фигурная скобка 5"/>
          <p:cNvSpPr/>
          <p:nvPr/>
        </p:nvSpPr>
        <p:spPr>
          <a:xfrm rot="5400000">
            <a:off x="4169410" y="477022"/>
            <a:ext cx="288032" cy="1237228"/>
          </a:xfrm>
          <a:prstGeom prst="rightBrac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07169" y="1360857"/>
            <a:ext cx="1788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Ishonchli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raqamlar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 flipV="1">
            <a:off x="5220072" y="1004620"/>
            <a:ext cx="595296" cy="7920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751962" y="179670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Gumonli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raqam</a:t>
            </a:r>
            <a:endParaRPr lang="ru-RU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2051720" y="951619"/>
            <a:ext cx="1152128" cy="84509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83568" y="1796709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Ahamiyatsiz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31640" y="2276872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i="1" dirty="0">
                <a:latin typeface="Arial" pitchFamily="34" charset="0"/>
                <a:cs typeface="Arial" pitchFamily="34" charset="0"/>
              </a:rPr>
              <a:t>L </a:t>
            </a:r>
            <a:r>
              <a:rPr lang="en-US" sz="5400" dirty="0">
                <a:latin typeface="Arial" pitchFamily="34" charset="0"/>
                <a:cs typeface="Arial" pitchFamily="34" charset="0"/>
              </a:rPr>
              <a:t>= 385</a:t>
            </a:r>
            <a:r>
              <a:rPr lang="ru-RU" sz="5400" dirty="0">
                <a:latin typeface="Arial" pitchFamily="34" charset="0"/>
                <a:cs typeface="Arial" pitchFamily="34" charset="0"/>
              </a:rPr>
              <a:t>,2</a:t>
            </a:r>
            <a:r>
              <a:rPr lang="en-US" sz="5400" dirty="0">
                <a:latin typeface="Arial" pitchFamily="34" charset="0"/>
                <a:cs typeface="Arial" pitchFamily="34" charset="0"/>
              </a:rPr>
              <a:t> mm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528" y="3501008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i="1" dirty="0">
                <a:latin typeface="Arial" pitchFamily="34" charset="0"/>
                <a:cs typeface="Arial" pitchFamily="34" charset="0"/>
              </a:rPr>
              <a:t>L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= 385</a:t>
            </a:r>
            <a:r>
              <a:rPr lang="ru-RU" sz="4800" dirty="0">
                <a:latin typeface="Arial" pitchFamily="34" charset="0"/>
                <a:cs typeface="Arial" pitchFamily="34" charset="0"/>
              </a:rPr>
              <a:t>200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dirty="0" err="1">
                <a:latin typeface="Arial" pitchFamily="34" charset="0"/>
                <a:cs typeface="Arial" pitchFamily="34" charset="0"/>
              </a:rPr>
              <a:t>mkm</a:t>
            </a:r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авая фигурная скобка 22"/>
          <p:cNvSpPr/>
          <p:nvPr/>
        </p:nvSpPr>
        <p:spPr>
          <a:xfrm rot="5400000">
            <a:off x="3830472" y="4094272"/>
            <a:ext cx="288032" cy="677876"/>
          </a:xfrm>
          <a:prstGeom prst="rightBrac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39552" y="5301208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 </a:t>
            </a:r>
            <a:r>
              <a:rPr lang="en-US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= 3</a:t>
            </a:r>
            <a:r>
              <a:rPr lang="ru-RU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US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85</a:t>
            </a:r>
            <a:r>
              <a:rPr lang="ru-RU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10</a:t>
            </a:r>
            <a:r>
              <a:rPr lang="ru-RU" sz="4800" baseline="300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5</a:t>
            </a:r>
            <a:r>
              <a:rPr lang="en-US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mkm</a:t>
            </a:r>
            <a:endParaRPr lang="ru-RU" sz="48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85230" y="5564045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Sonning</a:t>
            </a:r>
            <a:r>
              <a:rPr lang="en-US" b="1" dirty="0"/>
              <a:t> </a:t>
            </a:r>
            <a:r>
              <a:rPr lang="en-US" b="1" dirty="0" err="1"/>
              <a:t>standart</a:t>
            </a:r>
            <a:r>
              <a:rPr lang="en-US" b="1" dirty="0"/>
              <a:t> </a:t>
            </a:r>
            <a:r>
              <a:rPr lang="en-US" b="1" dirty="0" err="1"/>
              <a:t>yozilishi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813745" y="270892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To`rtta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84168" y="3923767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To`rtta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73142" y="4614691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Ahamiyatsiz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raqamlar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0-конечная звезда 3">
            <a:extLst>
              <a:ext uri="{FF2B5EF4-FFF2-40B4-BE49-F238E27FC236}">
                <a16:creationId xmlns:a16="http://schemas.microsoft.com/office/drawing/2014/main" id="{B4FBDD3B-2AA2-4CAB-A5DB-184E9406AF86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06379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12775" y="291517"/>
            <a:ext cx="79196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Hisoblangan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qiymatini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yaxlitlash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qoidalari</a:t>
            </a:r>
            <a:endParaRPr lang="ru-RU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7975" y="2069844"/>
            <a:ext cx="7596677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Agar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raqamlarning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birinchisi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teng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bo'lsa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natijasining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xatoligi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ikkita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raqam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agar 3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bo'lsa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bitta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ahamiyatli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raqam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ko'rsatiladi</a:t>
            </a:r>
            <a:endParaRPr lang="ru-RU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1209" y="3694283"/>
            <a:ext cx="7613347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natijasi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mutlaq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xatolikning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yaxlitlangan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qiymatining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o`nlik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razryadiga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mos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holda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yahlitlanadi</a:t>
            </a:r>
            <a:endParaRPr lang="ru-RU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03648" y="4941168"/>
            <a:ext cx="7613347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Yahlitlash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faqat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oxirgi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javobda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amalga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oshiriladi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barcha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dastlabki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hisob-kitoblar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raqamlar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amalga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oshiriladi</a:t>
            </a:r>
            <a:endParaRPr lang="ru-RU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5C686714-4CA3-4419-95A5-DC44488F68C1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030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69273" y="908720"/>
            <a:ext cx="557075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</a:t>
            </a:r>
            <a:r>
              <a:rPr lang="ru-RU" sz="96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ru-RU" sz="96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</a:t>
            </a:r>
            <a:r>
              <a:rPr lang="ru-RU" sz="96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u-RU" sz="9600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Symbol"/>
              </a:rPr>
              <a:t></a:t>
            </a:r>
            <a:r>
              <a:rPr lang="ru-RU" sz="96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2555776" y="2478380"/>
            <a:ext cx="1656184" cy="13826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18" idx="0"/>
          </p:cNvCxnSpPr>
          <p:nvPr/>
        </p:nvCxnSpPr>
        <p:spPr>
          <a:xfrm flipH="1" flipV="1">
            <a:off x="6660232" y="2276872"/>
            <a:ext cx="180019" cy="17281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12775" y="4005064"/>
            <a:ext cx="41032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latin typeface="Arial" pitchFamily="34" charset="0"/>
                <a:cs typeface="Arial" pitchFamily="34" charset="0"/>
              </a:rPr>
              <a:t>xatolikni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tasodifiy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tashkil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qiluvchisi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630" y="4005064"/>
            <a:ext cx="41032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latin typeface="Arial" pitchFamily="34" charset="0"/>
                <a:cs typeface="Arial" pitchFamily="34" charset="0"/>
              </a:rPr>
              <a:t>xatolikni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sistematik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tashkil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qiluvchisi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EB6AEE4D-88E2-4377-8AFD-8AE2A3D06DCE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22945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29656870"/>
              </p:ext>
            </p:extLst>
          </p:nvPr>
        </p:nvGraphicFramePr>
        <p:xfrm>
          <a:off x="623739" y="1844824"/>
          <a:ext cx="8212287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F205AB0-0F46-4C7F-8714-97C9595211F4}"/>
              </a:ext>
            </a:extLst>
          </p:cNvPr>
          <p:cNvSpPr/>
          <p:nvPr/>
        </p:nvSpPr>
        <p:spPr>
          <a:xfrm>
            <a:off x="1403648" y="160338"/>
            <a:ext cx="7560840" cy="146846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Tasodifiy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qiymatni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takroriy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paytida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tasodifiy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ravishda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o'zgaradigan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qismi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виток: горизонтальный 7">
            <a:extLst>
              <a:ext uri="{FF2B5EF4-FFF2-40B4-BE49-F238E27FC236}">
                <a16:creationId xmlns:a16="http://schemas.microsoft.com/office/drawing/2014/main" id="{82135C7A-0D4E-46D9-8848-6076215E8C87}"/>
              </a:ext>
            </a:extLst>
          </p:cNvPr>
          <p:cNvSpPr/>
          <p:nvPr/>
        </p:nvSpPr>
        <p:spPr>
          <a:xfrm>
            <a:off x="231774" y="4293096"/>
            <a:ext cx="8680451" cy="2232248"/>
          </a:xfrm>
          <a:prstGeom prst="horizontalScroll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Kutilayotgan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tasodifiy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xatolikning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shakllanishiga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ta'sir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qiluvchi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barcha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omillarning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ko'proq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yoki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kamroq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barqaror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intensivligida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aniqlanadigan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tasodifiy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xatolik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310D0E8D-4797-4F90-86B1-8A188E4B9E70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87429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85625" y="1700808"/>
            <a:ext cx="7632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Qo`pol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tasodifiy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berilgan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sharoitlarda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kutilganidan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sezilarli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darajada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bo`lgan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xatoligi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67761" y="3887837"/>
            <a:ext cx="69127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Nomuvofiq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tasodifiy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–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natijani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butkul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keskin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buzadigan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xatoligi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EA7ADC4A-6ED5-4572-98FF-3E3F04F15522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155892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386453"/>
            <a:ext cx="81369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Sistematik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qiymatni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takroriy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paytida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o`zgarishsiz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qoladigan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yoki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davriy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ravishda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o'zgarib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turadigan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qismi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592491846"/>
              </p:ext>
            </p:extLst>
          </p:nvPr>
        </p:nvGraphicFramePr>
        <p:xfrm>
          <a:off x="-19794" y="1402116"/>
          <a:ext cx="916379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3C20A3CD-7221-4513-A4A2-7F6C7914A4C4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036768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43145" y="141821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Uslubiy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usulining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nomukammalligi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tufayli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yuzaga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keluvchi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qismi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824437"/>
              </p:ext>
            </p:extLst>
          </p:nvPr>
        </p:nvGraphicFramePr>
        <p:xfrm>
          <a:off x="2978626" y="1052736"/>
          <a:ext cx="3876898" cy="4918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Visio" r:id="rId4" imgW="2689114" imgH="3423152" progId="Visio.Drawing.11">
                  <p:embed/>
                </p:oleObj>
              </mc:Choice>
              <mc:Fallback>
                <p:oleObj name="Visio" r:id="rId4" imgW="2689114" imgH="3423152" progId="Visio.Drawing.11">
                  <p:embed/>
                  <p:pic>
                    <p:nvPicPr>
                      <p:cNvPr id="9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8626" y="1052736"/>
                        <a:ext cx="3876898" cy="49180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186681" y="1272958"/>
                <a:ext cx="2520280" cy="5651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i="1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lang="en-US" sz="2800" baseline="-250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800" i="1">
                            <a:solidFill>
                              <a:srgbClr val="0000FF"/>
                            </a:solidFill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800" i="1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lang="en-US" sz="2800" baseline="-25000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v</a:t>
                </a:r>
                <a:endParaRPr lang="ru-RU" sz="2800" dirty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81" y="1272958"/>
                <a:ext cx="2520280" cy="565155"/>
              </a:xfrm>
              <a:prstGeom prst="rect">
                <a:avLst/>
              </a:prstGeom>
              <a:blipFill rotWithShape="1">
                <a:blip r:embed="rId6"/>
                <a:stretch>
                  <a:fillRect l="-5085" t="-3226" b="-290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144137" y="2112853"/>
                <a:ext cx="2885918" cy="5651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i="1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lang="en-US" sz="2800" baseline="-250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 = </a:t>
                </a:r>
                <a:r>
                  <a:rPr lang="en-US" sz="2800" i="1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kU</a:t>
                </a:r>
                <a:r>
                  <a:rPr lang="en-US" sz="2800" baseline="-25000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v</a:t>
                </a:r>
                <a:r>
                  <a:rPr lang="ru-RU" sz="2800" baseline="-250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en-US" sz="2800" i="1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k 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  <a:sym typeface="Symbol"/>
                  </a:rPr>
                  <a:t>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800" i="1">
                            <a:solidFill>
                              <a:srgbClr val="0000FF"/>
                            </a:solidFill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endParaRPr lang="ru-RU" sz="2800" dirty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137" y="2112853"/>
                <a:ext cx="2885918" cy="565155"/>
              </a:xfrm>
              <a:prstGeom prst="rect">
                <a:avLst/>
              </a:prstGeom>
              <a:blipFill rotWithShape="1">
                <a:blip r:embed="rId7"/>
                <a:stretch>
                  <a:fillRect l="-4440" t="-3261" b="-304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175243" y="2852936"/>
                <a:ext cx="3044616" cy="5651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  <a:sym typeface="Symbol"/>
                  </a:rPr>
                  <a:t></a:t>
                </a:r>
                <a:r>
                  <a:rPr lang="en-US" sz="2800" i="1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lang="en-US" sz="2800" baseline="-250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800" i="1">
                            <a:solidFill>
                              <a:srgbClr val="0000FF"/>
                            </a:solidFill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800" i="1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lang="en-US" sz="2800" baseline="-25000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v</a:t>
                </a:r>
                <a:r>
                  <a:rPr lang="en-US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ru-RU" sz="2800" dirty="0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– </a:t>
                </a:r>
                <a:r>
                  <a:rPr lang="en-US" sz="2800" i="1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kU</a:t>
                </a:r>
                <a:r>
                  <a:rPr lang="en-US" sz="2800" baseline="-25000" dirty="0" err="1">
                    <a:solidFill>
                      <a:srgbClr val="0000FF"/>
                    </a:solidFill>
                    <a:latin typeface="Arial" pitchFamily="34" charset="0"/>
                    <a:cs typeface="Arial" pitchFamily="34" charset="0"/>
                  </a:rPr>
                  <a:t>v</a:t>
                </a:r>
                <a:endParaRPr lang="ru-RU" sz="2800" dirty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43" y="2852936"/>
                <a:ext cx="3044616" cy="565155"/>
              </a:xfrm>
              <a:prstGeom prst="rect">
                <a:avLst/>
              </a:prstGeom>
              <a:blipFill rotWithShape="1">
                <a:blip r:embed="rId8"/>
                <a:stretch>
                  <a:fillRect l="-4208" t="-3226" r="-802" b="-290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3" name="Picture 9" descr="Похожее изображение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8618" y="1412776"/>
            <a:ext cx="1958393" cy="233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Похожее изображение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000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2716" r="15214"/>
          <a:stretch/>
        </p:blipFill>
        <p:spPr bwMode="auto">
          <a:xfrm>
            <a:off x="460375" y="3719819"/>
            <a:ext cx="2569680" cy="238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F803FAB-8FE4-4755-A670-B3A70E9E6EC9}"/>
              </a:ext>
            </a:extLst>
          </p:cNvPr>
          <p:cNvSpPr/>
          <p:nvPr/>
        </p:nvSpPr>
        <p:spPr>
          <a:xfrm>
            <a:off x="143145" y="6027003"/>
            <a:ext cx="4428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16. "</a:t>
            </a:r>
            <a:r>
              <a:rPr lang="en-US" sz="1200" dirty="0" err="1"/>
              <a:t>Metrologiya</a:t>
            </a:r>
            <a:r>
              <a:rPr lang="en-US" sz="1200" dirty="0"/>
              <a:t> </a:t>
            </a:r>
            <a:r>
              <a:rPr lang="en-US" sz="1200" dirty="0" err="1"/>
              <a:t>xatolik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Google Images, n.d. https://encrypted-tbn1.gstatic.com/images?q=tbn:ANd9GcSm0hVvGWBlRHm6ECNRjDIzEXAtDh0-KMaMECSbOteZgyLS6w6H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2FF794B-472B-4B01-9A02-2734AAFE505A}"/>
              </a:ext>
            </a:extLst>
          </p:cNvPr>
          <p:cNvSpPr/>
          <p:nvPr/>
        </p:nvSpPr>
        <p:spPr>
          <a:xfrm>
            <a:off x="6855524" y="4311229"/>
            <a:ext cx="22884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17. "</a:t>
            </a:r>
            <a:r>
              <a:rPr lang="en-US" sz="1200" dirty="0" err="1"/>
              <a:t>Asbob</a:t>
            </a:r>
            <a:r>
              <a:rPr lang="en-US" sz="1200" dirty="0"/>
              <a:t> </a:t>
            </a:r>
            <a:r>
              <a:rPr lang="en-US" sz="1200" dirty="0" err="1"/>
              <a:t>xatoligi</a:t>
            </a:r>
            <a:r>
              <a:rPr lang="en-US" sz="1200" dirty="0"/>
              <a:t> </a:t>
            </a:r>
            <a:r>
              <a:rPr lang="en-US" sz="1200" dirty="0" err="1"/>
              <a:t>tasviri</a:t>
            </a:r>
            <a:r>
              <a:rPr lang="en-US" sz="1200" dirty="0"/>
              <a:t>", Image from open source, ozbargain.com.au, n.d.</a:t>
            </a:r>
            <a:br>
              <a:rPr lang="en-US" sz="1200" dirty="0"/>
            </a:br>
            <a:r>
              <a:rPr lang="en-US" sz="1200" dirty="0"/>
              <a:t>https://files.ozbargain.com.au/t/95/50895.jpg?h=444edd16</a:t>
            </a:r>
            <a:endParaRPr lang="ru-RU" sz="1200" dirty="0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E365B467-1D05-4449-A1C2-7C09C72447CC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42078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99593" y="18451"/>
            <a:ext cx="82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Instrumental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xatoligi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qo'llaniladigan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vositalarining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xatoligi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tufayli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yuzaga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keladigan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qismi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8196" name="Picture 4" descr="Погрешность измерений при помощи штангенинструментов.">
            <a:extLst>
              <a:ext uri="{FF2B5EF4-FFF2-40B4-BE49-F238E27FC236}">
                <a16:creationId xmlns:a16="http://schemas.microsoft.com/office/drawing/2014/main" id="{5660E227-F230-4322-A89E-A42422174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131" y="3473375"/>
            <a:ext cx="2194665" cy="232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8B2EF96-FB36-45BF-9DD1-311CC4FFB8CA}"/>
              </a:ext>
            </a:extLst>
          </p:cNvPr>
          <p:cNvSpPr/>
          <p:nvPr/>
        </p:nvSpPr>
        <p:spPr>
          <a:xfrm>
            <a:off x="155575" y="6125325"/>
            <a:ext cx="34083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18. "</a:t>
            </a:r>
            <a:r>
              <a:rPr lang="en-US" sz="1200" dirty="0" err="1"/>
              <a:t>Metrologik</a:t>
            </a:r>
            <a:r>
              <a:rPr lang="en-US" sz="1200" dirty="0"/>
              <a:t> </a:t>
            </a:r>
            <a:r>
              <a:rPr lang="en-US" sz="1200" dirty="0" err="1"/>
              <a:t>xatolik</a:t>
            </a:r>
            <a:r>
              <a:rPr lang="en-US" sz="1200" dirty="0"/>
              <a:t> </a:t>
            </a:r>
            <a:r>
              <a:rPr lang="en-US" sz="1200" dirty="0" err="1"/>
              <a:t>grafigi</a:t>
            </a:r>
            <a:r>
              <a:rPr lang="en-US" sz="1200" dirty="0"/>
              <a:t>", Image from open source, k-a-t.ru, n.d. https://k-a-t.ru/metrologia/pogreshnost_izm/pgr.jpg</a:t>
            </a:r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FB4866-FDF3-42DD-BDA4-EA10543CB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02989" y="1461383"/>
            <a:ext cx="2584694" cy="33470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87CB520-3432-482C-B70D-2F355576A0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528" y="2204864"/>
            <a:ext cx="721892" cy="382178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C7F3B11-A12E-4667-921E-78274823A367}"/>
              </a:ext>
            </a:extLst>
          </p:cNvPr>
          <p:cNvSpPr/>
          <p:nvPr/>
        </p:nvSpPr>
        <p:spPr>
          <a:xfrm>
            <a:off x="971600" y="2218705"/>
            <a:ext cx="54726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/>
              <a:t> – </a:t>
            </a:r>
            <a:r>
              <a:rPr lang="en-US" sz="2000" dirty="0"/>
              <a:t>real </a:t>
            </a:r>
            <a:r>
              <a:rPr lang="en-US" sz="2000" dirty="0" err="1"/>
              <a:t>sharoitlarda</a:t>
            </a:r>
            <a:r>
              <a:rPr lang="en-US" sz="2000" dirty="0"/>
              <a:t> </a:t>
            </a:r>
            <a:r>
              <a:rPr lang="en-US" sz="2000" dirty="0" err="1"/>
              <a:t>o'lchov</a:t>
            </a:r>
            <a:r>
              <a:rPr lang="en-US" sz="2000" dirty="0"/>
              <a:t> </a:t>
            </a:r>
            <a:r>
              <a:rPr lang="en-US" sz="2000" dirty="0" err="1"/>
              <a:t>vositasining</a:t>
            </a:r>
            <a:r>
              <a:rPr lang="en-US" sz="2000" dirty="0"/>
              <a:t> </a:t>
            </a:r>
            <a:r>
              <a:rPr lang="en-US" sz="2000" dirty="0" err="1"/>
              <a:t>xatoligi</a:t>
            </a:r>
            <a:endParaRPr lang="ru-RU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8BDC73-DF41-47A3-908F-944F772D977F}"/>
              </a:ext>
            </a:extLst>
          </p:cNvPr>
          <p:cNvSpPr txBox="1"/>
          <p:nvPr/>
        </p:nvSpPr>
        <p:spPr>
          <a:xfrm>
            <a:off x="552571" y="1700808"/>
            <a:ext cx="1281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Bu </a:t>
            </a:r>
            <a:r>
              <a:rPr lang="en-US" sz="2000" dirty="0" err="1"/>
              <a:t>yerda</a:t>
            </a:r>
            <a:r>
              <a:rPr lang="en-US" sz="2000" dirty="0"/>
              <a:t>,</a:t>
            </a:r>
            <a:endParaRPr lang="ru-RU" sz="200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9F92458-7703-49B2-B7FE-6D20319295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28" y="2703404"/>
            <a:ext cx="579685" cy="336591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5F3D069-7C8D-423A-81A6-B9609A3AC602}"/>
              </a:ext>
            </a:extLst>
          </p:cNvPr>
          <p:cNvSpPr/>
          <p:nvPr/>
        </p:nvSpPr>
        <p:spPr>
          <a:xfrm>
            <a:off x="832868" y="2636912"/>
            <a:ext cx="83111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/>
              <a:t> – </a:t>
            </a:r>
            <a:r>
              <a:rPr lang="en-US" sz="2000" dirty="0" err="1"/>
              <a:t>o'lchov</a:t>
            </a:r>
            <a:r>
              <a:rPr lang="en-US" sz="2000" dirty="0"/>
              <a:t> </a:t>
            </a:r>
            <a:r>
              <a:rPr lang="en-US" sz="2000" dirty="0" err="1"/>
              <a:t>vositasining</a:t>
            </a:r>
            <a:r>
              <a:rPr lang="en-US" sz="2000" dirty="0"/>
              <a:t> </a:t>
            </a:r>
            <a:r>
              <a:rPr lang="en-US" sz="2000" dirty="0" err="1"/>
              <a:t>o'lchov</a:t>
            </a:r>
            <a:r>
              <a:rPr lang="en-US" sz="2000" dirty="0"/>
              <a:t> </a:t>
            </a:r>
            <a:r>
              <a:rPr lang="en-US" sz="2000" dirty="0" err="1"/>
              <a:t>ob'ekti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o'zaro</a:t>
            </a:r>
            <a:r>
              <a:rPr lang="en-US" sz="2000" dirty="0"/>
              <a:t> </a:t>
            </a:r>
            <a:r>
              <a:rPr lang="en-US" sz="2000" dirty="0" err="1"/>
              <a:t>ta'siridan</a:t>
            </a:r>
            <a:r>
              <a:rPr lang="en-US" sz="2000" dirty="0"/>
              <a:t> </a:t>
            </a:r>
            <a:r>
              <a:rPr lang="en-US" sz="2000" dirty="0" err="1"/>
              <a:t>kelib</a:t>
            </a:r>
            <a:r>
              <a:rPr lang="en-US" sz="2000" dirty="0"/>
              <a:t> </a:t>
            </a:r>
            <a:r>
              <a:rPr lang="en-US" sz="2000" dirty="0" err="1"/>
              <a:t>chiqqan</a:t>
            </a:r>
            <a:r>
              <a:rPr lang="en-US" sz="2000" dirty="0"/>
              <a:t> </a:t>
            </a:r>
            <a:r>
              <a:rPr lang="en-US" sz="2000" dirty="0" err="1"/>
              <a:t>xatolik</a:t>
            </a:r>
            <a:endParaRPr lang="ru-RU" sz="20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7046E28-4691-4288-BC4F-892C462168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6311" y="3475582"/>
            <a:ext cx="2113564" cy="2459420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AC82080-F581-4943-B9C6-86455872D96F}"/>
              </a:ext>
            </a:extLst>
          </p:cNvPr>
          <p:cNvSpPr/>
          <p:nvPr/>
        </p:nvSpPr>
        <p:spPr>
          <a:xfrm>
            <a:off x="4310306" y="6051351"/>
            <a:ext cx="4833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19. "</a:t>
            </a:r>
            <a:r>
              <a:rPr lang="en-US" sz="1200" dirty="0" err="1"/>
              <a:t>Voltmetr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Wikimedia Commons, n.d.</a:t>
            </a:r>
            <a:br>
              <a:rPr lang="en-US" sz="1200" dirty="0"/>
            </a:br>
            <a:r>
              <a:rPr lang="en-US" sz="1200" dirty="0"/>
              <a:t>https://upload.wikimedia.org/wikipedia/commons/thumb/0/0f/Voltmetro_AVE-CGS_fronte.jpg/330px-Voltmetro_AVE-CGS_fronte.jpg</a:t>
            </a:r>
            <a:endParaRPr lang="ru-RU" sz="1200" dirty="0"/>
          </a:p>
        </p:txBody>
      </p:sp>
      <p:sp>
        <p:nvSpPr>
          <p:cNvPr id="16" name="10-конечная звезда 3">
            <a:extLst>
              <a:ext uri="{FF2B5EF4-FFF2-40B4-BE49-F238E27FC236}">
                <a16:creationId xmlns:a16="http://schemas.microsoft.com/office/drawing/2014/main" id="{54EDBAE1-05F8-40DF-BE4A-A839D346BC2D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383343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55575" y="4692505"/>
            <a:ext cx="82880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O'rnatish </a:t>
            </a:r>
            <a:r>
              <a:rPr lang="en-US" sz="2800" b="1" dirty="0" err="1">
                <a:solidFill>
                  <a:srgbClr val="FF0000"/>
                </a:solidFill>
              </a:rPr>
              <a:t>xatoligi</a:t>
            </a:r>
            <a:r>
              <a:rPr lang="en-US" sz="2800" b="1" dirty="0"/>
              <a:t> - </a:t>
            </a:r>
            <a:r>
              <a:rPr lang="en-US" sz="2800" b="1" dirty="0" err="1"/>
              <a:t>o'lchov</a:t>
            </a:r>
            <a:r>
              <a:rPr lang="en-US" sz="2800" b="1" dirty="0"/>
              <a:t> </a:t>
            </a:r>
            <a:r>
              <a:rPr lang="en-US" sz="2800" b="1" dirty="0" err="1"/>
              <a:t>xatolarining</a:t>
            </a:r>
            <a:r>
              <a:rPr lang="en-US" sz="2800" b="1" dirty="0"/>
              <a:t> </a:t>
            </a:r>
            <a:r>
              <a:rPr lang="en-US" sz="2800" b="1" dirty="0" err="1"/>
              <a:t>tarkibiy</a:t>
            </a:r>
            <a:r>
              <a:rPr lang="en-US" sz="2800" b="1" dirty="0"/>
              <a:t> </a:t>
            </a:r>
            <a:r>
              <a:rPr lang="en-US" sz="2800" b="1" dirty="0" err="1"/>
              <a:t>qismi</a:t>
            </a:r>
            <a:r>
              <a:rPr lang="en-US" sz="2800" b="1" dirty="0"/>
              <a:t> </a:t>
            </a:r>
            <a:r>
              <a:rPr lang="en-US" sz="2800" b="1" dirty="0" err="1"/>
              <a:t>bo'lib</a:t>
            </a:r>
            <a:r>
              <a:rPr lang="en-US" sz="2800" b="1" dirty="0"/>
              <a:t>, u </a:t>
            </a:r>
            <a:r>
              <a:rPr lang="en-US" sz="2800" b="1" dirty="0" err="1"/>
              <a:t>o'lchash</a:t>
            </a:r>
            <a:r>
              <a:rPr lang="en-US" sz="2800" b="1" dirty="0"/>
              <a:t> </a:t>
            </a:r>
            <a:r>
              <a:rPr lang="en-US" sz="2800" b="1" dirty="0" err="1"/>
              <a:t>vositalarini</a:t>
            </a:r>
            <a:r>
              <a:rPr lang="en-US" sz="2800" b="1" dirty="0"/>
              <a:t> </a:t>
            </a:r>
            <a:r>
              <a:rPr lang="en-US" sz="2800" b="1" dirty="0" err="1"/>
              <a:t>noto'g'ri</a:t>
            </a:r>
            <a:r>
              <a:rPr lang="en-US" sz="2800" b="1" dirty="0"/>
              <a:t> </a:t>
            </a:r>
            <a:r>
              <a:rPr lang="en-US" sz="2800" b="1" dirty="0" err="1"/>
              <a:t>o'rnatilishi</a:t>
            </a:r>
            <a:r>
              <a:rPr lang="en-US" sz="2800" b="1" dirty="0"/>
              <a:t> </a:t>
            </a:r>
            <a:r>
              <a:rPr lang="en-US" sz="2800" b="1" dirty="0" err="1"/>
              <a:t>natijasida</a:t>
            </a:r>
            <a:r>
              <a:rPr lang="en-US" sz="2800" b="1" dirty="0"/>
              <a:t> </a:t>
            </a:r>
            <a:r>
              <a:rPr lang="en-US" sz="2800" b="1" dirty="0" err="1"/>
              <a:t>yuzaga</a:t>
            </a:r>
            <a:r>
              <a:rPr lang="en-US" sz="2800" b="1" dirty="0"/>
              <a:t> </a:t>
            </a:r>
            <a:r>
              <a:rPr lang="en-US" sz="2800" b="1" dirty="0" err="1"/>
              <a:t>keladi</a:t>
            </a:r>
            <a:endParaRPr lang="ru-RU" sz="2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107A89-24AD-4EDC-AEF4-6E5E23D4B6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138633"/>
            <a:ext cx="3460206" cy="267020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3507DAC-61F7-4FF1-B319-B4A682C173A3}"/>
              </a:ext>
            </a:extLst>
          </p:cNvPr>
          <p:cNvSpPr/>
          <p:nvPr/>
        </p:nvSpPr>
        <p:spPr>
          <a:xfrm>
            <a:off x="0" y="3429000"/>
            <a:ext cx="3995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20. "</a:t>
            </a:r>
            <a:r>
              <a:rPr lang="en-US" sz="1200" dirty="0" err="1"/>
              <a:t>Asbob</a:t>
            </a:r>
            <a:r>
              <a:rPr lang="en-US" sz="1200" dirty="0"/>
              <a:t> </a:t>
            </a:r>
            <a:r>
              <a:rPr lang="en-US" sz="1200" dirty="0" err="1"/>
              <a:t>o‘rnatish</a:t>
            </a:r>
            <a:r>
              <a:rPr lang="en-US" sz="1200" dirty="0"/>
              <a:t> </a:t>
            </a:r>
            <a:r>
              <a:rPr lang="en-US" sz="1200" dirty="0" err="1"/>
              <a:t>xatoligi</a:t>
            </a:r>
            <a:r>
              <a:rPr lang="en-US" sz="1200" dirty="0"/>
              <a:t>", Image from open source, </a:t>
            </a:r>
            <a:r>
              <a:rPr lang="en-US" sz="1200" dirty="0" err="1"/>
              <a:t>Stripocdn.email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https://eqcig.stripocdn.email/content/guids/CABINET_31f55fb93d1cdbd0ac750d2e19c72680/images/74391554898219842.png</a:t>
            </a:r>
            <a:endParaRPr lang="ru-RU" sz="1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ED117B-E787-4A78-ABAA-707DE2CAE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9816" y="277751"/>
            <a:ext cx="5404184" cy="230074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3797E2F-3D80-4DCE-B312-AF03DA0CF307}"/>
              </a:ext>
            </a:extLst>
          </p:cNvPr>
          <p:cNvSpPr/>
          <p:nvPr/>
        </p:nvSpPr>
        <p:spPr>
          <a:xfrm>
            <a:off x="3739816" y="2911842"/>
            <a:ext cx="5404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21. "</a:t>
            </a:r>
            <a:r>
              <a:rPr lang="en-US" sz="1200" dirty="0" err="1"/>
              <a:t>Kalibrlash</a:t>
            </a:r>
            <a:r>
              <a:rPr lang="en-US" sz="1200" dirty="0"/>
              <a:t> </a:t>
            </a:r>
            <a:r>
              <a:rPr lang="en-US" sz="1200" dirty="0" err="1"/>
              <a:t>jarayoni</a:t>
            </a:r>
            <a:r>
              <a:rPr lang="en-US" sz="1200" dirty="0"/>
              <a:t>", Image from open source, RGK-shop.ru, n.d. https://nn.rgk-shop.ru/upload/images/content-upload/articles/poverka-i-kalibrovka-sredstv-izmerenij/3.webp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479F7E0D-68B9-4380-9E57-595294A4EA28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9497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4909" y="2363779"/>
            <a:ext cx="1641597" cy="1238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Картинки по запросу солнце рисунок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839" y="2576786"/>
            <a:ext cx="1869858" cy="141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Картинки по запросу ветер картинки для детей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231282" flipH="1">
            <a:off x="1132633" y="3909917"/>
            <a:ext cx="2473898" cy="204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Картинки по запросу снежинки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2932" y="4541866"/>
            <a:ext cx="2854181" cy="103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E03DA7F-0EF7-44E7-BEA5-53EAFAE09580}"/>
              </a:ext>
            </a:extLst>
          </p:cNvPr>
          <p:cNvSpPr/>
          <p:nvPr/>
        </p:nvSpPr>
        <p:spPr>
          <a:xfrm>
            <a:off x="307975" y="92731"/>
            <a:ext cx="8680450" cy="204012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Tashqi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omillar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ta’siridagi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ob'ektga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vositalariga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tashqi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omillarni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issiqlik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havo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oqimlari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magnit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elektr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gravitatsion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maydonlar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boshqalar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)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ta'sir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natijasida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kelib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chiqadigan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qismidir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A0CD96A-DE91-4B2B-B51E-3EB87D0BA413}"/>
              </a:ext>
            </a:extLst>
          </p:cNvPr>
          <p:cNvSpPr/>
          <p:nvPr/>
        </p:nvSpPr>
        <p:spPr>
          <a:xfrm>
            <a:off x="101216" y="2563336"/>
            <a:ext cx="18013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22. "</a:t>
            </a:r>
            <a:r>
              <a:rPr lang="en-US" sz="1200" dirty="0" err="1"/>
              <a:t>Tashqi</a:t>
            </a:r>
            <a:r>
              <a:rPr lang="en-US" sz="1200" dirty="0"/>
              <a:t> </a:t>
            </a:r>
            <a:r>
              <a:rPr lang="en-US" sz="1200" dirty="0" err="1"/>
              <a:t>omil</a:t>
            </a:r>
            <a:r>
              <a:rPr lang="en-US" sz="1200" dirty="0"/>
              <a:t> – </a:t>
            </a:r>
            <a:r>
              <a:rPr lang="en-US" sz="1200" dirty="0" err="1"/>
              <a:t>havo</a:t>
            </a:r>
            <a:r>
              <a:rPr lang="en-US" sz="1200" dirty="0"/>
              <a:t> </a:t>
            </a:r>
            <a:r>
              <a:rPr lang="en-US" sz="1200" dirty="0" err="1"/>
              <a:t>oqimi</a:t>
            </a:r>
            <a:r>
              <a:rPr lang="en-US" sz="1200" dirty="0"/>
              <a:t>", Image from open source, Pinterest, n.d. https://i.pinimg.com/736x/fc/3f/7c/fc3f7c7629eb2a895e1e11caafc6956f.jpg</a:t>
            </a:r>
            <a:endParaRPr lang="ru-RU" sz="12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6D0995E-DB53-4C5E-B0C1-1097BCB896F0}"/>
              </a:ext>
            </a:extLst>
          </p:cNvPr>
          <p:cNvSpPr/>
          <p:nvPr/>
        </p:nvSpPr>
        <p:spPr>
          <a:xfrm>
            <a:off x="135999" y="5773737"/>
            <a:ext cx="39174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23. "</a:t>
            </a:r>
            <a:r>
              <a:rPr lang="en-US" sz="1200" dirty="0" err="1"/>
              <a:t>Bolalar</a:t>
            </a:r>
            <a:r>
              <a:rPr lang="en-US" sz="1200" dirty="0"/>
              <a:t> </a:t>
            </a:r>
            <a:r>
              <a:rPr lang="en-US" sz="1200" dirty="0" err="1"/>
              <a:t>uchun</a:t>
            </a:r>
            <a:r>
              <a:rPr lang="en-US" sz="1200" dirty="0"/>
              <a:t> </a:t>
            </a:r>
            <a:r>
              <a:rPr lang="en-US" sz="1200" dirty="0" err="1"/>
              <a:t>havo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</a:t>
            </a:r>
            <a:r>
              <a:rPr lang="en-US" sz="1200" dirty="0" err="1"/>
              <a:t>Polinka.top</a:t>
            </a:r>
            <a:r>
              <a:rPr lang="en-US" sz="1200" dirty="0"/>
              <a:t>, Jan. 2024 https://polinka.top/pics1/uploads/posts/2024-01/1706275239_polinka-top-p-vozdukh-kartinki-dlya-detei-v-detskom-sadu-31.jpg</a:t>
            </a:r>
            <a:endParaRPr lang="ru-RU" sz="12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07D048-4A7D-48C0-824F-4A1BE151E3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1936" y="3153226"/>
            <a:ext cx="2040126" cy="2040126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183A7C7-E71B-4EEE-A5B4-3C5035D8C89C}"/>
              </a:ext>
            </a:extLst>
          </p:cNvPr>
          <p:cNvSpPr/>
          <p:nvPr/>
        </p:nvSpPr>
        <p:spPr>
          <a:xfrm>
            <a:off x="3815824" y="5170893"/>
            <a:ext cx="25086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24. "</a:t>
            </a:r>
            <a:r>
              <a:rPr lang="en-US" sz="1200" dirty="0" err="1"/>
              <a:t>Asbob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espo.org, n.d.</a:t>
            </a:r>
            <a:br>
              <a:rPr lang="en-US" sz="1200" dirty="0"/>
            </a:br>
            <a:r>
              <a:rPr lang="en-US" sz="1200" dirty="0"/>
              <a:t>https://www.espo.org/media/catalog/product/2/6/266833_5.jpg?width=560&amp;height=560&amp;canvas=560,560&amp;quality=80&amp;bg-color=255,255,255&amp;fit=bounds</a:t>
            </a:r>
            <a:endParaRPr lang="ru-RU" sz="12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F9CB821-26EB-4E5D-819B-340E4A61307E}"/>
              </a:ext>
            </a:extLst>
          </p:cNvPr>
          <p:cNvSpPr/>
          <p:nvPr/>
        </p:nvSpPr>
        <p:spPr>
          <a:xfrm>
            <a:off x="6815726" y="2576786"/>
            <a:ext cx="23282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25. "</a:t>
            </a:r>
            <a:r>
              <a:rPr lang="en-US" sz="1200" dirty="0" err="1"/>
              <a:t>Magnit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</a:t>
            </a:r>
            <a:r>
              <a:rPr lang="en-US" sz="1200" dirty="0" err="1"/>
              <a:t>iStockphoto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https://media.istockphoto.com/id/165518656/vector/horseshoe-magnet.jpg?s=612x612&amp;w=0&amp;k=20&amp;c=zGyY-3L9pAGVznkhyrgSi-2U7TnmKeg98PmGmXhrVHE=</a:t>
            </a:r>
            <a:endParaRPr lang="ru-RU" sz="12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C3A76E0-F0F1-4B55-9885-73337F93BBFB}"/>
              </a:ext>
            </a:extLst>
          </p:cNvPr>
          <p:cNvSpPr/>
          <p:nvPr/>
        </p:nvSpPr>
        <p:spPr>
          <a:xfrm>
            <a:off x="6195707" y="5804383"/>
            <a:ext cx="31959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26. "</a:t>
            </a:r>
            <a:r>
              <a:rPr lang="en-US" sz="1200" dirty="0" err="1"/>
              <a:t>Qor</a:t>
            </a:r>
            <a:r>
              <a:rPr lang="en-US" sz="1200" dirty="0"/>
              <a:t> </a:t>
            </a:r>
            <a:r>
              <a:rPr lang="en-US" sz="1200" dirty="0" err="1"/>
              <a:t>va</a:t>
            </a:r>
            <a:r>
              <a:rPr lang="en-US" sz="1200" dirty="0"/>
              <a:t> </a:t>
            </a:r>
            <a:r>
              <a:rPr lang="en-US" sz="1200" dirty="0" err="1"/>
              <a:t>muz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detskiy-sad.com, Dec. 2021</a:t>
            </a:r>
            <a:br>
              <a:rPr lang="en-US" sz="1200" dirty="0"/>
            </a:br>
            <a:r>
              <a:rPr lang="en-US" sz="1200" dirty="0"/>
              <a:t> https://detskiy-sad.com/wp-content/uploads/2021/12/sneg-snejinki-i-sosulki10.jpg</a:t>
            </a:r>
            <a:endParaRPr lang="ru-RU" sz="1200" dirty="0"/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E7B24755-1E1D-48FB-A88A-D76A4475C36E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424598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0" name="Picture 2" descr="Картинки по запросу погрешность от параллакса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316" y="4652022"/>
            <a:ext cx="3563232" cy="155664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Картинки по запросу прибор с зеркальной шкалой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64168" y="1733551"/>
            <a:ext cx="2467747" cy="183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51459" y="416805"/>
            <a:ext cx="80130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Sub’yektiv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o'lchashni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oshiruvchi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shaxsning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individual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xususiyatlari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tufayli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yuzaga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keladigan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qismi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Основные характеристики и качественные показатели средств измерений.">
            <a:extLst>
              <a:ext uri="{FF2B5EF4-FFF2-40B4-BE49-F238E27FC236}">
                <a16:creationId xmlns:a16="http://schemas.microsoft.com/office/drawing/2014/main" id="{588E8B38-9029-4040-8856-7000986D4A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8" t="6437" r="3001" b="8771"/>
          <a:stretch/>
        </p:blipFill>
        <p:spPr bwMode="auto">
          <a:xfrm>
            <a:off x="476058" y="1761778"/>
            <a:ext cx="2612431" cy="183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4456814-7A1E-49DF-9BCC-C4F43947DCB4}"/>
              </a:ext>
            </a:extLst>
          </p:cNvPr>
          <p:cNvSpPr/>
          <p:nvPr/>
        </p:nvSpPr>
        <p:spPr>
          <a:xfrm>
            <a:off x="155575" y="3598113"/>
            <a:ext cx="32859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27. "</a:t>
            </a:r>
            <a:r>
              <a:rPr lang="en-US" sz="1200" dirty="0" err="1"/>
              <a:t>Parallaks</a:t>
            </a:r>
            <a:r>
              <a:rPr lang="en-US" sz="1200" dirty="0"/>
              <a:t> </a:t>
            </a:r>
            <a:r>
              <a:rPr lang="en-US" sz="1200" dirty="0" err="1"/>
              <a:t>xatolik</a:t>
            </a:r>
            <a:r>
              <a:rPr lang="en-US" sz="1200" dirty="0"/>
              <a:t> </a:t>
            </a:r>
            <a:r>
              <a:rPr lang="en-US" sz="1200" dirty="0" err="1"/>
              <a:t>ilustratsiyasi</a:t>
            </a:r>
            <a:r>
              <a:rPr lang="en-US" sz="1200" dirty="0"/>
              <a:t>", Image from open source, k-a-t.ru, n.d.</a:t>
            </a:r>
            <a:br>
              <a:rPr lang="en-US" sz="1200" dirty="0"/>
            </a:br>
            <a:r>
              <a:rPr lang="en-US" sz="1200" dirty="0"/>
              <a:t>https://k-a-t.ru/metrologia/metrologia_7/parallax.jpg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9E29ACD-ADFE-49D4-982E-4E10D14160A0}"/>
              </a:ext>
            </a:extLst>
          </p:cNvPr>
          <p:cNvSpPr/>
          <p:nvPr/>
        </p:nvSpPr>
        <p:spPr>
          <a:xfrm>
            <a:off x="6174869" y="3636359"/>
            <a:ext cx="29691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29. "</a:t>
            </a:r>
            <a:r>
              <a:rPr lang="en-US" sz="1200" dirty="0" err="1"/>
              <a:t>Subyektiv</a:t>
            </a:r>
            <a:r>
              <a:rPr lang="en-US" sz="1200" dirty="0"/>
              <a:t> </a:t>
            </a:r>
            <a:r>
              <a:rPr lang="en-US" sz="1200" dirty="0" err="1"/>
              <a:t>xatolik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z-dn.net, n.d.</a:t>
            </a:r>
            <a:br>
              <a:rPr lang="en-US" sz="1200" dirty="0"/>
            </a:br>
            <a:r>
              <a:rPr lang="en-US" sz="1200" dirty="0"/>
              <a:t>https://ru-static.z-dn.net/files/de2/38aeaf56decd4298561c47ebae07c177.jpg</a:t>
            </a:r>
            <a:endParaRPr lang="ru-RU" sz="1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8C7F62-821C-4FCA-92C5-F3529E1A9C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591" y="1694872"/>
            <a:ext cx="2305943" cy="194121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5EC560C-4728-47F1-AD11-2B36165B56D7}"/>
              </a:ext>
            </a:extLst>
          </p:cNvPr>
          <p:cNvSpPr/>
          <p:nvPr/>
        </p:nvSpPr>
        <p:spPr>
          <a:xfrm>
            <a:off x="3024669" y="3715978"/>
            <a:ext cx="3150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28. "</a:t>
            </a:r>
            <a:r>
              <a:rPr lang="en-US" sz="1200" dirty="0" err="1"/>
              <a:t>Mikrometr</a:t>
            </a:r>
            <a:r>
              <a:rPr lang="en-US" sz="1200" dirty="0"/>
              <a:t> </a:t>
            </a:r>
            <a:r>
              <a:rPr lang="en-US" sz="1200" dirty="0" err="1"/>
              <a:t>tasviri</a:t>
            </a:r>
            <a:r>
              <a:rPr lang="en-US" sz="1200" dirty="0"/>
              <a:t>", Image from open source, vseinstrumenti.ru, n.d.</a:t>
            </a:r>
            <a:br>
              <a:rPr lang="en-US" sz="1200" dirty="0"/>
            </a:br>
            <a:r>
              <a:rPr lang="en-US" sz="1200" dirty="0"/>
              <a:t>https://www.vseinstrumenti.ru/uploads/custom/images/mikrometr2.1486046881.jpg</a:t>
            </a:r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BF5CAE-8F83-419E-8AD9-EA7C3806D7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1750" y="4626517"/>
            <a:ext cx="3182466" cy="1732676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85CBA70-A8D8-4CBB-AB25-54BB639311DD}"/>
              </a:ext>
            </a:extLst>
          </p:cNvPr>
          <p:cNvSpPr/>
          <p:nvPr/>
        </p:nvSpPr>
        <p:spPr>
          <a:xfrm>
            <a:off x="3213135" y="6461753"/>
            <a:ext cx="58672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30. "</a:t>
            </a:r>
            <a:r>
              <a:rPr lang="en-US" sz="1200" dirty="0" err="1"/>
              <a:t>Asbob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snta.ru, n.d.</a:t>
            </a:r>
            <a:br>
              <a:rPr lang="en-US" sz="1200" dirty="0"/>
            </a:br>
            <a:r>
              <a:rPr lang="en-US" sz="1200" dirty="0"/>
              <a:t>https://www.snta.ru/upload/iblock/32d/32d86ac7461859f54241a3bfd1897f9c.jpg</a:t>
            </a:r>
            <a:endParaRPr lang="ru-RU" sz="1200" dirty="0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5D9E1425-7DC3-47B3-B3A2-8B544C945DF2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455315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67110"/>
            <a:ext cx="81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Hisoblash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xatoligi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o'lchov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natijalarini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qayta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jarayonida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yuzaga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keladigan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xatoligining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tarkibiy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qismi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4608512" cy="3456385"/>
          </a:xfrm>
          <a:prstGeom prst="rect">
            <a:avLst/>
          </a:prstGeom>
          <a:noFill/>
          <a:effectLst>
            <a:softEdge rad="203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9DB314E-4ABC-433E-A554-38331531E038}"/>
              </a:ext>
            </a:extLst>
          </p:cNvPr>
          <p:cNvSpPr/>
          <p:nvPr/>
        </p:nvSpPr>
        <p:spPr>
          <a:xfrm>
            <a:off x="1403648" y="5957950"/>
            <a:ext cx="774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31. "</a:t>
            </a:r>
            <a:r>
              <a:rPr lang="en-US" sz="1200" dirty="0" err="1"/>
              <a:t>Hisoblash</a:t>
            </a:r>
            <a:r>
              <a:rPr lang="en-US" sz="1200" dirty="0"/>
              <a:t> </a:t>
            </a:r>
            <a:r>
              <a:rPr lang="en-US" sz="1200" dirty="0" err="1"/>
              <a:t>xatoligi</a:t>
            </a:r>
            <a:r>
              <a:rPr lang="en-US" sz="1200" dirty="0"/>
              <a:t> </a:t>
            </a:r>
            <a:r>
              <a:rPr lang="en-US" sz="1200" dirty="0" err="1"/>
              <a:t>rasmi</a:t>
            </a:r>
            <a:r>
              <a:rPr lang="en-US" sz="1200" dirty="0"/>
              <a:t>", Image from open source, Darakchi.uz, 29 July, 2024 https://api.darakchi.uz/media/news_preview/2024/07/29/SweFWnANKL6Ueylnwj6M-zWi05dEBAGW-xl_qoH8AoN_I6lTRl6_C182B4D.medium.webp</a:t>
            </a:r>
            <a:endParaRPr lang="ru-RU" sz="1200" dirty="0"/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F2184590-81AB-4443-B94C-2D73A4C2F0AE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20863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средства измер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67877"/>
            <a:ext cx="81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Doimiy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sistematik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xatoliklar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takroriy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o'lchovlar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paytida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o`zining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qiymatini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o'zgartirmaydigan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xatoliklar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2451" y="5466184"/>
            <a:ext cx="85106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O'zgaruvchan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sistematik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xatoliklar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takroriy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o'lchashlarda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qiymatlarni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olishi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bo`lgan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xatoliklar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Картинки по запросу постоянные погрешности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1468" y="1452872"/>
            <a:ext cx="5472608" cy="318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4626DD-8C74-4B02-809B-FC1D91A5289C}"/>
              </a:ext>
            </a:extLst>
          </p:cNvPr>
          <p:cNvSpPr/>
          <p:nvPr/>
        </p:nvSpPr>
        <p:spPr>
          <a:xfrm>
            <a:off x="1281388" y="4945295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32. "</a:t>
            </a:r>
            <a:r>
              <a:rPr lang="en-US" sz="1200" dirty="0" err="1"/>
              <a:t>Sistematik</a:t>
            </a:r>
            <a:r>
              <a:rPr lang="en-US" sz="1200" dirty="0"/>
              <a:t> </a:t>
            </a:r>
            <a:r>
              <a:rPr lang="en-US" sz="1200" dirty="0" err="1"/>
              <a:t>xatolik</a:t>
            </a:r>
            <a:r>
              <a:rPr lang="en-US" sz="1200" dirty="0"/>
              <a:t> </a:t>
            </a:r>
            <a:r>
              <a:rPr lang="en-US" sz="1200" dirty="0" err="1"/>
              <a:t>grafigi</a:t>
            </a:r>
            <a:r>
              <a:rPr lang="en-US" sz="1200" dirty="0"/>
              <a:t>", Image from open source, Studfile.net, n.d.</a:t>
            </a:r>
            <a:br>
              <a:rPr lang="en-US" sz="1200" dirty="0"/>
            </a:br>
            <a:r>
              <a:rPr lang="en-US" sz="1200" dirty="0"/>
              <a:t>https://studfile.net/html/2706/57/html_8L1ZytP_KL.ULUp/img-TQbWcI.jpg</a:t>
            </a:r>
            <a:endParaRPr lang="ru-RU" sz="12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2274F0A7-CD41-4ECA-B4F5-1B2FDA39319B}"/>
              </a:ext>
            </a:extLst>
          </p:cNvPr>
          <p:cNvSpPr/>
          <p:nvPr/>
        </p:nvSpPr>
        <p:spPr>
          <a:xfrm>
            <a:off x="8460432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99711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327" y="260648"/>
            <a:ext cx="8964488" cy="6624736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Foydalanilgan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adabiyotlar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 eaLnBrk="1" fontAlgn="auto" hangingPunct="1"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endParaRPr lang="en-US" sz="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vositalari,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A.A.Mamajonov, M.O.Sattarov, D.V.Xakimov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Toshkent “NIF MSh” -2020 y. 254 b.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Mеtrоlоgiya asoslari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Ismаtullаеv P.R., Qodirova Sh.A.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T.: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Extremum –Press,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Fizikaviy-kimyoviy o’lchashlar, O’quv qo’llanma. IsmаtullаеvP.R. va boshq.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T.: TDTU, 2007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"Doppler </a:t>
            </a:r>
            <a:r>
              <a:rPr lang="en-US" sz="1600" dirty="0" err="1">
                <a:solidFill>
                  <a:srgbClr val="003399"/>
                </a:solidFill>
              </a:rPr>
              <a:t>effekti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tasviri</a:t>
            </a:r>
            <a:r>
              <a:rPr lang="en-US" sz="1600" dirty="0">
                <a:solidFill>
                  <a:srgbClr val="003399"/>
                </a:solidFill>
              </a:rPr>
              <a:t>", Image from open source, biliyoruz.biz, 2020.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https://biliyoruz.biz/wp-content/uploads...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"Doppler </a:t>
            </a:r>
            <a:r>
              <a:rPr lang="en-US" sz="1600" dirty="0" err="1">
                <a:solidFill>
                  <a:srgbClr val="003399"/>
                </a:solidFill>
              </a:rPr>
              <a:t>effekti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ilustratsiyasi</a:t>
            </a:r>
            <a:r>
              <a:rPr lang="en-US" sz="1600" dirty="0">
                <a:solidFill>
                  <a:srgbClr val="003399"/>
                </a:solidFill>
              </a:rPr>
              <a:t>", Image from open source, Google Images, n.d. https://encrypted-tbn3.gstatic.com/images...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Haroratga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bog‘liq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qarshilik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grafigi</a:t>
            </a:r>
            <a:r>
              <a:rPr lang="en-US" sz="1600" dirty="0">
                <a:solidFill>
                  <a:srgbClr val="003399"/>
                </a:solidFill>
              </a:rPr>
              <a:t>", Image from open source, Google Images, n.d.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https://encrypted-tbn0.gstatic.com/images ...</a:t>
            </a:r>
            <a:r>
              <a:rPr lang="en-US" sz="1600" b="1" dirty="0">
                <a:solidFill>
                  <a:srgbClr val="003399"/>
                </a:solidFill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Voltmetr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rasmi</a:t>
            </a:r>
            <a:r>
              <a:rPr lang="en-US" sz="1600" dirty="0">
                <a:solidFill>
                  <a:srgbClr val="003399"/>
                </a:solidFill>
              </a:rPr>
              <a:t>", Image from open source, STPulscen.ru, n.d.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https://st30.stpulscen.ru/images 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Simobli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termometr</a:t>
            </a:r>
            <a:r>
              <a:rPr lang="en-US" sz="1600" dirty="0">
                <a:solidFill>
                  <a:srgbClr val="003399"/>
                </a:solidFill>
              </a:rPr>
              <a:t>", Image from open source, pelajaran.co.id, 2017-02. https://www.pelajaran.co.id/wp-content/uploads/2017/02/Termometer.jpg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Elektr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o‘lchash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asbobi</a:t>
            </a:r>
            <a:r>
              <a:rPr lang="en-US" sz="1600" dirty="0">
                <a:solidFill>
                  <a:srgbClr val="003399"/>
                </a:solidFill>
              </a:rPr>
              <a:t>", Image from open source, elmarket.by, n.d.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https://www.elmarket.by/upload/medialibrary 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Differentsial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o‘lchash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usuli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grafikasi</a:t>
            </a:r>
            <a:r>
              <a:rPr lang="en-US" sz="1600" dirty="0">
                <a:solidFill>
                  <a:srgbClr val="003399"/>
                </a:solidFill>
              </a:rPr>
              <a:t>", Image from open source, Yandex Images, n.d. https://avatars.mds.yandex.net ….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O‘lchash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usuli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diagrammasi</a:t>
            </a:r>
            <a:r>
              <a:rPr lang="en-US" sz="1600" dirty="0">
                <a:solidFill>
                  <a:srgbClr val="003399"/>
                </a:solidFill>
              </a:rPr>
              <a:t>", Image from open source, Studfile.net, n.d.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https://studfile.net/html/2706/24/html_AVicsROrJy.PEo4/img-mUj15o.png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Grafik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diagramma</a:t>
            </a:r>
            <a:r>
              <a:rPr lang="en-US" sz="1600" dirty="0">
                <a:solidFill>
                  <a:srgbClr val="003399"/>
                </a:solidFill>
              </a:rPr>
              <a:t>", Image from open source, Studfile.net, n.d.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   – https://studfile.net/html/2706/24/html_AVicsROrJy.PEo4/img-cmPtnh.png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3399"/>
                </a:solidFill>
              </a:rPr>
              <a:t>"</a:t>
            </a:r>
            <a:r>
              <a:rPr lang="en-US" sz="1600" dirty="0" err="1">
                <a:solidFill>
                  <a:srgbClr val="003399"/>
                </a:solidFill>
              </a:rPr>
              <a:t>Nol-indikator</a:t>
            </a:r>
            <a:r>
              <a:rPr lang="en-US" sz="1600" dirty="0">
                <a:solidFill>
                  <a:srgbClr val="003399"/>
                </a:solidFill>
              </a:rPr>
              <a:t> </a:t>
            </a:r>
            <a:r>
              <a:rPr lang="en-US" sz="1600" dirty="0" err="1">
                <a:solidFill>
                  <a:srgbClr val="003399"/>
                </a:solidFill>
              </a:rPr>
              <a:t>asbobi</a:t>
            </a:r>
            <a:r>
              <a:rPr lang="en-US" sz="1600" dirty="0">
                <a:solidFill>
                  <a:srgbClr val="003399"/>
                </a:solidFill>
              </a:rPr>
              <a:t>", Image from open source, bizkim.uz, n.d.</a:t>
            </a:r>
            <a:br>
              <a:rPr lang="en-US" sz="1600" dirty="0">
                <a:solidFill>
                  <a:srgbClr val="003399"/>
                </a:solidFill>
              </a:rPr>
            </a:br>
            <a:r>
              <a:rPr lang="en-US" sz="1600" dirty="0">
                <a:solidFill>
                  <a:srgbClr val="003399"/>
                </a:solidFill>
              </a:rPr>
              <a:t>   – https://bizkim.uz/foto_product/5307_101_OEwdL3K7yXnA_3.jpg</a:t>
            </a:r>
            <a:endParaRPr lang="ru-RU" sz="1600" dirty="0">
              <a:solidFill>
                <a:srgbClr val="003399"/>
              </a:solidFill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A4BA64FD-85F5-440D-8D75-1D80C3EFB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61199" y="6492875"/>
            <a:ext cx="2847975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© </a:t>
            </a:r>
            <a:r>
              <a:rPr lang="en-US" dirty="0" err="1"/>
              <a:t>B.Khamdamov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18336</TotalTime>
  <Words>2977</Words>
  <Application>Microsoft Office PowerPoint</Application>
  <PresentationFormat>Экран (4:3)</PresentationFormat>
  <Paragraphs>218</Paragraphs>
  <Slides>32</Slides>
  <Notes>27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Cambria Math</vt:lpstr>
      <vt:lpstr>Palatino Linotype</vt:lpstr>
      <vt:lpstr>Times New Roman</vt:lpstr>
      <vt:lpstr>Wingdings 3</vt:lpstr>
      <vt:lpstr>Легкий дым</vt:lpstr>
      <vt:lpstr>Visio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857</cp:revision>
  <cp:lastPrinted>2017-11-03T05:24:17Z</cp:lastPrinted>
  <dcterms:created xsi:type="dcterms:W3CDTF">2004-09-03T10:58:13Z</dcterms:created>
  <dcterms:modified xsi:type="dcterms:W3CDTF">2025-10-03T03:47:17Z</dcterms:modified>
</cp:coreProperties>
</file>