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6191" r:id="rId1"/>
  </p:sldMasterIdLst>
  <p:notesMasterIdLst>
    <p:notesMasterId r:id="rId36"/>
  </p:notesMasterIdLst>
  <p:handoutMasterIdLst>
    <p:handoutMasterId r:id="rId37"/>
  </p:handoutMasterIdLst>
  <p:sldIdLst>
    <p:sldId id="422" r:id="rId2"/>
    <p:sldId id="423" r:id="rId3"/>
    <p:sldId id="424" r:id="rId4"/>
    <p:sldId id="403" r:id="rId5"/>
    <p:sldId id="461" r:id="rId6"/>
    <p:sldId id="477" r:id="rId7"/>
    <p:sldId id="464" r:id="rId8"/>
    <p:sldId id="465" r:id="rId9"/>
    <p:sldId id="462" r:id="rId10"/>
    <p:sldId id="463" r:id="rId11"/>
    <p:sldId id="476" r:id="rId12"/>
    <p:sldId id="466" r:id="rId13"/>
    <p:sldId id="485" r:id="rId14"/>
    <p:sldId id="467" r:id="rId15"/>
    <p:sldId id="468" r:id="rId16"/>
    <p:sldId id="469" r:id="rId17"/>
    <p:sldId id="492" r:id="rId18"/>
    <p:sldId id="489" r:id="rId19"/>
    <p:sldId id="479" r:id="rId20"/>
    <p:sldId id="480" r:id="rId21"/>
    <p:sldId id="470" r:id="rId22"/>
    <p:sldId id="493" r:id="rId23"/>
    <p:sldId id="481" r:id="rId24"/>
    <p:sldId id="471" r:id="rId25"/>
    <p:sldId id="490" r:id="rId26"/>
    <p:sldId id="482" r:id="rId27"/>
    <p:sldId id="483" r:id="rId28"/>
    <p:sldId id="472" r:id="rId29"/>
    <p:sldId id="488" r:id="rId30"/>
    <p:sldId id="486" r:id="rId31"/>
    <p:sldId id="478" r:id="rId32"/>
    <p:sldId id="484" r:id="rId33"/>
    <p:sldId id="425" r:id="rId34"/>
    <p:sldId id="427" r:id="rId35"/>
  </p:sldIdLst>
  <p:sldSz cx="9144000" cy="6858000" type="screen4x3"/>
  <p:notesSz cx="4416425" cy="6684963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05">
          <p15:clr>
            <a:srgbClr val="A4A3A4"/>
          </p15:clr>
        </p15:guide>
        <p15:guide id="2" pos="13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B89D8"/>
    <a:srgbClr val="003399"/>
    <a:srgbClr val="FF0000"/>
    <a:srgbClr val="3333FF"/>
    <a:srgbClr val="CCECFF"/>
    <a:srgbClr val="D2FCFA"/>
    <a:srgbClr val="00FFFF"/>
    <a:srgbClr val="43DD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086" autoAdjust="0"/>
  </p:normalViewPr>
  <p:slideViewPr>
    <p:cSldViewPr>
      <p:cViewPr varScale="1">
        <p:scale>
          <a:sx n="69" d="100"/>
          <a:sy n="69" d="100"/>
        </p:scale>
        <p:origin x="1236" y="48"/>
      </p:cViewPr>
      <p:guideLst>
        <p:guide orient="horz" pos="2160"/>
        <p:guide pos="2880"/>
      </p:guideLst>
    </p:cSldViewPr>
  </p:slideViewPr>
  <p:outlineViewPr>
    <p:cViewPr>
      <p:scale>
        <a:sx n="100" d="100"/>
        <a:sy n="10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2" d="100"/>
          <a:sy n="72" d="100"/>
        </p:scale>
        <p:origin x="-3018" y="-96"/>
      </p:cViewPr>
      <p:guideLst>
        <p:guide orient="horz" pos="2105"/>
        <p:guide pos="13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5">
  <dgm:title val=""/>
  <dgm:desc val=""/>
  <dgm:catLst>
    <dgm:cat type="accent4" pri="11500"/>
  </dgm:catLst>
  <dgm:styleLbl name="node0">
    <dgm:fillClrLst meth="cycle"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>
        <a:alpha val="9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>
        <a:alpha val="90000"/>
      </a:schemeClr>
      <a:schemeClr val="accent4">
        <a:alpha val="5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/>
    <dgm:txEffectClrLst/>
  </dgm:styleLbl>
  <dgm:styleLbl name="lnNode1">
    <dgm:fillClrLst>
      <a:schemeClr val="accent4">
        <a:shade val="90000"/>
      </a:schemeClr>
      <a:schemeClr val="accent4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shade val="80000"/>
        <a:alpha val="50000"/>
      </a:schemeClr>
      <a:schemeClr val="accent4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  <a:alpha val="90000"/>
      </a:schemeClr>
      <a:schemeClr val="accent4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>
      <a:schemeClr val="accent4">
        <a:shade val="90000"/>
      </a:schemeClr>
      <a:schemeClr val="accent4">
        <a:tint val="50000"/>
      </a:schemeClr>
    </dgm:fillClrLst>
    <dgm:linClrLst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>
        <a:alpha val="90000"/>
      </a:schemeClr>
      <a:schemeClr val="accent4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alpha val="90000"/>
        <a:tint val="40000"/>
      </a:schemeClr>
      <a:schemeClr val="accent4">
        <a:alpha val="5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1688668-BA1C-4860-8B18-E42D206DE130}" type="doc">
      <dgm:prSet loTypeId="urn:microsoft.com/office/officeart/2005/8/layout/gear1" loCatId="cycle" qsTypeId="urn:microsoft.com/office/officeart/2005/8/quickstyle/simple3" qsCatId="simple" csTypeId="urn:microsoft.com/office/officeart/2005/8/colors/colorful2" csCatId="colorful" phldr="1"/>
      <dgm:spPr/>
    </dgm:pt>
    <dgm:pt modelId="{9CFDD0E2-7949-439D-89EF-D214DB058CF1}">
      <dgm:prSet phldrT="[Текст]" custT="1"/>
      <dgm:spPr/>
      <dgm:t>
        <a:bodyPr/>
        <a:lstStyle/>
        <a:p>
          <a:r>
            <a:rPr lang="en-US" sz="1800" b="1" dirty="0"/>
            <a:t>QATTIQ  JISM</a:t>
          </a:r>
          <a:endParaRPr lang="ru-RU" sz="1800" b="1" dirty="0"/>
        </a:p>
      </dgm:t>
    </dgm:pt>
    <dgm:pt modelId="{9D5BB630-A62C-4A9D-8E38-1E08EA60A99B}" type="parTrans" cxnId="{8F17FDE5-FA0A-46A0-9078-2A1F4C2887BC}">
      <dgm:prSet/>
      <dgm:spPr/>
      <dgm:t>
        <a:bodyPr/>
        <a:lstStyle/>
        <a:p>
          <a:endParaRPr lang="ru-RU" sz="2400" b="1"/>
        </a:p>
      </dgm:t>
    </dgm:pt>
    <dgm:pt modelId="{9CCEE4BA-2133-4D63-8B3F-86846E02C630}" type="sibTrans" cxnId="{8F17FDE5-FA0A-46A0-9078-2A1F4C2887BC}">
      <dgm:prSet/>
      <dgm:spPr/>
      <dgm:t>
        <a:bodyPr/>
        <a:lstStyle/>
        <a:p>
          <a:endParaRPr lang="ru-RU" sz="2400" b="1"/>
        </a:p>
      </dgm:t>
    </dgm:pt>
    <dgm:pt modelId="{9297E77F-23C8-463B-86F7-AE731FC92309}">
      <dgm:prSet phldrT="[Текст]" custT="1"/>
      <dgm:spPr/>
      <dgm:t>
        <a:bodyPr/>
        <a:lstStyle/>
        <a:p>
          <a:r>
            <a:rPr lang="en-US" sz="1800" b="1" dirty="0"/>
            <a:t>SUYUQ-LIK</a:t>
          </a:r>
          <a:endParaRPr lang="ru-RU" sz="1800" b="1" dirty="0"/>
        </a:p>
      </dgm:t>
    </dgm:pt>
    <dgm:pt modelId="{A4BB60A9-44C4-4128-8271-77BF6E0CA13F}" type="parTrans" cxnId="{9446646A-F59E-429F-93BE-01CE0C6599FA}">
      <dgm:prSet/>
      <dgm:spPr/>
      <dgm:t>
        <a:bodyPr/>
        <a:lstStyle/>
        <a:p>
          <a:endParaRPr lang="ru-RU" sz="2400" b="1"/>
        </a:p>
      </dgm:t>
    </dgm:pt>
    <dgm:pt modelId="{C1CACB7F-CC44-4A03-80E8-51AA8ECC7832}" type="sibTrans" cxnId="{9446646A-F59E-429F-93BE-01CE0C6599FA}">
      <dgm:prSet/>
      <dgm:spPr/>
      <dgm:t>
        <a:bodyPr/>
        <a:lstStyle/>
        <a:p>
          <a:endParaRPr lang="ru-RU" sz="2400" b="1"/>
        </a:p>
      </dgm:t>
    </dgm:pt>
    <dgm:pt modelId="{CC598744-07EF-4AEB-8723-32A93950F114}">
      <dgm:prSet phldrT="[Текст]" custT="1"/>
      <dgm:spPr/>
      <dgm:t>
        <a:bodyPr/>
        <a:lstStyle/>
        <a:p>
          <a:r>
            <a:rPr lang="en-US" sz="1800" b="1" dirty="0"/>
            <a:t>GAZ</a:t>
          </a:r>
          <a:endParaRPr lang="ru-RU" sz="1800" b="1" dirty="0"/>
        </a:p>
      </dgm:t>
    </dgm:pt>
    <dgm:pt modelId="{9F5AF510-FDF7-4D8C-94E1-6431CC48BA49}" type="parTrans" cxnId="{B6005B35-A38B-4B5C-9CA4-F9D42F84E98B}">
      <dgm:prSet/>
      <dgm:spPr/>
      <dgm:t>
        <a:bodyPr/>
        <a:lstStyle/>
        <a:p>
          <a:endParaRPr lang="ru-RU" sz="2400" b="1"/>
        </a:p>
      </dgm:t>
    </dgm:pt>
    <dgm:pt modelId="{516446A9-ED67-418B-B310-27CDFC9A0E18}" type="sibTrans" cxnId="{B6005B35-A38B-4B5C-9CA4-F9D42F84E98B}">
      <dgm:prSet/>
      <dgm:spPr/>
      <dgm:t>
        <a:bodyPr/>
        <a:lstStyle/>
        <a:p>
          <a:endParaRPr lang="ru-RU" sz="2400" b="1"/>
        </a:p>
      </dgm:t>
    </dgm:pt>
    <dgm:pt modelId="{4D09215D-9FA8-4098-8CE8-5FB0B8E6D2ED}" type="pres">
      <dgm:prSet presAssocID="{01688668-BA1C-4860-8B18-E42D206DE130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12FA0585-02BC-4A22-B097-956B4A775EFF}" type="pres">
      <dgm:prSet presAssocID="{9CFDD0E2-7949-439D-89EF-D214DB058CF1}" presName="gear1" presStyleLbl="node1" presStyleIdx="0" presStyleCnt="3">
        <dgm:presLayoutVars>
          <dgm:chMax val="1"/>
          <dgm:bulletEnabled val="1"/>
        </dgm:presLayoutVars>
      </dgm:prSet>
      <dgm:spPr/>
    </dgm:pt>
    <dgm:pt modelId="{E4D26118-D63B-46AE-A9A9-384A10F48EFE}" type="pres">
      <dgm:prSet presAssocID="{9CFDD0E2-7949-439D-89EF-D214DB058CF1}" presName="gear1srcNode" presStyleLbl="node1" presStyleIdx="0" presStyleCnt="3"/>
      <dgm:spPr/>
    </dgm:pt>
    <dgm:pt modelId="{FC8FA1C9-B01B-47EB-A1EA-6D19C6AE46BE}" type="pres">
      <dgm:prSet presAssocID="{9CFDD0E2-7949-439D-89EF-D214DB058CF1}" presName="gear1dstNode" presStyleLbl="node1" presStyleIdx="0" presStyleCnt="3"/>
      <dgm:spPr/>
    </dgm:pt>
    <dgm:pt modelId="{674F572B-CB8F-40FE-9B69-6C9D42D35543}" type="pres">
      <dgm:prSet presAssocID="{9297E77F-23C8-463B-86F7-AE731FC92309}" presName="gear2" presStyleLbl="node1" presStyleIdx="1" presStyleCnt="3">
        <dgm:presLayoutVars>
          <dgm:chMax val="1"/>
          <dgm:bulletEnabled val="1"/>
        </dgm:presLayoutVars>
      </dgm:prSet>
      <dgm:spPr/>
    </dgm:pt>
    <dgm:pt modelId="{A52A24EF-780F-4AE4-9C35-8D7FFD7A9A55}" type="pres">
      <dgm:prSet presAssocID="{9297E77F-23C8-463B-86F7-AE731FC92309}" presName="gear2srcNode" presStyleLbl="node1" presStyleIdx="1" presStyleCnt="3"/>
      <dgm:spPr/>
    </dgm:pt>
    <dgm:pt modelId="{1F58DAB5-98D3-489E-A165-E7B8DCB3FFA6}" type="pres">
      <dgm:prSet presAssocID="{9297E77F-23C8-463B-86F7-AE731FC92309}" presName="gear2dstNode" presStyleLbl="node1" presStyleIdx="1" presStyleCnt="3"/>
      <dgm:spPr/>
    </dgm:pt>
    <dgm:pt modelId="{E71DDB24-E7A6-4648-AEDB-E0ECDB4720D1}" type="pres">
      <dgm:prSet presAssocID="{CC598744-07EF-4AEB-8723-32A93950F114}" presName="gear3" presStyleLbl="node1" presStyleIdx="2" presStyleCnt="3"/>
      <dgm:spPr/>
    </dgm:pt>
    <dgm:pt modelId="{88BC6E5F-2866-46BC-BDB1-E05D668E1A0F}" type="pres">
      <dgm:prSet presAssocID="{CC598744-07EF-4AEB-8723-32A93950F114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53F92CE9-DE34-4BD3-9D30-B27E56A82B35}" type="pres">
      <dgm:prSet presAssocID="{CC598744-07EF-4AEB-8723-32A93950F114}" presName="gear3srcNode" presStyleLbl="node1" presStyleIdx="2" presStyleCnt="3"/>
      <dgm:spPr/>
    </dgm:pt>
    <dgm:pt modelId="{926E17A0-2451-467D-A155-E52DC95A912D}" type="pres">
      <dgm:prSet presAssocID="{CC598744-07EF-4AEB-8723-32A93950F114}" presName="gear3dstNode" presStyleLbl="node1" presStyleIdx="2" presStyleCnt="3"/>
      <dgm:spPr/>
    </dgm:pt>
    <dgm:pt modelId="{F2090634-B150-44D6-9E1D-19CA3A675DB2}" type="pres">
      <dgm:prSet presAssocID="{9CCEE4BA-2133-4D63-8B3F-86846E02C630}" presName="connector1" presStyleLbl="sibTrans2D1" presStyleIdx="0" presStyleCnt="3"/>
      <dgm:spPr/>
    </dgm:pt>
    <dgm:pt modelId="{B43A276A-EE4C-462D-9D7D-3E1868F91911}" type="pres">
      <dgm:prSet presAssocID="{C1CACB7F-CC44-4A03-80E8-51AA8ECC7832}" presName="connector2" presStyleLbl="sibTrans2D1" presStyleIdx="1" presStyleCnt="3"/>
      <dgm:spPr/>
    </dgm:pt>
    <dgm:pt modelId="{A47A5DE4-544B-43E6-B075-864EB73D1CEB}" type="pres">
      <dgm:prSet presAssocID="{516446A9-ED67-418B-B310-27CDFC9A0E18}" presName="connector3" presStyleLbl="sibTrans2D1" presStyleIdx="2" presStyleCnt="3"/>
      <dgm:spPr/>
    </dgm:pt>
  </dgm:ptLst>
  <dgm:cxnLst>
    <dgm:cxn modelId="{1FEDF023-4D5F-4372-B996-C673AD5FA732}" type="presOf" srcId="{9297E77F-23C8-463B-86F7-AE731FC92309}" destId="{1F58DAB5-98D3-489E-A165-E7B8DCB3FFA6}" srcOrd="2" destOrd="0" presId="urn:microsoft.com/office/officeart/2005/8/layout/gear1"/>
    <dgm:cxn modelId="{D0791234-8E6C-4261-9340-1DA3840C16DA}" type="presOf" srcId="{9297E77F-23C8-463B-86F7-AE731FC92309}" destId="{674F572B-CB8F-40FE-9B69-6C9D42D35543}" srcOrd="0" destOrd="0" presId="urn:microsoft.com/office/officeart/2005/8/layout/gear1"/>
    <dgm:cxn modelId="{B6005B35-A38B-4B5C-9CA4-F9D42F84E98B}" srcId="{01688668-BA1C-4860-8B18-E42D206DE130}" destId="{CC598744-07EF-4AEB-8723-32A93950F114}" srcOrd="2" destOrd="0" parTransId="{9F5AF510-FDF7-4D8C-94E1-6431CC48BA49}" sibTransId="{516446A9-ED67-418B-B310-27CDFC9A0E18}"/>
    <dgm:cxn modelId="{4777D735-A1A5-41FE-A602-9CA2C17B2972}" type="presOf" srcId="{516446A9-ED67-418B-B310-27CDFC9A0E18}" destId="{A47A5DE4-544B-43E6-B075-864EB73D1CEB}" srcOrd="0" destOrd="0" presId="urn:microsoft.com/office/officeart/2005/8/layout/gear1"/>
    <dgm:cxn modelId="{9446646A-F59E-429F-93BE-01CE0C6599FA}" srcId="{01688668-BA1C-4860-8B18-E42D206DE130}" destId="{9297E77F-23C8-463B-86F7-AE731FC92309}" srcOrd="1" destOrd="0" parTransId="{A4BB60A9-44C4-4128-8271-77BF6E0CA13F}" sibTransId="{C1CACB7F-CC44-4A03-80E8-51AA8ECC7832}"/>
    <dgm:cxn modelId="{8EF5914C-C335-4798-AE58-52055EDB30A8}" type="presOf" srcId="{CC598744-07EF-4AEB-8723-32A93950F114}" destId="{E71DDB24-E7A6-4648-AEDB-E0ECDB4720D1}" srcOrd="0" destOrd="0" presId="urn:microsoft.com/office/officeart/2005/8/layout/gear1"/>
    <dgm:cxn modelId="{CC3AA96F-CC8C-4FCC-B623-C20D62CD8074}" type="presOf" srcId="{C1CACB7F-CC44-4A03-80E8-51AA8ECC7832}" destId="{B43A276A-EE4C-462D-9D7D-3E1868F91911}" srcOrd="0" destOrd="0" presId="urn:microsoft.com/office/officeart/2005/8/layout/gear1"/>
    <dgm:cxn modelId="{9E2A8B71-A9CF-490F-B7D1-787BAFAAA78C}" type="presOf" srcId="{9CFDD0E2-7949-439D-89EF-D214DB058CF1}" destId="{FC8FA1C9-B01B-47EB-A1EA-6D19C6AE46BE}" srcOrd="2" destOrd="0" presId="urn:microsoft.com/office/officeart/2005/8/layout/gear1"/>
    <dgm:cxn modelId="{383F4B74-66CF-4336-B755-16843498C3B7}" type="presOf" srcId="{9CFDD0E2-7949-439D-89EF-D214DB058CF1}" destId="{12FA0585-02BC-4A22-B097-956B4A775EFF}" srcOrd="0" destOrd="0" presId="urn:microsoft.com/office/officeart/2005/8/layout/gear1"/>
    <dgm:cxn modelId="{D16ECFA5-3F24-42E4-B4E8-4DB951D01EF4}" type="presOf" srcId="{9CFDD0E2-7949-439D-89EF-D214DB058CF1}" destId="{E4D26118-D63B-46AE-A9A9-384A10F48EFE}" srcOrd="1" destOrd="0" presId="urn:microsoft.com/office/officeart/2005/8/layout/gear1"/>
    <dgm:cxn modelId="{864D5FC8-1501-46D1-BF37-D7325A048825}" type="presOf" srcId="{CC598744-07EF-4AEB-8723-32A93950F114}" destId="{926E17A0-2451-467D-A155-E52DC95A912D}" srcOrd="3" destOrd="0" presId="urn:microsoft.com/office/officeart/2005/8/layout/gear1"/>
    <dgm:cxn modelId="{31D74BC8-C35E-4501-8D8B-64AFBDC96E99}" type="presOf" srcId="{9297E77F-23C8-463B-86F7-AE731FC92309}" destId="{A52A24EF-780F-4AE4-9C35-8D7FFD7A9A55}" srcOrd="1" destOrd="0" presId="urn:microsoft.com/office/officeart/2005/8/layout/gear1"/>
    <dgm:cxn modelId="{F5F532D4-0B8B-4174-9E9F-840F18D2D7C3}" type="presOf" srcId="{01688668-BA1C-4860-8B18-E42D206DE130}" destId="{4D09215D-9FA8-4098-8CE8-5FB0B8E6D2ED}" srcOrd="0" destOrd="0" presId="urn:microsoft.com/office/officeart/2005/8/layout/gear1"/>
    <dgm:cxn modelId="{8F17FDE5-FA0A-46A0-9078-2A1F4C2887BC}" srcId="{01688668-BA1C-4860-8B18-E42D206DE130}" destId="{9CFDD0E2-7949-439D-89EF-D214DB058CF1}" srcOrd="0" destOrd="0" parTransId="{9D5BB630-A62C-4A9D-8E38-1E08EA60A99B}" sibTransId="{9CCEE4BA-2133-4D63-8B3F-86846E02C630}"/>
    <dgm:cxn modelId="{EE31E9EA-B36F-44AE-9501-11D4B1E2134F}" type="presOf" srcId="{CC598744-07EF-4AEB-8723-32A93950F114}" destId="{53F92CE9-DE34-4BD3-9D30-B27E56A82B35}" srcOrd="2" destOrd="0" presId="urn:microsoft.com/office/officeart/2005/8/layout/gear1"/>
    <dgm:cxn modelId="{4A5F9CEF-F083-4F54-A736-7B4CC044791F}" type="presOf" srcId="{9CCEE4BA-2133-4D63-8B3F-86846E02C630}" destId="{F2090634-B150-44D6-9E1D-19CA3A675DB2}" srcOrd="0" destOrd="0" presId="urn:microsoft.com/office/officeart/2005/8/layout/gear1"/>
    <dgm:cxn modelId="{704DEEF5-DC03-458E-ADE7-75AE0017BA4C}" type="presOf" srcId="{CC598744-07EF-4AEB-8723-32A93950F114}" destId="{88BC6E5F-2866-46BC-BDB1-E05D668E1A0F}" srcOrd="1" destOrd="0" presId="urn:microsoft.com/office/officeart/2005/8/layout/gear1"/>
    <dgm:cxn modelId="{2D5E8C1A-BACA-488F-A7B4-048C4A88B3A2}" type="presParOf" srcId="{4D09215D-9FA8-4098-8CE8-5FB0B8E6D2ED}" destId="{12FA0585-02BC-4A22-B097-956B4A775EFF}" srcOrd="0" destOrd="0" presId="urn:microsoft.com/office/officeart/2005/8/layout/gear1"/>
    <dgm:cxn modelId="{684EE731-1D9D-4071-800F-1C79E7A2F613}" type="presParOf" srcId="{4D09215D-9FA8-4098-8CE8-5FB0B8E6D2ED}" destId="{E4D26118-D63B-46AE-A9A9-384A10F48EFE}" srcOrd="1" destOrd="0" presId="urn:microsoft.com/office/officeart/2005/8/layout/gear1"/>
    <dgm:cxn modelId="{FC00D2DD-1983-485B-853A-59B6531FAB51}" type="presParOf" srcId="{4D09215D-9FA8-4098-8CE8-5FB0B8E6D2ED}" destId="{FC8FA1C9-B01B-47EB-A1EA-6D19C6AE46BE}" srcOrd="2" destOrd="0" presId="urn:microsoft.com/office/officeart/2005/8/layout/gear1"/>
    <dgm:cxn modelId="{B41ED990-29E5-4B52-B7E9-51D9788CA016}" type="presParOf" srcId="{4D09215D-9FA8-4098-8CE8-5FB0B8E6D2ED}" destId="{674F572B-CB8F-40FE-9B69-6C9D42D35543}" srcOrd="3" destOrd="0" presId="urn:microsoft.com/office/officeart/2005/8/layout/gear1"/>
    <dgm:cxn modelId="{C304616D-8938-4BAC-BB65-C97E73ED5FA2}" type="presParOf" srcId="{4D09215D-9FA8-4098-8CE8-5FB0B8E6D2ED}" destId="{A52A24EF-780F-4AE4-9C35-8D7FFD7A9A55}" srcOrd="4" destOrd="0" presId="urn:microsoft.com/office/officeart/2005/8/layout/gear1"/>
    <dgm:cxn modelId="{4FA8DD97-10B6-4729-895A-DCB11F3781AD}" type="presParOf" srcId="{4D09215D-9FA8-4098-8CE8-5FB0B8E6D2ED}" destId="{1F58DAB5-98D3-489E-A165-E7B8DCB3FFA6}" srcOrd="5" destOrd="0" presId="urn:microsoft.com/office/officeart/2005/8/layout/gear1"/>
    <dgm:cxn modelId="{5A30457A-3312-460C-920F-21171B21A792}" type="presParOf" srcId="{4D09215D-9FA8-4098-8CE8-5FB0B8E6D2ED}" destId="{E71DDB24-E7A6-4648-AEDB-E0ECDB4720D1}" srcOrd="6" destOrd="0" presId="urn:microsoft.com/office/officeart/2005/8/layout/gear1"/>
    <dgm:cxn modelId="{8597AE44-761E-4B07-B04F-A7224E6BB563}" type="presParOf" srcId="{4D09215D-9FA8-4098-8CE8-5FB0B8E6D2ED}" destId="{88BC6E5F-2866-46BC-BDB1-E05D668E1A0F}" srcOrd="7" destOrd="0" presId="urn:microsoft.com/office/officeart/2005/8/layout/gear1"/>
    <dgm:cxn modelId="{21E81334-E270-43E3-AD0E-BA27F9DAB264}" type="presParOf" srcId="{4D09215D-9FA8-4098-8CE8-5FB0B8E6D2ED}" destId="{53F92CE9-DE34-4BD3-9D30-B27E56A82B35}" srcOrd="8" destOrd="0" presId="urn:microsoft.com/office/officeart/2005/8/layout/gear1"/>
    <dgm:cxn modelId="{486462F8-5C95-40D5-AF1A-2719F2D90514}" type="presParOf" srcId="{4D09215D-9FA8-4098-8CE8-5FB0B8E6D2ED}" destId="{926E17A0-2451-467D-A155-E52DC95A912D}" srcOrd="9" destOrd="0" presId="urn:microsoft.com/office/officeart/2005/8/layout/gear1"/>
    <dgm:cxn modelId="{C2D85A37-5804-42F0-9D98-B86EC61AD46D}" type="presParOf" srcId="{4D09215D-9FA8-4098-8CE8-5FB0B8E6D2ED}" destId="{F2090634-B150-44D6-9E1D-19CA3A675DB2}" srcOrd="10" destOrd="0" presId="urn:microsoft.com/office/officeart/2005/8/layout/gear1"/>
    <dgm:cxn modelId="{3F5BAC1B-C168-4FEC-ABC2-DB3C77D19E56}" type="presParOf" srcId="{4D09215D-9FA8-4098-8CE8-5FB0B8E6D2ED}" destId="{B43A276A-EE4C-462D-9D7D-3E1868F91911}" srcOrd="11" destOrd="0" presId="urn:microsoft.com/office/officeart/2005/8/layout/gear1"/>
    <dgm:cxn modelId="{E082475E-AD65-4452-B5B4-55CCC4EC69D7}" type="presParOf" srcId="{4D09215D-9FA8-4098-8CE8-5FB0B8E6D2ED}" destId="{A47A5DE4-544B-43E6-B075-864EB73D1CEB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54D16AA-E8D8-49BA-91DE-73AF1B6ABFE2}" type="doc">
      <dgm:prSet loTypeId="urn:microsoft.com/office/officeart/2008/layout/VerticalCurvedList" loCatId="list" qsTypeId="urn:microsoft.com/office/officeart/2005/8/quickstyle/simple3" qsCatId="simple" csTypeId="urn:microsoft.com/office/officeart/2005/8/colors/accent4_5" csCatId="accent4" phldr="1"/>
      <dgm:spPr/>
      <dgm:t>
        <a:bodyPr/>
        <a:lstStyle/>
        <a:p>
          <a:endParaRPr lang="ru-RU"/>
        </a:p>
      </dgm:t>
    </dgm:pt>
    <dgm:pt modelId="{88113273-FE4E-4005-BAEF-4DA68150423E}">
      <dgm:prSet phldrT="[Текст]"/>
      <dgm:spPr/>
      <dgm:t>
        <a:bodyPr/>
        <a:lstStyle/>
        <a:p>
          <a:r>
            <a:rPr lang="en-US" b="1" dirty="0" err="1"/>
            <a:t>manometr</a:t>
          </a:r>
          <a:r>
            <a:rPr lang="en-US" dirty="0"/>
            <a:t> — </a:t>
          </a:r>
          <a:r>
            <a:rPr lang="en-US" dirty="0" err="1"/>
            <a:t>mutlaq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ortiqcha</a:t>
          </a:r>
          <a:r>
            <a:rPr lang="en-US" dirty="0"/>
            <a:t> </a:t>
          </a:r>
          <a:r>
            <a:rPr lang="en-US" dirty="0" err="1"/>
            <a:t>bosimni</a:t>
          </a:r>
          <a:r>
            <a:rPr lang="en-US" dirty="0"/>
            <a:t> </a:t>
          </a:r>
          <a:r>
            <a:rPr lang="en-US" dirty="0" err="1"/>
            <a:t>o’lchaydi</a:t>
          </a:r>
          <a:endParaRPr lang="ru-RU" dirty="0"/>
        </a:p>
      </dgm:t>
    </dgm:pt>
    <dgm:pt modelId="{3A25AE34-0887-4F9A-8C1C-10092575DB19}" type="parTrans" cxnId="{754C0446-45EC-42B9-9967-9F3E50958056}">
      <dgm:prSet/>
      <dgm:spPr/>
      <dgm:t>
        <a:bodyPr/>
        <a:lstStyle/>
        <a:p>
          <a:endParaRPr lang="ru-RU"/>
        </a:p>
      </dgm:t>
    </dgm:pt>
    <dgm:pt modelId="{6EF6D9C5-8495-4EA8-AA2A-BDEE3E554E7A}" type="sibTrans" cxnId="{754C0446-45EC-42B9-9967-9F3E50958056}">
      <dgm:prSet/>
      <dgm:spPr/>
      <dgm:t>
        <a:bodyPr/>
        <a:lstStyle/>
        <a:p>
          <a:endParaRPr lang="ru-RU"/>
        </a:p>
      </dgm:t>
    </dgm:pt>
    <dgm:pt modelId="{83E5DE1F-48B2-4277-AC9A-40A23361B3C9}">
      <dgm:prSet phldrT="[Текст]"/>
      <dgm:spPr/>
      <dgm:t>
        <a:bodyPr/>
        <a:lstStyle/>
        <a:p>
          <a:r>
            <a:rPr lang="en-US" b="1" dirty="0" err="1"/>
            <a:t>barometr</a:t>
          </a:r>
          <a:r>
            <a:rPr lang="en-US" dirty="0"/>
            <a:t> — </a:t>
          </a:r>
          <a:r>
            <a:rPr lang="en-US" dirty="0" err="1"/>
            <a:t>atmosfera</a:t>
          </a:r>
          <a:r>
            <a:rPr lang="en-US" dirty="0"/>
            <a:t> </a:t>
          </a:r>
          <a:r>
            <a:rPr lang="en-US" dirty="0" err="1"/>
            <a:t>bosimini</a:t>
          </a:r>
          <a:r>
            <a:rPr lang="en-US" dirty="0"/>
            <a:t> </a:t>
          </a:r>
          <a:r>
            <a:rPr lang="en-US" dirty="0" err="1"/>
            <a:t>o’lchaydi</a:t>
          </a:r>
          <a:endParaRPr lang="ru-RU" dirty="0"/>
        </a:p>
      </dgm:t>
    </dgm:pt>
    <dgm:pt modelId="{329FFAD5-EF4F-451C-8FCF-F8C3D3C926AB}" type="parTrans" cxnId="{A10F4F7F-9CD9-4015-AA94-87AFA324A7AA}">
      <dgm:prSet/>
      <dgm:spPr/>
      <dgm:t>
        <a:bodyPr/>
        <a:lstStyle/>
        <a:p>
          <a:endParaRPr lang="ru-RU"/>
        </a:p>
      </dgm:t>
    </dgm:pt>
    <dgm:pt modelId="{0D91B4B5-E229-43F9-8B1B-F376F3678FD2}" type="sibTrans" cxnId="{A10F4F7F-9CD9-4015-AA94-87AFA324A7AA}">
      <dgm:prSet/>
      <dgm:spPr/>
      <dgm:t>
        <a:bodyPr/>
        <a:lstStyle/>
        <a:p>
          <a:endParaRPr lang="ru-RU"/>
        </a:p>
      </dgm:t>
    </dgm:pt>
    <dgm:pt modelId="{3D532787-E1EC-4CF3-89FF-6A55E225E2B0}">
      <dgm:prSet phldrT="[Текст]" custT="1"/>
      <dgm:spPr/>
      <dgm:t>
        <a:bodyPr/>
        <a:lstStyle/>
        <a:p>
          <a:pPr algn="just"/>
          <a:r>
            <a:rPr lang="en-US" sz="1800" b="1" dirty="0" err="1"/>
            <a:t>vakuummetr</a:t>
          </a:r>
          <a:r>
            <a:rPr lang="en-US" sz="2000" b="1" dirty="0"/>
            <a:t> </a:t>
          </a:r>
          <a:r>
            <a:rPr lang="en-US" sz="1800" dirty="0"/>
            <a:t>— </a:t>
          </a:r>
          <a:r>
            <a:rPr lang="en-US" sz="1800" dirty="0" err="1"/>
            <a:t>berk</a:t>
          </a:r>
          <a:r>
            <a:rPr lang="en-US" sz="1800" dirty="0"/>
            <a:t> </a:t>
          </a:r>
          <a:r>
            <a:rPr lang="en-US" sz="1800" dirty="0" err="1"/>
            <a:t>idish</a:t>
          </a:r>
          <a:r>
            <a:rPr lang="en-US" sz="1800" dirty="0"/>
            <a:t> </a:t>
          </a:r>
          <a:r>
            <a:rPr lang="en-US" sz="1800" dirty="0" err="1"/>
            <a:t>ichidagi</a:t>
          </a:r>
          <a:r>
            <a:rPr lang="en-US" sz="1800" dirty="0"/>
            <a:t> </a:t>
          </a:r>
          <a:r>
            <a:rPr lang="en-US" sz="1800" dirty="0" err="1"/>
            <a:t>suyuqlik</a:t>
          </a:r>
          <a:r>
            <a:rPr lang="en-US" sz="1800" dirty="0"/>
            <a:t> </a:t>
          </a:r>
          <a:r>
            <a:rPr lang="en-US" sz="1800" dirty="0" err="1"/>
            <a:t>va</a:t>
          </a:r>
          <a:r>
            <a:rPr lang="en-US" sz="1800" dirty="0"/>
            <a:t> </a:t>
          </a:r>
          <a:r>
            <a:rPr lang="en-US" sz="1800" dirty="0" err="1"/>
            <a:t>gaz</a:t>
          </a:r>
          <a:r>
            <a:rPr lang="en-US" sz="1800" dirty="0"/>
            <a:t> </a:t>
          </a:r>
          <a:r>
            <a:rPr lang="en-US" sz="1800" dirty="0" err="1"/>
            <a:t>bosimining</a:t>
          </a:r>
          <a:r>
            <a:rPr lang="en-US" sz="1800" dirty="0"/>
            <a:t> </a:t>
          </a:r>
          <a:r>
            <a:rPr lang="en-US" sz="1800" dirty="0" err="1"/>
            <a:t>siyraklanishini</a:t>
          </a:r>
          <a:r>
            <a:rPr lang="en-US" sz="1800" dirty="0"/>
            <a:t> </a:t>
          </a:r>
          <a:r>
            <a:rPr lang="en-US" sz="1800" dirty="0" err="1"/>
            <a:t>o’lchaydi</a:t>
          </a:r>
          <a:endParaRPr lang="ru-RU" sz="1800" dirty="0"/>
        </a:p>
      </dgm:t>
    </dgm:pt>
    <dgm:pt modelId="{F0D66E79-2506-44B9-AD37-0B0EE53ACB42}" type="parTrans" cxnId="{F604048B-4491-4D2C-9F93-6AA1DA913C16}">
      <dgm:prSet/>
      <dgm:spPr/>
      <dgm:t>
        <a:bodyPr/>
        <a:lstStyle/>
        <a:p>
          <a:endParaRPr lang="ru-RU"/>
        </a:p>
      </dgm:t>
    </dgm:pt>
    <dgm:pt modelId="{4F5EEB41-9C4F-4B7A-AA0E-97CE419FDA14}" type="sibTrans" cxnId="{F604048B-4491-4D2C-9F93-6AA1DA913C16}">
      <dgm:prSet/>
      <dgm:spPr/>
      <dgm:t>
        <a:bodyPr/>
        <a:lstStyle/>
        <a:p>
          <a:endParaRPr lang="ru-RU"/>
        </a:p>
      </dgm:t>
    </dgm:pt>
    <dgm:pt modelId="{69ACC16F-F176-4B60-88E4-2A113EFD4C46}">
      <dgm:prSet/>
      <dgm:spPr/>
      <dgm:t>
        <a:bodyPr/>
        <a:lstStyle/>
        <a:p>
          <a:pPr algn="just"/>
          <a:r>
            <a:rPr lang="en-US" b="1" dirty="0" err="1"/>
            <a:t>manovakuummetr</a:t>
          </a:r>
          <a:r>
            <a:rPr lang="en-US" dirty="0"/>
            <a:t> — </a:t>
          </a:r>
          <a:r>
            <a:rPr lang="en-US" dirty="0" err="1"/>
            <a:t>ortiqcha</a:t>
          </a:r>
          <a:r>
            <a:rPr lang="en-US" dirty="0"/>
            <a:t> </a:t>
          </a:r>
          <a:r>
            <a:rPr lang="en-US" dirty="0" err="1"/>
            <a:t>bosim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siyraklanishlarni</a:t>
          </a:r>
          <a:r>
            <a:rPr lang="en-US" dirty="0"/>
            <a:t> </a:t>
          </a:r>
          <a:r>
            <a:rPr lang="en-US" dirty="0" err="1"/>
            <a:t>o’lchaydi</a:t>
          </a:r>
          <a:endParaRPr lang="ru-RU" dirty="0"/>
        </a:p>
      </dgm:t>
    </dgm:pt>
    <dgm:pt modelId="{ED352396-0234-4ABE-A401-A0390BFB53E5}" type="parTrans" cxnId="{1E50075B-0C9D-4E34-ABE2-9B6FB20E4147}">
      <dgm:prSet/>
      <dgm:spPr/>
      <dgm:t>
        <a:bodyPr/>
        <a:lstStyle/>
        <a:p>
          <a:endParaRPr lang="ru-RU"/>
        </a:p>
      </dgm:t>
    </dgm:pt>
    <dgm:pt modelId="{99DD5596-015F-4043-AD9A-117C742A9FA1}" type="sibTrans" cxnId="{1E50075B-0C9D-4E34-ABE2-9B6FB20E4147}">
      <dgm:prSet/>
      <dgm:spPr/>
      <dgm:t>
        <a:bodyPr/>
        <a:lstStyle/>
        <a:p>
          <a:endParaRPr lang="ru-RU"/>
        </a:p>
      </dgm:t>
    </dgm:pt>
    <dgm:pt modelId="{2ECBBFFD-06BE-432D-8A10-3B57A669B15F}">
      <dgm:prSet/>
      <dgm:spPr/>
      <dgm:t>
        <a:bodyPr/>
        <a:lstStyle/>
        <a:p>
          <a:r>
            <a:rPr lang="en-US" b="1" dirty="0" err="1"/>
            <a:t>naporomer</a:t>
          </a:r>
          <a:r>
            <a:rPr lang="en-US" dirty="0"/>
            <a:t> — </a:t>
          </a:r>
          <a:r>
            <a:rPr lang="en-US" dirty="0" err="1"/>
            <a:t>kichik</a:t>
          </a:r>
          <a:r>
            <a:rPr lang="en-US" dirty="0"/>
            <a:t> </a:t>
          </a:r>
          <a:r>
            <a:rPr lang="en-US" dirty="0" err="1"/>
            <a:t>qiymatli</a:t>
          </a:r>
          <a:r>
            <a:rPr lang="en-US" dirty="0"/>
            <a:t> </a:t>
          </a:r>
          <a:r>
            <a:rPr lang="en-US" dirty="0" err="1"/>
            <a:t>ortiqcha</a:t>
          </a:r>
          <a:r>
            <a:rPr lang="en-US" dirty="0"/>
            <a:t> </a:t>
          </a:r>
          <a:r>
            <a:rPr lang="en-US" dirty="0" err="1"/>
            <a:t>bosimni</a:t>
          </a:r>
          <a:r>
            <a:rPr lang="en-US" dirty="0"/>
            <a:t> </a:t>
          </a:r>
          <a:r>
            <a:rPr lang="en-US" dirty="0" err="1"/>
            <a:t>o’lchaydi</a:t>
          </a:r>
          <a:endParaRPr lang="ru-RU" dirty="0"/>
        </a:p>
      </dgm:t>
    </dgm:pt>
    <dgm:pt modelId="{28848A9C-2A3F-41F4-AE59-FBBD228D5DB2}" type="parTrans" cxnId="{5884098A-673F-4358-A548-FA3509CF89C5}">
      <dgm:prSet/>
      <dgm:spPr/>
      <dgm:t>
        <a:bodyPr/>
        <a:lstStyle/>
        <a:p>
          <a:endParaRPr lang="ru-RU"/>
        </a:p>
      </dgm:t>
    </dgm:pt>
    <dgm:pt modelId="{E8D28EE4-7D3B-4165-8EDA-51BEA4A04B4C}" type="sibTrans" cxnId="{5884098A-673F-4358-A548-FA3509CF89C5}">
      <dgm:prSet/>
      <dgm:spPr/>
      <dgm:t>
        <a:bodyPr/>
        <a:lstStyle/>
        <a:p>
          <a:endParaRPr lang="ru-RU"/>
        </a:p>
      </dgm:t>
    </dgm:pt>
    <dgm:pt modelId="{583E4F57-0393-4BD6-92AA-6370DC588AB7}">
      <dgm:prSet custT="1"/>
      <dgm:spPr/>
      <dgm:t>
        <a:bodyPr/>
        <a:lstStyle/>
        <a:p>
          <a:r>
            <a:rPr lang="en-US" sz="2000" b="1" dirty="0" err="1"/>
            <a:t>tyagomer</a:t>
          </a:r>
          <a:r>
            <a:rPr lang="en-US" sz="2000" b="1" dirty="0"/>
            <a:t> </a:t>
          </a:r>
          <a:r>
            <a:rPr lang="en-US" sz="2000" dirty="0"/>
            <a:t>— </a:t>
          </a:r>
          <a:r>
            <a:rPr lang="en-US" sz="2000" dirty="0" err="1"/>
            <a:t>kichik</a:t>
          </a:r>
          <a:r>
            <a:rPr lang="en-US" sz="2000" dirty="0"/>
            <a:t> </a:t>
          </a:r>
          <a:r>
            <a:rPr lang="en-US" sz="2000" dirty="0" err="1"/>
            <a:t>qiymatli</a:t>
          </a:r>
          <a:r>
            <a:rPr lang="en-US" sz="2000" dirty="0"/>
            <a:t> </a:t>
          </a:r>
          <a:r>
            <a:rPr lang="en-US" sz="2000" dirty="0" err="1"/>
            <a:t>siyraklanishni</a:t>
          </a:r>
          <a:r>
            <a:rPr lang="en-US" sz="2000" dirty="0"/>
            <a:t> </a:t>
          </a:r>
          <a:r>
            <a:rPr lang="en-US" sz="2000" dirty="0" err="1"/>
            <a:t>o’lchaydi</a:t>
          </a:r>
          <a:endParaRPr lang="ru-RU" sz="2000" dirty="0"/>
        </a:p>
      </dgm:t>
    </dgm:pt>
    <dgm:pt modelId="{08F2403E-4DD6-4F4E-A327-4AEAB5CC7BFC}" type="parTrans" cxnId="{2B4298E1-88A2-4CE9-B03F-FA792413FC45}">
      <dgm:prSet/>
      <dgm:spPr/>
      <dgm:t>
        <a:bodyPr/>
        <a:lstStyle/>
        <a:p>
          <a:endParaRPr lang="ru-RU"/>
        </a:p>
      </dgm:t>
    </dgm:pt>
    <dgm:pt modelId="{BD8E359A-6061-422B-944A-D5C5B10FF876}" type="sibTrans" cxnId="{2B4298E1-88A2-4CE9-B03F-FA792413FC45}">
      <dgm:prSet/>
      <dgm:spPr/>
      <dgm:t>
        <a:bodyPr/>
        <a:lstStyle/>
        <a:p>
          <a:endParaRPr lang="ru-RU"/>
        </a:p>
      </dgm:t>
    </dgm:pt>
    <dgm:pt modelId="{81151BE3-9F1D-4E27-A571-88CEC4B94B12}">
      <dgm:prSet/>
      <dgm:spPr/>
      <dgm:t>
        <a:bodyPr/>
        <a:lstStyle/>
        <a:p>
          <a:r>
            <a:rPr lang="en-US" b="1" dirty="0" err="1"/>
            <a:t>differensial</a:t>
          </a:r>
          <a:r>
            <a:rPr lang="en-US" b="1" dirty="0"/>
            <a:t> </a:t>
          </a:r>
          <a:r>
            <a:rPr lang="en-US" b="1" dirty="0" err="1"/>
            <a:t>manometr</a:t>
          </a:r>
          <a:r>
            <a:rPr lang="en-US" b="1" dirty="0"/>
            <a:t> </a:t>
          </a:r>
          <a:r>
            <a:rPr lang="en-US" dirty="0"/>
            <a:t>— </a:t>
          </a:r>
          <a:r>
            <a:rPr lang="en-US" dirty="0" err="1"/>
            <a:t>ikki</a:t>
          </a:r>
          <a:r>
            <a:rPr lang="en-US" dirty="0"/>
            <a:t> </a:t>
          </a:r>
          <a:r>
            <a:rPr lang="en-US" dirty="0" err="1"/>
            <a:t>bosim</a:t>
          </a:r>
          <a:r>
            <a:rPr lang="en-US" dirty="0"/>
            <a:t> </a:t>
          </a:r>
          <a:r>
            <a:rPr lang="en-US" dirty="0" err="1"/>
            <a:t>ayirmasini</a:t>
          </a:r>
          <a:r>
            <a:rPr lang="en-US" dirty="0"/>
            <a:t> (</a:t>
          </a:r>
          <a:r>
            <a:rPr lang="en-US" dirty="0" err="1"/>
            <a:t>bosimlar</a:t>
          </a:r>
          <a:r>
            <a:rPr lang="en-US" dirty="0"/>
            <a:t> </a:t>
          </a:r>
          <a:r>
            <a:rPr lang="en-US" dirty="0" err="1"/>
            <a:t>farqini</a:t>
          </a:r>
          <a:r>
            <a:rPr lang="en-US" dirty="0"/>
            <a:t>) </a:t>
          </a:r>
          <a:r>
            <a:rPr lang="en-US" dirty="0" err="1"/>
            <a:t>o’lchaydi</a:t>
          </a:r>
          <a:endParaRPr lang="ru-RU" dirty="0"/>
        </a:p>
      </dgm:t>
    </dgm:pt>
    <dgm:pt modelId="{48822AF4-7187-4D75-A7BF-C832B23FA4C1}" type="parTrans" cxnId="{646A0CBC-C85B-4967-BCEF-FF72FC10FBA6}">
      <dgm:prSet/>
      <dgm:spPr/>
      <dgm:t>
        <a:bodyPr/>
        <a:lstStyle/>
        <a:p>
          <a:endParaRPr lang="ru-RU"/>
        </a:p>
      </dgm:t>
    </dgm:pt>
    <dgm:pt modelId="{EC750B04-012F-43D9-BB9C-BB54FB3430F3}" type="sibTrans" cxnId="{646A0CBC-C85B-4967-BCEF-FF72FC10FBA6}">
      <dgm:prSet/>
      <dgm:spPr/>
      <dgm:t>
        <a:bodyPr/>
        <a:lstStyle/>
        <a:p>
          <a:endParaRPr lang="ru-RU"/>
        </a:p>
      </dgm:t>
    </dgm:pt>
    <dgm:pt modelId="{532F76DE-BE58-493C-92D7-1E023DA06A2D}" type="pres">
      <dgm:prSet presAssocID="{454D16AA-E8D8-49BA-91DE-73AF1B6ABFE2}" presName="Name0" presStyleCnt="0">
        <dgm:presLayoutVars>
          <dgm:chMax val="7"/>
          <dgm:chPref val="7"/>
          <dgm:dir/>
        </dgm:presLayoutVars>
      </dgm:prSet>
      <dgm:spPr/>
    </dgm:pt>
    <dgm:pt modelId="{656BB07E-A522-4771-8D9B-01E5BE7E2200}" type="pres">
      <dgm:prSet presAssocID="{454D16AA-E8D8-49BA-91DE-73AF1B6ABFE2}" presName="Name1" presStyleCnt="0"/>
      <dgm:spPr/>
    </dgm:pt>
    <dgm:pt modelId="{B4287C99-E4A2-4B6C-9F41-B8E9E37791F6}" type="pres">
      <dgm:prSet presAssocID="{454D16AA-E8D8-49BA-91DE-73AF1B6ABFE2}" presName="cycle" presStyleCnt="0"/>
      <dgm:spPr/>
    </dgm:pt>
    <dgm:pt modelId="{A6B16C5D-9C9B-4646-AC6D-11A4D9E90667}" type="pres">
      <dgm:prSet presAssocID="{454D16AA-E8D8-49BA-91DE-73AF1B6ABFE2}" presName="srcNode" presStyleLbl="node1" presStyleIdx="0" presStyleCnt="7"/>
      <dgm:spPr/>
    </dgm:pt>
    <dgm:pt modelId="{C6A7FDE8-FECA-4B28-8535-1F48C3FCD778}" type="pres">
      <dgm:prSet presAssocID="{454D16AA-E8D8-49BA-91DE-73AF1B6ABFE2}" presName="conn" presStyleLbl="parChTrans1D2" presStyleIdx="0" presStyleCnt="1"/>
      <dgm:spPr/>
    </dgm:pt>
    <dgm:pt modelId="{76F7301A-8D5A-4F70-95A9-279620D1F44C}" type="pres">
      <dgm:prSet presAssocID="{454D16AA-E8D8-49BA-91DE-73AF1B6ABFE2}" presName="extraNode" presStyleLbl="node1" presStyleIdx="0" presStyleCnt="7"/>
      <dgm:spPr/>
    </dgm:pt>
    <dgm:pt modelId="{2025E315-3092-4EFC-8274-A563526F6CBD}" type="pres">
      <dgm:prSet presAssocID="{454D16AA-E8D8-49BA-91DE-73AF1B6ABFE2}" presName="dstNode" presStyleLbl="node1" presStyleIdx="0" presStyleCnt="7"/>
      <dgm:spPr/>
    </dgm:pt>
    <dgm:pt modelId="{1CA5E611-8861-4205-B89E-A67629760F7F}" type="pres">
      <dgm:prSet presAssocID="{88113273-FE4E-4005-BAEF-4DA68150423E}" presName="text_1" presStyleLbl="node1" presStyleIdx="0" presStyleCnt="7">
        <dgm:presLayoutVars>
          <dgm:bulletEnabled val="1"/>
        </dgm:presLayoutVars>
      </dgm:prSet>
      <dgm:spPr/>
    </dgm:pt>
    <dgm:pt modelId="{BDDA3CBC-B0AB-4772-8252-38A66A280D92}" type="pres">
      <dgm:prSet presAssocID="{88113273-FE4E-4005-BAEF-4DA68150423E}" presName="accent_1" presStyleCnt="0"/>
      <dgm:spPr/>
    </dgm:pt>
    <dgm:pt modelId="{83EF5BC1-D4B8-4F17-9D19-E6D3F54C2AF4}" type="pres">
      <dgm:prSet presAssocID="{88113273-FE4E-4005-BAEF-4DA68150423E}" presName="accentRepeatNode" presStyleLbl="solidFgAcc1" presStyleIdx="0" presStyleCnt="7"/>
      <dgm:spPr/>
    </dgm:pt>
    <dgm:pt modelId="{10F8C5F1-B0FA-410D-A1A7-210CC33DBC44}" type="pres">
      <dgm:prSet presAssocID="{83E5DE1F-48B2-4277-AC9A-40A23361B3C9}" presName="text_2" presStyleLbl="node1" presStyleIdx="1" presStyleCnt="7">
        <dgm:presLayoutVars>
          <dgm:bulletEnabled val="1"/>
        </dgm:presLayoutVars>
      </dgm:prSet>
      <dgm:spPr/>
    </dgm:pt>
    <dgm:pt modelId="{36009AA2-DB35-42CA-9135-73DC041CCF2D}" type="pres">
      <dgm:prSet presAssocID="{83E5DE1F-48B2-4277-AC9A-40A23361B3C9}" presName="accent_2" presStyleCnt="0"/>
      <dgm:spPr/>
    </dgm:pt>
    <dgm:pt modelId="{FD452E01-7085-4BB4-AD94-613483A6DE89}" type="pres">
      <dgm:prSet presAssocID="{83E5DE1F-48B2-4277-AC9A-40A23361B3C9}" presName="accentRepeatNode" presStyleLbl="solidFgAcc1" presStyleIdx="1" presStyleCnt="7"/>
      <dgm:spPr/>
    </dgm:pt>
    <dgm:pt modelId="{50CB950F-E790-4DBE-B027-7C7C0A2B3501}" type="pres">
      <dgm:prSet presAssocID="{3D532787-E1EC-4CF3-89FF-6A55E225E2B0}" presName="text_3" presStyleLbl="node1" presStyleIdx="2" presStyleCnt="7">
        <dgm:presLayoutVars>
          <dgm:bulletEnabled val="1"/>
        </dgm:presLayoutVars>
      </dgm:prSet>
      <dgm:spPr/>
    </dgm:pt>
    <dgm:pt modelId="{8154D0BE-6545-4CAD-9B63-D879D2C7D465}" type="pres">
      <dgm:prSet presAssocID="{3D532787-E1EC-4CF3-89FF-6A55E225E2B0}" presName="accent_3" presStyleCnt="0"/>
      <dgm:spPr/>
    </dgm:pt>
    <dgm:pt modelId="{ADEBF729-A8B7-4F3B-9D12-879C35C89DD9}" type="pres">
      <dgm:prSet presAssocID="{3D532787-E1EC-4CF3-89FF-6A55E225E2B0}" presName="accentRepeatNode" presStyleLbl="solidFgAcc1" presStyleIdx="2" presStyleCnt="7"/>
      <dgm:spPr/>
    </dgm:pt>
    <dgm:pt modelId="{A91DFF1E-89CA-4891-95F2-C325459F3D98}" type="pres">
      <dgm:prSet presAssocID="{69ACC16F-F176-4B60-88E4-2A113EFD4C46}" presName="text_4" presStyleLbl="node1" presStyleIdx="3" presStyleCnt="7">
        <dgm:presLayoutVars>
          <dgm:bulletEnabled val="1"/>
        </dgm:presLayoutVars>
      </dgm:prSet>
      <dgm:spPr/>
    </dgm:pt>
    <dgm:pt modelId="{6E898E5A-9015-43BE-989D-E95F147C3299}" type="pres">
      <dgm:prSet presAssocID="{69ACC16F-F176-4B60-88E4-2A113EFD4C46}" presName="accent_4" presStyleCnt="0"/>
      <dgm:spPr/>
    </dgm:pt>
    <dgm:pt modelId="{73B30160-ABEB-44E3-BA8F-2A9077966F2F}" type="pres">
      <dgm:prSet presAssocID="{69ACC16F-F176-4B60-88E4-2A113EFD4C46}" presName="accentRepeatNode" presStyleLbl="solidFgAcc1" presStyleIdx="3" presStyleCnt="7"/>
      <dgm:spPr/>
    </dgm:pt>
    <dgm:pt modelId="{ACE00683-D858-482B-87C4-EE2544296885}" type="pres">
      <dgm:prSet presAssocID="{2ECBBFFD-06BE-432D-8A10-3B57A669B15F}" presName="text_5" presStyleLbl="node1" presStyleIdx="4" presStyleCnt="7">
        <dgm:presLayoutVars>
          <dgm:bulletEnabled val="1"/>
        </dgm:presLayoutVars>
      </dgm:prSet>
      <dgm:spPr/>
    </dgm:pt>
    <dgm:pt modelId="{B1971283-1236-4F8F-8C6A-8E089E9BA869}" type="pres">
      <dgm:prSet presAssocID="{2ECBBFFD-06BE-432D-8A10-3B57A669B15F}" presName="accent_5" presStyleCnt="0"/>
      <dgm:spPr/>
    </dgm:pt>
    <dgm:pt modelId="{7E77E07F-F878-4AEB-8506-B9C6A40F3793}" type="pres">
      <dgm:prSet presAssocID="{2ECBBFFD-06BE-432D-8A10-3B57A669B15F}" presName="accentRepeatNode" presStyleLbl="solidFgAcc1" presStyleIdx="4" presStyleCnt="7"/>
      <dgm:spPr/>
    </dgm:pt>
    <dgm:pt modelId="{C43EE667-FE45-4492-9A4A-E650382846BE}" type="pres">
      <dgm:prSet presAssocID="{583E4F57-0393-4BD6-92AA-6370DC588AB7}" presName="text_6" presStyleLbl="node1" presStyleIdx="5" presStyleCnt="7">
        <dgm:presLayoutVars>
          <dgm:bulletEnabled val="1"/>
        </dgm:presLayoutVars>
      </dgm:prSet>
      <dgm:spPr/>
    </dgm:pt>
    <dgm:pt modelId="{20FCAD47-D20F-473E-B68E-BB3CE96A9CE1}" type="pres">
      <dgm:prSet presAssocID="{583E4F57-0393-4BD6-92AA-6370DC588AB7}" presName="accent_6" presStyleCnt="0"/>
      <dgm:spPr/>
    </dgm:pt>
    <dgm:pt modelId="{3E98796A-B24E-4564-B1A3-F4EE0634E648}" type="pres">
      <dgm:prSet presAssocID="{583E4F57-0393-4BD6-92AA-6370DC588AB7}" presName="accentRepeatNode" presStyleLbl="solidFgAcc1" presStyleIdx="5" presStyleCnt="7"/>
      <dgm:spPr/>
    </dgm:pt>
    <dgm:pt modelId="{42E984E0-44D5-41FC-9160-571A4C21BDBC}" type="pres">
      <dgm:prSet presAssocID="{81151BE3-9F1D-4E27-A571-88CEC4B94B12}" presName="text_7" presStyleLbl="node1" presStyleIdx="6" presStyleCnt="7">
        <dgm:presLayoutVars>
          <dgm:bulletEnabled val="1"/>
        </dgm:presLayoutVars>
      </dgm:prSet>
      <dgm:spPr/>
    </dgm:pt>
    <dgm:pt modelId="{D33F4DE5-F1F3-4145-8A19-B05FD5103965}" type="pres">
      <dgm:prSet presAssocID="{81151BE3-9F1D-4E27-A571-88CEC4B94B12}" presName="accent_7" presStyleCnt="0"/>
      <dgm:spPr/>
    </dgm:pt>
    <dgm:pt modelId="{43D31073-4A86-4F8B-BE64-D077F447E201}" type="pres">
      <dgm:prSet presAssocID="{81151BE3-9F1D-4E27-A571-88CEC4B94B12}" presName="accentRepeatNode" presStyleLbl="solidFgAcc1" presStyleIdx="6" presStyleCnt="7"/>
      <dgm:spPr/>
    </dgm:pt>
  </dgm:ptLst>
  <dgm:cxnLst>
    <dgm:cxn modelId="{6E08DA1E-1C9B-4928-9568-F5C4D15960D6}" type="presOf" srcId="{88113273-FE4E-4005-BAEF-4DA68150423E}" destId="{1CA5E611-8861-4205-B89E-A67629760F7F}" srcOrd="0" destOrd="0" presId="urn:microsoft.com/office/officeart/2008/layout/VerticalCurvedList"/>
    <dgm:cxn modelId="{1E50075B-0C9D-4E34-ABE2-9B6FB20E4147}" srcId="{454D16AA-E8D8-49BA-91DE-73AF1B6ABFE2}" destId="{69ACC16F-F176-4B60-88E4-2A113EFD4C46}" srcOrd="3" destOrd="0" parTransId="{ED352396-0234-4ABE-A401-A0390BFB53E5}" sibTransId="{99DD5596-015F-4043-AD9A-117C742A9FA1}"/>
    <dgm:cxn modelId="{754C0446-45EC-42B9-9967-9F3E50958056}" srcId="{454D16AA-E8D8-49BA-91DE-73AF1B6ABFE2}" destId="{88113273-FE4E-4005-BAEF-4DA68150423E}" srcOrd="0" destOrd="0" parTransId="{3A25AE34-0887-4F9A-8C1C-10092575DB19}" sibTransId="{6EF6D9C5-8495-4EA8-AA2A-BDEE3E554E7A}"/>
    <dgm:cxn modelId="{EC80D86F-FD9D-4250-BE24-3EDAF1014D49}" type="presOf" srcId="{2ECBBFFD-06BE-432D-8A10-3B57A669B15F}" destId="{ACE00683-D858-482B-87C4-EE2544296885}" srcOrd="0" destOrd="0" presId="urn:microsoft.com/office/officeart/2008/layout/VerticalCurvedList"/>
    <dgm:cxn modelId="{9B6DBF54-8D41-4C92-8135-F8EDD9DFDB86}" type="presOf" srcId="{69ACC16F-F176-4B60-88E4-2A113EFD4C46}" destId="{A91DFF1E-89CA-4891-95F2-C325459F3D98}" srcOrd="0" destOrd="0" presId="urn:microsoft.com/office/officeart/2008/layout/VerticalCurvedList"/>
    <dgm:cxn modelId="{41C85A59-385D-4A06-9EB5-E3398323F15E}" type="presOf" srcId="{83E5DE1F-48B2-4277-AC9A-40A23361B3C9}" destId="{10F8C5F1-B0FA-410D-A1A7-210CC33DBC44}" srcOrd="0" destOrd="0" presId="urn:microsoft.com/office/officeart/2008/layout/VerticalCurvedList"/>
    <dgm:cxn modelId="{4CCF0D7C-F33B-4B33-B642-FB2EFF847BA4}" type="presOf" srcId="{81151BE3-9F1D-4E27-A571-88CEC4B94B12}" destId="{42E984E0-44D5-41FC-9160-571A4C21BDBC}" srcOrd="0" destOrd="0" presId="urn:microsoft.com/office/officeart/2008/layout/VerticalCurvedList"/>
    <dgm:cxn modelId="{A10F4F7F-9CD9-4015-AA94-87AFA324A7AA}" srcId="{454D16AA-E8D8-49BA-91DE-73AF1B6ABFE2}" destId="{83E5DE1F-48B2-4277-AC9A-40A23361B3C9}" srcOrd="1" destOrd="0" parTransId="{329FFAD5-EF4F-451C-8FCF-F8C3D3C926AB}" sibTransId="{0D91B4B5-E229-43F9-8B1B-F376F3678FD2}"/>
    <dgm:cxn modelId="{5884098A-673F-4358-A548-FA3509CF89C5}" srcId="{454D16AA-E8D8-49BA-91DE-73AF1B6ABFE2}" destId="{2ECBBFFD-06BE-432D-8A10-3B57A669B15F}" srcOrd="4" destOrd="0" parTransId="{28848A9C-2A3F-41F4-AE59-FBBD228D5DB2}" sibTransId="{E8D28EE4-7D3B-4165-8EDA-51BEA4A04B4C}"/>
    <dgm:cxn modelId="{F604048B-4491-4D2C-9F93-6AA1DA913C16}" srcId="{454D16AA-E8D8-49BA-91DE-73AF1B6ABFE2}" destId="{3D532787-E1EC-4CF3-89FF-6A55E225E2B0}" srcOrd="2" destOrd="0" parTransId="{F0D66E79-2506-44B9-AD37-0B0EE53ACB42}" sibTransId="{4F5EEB41-9C4F-4B7A-AA0E-97CE419FDA14}"/>
    <dgm:cxn modelId="{BD872F93-FE62-4BEA-B037-A9A1DC49CCC3}" type="presOf" srcId="{583E4F57-0393-4BD6-92AA-6370DC588AB7}" destId="{C43EE667-FE45-4492-9A4A-E650382846BE}" srcOrd="0" destOrd="0" presId="urn:microsoft.com/office/officeart/2008/layout/VerticalCurvedList"/>
    <dgm:cxn modelId="{0DDF4BAE-6331-452F-AEF1-875F28BDAB1B}" type="presOf" srcId="{6EF6D9C5-8495-4EA8-AA2A-BDEE3E554E7A}" destId="{C6A7FDE8-FECA-4B28-8535-1F48C3FCD778}" srcOrd="0" destOrd="0" presId="urn:microsoft.com/office/officeart/2008/layout/VerticalCurvedList"/>
    <dgm:cxn modelId="{646A0CBC-C85B-4967-BCEF-FF72FC10FBA6}" srcId="{454D16AA-E8D8-49BA-91DE-73AF1B6ABFE2}" destId="{81151BE3-9F1D-4E27-A571-88CEC4B94B12}" srcOrd="6" destOrd="0" parTransId="{48822AF4-7187-4D75-A7BF-C832B23FA4C1}" sibTransId="{EC750B04-012F-43D9-BB9C-BB54FB3430F3}"/>
    <dgm:cxn modelId="{8A25E3CB-0898-490E-A8BE-F026CAB41BAB}" type="presOf" srcId="{454D16AA-E8D8-49BA-91DE-73AF1B6ABFE2}" destId="{532F76DE-BE58-493C-92D7-1E023DA06A2D}" srcOrd="0" destOrd="0" presId="urn:microsoft.com/office/officeart/2008/layout/VerticalCurvedList"/>
    <dgm:cxn modelId="{0E5627D5-1178-49D1-BCA6-4B843BA331EE}" type="presOf" srcId="{3D532787-E1EC-4CF3-89FF-6A55E225E2B0}" destId="{50CB950F-E790-4DBE-B027-7C7C0A2B3501}" srcOrd="0" destOrd="0" presId="urn:microsoft.com/office/officeart/2008/layout/VerticalCurvedList"/>
    <dgm:cxn modelId="{2B4298E1-88A2-4CE9-B03F-FA792413FC45}" srcId="{454D16AA-E8D8-49BA-91DE-73AF1B6ABFE2}" destId="{583E4F57-0393-4BD6-92AA-6370DC588AB7}" srcOrd="5" destOrd="0" parTransId="{08F2403E-4DD6-4F4E-A327-4AEAB5CC7BFC}" sibTransId="{BD8E359A-6061-422B-944A-D5C5B10FF876}"/>
    <dgm:cxn modelId="{9F1330A4-1379-4D88-B363-6444EDCCF1F5}" type="presParOf" srcId="{532F76DE-BE58-493C-92D7-1E023DA06A2D}" destId="{656BB07E-A522-4771-8D9B-01E5BE7E2200}" srcOrd="0" destOrd="0" presId="urn:microsoft.com/office/officeart/2008/layout/VerticalCurvedList"/>
    <dgm:cxn modelId="{D4607BD0-FDE3-4E18-A679-52987DAE84AB}" type="presParOf" srcId="{656BB07E-A522-4771-8D9B-01E5BE7E2200}" destId="{B4287C99-E4A2-4B6C-9F41-B8E9E37791F6}" srcOrd="0" destOrd="0" presId="urn:microsoft.com/office/officeart/2008/layout/VerticalCurvedList"/>
    <dgm:cxn modelId="{A5DAE4BB-92DC-4227-9DE1-8C38E953A143}" type="presParOf" srcId="{B4287C99-E4A2-4B6C-9F41-B8E9E37791F6}" destId="{A6B16C5D-9C9B-4646-AC6D-11A4D9E90667}" srcOrd="0" destOrd="0" presId="urn:microsoft.com/office/officeart/2008/layout/VerticalCurvedList"/>
    <dgm:cxn modelId="{4206FFAF-FFED-4F60-9D58-BAAD8289A59A}" type="presParOf" srcId="{B4287C99-E4A2-4B6C-9F41-B8E9E37791F6}" destId="{C6A7FDE8-FECA-4B28-8535-1F48C3FCD778}" srcOrd="1" destOrd="0" presId="urn:microsoft.com/office/officeart/2008/layout/VerticalCurvedList"/>
    <dgm:cxn modelId="{169E9E03-B48F-45F9-8373-FCDA91DF9CEC}" type="presParOf" srcId="{B4287C99-E4A2-4B6C-9F41-B8E9E37791F6}" destId="{76F7301A-8D5A-4F70-95A9-279620D1F44C}" srcOrd="2" destOrd="0" presId="urn:microsoft.com/office/officeart/2008/layout/VerticalCurvedList"/>
    <dgm:cxn modelId="{BE89D73C-AAED-4518-929D-5D0BFA1BE14D}" type="presParOf" srcId="{B4287C99-E4A2-4B6C-9F41-B8E9E37791F6}" destId="{2025E315-3092-4EFC-8274-A563526F6CBD}" srcOrd="3" destOrd="0" presId="urn:microsoft.com/office/officeart/2008/layout/VerticalCurvedList"/>
    <dgm:cxn modelId="{F09B7910-F527-4CD9-98B9-22C5CE717908}" type="presParOf" srcId="{656BB07E-A522-4771-8D9B-01E5BE7E2200}" destId="{1CA5E611-8861-4205-B89E-A67629760F7F}" srcOrd="1" destOrd="0" presId="urn:microsoft.com/office/officeart/2008/layout/VerticalCurvedList"/>
    <dgm:cxn modelId="{177FB906-AE5F-4A73-A96A-66987452BC37}" type="presParOf" srcId="{656BB07E-A522-4771-8D9B-01E5BE7E2200}" destId="{BDDA3CBC-B0AB-4772-8252-38A66A280D92}" srcOrd="2" destOrd="0" presId="urn:microsoft.com/office/officeart/2008/layout/VerticalCurvedList"/>
    <dgm:cxn modelId="{1296A10C-039B-4EEE-935C-7CCCCEF4940B}" type="presParOf" srcId="{BDDA3CBC-B0AB-4772-8252-38A66A280D92}" destId="{83EF5BC1-D4B8-4F17-9D19-E6D3F54C2AF4}" srcOrd="0" destOrd="0" presId="urn:microsoft.com/office/officeart/2008/layout/VerticalCurvedList"/>
    <dgm:cxn modelId="{3BA7E934-5F38-48DE-BBB4-465A6E61D6DA}" type="presParOf" srcId="{656BB07E-A522-4771-8D9B-01E5BE7E2200}" destId="{10F8C5F1-B0FA-410D-A1A7-210CC33DBC44}" srcOrd="3" destOrd="0" presId="urn:microsoft.com/office/officeart/2008/layout/VerticalCurvedList"/>
    <dgm:cxn modelId="{76809A5B-FF9D-43F2-94F6-7F6DEBA123AD}" type="presParOf" srcId="{656BB07E-A522-4771-8D9B-01E5BE7E2200}" destId="{36009AA2-DB35-42CA-9135-73DC041CCF2D}" srcOrd="4" destOrd="0" presId="urn:microsoft.com/office/officeart/2008/layout/VerticalCurvedList"/>
    <dgm:cxn modelId="{20EBDAE7-17BD-43B8-AF80-E1180511D6AA}" type="presParOf" srcId="{36009AA2-DB35-42CA-9135-73DC041CCF2D}" destId="{FD452E01-7085-4BB4-AD94-613483A6DE89}" srcOrd="0" destOrd="0" presId="urn:microsoft.com/office/officeart/2008/layout/VerticalCurvedList"/>
    <dgm:cxn modelId="{D6339BD2-1A1E-438D-BA5D-9CFC4079D1AB}" type="presParOf" srcId="{656BB07E-A522-4771-8D9B-01E5BE7E2200}" destId="{50CB950F-E790-4DBE-B027-7C7C0A2B3501}" srcOrd="5" destOrd="0" presId="urn:microsoft.com/office/officeart/2008/layout/VerticalCurvedList"/>
    <dgm:cxn modelId="{1CC620BA-4F4D-47D6-8E4E-36F87A1FECC7}" type="presParOf" srcId="{656BB07E-A522-4771-8D9B-01E5BE7E2200}" destId="{8154D0BE-6545-4CAD-9B63-D879D2C7D465}" srcOrd="6" destOrd="0" presId="urn:microsoft.com/office/officeart/2008/layout/VerticalCurvedList"/>
    <dgm:cxn modelId="{81347867-2B82-4164-A84B-84A9586D2E43}" type="presParOf" srcId="{8154D0BE-6545-4CAD-9B63-D879D2C7D465}" destId="{ADEBF729-A8B7-4F3B-9D12-879C35C89DD9}" srcOrd="0" destOrd="0" presId="urn:microsoft.com/office/officeart/2008/layout/VerticalCurvedList"/>
    <dgm:cxn modelId="{1E13A581-9867-4A42-8837-D1D0B28F9098}" type="presParOf" srcId="{656BB07E-A522-4771-8D9B-01E5BE7E2200}" destId="{A91DFF1E-89CA-4891-95F2-C325459F3D98}" srcOrd="7" destOrd="0" presId="urn:microsoft.com/office/officeart/2008/layout/VerticalCurvedList"/>
    <dgm:cxn modelId="{701C4FFC-6A4B-4262-8AD7-1A3037D46F4C}" type="presParOf" srcId="{656BB07E-A522-4771-8D9B-01E5BE7E2200}" destId="{6E898E5A-9015-43BE-989D-E95F147C3299}" srcOrd="8" destOrd="0" presId="urn:microsoft.com/office/officeart/2008/layout/VerticalCurvedList"/>
    <dgm:cxn modelId="{2F1410BF-E9BF-4A5B-B2BC-A311440E7C1B}" type="presParOf" srcId="{6E898E5A-9015-43BE-989D-E95F147C3299}" destId="{73B30160-ABEB-44E3-BA8F-2A9077966F2F}" srcOrd="0" destOrd="0" presId="urn:microsoft.com/office/officeart/2008/layout/VerticalCurvedList"/>
    <dgm:cxn modelId="{8E0DEED9-5365-4D28-802C-84ABAB1B12BD}" type="presParOf" srcId="{656BB07E-A522-4771-8D9B-01E5BE7E2200}" destId="{ACE00683-D858-482B-87C4-EE2544296885}" srcOrd="9" destOrd="0" presId="urn:microsoft.com/office/officeart/2008/layout/VerticalCurvedList"/>
    <dgm:cxn modelId="{729C1DBD-1B2E-4938-B080-59C131523305}" type="presParOf" srcId="{656BB07E-A522-4771-8D9B-01E5BE7E2200}" destId="{B1971283-1236-4F8F-8C6A-8E089E9BA869}" srcOrd="10" destOrd="0" presId="urn:microsoft.com/office/officeart/2008/layout/VerticalCurvedList"/>
    <dgm:cxn modelId="{017F9374-24BA-4595-807E-1D80CB29A7BD}" type="presParOf" srcId="{B1971283-1236-4F8F-8C6A-8E089E9BA869}" destId="{7E77E07F-F878-4AEB-8506-B9C6A40F3793}" srcOrd="0" destOrd="0" presId="urn:microsoft.com/office/officeart/2008/layout/VerticalCurvedList"/>
    <dgm:cxn modelId="{76510EC7-59F7-44BD-AD0D-9DA3828539D3}" type="presParOf" srcId="{656BB07E-A522-4771-8D9B-01E5BE7E2200}" destId="{C43EE667-FE45-4492-9A4A-E650382846BE}" srcOrd="11" destOrd="0" presId="urn:microsoft.com/office/officeart/2008/layout/VerticalCurvedList"/>
    <dgm:cxn modelId="{B87FF6ED-C958-4BA8-B31D-46E7578FEE06}" type="presParOf" srcId="{656BB07E-A522-4771-8D9B-01E5BE7E2200}" destId="{20FCAD47-D20F-473E-B68E-BB3CE96A9CE1}" srcOrd="12" destOrd="0" presId="urn:microsoft.com/office/officeart/2008/layout/VerticalCurvedList"/>
    <dgm:cxn modelId="{DDB53402-9931-44E3-8230-9531545B162A}" type="presParOf" srcId="{20FCAD47-D20F-473E-B68E-BB3CE96A9CE1}" destId="{3E98796A-B24E-4564-B1A3-F4EE0634E648}" srcOrd="0" destOrd="0" presId="urn:microsoft.com/office/officeart/2008/layout/VerticalCurvedList"/>
    <dgm:cxn modelId="{61032C42-5BB3-4038-8C7A-010EDB59D010}" type="presParOf" srcId="{656BB07E-A522-4771-8D9B-01E5BE7E2200}" destId="{42E984E0-44D5-41FC-9160-571A4C21BDBC}" srcOrd="13" destOrd="0" presId="urn:microsoft.com/office/officeart/2008/layout/VerticalCurvedList"/>
    <dgm:cxn modelId="{86A31F60-3E03-407C-9817-E20C3457F2AB}" type="presParOf" srcId="{656BB07E-A522-4771-8D9B-01E5BE7E2200}" destId="{D33F4DE5-F1F3-4145-8A19-B05FD5103965}" srcOrd="14" destOrd="0" presId="urn:microsoft.com/office/officeart/2008/layout/VerticalCurvedList"/>
    <dgm:cxn modelId="{0B924702-6D70-4FCF-9250-DA60E078CB2C}" type="presParOf" srcId="{D33F4DE5-F1F3-4145-8A19-B05FD5103965}" destId="{43D31073-4A86-4F8B-BE64-D077F447E20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5D34FF4-FF38-4C28-B23F-25BF14528AAF}" type="doc">
      <dgm:prSet loTypeId="urn:microsoft.com/office/officeart/2005/8/layout/list1" loCatId="list" qsTypeId="urn:microsoft.com/office/officeart/2005/8/quickstyle/simple3" qsCatId="simple" csTypeId="urn:microsoft.com/office/officeart/2005/8/colors/accent6_4" csCatId="accent6" phldr="1"/>
      <dgm:spPr/>
      <dgm:t>
        <a:bodyPr/>
        <a:lstStyle/>
        <a:p>
          <a:endParaRPr lang="ru-RU"/>
        </a:p>
      </dgm:t>
    </dgm:pt>
    <dgm:pt modelId="{4CED195E-2718-4223-BE78-FF7D8BA6CF84}">
      <dgm:prSet phldrT="[Текст]" custT="1"/>
      <dgm:spPr/>
      <dgm:t>
        <a:bodyPr/>
        <a:lstStyle/>
        <a:p>
          <a:r>
            <a:rPr lang="en-AU" sz="2000" dirty="0">
              <a:latin typeface="Arial" pitchFamily="34" charset="0"/>
              <a:cs typeface="Arial" pitchFamily="34" charset="0"/>
            </a:rPr>
            <a:t>bosim </a:t>
          </a:r>
          <a:r>
            <a:rPr lang="en-AU" sz="2000" dirty="0" err="1">
              <a:latin typeface="Arial" pitchFamily="34" charset="0"/>
              <a:cs typeface="Arial" pitchFamily="34" charset="0"/>
            </a:rPr>
            <a:t>farqini</a:t>
          </a:r>
          <a:r>
            <a:rPr lang="en-AU" sz="2000" dirty="0">
              <a:latin typeface="Arial" pitchFamily="34" charset="0"/>
              <a:cs typeface="Arial" pitchFamily="34" charset="0"/>
            </a:rPr>
            <a:t> </a:t>
          </a:r>
          <a:r>
            <a:rPr lang="en-AU" sz="2000" dirty="0" err="1">
              <a:latin typeface="Arial" pitchFamily="34" charset="0"/>
              <a:cs typeface="Arial" pitchFamily="34" charset="0"/>
            </a:rPr>
            <a:t>o`lchagich</a:t>
          </a:r>
          <a:endParaRPr lang="ru-RU" sz="2000" dirty="0"/>
        </a:p>
      </dgm:t>
    </dgm:pt>
    <dgm:pt modelId="{57767FDF-0999-457D-9BFA-75E2B53955C3}" type="parTrans" cxnId="{FB3BC43E-1FF2-4F5E-8555-F5312B3D93CB}">
      <dgm:prSet/>
      <dgm:spPr/>
      <dgm:t>
        <a:bodyPr/>
        <a:lstStyle/>
        <a:p>
          <a:endParaRPr lang="ru-RU" sz="1200"/>
        </a:p>
      </dgm:t>
    </dgm:pt>
    <dgm:pt modelId="{4C13B983-4F60-4095-A42E-67986CB0E57D}" type="sibTrans" cxnId="{FB3BC43E-1FF2-4F5E-8555-F5312B3D93CB}">
      <dgm:prSet/>
      <dgm:spPr/>
      <dgm:t>
        <a:bodyPr/>
        <a:lstStyle/>
        <a:p>
          <a:endParaRPr lang="ru-RU" sz="1200"/>
        </a:p>
      </dgm:t>
    </dgm:pt>
    <dgm:pt modelId="{56068A04-F2E9-4DAB-BDC8-3BE88D3A9F5B}">
      <dgm:prSet phldrT="[Текст]" custT="1"/>
      <dgm:spPr/>
      <dgm:t>
        <a:bodyPr/>
        <a:lstStyle/>
        <a:p>
          <a:r>
            <a:rPr lang="en-AU" sz="2000" dirty="0">
              <a:latin typeface="Arial" pitchFamily="34" charset="0"/>
              <a:cs typeface="Arial" pitchFamily="34" charset="0"/>
            </a:rPr>
            <a:t>sarf </a:t>
          </a:r>
          <a:r>
            <a:rPr lang="en-AU" sz="2000" dirty="0" err="1">
              <a:latin typeface="Arial" pitchFamily="34" charset="0"/>
              <a:cs typeface="Arial" pitchFamily="34" charset="0"/>
            </a:rPr>
            <a:t>o'lchagich</a:t>
          </a:r>
          <a:r>
            <a:rPr lang="en-AU" sz="2000" dirty="0">
              <a:latin typeface="Arial" pitchFamily="34" charset="0"/>
              <a:cs typeface="Arial" pitchFamily="34" charset="0"/>
            </a:rPr>
            <a:t> </a:t>
          </a:r>
          <a:endParaRPr lang="ru-RU" sz="2000" dirty="0"/>
        </a:p>
      </dgm:t>
    </dgm:pt>
    <dgm:pt modelId="{F7CE6BA1-C969-41DC-ADC1-6E5EDBE03F52}" type="parTrans" cxnId="{7611A3A5-9C1F-419A-8AFF-E3F332474FF8}">
      <dgm:prSet/>
      <dgm:spPr/>
      <dgm:t>
        <a:bodyPr/>
        <a:lstStyle/>
        <a:p>
          <a:endParaRPr lang="ru-RU" sz="1200"/>
        </a:p>
      </dgm:t>
    </dgm:pt>
    <dgm:pt modelId="{E8ADB005-F867-4F76-8539-5D7F2B211F9F}" type="sibTrans" cxnId="{7611A3A5-9C1F-419A-8AFF-E3F332474FF8}">
      <dgm:prSet/>
      <dgm:spPr/>
      <dgm:t>
        <a:bodyPr/>
        <a:lstStyle/>
        <a:p>
          <a:endParaRPr lang="ru-RU" sz="1200"/>
        </a:p>
      </dgm:t>
    </dgm:pt>
    <dgm:pt modelId="{9E6D62A2-3EF9-43E4-A750-C51B3528F9DA}">
      <dgm:prSet phldrT="[Текст]" custT="1"/>
      <dgm:spPr/>
      <dgm:t>
        <a:bodyPr/>
        <a:lstStyle/>
        <a:p>
          <a:r>
            <a:rPr lang="en-AU" sz="2000" dirty="0">
              <a:latin typeface="Arial" pitchFamily="34" charset="0"/>
              <a:cs typeface="Arial" pitchFamily="34" charset="0"/>
            </a:rPr>
            <a:t>sath </a:t>
          </a:r>
          <a:r>
            <a:rPr lang="en-AU" sz="2000" dirty="0" err="1">
              <a:latin typeface="Arial" pitchFamily="34" charset="0"/>
              <a:cs typeface="Arial" pitchFamily="34" charset="0"/>
            </a:rPr>
            <a:t>o'lchagich</a:t>
          </a:r>
          <a:endParaRPr lang="ru-RU" sz="2000" dirty="0"/>
        </a:p>
      </dgm:t>
    </dgm:pt>
    <dgm:pt modelId="{619CA01D-1DA8-4D65-8F6E-07522E7E4924}" type="parTrans" cxnId="{20EC3709-5253-41D2-947A-76D2C22E0358}">
      <dgm:prSet/>
      <dgm:spPr/>
      <dgm:t>
        <a:bodyPr/>
        <a:lstStyle/>
        <a:p>
          <a:endParaRPr lang="ru-RU" sz="1200"/>
        </a:p>
      </dgm:t>
    </dgm:pt>
    <dgm:pt modelId="{ED60DAAB-A993-4905-AB1E-805E988F6CED}" type="sibTrans" cxnId="{20EC3709-5253-41D2-947A-76D2C22E0358}">
      <dgm:prSet/>
      <dgm:spPr/>
      <dgm:t>
        <a:bodyPr/>
        <a:lstStyle/>
        <a:p>
          <a:endParaRPr lang="ru-RU" sz="1200"/>
        </a:p>
      </dgm:t>
    </dgm:pt>
    <dgm:pt modelId="{7DD4A3DD-E0A9-42B3-B420-98D3E6A39E32}" type="pres">
      <dgm:prSet presAssocID="{F5D34FF4-FF38-4C28-B23F-25BF14528AAF}" presName="linear" presStyleCnt="0">
        <dgm:presLayoutVars>
          <dgm:dir/>
          <dgm:animLvl val="lvl"/>
          <dgm:resizeHandles val="exact"/>
        </dgm:presLayoutVars>
      </dgm:prSet>
      <dgm:spPr/>
    </dgm:pt>
    <dgm:pt modelId="{DB6EB02C-479B-47A7-8C4B-DCD2A5AA5EC1}" type="pres">
      <dgm:prSet presAssocID="{4CED195E-2718-4223-BE78-FF7D8BA6CF84}" presName="parentLin" presStyleCnt="0"/>
      <dgm:spPr/>
    </dgm:pt>
    <dgm:pt modelId="{3EC00B41-9B0C-43E6-B461-3C3128EBE73A}" type="pres">
      <dgm:prSet presAssocID="{4CED195E-2718-4223-BE78-FF7D8BA6CF84}" presName="parentLeftMargin" presStyleLbl="node1" presStyleIdx="0" presStyleCnt="3"/>
      <dgm:spPr/>
    </dgm:pt>
    <dgm:pt modelId="{43172580-7355-4197-9921-01EC9AAE8359}" type="pres">
      <dgm:prSet presAssocID="{4CED195E-2718-4223-BE78-FF7D8BA6CF84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D0E46F51-2AA2-4DBB-92D3-ECB664399DA2}" type="pres">
      <dgm:prSet presAssocID="{4CED195E-2718-4223-BE78-FF7D8BA6CF84}" presName="negativeSpace" presStyleCnt="0"/>
      <dgm:spPr/>
    </dgm:pt>
    <dgm:pt modelId="{0351BCFF-24A0-4B3F-A20F-9409F2ED9340}" type="pres">
      <dgm:prSet presAssocID="{4CED195E-2718-4223-BE78-FF7D8BA6CF84}" presName="childText" presStyleLbl="conFgAcc1" presStyleIdx="0" presStyleCnt="3">
        <dgm:presLayoutVars>
          <dgm:bulletEnabled val="1"/>
        </dgm:presLayoutVars>
      </dgm:prSet>
      <dgm:spPr/>
    </dgm:pt>
    <dgm:pt modelId="{6742FA49-2E4D-47C4-96C7-C2F84360EFC1}" type="pres">
      <dgm:prSet presAssocID="{4C13B983-4F60-4095-A42E-67986CB0E57D}" presName="spaceBetweenRectangles" presStyleCnt="0"/>
      <dgm:spPr/>
    </dgm:pt>
    <dgm:pt modelId="{A222BF8A-81BE-4A12-969D-377AA08D84EA}" type="pres">
      <dgm:prSet presAssocID="{56068A04-F2E9-4DAB-BDC8-3BE88D3A9F5B}" presName="parentLin" presStyleCnt="0"/>
      <dgm:spPr/>
    </dgm:pt>
    <dgm:pt modelId="{D3CF4BF1-E9A3-4B02-8A5A-CA5318EF23C4}" type="pres">
      <dgm:prSet presAssocID="{56068A04-F2E9-4DAB-BDC8-3BE88D3A9F5B}" presName="parentLeftMargin" presStyleLbl="node1" presStyleIdx="0" presStyleCnt="3"/>
      <dgm:spPr/>
    </dgm:pt>
    <dgm:pt modelId="{9F2E733B-F8FC-49A8-90CA-48725CF4CA74}" type="pres">
      <dgm:prSet presAssocID="{56068A04-F2E9-4DAB-BDC8-3BE88D3A9F5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6EE22BC-8E4B-42DD-8AFD-868A4633B79C}" type="pres">
      <dgm:prSet presAssocID="{56068A04-F2E9-4DAB-BDC8-3BE88D3A9F5B}" presName="negativeSpace" presStyleCnt="0"/>
      <dgm:spPr/>
    </dgm:pt>
    <dgm:pt modelId="{70D4D94C-C1C1-4132-9EE7-6F9FD8993CAD}" type="pres">
      <dgm:prSet presAssocID="{56068A04-F2E9-4DAB-BDC8-3BE88D3A9F5B}" presName="childText" presStyleLbl="conFgAcc1" presStyleIdx="1" presStyleCnt="3">
        <dgm:presLayoutVars>
          <dgm:bulletEnabled val="1"/>
        </dgm:presLayoutVars>
      </dgm:prSet>
      <dgm:spPr/>
    </dgm:pt>
    <dgm:pt modelId="{29FA50DB-84FC-4B53-A968-7E042D80BEA4}" type="pres">
      <dgm:prSet presAssocID="{E8ADB005-F867-4F76-8539-5D7F2B211F9F}" presName="spaceBetweenRectangles" presStyleCnt="0"/>
      <dgm:spPr/>
    </dgm:pt>
    <dgm:pt modelId="{65860041-409F-4D56-9319-66D8761D3777}" type="pres">
      <dgm:prSet presAssocID="{9E6D62A2-3EF9-43E4-A750-C51B3528F9DA}" presName="parentLin" presStyleCnt="0"/>
      <dgm:spPr/>
    </dgm:pt>
    <dgm:pt modelId="{19C12039-D561-4CE1-B2DF-45D3625E1E9E}" type="pres">
      <dgm:prSet presAssocID="{9E6D62A2-3EF9-43E4-A750-C51B3528F9DA}" presName="parentLeftMargin" presStyleLbl="node1" presStyleIdx="1" presStyleCnt="3"/>
      <dgm:spPr/>
    </dgm:pt>
    <dgm:pt modelId="{C1883319-B987-408B-BD7D-0FF2D0EACCB5}" type="pres">
      <dgm:prSet presAssocID="{9E6D62A2-3EF9-43E4-A750-C51B3528F9DA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9CC60154-120A-48F9-B43E-68F8277C779E}" type="pres">
      <dgm:prSet presAssocID="{9E6D62A2-3EF9-43E4-A750-C51B3528F9DA}" presName="negativeSpace" presStyleCnt="0"/>
      <dgm:spPr/>
    </dgm:pt>
    <dgm:pt modelId="{5576594E-7910-47B9-B834-80AD2AE49F4C}" type="pres">
      <dgm:prSet presAssocID="{9E6D62A2-3EF9-43E4-A750-C51B3528F9D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20EC3709-5253-41D2-947A-76D2C22E0358}" srcId="{F5D34FF4-FF38-4C28-B23F-25BF14528AAF}" destId="{9E6D62A2-3EF9-43E4-A750-C51B3528F9DA}" srcOrd="2" destOrd="0" parTransId="{619CA01D-1DA8-4D65-8F6E-07522E7E4924}" sibTransId="{ED60DAAB-A993-4905-AB1E-805E988F6CED}"/>
    <dgm:cxn modelId="{5AC95525-5306-4B6A-B0CF-0583849E8A88}" type="presOf" srcId="{56068A04-F2E9-4DAB-BDC8-3BE88D3A9F5B}" destId="{D3CF4BF1-E9A3-4B02-8A5A-CA5318EF23C4}" srcOrd="0" destOrd="0" presId="urn:microsoft.com/office/officeart/2005/8/layout/list1"/>
    <dgm:cxn modelId="{FB3BC43E-1FF2-4F5E-8555-F5312B3D93CB}" srcId="{F5D34FF4-FF38-4C28-B23F-25BF14528AAF}" destId="{4CED195E-2718-4223-BE78-FF7D8BA6CF84}" srcOrd="0" destOrd="0" parTransId="{57767FDF-0999-457D-9BFA-75E2B53955C3}" sibTransId="{4C13B983-4F60-4095-A42E-67986CB0E57D}"/>
    <dgm:cxn modelId="{A7E5A065-F039-420F-8F11-5A158E5927F7}" type="presOf" srcId="{4CED195E-2718-4223-BE78-FF7D8BA6CF84}" destId="{43172580-7355-4197-9921-01EC9AAE8359}" srcOrd="1" destOrd="0" presId="urn:microsoft.com/office/officeart/2005/8/layout/list1"/>
    <dgm:cxn modelId="{EA6F7357-44DB-46D4-8B63-5C3633D146FF}" type="presOf" srcId="{F5D34FF4-FF38-4C28-B23F-25BF14528AAF}" destId="{7DD4A3DD-E0A9-42B3-B420-98D3E6A39E32}" srcOrd="0" destOrd="0" presId="urn:microsoft.com/office/officeart/2005/8/layout/list1"/>
    <dgm:cxn modelId="{887BCE94-6565-47D2-B228-5E19801218D1}" type="presOf" srcId="{4CED195E-2718-4223-BE78-FF7D8BA6CF84}" destId="{3EC00B41-9B0C-43E6-B461-3C3128EBE73A}" srcOrd="0" destOrd="0" presId="urn:microsoft.com/office/officeart/2005/8/layout/list1"/>
    <dgm:cxn modelId="{7611A3A5-9C1F-419A-8AFF-E3F332474FF8}" srcId="{F5D34FF4-FF38-4C28-B23F-25BF14528AAF}" destId="{56068A04-F2E9-4DAB-BDC8-3BE88D3A9F5B}" srcOrd="1" destOrd="0" parTransId="{F7CE6BA1-C969-41DC-ADC1-6E5EDBE03F52}" sibTransId="{E8ADB005-F867-4F76-8539-5D7F2B211F9F}"/>
    <dgm:cxn modelId="{B679A5B8-EC92-4AAE-9297-474AFA368ABB}" type="presOf" srcId="{56068A04-F2E9-4DAB-BDC8-3BE88D3A9F5B}" destId="{9F2E733B-F8FC-49A8-90CA-48725CF4CA74}" srcOrd="1" destOrd="0" presId="urn:microsoft.com/office/officeart/2005/8/layout/list1"/>
    <dgm:cxn modelId="{8EDDB0D0-A088-4761-8434-EAD4AB9AD3AD}" type="presOf" srcId="{9E6D62A2-3EF9-43E4-A750-C51B3528F9DA}" destId="{19C12039-D561-4CE1-B2DF-45D3625E1E9E}" srcOrd="0" destOrd="0" presId="urn:microsoft.com/office/officeart/2005/8/layout/list1"/>
    <dgm:cxn modelId="{32F4DBEE-5D3C-4C6F-BA0F-36BDCF888F2F}" type="presOf" srcId="{9E6D62A2-3EF9-43E4-A750-C51B3528F9DA}" destId="{C1883319-B987-408B-BD7D-0FF2D0EACCB5}" srcOrd="1" destOrd="0" presId="urn:microsoft.com/office/officeart/2005/8/layout/list1"/>
    <dgm:cxn modelId="{890A53EB-E45F-472D-BCF6-E3DC23066689}" type="presParOf" srcId="{7DD4A3DD-E0A9-42B3-B420-98D3E6A39E32}" destId="{DB6EB02C-479B-47A7-8C4B-DCD2A5AA5EC1}" srcOrd="0" destOrd="0" presId="urn:microsoft.com/office/officeart/2005/8/layout/list1"/>
    <dgm:cxn modelId="{3EBEA548-DF28-428B-9B64-A96241772E3E}" type="presParOf" srcId="{DB6EB02C-479B-47A7-8C4B-DCD2A5AA5EC1}" destId="{3EC00B41-9B0C-43E6-B461-3C3128EBE73A}" srcOrd="0" destOrd="0" presId="urn:microsoft.com/office/officeart/2005/8/layout/list1"/>
    <dgm:cxn modelId="{C2B4BD31-D4C6-4123-900F-400F978E9452}" type="presParOf" srcId="{DB6EB02C-479B-47A7-8C4B-DCD2A5AA5EC1}" destId="{43172580-7355-4197-9921-01EC9AAE8359}" srcOrd="1" destOrd="0" presId="urn:microsoft.com/office/officeart/2005/8/layout/list1"/>
    <dgm:cxn modelId="{3A29AE1E-C37A-41A0-9201-980200161E80}" type="presParOf" srcId="{7DD4A3DD-E0A9-42B3-B420-98D3E6A39E32}" destId="{D0E46F51-2AA2-4DBB-92D3-ECB664399DA2}" srcOrd="1" destOrd="0" presId="urn:microsoft.com/office/officeart/2005/8/layout/list1"/>
    <dgm:cxn modelId="{5F630EC6-9330-4D41-B778-97A6C74585CE}" type="presParOf" srcId="{7DD4A3DD-E0A9-42B3-B420-98D3E6A39E32}" destId="{0351BCFF-24A0-4B3F-A20F-9409F2ED9340}" srcOrd="2" destOrd="0" presId="urn:microsoft.com/office/officeart/2005/8/layout/list1"/>
    <dgm:cxn modelId="{7C509468-9F33-427A-AB05-227C009E5A7B}" type="presParOf" srcId="{7DD4A3DD-E0A9-42B3-B420-98D3E6A39E32}" destId="{6742FA49-2E4D-47C4-96C7-C2F84360EFC1}" srcOrd="3" destOrd="0" presId="urn:microsoft.com/office/officeart/2005/8/layout/list1"/>
    <dgm:cxn modelId="{12370273-A82D-44DD-85FD-E9C33C406E06}" type="presParOf" srcId="{7DD4A3DD-E0A9-42B3-B420-98D3E6A39E32}" destId="{A222BF8A-81BE-4A12-969D-377AA08D84EA}" srcOrd="4" destOrd="0" presId="urn:microsoft.com/office/officeart/2005/8/layout/list1"/>
    <dgm:cxn modelId="{00F87FFD-8480-47E6-AB21-A9640EFF53F8}" type="presParOf" srcId="{A222BF8A-81BE-4A12-969D-377AA08D84EA}" destId="{D3CF4BF1-E9A3-4B02-8A5A-CA5318EF23C4}" srcOrd="0" destOrd="0" presId="urn:microsoft.com/office/officeart/2005/8/layout/list1"/>
    <dgm:cxn modelId="{9373D5BD-C61C-46EF-B4BA-15B357E388F6}" type="presParOf" srcId="{A222BF8A-81BE-4A12-969D-377AA08D84EA}" destId="{9F2E733B-F8FC-49A8-90CA-48725CF4CA74}" srcOrd="1" destOrd="0" presId="urn:microsoft.com/office/officeart/2005/8/layout/list1"/>
    <dgm:cxn modelId="{E9499D03-EA61-4C79-A9B0-FB7A6DFC3A14}" type="presParOf" srcId="{7DD4A3DD-E0A9-42B3-B420-98D3E6A39E32}" destId="{86EE22BC-8E4B-42DD-8AFD-868A4633B79C}" srcOrd="5" destOrd="0" presId="urn:microsoft.com/office/officeart/2005/8/layout/list1"/>
    <dgm:cxn modelId="{EC484E7B-1C60-4F49-9201-92D05314B0D8}" type="presParOf" srcId="{7DD4A3DD-E0A9-42B3-B420-98D3E6A39E32}" destId="{70D4D94C-C1C1-4132-9EE7-6F9FD8993CAD}" srcOrd="6" destOrd="0" presId="urn:microsoft.com/office/officeart/2005/8/layout/list1"/>
    <dgm:cxn modelId="{E7195159-6DC7-4195-A051-48A0E1AB12C6}" type="presParOf" srcId="{7DD4A3DD-E0A9-42B3-B420-98D3E6A39E32}" destId="{29FA50DB-84FC-4B53-A968-7E042D80BEA4}" srcOrd="7" destOrd="0" presId="urn:microsoft.com/office/officeart/2005/8/layout/list1"/>
    <dgm:cxn modelId="{CBF5C9B0-6D7D-4B4B-9F1A-AEE9BBFD7620}" type="presParOf" srcId="{7DD4A3DD-E0A9-42B3-B420-98D3E6A39E32}" destId="{65860041-409F-4D56-9319-66D8761D3777}" srcOrd="8" destOrd="0" presId="urn:microsoft.com/office/officeart/2005/8/layout/list1"/>
    <dgm:cxn modelId="{513A4FF5-7792-411E-8A9B-64613D37BB11}" type="presParOf" srcId="{65860041-409F-4D56-9319-66D8761D3777}" destId="{19C12039-D561-4CE1-B2DF-45D3625E1E9E}" srcOrd="0" destOrd="0" presId="urn:microsoft.com/office/officeart/2005/8/layout/list1"/>
    <dgm:cxn modelId="{1EA2D8DB-994A-42DC-B2CD-3F2F80E7DE31}" type="presParOf" srcId="{65860041-409F-4D56-9319-66D8761D3777}" destId="{C1883319-B987-408B-BD7D-0FF2D0EACCB5}" srcOrd="1" destOrd="0" presId="urn:microsoft.com/office/officeart/2005/8/layout/list1"/>
    <dgm:cxn modelId="{6CC912CB-3BF1-4316-95B5-8B59ECB3DFC9}" type="presParOf" srcId="{7DD4A3DD-E0A9-42B3-B420-98D3E6A39E32}" destId="{9CC60154-120A-48F9-B43E-68F8277C779E}" srcOrd="9" destOrd="0" presId="urn:microsoft.com/office/officeart/2005/8/layout/list1"/>
    <dgm:cxn modelId="{FBA7CC18-F6AC-4771-A135-32037F068EF1}" type="presParOf" srcId="{7DD4A3DD-E0A9-42B3-B420-98D3E6A39E32}" destId="{5576594E-7910-47B9-B834-80AD2AE49F4C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F186D194-A1C7-4C59-846C-89A493223D44}" type="doc">
      <dgm:prSet loTypeId="urn:microsoft.com/office/officeart/2008/layout/VerticalCurvedList" loCatId="list" qsTypeId="urn:microsoft.com/office/officeart/2005/8/quickstyle/simple3" qsCatId="simple" csTypeId="urn:microsoft.com/office/officeart/2005/8/colors/accent6_5" csCatId="accent6" phldr="1"/>
      <dgm:spPr/>
      <dgm:t>
        <a:bodyPr/>
        <a:lstStyle/>
        <a:p>
          <a:endParaRPr lang="ru-RU"/>
        </a:p>
      </dgm:t>
    </dgm:pt>
    <dgm:pt modelId="{636374A7-54CF-4137-9CE4-78AE27EA9FFF}">
      <dgm:prSet phldrT="[Текст]" custT="1"/>
      <dgm:spPr/>
      <dgm:t>
        <a:bodyPr/>
        <a:lstStyle/>
        <a:p>
          <a:r>
            <a:rPr lang="en-US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Membranali</a:t>
          </a:r>
          <a:r>
            <a:rPr lang="ru-RU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dirty="0">
            <a:solidFill>
              <a:schemeClr val="tx1"/>
            </a:solidFill>
          </a:endParaRPr>
        </a:p>
      </dgm:t>
    </dgm:pt>
    <dgm:pt modelId="{D9632FB8-8A39-476F-AE0A-2057348CD13A}" type="parTrans" cxnId="{2E0F71E8-BB54-4FEA-9CC8-5D2170D1E1A8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4E1C9CF9-8EC9-48DC-BB62-9F3D777D535B}" type="sibTrans" cxnId="{2E0F71E8-BB54-4FEA-9CC8-5D2170D1E1A8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24CADE73-7DAF-498D-8E32-F8C03F523059}">
      <dgm:prSet phldrT="[Текст]" custT="1"/>
      <dgm:spPr/>
      <dgm:t>
        <a:bodyPr/>
        <a:lstStyle/>
        <a:p>
          <a:r>
            <a:rPr lang="en-US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Magnitomodulyatsion </a:t>
          </a:r>
          <a:r>
            <a:rPr lang="en-US" altLang="ru-RU" sz="24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o`zgartgichli</a:t>
          </a:r>
          <a:endParaRPr lang="ru-RU" sz="2400" dirty="0">
            <a:solidFill>
              <a:schemeClr val="tx1"/>
            </a:solidFill>
          </a:endParaRPr>
        </a:p>
      </dgm:t>
    </dgm:pt>
    <dgm:pt modelId="{67903418-E3F8-4366-A585-A3E5151688B0}" type="parTrans" cxnId="{57B518D6-F9DD-4E13-9484-A0A92DE31AE2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8E5EC154-545D-41CF-A57E-8154500D90F5}" type="sibTrans" cxnId="{57B518D6-F9DD-4E13-9484-A0A92DE31AE2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D26B204D-5631-4B73-8FF0-A95E55637D6F}">
      <dgm:prSet phldrT="[Текст]" custT="1"/>
      <dgm:spPr/>
      <dgm:t>
        <a:bodyPr/>
        <a:lstStyle/>
        <a:p>
          <a:r>
            <a:rPr lang="en-US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Sig`im </a:t>
          </a:r>
          <a:r>
            <a:rPr lang="en-US" altLang="ru-RU" sz="24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o`zgartgichli</a:t>
          </a:r>
          <a:endParaRPr lang="ru-RU" sz="2400" dirty="0">
            <a:solidFill>
              <a:schemeClr val="tx1"/>
            </a:solidFill>
          </a:endParaRPr>
        </a:p>
      </dgm:t>
    </dgm:pt>
    <dgm:pt modelId="{9E0D7851-7552-4630-8A24-5F6252066AE2}" type="parTrans" cxnId="{BB64C778-6DC1-41D0-9EA1-ED75DEA8C0F3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3C70E7BC-F5F6-4706-B21C-3D80A60BF41F}" type="sibTrans" cxnId="{BB64C778-6DC1-41D0-9EA1-ED75DEA8C0F3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0B207C36-2E50-41D4-B455-CF0F239B378C}">
      <dgm:prSet custT="1"/>
      <dgm:spPr/>
      <dgm:t>
        <a:bodyPr/>
        <a:lstStyle/>
        <a:p>
          <a:r>
            <a:rPr lang="en-US" altLang="ru-RU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Tenzometrik </a:t>
          </a:r>
          <a:r>
            <a:rPr lang="en-US" altLang="ru-RU" sz="24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o`zgartgichli</a:t>
          </a:r>
          <a:endParaRPr lang="ru-RU" sz="2400" dirty="0">
            <a:solidFill>
              <a:schemeClr val="tx1"/>
            </a:solidFill>
          </a:endParaRPr>
        </a:p>
      </dgm:t>
    </dgm:pt>
    <dgm:pt modelId="{86738FEB-B1FD-4A0F-804D-2F71BED68FFE}" type="parTrans" cxnId="{11B292E6-6282-4A50-9E76-6224AD0CA62D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379CFF50-677C-4450-8D1F-9CC1537E7FD0}" type="sibTrans" cxnId="{11B292E6-6282-4A50-9E76-6224AD0CA62D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3F865E4D-9C0C-4AF8-9F9D-26999CA142DE}">
      <dgm:prSet custT="1"/>
      <dgm:spPr/>
      <dgm:t>
        <a:bodyPr/>
        <a:lstStyle/>
        <a:p>
          <a:r>
            <a:rPr lang="en-US" sz="24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Pyezoelektrik </a:t>
          </a:r>
          <a:r>
            <a:rPr lang="en-US" sz="24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o`zgartgichli</a:t>
          </a:r>
          <a:endParaRPr lang="ru-RU" sz="2400" dirty="0">
            <a:solidFill>
              <a:schemeClr val="tx1"/>
            </a:solidFill>
          </a:endParaRPr>
        </a:p>
      </dgm:t>
    </dgm:pt>
    <dgm:pt modelId="{2464E7D1-C4F0-4398-85CD-1BD4402BAC52}" type="parTrans" cxnId="{CB42C0BA-4B88-4EF9-95DB-7A58611D1174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A47F797F-7AB3-4889-93CB-1AA8C2E5109C}" type="sibTrans" cxnId="{CB42C0BA-4B88-4EF9-95DB-7A58611D1174}">
      <dgm:prSet/>
      <dgm:spPr/>
      <dgm:t>
        <a:bodyPr/>
        <a:lstStyle/>
        <a:p>
          <a:endParaRPr lang="ru-RU" sz="1200">
            <a:solidFill>
              <a:schemeClr val="tx1"/>
            </a:solidFill>
          </a:endParaRPr>
        </a:p>
      </dgm:t>
    </dgm:pt>
    <dgm:pt modelId="{043675E4-1E20-4384-921E-A4B82390C6AF}" type="pres">
      <dgm:prSet presAssocID="{F186D194-A1C7-4C59-846C-89A493223D44}" presName="Name0" presStyleCnt="0">
        <dgm:presLayoutVars>
          <dgm:chMax val="7"/>
          <dgm:chPref val="7"/>
          <dgm:dir/>
        </dgm:presLayoutVars>
      </dgm:prSet>
      <dgm:spPr/>
    </dgm:pt>
    <dgm:pt modelId="{22C6A364-98A2-4F91-A4A4-576CA66EFFE4}" type="pres">
      <dgm:prSet presAssocID="{F186D194-A1C7-4C59-846C-89A493223D44}" presName="Name1" presStyleCnt="0"/>
      <dgm:spPr/>
    </dgm:pt>
    <dgm:pt modelId="{3F14A203-3768-41A3-AE5B-5380191957F9}" type="pres">
      <dgm:prSet presAssocID="{F186D194-A1C7-4C59-846C-89A493223D44}" presName="cycle" presStyleCnt="0"/>
      <dgm:spPr/>
    </dgm:pt>
    <dgm:pt modelId="{3DEA30D5-D4A1-436D-A000-4D059E6E7373}" type="pres">
      <dgm:prSet presAssocID="{F186D194-A1C7-4C59-846C-89A493223D44}" presName="srcNode" presStyleLbl="node1" presStyleIdx="0" presStyleCnt="5"/>
      <dgm:spPr/>
    </dgm:pt>
    <dgm:pt modelId="{B6C18C0A-6754-4CE9-94DA-D5F00B75AAB2}" type="pres">
      <dgm:prSet presAssocID="{F186D194-A1C7-4C59-846C-89A493223D44}" presName="conn" presStyleLbl="parChTrans1D2" presStyleIdx="0" presStyleCnt="1"/>
      <dgm:spPr/>
    </dgm:pt>
    <dgm:pt modelId="{6ACE1777-C7F8-4C99-ADDA-8874CC6584E6}" type="pres">
      <dgm:prSet presAssocID="{F186D194-A1C7-4C59-846C-89A493223D44}" presName="extraNode" presStyleLbl="node1" presStyleIdx="0" presStyleCnt="5"/>
      <dgm:spPr/>
    </dgm:pt>
    <dgm:pt modelId="{60B9E856-822A-4F08-BA79-F873EB4E5D77}" type="pres">
      <dgm:prSet presAssocID="{F186D194-A1C7-4C59-846C-89A493223D44}" presName="dstNode" presStyleLbl="node1" presStyleIdx="0" presStyleCnt="5"/>
      <dgm:spPr/>
    </dgm:pt>
    <dgm:pt modelId="{5281CA2C-D402-415C-A912-22E5A6009A39}" type="pres">
      <dgm:prSet presAssocID="{636374A7-54CF-4137-9CE4-78AE27EA9FFF}" presName="text_1" presStyleLbl="node1" presStyleIdx="0" presStyleCnt="5">
        <dgm:presLayoutVars>
          <dgm:bulletEnabled val="1"/>
        </dgm:presLayoutVars>
      </dgm:prSet>
      <dgm:spPr/>
    </dgm:pt>
    <dgm:pt modelId="{13195282-30B4-4163-A5C6-E0AF01940300}" type="pres">
      <dgm:prSet presAssocID="{636374A7-54CF-4137-9CE4-78AE27EA9FFF}" presName="accent_1" presStyleCnt="0"/>
      <dgm:spPr/>
    </dgm:pt>
    <dgm:pt modelId="{C179DDC7-D3A1-4B16-9F0B-80C91935AA89}" type="pres">
      <dgm:prSet presAssocID="{636374A7-54CF-4137-9CE4-78AE27EA9FFF}" presName="accentRepeatNode" presStyleLbl="solidFgAcc1" presStyleIdx="0" presStyleCnt="5"/>
      <dgm:spPr/>
    </dgm:pt>
    <dgm:pt modelId="{E942E96E-4389-41F3-8836-AC88C218BA63}" type="pres">
      <dgm:prSet presAssocID="{24CADE73-7DAF-498D-8E32-F8C03F523059}" presName="text_2" presStyleLbl="node1" presStyleIdx="1" presStyleCnt="5">
        <dgm:presLayoutVars>
          <dgm:bulletEnabled val="1"/>
        </dgm:presLayoutVars>
      </dgm:prSet>
      <dgm:spPr/>
    </dgm:pt>
    <dgm:pt modelId="{02E08F98-3396-4611-A879-EAAD52EC7F97}" type="pres">
      <dgm:prSet presAssocID="{24CADE73-7DAF-498D-8E32-F8C03F523059}" presName="accent_2" presStyleCnt="0"/>
      <dgm:spPr/>
    </dgm:pt>
    <dgm:pt modelId="{A47BF100-96B9-49F6-9B3D-3827ADCF5C74}" type="pres">
      <dgm:prSet presAssocID="{24CADE73-7DAF-498D-8E32-F8C03F523059}" presName="accentRepeatNode" presStyleLbl="solidFgAcc1" presStyleIdx="1" presStyleCnt="5"/>
      <dgm:spPr/>
    </dgm:pt>
    <dgm:pt modelId="{ED34510C-5517-4BC2-9ACA-B86F85415364}" type="pres">
      <dgm:prSet presAssocID="{D26B204D-5631-4B73-8FF0-A95E55637D6F}" presName="text_3" presStyleLbl="node1" presStyleIdx="2" presStyleCnt="5">
        <dgm:presLayoutVars>
          <dgm:bulletEnabled val="1"/>
        </dgm:presLayoutVars>
      </dgm:prSet>
      <dgm:spPr/>
    </dgm:pt>
    <dgm:pt modelId="{96AACEEC-8C28-41BB-9AA4-6F358CB47A0D}" type="pres">
      <dgm:prSet presAssocID="{D26B204D-5631-4B73-8FF0-A95E55637D6F}" presName="accent_3" presStyleCnt="0"/>
      <dgm:spPr/>
    </dgm:pt>
    <dgm:pt modelId="{05C9D5A9-3FFF-4D7E-AE7E-A85650D2F385}" type="pres">
      <dgm:prSet presAssocID="{D26B204D-5631-4B73-8FF0-A95E55637D6F}" presName="accentRepeatNode" presStyleLbl="solidFgAcc1" presStyleIdx="2" presStyleCnt="5"/>
      <dgm:spPr/>
    </dgm:pt>
    <dgm:pt modelId="{B3F8D2C6-D192-4B44-9038-3854D60D53D7}" type="pres">
      <dgm:prSet presAssocID="{0B207C36-2E50-41D4-B455-CF0F239B378C}" presName="text_4" presStyleLbl="node1" presStyleIdx="3" presStyleCnt="5">
        <dgm:presLayoutVars>
          <dgm:bulletEnabled val="1"/>
        </dgm:presLayoutVars>
      </dgm:prSet>
      <dgm:spPr/>
    </dgm:pt>
    <dgm:pt modelId="{C698E42C-C0F4-49B8-A50C-D4F2FD8CAA08}" type="pres">
      <dgm:prSet presAssocID="{0B207C36-2E50-41D4-B455-CF0F239B378C}" presName="accent_4" presStyleCnt="0"/>
      <dgm:spPr/>
    </dgm:pt>
    <dgm:pt modelId="{07D2F27C-6A84-4E15-A127-3E6E19C7FAE6}" type="pres">
      <dgm:prSet presAssocID="{0B207C36-2E50-41D4-B455-CF0F239B378C}" presName="accentRepeatNode" presStyleLbl="solidFgAcc1" presStyleIdx="3" presStyleCnt="5"/>
      <dgm:spPr/>
    </dgm:pt>
    <dgm:pt modelId="{559B162D-DEC2-42DF-86D7-4754938C165C}" type="pres">
      <dgm:prSet presAssocID="{3F865E4D-9C0C-4AF8-9F9D-26999CA142DE}" presName="text_5" presStyleLbl="node1" presStyleIdx="4" presStyleCnt="5">
        <dgm:presLayoutVars>
          <dgm:bulletEnabled val="1"/>
        </dgm:presLayoutVars>
      </dgm:prSet>
      <dgm:spPr/>
    </dgm:pt>
    <dgm:pt modelId="{DBCCA59E-F56F-409C-90B4-6AB84E6054CE}" type="pres">
      <dgm:prSet presAssocID="{3F865E4D-9C0C-4AF8-9F9D-26999CA142DE}" presName="accent_5" presStyleCnt="0"/>
      <dgm:spPr/>
    </dgm:pt>
    <dgm:pt modelId="{1917571E-A1C0-4CC7-AF1D-560FB96A20A5}" type="pres">
      <dgm:prSet presAssocID="{3F865E4D-9C0C-4AF8-9F9D-26999CA142DE}" presName="accentRepeatNode" presStyleLbl="solidFgAcc1" presStyleIdx="4" presStyleCnt="5"/>
      <dgm:spPr/>
    </dgm:pt>
  </dgm:ptLst>
  <dgm:cxnLst>
    <dgm:cxn modelId="{7FD3A933-8475-4BBB-BBBC-559ADCB9C9C8}" type="presOf" srcId="{0B207C36-2E50-41D4-B455-CF0F239B378C}" destId="{B3F8D2C6-D192-4B44-9038-3854D60D53D7}" srcOrd="0" destOrd="0" presId="urn:microsoft.com/office/officeart/2008/layout/VerticalCurvedList"/>
    <dgm:cxn modelId="{AF4D5372-3D8A-4ABD-9F66-EE140DDC0AA1}" type="presOf" srcId="{D26B204D-5631-4B73-8FF0-A95E55637D6F}" destId="{ED34510C-5517-4BC2-9ACA-B86F85415364}" srcOrd="0" destOrd="0" presId="urn:microsoft.com/office/officeart/2008/layout/VerticalCurvedList"/>
    <dgm:cxn modelId="{BB64C778-6DC1-41D0-9EA1-ED75DEA8C0F3}" srcId="{F186D194-A1C7-4C59-846C-89A493223D44}" destId="{D26B204D-5631-4B73-8FF0-A95E55637D6F}" srcOrd="2" destOrd="0" parTransId="{9E0D7851-7552-4630-8A24-5F6252066AE2}" sibTransId="{3C70E7BC-F5F6-4706-B21C-3D80A60BF41F}"/>
    <dgm:cxn modelId="{D321BC85-82C5-4D00-8195-05801C97B036}" type="presOf" srcId="{4E1C9CF9-8EC9-48DC-BB62-9F3D777D535B}" destId="{B6C18C0A-6754-4CE9-94DA-D5F00B75AAB2}" srcOrd="0" destOrd="0" presId="urn:microsoft.com/office/officeart/2008/layout/VerticalCurvedList"/>
    <dgm:cxn modelId="{FBAF7A97-BB52-4579-A5A8-F2433160A312}" type="presOf" srcId="{24CADE73-7DAF-498D-8E32-F8C03F523059}" destId="{E942E96E-4389-41F3-8836-AC88C218BA63}" srcOrd="0" destOrd="0" presId="urn:microsoft.com/office/officeart/2008/layout/VerticalCurvedList"/>
    <dgm:cxn modelId="{E18584AA-6B3D-46C5-AAE4-B0A596419B78}" type="presOf" srcId="{F186D194-A1C7-4C59-846C-89A493223D44}" destId="{043675E4-1E20-4384-921E-A4B82390C6AF}" srcOrd="0" destOrd="0" presId="urn:microsoft.com/office/officeart/2008/layout/VerticalCurvedList"/>
    <dgm:cxn modelId="{CB42C0BA-4B88-4EF9-95DB-7A58611D1174}" srcId="{F186D194-A1C7-4C59-846C-89A493223D44}" destId="{3F865E4D-9C0C-4AF8-9F9D-26999CA142DE}" srcOrd="4" destOrd="0" parTransId="{2464E7D1-C4F0-4398-85CD-1BD4402BAC52}" sibTransId="{A47F797F-7AB3-4889-93CB-1AA8C2E5109C}"/>
    <dgm:cxn modelId="{57B518D6-F9DD-4E13-9484-A0A92DE31AE2}" srcId="{F186D194-A1C7-4C59-846C-89A493223D44}" destId="{24CADE73-7DAF-498D-8E32-F8C03F523059}" srcOrd="1" destOrd="0" parTransId="{67903418-E3F8-4366-A585-A3E5151688B0}" sibTransId="{8E5EC154-545D-41CF-A57E-8154500D90F5}"/>
    <dgm:cxn modelId="{11B292E6-6282-4A50-9E76-6224AD0CA62D}" srcId="{F186D194-A1C7-4C59-846C-89A493223D44}" destId="{0B207C36-2E50-41D4-B455-CF0F239B378C}" srcOrd="3" destOrd="0" parTransId="{86738FEB-B1FD-4A0F-804D-2F71BED68FFE}" sibTransId="{379CFF50-677C-4450-8D1F-9CC1537E7FD0}"/>
    <dgm:cxn modelId="{2E0F71E8-BB54-4FEA-9CC8-5D2170D1E1A8}" srcId="{F186D194-A1C7-4C59-846C-89A493223D44}" destId="{636374A7-54CF-4137-9CE4-78AE27EA9FFF}" srcOrd="0" destOrd="0" parTransId="{D9632FB8-8A39-476F-AE0A-2057348CD13A}" sibTransId="{4E1C9CF9-8EC9-48DC-BB62-9F3D777D535B}"/>
    <dgm:cxn modelId="{C0484CE9-4F62-4F70-AF54-1AE38D7DEB8A}" type="presOf" srcId="{3F865E4D-9C0C-4AF8-9F9D-26999CA142DE}" destId="{559B162D-DEC2-42DF-86D7-4754938C165C}" srcOrd="0" destOrd="0" presId="urn:microsoft.com/office/officeart/2008/layout/VerticalCurvedList"/>
    <dgm:cxn modelId="{02392DF4-22B2-40C1-A4C9-6CA77B631FA6}" type="presOf" srcId="{636374A7-54CF-4137-9CE4-78AE27EA9FFF}" destId="{5281CA2C-D402-415C-A912-22E5A6009A39}" srcOrd="0" destOrd="0" presId="urn:microsoft.com/office/officeart/2008/layout/VerticalCurvedList"/>
    <dgm:cxn modelId="{A2E7949D-EAE0-47E4-9AFB-A2C13AE09002}" type="presParOf" srcId="{043675E4-1E20-4384-921E-A4B82390C6AF}" destId="{22C6A364-98A2-4F91-A4A4-576CA66EFFE4}" srcOrd="0" destOrd="0" presId="urn:microsoft.com/office/officeart/2008/layout/VerticalCurvedList"/>
    <dgm:cxn modelId="{23E91F4D-D469-435A-8A87-DED837E6F85A}" type="presParOf" srcId="{22C6A364-98A2-4F91-A4A4-576CA66EFFE4}" destId="{3F14A203-3768-41A3-AE5B-5380191957F9}" srcOrd="0" destOrd="0" presId="urn:microsoft.com/office/officeart/2008/layout/VerticalCurvedList"/>
    <dgm:cxn modelId="{6572160A-134C-4711-999C-008AF5058EDC}" type="presParOf" srcId="{3F14A203-3768-41A3-AE5B-5380191957F9}" destId="{3DEA30D5-D4A1-436D-A000-4D059E6E7373}" srcOrd="0" destOrd="0" presId="urn:microsoft.com/office/officeart/2008/layout/VerticalCurvedList"/>
    <dgm:cxn modelId="{26F2D718-C0D1-4D57-9209-41E25588434F}" type="presParOf" srcId="{3F14A203-3768-41A3-AE5B-5380191957F9}" destId="{B6C18C0A-6754-4CE9-94DA-D5F00B75AAB2}" srcOrd="1" destOrd="0" presId="urn:microsoft.com/office/officeart/2008/layout/VerticalCurvedList"/>
    <dgm:cxn modelId="{CEE364A5-C3A4-4573-9E6E-495379F0114E}" type="presParOf" srcId="{3F14A203-3768-41A3-AE5B-5380191957F9}" destId="{6ACE1777-C7F8-4C99-ADDA-8874CC6584E6}" srcOrd="2" destOrd="0" presId="urn:microsoft.com/office/officeart/2008/layout/VerticalCurvedList"/>
    <dgm:cxn modelId="{95F40B76-CBD2-49D3-9DFE-2E55F2AC81CB}" type="presParOf" srcId="{3F14A203-3768-41A3-AE5B-5380191957F9}" destId="{60B9E856-822A-4F08-BA79-F873EB4E5D77}" srcOrd="3" destOrd="0" presId="urn:microsoft.com/office/officeart/2008/layout/VerticalCurvedList"/>
    <dgm:cxn modelId="{D90AF5F4-6547-4611-91AF-28652C8AC620}" type="presParOf" srcId="{22C6A364-98A2-4F91-A4A4-576CA66EFFE4}" destId="{5281CA2C-D402-415C-A912-22E5A6009A39}" srcOrd="1" destOrd="0" presId="urn:microsoft.com/office/officeart/2008/layout/VerticalCurvedList"/>
    <dgm:cxn modelId="{6E98141D-4F89-4AFC-BD2E-2A2F228F3907}" type="presParOf" srcId="{22C6A364-98A2-4F91-A4A4-576CA66EFFE4}" destId="{13195282-30B4-4163-A5C6-E0AF01940300}" srcOrd="2" destOrd="0" presId="urn:microsoft.com/office/officeart/2008/layout/VerticalCurvedList"/>
    <dgm:cxn modelId="{EC6427EE-D5E9-4C87-885D-0E8CCFAB85AF}" type="presParOf" srcId="{13195282-30B4-4163-A5C6-E0AF01940300}" destId="{C179DDC7-D3A1-4B16-9F0B-80C91935AA89}" srcOrd="0" destOrd="0" presId="urn:microsoft.com/office/officeart/2008/layout/VerticalCurvedList"/>
    <dgm:cxn modelId="{A2336AA6-0B07-4AE5-8F74-C7C08DED3495}" type="presParOf" srcId="{22C6A364-98A2-4F91-A4A4-576CA66EFFE4}" destId="{E942E96E-4389-41F3-8836-AC88C218BA63}" srcOrd="3" destOrd="0" presId="urn:microsoft.com/office/officeart/2008/layout/VerticalCurvedList"/>
    <dgm:cxn modelId="{139B75F5-B45F-43A3-AE09-A2C6D10C5F9F}" type="presParOf" srcId="{22C6A364-98A2-4F91-A4A4-576CA66EFFE4}" destId="{02E08F98-3396-4611-A879-EAAD52EC7F97}" srcOrd="4" destOrd="0" presId="urn:microsoft.com/office/officeart/2008/layout/VerticalCurvedList"/>
    <dgm:cxn modelId="{D70D73E1-6FB7-4D97-B0F4-62B2AC8AF8C9}" type="presParOf" srcId="{02E08F98-3396-4611-A879-EAAD52EC7F97}" destId="{A47BF100-96B9-49F6-9B3D-3827ADCF5C74}" srcOrd="0" destOrd="0" presId="urn:microsoft.com/office/officeart/2008/layout/VerticalCurvedList"/>
    <dgm:cxn modelId="{782B3EB0-4FE2-42D7-A91D-5797A90A89C9}" type="presParOf" srcId="{22C6A364-98A2-4F91-A4A4-576CA66EFFE4}" destId="{ED34510C-5517-4BC2-9ACA-B86F85415364}" srcOrd="5" destOrd="0" presId="urn:microsoft.com/office/officeart/2008/layout/VerticalCurvedList"/>
    <dgm:cxn modelId="{77A98033-1D50-430D-AB9B-087B51415153}" type="presParOf" srcId="{22C6A364-98A2-4F91-A4A4-576CA66EFFE4}" destId="{96AACEEC-8C28-41BB-9AA4-6F358CB47A0D}" srcOrd="6" destOrd="0" presId="urn:microsoft.com/office/officeart/2008/layout/VerticalCurvedList"/>
    <dgm:cxn modelId="{1EBF7B79-B9A3-4874-998D-405331065DA4}" type="presParOf" srcId="{96AACEEC-8C28-41BB-9AA4-6F358CB47A0D}" destId="{05C9D5A9-3FFF-4D7E-AE7E-A85650D2F385}" srcOrd="0" destOrd="0" presId="urn:microsoft.com/office/officeart/2008/layout/VerticalCurvedList"/>
    <dgm:cxn modelId="{05274C6B-7EE2-4293-A9FC-AB093AE8B8BC}" type="presParOf" srcId="{22C6A364-98A2-4F91-A4A4-576CA66EFFE4}" destId="{B3F8D2C6-D192-4B44-9038-3854D60D53D7}" srcOrd="7" destOrd="0" presId="urn:microsoft.com/office/officeart/2008/layout/VerticalCurvedList"/>
    <dgm:cxn modelId="{29D4FC0B-44D7-4CB5-ACC8-221EBCBAEB5B}" type="presParOf" srcId="{22C6A364-98A2-4F91-A4A4-576CA66EFFE4}" destId="{C698E42C-C0F4-49B8-A50C-D4F2FD8CAA08}" srcOrd="8" destOrd="0" presId="urn:microsoft.com/office/officeart/2008/layout/VerticalCurvedList"/>
    <dgm:cxn modelId="{0598134D-2366-4EBC-AD9E-1E292FF031CD}" type="presParOf" srcId="{C698E42C-C0F4-49B8-A50C-D4F2FD8CAA08}" destId="{07D2F27C-6A84-4E15-A127-3E6E19C7FAE6}" srcOrd="0" destOrd="0" presId="urn:microsoft.com/office/officeart/2008/layout/VerticalCurvedList"/>
    <dgm:cxn modelId="{FFAE5A5C-AAE3-4544-B74D-53F084CE557B}" type="presParOf" srcId="{22C6A364-98A2-4F91-A4A4-576CA66EFFE4}" destId="{559B162D-DEC2-42DF-86D7-4754938C165C}" srcOrd="9" destOrd="0" presId="urn:microsoft.com/office/officeart/2008/layout/VerticalCurvedList"/>
    <dgm:cxn modelId="{1B712ECD-6510-4359-A6CA-7626AFE06758}" type="presParOf" srcId="{22C6A364-98A2-4F91-A4A4-576CA66EFFE4}" destId="{DBCCA59E-F56F-409C-90B4-6AB84E6054CE}" srcOrd="10" destOrd="0" presId="urn:microsoft.com/office/officeart/2008/layout/VerticalCurvedList"/>
    <dgm:cxn modelId="{6F60D6F2-F891-4773-A2AE-1B64DBD3BBD9}" type="presParOf" srcId="{DBCCA59E-F56F-409C-90B4-6AB84E6054CE}" destId="{1917571E-A1C0-4CC7-AF1D-560FB96A20A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FA0585-02BC-4A22-B097-956B4A775EFF}">
      <dsp:nvSpPr>
        <dsp:cNvPr id="0" name=""/>
        <dsp:cNvSpPr/>
      </dsp:nvSpPr>
      <dsp:spPr>
        <a:xfrm>
          <a:off x="2638304" y="2178140"/>
          <a:ext cx="2662171" cy="2662171"/>
        </a:xfrm>
        <a:prstGeom prst="gear9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QATTIQ  JISM</a:t>
          </a:r>
          <a:endParaRPr lang="ru-RU" sz="1800" b="1" kern="1200" dirty="0"/>
        </a:p>
      </dsp:txBody>
      <dsp:txXfrm>
        <a:off x="3173519" y="2801741"/>
        <a:ext cx="1591741" cy="1368411"/>
      </dsp:txXfrm>
    </dsp:sp>
    <dsp:sp modelId="{674F572B-CB8F-40FE-9B69-6C9D42D35543}">
      <dsp:nvSpPr>
        <dsp:cNvPr id="0" name=""/>
        <dsp:cNvSpPr/>
      </dsp:nvSpPr>
      <dsp:spPr>
        <a:xfrm>
          <a:off x="1089404" y="1548899"/>
          <a:ext cx="1936124" cy="1936124"/>
        </a:xfrm>
        <a:prstGeom prst="gear6">
          <a:avLst/>
        </a:prstGeom>
        <a:solidFill>
          <a:schemeClr val="accent2">
            <a:hueOff val="226582"/>
            <a:satOff val="-23996"/>
            <a:lumOff val="-588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SUYUQ-LIK</a:t>
          </a:r>
          <a:endParaRPr lang="ru-RU" sz="1800" b="1" kern="1200" dirty="0"/>
        </a:p>
      </dsp:txBody>
      <dsp:txXfrm>
        <a:off x="1576829" y="2039270"/>
        <a:ext cx="961274" cy="955382"/>
      </dsp:txXfrm>
    </dsp:sp>
    <dsp:sp modelId="{E71DDB24-E7A6-4648-AEDB-E0ECDB4720D1}">
      <dsp:nvSpPr>
        <dsp:cNvPr id="0" name=""/>
        <dsp:cNvSpPr/>
      </dsp:nvSpPr>
      <dsp:spPr>
        <a:xfrm rot="20700000">
          <a:off x="2173832" y="213171"/>
          <a:ext cx="1897007" cy="1897007"/>
        </a:xfrm>
        <a:prstGeom prst="gear6">
          <a:avLst/>
        </a:prstGeom>
        <a:solidFill>
          <a:schemeClr val="accent2">
            <a:hueOff val="453165"/>
            <a:satOff val="-47993"/>
            <a:lumOff val="-1176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/>
            <a:t>GAZ</a:t>
          </a:r>
          <a:endParaRPr lang="ru-RU" sz="1800" b="1" kern="1200" dirty="0"/>
        </a:p>
      </dsp:txBody>
      <dsp:txXfrm rot="-20700000">
        <a:off x="2589901" y="629240"/>
        <a:ext cx="1064868" cy="1064868"/>
      </dsp:txXfrm>
    </dsp:sp>
    <dsp:sp modelId="{F2090634-B150-44D6-9E1D-19CA3A675DB2}">
      <dsp:nvSpPr>
        <dsp:cNvPr id="0" name=""/>
        <dsp:cNvSpPr/>
      </dsp:nvSpPr>
      <dsp:spPr>
        <a:xfrm>
          <a:off x="2440756" y="1772342"/>
          <a:ext cx="3407579" cy="3407579"/>
        </a:xfrm>
        <a:prstGeom prst="circularArrow">
          <a:avLst>
            <a:gd name="adj1" fmla="val 4687"/>
            <a:gd name="adj2" fmla="val 299029"/>
            <a:gd name="adj3" fmla="val 2529695"/>
            <a:gd name="adj4" fmla="val 15832433"/>
            <a:gd name="adj5" fmla="val 5469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43A276A-EE4C-462D-9D7D-3E1868F91911}">
      <dsp:nvSpPr>
        <dsp:cNvPr id="0" name=""/>
        <dsp:cNvSpPr/>
      </dsp:nvSpPr>
      <dsp:spPr>
        <a:xfrm>
          <a:off x="746520" y="1117736"/>
          <a:ext cx="2475819" cy="2475819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2">
            <a:hueOff val="226582"/>
            <a:satOff val="-23996"/>
            <a:lumOff val="-58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47A5DE4-544B-43E6-B075-864EB73D1CEB}">
      <dsp:nvSpPr>
        <dsp:cNvPr id="0" name=""/>
        <dsp:cNvSpPr/>
      </dsp:nvSpPr>
      <dsp:spPr>
        <a:xfrm>
          <a:off x="1735034" y="-205116"/>
          <a:ext cx="2669432" cy="266943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2">
            <a:hueOff val="453165"/>
            <a:satOff val="-47993"/>
            <a:lumOff val="-117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6A7FDE8-FECA-4B28-8535-1F48C3FCD778}">
      <dsp:nvSpPr>
        <dsp:cNvPr id="0" name=""/>
        <dsp:cNvSpPr/>
      </dsp:nvSpPr>
      <dsp:spPr>
        <a:xfrm>
          <a:off x="-6526614" y="-998943"/>
          <a:ext cx="7774303" cy="7774303"/>
        </a:xfrm>
        <a:prstGeom prst="blockArc">
          <a:avLst>
            <a:gd name="adj1" fmla="val 18900000"/>
            <a:gd name="adj2" fmla="val 2700000"/>
            <a:gd name="adj3" fmla="val 278"/>
          </a:avLst>
        </a:prstGeom>
        <a:noFill/>
        <a:ln w="15875" cap="rnd" cmpd="sng" algn="ctr">
          <a:solidFill>
            <a:schemeClr val="accent4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A5E611-8861-4205-B89E-A67629760F7F}">
      <dsp:nvSpPr>
        <dsp:cNvPr id="0" name=""/>
        <dsp:cNvSpPr/>
      </dsp:nvSpPr>
      <dsp:spPr>
        <a:xfrm>
          <a:off x="405215" y="262595"/>
          <a:ext cx="8410149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manometr</a:t>
          </a:r>
          <a:r>
            <a:rPr lang="en-US" sz="1800" kern="1200" dirty="0"/>
            <a:t> — </a:t>
          </a:r>
          <a:r>
            <a:rPr lang="en-US" sz="1800" kern="1200" dirty="0" err="1"/>
            <a:t>mutlaq</a:t>
          </a:r>
          <a:r>
            <a:rPr lang="en-US" sz="1800" kern="1200" dirty="0"/>
            <a:t> </a:t>
          </a:r>
          <a:r>
            <a:rPr lang="en-US" sz="1800" kern="1200" dirty="0" err="1"/>
            <a:t>va</a:t>
          </a:r>
          <a:r>
            <a:rPr lang="en-US" sz="1800" kern="1200" dirty="0"/>
            <a:t> </a:t>
          </a:r>
          <a:r>
            <a:rPr lang="en-US" sz="1800" kern="1200" dirty="0" err="1"/>
            <a:t>ortiqcha</a:t>
          </a:r>
          <a:r>
            <a:rPr lang="en-US" sz="1800" kern="1200" dirty="0"/>
            <a:t> </a:t>
          </a:r>
          <a:r>
            <a:rPr lang="en-US" sz="1800" kern="1200" dirty="0" err="1"/>
            <a:t>bosimni</a:t>
          </a:r>
          <a:r>
            <a:rPr lang="en-US" sz="1800" kern="1200" dirty="0"/>
            <a:t> </a:t>
          </a:r>
          <a:r>
            <a:rPr lang="en-US" sz="1800" kern="1200" dirty="0" err="1"/>
            <a:t>o’lchaydi</a:t>
          </a:r>
          <a:endParaRPr lang="ru-RU" sz="1800" kern="1200" dirty="0"/>
        </a:p>
      </dsp:txBody>
      <dsp:txXfrm>
        <a:off x="405215" y="262595"/>
        <a:ext cx="8410149" cy="524960"/>
      </dsp:txXfrm>
    </dsp:sp>
    <dsp:sp modelId="{83EF5BC1-D4B8-4F17-9D19-E6D3F54C2AF4}">
      <dsp:nvSpPr>
        <dsp:cNvPr id="0" name=""/>
        <dsp:cNvSpPr/>
      </dsp:nvSpPr>
      <dsp:spPr>
        <a:xfrm>
          <a:off x="77115" y="196975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10F8C5F1-B0FA-410D-A1A7-210CC33DBC44}">
      <dsp:nvSpPr>
        <dsp:cNvPr id="0" name=""/>
        <dsp:cNvSpPr/>
      </dsp:nvSpPr>
      <dsp:spPr>
        <a:xfrm>
          <a:off x="880614" y="1050499"/>
          <a:ext cx="7934750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6667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barometr</a:t>
          </a:r>
          <a:r>
            <a:rPr lang="en-US" sz="1800" kern="1200" dirty="0"/>
            <a:t> — </a:t>
          </a:r>
          <a:r>
            <a:rPr lang="en-US" sz="1800" kern="1200" dirty="0" err="1"/>
            <a:t>atmosfera</a:t>
          </a:r>
          <a:r>
            <a:rPr lang="en-US" sz="1800" kern="1200" dirty="0"/>
            <a:t> </a:t>
          </a:r>
          <a:r>
            <a:rPr lang="en-US" sz="1800" kern="1200" dirty="0" err="1"/>
            <a:t>bosimini</a:t>
          </a:r>
          <a:r>
            <a:rPr lang="en-US" sz="1800" kern="1200" dirty="0"/>
            <a:t> </a:t>
          </a:r>
          <a:r>
            <a:rPr lang="en-US" sz="1800" kern="1200" dirty="0" err="1"/>
            <a:t>o’lchaydi</a:t>
          </a:r>
          <a:endParaRPr lang="ru-RU" sz="1800" kern="1200" dirty="0"/>
        </a:p>
      </dsp:txBody>
      <dsp:txXfrm>
        <a:off x="880614" y="1050499"/>
        <a:ext cx="7934750" cy="524960"/>
      </dsp:txXfrm>
    </dsp:sp>
    <dsp:sp modelId="{FD452E01-7085-4BB4-AD94-613483A6DE89}">
      <dsp:nvSpPr>
        <dsp:cNvPr id="0" name=""/>
        <dsp:cNvSpPr/>
      </dsp:nvSpPr>
      <dsp:spPr>
        <a:xfrm>
          <a:off x="552514" y="984878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6667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0CB950F-E790-4DBE-B027-7C7C0A2B3501}">
      <dsp:nvSpPr>
        <dsp:cNvPr id="0" name=""/>
        <dsp:cNvSpPr/>
      </dsp:nvSpPr>
      <dsp:spPr>
        <a:xfrm>
          <a:off x="1141130" y="1837824"/>
          <a:ext cx="7674233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13333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45720" rIns="45720" bIns="4572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vakuummetr</a:t>
          </a:r>
          <a:r>
            <a:rPr lang="en-US" sz="2000" b="1" kern="1200" dirty="0"/>
            <a:t> </a:t>
          </a:r>
          <a:r>
            <a:rPr lang="en-US" sz="1800" kern="1200" dirty="0"/>
            <a:t>— </a:t>
          </a:r>
          <a:r>
            <a:rPr lang="en-US" sz="1800" kern="1200" dirty="0" err="1"/>
            <a:t>berk</a:t>
          </a:r>
          <a:r>
            <a:rPr lang="en-US" sz="1800" kern="1200" dirty="0"/>
            <a:t> </a:t>
          </a:r>
          <a:r>
            <a:rPr lang="en-US" sz="1800" kern="1200" dirty="0" err="1"/>
            <a:t>idish</a:t>
          </a:r>
          <a:r>
            <a:rPr lang="en-US" sz="1800" kern="1200" dirty="0"/>
            <a:t> </a:t>
          </a:r>
          <a:r>
            <a:rPr lang="en-US" sz="1800" kern="1200" dirty="0" err="1"/>
            <a:t>ichidagi</a:t>
          </a:r>
          <a:r>
            <a:rPr lang="en-US" sz="1800" kern="1200" dirty="0"/>
            <a:t> </a:t>
          </a:r>
          <a:r>
            <a:rPr lang="en-US" sz="1800" kern="1200" dirty="0" err="1"/>
            <a:t>suyuqlik</a:t>
          </a:r>
          <a:r>
            <a:rPr lang="en-US" sz="1800" kern="1200" dirty="0"/>
            <a:t> </a:t>
          </a:r>
          <a:r>
            <a:rPr lang="en-US" sz="1800" kern="1200" dirty="0" err="1"/>
            <a:t>va</a:t>
          </a:r>
          <a:r>
            <a:rPr lang="en-US" sz="1800" kern="1200" dirty="0"/>
            <a:t> </a:t>
          </a:r>
          <a:r>
            <a:rPr lang="en-US" sz="1800" kern="1200" dirty="0" err="1"/>
            <a:t>gaz</a:t>
          </a:r>
          <a:r>
            <a:rPr lang="en-US" sz="1800" kern="1200" dirty="0"/>
            <a:t> </a:t>
          </a:r>
          <a:r>
            <a:rPr lang="en-US" sz="1800" kern="1200" dirty="0" err="1"/>
            <a:t>bosimining</a:t>
          </a:r>
          <a:r>
            <a:rPr lang="en-US" sz="1800" kern="1200" dirty="0"/>
            <a:t> </a:t>
          </a:r>
          <a:r>
            <a:rPr lang="en-US" sz="1800" kern="1200" dirty="0" err="1"/>
            <a:t>siyraklanishini</a:t>
          </a:r>
          <a:r>
            <a:rPr lang="en-US" sz="1800" kern="1200" dirty="0"/>
            <a:t> </a:t>
          </a:r>
          <a:r>
            <a:rPr lang="en-US" sz="1800" kern="1200" dirty="0" err="1"/>
            <a:t>o’lchaydi</a:t>
          </a:r>
          <a:endParaRPr lang="ru-RU" sz="1800" kern="1200" dirty="0"/>
        </a:p>
      </dsp:txBody>
      <dsp:txXfrm>
        <a:off x="1141130" y="1837824"/>
        <a:ext cx="7674233" cy="524960"/>
      </dsp:txXfrm>
    </dsp:sp>
    <dsp:sp modelId="{ADEBF729-A8B7-4F3B-9D12-879C35C89DD9}">
      <dsp:nvSpPr>
        <dsp:cNvPr id="0" name=""/>
        <dsp:cNvSpPr/>
      </dsp:nvSpPr>
      <dsp:spPr>
        <a:xfrm>
          <a:off x="813030" y="1772204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13333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91DFF1E-89CA-4891-95F2-C325459F3D98}">
      <dsp:nvSpPr>
        <dsp:cNvPr id="0" name=""/>
        <dsp:cNvSpPr/>
      </dsp:nvSpPr>
      <dsp:spPr>
        <a:xfrm>
          <a:off x="1224311" y="2625727"/>
          <a:ext cx="7591053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45720" rIns="45720" bIns="45720" numCol="1" spcCol="1270" anchor="ctr" anchorCtr="0">
          <a:noAutofit/>
        </a:bodyPr>
        <a:lstStyle/>
        <a:p>
          <a:pPr marL="0" lvl="0" indent="0" algn="just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manovakuummetr</a:t>
          </a:r>
          <a:r>
            <a:rPr lang="en-US" sz="1800" kern="1200" dirty="0"/>
            <a:t> — </a:t>
          </a:r>
          <a:r>
            <a:rPr lang="en-US" sz="1800" kern="1200" dirty="0" err="1"/>
            <a:t>ortiqcha</a:t>
          </a:r>
          <a:r>
            <a:rPr lang="en-US" sz="1800" kern="1200" dirty="0"/>
            <a:t> </a:t>
          </a:r>
          <a:r>
            <a:rPr lang="en-US" sz="1800" kern="1200" dirty="0" err="1"/>
            <a:t>bosim</a:t>
          </a:r>
          <a:r>
            <a:rPr lang="en-US" sz="1800" kern="1200" dirty="0"/>
            <a:t> </a:t>
          </a:r>
          <a:r>
            <a:rPr lang="en-US" sz="1800" kern="1200" dirty="0" err="1"/>
            <a:t>va</a:t>
          </a:r>
          <a:r>
            <a:rPr lang="en-US" sz="1800" kern="1200" dirty="0"/>
            <a:t> </a:t>
          </a:r>
          <a:r>
            <a:rPr lang="en-US" sz="1800" kern="1200" dirty="0" err="1"/>
            <a:t>siyraklanishlarni</a:t>
          </a:r>
          <a:r>
            <a:rPr lang="en-US" sz="1800" kern="1200" dirty="0"/>
            <a:t> </a:t>
          </a:r>
          <a:r>
            <a:rPr lang="en-US" sz="1800" kern="1200" dirty="0" err="1"/>
            <a:t>o’lchaydi</a:t>
          </a:r>
          <a:endParaRPr lang="ru-RU" sz="1800" kern="1200" dirty="0"/>
        </a:p>
      </dsp:txBody>
      <dsp:txXfrm>
        <a:off x="1224311" y="2625727"/>
        <a:ext cx="7591053" cy="524960"/>
      </dsp:txXfrm>
    </dsp:sp>
    <dsp:sp modelId="{73B30160-ABEB-44E3-BA8F-2A9077966F2F}">
      <dsp:nvSpPr>
        <dsp:cNvPr id="0" name=""/>
        <dsp:cNvSpPr/>
      </dsp:nvSpPr>
      <dsp:spPr>
        <a:xfrm>
          <a:off x="896210" y="2560107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ACE00683-D858-482B-87C4-EE2544296885}">
      <dsp:nvSpPr>
        <dsp:cNvPr id="0" name=""/>
        <dsp:cNvSpPr/>
      </dsp:nvSpPr>
      <dsp:spPr>
        <a:xfrm>
          <a:off x="1141130" y="3413630"/>
          <a:ext cx="7674233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26667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naporomer</a:t>
          </a:r>
          <a:r>
            <a:rPr lang="en-US" sz="1800" kern="1200" dirty="0"/>
            <a:t> — </a:t>
          </a:r>
          <a:r>
            <a:rPr lang="en-US" sz="1800" kern="1200" dirty="0" err="1"/>
            <a:t>kichik</a:t>
          </a:r>
          <a:r>
            <a:rPr lang="en-US" sz="1800" kern="1200" dirty="0"/>
            <a:t> </a:t>
          </a:r>
          <a:r>
            <a:rPr lang="en-US" sz="1800" kern="1200" dirty="0" err="1"/>
            <a:t>qiymatli</a:t>
          </a:r>
          <a:r>
            <a:rPr lang="en-US" sz="1800" kern="1200" dirty="0"/>
            <a:t> </a:t>
          </a:r>
          <a:r>
            <a:rPr lang="en-US" sz="1800" kern="1200" dirty="0" err="1"/>
            <a:t>ortiqcha</a:t>
          </a:r>
          <a:r>
            <a:rPr lang="en-US" sz="1800" kern="1200" dirty="0"/>
            <a:t> </a:t>
          </a:r>
          <a:r>
            <a:rPr lang="en-US" sz="1800" kern="1200" dirty="0" err="1"/>
            <a:t>bosimni</a:t>
          </a:r>
          <a:r>
            <a:rPr lang="en-US" sz="1800" kern="1200" dirty="0"/>
            <a:t> </a:t>
          </a:r>
          <a:r>
            <a:rPr lang="en-US" sz="1800" kern="1200" dirty="0" err="1"/>
            <a:t>o’lchaydi</a:t>
          </a:r>
          <a:endParaRPr lang="ru-RU" sz="1800" kern="1200" dirty="0"/>
        </a:p>
      </dsp:txBody>
      <dsp:txXfrm>
        <a:off x="1141130" y="3413630"/>
        <a:ext cx="7674233" cy="524960"/>
      </dsp:txXfrm>
    </dsp:sp>
    <dsp:sp modelId="{7E77E07F-F878-4AEB-8506-B9C6A40F3793}">
      <dsp:nvSpPr>
        <dsp:cNvPr id="0" name=""/>
        <dsp:cNvSpPr/>
      </dsp:nvSpPr>
      <dsp:spPr>
        <a:xfrm>
          <a:off x="813030" y="3348010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26667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C43EE667-FE45-4492-9A4A-E650382846BE}">
      <dsp:nvSpPr>
        <dsp:cNvPr id="0" name=""/>
        <dsp:cNvSpPr/>
      </dsp:nvSpPr>
      <dsp:spPr>
        <a:xfrm>
          <a:off x="880614" y="4200956"/>
          <a:ext cx="7934750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33333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 err="1"/>
            <a:t>tyagomer</a:t>
          </a:r>
          <a:r>
            <a:rPr lang="en-US" sz="2000" b="1" kern="1200" dirty="0"/>
            <a:t> </a:t>
          </a:r>
          <a:r>
            <a:rPr lang="en-US" sz="2000" kern="1200" dirty="0"/>
            <a:t>— </a:t>
          </a:r>
          <a:r>
            <a:rPr lang="en-US" sz="2000" kern="1200" dirty="0" err="1"/>
            <a:t>kichik</a:t>
          </a:r>
          <a:r>
            <a:rPr lang="en-US" sz="2000" kern="1200" dirty="0"/>
            <a:t> </a:t>
          </a:r>
          <a:r>
            <a:rPr lang="en-US" sz="2000" kern="1200" dirty="0" err="1"/>
            <a:t>qiymatli</a:t>
          </a:r>
          <a:r>
            <a:rPr lang="en-US" sz="2000" kern="1200" dirty="0"/>
            <a:t> </a:t>
          </a:r>
          <a:r>
            <a:rPr lang="en-US" sz="2000" kern="1200" dirty="0" err="1"/>
            <a:t>siyraklanishni</a:t>
          </a:r>
          <a:r>
            <a:rPr lang="en-US" sz="2000" kern="1200" dirty="0"/>
            <a:t> </a:t>
          </a:r>
          <a:r>
            <a:rPr lang="en-US" sz="2000" kern="1200" dirty="0" err="1"/>
            <a:t>o’lchaydi</a:t>
          </a:r>
          <a:endParaRPr lang="ru-RU" sz="2000" kern="1200" dirty="0"/>
        </a:p>
      </dsp:txBody>
      <dsp:txXfrm>
        <a:off x="880614" y="4200956"/>
        <a:ext cx="7934750" cy="524960"/>
      </dsp:txXfrm>
    </dsp:sp>
    <dsp:sp modelId="{3E98796A-B24E-4564-B1A3-F4EE0634E648}">
      <dsp:nvSpPr>
        <dsp:cNvPr id="0" name=""/>
        <dsp:cNvSpPr/>
      </dsp:nvSpPr>
      <dsp:spPr>
        <a:xfrm>
          <a:off x="552514" y="4135336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33333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42E984E0-44D5-41FC-9160-571A4C21BDBC}">
      <dsp:nvSpPr>
        <dsp:cNvPr id="0" name=""/>
        <dsp:cNvSpPr/>
      </dsp:nvSpPr>
      <dsp:spPr>
        <a:xfrm>
          <a:off x="405215" y="4988859"/>
          <a:ext cx="8410149" cy="524960"/>
        </a:xfrm>
        <a:prstGeom prst="rect">
          <a:avLst/>
        </a:prstGeom>
        <a:solidFill>
          <a:schemeClr val="accent4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16688" tIns="45720" rIns="45720" bIns="45720" numCol="1" spcCol="1270" anchor="ctr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 dirty="0" err="1"/>
            <a:t>differensial</a:t>
          </a:r>
          <a:r>
            <a:rPr lang="en-US" sz="1800" b="1" kern="1200" dirty="0"/>
            <a:t> </a:t>
          </a:r>
          <a:r>
            <a:rPr lang="en-US" sz="1800" b="1" kern="1200" dirty="0" err="1"/>
            <a:t>manometr</a:t>
          </a:r>
          <a:r>
            <a:rPr lang="en-US" sz="1800" b="1" kern="1200" dirty="0"/>
            <a:t> </a:t>
          </a:r>
          <a:r>
            <a:rPr lang="en-US" sz="1800" kern="1200" dirty="0"/>
            <a:t>— </a:t>
          </a:r>
          <a:r>
            <a:rPr lang="en-US" sz="1800" kern="1200" dirty="0" err="1"/>
            <a:t>ikki</a:t>
          </a:r>
          <a:r>
            <a:rPr lang="en-US" sz="1800" kern="1200" dirty="0"/>
            <a:t> </a:t>
          </a:r>
          <a:r>
            <a:rPr lang="en-US" sz="1800" kern="1200" dirty="0" err="1"/>
            <a:t>bosim</a:t>
          </a:r>
          <a:r>
            <a:rPr lang="en-US" sz="1800" kern="1200" dirty="0"/>
            <a:t> </a:t>
          </a:r>
          <a:r>
            <a:rPr lang="en-US" sz="1800" kern="1200" dirty="0" err="1"/>
            <a:t>ayirmasini</a:t>
          </a:r>
          <a:r>
            <a:rPr lang="en-US" sz="1800" kern="1200" dirty="0"/>
            <a:t> (</a:t>
          </a:r>
          <a:r>
            <a:rPr lang="en-US" sz="1800" kern="1200" dirty="0" err="1"/>
            <a:t>bosimlar</a:t>
          </a:r>
          <a:r>
            <a:rPr lang="en-US" sz="1800" kern="1200" dirty="0"/>
            <a:t> </a:t>
          </a:r>
          <a:r>
            <a:rPr lang="en-US" sz="1800" kern="1200" dirty="0" err="1"/>
            <a:t>farqini</a:t>
          </a:r>
          <a:r>
            <a:rPr lang="en-US" sz="1800" kern="1200" dirty="0"/>
            <a:t>) </a:t>
          </a:r>
          <a:r>
            <a:rPr lang="en-US" sz="1800" kern="1200" dirty="0" err="1"/>
            <a:t>o’lchaydi</a:t>
          </a:r>
          <a:endParaRPr lang="ru-RU" sz="1800" kern="1200" dirty="0"/>
        </a:p>
      </dsp:txBody>
      <dsp:txXfrm>
        <a:off x="405215" y="4988859"/>
        <a:ext cx="8410149" cy="524960"/>
      </dsp:txXfrm>
    </dsp:sp>
    <dsp:sp modelId="{43D31073-4A86-4F8B-BE64-D077F447E201}">
      <dsp:nvSpPr>
        <dsp:cNvPr id="0" name=""/>
        <dsp:cNvSpPr/>
      </dsp:nvSpPr>
      <dsp:spPr>
        <a:xfrm>
          <a:off x="77115" y="4923239"/>
          <a:ext cx="656200" cy="6562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4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351BCFF-24A0-4B3F-A20F-9409F2ED9340}">
      <dsp:nvSpPr>
        <dsp:cNvPr id="0" name=""/>
        <dsp:cNvSpPr/>
      </dsp:nvSpPr>
      <dsp:spPr>
        <a:xfrm>
          <a:off x="0" y="291484"/>
          <a:ext cx="6096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172580-7355-4197-9921-01EC9AAE8359}">
      <dsp:nvSpPr>
        <dsp:cNvPr id="0" name=""/>
        <dsp:cNvSpPr/>
      </dsp:nvSpPr>
      <dsp:spPr>
        <a:xfrm>
          <a:off x="304800" y="11044"/>
          <a:ext cx="4267200" cy="560880"/>
        </a:xfrm>
        <a:prstGeom prst="roundRect">
          <a:avLst/>
        </a:prstGeom>
        <a:solidFill>
          <a:schemeClr val="accent6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>
              <a:latin typeface="Arial" pitchFamily="34" charset="0"/>
              <a:cs typeface="Arial" pitchFamily="34" charset="0"/>
            </a:rPr>
            <a:t>bosim </a:t>
          </a:r>
          <a:r>
            <a:rPr lang="en-AU" sz="2000" kern="1200" dirty="0" err="1">
              <a:latin typeface="Arial" pitchFamily="34" charset="0"/>
              <a:cs typeface="Arial" pitchFamily="34" charset="0"/>
            </a:rPr>
            <a:t>farqini</a:t>
          </a:r>
          <a:r>
            <a:rPr lang="en-AU" sz="2000" kern="1200" dirty="0">
              <a:latin typeface="Arial" pitchFamily="34" charset="0"/>
              <a:cs typeface="Arial" pitchFamily="34" charset="0"/>
            </a:rPr>
            <a:t> </a:t>
          </a:r>
          <a:r>
            <a:rPr lang="en-AU" sz="2000" kern="1200" dirty="0" err="1">
              <a:latin typeface="Arial" pitchFamily="34" charset="0"/>
              <a:cs typeface="Arial" pitchFamily="34" charset="0"/>
            </a:rPr>
            <a:t>o`lchagich</a:t>
          </a:r>
          <a:endParaRPr lang="ru-RU" sz="2000" kern="1200" dirty="0"/>
        </a:p>
      </dsp:txBody>
      <dsp:txXfrm>
        <a:off x="332180" y="38424"/>
        <a:ext cx="4212440" cy="506120"/>
      </dsp:txXfrm>
    </dsp:sp>
    <dsp:sp modelId="{70D4D94C-C1C1-4132-9EE7-6F9FD8993CAD}">
      <dsp:nvSpPr>
        <dsp:cNvPr id="0" name=""/>
        <dsp:cNvSpPr/>
      </dsp:nvSpPr>
      <dsp:spPr>
        <a:xfrm>
          <a:off x="0" y="1153324"/>
          <a:ext cx="6096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shade val="50000"/>
              <a:hueOff val="-132255"/>
              <a:satOff val="-1963"/>
              <a:lumOff val="2689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2E733B-F8FC-49A8-90CA-48725CF4CA74}">
      <dsp:nvSpPr>
        <dsp:cNvPr id="0" name=""/>
        <dsp:cNvSpPr/>
      </dsp:nvSpPr>
      <dsp:spPr>
        <a:xfrm>
          <a:off x="304800" y="872884"/>
          <a:ext cx="4267200" cy="560880"/>
        </a:xfrm>
        <a:prstGeom prst="roundRect">
          <a:avLst/>
        </a:prstGeom>
        <a:solidFill>
          <a:schemeClr val="accent6">
            <a:shade val="50000"/>
            <a:hueOff val="-132255"/>
            <a:satOff val="-1963"/>
            <a:lumOff val="26895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>
              <a:latin typeface="Arial" pitchFamily="34" charset="0"/>
              <a:cs typeface="Arial" pitchFamily="34" charset="0"/>
            </a:rPr>
            <a:t>sarf </a:t>
          </a:r>
          <a:r>
            <a:rPr lang="en-AU" sz="2000" kern="1200" dirty="0" err="1">
              <a:latin typeface="Arial" pitchFamily="34" charset="0"/>
              <a:cs typeface="Arial" pitchFamily="34" charset="0"/>
            </a:rPr>
            <a:t>o'lchagich</a:t>
          </a:r>
          <a:r>
            <a:rPr lang="en-AU" sz="2000" kern="1200" dirty="0">
              <a:latin typeface="Arial" pitchFamily="34" charset="0"/>
              <a:cs typeface="Arial" pitchFamily="34" charset="0"/>
            </a:rPr>
            <a:t> </a:t>
          </a:r>
          <a:endParaRPr lang="ru-RU" sz="2000" kern="1200" dirty="0"/>
        </a:p>
      </dsp:txBody>
      <dsp:txXfrm>
        <a:off x="332180" y="900264"/>
        <a:ext cx="4212440" cy="506120"/>
      </dsp:txXfrm>
    </dsp:sp>
    <dsp:sp modelId="{5576594E-7910-47B9-B834-80AD2AE49F4C}">
      <dsp:nvSpPr>
        <dsp:cNvPr id="0" name=""/>
        <dsp:cNvSpPr/>
      </dsp:nvSpPr>
      <dsp:spPr>
        <a:xfrm>
          <a:off x="0" y="2015164"/>
          <a:ext cx="6096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shade val="50000"/>
              <a:hueOff val="-132255"/>
              <a:satOff val="-1963"/>
              <a:lumOff val="26895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1883319-B987-408B-BD7D-0FF2D0EACCB5}">
      <dsp:nvSpPr>
        <dsp:cNvPr id="0" name=""/>
        <dsp:cNvSpPr/>
      </dsp:nvSpPr>
      <dsp:spPr>
        <a:xfrm>
          <a:off x="304800" y="1734724"/>
          <a:ext cx="4267200" cy="560880"/>
        </a:xfrm>
        <a:prstGeom prst="roundRect">
          <a:avLst/>
        </a:prstGeom>
        <a:solidFill>
          <a:schemeClr val="accent6">
            <a:shade val="50000"/>
            <a:hueOff val="-132255"/>
            <a:satOff val="-1963"/>
            <a:lumOff val="26895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1290" tIns="0" rIns="161290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AU" sz="2000" kern="1200" dirty="0">
              <a:latin typeface="Arial" pitchFamily="34" charset="0"/>
              <a:cs typeface="Arial" pitchFamily="34" charset="0"/>
            </a:rPr>
            <a:t>sath </a:t>
          </a:r>
          <a:r>
            <a:rPr lang="en-AU" sz="2000" kern="1200" dirty="0" err="1">
              <a:latin typeface="Arial" pitchFamily="34" charset="0"/>
              <a:cs typeface="Arial" pitchFamily="34" charset="0"/>
            </a:rPr>
            <a:t>o'lchagich</a:t>
          </a:r>
          <a:endParaRPr lang="ru-RU" sz="2000" kern="1200" dirty="0"/>
        </a:p>
      </dsp:txBody>
      <dsp:txXfrm>
        <a:off x="332180" y="1762104"/>
        <a:ext cx="4212440" cy="50612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6C18C0A-6754-4CE9-94DA-D5F00B75AAB2}">
      <dsp:nvSpPr>
        <dsp:cNvPr id="0" name=""/>
        <dsp:cNvSpPr/>
      </dsp:nvSpPr>
      <dsp:spPr>
        <a:xfrm>
          <a:off x="-5897832" y="-902574"/>
          <a:ext cx="7021276" cy="7021276"/>
        </a:xfrm>
        <a:prstGeom prst="blockArc">
          <a:avLst>
            <a:gd name="adj1" fmla="val 18900000"/>
            <a:gd name="adj2" fmla="val 2700000"/>
            <a:gd name="adj3" fmla="val 308"/>
          </a:avLst>
        </a:prstGeom>
        <a:noFill/>
        <a:ln w="15875" cap="rnd" cmpd="sng" algn="ctr">
          <a:solidFill>
            <a:schemeClr val="accent6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81CA2C-D402-415C-A912-22E5A6009A39}">
      <dsp:nvSpPr>
        <dsp:cNvPr id="0" name=""/>
        <dsp:cNvSpPr/>
      </dsp:nvSpPr>
      <dsp:spPr>
        <a:xfrm>
          <a:off x="491001" y="325903"/>
          <a:ext cx="8184078" cy="652224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770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Membranali</a:t>
          </a:r>
          <a:r>
            <a:rPr lang="ru-RU" altLang="ru-RU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91001" y="325903"/>
        <a:ext cx="8184078" cy="652224"/>
      </dsp:txXfrm>
    </dsp:sp>
    <dsp:sp modelId="{C179DDC7-D3A1-4B16-9F0B-80C91935AA89}">
      <dsp:nvSpPr>
        <dsp:cNvPr id="0" name=""/>
        <dsp:cNvSpPr/>
      </dsp:nvSpPr>
      <dsp:spPr>
        <a:xfrm>
          <a:off x="83361" y="244375"/>
          <a:ext cx="815280" cy="8152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942E96E-4389-41F3-8836-AC88C218BA63}">
      <dsp:nvSpPr>
        <dsp:cNvPr id="0" name=""/>
        <dsp:cNvSpPr/>
      </dsp:nvSpPr>
      <dsp:spPr>
        <a:xfrm>
          <a:off x="958366" y="1303927"/>
          <a:ext cx="7716713" cy="652224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1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770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Magnitomodulyatsion </a:t>
          </a:r>
          <a:r>
            <a:rPr lang="en-US" altLang="ru-RU" sz="24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o`zgartgichli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958366" y="1303927"/>
        <a:ext cx="7716713" cy="652224"/>
      </dsp:txXfrm>
    </dsp:sp>
    <dsp:sp modelId="{A47BF100-96B9-49F6-9B3D-3827ADCF5C74}">
      <dsp:nvSpPr>
        <dsp:cNvPr id="0" name=""/>
        <dsp:cNvSpPr/>
      </dsp:nvSpPr>
      <dsp:spPr>
        <a:xfrm>
          <a:off x="550726" y="1222399"/>
          <a:ext cx="815280" cy="8152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1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ED34510C-5517-4BC2-9ACA-B86F85415364}">
      <dsp:nvSpPr>
        <dsp:cNvPr id="0" name=""/>
        <dsp:cNvSpPr/>
      </dsp:nvSpPr>
      <dsp:spPr>
        <a:xfrm>
          <a:off x="1101810" y="2281951"/>
          <a:ext cx="7573270" cy="652224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770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Sig`im </a:t>
          </a:r>
          <a:r>
            <a:rPr lang="en-US" altLang="ru-RU" sz="24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o`zgartgichli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1101810" y="2281951"/>
        <a:ext cx="7573270" cy="652224"/>
      </dsp:txXfrm>
    </dsp:sp>
    <dsp:sp modelId="{05C9D5A9-3FFF-4D7E-AE7E-A85650D2F385}">
      <dsp:nvSpPr>
        <dsp:cNvPr id="0" name=""/>
        <dsp:cNvSpPr/>
      </dsp:nvSpPr>
      <dsp:spPr>
        <a:xfrm>
          <a:off x="694170" y="2200423"/>
          <a:ext cx="815280" cy="8152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B3F8D2C6-D192-4B44-9038-3854D60D53D7}">
      <dsp:nvSpPr>
        <dsp:cNvPr id="0" name=""/>
        <dsp:cNvSpPr/>
      </dsp:nvSpPr>
      <dsp:spPr>
        <a:xfrm>
          <a:off x="958366" y="3259975"/>
          <a:ext cx="7716713" cy="652224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3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770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altLang="ru-RU" sz="24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Tenzometrik </a:t>
          </a:r>
          <a:r>
            <a:rPr lang="en-US" altLang="ru-RU" sz="2400" kern="12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o`zgartgichli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958366" y="3259975"/>
        <a:ext cx="7716713" cy="652224"/>
      </dsp:txXfrm>
    </dsp:sp>
    <dsp:sp modelId="{07D2F27C-6A84-4E15-A127-3E6E19C7FAE6}">
      <dsp:nvSpPr>
        <dsp:cNvPr id="0" name=""/>
        <dsp:cNvSpPr/>
      </dsp:nvSpPr>
      <dsp:spPr>
        <a:xfrm>
          <a:off x="550726" y="3178447"/>
          <a:ext cx="815280" cy="8152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3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  <dsp:sp modelId="{559B162D-DEC2-42DF-86D7-4754938C165C}">
      <dsp:nvSpPr>
        <dsp:cNvPr id="0" name=""/>
        <dsp:cNvSpPr/>
      </dsp:nvSpPr>
      <dsp:spPr>
        <a:xfrm>
          <a:off x="491001" y="4237999"/>
          <a:ext cx="8184078" cy="652224"/>
        </a:xfrm>
        <a:prstGeom prst="rect">
          <a:avLst/>
        </a:prstGeom>
        <a:solidFill>
          <a:schemeClr val="accent6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17703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>
              <a:solidFill>
                <a:schemeClr val="tx1"/>
              </a:solidFill>
              <a:latin typeface="Arial" pitchFamily="34" charset="0"/>
              <a:cs typeface="Arial" pitchFamily="34" charset="0"/>
            </a:rPr>
            <a:t>Pyezoelektrik </a:t>
          </a:r>
          <a:r>
            <a:rPr lang="en-US" sz="2400" kern="1200" dirty="0" err="1">
              <a:solidFill>
                <a:schemeClr val="tx1"/>
              </a:solidFill>
              <a:latin typeface="Arial" pitchFamily="34" charset="0"/>
              <a:cs typeface="Arial" pitchFamily="34" charset="0"/>
            </a:rPr>
            <a:t>o`zgartgichli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91001" y="4237999"/>
        <a:ext cx="8184078" cy="652224"/>
      </dsp:txXfrm>
    </dsp:sp>
    <dsp:sp modelId="{1917571E-A1C0-4CC7-AF1D-560FB96A20A5}">
      <dsp:nvSpPr>
        <dsp:cNvPr id="0" name=""/>
        <dsp:cNvSpPr/>
      </dsp:nvSpPr>
      <dsp:spPr>
        <a:xfrm>
          <a:off x="83361" y="4156471"/>
          <a:ext cx="815280" cy="81528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rnd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2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>
            <a:extLst>
              <a:ext uri="{FF2B5EF4-FFF2-40B4-BE49-F238E27FC236}">
                <a16:creationId xmlns:a16="http://schemas.microsoft.com/office/drawing/2014/main" id="{DB32CC1F-89A5-47DD-9866-1D8DF0F3BB17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79" name="Rectangle 3">
            <a:extLst>
              <a:ext uri="{FF2B5EF4-FFF2-40B4-BE49-F238E27FC236}">
                <a16:creationId xmlns:a16="http://schemas.microsoft.com/office/drawing/2014/main" id="{8CC22C52-DE06-45BE-9BC2-D0FD5914E696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D9D00053-2F97-4C8A-BBE5-A5D6D2BCCFD2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581" name="Rectangle 5">
            <a:extLst>
              <a:ext uri="{FF2B5EF4-FFF2-40B4-BE49-F238E27FC236}">
                <a16:creationId xmlns:a16="http://schemas.microsoft.com/office/drawing/2014/main" id="{322D8E6A-674B-45AF-B521-7E10590A5C6F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C3216F83-E22B-453F-815E-886AA3B2D53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B8F05567-6B97-4352-95B6-C284953CAD01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47" name="Rectangle 3">
            <a:extLst>
              <a:ext uri="{FF2B5EF4-FFF2-40B4-BE49-F238E27FC236}">
                <a16:creationId xmlns:a16="http://schemas.microsoft.com/office/drawing/2014/main" id="{765C814C-C499-4FF0-A4BC-C680BCD65D99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2501900" y="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7348" name="Rectangle 4">
            <a:extLst>
              <a:ext uri="{FF2B5EF4-FFF2-40B4-BE49-F238E27FC236}">
                <a16:creationId xmlns:a16="http://schemas.microsoft.com/office/drawing/2014/main" id="{0466A8F7-77D6-4BD8-8E49-9376C8E22859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36575" y="501650"/>
            <a:ext cx="3343275" cy="25066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>
            <a:extLst>
              <a:ext uri="{FF2B5EF4-FFF2-40B4-BE49-F238E27FC236}">
                <a16:creationId xmlns:a16="http://schemas.microsoft.com/office/drawing/2014/main" id="{A8E99843-35B6-458A-BC6E-F78D313E7FFE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588963" y="3175000"/>
            <a:ext cx="3238500" cy="300831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150" name="Rectangle 6">
            <a:extLst>
              <a:ext uri="{FF2B5EF4-FFF2-40B4-BE49-F238E27FC236}">
                <a16:creationId xmlns:a16="http://schemas.microsoft.com/office/drawing/2014/main" id="{C90522B7-4D03-4050-9A4A-14E417DF65FE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defTabSz="635000" eaLnBrk="1" hangingPunct="1">
              <a:defRPr sz="8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151" name="Rectangle 7">
            <a:extLst>
              <a:ext uri="{FF2B5EF4-FFF2-40B4-BE49-F238E27FC236}">
                <a16:creationId xmlns:a16="http://schemas.microsoft.com/office/drawing/2014/main" id="{52012EAD-4B2E-42FF-829C-14E216EF342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2501900" y="6350000"/>
            <a:ext cx="1914525" cy="3349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63432" tIns="31716" rIns="63432" bIns="31716" numCol="1" anchor="b" anchorCtr="0" compatLnSpc="1">
            <a:prstTxWarp prst="textNoShape">
              <a:avLst/>
            </a:prstTxWarp>
          </a:bodyPr>
          <a:lstStyle>
            <a:lvl1pPr algn="r" defTabSz="635000" eaLnBrk="1" hangingPunct="1">
              <a:defRPr sz="800"/>
            </a:lvl1pPr>
          </a:lstStyle>
          <a:p>
            <a:pPr>
              <a:defRPr/>
            </a:pPr>
            <a:fld id="{4EBA76ED-20A3-4C33-9EC9-D0874E98DDC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Образ слайда 1">
            <a:extLst>
              <a:ext uri="{FF2B5EF4-FFF2-40B4-BE49-F238E27FC236}">
                <a16:creationId xmlns:a16="http://schemas.microsoft.com/office/drawing/2014/main" id="{D7B947D9-C83A-465F-9EF9-1E50F8B03BA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60419" name="Заметки 2">
            <a:extLst>
              <a:ext uri="{FF2B5EF4-FFF2-40B4-BE49-F238E27FC236}">
                <a16:creationId xmlns:a16="http://schemas.microsoft.com/office/drawing/2014/main" id="{C5B3A3D6-547C-4AE4-840F-29BB6F31B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 dirty="0"/>
          </a:p>
        </p:txBody>
      </p:sp>
      <p:sp>
        <p:nvSpPr>
          <p:cNvPr id="60420" name="Номер слайда 3">
            <a:extLst>
              <a:ext uri="{FF2B5EF4-FFF2-40B4-BE49-F238E27FC236}">
                <a16:creationId xmlns:a16="http://schemas.microsoft.com/office/drawing/2014/main" id="{B62591E7-4FEF-450E-A348-3A65D5CA23B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AE02FFB-C0F1-4294-B2C4-2067663C0D0C}" type="slidenum">
              <a:rPr lang="en-US" altLang="ru-RU" sz="800" smtClean="0">
                <a:solidFill>
                  <a:srgbClr val="000000"/>
                </a:solidFill>
              </a:rPr>
              <a:pPr/>
              <a:t>1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Образ слайда 1">
            <a:extLst>
              <a:ext uri="{FF2B5EF4-FFF2-40B4-BE49-F238E27FC236}">
                <a16:creationId xmlns:a16="http://schemas.microsoft.com/office/drawing/2014/main" id="{3EC45C52-00C9-4858-ADB0-8413FAC0BC0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03263" y="835025"/>
            <a:ext cx="3009900" cy="2257425"/>
          </a:xfrm>
          <a:ln/>
        </p:spPr>
      </p:sp>
      <p:sp>
        <p:nvSpPr>
          <p:cNvPr id="97283" name="Заметки 2">
            <a:extLst>
              <a:ext uri="{FF2B5EF4-FFF2-40B4-BE49-F238E27FC236}">
                <a16:creationId xmlns:a16="http://schemas.microsoft.com/office/drawing/2014/main" id="{2803A296-B052-4964-8250-98C1BB0BE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ru-RU"/>
          </a:p>
        </p:txBody>
      </p:sp>
      <p:sp>
        <p:nvSpPr>
          <p:cNvPr id="97284" name="Номер слайда 3">
            <a:extLst>
              <a:ext uri="{FF2B5EF4-FFF2-40B4-BE49-F238E27FC236}">
                <a16:creationId xmlns:a16="http://schemas.microsoft.com/office/drawing/2014/main" id="{B98ED344-DB70-4DC3-B514-6AE1E8B1894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6350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6350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04E98423-3DC6-47B8-8777-6F1D71C79709}" type="slidenum">
              <a:rPr lang="en-US" altLang="ru-RU" sz="800" smtClean="0">
                <a:solidFill>
                  <a:srgbClr val="000000"/>
                </a:solidFill>
              </a:rPr>
              <a:pPr/>
              <a:t>33</a:t>
            </a:fld>
            <a:endParaRPr lang="en-US" altLang="ru-RU" sz="80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8">
            <a:extLst>
              <a:ext uri="{FF2B5EF4-FFF2-40B4-BE49-F238E27FC236}">
                <a16:creationId xmlns:a16="http://schemas.microsoft.com/office/drawing/2014/main" id="{338E90BB-DEA1-4E48-ACFF-94EEF047824F}"/>
              </a:ext>
            </a:extLst>
          </p:cNvPr>
          <p:cNvSpPr>
            <a:spLocks/>
          </p:cNvSpPr>
          <p:nvPr/>
        </p:nvSpPr>
        <p:spPr bwMode="auto">
          <a:xfrm>
            <a:off x="-31750" y="4321175"/>
            <a:ext cx="1395413" cy="781050"/>
          </a:xfrm>
          <a:custGeom>
            <a:avLst/>
            <a:gdLst>
              <a:gd name="T0" fmla="*/ 174594415 w 8042"/>
              <a:gd name="T1" fmla="*/ 61003910 h 10000"/>
              <a:gd name="T2" fmla="*/ 179471940 w 8042"/>
              <a:gd name="T3" fmla="*/ 60271832 h 10000"/>
              <a:gd name="T4" fmla="*/ 180284861 w 8042"/>
              <a:gd name="T5" fmla="*/ 59905832 h 10000"/>
              <a:gd name="T6" fmla="*/ 242126018 w 8042"/>
              <a:gd name="T7" fmla="*/ 32088033 h 10000"/>
              <a:gd name="T8" fmla="*/ 242126018 w 8042"/>
              <a:gd name="T9" fmla="*/ 28799969 h 10000"/>
              <a:gd name="T10" fmla="*/ 180284861 w 8042"/>
              <a:gd name="T11" fmla="*/ 1348170 h 10000"/>
              <a:gd name="T12" fmla="*/ 179471940 w 8042"/>
              <a:gd name="T13" fmla="*/ 976078 h 10000"/>
              <a:gd name="T14" fmla="*/ 174594415 w 8042"/>
              <a:gd name="T15" fmla="*/ 250092 h 10000"/>
              <a:gd name="T16" fmla="*/ 541889 w 8042"/>
              <a:gd name="T17" fmla="*/ 0 h 10000"/>
              <a:gd name="T18" fmla="*/ 0 w 8042"/>
              <a:gd name="T19" fmla="*/ 60949002 h 10000"/>
              <a:gd name="T20" fmla="*/ 174594415 w 8042"/>
              <a:gd name="T21" fmla="*/ 61003910 h 10000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CD53A4EB-73E7-433C-8737-41312E2BD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A116CC-EAE9-44C5-AEDF-3D9236701945}" type="datetime1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3AC1FA0-E057-457C-BE9D-3DCDD39CB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D9A2D450-D2E7-4740-8B84-CD84F291A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238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882F8-22E5-4BA6-8541-46BB76D0BF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066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5EA6EF22-A13C-434D-94EB-EBC7A6A20628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83633E-A982-40A0-84A2-A43DF6C5C4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DB480-DCFE-4756-895F-4D2419D96AC6}" type="datetime1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7226BD9-EB76-4BB3-BDF5-58732F8A8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3E623DD-84A2-492E-84D9-67F9F001AE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2EE5D-98D8-4F86-9EAD-65F6A2268FF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528735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AD7A1549-2C66-4953-8D68-E5D237D3449D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135CD8-C2F0-4114-89F8-DF66C37FC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8E83D-16CF-4CD2-A65D-D4A135545D3F}" type="datetime1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A5209846-9F06-4EB0-85BB-E1E0047883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3A6C78F-5660-419C-A213-43916CFDC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5F80CC-CBB1-4CCB-860F-3C1D0808EA40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950373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4279E9DF-E2AD-4710-890D-1C731151C116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039BA2FE-9523-4781-ADA2-8233634C81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D7C609-921D-45FB-A32B-A6BC04B70A46}" type="datetime1">
              <a:rPr lang="ru-RU" smtClean="0"/>
              <a:t>24.10.2025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79A91D2A-DBDD-4F1F-BB25-EB502BF1B4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8D2CA4A-38ED-4807-BB6B-4AB3E3854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4BCC9-003B-43CF-AE1C-0C6EAB2673C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318703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>
            <a:extLst>
              <a:ext uri="{FF2B5EF4-FFF2-40B4-BE49-F238E27FC236}">
                <a16:creationId xmlns:a16="http://schemas.microsoft.com/office/drawing/2014/main" id="{A24F5E89-A595-478D-8497-74154B81FB1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6">
            <a:extLst>
              <a:ext uri="{FF2B5EF4-FFF2-40B4-BE49-F238E27FC236}">
                <a16:creationId xmlns:a16="http://schemas.microsoft.com/office/drawing/2014/main" id="{2EFC922E-C08A-456C-840D-517CC259AC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D88D8F-2B5C-4B75-872D-5CFE7DB819C5}" type="datetime1">
              <a:rPr lang="ru-RU" smtClean="0"/>
              <a:t>24.10.2025</a:t>
            </a:fld>
            <a:endParaRPr lang="ru-RU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45E256E6-C394-4028-B7F2-17728536E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1DB412FA-954C-4D97-9216-EB8746B584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E1EAA-7F16-4DB8-87D6-3DAE4E894B0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717950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>
            <a:extLst>
              <a:ext uri="{FF2B5EF4-FFF2-40B4-BE49-F238E27FC236}">
                <a16:creationId xmlns:a16="http://schemas.microsoft.com/office/drawing/2014/main" id="{6C108C0F-EA26-4B0C-B9DD-1B7AFEAED1D1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EF2F215D-C119-4567-8346-BC41633457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CE6A6-26B1-4D68-8FE5-B5A5D464BDB0}" type="datetime1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8CF38794-5E01-4676-92A0-51FE7C55FE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E9213328-5D62-4674-B08D-85BD335EF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2CEE47-DC29-4EA4-B221-28D576930988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130658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>
            <a:extLst>
              <a:ext uri="{FF2B5EF4-FFF2-40B4-BE49-F238E27FC236}">
                <a16:creationId xmlns:a16="http://schemas.microsoft.com/office/drawing/2014/main" id="{D0FBDC16-451C-428D-B2D5-E2BFBC1C0469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" name="Date Placeholder 1">
            <a:extLst>
              <a:ext uri="{FF2B5EF4-FFF2-40B4-BE49-F238E27FC236}">
                <a16:creationId xmlns:a16="http://schemas.microsoft.com/office/drawing/2014/main" id="{C21CF8E9-9598-442A-A85E-D9900AB14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86A38-4CFD-4371-95E4-C304ECA90A32}" type="datetime1">
              <a:rPr lang="ru-RU" smtClean="0"/>
              <a:t>24.10.2025</a:t>
            </a:fld>
            <a:endParaRPr lang="ru-RU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C04048E9-FD01-41F7-9CD1-52DEC21B1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5" name="Slide Number Placeholder 3">
            <a:extLst>
              <a:ext uri="{FF2B5EF4-FFF2-40B4-BE49-F238E27FC236}">
                <a16:creationId xmlns:a16="http://schemas.microsoft.com/office/drawing/2014/main" id="{E340E9F5-AD5E-4BE1-BCF9-139634B089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41AF1-2553-4623-9332-71ACFAF3AD5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652106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D3D414C4-13DA-4609-B9EC-8016D4D9E784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E3CB2C85-3D50-420B-AF7E-165D8A5DF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23C004-1D35-468B-BA9C-0E5470F29438}" type="datetime1">
              <a:rPr lang="ru-RU" smtClean="0"/>
              <a:t>24.10.2025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FCB25FC6-4CB7-42C6-91CB-61DBE98D46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8480FF06-880B-4735-A71D-FBDD762DF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8B1B1C-B7CF-428A-BC17-3DF06E099769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290138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93DE6CB6-9048-4B9B-A2DD-05006825666A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noProof="0" dirty="0" err="1"/>
              <a:t>vst</a:t>
            </a:r>
            <a:r>
              <a:rPr lang="ru-RU" noProof="0" dirty="0"/>
              <a:t>а</a:t>
            </a:r>
            <a:r>
              <a:rPr lang="en-US" noProof="0" dirty="0" err="1"/>
              <a:t>vk</a:t>
            </a:r>
            <a:r>
              <a:rPr lang="ru-RU" noProof="0" dirty="0"/>
              <a:t>а </a:t>
            </a:r>
            <a:r>
              <a:rPr lang="en-US" noProof="0" dirty="0" err="1"/>
              <a:t>risunk</a:t>
            </a:r>
            <a:r>
              <a:rPr lang="ru-RU" noProof="0" dirty="0"/>
              <a:t>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8839ED44-18A1-4CA7-88C9-4470EDAD9F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CBDA3B-D333-46CB-BB33-0C1BFF429647}" type="datetime1">
              <a:rPr lang="ru-RU" smtClean="0"/>
              <a:t>24.10.2025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AE48316C-E218-4F85-9B74-1430378F9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6080E2F8-FD3C-4402-A85A-2561DBBA8B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368D16-9C80-441E-8E14-C79B0924AFE1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8527120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4581B7C8-2668-47A4-854F-CA5BDE4D0231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1D59710-E536-4046-92E4-A5B8DBAE0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30BBC-34AD-43D3-9157-21ACB9FB0799}" type="datetime1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786F5FC-C1DA-47CC-B817-72860CE63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B4CF11A-567F-4B94-8917-FF0823468E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AB9E8C-9FB1-4145-91E3-5F1EF0D0F702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7518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1E718980-8B32-4D8F-8795-F42F715D5C37}"/>
              </a:ext>
            </a:extLst>
          </p:cNvPr>
          <p:cNvSpPr>
            <a:spLocks/>
          </p:cNvSpPr>
          <p:nvPr/>
        </p:nvSpPr>
        <p:spPr bwMode="auto">
          <a:xfrm flipV="1">
            <a:off x="0" y="3167063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5507487-EC54-4AAD-B754-37FE97F086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AF730054-7062-4CC9-AECC-5C33D678BB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FD8C6ED-7558-4F32-A835-28A580744310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14729-E0ED-4B1C-A194-9DDEE75BFA1C}" type="datetime1">
              <a:rPr lang="ru-RU" smtClean="0"/>
              <a:t>24.10.2025</a:t>
            </a:fld>
            <a:endParaRPr lang="ru-RU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9AE75411-AF13-435A-A620-5789E5AB423D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35FF90E2-3A36-40F3-A74A-0D60C02CDE03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3244850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C2C958-5730-4FC9-A401-792BA492DCBC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509909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E679147B-1B63-45FB-88ED-37D83B445FD1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2F644AAC-87AC-47A9-A94B-5BBEFF0272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9C15B-7E3F-4EB2-9917-E0EB0AF74812}" type="datetime1">
              <a:rPr lang="ru-RU" smtClean="0"/>
              <a:t>24.10.2025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007669BF-BC37-471D-8192-46F757B434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9D005352-3A70-4AE4-BBE6-F03D766AB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F05022-2DEC-42A0-B734-28613EB061AB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34818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B064E967-B567-4AE7-8EC2-BF748D9E25D8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332DED2-423C-4B5A-8ECA-695D1C0DFE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08163" y="647700"/>
            <a:ext cx="457200" cy="585788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62">
            <a:extLst>
              <a:ext uri="{FF2B5EF4-FFF2-40B4-BE49-F238E27FC236}">
                <a16:creationId xmlns:a16="http://schemas.microsoft.com/office/drawing/2014/main" id="{49752F6D-C67E-43B1-BC9F-35FD6D8904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69275" y="2905125"/>
            <a:ext cx="457200" cy="584200"/>
          </a:xfrm>
          <a:prstGeom prst="rect">
            <a:avLst/>
          </a:prstGeom>
          <a:noFill/>
          <a:ln>
            <a:noFill/>
          </a:ln>
        </p:spPr>
        <p:txBody>
          <a:bodyPr anchor="ctr"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4">
            <a:extLst>
              <a:ext uri="{FF2B5EF4-FFF2-40B4-BE49-F238E27FC236}">
                <a16:creationId xmlns:a16="http://schemas.microsoft.com/office/drawing/2014/main" id="{23B1CDF8-86F3-4AE1-AD23-2AEA037141E2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F14E3-AE81-4BE3-A24E-C9C4215F7886}" type="datetime1">
              <a:rPr lang="ru-RU" smtClean="0"/>
              <a:t>24.10.2025</a:t>
            </a:fld>
            <a:endParaRPr lang="ru-RU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DC3AF870-4136-42E0-821F-C3D38127D09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52D46EF6-DE57-4C54-8B9A-20D999001B0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A94700-99C1-4456-99D8-C060A32D385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0602480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>
            <a:extLst>
              <a:ext uri="{FF2B5EF4-FFF2-40B4-BE49-F238E27FC236}">
                <a16:creationId xmlns:a16="http://schemas.microsoft.com/office/drawing/2014/main" id="{CD062978-C42D-4DD1-9D12-0A7BF2E73B99}"/>
              </a:ext>
            </a:extLst>
          </p:cNvPr>
          <p:cNvSpPr>
            <a:spLocks/>
          </p:cNvSpPr>
          <p:nvPr/>
        </p:nvSpPr>
        <p:spPr bwMode="auto">
          <a:xfrm flipV="1">
            <a:off x="0" y="4910138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F665C7D5-6B39-4EA9-8580-1093B910692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44DFA1-318A-44B8-8D1A-B73ED036A895}" type="datetime1">
              <a:rPr lang="ru-RU" smtClean="0"/>
              <a:t>24.10.2025</a:t>
            </a:fld>
            <a:endParaRPr lang="ru-RU"/>
          </a:p>
        </p:txBody>
      </p:sp>
      <p:sp>
        <p:nvSpPr>
          <p:cNvPr id="7" name="Footer Placeholder 5">
            <a:extLst>
              <a:ext uri="{FF2B5EF4-FFF2-40B4-BE49-F238E27FC236}">
                <a16:creationId xmlns:a16="http://schemas.microsoft.com/office/drawing/2014/main" id="{EA78809B-DD76-43B6-93EE-24D5B52492D0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8" name="Slide Number Placeholder 6">
            <a:extLst>
              <a:ext uri="{FF2B5EF4-FFF2-40B4-BE49-F238E27FC236}">
                <a16:creationId xmlns:a16="http://schemas.microsoft.com/office/drawing/2014/main" id="{0A4760D7-B224-47B8-BE7A-A02AFDA79A6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511175" y="4983163"/>
            <a:ext cx="585788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5916C-A812-472A-A9AE-0EEDB4B800E4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5456405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4752EA2-AB9F-40F2-9D8B-12C60E5453A5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1B3C0C50-A62E-4D49-87DC-ECA704EDD1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9003D-0033-4D00-A357-1694D6996E34}" type="datetime1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CEE757D9-0545-4DAC-8666-D6C636DCB8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133C62BC-53F2-4815-910A-26B3AFBAB0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2DCE72-FBF6-41DD-ACEE-21F73AF96A65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352718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>
            <a:extLst>
              <a:ext uri="{FF2B5EF4-FFF2-40B4-BE49-F238E27FC236}">
                <a16:creationId xmlns:a16="http://schemas.microsoft.com/office/drawing/2014/main" id="{7946DBF4-5932-43D2-A441-3F6937C54537}"/>
              </a:ext>
            </a:extLst>
          </p:cNvPr>
          <p:cNvSpPr>
            <a:spLocks/>
          </p:cNvSpPr>
          <p:nvPr/>
        </p:nvSpPr>
        <p:spPr bwMode="auto">
          <a:xfrm flipV="1">
            <a:off x="0" y="711200"/>
            <a:ext cx="1358900" cy="508000"/>
          </a:xfrm>
          <a:custGeom>
            <a:avLst/>
            <a:gdLst>
              <a:gd name="T0" fmla="*/ 233511534 w 7908"/>
              <a:gd name="T1" fmla="*/ 12113514 h 10000"/>
              <a:gd name="T2" fmla="*/ 194150002 w 7908"/>
              <a:gd name="T3" fmla="*/ 485140 h 10000"/>
              <a:gd name="T4" fmla="*/ 193293730 w 7908"/>
              <a:gd name="T5" fmla="*/ 242570 h 10000"/>
              <a:gd name="T6" fmla="*/ 190842796 w 7908"/>
              <a:gd name="T7" fmla="*/ 0 h 10000"/>
              <a:gd name="T8" fmla="*/ 175251704 w 7908"/>
              <a:gd name="T9" fmla="*/ 0 h 10000"/>
              <a:gd name="T10" fmla="*/ 0 w 7908"/>
              <a:gd name="T11" fmla="*/ 160020 h 10000"/>
              <a:gd name="T12" fmla="*/ 0 w 7908"/>
              <a:gd name="T13" fmla="*/ 25806400 h 10000"/>
              <a:gd name="T14" fmla="*/ 175251704 w 7908"/>
              <a:gd name="T15" fmla="*/ 25682550 h 10000"/>
              <a:gd name="T16" fmla="*/ 190842796 w 7908"/>
              <a:gd name="T17" fmla="*/ 25682550 h 10000"/>
              <a:gd name="T18" fmla="*/ 193293730 w 7908"/>
              <a:gd name="T19" fmla="*/ 25442520 h 10000"/>
              <a:gd name="T20" fmla="*/ 194150002 w 7908"/>
              <a:gd name="T21" fmla="*/ 25197359 h 10000"/>
              <a:gd name="T22" fmla="*/ 233511534 w 7908"/>
              <a:gd name="T23" fmla="*/ 13568985 h 10000"/>
              <a:gd name="T24" fmla="*/ 233511534 w 7908"/>
              <a:gd name="T25" fmla="*/ 12113514 h 100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2092A2E-5D67-4133-A6BB-7D2F9EC26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7E6D96-2AE8-48D0-B0C3-3739810E92B2}" type="datetime1">
              <a:rPr lang="ru-RU" smtClean="0"/>
              <a:t>24.10.2025</a:t>
            </a:fld>
            <a:endParaRPr lang="ru-RU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3BDC09D-A9C1-4787-9A4E-71DC1B94B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F5049EF7-3718-4F11-AB98-E92B54B8E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D9D5C9-3F50-40C9-A73D-BB3BAA80722E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826313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35">
            <a:extLst>
              <a:ext uri="{FF2B5EF4-FFF2-40B4-BE49-F238E27FC236}">
                <a16:creationId xmlns:a16="http://schemas.microsoft.com/office/drawing/2014/main" id="{E9FAE93C-207C-406E-B7D6-3D13C7192A26}"/>
              </a:ext>
            </a:extLst>
          </p:cNvPr>
          <p:cNvGrpSpPr>
            <a:grpSpLocks/>
          </p:cNvGrpSpPr>
          <p:nvPr/>
        </p:nvGrpSpPr>
        <p:grpSpPr bwMode="auto">
          <a:xfrm>
            <a:off x="0" y="228600"/>
            <a:ext cx="1981200" cy="6638925"/>
            <a:chOff x="2487613" y="285750"/>
            <a:chExt cx="2428875" cy="5654676"/>
          </a:xfrm>
        </p:grpSpPr>
        <p:sp>
          <p:nvSpPr>
            <p:cNvPr id="4118" name="Freeform 11">
              <a:extLst>
                <a:ext uri="{FF2B5EF4-FFF2-40B4-BE49-F238E27FC236}">
                  <a16:creationId xmlns:a16="http://schemas.microsoft.com/office/drawing/2014/main" id="{EB222B9A-668C-4BDB-8BF3-DD04971A506C}"/>
                </a:ext>
              </a:extLst>
            </p:cNvPr>
            <p:cNvSpPr>
              <a:spLocks/>
            </p:cNvSpPr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>
                <a:gd name="T0" fmla="*/ 334035256 w 22"/>
                <a:gd name="T1" fmla="*/ 2092026176 h 136"/>
                <a:gd name="T2" fmla="*/ 258117975 w 22"/>
                <a:gd name="T3" fmla="*/ 1230604787 h 136"/>
                <a:gd name="T4" fmla="*/ 0 w 22"/>
                <a:gd name="T5" fmla="*/ 0 h 136"/>
                <a:gd name="T6" fmla="*/ 0 w 22"/>
                <a:gd name="T7" fmla="*/ 538388859 h 136"/>
                <a:gd name="T8" fmla="*/ 303669123 w 22"/>
                <a:gd name="T9" fmla="*/ 1907434478 h 136"/>
                <a:gd name="T10" fmla="*/ 334035256 w 22"/>
                <a:gd name="T11" fmla="*/ 2092026176 h 13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9" name="Freeform 12">
              <a:extLst>
                <a:ext uri="{FF2B5EF4-FFF2-40B4-BE49-F238E27FC236}">
                  <a16:creationId xmlns:a16="http://schemas.microsoft.com/office/drawing/2014/main" id="{47223AFB-27A0-48C6-B0BB-25FBD5763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>
                <a:gd name="T0" fmla="*/ 1331463414 w 140"/>
                <a:gd name="T1" fmla="*/ 2147483646 h 504"/>
                <a:gd name="T2" fmla="*/ 2147483646 w 140"/>
                <a:gd name="T3" fmla="*/ 2147483646 h 504"/>
                <a:gd name="T4" fmla="*/ 2147483646 w 140"/>
                <a:gd name="T5" fmla="*/ 2147483646 h 504"/>
                <a:gd name="T6" fmla="*/ 1470804210 w 140"/>
                <a:gd name="T7" fmla="*/ 2147483646 h 504"/>
                <a:gd name="T8" fmla="*/ 0 w 140"/>
                <a:gd name="T9" fmla="*/ 0 h 504"/>
                <a:gd name="T10" fmla="*/ 92891241 w 140"/>
                <a:gd name="T11" fmla="*/ 939577574 h 504"/>
                <a:gd name="T12" fmla="*/ 1331463414 w 140"/>
                <a:gd name="T13" fmla="*/ 2147483646 h 504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0" name="Freeform 13">
              <a:extLst>
                <a:ext uri="{FF2B5EF4-FFF2-40B4-BE49-F238E27FC236}">
                  <a16:creationId xmlns:a16="http://schemas.microsoft.com/office/drawing/2014/main" id="{6DA877D9-B690-4CCE-AFB8-4DE47E181DC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>
                <a:gd name="T0" fmla="*/ 123725864 w 132"/>
                <a:gd name="T1" fmla="*/ 339357040 h 308"/>
                <a:gd name="T2" fmla="*/ 0 w 132"/>
                <a:gd name="T3" fmla="*/ 0 h 308"/>
                <a:gd name="T4" fmla="*/ 0 w 132"/>
                <a:gd name="T5" fmla="*/ 447336244 h 308"/>
                <a:gd name="T6" fmla="*/ 1051683611 w 132"/>
                <a:gd name="T7" fmla="*/ 2147483646 h 308"/>
                <a:gd name="T8" fmla="*/ 1902309252 w 132"/>
                <a:gd name="T9" fmla="*/ 2147483646 h 308"/>
                <a:gd name="T10" fmla="*/ 2041502324 w 132"/>
                <a:gd name="T11" fmla="*/ 2147483646 h 308"/>
                <a:gd name="T12" fmla="*/ 1190876683 w 132"/>
                <a:gd name="T13" fmla="*/ 2147483646 h 308"/>
                <a:gd name="T14" fmla="*/ 123725864 w 132"/>
                <a:gd name="T15" fmla="*/ 339357040 h 308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1" name="Freeform 14">
              <a:extLst>
                <a:ext uri="{FF2B5EF4-FFF2-40B4-BE49-F238E27FC236}">
                  <a16:creationId xmlns:a16="http://schemas.microsoft.com/office/drawing/2014/main" id="{32D070A9-A99D-422B-9B2E-B16B800585E8}"/>
                </a:ext>
              </a:extLst>
            </p:cNvPr>
            <p:cNvSpPr>
              <a:spLocks/>
            </p:cNvSpPr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>
                <a:gd name="T0" fmla="*/ 436271086 w 37"/>
                <a:gd name="T1" fmla="*/ 1213028493 h 79"/>
                <a:gd name="T2" fmla="*/ 576502770 w 37"/>
                <a:gd name="T3" fmla="*/ 1213028493 h 79"/>
                <a:gd name="T4" fmla="*/ 0 w 37"/>
                <a:gd name="T5" fmla="*/ 0 h 79"/>
                <a:gd name="T6" fmla="*/ 436271086 w 37"/>
                <a:gd name="T7" fmla="*/ 1213028493 h 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2" name="Freeform 15">
              <a:extLst>
                <a:ext uri="{FF2B5EF4-FFF2-40B4-BE49-F238E27FC236}">
                  <a16:creationId xmlns:a16="http://schemas.microsoft.com/office/drawing/2014/main" id="{DB40DE3A-3126-4293-BF34-631F33450E54}"/>
                </a:ext>
              </a:extLst>
            </p:cNvPr>
            <p:cNvSpPr>
              <a:spLocks/>
            </p:cNvSpPr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>
                <a:gd name="T0" fmla="*/ 2147483646 w 178"/>
                <a:gd name="T1" fmla="*/ 2147483646 h 722"/>
                <a:gd name="T2" fmla="*/ 1794416005 w 178"/>
                <a:gd name="T3" fmla="*/ 2147483646 h 722"/>
                <a:gd name="T4" fmla="*/ 618763733 w 178"/>
                <a:gd name="T5" fmla="*/ 2147483646 h 722"/>
                <a:gd name="T6" fmla="*/ 185629513 w 178"/>
                <a:gd name="T7" fmla="*/ 786478582 h 722"/>
                <a:gd name="T8" fmla="*/ 0 w 178"/>
                <a:gd name="T9" fmla="*/ 0 h 722"/>
                <a:gd name="T10" fmla="*/ 510482144 w 178"/>
                <a:gd name="T11" fmla="*/ 2147483646 h 722"/>
                <a:gd name="T12" fmla="*/ 1655192887 w 178"/>
                <a:gd name="T13" fmla="*/ 2147483646 h 722"/>
                <a:gd name="T14" fmla="*/ 2147483646 w 178"/>
                <a:gd name="T15" fmla="*/ 2147483646 h 722"/>
                <a:gd name="T16" fmla="*/ 2147483646 w 178"/>
                <a:gd name="T17" fmla="*/ 2147483646 h 722"/>
                <a:gd name="T18" fmla="*/ 2147483646 w 178"/>
                <a:gd name="T19" fmla="*/ 2147483646 h 722"/>
                <a:gd name="T20" fmla="*/ 2147483646 w 178"/>
                <a:gd name="T21" fmla="*/ 2147483646 h 722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3" name="Freeform 16">
              <a:extLst>
                <a:ext uri="{FF2B5EF4-FFF2-40B4-BE49-F238E27FC236}">
                  <a16:creationId xmlns:a16="http://schemas.microsoft.com/office/drawing/2014/main" id="{FAEA133D-8F61-4C8E-907C-89D66764D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>
                <a:gd name="T0" fmla="*/ 170263008 w 23"/>
                <a:gd name="T1" fmla="*/ 2147483646 h 635"/>
                <a:gd name="T2" fmla="*/ 185740390 w 23"/>
                <a:gd name="T3" fmla="*/ 2147483646 h 635"/>
                <a:gd name="T4" fmla="*/ 340526015 w 23"/>
                <a:gd name="T5" fmla="*/ 2147483646 h 635"/>
                <a:gd name="T6" fmla="*/ 356003398 w 23"/>
                <a:gd name="T7" fmla="*/ 2147483646 h 635"/>
                <a:gd name="T8" fmla="*/ 263131235 w 23"/>
                <a:gd name="T9" fmla="*/ 2147483646 h 635"/>
                <a:gd name="T10" fmla="*/ 77390846 w 23"/>
                <a:gd name="T11" fmla="*/ 2147483646 h 635"/>
                <a:gd name="T12" fmla="*/ 232176471 w 23"/>
                <a:gd name="T13" fmla="*/ 0 h 635"/>
                <a:gd name="T14" fmla="*/ 185740390 w 23"/>
                <a:gd name="T15" fmla="*/ 0 h 635"/>
                <a:gd name="T16" fmla="*/ 15477382 w 23"/>
                <a:gd name="T17" fmla="*/ 2147483646 h 635"/>
                <a:gd name="T18" fmla="*/ 170263008 w 23"/>
                <a:gd name="T19" fmla="*/ 2147483646 h 635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4" name="Freeform 17">
              <a:extLst>
                <a:ext uri="{FF2B5EF4-FFF2-40B4-BE49-F238E27FC236}">
                  <a16:creationId xmlns:a16="http://schemas.microsoft.com/office/drawing/2014/main" id="{55C09256-19A0-4338-834F-DB0D47C228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>
                <a:gd name="T0" fmla="*/ 0 w 17"/>
                <a:gd name="T1" fmla="*/ 0 h 107"/>
                <a:gd name="T2" fmla="*/ 76911574 w 17"/>
                <a:gd name="T3" fmla="*/ 865646159 h 107"/>
                <a:gd name="T4" fmla="*/ 261503272 w 17"/>
                <a:gd name="T5" fmla="*/ 1654003676 h 107"/>
                <a:gd name="T6" fmla="*/ 169209384 w 17"/>
                <a:gd name="T7" fmla="*/ 711068875 h 107"/>
                <a:gd name="T8" fmla="*/ 153827069 w 17"/>
                <a:gd name="T9" fmla="*/ 664694903 h 107"/>
                <a:gd name="T10" fmla="*/ 0 w 17"/>
                <a:gd name="T11" fmla="*/ 0 h 107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5" name="Freeform 18">
              <a:extLst>
                <a:ext uri="{FF2B5EF4-FFF2-40B4-BE49-F238E27FC236}">
                  <a16:creationId xmlns:a16="http://schemas.microsoft.com/office/drawing/2014/main" id="{A21C5831-E8F3-44A0-A092-D9F1ED0D7B05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>
                <a:gd name="T0" fmla="*/ 0 w 41"/>
                <a:gd name="T1" fmla="*/ 0 h 222"/>
                <a:gd name="T2" fmla="*/ 77988609 w 41"/>
                <a:gd name="T3" fmla="*/ 1438567829 h 222"/>
                <a:gd name="T4" fmla="*/ 265162061 w 41"/>
                <a:gd name="T5" fmla="*/ 2147483646 h 222"/>
                <a:gd name="T6" fmla="*/ 374342954 w 41"/>
                <a:gd name="T7" fmla="*/ 2147483646 h 222"/>
                <a:gd name="T8" fmla="*/ 639505015 w 41"/>
                <a:gd name="T9" fmla="*/ 2147483646 h 222"/>
                <a:gd name="T10" fmla="*/ 592712640 w 41"/>
                <a:gd name="T11" fmla="*/ 2147483646 h 222"/>
                <a:gd name="T12" fmla="*/ 202769594 w 41"/>
                <a:gd name="T13" fmla="*/ 1423099358 h 222"/>
                <a:gd name="T14" fmla="*/ 124780985 w 41"/>
                <a:gd name="T15" fmla="*/ 340306368 h 222"/>
                <a:gd name="T16" fmla="*/ 109184843 w 41"/>
                <a:gd name="T17" fmla="*/ 278432483 h 222"/>
                <a:gd name="T18" fmla="*/ 0 w 41"/>
                <a:gd name="T19" fmla="*/ 0 h 222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6" name="Freeform 19">
              <a:extLst>
                <a:ext uri="{FF2B5EF4-FFF2-40B4-BE49-F238E27FC236}">
                  <a16:creationId xmlns:a16="http://schemas.microsoft.com/office/drawing/2014/main" id="{1F68C336-23C7-46CD-815D-E915B3F29A98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>
                <a:gd name="T0" fmla="*/ 108112772 w 450"/>
                <a:gd name="T1" fmla="*/ 2147483646 h 878"/>
                <a:gd name="T2" fmla="*/ 772222294 w 450"/>
                <a:gd name="T3" fmla="*/ 2147483646 h 878"/>
                <a:gd name="T4" fmla="*/ 2147483646 w 450"/>
                <a:gd name="T5" fmla="*/ 2147483646 h 878"/>
                <a:gd name="T6" fmla="*/ 2147483646 w 450"/>
                <a:gd name="T7" fmla="*/ 2147483646 h 878"/>
                <a:gd name="T8" fmla="*/ 2147483646 w 450"/>
                <a:gd name="T9" fmla="*/ 1372614510 h 878"/>
                <a:gd name="T10" fmla="*/ 2147483646 w 450"/>
                <a:gd name="T11" fmla="*/ 678594305 h 878"/>
                <a:gd name="T12" fmla="*/ 2147483646 w 450"/>
                <a:gd name="T13" fmla="*/ 15421973 h 878"/>
                <a:gd name="T14" fmla="*/ 2147483646 w 450"/>
                <a:gd name="T15" fmla="*/ 0 h 878"/>
                <a:gd name="T16" fmla="*/ 2147483646 w 450"/>
                <a:gd name="T17" fmla="*/ 663172332 h 878"/>
                <a:gd name="T18" fmla="*/ 2147483646 w 450"/>
                <a:gd name="T19" fmla="*/ 1357188610 h 878"/>
                <a:gd name="T20" fmla="*/ 2147483646 w 450"/>
                <a:gd name="T21" fmla="*/ 2147483646 h 878"/>
                <a:gd name="T22" fmla="*/ 2147483646 w 450"/>
                <a:gd name="T23" fmla="*/ 2147483646 h 878"/>
                <a:gd name="T24" fmla="*/ 695002815 w 450"/>
                <a:gd name="T25" fmla="*/ 2147483646 h 878"/>
                <a:gd name="T26" fmla="*/ 0 w 450"/>
                <a:gd name="T27" fmla="*/ 2147483646 h 878"/>
                <a:gd name="T28" fmla="*/ 0 w 450"/>
                <a:gd name="T29" fmla="*/ 2147483646 h 878"/>
                <a:gd name="T30" fmla="*/ 108112772 w 450"/>
                <a:gd name="T31" fmla="*/ 2147483646 h 878"/>
                <a:gd name="T32" fmla="*/ 108112772 w 450"/>
                <a:gd name="T33" fmla="*/ 2147483646 h 878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7" name="Freeform 20">
              <a:extLst>
                <a:ext uri="{FF2B5EF4-FFF2-40B4-BE49-F238E27FC236}">
                  <a16:creationId xmlns:a16="http://schemas.microsoft.com/office/drawing/2014/main" id="{6A8464F1-39D8-4115-B699-E4C84ABCFC84}"/>
                </a:ext>
              </a:extLst>
            </p:cNvPr>
            <p:cNvSpPr>
              <a:spLocks/>
            </p:cNvSpPr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>
                <a:gd name="T0" fmla="*/ 0 w 35"/>
                <a:gd name="T1" fmla="*/ 0 h 73"/>
                <a:gd name="T2" fmla="*/ 404860502 w 35"/>
                <a:gd name="T3" fmla="*/ 1131001729 h 73"/>
                <a:gd name="T4" fmla="*/ 545005736 w 35"/>
                <a:gd name="T5" fmla="*/ 1131001729 h 73"/>
                <a:gd name="T6" fmla="*/ 0 w 35"/>
                <a:gd name="T7" fmla="*/ 0 h 7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8" name="Freeform 21">
              <a:extLst>
                <a:ext uri="{FF2B5EF4-FFF2-40B4-BE49-F238E27FC236}">
                  <a16:creationId xmlns:a16="http://schemas.microsoft.com/office/drawing/2014/main" id="{881E7295-185E-452F-846C-FF1F691907AA}"/>
                </a:ext>
              </a:extLst>
            </p:cNvPr>
            <p:cNvSpPr>
              <a:spLocks/>
            </p:cNvSpPr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>
                <a:gd name="T0" fmla="*/ 110255844 w 8"/>
                <a:gd name="T1" fmla="*/ 681543004 h 48"/>
                <a:gd name="T2" fmla="*/ 126007813 w 8"/>
                <a:gd name="T3" fmla="*/ 743502533 h 48"/>
                <a:gd name="T4" fmla="*/ 126007813 w 8"/>
                <a:gd name="T5" fmla="*/ 294302840 h 48"/>
                <a:gd name="T6" fmla="*/ 15751969 w 8"/>
                <a:gd name="T7" fmla="*/ 0 h 48"/>
                <a:gd name="T8" fmla="*/ 0 w 8"/>
                <a:gd name="T9" fmla="*/ 402731031 h 48"/>
                <a:gd name="T10" fmla="*/ 110255844 w 8"/>
                <a:gd name="T11" fmla="*/ 681543004 h 48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29" name="Freeform 22">
              <a:extLst>
                <a:ext uri="{FF2B5EF4-FFF2-40B4-BE49-F238E27FC236}">
                  <a16:creationId xmlns:a16="http://schemas.microsoft.com/office/drawing/2014/main" id="{1C044453-95AD-40E1-93EE-8D49F5243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>
                <a:gd name="T0" fmla="*/ 106891015 w 52"/>
                <a:gd name="T1" fmla="*/ 277669014 h 135"/>
                <a:gd name="T2" fmla="*/ 0 w 52"/>
                <a:gd name="T3" fmla="*/ 0 h 135"/>
                <a:gd name="T4" fmla="*/ 183239508 w 52"/>
                <a:gd name="T5" fmla="*/ 740445466 h 135"/>
                <a:gd name="T6" fmla="*/ 244320646 w 52"/>
                <a:gd name="T7" fmla="*/ 956412000 h 135"/>
                <a:gd name="T8" fmla="*/ 778771815 w 52"/>
                <a:gd name="T9" fmla="*/ 2082507782 h 135"/>
                <a:gd name="T10" fmla="*/ 794043077 w 52"/>
                <a:gd name="T11" fmla="*/ 2082507782 h 135"/>
                <a:gd name="T12" fmla="*/ 366482923 w 52"/>
                <a:gd name="T13" fmla="*/ 863854353 h 135"/>
                <a:gd name="T14" fmla="*/ 106891015 w 52"/>
                <a:gd name="T15" fmla="*/ 277669014 h 135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grpSp>
        <p:nvGrpSpPr>
          <p:cNvPr id="4099" name="Group 48">
            <a:extLst>
              <a:ext uri="{FF2B5EF4-FFF2-40B4-BE49-F238E27FC236}">
                <a16:creationId xmlns:a16="http://schemas.microsoft.com/office/drawing/2014/main" id="{B342A179-AF70-4BA1-9987-5CD0372C3BFB}"/>
              </a:ext>
            </a:extLst>
          </p:cNvPr>
          <p:cNvGrpSpPr>
            <a:grpSpLocks/>
          </p:cNvGrpSpPr>
          <p:nvPr/>
        </p:nvGrpSpPr>
        <p:grpSpPr bwMode="auto">
          <a:xfrm>
            <a:off x="20638" y="0"/>
            <a:ext cx="1952625" cy="6853238"/>
            <a:chOff x="6627813" y="195717"/>
            <a:chExt cx="1952625" cy="5678034"/>
          </a:xfrm>
        </p:grpSpPr>
        <p:sp>
          <p:nvSpPr>
            <p:cNvPr id="4106" name="Freeform 27">
              <a:extLst>
                <a:ext uri="{FF2B5EF4-FFF2-40B4-BE49-F238E27FC236}">
                  <a16:creationId xmlns:a16="http://schemas.microsoft.com/office/drawing/2014/main" id="{F5C9802F-23C3-4090-A17D-1C5BD885A4F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>
                <a:gd name="T0" fmla="*/ 110684661 w 103"/>
                <a:gd name="T1" fmla="*/ 2147483646 h 920"/>
                <a:gd name="T2" fmla="*/ 411117865 w 103"/>
                <a:gd name="T3" fmla="*/ 2147483646 h 920"/>
                <a:gd name="T4" fmla="*/ 901295634 w 103"/>
                <a:gd name="T5" fmla="*/ 2147483646 h 920"/>
                <a:gd name="T6" fmla="*/ 1597032336 w 103"/>
                <a:gd name="T7" fmla="*/ 2147483646 h 920"/>
                <a:gd name="T8" fmla="*/ 1628657093 w 103"/>
                <a:gd name="T9" fmla="*/ 2147483646 h 920"/>
                <a:gd name="T10" fmla="*/ 1565407579 w 103"/>
                <a:gd name="T11" fmla="*/ 2147483646 h 920"/>
                <a:gd name="T12" fmla="*/ 1565407579 w 103"/>
                <a:gd name="T13" fmla="*/ 2147483646 h 920"/>
                <a:gd name="T14" fmla="*/ 996169906 w 103"/>
                <a:gd name="T15" fmla="*/ 2147483646 h 920"/>
                <a:gd name="T16" fmla="*/ 474367379 w 103"/>
                <a:gd name="T17" fmla="*/ 2147483646 h 920"/>
                <a:gd name="T18" fmla="*/ 142309418 w 103"/>
                <a:gd name="T19" fmla="*/ 2147483646 h 920"/>
                <a:gd name="T20" fmla="*/ 47435147 w 103"/>
                <a:gd name="T21" fmla="*/ 1445313264 h 920"/>
                <a:gd name="T22" fmla="*/ 15810390 w 103"/>
                <a:gd name="T23" fmla="*/ 0 h 920"/>
                <a:gd name="T24" fmla="*/ 0 w 103"/>
                <a:gd name="T25" fmla="*/ 0 h 920"/>
                <a:gd name="T26" fmla="*/ 15810390 w 103"/>
                <a:gd name="T27" fmla="*/ 1445313264 h 920"/>
                <a:gd name="T28" fmla="*/ 110684661 w 103"/>
                <a:gd name="T29" fmla="*/ 2147483646 h 92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7" name="Freeform 28">
              <a:extLst>
                <a:ext uri="{FF2B5EF4-FFF2-40B4-BE49-F238E27FC236}">
                  <a16:creationId xmlns:a16="http://schemas.microsoft.com/office/drawing/2014/main" id="{4F924D3D-55CC-4252-A34B-4FA8A08DD29A}"/>
                </a:ext>
              </a:extLst>
            </p:cNvPr>
            <p:cNvSpPr>
              <a:spLocks/>
            </p:cNvSpPr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>
                <a:gd name="T0" fmla="*/ 842409880 w 88"/>
                <a:gd name="T1" fmla="*/ 2147483646 h 330"/>
                <a:gd name="T2" fmla="*/ 1398719344 w 88"/>
                <a:gd name="T3" fmla="*/ 2147483646 h 330"/>
                <a:gd name="T4" fmla="*/ 1398719344 w 88"/>
                <a:gd name="T5" fmla="*/ 2147483646 h 330"/>
                <a:gd name="T6" fmla="*/ 1398719344 w 88"/>
                <a:gd name="T7" fmla="*/ 2147483646 h 330"/>
                <a:gd name="T8" fmla="*/ 985460087 w 88"/>
                <a:gd name="T9" fmla="*/ 2147483646 h 330"/>
                <a:gd name="T10" fmla="*/ 0 w 88"/>
                <a:gd name="T11" fmla="*/ 0 h 330"/>
                <a:gd name="T12" fmla="*/ 111263488 w 88"/>
                <a:gd name="T13" fmla="*/ 992310910 h 330"/>
                <a:gd name="T14" fmla="*/ 842409880 w 88"/>
                <a:gd name="T15" fmla="*/ 2147483646 h 33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8" name="Freeform 29">
              <a:extLst>
                <a:ext uri="{FF2B5EF4-FFF2-40B4-BE49-F238E27FC236}">
                  <a16:creationId xmlns:a16="http://schemas.microsoft.com/office/drawing/2014/main" id="{BA68FAD0-B63A-4F3A-B2CC-D9F57BBAA4B2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>
                <a:gd name="T0" fmla="*/ 94507976 w 90"/>
                <a:gd name="T1" fmla="*/ 235809526 h 207"/>
                <a:gd name="T2" fmla="*/ 0 w 90"/>
                <a:gd name="T3" fmla="*/ 0 h 207"/>
                <a:gd name="T4" fmla="*/ 15751991 w 90"/>
                <a:gd name="T5" fmla="*/ 455898152 h 207"/>
                <a:gd name="T6" fmla="*/ 661543926 w 90"/>
                <a:gd name="T7" fmla="*/ 1996514571 h 207"/>
                <a:gd name="T8" fmla="*/ 1260079889 w 90"/>
                <a:gd name="T9" fmla="*/ 2147483646 h 207"/>
                <a:gd name="T10" fmla="*/ 1417591859 w 90"/>
                <a:gd name="T11" fmla="*/ 2147483646 h 207"/>
                <a:gd name="T12" fmla="*/ 787551915 w 90"/>
                <a:gd name="T13" fmla="*/ 1933630974 h 207"/>
                <a:gd name="T14" fmla="*/ 94507976 w 90"/>
                <a:gd name="T15" fmla="*/ 235809526 h 207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09" name="Freeform 30">
              <a:extLst>
                <a:ext uri="{FF2B5EF4-FFF2-40B4-BE49-F238E27FC236}">
                  <a16:creationId xmlns:a16="http://schemas.microsoft.com/office/drawing/2014/main" id="{379DB08D-9EDB-4886-8DA6-9E83DCC5D9C7}"/>
                </a:ext>
              </a:extLst>
            </p:cNvPr>
            <p:cNvSpPr>
              <a:spLocks/>
            </p:cNvSpPr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>
                <a:gd name="T0" fmla="*/ 1596387350 w 115"/>
                <a:gd name="T1" fmla="*/ 2147483646 h 467"/>
                <a:gd name="T2" fmla="*/ 1232853715 w 115"/>
                <a:gd name="T3" fmla="*/ 2147483646 h 467"/>
                <a:gd name="T4" fmla="*/ 458368842 w 115"/>
                <a:gd name="T5" fmla="*/ 2147483646 h 467"/>
                <a:gd name="T6" fmla="*/ 205473631 w 115"/>
                <a:gd name="T7" fmla="*/ 834088423 h 467"/>
                <a:gd name="T8" fmla="*/ 0 w 115"/>
                <a:gd name="T9" fmla="*/ 0 h 467"/>
                <a:gd name="T10" fmla="*/ 331923224 w 115"/>
                <a:gd name="T11" fmla="*/ 2147483646 h 467"/>
                <a:gd name="T12" fmla="*/ 1090600904 w 115"/>
                <a:gd name="T13" fmla="*/ 2147483646 h 467"/>
                <a:gd name="T14" fmla="*/ 1627997760 w 115"/>
                <a:gd name="T15" fmla="*/ 2147483646 h 467"/>
                <a:gd name="T16" fmla="*/ 1817668174 w 115"/>
                <a:gd name="T17" fmla="*/ 2147483646 h 467"/>
                <a:gd name="T18" fmla="*/ 1770250570 w 115"/>
                <a:gd name="T19" fmla="*/ 2147483646 h 467"/>
                <a:gd name="T20" fmla="*/ 1596387350 w 115"/>
                <a:gd name="T21" fmla="*/ 2147483646 h 46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0" name="Freeform 31">
              <a:extLst>
                <a:ext uri="{FF2B5EF4-FFF2-40B4-BE49-F238E27FC236}">
                  <a16:creationId xmlns:a16="http://schemas.microsoft.com/office/drawing/2014/main" id="{B01D5C4F-E38F-41E2-ADF1-6E00768710AF}"/>
                </a:ext>
              </a:extLst>
            </p:cNvPr>
            <p:cNvSpPr>
              <a:spLocks/>
            </p:cNvSpPr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>
                <a:gd name="T0" fmla="*/ 273753372 w 36"/>
                <a:gd name="T1" fmla="*/ 2147483646 h 633"/>
                <a:gd name="T2" fmla="*/ 209338926 w 36"/>
                <a:gd name="T3" fmla="*/ 2147483646 h 633"/>
                <a:gd name="T4" fmla="*/ 80514045 w 36"/>
                <a:gd name="T5" fmla="*/ 2147483646 h 633"/>
                <a:gd name="T6" fmla="*/ 209338926 w 36"/>
                <a:gd name="T7" fmla="*/ 2147483646 h 633"/>
                <a:gd name="T8" fmla="*/ 354267417 w 36"/>
                <a:gd name="T9" fmla="*/ 1554425528 h 633"/>
                <a:gd name="T10" fmla="*/ 579709955 w 36"/>
                <a:gd name="T11" fmla="*/ 0 h 633"/>
                <a:gd name="T12" fmla="*/ 563606343 w 36"/>
                <a:gd name="T13" fmla="*/ 0 h 633"/>
                <a:gd name="T14" fmla="*/ 322060194 w 36"/>
                <a:gd name="T15" fmla="*/ 1554425528 h 633"/>
                <a:gd name="T16" fmla="*/ 161032104 w 36"/>
                <a:gd name="T17" fmla="*/ 2147483646 h 633"/>
                <a:gd name="T18" fmla="*/ 16103612 w 36"/>
                <a:gd name="T19" fmla="*/ 2147483646 h 633"/>
                <a:gd name="T20" fmla="*/ 112721269 w 36"/>
                <a:gd name="T21" fmla="*/ 2147483646 h 633"/>
                <a:gd name="T22" fmla="*/ 257649761 w 36"/>
                <a:gd name="T23" fmla="*/ 2147483646 h 633"/>
                <a:gd name="T24" fmla="*/ 273753372 w 36"/>
                <a:gd name="T25" fmla="*/ 2147483646 h 633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1" name="Freeform 32">
              <a:extLst>
                <a:ext uri="{FF2B5EF4-FFF2-40B4-BE49-F238E27FC236}">
                  <a16:creationId xmlns:a16="http://schemas.microsoft.com/office/drawing/2014/main" id="{B96C0167-CA60-4888-9369-DF03CDF0235A}"/>
                </a:ext>
              </a:extLst>
            </p:cNvPr>
            <p:cNvSpPr>
              <a:spLocks/>
            </p:cNvSpPr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>
                <a:gd name="T0" fmla="*/ 346523469 w 28"/>
                <a:gd name="T1" fmla="*/ 923021860 h 59"/>
                <a:gd name="T2" fmla="*/ 441027344 w 28"/>
                <a:gd name="T3" fmla="*/ 923021860 h 59"/>
                <a:gd name="T4" fmla="*/ 0 w 28"/>
                <a:gd name="T5" fmla="*/ 0 h 59"/>
                <a:gd name="T6" fmla="*/ 346523469 w 28"/>
                <a:gd name="T7" fmla="*/ 923021860 h 5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2" name="Freeform 33">
              <a:extLst>
                <a:ext uri="{FF2B5EF4-FFF2-40B4-BE49-F238E27FC236}">
                  <a16:creationId xmlns:a16="http://schemas.microsoft.com/office/drawing/2014/main" id="{A65B2430-3DD0-40C8-AC79-2FB40F3B94F6}"/>
                </a:ext>
              </a:extLst>
            </p:cNvPr>
            <p:cNvSpPr>
              <a:spLocks/>
            </p:cNvSpPr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>
                <a:gd name="T0" fmla="*/ 64496489 w 17"/>
                <a:gd name="T1" fmla="*/ 847377402 h 107"/>
                <a:gd name="T2" fmla="*/ 274108069 w 17"/>
                <a:gd name="T3" fmla="*/ 1679063951 h 107"/>
                <a:gd name="T4" fmla="*/ 161241221 w 17"/>
                <a:gd name="T5" fmla="*/ 690456982 h 107"/>
                <a:gd name="T6" fmla="*/ 145115092 w 17"/>
                <a:gd name="T7" fmla="*/ 674762167 h 107"/>
                <a:gd name="T8" fmla="*/ 0 w 17"/>
                <a:gd name="T9" fmla="*/ 0 h 107"/>
                <a:gd name="T10" fmla="*/ 0 w 17"/>
                <a:gd name="T11" fmla="*/ 125538713 h 107"/>
                <a:gd name="T12" fmla="*/ 64496489 w 17"/>
                <a:gd name="T13" fmla="*/ 847377402 h 10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3" name="Freeform 34">
              <a:extLst>
                <a:ext uri="{FF2B5EF4-FFF2-40B4-BE49-F238E27FC236}">
                  <a16:creationId xmlns:a16="http://schemas.microsoft.com/office/drawing/2014/main" id="{ECD30714-50FD-4BB8-AA9F-1E8A5DE8BE6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>
                <a:gd name="T0" fmla="*/ 126350140 w 294"/>
                <a:gd name="T1" fmla="*/ 2147483646 h 568"/>
                <a:gd name="T2" fmla="*/ 552784347 w 294"/>
                <a:gd name="T3" fmla="*/ 2147483646 h 568"/>
                <a:gd name="T4" fmla="*/ 1563593416 w 294"/>
                <a:gd name="T5" fmla="*/ 2147483646 h 568"/>
                <a:gd name="T6" fmla="*/ 2147483646 w 294"/>
                <a:gd name="T7" fmla="*/ 1869089766 h 568"/>
                <a:gd name="T8" fmla="*/ 2147483646 w 294"/>
                <a:gd name="T9" fmla="*/ 910983896 h 568"/>
                <a:gd name="T10" fmla="*/ 2147483646 w 294"/>
                <a:gd name="T11" fmla="*/ 439783962 h 568"/>
                <a:gd name="T12" fmla="*/ 2147483646 w 294"/>
                <a:gd name="T13" fmla="*/ 0 h 568"/>
                <a:gd name="T14" fmla="*/ 2147483646 w 294"/>
                <a:gd name="T15" fmla="*/ 0 h 568"/>
                <a:gd name="T16" fmla="*/ 2147483646 w 294"/>
                <a:gd name="T17" fmla="*/ 424077958 h 568"/>
                <a:gd name="T18" fmla="*/ 2147483646 w 294"/>
                <a:gd name="T19" fmla="*/ 879571888 h 568"/>
                <a:gd name="T20" fmla="*/ 2147483646 w 294"/>
                <a:gd name="T21" fmla="*/ 1837677758 h 568"/>
                <a:gd name="T22" fmla="*/ 1500416359 w 294"/>
                <a:gd name="T23" fmla="*/ 2147483646 h 568"/>
                <a:gd name="T24" fmla="*/ 473814019 w 294"/>
                <a:gd name="T25" fmla="*/ 2147483646 h 568"/>
                <a:gd name="T26" fmla="*/ 0 w 294"/>
                <a:gd name="T27" fmla="*/ 2147483646 h 568"/>
                <a:gd name="T28" fmla="*/ 110556869 w 294"/>
                <a:gd name="T29" fmla="*/ 2147483646 h 568"/>
                <a:gd name="T30" fmla="*/ 126350140 w 294"/>
                <a:gd name="T31" fmla="*/ 2147483646 h 56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4" name="Freeform 35">
              <a:extLst>
                <a:ext uri="{FF2B5EF4-FFF2-40B4-BE49-F238E27FC236}">
                  <a16:creationId xmlns:a16="http://schemas.microsoft.com/office/drawing/2014/main" id="{9CF7AA85-FF20-499A-85FC-596D9FC629C3}"/>
                </a:ext>
              </a:extLst>
            </p:cNvPr>
            <p:cNvSpPr>
              <a:spLocks/>
            </p:cNvSpPr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>
                <a:gd name="T0" fmla="*/ 0 w 25"/>
                <a:gd name="T1" fmla="*/ 0 h 53"/>
                <a:gd name="T2" fmla="*/ 304079525 w 25"/>
                <a:gd name="T3" fmla="*/ 828513255 h 53"/>
                <a:gd name="T4" fmla="*/ 400104007 w 25"/>
                <a:gd name="T5" fmla="*/ 828513255 h 53"/>
                <a:gd name="T6" fmla="*/ 0 w 25"/>
                <a:gd name="T7" fmla="*/ 0 h 53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5" name="Freeform 36">
              <a:extLst>
                <a:ext uri="{FF2B5EF4-FFF2-40B4-BE49-F238E27FC236}">
                  <a16:creationId xmlns:a16="http://schemas.microsoft.com/office/drawing/2014/main" id="{E5EA3098-7318-4055-A297-517D9263A505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>
                <a:gd name="T0" fmla="*/ 0 w 29"/>
                <a:gd name="T1" fmla="*/ 0 h 141"/>
                <a:gd name="T2" fmla="*/ 108742655 w 29"/>
                <a:gd name="T3" fmla="*/ 1397863960 h 141"/>
                <a:gd name="T4" fmla="*/ 279621155 w 29"/>
                <a:gd name="T5" fmla="*/ 1837639560 h 141"/>
                <a:gd name="T6" fmla="*/ 450499655 w 29"/>
                <a:gd name="T7" fmla="*/ 2147483646 h 141"/>
                <a:gd name="T8" fmla="*/ 419429762 w 29"/>
                <a:gd name="T9" fmla="*/ 2120352729 h 141"/>
                <a:gd name="T10" fmla="*/ 124275631 w 29"/>
                <a:gd name="T11" fmla="*/ 345540519 h 141"/>
                <a:gd name="T12" fmla="*/ 62139786 w 29"/>
                <a:gd name="T13" fmla="*/ 172768278 h 141"/>
                <a:gd name="T14" fmla="*/ 0 w 29"/>
                <a:gd name="T15" fmla="*/ 0 h 1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6" name="Freeform 37">
              <a:extLst>
                <a:ext uri="{FF2B5EF4-FFF2-40B4-BE49-F238E27FC236}">
                  <a16:creationId xmlns:a16="http://schemas.microsoft.com/office/drawing/2014/main" id="{C2E4E0A0-36DF-4A2D-8BC1-EAFA7A4C3191}"/>
                </a:ext>
              </a:extLst>
            </p:cNvPr>
            <p:cNvSpPr>
              <a:spLocks/>
            </p:cNvSpPr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>
                <a:gd name="T0" fmla="*/ 0 w 8"/>
                <a:gd name="T1" fmla="*/ 402731031 h 48"/>
                <a:gd name="T2" fmla="*/ 63003906 w 8"/>
                <a:gd name="T3" fmla="*/ 573114814 h 48"/>
                <a:gd name="T4" fmla="*/ 126007813 w 8"/>
                <a:gd name="T5" fmla="*/ 743502533 h 48"/>
                <a:gd name="T6" fmla="*/ 110255844 w 8"/>
                <a:gd name="T7" fmla="*/ 294302840 h 48"/>
                <a:gd name="T8" fmla="*/ 0 w 8"/>
                <a:gd name="T9" fmla="*/ 0 h 48"/>
                <a:gd name="T10" fmla="*/ 0 w 8"/>
                <a:gd name="T11" fmla="*/ 61959528 h 48"/>
                <a:gd name="T12" fmla="*/ 0 w 8"/>
                <a:gd name="T13" fmla="*/ 402731031 h 4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4117" name="Freeform 38">
              <a:extLst>
                <a:ext uri="{FF2B5EF4-FFF2-40B4-BE49-F238E27FC236}">
                  <a16:creationId xmlns:a16="http://schemas.microsoft.com/office/drawing/2014/main" id="{479E8CA6-B4BB-447A-A9BA-51B878A3CA08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>
                <a:gd name="T0" fmla="*/ 173259750 w 44"/>
                <a:gd name="T1" fmla="*/ 439440880 h 111"/>
                <a:gd name="T2" fmla="*/ 0 w 44"/>
                <a:gd name="T3" fmla="*/ 0 h 111"/>
                <a:gd name="T4" fmla="*/ 173259750 w 44"/>
                <a:gd name="T5" fmla="*/ 769022530 h 111"/>
                <a:gd name="T6" fmla="*/ 220515656 w 44"/>
                <a:gd name="T7" fmla="*/ 910269545 h 111"/>
                <a:gd name="T8" fmla="*/ 614287094 w 44"/>
                <a:gd name="T9" fmla="*/ 1742067645 h 111"/>
                <a:gd name="T10" fmla="*/ 693042969 w 44"/>
                <a:gd name="T11" fmla="*/ 1742067645 h 111"/>
                <a:gd name="T12" fmla="*/ 346523469 w 44"/>
                <a:gd name="T13" fmla="*/ 816102227 h 111"/>
                <a:gd name="T14" fmla="*/ 173259750 w 44"/>
                <a:gd name="T15" fmla="*/ 439440880 h 11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62" name="Rectangle 61">
            <a:extLst>
              <a:ext uri="{FF2B5EF4-FFF2-40B4-BE49-F238E27FC236}">
                <a16:creationId xmlns:a16="http://schemas.microsoft.com/office/drawing/2014/main" id="{4E0C2129-8C08-4C57-ABF6-06E6745B6F23}"/>
              </a:ext>
            </a:extLst>
          </p:cNvPr>
          <p:cNvSpPr/>
          <p:nvPr/>
        </p:nvSpPr>
        <p:spPr>
          <a:xfrm>
            <a:off x="0" y="0"/>
            <a:ext cx="182563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101" name="Title Placeholder 1">
            <a:extLst>
              <a:ext uri="{FF2B5EF4-FFF2-40B4-BE49-F238E27FC236}">
                <a16:creationId xmlns:a16="http://schemas.microsoft.com/office/drawing/2014/main" id="{C24BFC17-B3FD-420A-99DE-FA3171C777D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944688" y="623888"/>
            <a:ext cx="6589712" cy="1281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  <a:endParaRPr lang="en-US" altLang="ru-RU"/>
          </a:p>
        </p:txBody>
      </p:sp>
      <p:sp>
        <p:nvSpPr>
          <p:cNvPr id="4102" name="Text Placeholder 2">
            <a:extLst>
              <a:ext uri="{FF2B5EF4-FFF2-40B4-BE49-F238E27FC236}">
                <a16:creationId xmlns:a16="http://schemas.microsoft.com/office/drawing/2014/main" id="{FB816BCA-6C33-4002-BDCD-C813DAC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943100" y="2133600"/>
            <a:ext cx="65913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  <a:endParaRPr lang="en-US" altLang="ru-RU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0A711-ADD6-4853-A56E-F210813EA0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772400" y="6135688"/>
            <a:ext cx="766763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BB307ED-6BAB-4B67-8283-7FD9EAE2530F}" type="datetime1">
              <a:rPr lang="ru-RU" smtClean="0"/>
              <a:t>24.10.2025</a:t>
            </a:fld>
            <a:endParaRPr lang="ru-RU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7986D-7ED5-41A0-B1E9-871979BB94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943100" y="6135688"/>
            <a:ext cx="57165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en-US"/>
              <a:t>© B.Khamdamov </a:t>
            </a:r>
            <a:endParaRPr lang="ru-RU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B04921-21EB-4D3E-957A-B0F16631605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 bwMode="gray">
          <a:xfrm>
            <a:off x="511175" y="787400"/>
            <a:ext cx="5857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pPr>
              <a:defRPr/>
            </a:pPr>
            <a:fld id="{BE4C8434-2552-4A5E-B3C3-41F26224E42F}" type="slidenum">
              <a:rPr lang="ru-RU" altLang="ru-RU"/>
              <a:pPr>
                <a:defRPr/>
              </a:pPr>
              <a:t>‹#›</a:t>
            </a:fld>
            <a:endParaRPr lang="ru-RU" alt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520" r:id="rId1"/>
    <p:sldLayoutId id="2147486521" r:id="rId2"/>
    <p:sldLayoutId id="2147486522" r:id="rId3"/>
    <p:sldLayoutId id="2147486523" r:id="rId4"/>
    <p:sldLayoutId id="2147486524" r:id="rId5"/>
    <p:sldLayoutId id="2147486525" r:id="rId6"/>
    <p:sldLayoutId id="2147486526" r:id="rId7"/>
    <p:sldLayoutId id="2147486527" r:id="rId8"/>
    <p:sldLayoutId id="2147486528" r:id="rId9"/>
    <p:sldLayoutId id="2147486529" r:id="rId10"/>
    <p:sldLayoutId id="2147486530" r:id="rId11"/>
    <p:sldLayoutId id="2147486531" r:id="rId12"/>
    <p:sldLayoutId id="2147486532" r:id="rId13"/>
    <p:sldLayoutId id="2147486533" r:id="rId14"/>
    <p:sldLayoutId id="2147486534" r:id="rId15"/>
    <p:sldLayoutId id="2147486535" r:id="rId16"/>
  </p:sldLayoutIdLst>
  <p:hf sldNum="0" hdr="0" dt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Arial" panose="020B0604020202020204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ts val="1000"/>
        </a:spcBef>
        <a:spcAft>
          <a:spcPct val="0"/>
        </a:spcAft>
        <a:buClr>
          <a:schemeClr val="accent1"/>
        </a:buClr>
        <a:buFont typeface="Wingdings 3" panose="05040102010807070707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5.wdp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6.wdp"/></Relationships>
</file>

<file path=ppt/slides/_rels/slide26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287294-23F9-4DC6-B65E-2A74B9C870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320087" cy="11477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0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COURSE: MEASUREMENT METHODS AND TOOLS</a:t>
            </a:r>
            <a:endParaRPr lang="ru-RU" sz="3000" b="1" dirty="0">
              <a:solidFill>
                <a:schemeClr val="accent5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6EDF5AE-E763-4053-8FB4-940027387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59396" name="Прямоугольник 1">
            <a:extLst>
              <a:ext uri="{FF2B5EF4-FFF2-40B4-BE49-F238E27FC236}">
                <a16:creationId xmlns:a16="http://schemas.microsoft.com/office/drawing/2014/main" id="{48C87D0F-21D0-4E09-9470-5C4BFF9FBC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36838"/>
            <a:ext cx="87852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Week 9.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Measurement and control of pressure indicators. </a:t>
            </a:r>
            <a:endParaRPr lang="en-US" altLang="ru-RU" sz="30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3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Lecturer: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B.Khamdamov</a:t>
            </a:r>
            <a:endParaRPr lang="en-US" altLang="ru-RU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(Andijan Technical Institute)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29FDF8E2-D21D-486C-A9F6-17ACA7CB7267}"/>
              </a:ext>
            </a:extLst>
          </p:cNvPr>
          <p:cNvSpPr/>
          <p:nvPr/>
        </p:nvSpPr>
        <p:spPr>
          <a:xfrm>
            <a:off x="8305800" y="6165850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2">
            <a:extLst>
              <a:ext uri="{FF2B5EF4-FFF2-40B4-BE49-F238E27FC236}">
                <a16:creationId xmlns:a16="http://schemas.microsoft.com/office/drawing/2014/main" id="{FB3DD6AC-0E4F-40D6-9DD6-D4894129F4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9738" y="481013"/>
            <a:ext cx="8229600" cy="931862"/>
          </a:xfrm>
          <a:solidFill>
            <a:schemeClr val="bg2"/>
          </a:solidFill>
          <a:ln>
            <a:solidFill>
              <a:schemeClr val="tx1"/>
            </a:solidFill>
          </a:ln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</a:t>
            </a: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CCF24D4C-1EC4-464A-942A-93DFE24BE5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z="1400" dirty="0"/>
              <a:t>© </a:t>
            </a:r>
            <a:r>
              <a:rPr lang="en-US" sz="1400" dirty="0" err="1"/>
              <a:t>B.Khamdamov</a:t>
            </a:r>
            <a:r>
              <a:rPr lang="en-US" sz="1400" dirty="0"/>
              <a:t> </a:t>
            </a:r>
            <a:endParaRPr lang="ru-RU" sz="1400" dirty="0"/>
          </a:p>
        </p:txBody>
      </p:sp>
      <p:sp>
        <p:nvSpPr>
          <p:cNvPr id="61444" name="Прямоугольник 5">
            <a:extLst>
              <a:ext uri="{FF2B5EF4-FFF2-40B4-BE49-F238E27FC236}">
                <a16:creationId xmlns:a16="http://schemas.microsoft.com/office/drawing/2014/main" id="{DD5D4EF7-0392-464F-A427-F1C7512AE8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36912"/>
            <a:ext cx="9144000" cy="26037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rgbClr val="7F7F7F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Font typeface="Courier New" panose="02070309020205020404" pitchFamily="49" charset="0"/>
              <a:buChar char="o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600">
                <a:solidFill>
                  <a:srgbClr val="7F7F7F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buFontTx/>
              <a:buNone/>
            </a:pPr>
            <a:r>
              <a:rPr lang="en-US" altLang="ru-RU" sz="30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9-Ma’ruza.</a:t>
            </a:r>
            <a:r>
              <a:rPr lang="en-US" altLang="ru-RU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Bosim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ko'rsatkichlari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,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ularni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o'lchash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va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nazorat</a:t>
            </a:r>
            <a:r>
              <a:rPr lang="en-US" sz="3000" dirty="0">
                <a:solidFill>
                  <a:schemeClr val="tx1"/>
                </a:solidFill>
                <a:latin typeface="+mj-lt"/>
              </a:rPr>
              <a:t> </a:t>
            </a:r>
            <a:r>
              <a:rPr lang="en-US" sz="3000" dirty="0" err="1">
                <a:solidFill>
                  <a:schemeClr val="tx1"/>
                </a:solidFill>
                <a:latin typeface="+mj-lt"/>
              </a:rPr>
              <a:t>qilish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. 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endParaRPr lang="en-US" alt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Ma’ruzachi</a:t>
            </a:r>
            <a:r>
              <a:rPr lang="en-US" altLang="ru-RU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PhD.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B.Xamdamov</a:t>
            </a:r>
            <a:endParaRPr lang="en-US" altLang="ru-RU" sz="2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 eaLnBrk="1" hangingPunct="1">
              <a:buFontTx/>
              <a:buNone/>
            </a:pP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Andijon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davlat</a:t>
            </a:r>
            <a:r>
              <a:rPr lang="en-US" altLang="ru-RU" sz="3000" dirty="0">
                <a:solidFill>
                  <a:schemeClr val="tx1"/>
                </a:solidFill>
                <a:latin typeface="Arial" panose="020B0604020202020204" pitchFamily="34" charset="0"/>
              </a:rPr>
              <a:t> </a:t>
            </a:r>
            <a:r>
              <a:rPr lang="en-US" altLang="ru-RU" sz="3000" dirty="0" err="1">
                <a:solidFill>
                  <a:schemeClr val="tx1"/>
                </a:solidFill>
                <a:latin typeface="Arial" panose="020B0604020202020204" pitchFamily="34" charset="0"/>
              </a:rPr>
              <a:t>texnika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2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Instituti</a:t>
            </a:r>
            <a:r>
              <a:rPr lang="en-US" altLang="ru-RU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6" name="10-конечная звезда 3">
            <a:extLst>
              <a:ext uri="{FF2B5EF4-FFF2-40B4-BE49-F238E27FC236}">
                <a16:creationId xmlns:a16="http://schemas.microsoft.com/office/drawing/2014/main" id="{7B404F31-2CB4-4972-90FE-E8B8BCEFEE3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D5EF035-BB53-40BF-8C31-6EB152F85B71}"/>
              </a:ext>
            </a:extLst>
          </p:cNvPr>
          <p:cNvSpPr/>
          <p:nvPr/>
        </p:nvSpPr>
        <p:spPr>
          <a:xfrm>
            <a:off x="321344" y="332656"/>
            <a:ext cx="8643144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9-Mavzu: </a:t>
            </a:r>
            <a:r>
              <a:rPr lang="en-US" sz="2800" b="1" dirty="0"/>
              <a:t>Bosim </a:t>
            </a:r>
            <a:r>
              <a:rPr lang="en-US" sz="2800" b="1" dirty="0" err="1"/>
              <a:t>ko'rsatkichlari</a:t>
            </a:r>
            <a:r>
              <a:rPr lang="en-US" sz="2800" b="1" dirty="0"/>
              <a:t>, </a:t>
            </a:r>
            <a:r>
              <a:rPr lang="en-US" sz="2800" b="1"/>
              <a:t>ularni</a:t>
            </a:r>
            <a:r>
              <a:rPr lang="en-US" sz="2800" b="1" dirty="0"/>
              <a:t> </a:t>
            </a:r>
            <a:r>
              <a:rPr lang="en-US" sz="2800" b="1" dirty="0" err="1"/>
              <a:t>o'lchash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nazorat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>
                <a:solidFill>
                  <a:prstClr val="black"/>
                </a:solidFill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ru-RU" sz="2800" b="1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FF1B89A-6C41-449D-847E-0072BA4890FE}"/>
              </a:ext>
            </a:extLst>
          </p:cNvPr>
          <p:cNvSpPr/>
          <p:nvPr/>
        </p:nvSpPr>
        <p:spPr>
          <a:xfrm>
            <a:off x="276240" y="2182283"/>
            <a:ext cx="8682956" cy="297850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solidFill>
                  <a:prstClr val="black"/>
                </a:solidFill>
                <a:cs typeface="Arial" panose="020B0604020202020204" pitchFamily="34" charset="0"/>
              </a:rPr>
              <a:t>Reja</a:t>
            </a:r>
            <a:r>
              <a:rPr lang="en-US" sz="3200" b="1" dirty="0">
                <a:solidFill>
                  <a:prstClr val="black"/>
                </a:solidFill>
                <a:cs typeface="Arial" panose="020B0604020202020204" pitchFamily="34" charset="0"/>
              </a:rPr>
              <a:t>: </a:t>
            </a:r>
          </a:p>
          <a:p>
            <a:pPr>
              <a:lnSpc>
                <a:spcPct val="150000"/>
              </a:lnSpc>
            </a:pPr>
            <a:r>
              <a:rPr lang="en-US" dirty="0"/>
              <a:t>9.</a:t>
            </a:r>
            <a:r>
              <a:rPr lang="uz-Cyrl-UZ" dirty="0"/>
              <a:t>1 Asosiy ma'lumotlar va </a:t>
            </a:r>
            <a:r>
              <a:rPr lang="en-US" dirty="0"/>
              <a:t>b</a:t>
            </a:r>
            <a:r>
              <a:rPr lang="uz-Cyrl-UZ" dirty="0"/>
              <a:t>osim o’lchash birliklari.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uz-Cyrl-UZ" dirty="0"/>
              <a:t>9.2 Bоsim аsbоblаrining klаssifikаsiyasi.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uz-Cyrl-UZ" dirty="0"/>
              <a:t>9.3 Manometrlаr</a:t>
            </a:r>
            <a:r>
              <a:rPr lang="en-US" dirty="0"/>
              <a:t>,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uz-Cyrl-UZ" dirty="0"/>
              <a:t>klаssifikаsiyasi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turlari</a:t>
            </a:r>
            <a:r>
              <a:rPr lang="en-US" dirty="0"/>
              <a:t>.</a:t>
            </a:r>
            <a:endParaRPr lang="ru-RU" dirty="0"/>
          </a:p>
          <a:p>
            <a:pPr>
              <a:lnSpc>
                <a:spcPct val="150000"/>
              </a:lnSpc>
            </a:pPr>
            <a:r>
              <a:rPr lang="uz-Cyrl-UZ" dirty="0"/>
              <a:t>9.4 </a:t>
            </a:r>
            <a:r>
              <a:rPr lang="en-US" dirty="0" err="1"/>
              <a:t>Bosim</a:t>
            </a:r>
            <a:r>
              <a:rPr lang="en-US" dirty="0"/>
              <a:t> </a:t>
            </a:r>
            <a:r>
              <a:rPr lang="en-US" dirty="0" err="1"/>
              <a:t>o’lchash</a:t>
            </a:r>
            <a:r>
              <a:rPr lang="en-US" dirty="0"/>
              <a:t> </a:t>
            </a:r>
            <a:r>
              <a:rPr lang="en-US" dirty="0" err="1"/>
              <a:t>o’zgartkichlari</a:t>
            </a:r>
            <a:r>
              <a:rPr lang="en-US" dirty="0"/>
              <a:t>.</a:t>
            </a:r>
            <a:endParaRPr lang="ru-RU" dirty="0"/>
          </a:p>
        </p:txBody>
      </p:sp>
      <p:sp>
        <p:nvSpPr>
          <p:cNvPr id="7" name="10-конечная звезда 3">
            <a:extLst>
              <a:ext uri="{FF2B5EF4-FFF2-40B4-BE49-F238E27FC236}">
                <a16:creationId xmlns:a16="http://schemas.microsoft.com/office/drawing/2014/main" id="{F02B5E0B-7A93-4E2E-968D-D82A0315A515}"/>
              </a:ext>
            </a:extLst>
          </p:cNvPr>
          <p:cNvSpPr/>
          <p:nvPr/>
        </p:nvSpPr>
        <p:spPr>
          <a:xfrm>
            <a:off x="8339931" y="6056312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81C8B29-6233-49CB-B4CB-CCAA4E42C1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E4E3DDA3-6601-487D-9D26-ECDEBB4C9EFF}" type="slidenum">
              <a:rPr lang="ru-RU" altLang="ru-RU" sz="1200">
                <a:solidFill>
                  <a:srgbClr val="B5A788"/>
                </a:solidFill>
              </a:rPr>
              <a:pPr/>
              <a:t>4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95C4250E-DBE9-4E0C-8DD0-BB57E822928A}"/>
              </a:ext>
            </a:extLst>
          </p:cNvPr>
          <p:cNvSpPr/>
          <p:nvPr/>
        </p:nvSpPr>
        <p:spPr>
          <a:xfrm>
            <a:off x="-69056" y="1990726"/>
            <a:ext cx="2808287" cy="647700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>
                <a:solidFill>
                  <a:schemeClr val="tx1"/>
                </a:solidFill>
              </a:rPr>
              <a:t>BOSIM</a:t>
            </a:r>
            <a:endParaRPr lang="ru-RU" sz="2800" b="1" dirty="0">
              <a:solidFill>
                <a:schemeClr val="tx1"/>
              </a:solidFill>
            </a:endParaRPr>
          </a:p>
        </p:txBody>
      </p:sp>
      <p:sp>
        <p:nvSpPr>
          <p:cNvPr id="6" name="Прямоугольная выноска 5">
            <a:extLst>
              <a:ext uri="{FF2B5EF4-FFF2-40B4-BE49-F238E27FC236}">
                <a16:creationId xmlns:a16="http://schemas.microsoft.com/office/drawing/2014/main" id="{9384BE1A-3054-4C9D-BAD1-690351DC5898}"/>
              </a:ext>
            </a:extLst>
          </p:cNvPr>
          <p:cNvSpPr/>
          <p:nvPr/>
        </p:nvSpPr>
        <p:spPr>
          <a:xfrm>
            <a:off x="3419872" y="115889"/>
            <a:ext cx="5544741" cy="2377007"/>
          </a:xfrm>
          <a:prstGeom prst="wedgeRectCallout">
            <a:avLst>
              <a:gd name="adj1" fmla="val -67490"/>
              <a:gd name="adj2" fmla="val 40352"/>
            </a:avLst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bir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jism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tomonidan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boshqa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jismning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yuza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birligiga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ta’sir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qiladigan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normal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taqsimlangan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kuchni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tavsiflaydi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. </a:t>
            </a:r>
          </a:p>
          <a:p>
            <a:pPr algn="ctr">
              <a:defRPr/>
            </a:pPr>
            <a:endParaRPr lang="en-US" sz="2000" dirty="0">
              <a:solidFill>
                <a:schemeClr val="tx1"/>
              </a:solidFill>
              <a:latin typeface="Palatino Linotype" pitchFamily="18" charset="0"/>
            </a:endParaRPr>
          </a:p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Agar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ta’sir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ko`rsatuvchi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muhit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gaz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yoki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suyuqlik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bo'lsa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,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unda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bosim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ichki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energiyani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aks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ettiradi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va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asosiy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holat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parametrlaridan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biri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bo`lib</a:t>
            </a:r>
            <a:r>
              <a:rPr lang="en-US" sz="2000" dirty="0">
                <a:solidFill>
                  <a:schemeClr val="tx1"/>
                </a:solidFill>
                <a:latin typeface="Palatino Linotype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Palatino Linotype" pitchFamily="18" charset="0"/>
              </a:rPr>
              <a:t>hisoblanadi</a:t>
            </a:r>
            <a:endParaRPr lang="en-US" sz="2000" dirty="0">
              <a:solidFill>
                <a:schemeClr val="tx1"/>
              </a:solidFill>
              <a:latin typeface="Palatino Linotype" pitchFamily="18" charset="0"/>
            </a:endParaRPr>
          </a:p>
        </p:txBody>
      </p:sp>
      <p:pic>
        <p:nvPicPr>
          <p:cNvPr id="10245" name="Picture 2">
            <a:extLst>
              <a:ext uri="{FF2B5EF4-FFF2-40B4-BE49-F238E27FC236}">
                <a16:creationId xmlns:a16="http://schemas.microsoft.com/office/drawing/2014/main" id="{920D553D-7D21-464B-8834-3A846C6E10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" y="3019424"/>
            <a:ext cx="2116137" cy="2243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3">
            <a:extLst>
              <a:ext uri="{FF2B5EF4-FFF2-40B4-BE49-F238E27FC236}">
                <a16:creationId xmlns:a16="http://schemas.microsoft.com/office/drawing/2014/main" id="{064CB028-428C-4540-B6E9-11E5EF93A2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113" y="0"/>
            <a:ext cx="2139950" cy="180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7" name="Picture 7">
            <a:extLst>
              <a:ext uri="{FF2B5EF4-FFF2-40B4-BE49-F238E27FC236}">
                <a16:creationId xmlns:a16="http://schemas.microsoft.com/office/drawing/2014/main" id="{8EF4DF82-925B-46C9-B9D5-D3D1CDAAA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557" y="2722729"/>
            <a:ext cx="5694115" cy="2887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48" name="Прямоугольник 1">
            <a:extLst>
              <a:ext uri="{FF2B5EF4-FFF2-40B4-BE49-F238E27FC236}">
                <a16:creationId xmlns:a16="http://schemas.microsoft.com/office/drawing/2014/main" id="{0C77878D-B59B-4D9D-93CF-127C5252CD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8" y="5448300"/>
            <a:ext cx="4251325" cy="1201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ru-RU" sz="1800" b="1" dirty="0"/>
              <a:t>F – </a:t>
            </a:r>
            <a:r>
              <a:rPr lang="en-US" altLang="ru-RU" sz="1800" b="1" dirty="0" err="1"/>
              <a:t>tashqi</a:t>
            </a:r>
            <a:r>
              <a:rPr lang="en-US" altLang="ru-RU" sz="1800" b="1" dirty="0"/>
              <a:t> </a:t>
            </a:r>
            <a:r>
              <a:rPr lang="en-US" altLang="ru-RU" sz="1800" b="1" dirty="0" err="1"/>
              <a:t>kuch</a:t>
            </a:r>
            <a:r>
              <a:rPr lang="en-US" altLang="ru-RU" sz="1800" b="1" dirty="0"/>
              <a:t>, </a:t>
            </a:r>
          </a:p>
          <a:p>
            <a:r>
              <a:rPr lang="en-US" altLang="ru-RU" sz="1800" b="1" dirty="0"/>
              <a:t>S – </a:t>
            </a:r>
            <a:r>
              <a:rPr lang="en-US" altLang="ru-RU" sz="1800" b="1" dirty="0" err="1"/>
              <a:t>muxitning</a:t>
            </a:r>
            <a:r>
              <a:rPr lang="en-US" altLang="ru-RU" sz="1800" b="1" dirty="0"/>
              <a:t> </a:t>
            </a:r>
            <a:r>
              <a:rPr lang="en-US" altLang="ru-RU" sz="1800" b="1" dirty="0" err="1"/>
              <a:t>erkin</a:t>
            </a:r>
            <a:r>
              <a:rPr lang="en-US" altLang="ru-RU" sz="1800" b="1" dirty="0"/>
              <a:t> </a:t>
            </a:r>
            <a:r>
              <a:rPr lang="en-US" altLang="ru-RU" sz="1800" b="1" dirty="0" err="1"/>
              <a:t>yuzasi</a:t>
            </a:r>
            <a:r>
              <a:rPr lang="en-US" altLang="ru-RU" sz="1800" b="1" dirty="0"/>
              <a:t> (</a:t>
            </a:r>
            <a:r>
              <a:rPr lang="en-US" altLang="ru-RU" sz="1800" b="1" dirty="0" err="1"/>
              <a:t>maydon</a:t>
            </a:r>
            <a:r>
              <a:rPr lang="en-US" altLang="ru-RU" sz="1800" b="1" dirty="0"/>
              <a:t>), </a:t>
            </a:r>
          </a:p>
          <a:p>
            <a:r>
              <a:rPr lang="el-GR" altLang="ru-RU" sz="1800" b="1" dirty="0"/>
              <a:t>Δ</a:t>
            </a:r>
            <a:r>
              <a:rPr lang="en-US" altLang="ru-RU" sz="1800" b="1" dirty="0"/>
              <a:t>F – </a:t>
            </a:r>
            <a:r>
              <a:rPr lang="en-US" altLang="ru-RU" sz="1800" b="1" dirty="0" err="1"/>
              <a:t>ichki</a:t>
            </a:r>
            <a:r>
              <a:rPr lang="en-US" altLang="ru-RU" sz="1800" b="1" dirty="0"/>
              <a:t> </a:t>
            </a:r>
            <a:r>
              <a:rPr lang="en-US" altLang="ru-RU" sz="1800" b="1" dirty="0" err="1"/>
              <a:t>yuza</a:t>
            </a:r>
            <a:r>
              <a:rPr lang="en-US" altLang="ru-RU" sz="1800" b="1" dirty="0"/>
              <a:t> S </a:t>
            </a:r>
            <a:r>
              <a:rPr lang="en-US" altLang="ru-RU" sz="1800" b="1" dirty="0" err="1"/>
              <a:t>ga</a:t>
            </a:r>
            <a:r>
              <a:rPr lang="en-US" altLang="ru-RU" sz="1800" b="1" dirty="0"/>
              <a:t> </a:t>
            </a:r>
            <a:r>
              <a:rPr lang="en-US" altLang="ru-RU" sz="1800" b="1" dirty="0" err="1"/>
              <a:t>tushayotgan</a:t>
            </a:r>
            <a:r>
              <a:rPr lang="en-US" altLang="ru-RU" sz="1800" b="1" dirty="0"/>
              <a:t> </a:t>
            </a:r>
            <a:r>
              <a:rPr lang="en-US" altLang="ru-RU" sz="1800" b="1" dirty="0" err="1"/>
              <a:t>bosim</a:t>
            </a:r>
            <a:r>
              <a:rPr lang="en-US" altLang="ru-RU" sz="1800" b="1" dirty="0"/>
              <a:t>.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1714685-178D-475A-9D11-8781BE3BDD96}"/>
              </a:ext>
            </a:extLst>
          </p:cNvPr>
          <p:cNvSpPr/>
          <p:nvPr/>
        </p:nvSpPr>
        <p:spPr>
          <a:xfrm>
            <a:off x="4202882" y="5714463"/>
            <a:ext cx="49707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1. “Pressure measurement illustration” prompt, Google Images, Encrypted-Tbn1.Gstatic.Com,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https://encrypted-tbn1.gstatic.com/images?q=tbn:ANd9GcQtm-sfOfzGsU-3a45dar-fjoBfAm6C3yfSxRg--FnrYrmeRcO-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70F396DC-787A-4B9B-8CC2-AB674C7F9274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2DD29293-D7F5-4045-9DC0-D3D9B8CB1066}"/>
              </a:ext>
            </a:extLst>
          </p:cNvPr>
          <p:cNvGraphicFramePr/>
          <p:nvPr/>
        </p:nvGraphicFramePr>
        <p:xfrm>
          <a:off x="3131840" y="1397000"/>
          <a:ext cx="5760640" cy="4840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Скругленный прямоугольник 5">
            <a:extLst>
              <a:ext uri="{FF2B5EF4-FFF2-40B4-BE49-F238E27FC236}">
                <a16:creationId xmlns:a16="http://schemas.microsoft.com/office/drawing/2014/main" id="{DFD895D4-7ADB-4186-98D7-9BD54825108C}"/>
              </a:ext>
            </a:extLst>
          </p:cNvPr>
          <p:cNvSpPr/>
          <p:nvPr/>
        </p:nvSpPr>
        <p:spPr>
          <a:xfrm>
            <a:off x="2915816" y="348286"/>
            <a:ext cx="6013176" cy="93610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Bosimni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moddalarning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uchta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agregat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shaklini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qamrab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uz-Cyrl-UZ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Скругленный прямоугольник 6">
            <a:extLst>
              <a:ext uri="{FF2B5EF4-FFF2-40B4-BE49-F238E27FC236}">
                <a16:creationId xmlns:a16="http://schemas.microsoft.com/office/drawing/2014/main" id="{9E22A425-ED19-45C0-B698-22D0AFFEEF2F}"/>
              </a:ext>
            </a:extLst>
          </p:cNvPr>
          <p:cNvSpPr/>
          <p:nvPr/>
        </p:nvSpPr>
        <p:spPr>
          <a:xfrm>
            <a:off x="251520" y="1412776"/>
            <a:ext cx="3528392" cy="518457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o'lchashlar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1 sm</a:t>
            </a:r>
            <a:r>
              <a:rPr lang="en-AU" altLang="ru-RU" baseline="300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yuzada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9,8 N (1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kgk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kuch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hosil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bo'ladigan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atmosfera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"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qilingan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Texnik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atmosfera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fizik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atmosferadan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1,033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marta</a:t>
            </a:r>
            <a:r>
              <a:rPr lang="en-AU" altLang="ru-R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dirty="0" err="1">
                <a:latin typeface="Arial" panose="020B0604020202020204" pitchFamily="34" charset="0"/>
                <a:cs typeface="Arial" panose="020B0604020202020204" pitchFamily="34" charset="0"/>
              </a:rPr>
              <a:t>kam</a:t>
            </a:r>
            <a:endParaRPr lang="ru-RU" alt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AF6F0982-70C5-49FB-8D62-660A2A88508D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05769281-03FB-41EC-BD3B-7C165F3257C4}"/>
              </a:ext>
            </a:extLst>
          </p:cNvPr>
          <p:cNvSpPr/>
          <p:nvPr/>
        </p:nvSpPr>
        <p:spPr>
          <a:xfrm>
            <a:off x="179512" y="44624"/>
            <a:ext cx="8784975" cy="129614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Bosimni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texnologik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jarayonlarni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boshqarish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ishlab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chiqarish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xavfsizligini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ta'minlash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zarur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Bundan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tashqari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ushbu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parametr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boshqa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texnologik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parametrlarni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bilvosita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ishlatiladi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: sath, sarf,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harorat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zichlik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altLang="ru-R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boshqalar</a:t>
            </a:r>
            <a:r>
              <a:rPr lang="en-AU" alt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altLang="ru-RU" sz="2000" kern="0" dirty="0">
              <a:solidFill>
                <a:srgbClr val="4F81BD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A9DBC965-5E2E-4537-98F0-0541CD974575}"/>
              </a:ext>
            </a:extLst>
          </p:cNvPr>
          <p:cNvSpPr/>
          <p:nvPr/>
        </p:nvSpPr>
        <p:spPr>
          <a:xfrm>
            <a:off x="179512" y="1484784"/>
            <a:ext cx="8784975" cy="1296143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yuza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bo'ylab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bir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tekis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taqsimlangan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normal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ta’sir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ko`rsatuvchi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kuchning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qiymati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tavsiflanadi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AU" sz="2000" b="1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Mutlaq bosim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deganda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suyuqlik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gazning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apparatning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devorlariga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ko`rsatilayotgan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umumiy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tushuniladi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; </a:t>
            </a:r>
          </a:p>
        </p:txBody>
      </p:sp>
      <p:sp>
        <p:nvSpPr>
          <p:cNvPr id="8" name="Выноска: стрелка вниз 7">
            <a:extLst>
              <a:ext uri="{FF2B5EF4-FFF2-40B4-BE49-F238E27FC236}">
                <a16:creationId xmlns:a16="http://schemas.microsoft.com/office/drawing/2014/main" id="{4DE1AA22-A8D0-4689-9686-07695E29CFAF}"/>
              </a:ext>
            </a:extLst>
          </p:cNvPr>
          <p:cNvSpPr/>
          <p:nvPr/>
        </p:nvSpPr>
        <p:spPr>
          <a:xfrm>
            <a:off x="179512" y="2924944"/>
            <a:ext cx="8784975" cy="965481"/>
          </a:xfrm>
          <a:prstGeom prst="downArrow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AU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abs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atmosfera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AU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att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o'rtasidagi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farq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AU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abs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&gt;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AU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att</a:t>
            </a:r>
            <a:r>
              <a:rPr lang="en-A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bo`lganda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) P</a:t>
            </a:r>
            <a:r>
              <a:rPr lang="en-A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ort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ortiqcha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deb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ataladi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: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75576535-5BBD-4BCE-9948-6C7C53FC4F53}"/>
              </a:ext>
            </a:extLst>
          </p:cNvPr>
          <p:cNvSpPr/>
          <p:nvPr/>
        </p:nvSpPr>
        <p:spPr>
          <a:xfrm>
            <a:off x="2843808" y="3933056"/>
            <a:ext cx="3528392" cy="350349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ort</a:t>
            </a:r>
            <a:r>
              <a:rPr lang="ru-R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=  </a:t>
            </a:r>
            <a:r>
              <a:rPr lang="en-US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abs</a:t>
            </a:r>
            <a:r>
              <a:rPr lang="ru-R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atm</a:t>
            </a:r>
            <a:r>
              <a:rPr lang="ru-R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,</a:t>
            </a:r>
            <a:endParaRPr lang="ru-RU" sz="2000" kern="0" dirty="0">
              <a:solidFill>
                <a:srgbClr val="4F81BD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EDB273A7-AC50-4E83-8727-E4ADE32ED1CE}"/>
              </a:ext>
            </a:extLst>
          </p:cNvPr>
          <p:cNvSpPr/>
          <p:nvPr/>
        </p:nvSpPr>
        <p:spPr>
          <a:xfrm>
            <a:off x="336530" y="4509120"/>
            <a:ext cx="8627957" cy="437133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AU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abs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&lt;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AU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att</a:t>
            </a:r>
            <a:r>
              <a:rPr lang="en-A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bo`lgandagi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bosim - </a:t>
            </a:r>
            <a:r>
              <a:rPr lang="en-AU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siyraklashish</a:t>
            </a:r>
            <a:r>
              <a:rPr lang="en-A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en-US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deb </a:t>
            </a:r>
            <a:r>
              <a:rPr lang="en-US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ataladi</a:t>
            </a:r>
            <a:r>
              <a:rPr lang="en-US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11" name="Стрелка: вниз 10">
            <a:extLst>
              <a:ext uri="{FF2B5EF4-FFF2-40B4-BE49-F238E27FC236}">
                <a16:creationId xmlns:a16="http://schemas.microsoft.com/office/drawing/2014/main" id="{3FBFE4F0-83C7-4006-8B06-D4302D59C6D5}"/>
              </a:ext>
            </a:extLst>
          </p:cNvPr>
          <p:cNvSpPr/>
          <p:nvPr/>
        </p:nvSpPr>
        <p:spPr>
          <a:xfrm>
            <a:off x="4283968" y="4941168"/>
            <a:ext cx="576064" cy="365125"/>
          </a:xfrm>
          <a:prstGeom prst="downArrow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9424161A-0505-409A-8584-9B7484B8285B}"/>
              </a:ext>
            </a:extLst>
          </p:cNvPr>
          <p:cNvSpPr/>
          <p:nvPr/>
        </p:nvSpPr>
        <p:spPr>
          <a:xfrm>
            <a:off x="2699792" y="5301208"/>
            <a:ext cx="3677108" cy="365125"/>
          </a:xfrm>
          <a:prstGeom prst="round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ru-R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=  </a:t>
            </a:r>
            <a:r>
              <a:rPr lang="en-US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atm</a:t>
            </a:r>
            <a:r>
              <a:rPr lang="ru-RU" sz="2000" kern="0" baseline="-25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0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en-US" sz="20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en-US" sz="2000" kern="0" baseline="-2500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abs</a:t>
            </a:r>
            <a:endParaRPr lang="ru-RU" sz="2000" kern="0" dirty="0">
              <a:solidFill>
                <a:srgbClr val="4F81BD">
                  <a:lumMod val="5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9A1E5752-C635-490C-A023-EA3638EE74B1}"/>
              </a:ext>
            </a:extLst>
          </p:cNvPr>
          <p:cNvSpPr/>
          <p:nvPr/>
        </p:nvSpPr>
        <p:spPr>
          <a:xfrm>
            <a:off x="179512" y="5805264"/>
            <a:ext cx="8964488" cy="1008112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Halqaro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birliklar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tizimi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(SI)da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birligi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sifatida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paskal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(Pa)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qabul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qilingan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Shuningdek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quyidagi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bosim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birliklari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ham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qo`llanilishiga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ruxsat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berilgan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: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kgk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sm</a:t>
            </a:r>
            <a:r>
              <a:rPr lang="ru-RU" sz="1800" kern="0" baseline="3000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; 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mm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suv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ust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.; 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mm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sim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en-US" sz="1800" kern="0" dirty="0" err="1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ust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en-US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, bar.</a:t>
            </a:r>
            <a:r>
              <a:rPr lang="ru-RU" sz="1800" kern="0" dirty="0">
                <a:solidFill>
                  <a:srgbClr val="4F81BD">
                    <a:lumMod val="5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158CE9AE-9959-488C-AF57-F18985AAF59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29509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3503FB0E-C8BF-466A-BAB2-FECDC01B08B7}"/>
              </a:ext>
            </a:extLst>
          </p:cNvPr>
          <p:cNvGraphicFramePr>
            <a:graphicFrameLocks noGrp="1"/>
          </p:cNvGraphicFramePr>
          <p:nvPr/>
        </p:nvGraphicFramePr>
        <p:xfrm>
          <a:off x="107504" y="1052736"/>
          <a:ext cx="8964488" cy="5544616"/>
        </p:xfrm>
        <a:graphic>
          <a:graphicData uri="http://schemas.openxmlformats.org/drawingml/2006/table">
            <a:tbl>
              <a:tblPr firstRow="1" bandRow="1"/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4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23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2391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23630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12391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23630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1123912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929574"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Birlik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tizimi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Bosim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birligi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Pa (Pa)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bar (bar)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atm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 (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atm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)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mm.sim.ust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. (mm Hg)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mm.suv.ust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. (mm H</a:t>
                      </a:r>
                      <a:r>
                        <a:rPr lang="en-US" sz="1700" baseline="-25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2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O)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b="1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psi (psi)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627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b="1" dirty="0">
                          <a:solidFill>
                            <a:srgbClr val="FF0000"/>
                          </a:solidFill>
                          <a:latin typeface="Palatino Linotype" panose="02040502050505030304" pitchFamily="18" charset="0"/>
                          <a:cs typeface="Arial" pitchFamily="34" charset="0"/>
                        </a:rPr>
                        <a:t>SI</a:t>
                      </a:r>
                      <a:endParaRPr lang="ru-RU" sz="1700" b="1" dirty="0">
                        <a:solidFill>
                          <a:srgbClr val="FF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Pa = </a:t>
                      </a:r>
                    </a:p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N/m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2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-5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0,98692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-5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750,06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-5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0,101972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1,45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-4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8240">
                <a:tc rowSpan="5"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b="1" dirty="0" err="1">
                          <a:solidFill>
                            <a:srgbClr val="FF0000"/>
                          </a:solidFill>
                          <a:latin typeface="Palatino Linotype" panose="02040502050505030304" pitchFamily="18" charset="0"/>
                          <a:cs typeface="Arial" pitchFamily="34" charset="0"/>
                        </a:rPr>
                        <a:t>Tizimdan</a:t>
                      </a:r>
                      <a:r>
                        <a:rPr lang="en-US" sz="1700" b="1" dirty="0">
                          <a:solidFill>
                            <a:srgbClr val="FF0000"/>
                          </a:solidFill>
                          <a:latin typeface="Palatino Linotype" panose="02040502050505030304" pitchFamily="18" charset="0"/>
                          <a:cs typeface="Arial" pitchFamily="34" charset="0"/>
                        </a:rPr>
                        <a:t> </a:t>
                      </a:r>
                      <a:r>
                        <a:rPr lang="en-US" sz="1700" b="1" dirty="0" err="1">
                          <a:solidFill>
                            <a:srgbClr val="FF0000"/>
                          </a:solidFill>
                          <a:latin typeface="Palatino Linotype" panose="02040502050505030304" pitchFamily="18" charset="0"/>
                          <a:cs typeface="Arial" pitchFamily="34" charset="0"/>
                        </a:rPr>
                        <a:t>tashqari</a:t>
                      </a:r>
                      <a:endParaRPr lang="ru-RU" sz="1700" b="1" dirty="0">
                        <a:solidFill>
                          <a:srgbClr val="FF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vert="vert27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bar =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6 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din/sm</a:t>
                      </a:r>
                      <a:r>
                        <a:rPr kumimoji="0" lang="en-US" sz="1700" kern="1200" baseline="30000" dirty="0">
                          <a:solidFill>
                            <a:schemeClr val="dk1"/>
                          </a:solidFill>
                          <a:latin typeface="Palatino Linotype" panose="02040502050505030304" pitchFamily="18" charset="0"/>
                          <a:ea typeface="+mn-ea"/>
                          <a:cs typeface="Arial" pitchFamily="34" charset="0"/>
                        </a:rPr>
                        <a:t>2</a:t>
                      </a:r>
                      <a:endParaRPr kumimoji="0" lang="ru-RU" sz="1700" kern="1200" baseline="30000" dirty="0">
                        <a:solidFill>
                          <a:schemeClr val="dk1"/>
                        </a:solidFill>
                        <a:latin typeface="Palatino Linotype" panose="02040502050505030304" pitchFamily="18" charset="0"/>
                        <a:ea typeface="+mn-ea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10</a:t>
                      </a:r>
                      <a:r>
                        <a:rPr kumimoji="0" lang="en-US" sz="1700" kern="1200" baseline="30000" dirty="0">
                          <a:solidFill>
                            <a:schemeClr val="dk1"/>
                          </a:solidFill>
                          <a:latin typeface="Palatino Linotype" panose="02040502050505030304" pitchFamily="18" charset="0"/>
                          <a:ea typeface="+mn-ea"/>
                          <a:cs typeface="Arial" pitchFamily="34" charset="0"/>
                        </a:rPr>
                        <a:t>5</a:t>
                      </a:r>
                      <a:endParaRPr kumimoji="0" lang="ru-RU" sz="1700" kern="1200" baseline="30000" dirty="0">
                        <a:solidFill>
                          <a:schemeClr val="dk1"/>
                        </a:solidFill>
                        <a:latin typeface="Palatino Linotype" panose="02040502050505030304" pitchFamily="18" charset="0"/>
                        <a:ea typeface="+mn-ea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0,98692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750,06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1,01972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4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14,5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8240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atm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 = 760 mm.  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sim.ust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.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1,01325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5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1,01325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760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1,0332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4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14,696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3003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mm.</a:t>
                      </a:r>
                    </a:p>
                    <a:p>
                      <a:pPr algn="ctr"/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sim.ust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.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133,322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1,33322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-3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1,31579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-3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13,5951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0,019337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3003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mm. 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suv.ust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.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9,80665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9,80665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-5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aseline="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9,67841 x 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-5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7,3556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-2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1,422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-3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76278">
                <a:tc vMerge="1">
                  <a:txBody>
                    <a:bodyPr/>
                    <a:lstStyle/>
                    <a:p>
                      <a:pPr algn="ctr"/>
                      <a:endParaRPr lang="ru-RU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psi = </a:t>
                      </a:r>
                    </a:p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 </a:t>
                      </a:r>
                      <a:r>
                        <a:rPr lang="en-US" sz="1700" dirty="0" err="1">
                          <a:latin typeface="Palatino Linotype" panose="02040502050505030304" pitchFamily="18" charset="0"/>
                          <a:cs typeface="Arial" pitchFamily="34" charset="0"/>
                        </a:rPr>
                        <a:t>lbf</a:t>
                      </a: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/in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2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6,894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3</a:t>
                      </a:r>
                      <a:endParaRPr lang="ru-RU" sz="1700" baseline="300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6,894 x 10</a:t>
                      </a:r>
                      <a:r>
                        <a:rPr lang="en-US" sz="1700" baseline="300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-2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baseline="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0,068</a:t>
                      </a:r>
                      <a:endParaRPr lang="ru-RU" sz="1700" baseline="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51,715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703,08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dk1"/>
                          </a:solidFill>
                          <a:latin typeface="Gill Sans MT"/>
                        </a:defRPr>
                      </a:lvl9pPr>
                    </a:lstStyle>
                    <a:p>
                      <a:pPr algn="ctr"/>
                      <a:r>
                        <a:rPr lang="en-US" sz="1700" dirty="0">
                          <a:latin typeface="Palatino Linotype" panose="02040502050505030304" pitchFamily="18" charset="0"/>
                          <a:cs typeface="Arial" pitchFamily="34" charset="0"/>
                        </a:rPr>
                        <a:t>1</a:t>
                      </a:r>
                      <a:endParaRPr lang="ru-RU" sz="1700" dirty="0"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T="45719" marB="4571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A66AC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340" name="Rectangle 3">
            <a:extLst>
              <a:ext uri="{FF2B5EF4-FFF2-40B4-BE49-F238E27FC236}">
                <a16:creationId xmlns:a16="http://schemas.microsoft.com/office/drawing/2014/main" id="{F7E9DF3A-4102-4450-927F-A5F965CCCA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8175" y="333375"/>
            <a:ext cx="5607050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893763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639763" indent="-236538" defTabSz="893763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885825" indent="-228600" defTabSz="893763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096963" indent="-173038" defTabSz="893763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296988" indent="-182563" defTabSz="893763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7541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2113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6685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125788" indent="-182563" defTabSz="893763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2800" b="1">
                <a:solidFill>
                  <a:srgbClr val="376092"/>
                </a:solidFill>
                <a:latin typeface="Calibri" panose="020F0502020204030204" pitchFamily="34" charset="0"/>
              </a:rPr>
              <a:t>Bosim birliklarining qiyosiy jadvali</a:t>
            </a:r>
          </a:p>
        </p:txBody>
      </p:sp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BC1509AA-A906-4D30-BD7D-35B9BC71D6AE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Прямоугольник 4">
            <a:extLst>
              <a:ext uri="{FF2B5EF4-FFF2-40B4-BE49-F238E27FC236}">
                <a16:creationId xmlns:a16="http://schemas.microsoft.com/office/drawing/2014/main" id="{C7CE96AB-1077-4DAD-98BB-7D04CA733F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4248" y="4685610"/>
            <a:ext cx="4626248" cy="1799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5046" tIns="37526" rIns="75046" bIns="37526">
            <a:spAutoFit/>
          </a:bodyPr>
          <a:lstStyle>
            <a:lvl1pPr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742950" indent="-285750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Shartli</a:t>
            </a:r>
            <a:r>
              <a:rPr lang="en-US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belgilar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en-US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Р -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ДБ –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barometrik</a:t>
            </a:r>
            <a:r>
              <a:rPr lang="en-US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ДА –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absolyut</a:t>
            </a:r>
            <a:r>
              <a:rPr lang="en-US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ДИ –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ortiqcha</a:t>
            </a:r>
            <a:r>
              <a:rPr lang="en-US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ДВ –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vakuummetrik</a:t>
            </a:r>
            <a:r>
              <a:rPr lang="en-US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alt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4" eaLnBrk="1" hangingPunct="1">
              <a:spcBef>
                <a:spcPct val="0"/>
              </a:spcBef>
              <a:buClrTx/>
              <a:buFontTx/>
              <a:buNone/>
            </a:pP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ДД –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US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bosim</a:t>
            </a:r>
            <a:r>
              <a:rPr lang="ru-RU" alt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2002B1B-FC35-4D92-9397-FDEDFCF9BB2F}"/>
              </a:ext>
            </a:extLst>
          </p:cNvPr>
          <p:cNvSpPr/>
          <p:nvPr/>
        </p:nvSpPr>
        <p:spPr>
          <a:xfrm>
            <a:off x="4313210" y="5054390"/>
            <a:ext cx="483079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2. “Pressure measurement illustration” prompt, Google Images, Encrypted-Tbn1.Gstatic.Com, n.d.</a:t>
            </a:r>
            <a:r>
              <a:rPr lang="uz-Cyrl-UZ" sz="1200" dirty="0"/>
              <a:t> </a:t>
            </a:r>
          </a:p>
          <a:p>
            <a:r>
              <a:rPr lang="en-US" sz="1200" dirty="0"/>
              <a:t>https://encrypted-tbn1.gstatic.com/images?q=tbn:ANd9GcRxmpcIIj-k9zjkZrAMG3yCixSPaUBM0eushgkYK2d3VBq5GvUA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9F5B0D4C-BF58-4840-9250-582FAA6C22E1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335EC48C-13FE-4602-BE69-5E2F94B927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16024" y="332656"/>
            <a:ext cx="8892480" cy="4596113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AADC533C-BD9D-440E-9C4A-D7EE2F28DA64}"/>
              </a:ext>
            </a:extLst>
          </p:cNvPr>
          <p:cNvSpPr/>
          <p:nvPr/>
        </p:nvSpPr>
        <p:spPr>
          <a:xfrm>
            <a:off x="1259632" y="299558"/>
            <a:ext cx="6984776" cy="111321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Bosimni</a:t>
            </a:r>
            <a:r>
              <a:rPr lang="en-US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o`lchash</a:t>
            </a:r>
            <a:r>
              <a:rPr lang="en-US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printsipi</a:t>
            </a:r>
            <a:r>
              <a:rPr lang="en-US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bo`yicha</a:t>
            </a:r>
            <a:r>
              <a:rPr lang="en-US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O`V </a:t>
            </a:r>
            <a:r>
              <a:rPr lang="en-US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lari</a:t>
            </a:r>
            <a:r>
              <a:rPr lang="en-US" b="1" dirty="0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242852">
                    <a:satMod val="130000"/>
                  </a:srgbClr>
                </a:solidFill>
                <a:latin typeface="Arial" pitchFamily="34" charset="0"/>
                <a:cs typeface="Arial" pitchFamily="34" charset="0"/>
              </a:rPr>
              <a:t>tasnifi</a:t>
            </a:r>
            <a:endParaRPr lang="ru-RU" b="1" dirty="0">
              <a:solidFill>
                <a:srgbClr val="242852">
                  <a:satMod val="130000"/>
                </a:srgb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Скругленный прямоугольник 13">
            <a:extLst>
              <a:ext uri="{FF2B5EF4-FFF2-40B4-BE49-F238E27FC236}">
                <a16:creationId xmlns:a16="http://schemas.microsoft.com/office/drawing/2014/main" id="{D6E829A5-4E5B-466B-9A56-49AB10005732}"/>
              </a:ext>
            </a:extLst>
          </p:cNvPr>
          <p:cNvSpPr/>
          <p:nvPr/>
        </p:nvSpPr>
        <p:spPr>
          <a:xfrm>
            <a:off x="251520" y="2154133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dirty="0" err="1"/>
              <a:t>Suyuqlikli</a:t>
            </a:r>
            <a:endParaRPr lang="ru-RU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Скругленный прямоугольник 14">
            <a:extLst>
              <a:ext uri="{FF2B5EF4-FFF2-40B4-BE49-F238E27FC236}">
                <a16:creationId xmlns:a16="http://schemas.microsoft.com/office/drawing/2014/main" id="{30C1A915-5BB3-43AF-BC2E-626B74E4D17A}"/>
              </a:ext>
            </a:extLst>
          </p:cNvPr>
          <p:cNvSpPr/>
          <p:nvPr/>
        </p:nvSpPr>
        <p:spPr>
          <a:xfrm>
            <a:off x="2195736" y="4149080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ru-RU" dirty="0"/>
              <a:t> </a:t>
            </a:r>
            <a:r>
              <a:rPr lang="en-US" dirty="0" err="1"/>
              <a:t>Deformatsion</a:t>
            </a:r>
            <a:endParaRPr lang="ru-RU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Скругленный прямоугольник 15">
            <a:extLst>
              <a:ext uri="{FF2B5EF4-FFF2-40B4-BE49-F238E27FC236}">
                <a16:creationId xmlns:a16="http://schemas.microsoft.com/office/drawing/2014/main" id="{61FA00F7-18A4-41AB-93C0-5076B5CBA6E8}"/>
              </a:ext>
            </a:extLst>
          </p:cNvPr>
          <p:cNvSpPr/>
          <p:nvPr/>
        </p:nvSpPr>
        <p:spPr>
          <a:xfrm>
            <a:off x="4355976" y="2348880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dirty="0"/>
              <a:t>Yuk-</a:t>
            </a:r>
            <a:r>
              <a:rPr lang="en-US" dirty="0" err="1"/>
              <a:t>porshenli</a:t>
            </a:r>
            <a:endParaRPr lang="ru-RU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Скругленный прямоугольник 16">
            <a:extLst>
              <a:ext uri="{FF2B5EF4-FFF2-40B4-BE49-F238E27FC236}">
                <a16:creationId xmlns:a16="http://schemas.microsoft.com/office/drawing/2014/main" id="{255D05C6-201C-4A13-B0AA-269148E3AF64}"/>
              </a:ext>
            </a:extLst>
          </p:cNvPr>
          <p:cNvSpPr/>
          <p:nvPr/>
        </p:nvSpPr>
        <p:spPr>
          <a:xfrm>
            <a:off x="6516216" y="4217524"/>
            <a:ext cx="2160240" cy="1224136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t">
              <a:defRPr/>
            </a:pPr>
            <a:r>
              <a:rPr lang="en-US" dirty="0" err="1"/>
              <a:t>Elektrik</a:t>
            </a:r>
            <a:endParaRPr lang="ru-RU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Стрелка вниз 17">
            <a:extLst>
              <a:ext uri="{FF2B5EF4-FFF2-40B4-BE49-F238E27FC236}">
                <a16:creationId xmlns:a16="http://schemas.microsoft.com/office/drawing/2014/main" id="{F7193749-0845-4835-AF80-19F9C23F31C9}"/>
              </a:ext>
            </a:extLst>
          </p:cNvPr>
          <p:cNvSpPr/>
          <p:nvPr/>
        </p:nvSpPr>
        <p:spPr>
          <a:xfrm>
            <a:off x="1079500" y="1628775"/>
            <a:ext cx="539750" cy="431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9" name="Стрелка вниз 18">
            <a:extLst>
              <a:ext uri="{FF2B5EF4-FFF2-40B4-BE49-F238E27FC236}">
                <a16:creationId xmlns:a16="http://schemas.microsoft.com/office/drawing/2014/main" id="{87D22CDD-9369-428A-B277-5D0693546880}"/>
              </a:ext>
            </a:extLst>
          </p:cNvPr>
          <p:cNvSpPr/>
          <p:nvPr/>
        </p:nvSpPr>
        <p:spPr>
          <a:xfrm>
            <a:off x="3006725" y="1722438"/>
            <a:ext cx="538163" cy="221138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0" name="Стрелка вниз 19">
            <a:extLst>
              <a:ext uri="{FF2B5EF4-FFF2-40B4-BE49-F238E27FC236}">
                <a16:creationId xmlns:a16="http://schemas.microsoft.com/office/drawing/2014/main" id="{737A22B6-A193-4590-8D4E-35092CB5BDFA}"/>
              </a:ext>
            </a:extLst>
          </p:cNvPr>
          <p:cNvSpPr/>
          <p:nvPr/>
        </p:nvSpPr>
        <p:spPr>
          <a:xfrm>
            <a:off x="5165725" y="1754188"/>
            <a:ext cx="539750" cy="431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" name="Стрелка вниз 20">
            <a:extLst>
              <a:ext uri="{FF2B5EF4-FFF2-40B4-BE49-F238E27FC236}">
                <a16:creationId xmlns:a16="http://schemas.microsoft.com/office/drawing/2014/main" id="{A1D83384-517C-4829-8B86-BF9195608608}"/>
              </a:ext>
            </a:extLst>
          </p:cNvPr>
          <p:cNvSpPr/>
          <p:nvPr/>
        </p:nvSpPr>
        <p:spPr>
          <a:xfrm>
            <a:off x="7326313" y="1754188"/>
            <a:ext cx="539750" cy="22098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62FBEF0C-4442-47BD-9E23-138C8A3ACED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3">
            <a:extLst>
              <a:ext uri="{FF2B5EF4-FFF2-40B4-BE49-F238E27FC236}">
                <a16:creationId xmlns:a16="http://schemas.microsoft.com/office/drawing/2014/main" id="{E4CC390E-4201-43E9-AE68-341D963DE576}"/>
              </a:ext>
            </a:extLst>
          </p:cNvPr>
          <p:cNvGraphicFramePr>
            <a:graphicFrameLocks/>
          </p:cNvGraphicFramePr>
          <p:nvPr/>
        </p:nvGraphicFramePr>
        <p:xfrm>
          <a:off x="179388" y="1557338"/>
          <a:ext cx="8785225" cy="4392612"/>
        </p:xfrm>
        <a:graphic>
          <a:graphicData uri="http://schemas.openxmlformats.org/drawingml/2006/table">
            <a:tbl>
              <a:tblPr firstRow="1" bandRow="1">
                <a:tableStyleId>{ED083AE6-46FA-4A59-8FB0-9F97EB10719F}</a:tableStyleId>
              </a:tblPr>
              <a:tblGrid>
                <a:gridCol w="194427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631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07779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37273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Bosim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darajasi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bo`yicha</a:t>
                      </a:r>
                      <a:endParaRPr lang="ru-RU" sz="2000" b="0" i="0" u="none" strike="noStrike" baseline="0" dirty="0">
                        <a:solidFill>
                          <a:schemeClr val="bg1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0880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Ishlash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prinsipiga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ko`ra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turlari</a:t>
                      </a:r>
                      <a:endParaRPr lang="ru-RU" sz="2000" b="0" i="0" u="none" strike="noStrike" baseline="0" dirty="0">
                        <a:solidFill>
                          <a:schemeClr val="bg1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O`lchash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diapazoni</a:t>
                      </a:r>
                      <a:endParaRPr lang="ru-RU" sz="2000" b="0" i="0" u="none" strike="noStrike" baseline="0" dirty="0">
                        <a:solidFill>
                          <a:schemeClr val="bg1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7759">
                <a:tc rowSpan="4"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spc="10" baseline="0" dirty="0" err="1">
                          <a:latin typeface="Palatino Linotype" panose="02040502050505030304" pitchFamily="18" charset="0"/>
                        </a:rPr>
                        <a:t>Manometrlar</a:t>
                      </a:r>
                      <a:r>
                        <a:rPr lang="ru-RU" sz="2000" u="none" strike="noStrike" spc="10" baseline="0" dirty="0">
                          <a:latin typeface="Palatino Linotype" panose="02040502050505030304" pitchFamily="18" charset="0"/>
                        </a:rPr>
                        <a:t> 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Barometrlar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baseline="0" dirty="0">
                          <a:latin typeface="Palatino Linotype" panose="02040502050505030304" pitchFamily="18" charset="0"/>
                        </a:rPr>
                        <a:t>0 – (0,6;1;1,6;2,5;4)10</a:t>
                      </a:r>
                      <a:r>
                        <a:rPr lang="en-US" sz="2000" u="none" strike="noStrike" baseline="30000" dirty="0" err="1">
                          <a:latin typeface="Palatino Linotype" panose="02040502050505030304" pitchFamily="18" charset="0"/>
                        </a:rPr>
                        <a:t>n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MPa</a:t>
                      </a:r>
                      <a:endParaRPr lang="en-US" sz="2000" u="none" strike="noStrike" baseline="0" dirty="0">
                        <a:latin typeface="Palatino Linotype" panose="02040502050505030304" pitchFamily="18" charset="0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n=-1; 0, 1, 2, 3</a:t>
                      </a:r>
                      <a:endParaRPr lang="ru-RU" sz="2000" u="none" strike="noStrike" baseline="0" dirty="0">
                        <a:latin typeface="Palatino Linotype" panose="02040502050505030304" pitchFamily="18" charset="0"/>
                      </a:endParaRPr>
                    </a:p>
                    <a:p>
                      <a:pPr algn="ctr" fontAlgn="t"/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75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Ortiqcha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bosim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manometrlari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 fontAlgn="t"/>
                      <a:endParaRPr lang="ru-RU" sz="1400" b="0" i="0" u="none" strike="noStrike" baseline="0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17759">
                <a:tc vMerge="1">
                  <a:txBody>
                    <a:bodyPr/>
                    <a:lstStyle/>
                    <a:p>
                      <a:pPr algn="l" fontAlgn="t"/>
                      <a:endParaRPr lang="ru-RU" sz="1400" b="0" i="0" u="none" strike="noStrike" baseline="0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Vakuummetrlar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-0,06 - -0,1 MPa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7516">
                <a:tc vMerge="1">
                  <a:txBody>
                    <a:bodyPr/>
                    <a:lstStyle/>
                    <a:p>
                      <a:pPr algn="ctr" fontAlgn="t"/>
                      <a:endParaRPr lang="ru-RU" sz="1400" b="0" i="0" u="none" strike="noStrike" baseline="0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Mutloq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bosim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manometrlari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u="none" strike="noStrike" baseline="0" dirty="0">
                          <a:latin typeface="Palatino Linotype" panose="02040502050505030304" pitchFamily="18" charset="0"/>
                        </a:rPr>
                        <a:t>0 – (0,6;1;1,6;2,5;4)10</a:t>
                      </a:r>
                      <a:r>
                        <a:rPr lang="en-US" sz="2000" u="none" strike="noStrike" baseline="30000" dirty="0" err="1">
                          <a:latin typeface="Palatino Linotype" panose="02040502050505030304" pitchFamily="18" charset="0"/>
                        </a:rPr>
                        <a:t>n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MPa</a:t>
                      </a:r>
                      <a:endParaRPr lang="en-US" sz="2000" u="none" strike="noStrike" baseline="0" dirty="0">
                        <a:latin typeface="Palatino Linotype" panose="02040502050505030304" pitchFamily="18" charset="0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n=-1; -2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27516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Naporometrlar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,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tyagometrlar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0</a:t>
                      </a:r>
                      <a:r>
                        <a:rPr lang="ru-RU" sz="2000" u="none" strike="noStrike" baseline="0" dirty="0">
                          <a:latin typeface="Palatino Linotype" panose="02040502050505030304" pitchFamily="18" charset="0"/>
                        </a:rPr>
                        <a:t> – (1,6;2,5;4;10;16;25)10</a:t>
                      </a:r>
                      <a:r>
                        <a:rPr lang="en-US" sz="2000" u="none" strike="noStrike" baseline="30000" dirty="0" err="1">
                          <a:latin typeface="Palatino Linotype" panose="02040502050505030304" pitchFamily="18" charset="0"/>
                        </a:rPr>
                        <a:t>n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MPa</a:t>
                      </a:r>
                      <a:endParaRPr lang="ru-RU" sz="2000" u="none" strike="noStrike" baseline="0" dirty="0">
                        <a:latin typeface="Palatino Linotype" panose="02040502050505030304" pitchFamily="18" charset="0"/>
                      </a:endParaRP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n=-1; -2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37273">
                <a:tc>
                  <a:txBody>
                    <a:bodyPr/>
                    <a:lstStyle/>
                    <a:p>
                      <a:pPr algn="ctr" fontAlgn="t"/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Differensial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manometrlar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 (</a:t>
                      </a:r>
                      <a:r>
                        <a:rPr lang="en-US" sz="2000" u="none" strike="noStrike" baseline="0" dirty="0" err="1">
                          <a:latin typeface="Palatino Linotype" panose="02040502050505030304" pitchFamily="18" charset="0"/>
                        </a:rPr>
                        <a:t>difmanometr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)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0</a:t>
                      </a:r>
                      <a:r>
                        <a:rPr lang="ru-RU" sz="2000" u="none" strike="noStrike" baseline="0" dirty="0">
                          <a:latin typeface="Palatino Linotype" panose="02040502050505030304" pitchFamily="18" charset="0"/>
                        </a:rPr>
                        <a:t> – (1,6;2,5;4;10;16;25)</a:t>
                      </a:r>
                      <a:r>
                        <a:rPr lang="en-US" sz="2000" u="none" strike="noStrike" baseline="0" dirty="0">
                          <a:latin typeface="Palatino Linotype" panose="02040502050505030304" pitchFamily="18" charset="0"/>
                        </a:rPr>
                        <a:t>, MPa</a:t>
                      </a:r>
                      <a:endParaRPr lang="ru-RU" sz="2000" b="0" i="0" u="none" strike="noStrike" baseline="0" dirty="0">
                        <a:solidFill>
                          <a:srgbClr val="000000"/>
                        </a:solidFill>
                        <a:latin typeface="Palatino Linotype" panose="02040502050505030304" pitchFamily="18" charset="0"/>
                        <a:cs typeface="Arial" pitchFamily="34" charset="0"/>
                      </a:endParaRPr>
                    </a:p>
                  </a:txBody>
                  <a:tcPr marL="7876" marR="7876" marT="787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67CE5C1-AAA0-41BE-BC85-77085B4E4E52}"/>
              </a:ext>
            </a:extLst>
          </p:cNvPr>
          <p:cNvSpPr/>
          <p:nvPr/>
        </p:nvSpPr>
        <p:spPr>
          <a:xfrm>
            <a:off x="971600" y="512006"/>
            <a:ext cx="6912768" cy="792088"/>
          </a:xfrm>
          <a:prstGeom prst="rect">
            <a:avLst/>
          </a:prstGeom>
          <a:solidFill>
            <a:schemeClr val="bg2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Bosimning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darajasi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bo`yicha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O`V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lari</a:t>
            </a:r>
            <a:r>
              <a:rPr lang="en-US" b="1" dirty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b="1" dirty="0" err="1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tasnifi</a:t>
            </a:r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ECA5C5E5-AAC0-4B18-8144-02F15D2A0EA5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A3835C7E-8C63-4900-B564-9970617F290A}"/>
              </a:ext>
            </a:extLst>
          </p:cNvPr>
          <p:cNvSpPr/>
          <p:nvPr/>
        </p:nvSpPr>
        <p:spPr>
          <a:xfrm>
            <a:off x="107950" y="115888"/>
            <a:ext cx="8785225" cy="720725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000" b="1" dirty="0" err="1">
                <a:solidFill>
                  <a:srgbClr val="002060"/>
                </a:solidFill>
              </a:rPr>
              <a:t>O’lchanayotgan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bosim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kattaligining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turiga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ko‘ra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o’lchash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asboblari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quyidagi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turlarga</a:t>
            </a:r>
            <a:r>
              <a:rPr lang="en-US" sz="2000" b="1" dirty="0">
                <a:solidFill>
                  <a:srgbClr val="002060"/>
                </a:solidFill>
              </a:rPr>
              <a:t> </a:t>
            </a:r>
            <a:r>
              <a:rPr lang="en-US" sz="2000" b="1" dirty="0" err="1">
                <a:solidFill>
                  <a:srgbClr val="002060"/>
                </a:solidFill>
              </a:rPr>
              <a:t>bo’linadi</a:t>
            </a:r>
            <a:r>
              <a:rPr lang="en-US" sz="2000" b="1" dirty="0">
                <a:solidFill>
                  <a:srgbClr val="002060"/>
                </a:solidFill>
              </a:rPr>
              <a:t>:</a:t>
            </a:r>
            <a:endParaRPr lang="ru-RU" sz="20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Схема 5">
            <a:extLst>
              <a:ext uri="{FF2B5EF4-FFF2-40B4-BE49-F238E27FC236}">
                <a16:creationId xmlns:a16="http://schemas.microsoft.com/office/drawing/2014/main" id="{78C27EA3-EF34-4E70-BF69-612BCA3F893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3198316"/>
              </p:ext>
            </p:extLst>
          </p:nvPr>
        </p:nvGraphicFramePr>
        <p:xfrm>
          <a:off x="-23192" y="825284"/>
          <a:ext cx="8892480" cy="57764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502E05B2-615F-4B5A-BFB9-3CAEF3E5BDD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2">
            <a:extLst>
              <a:ext uri="{FF2B5EF4-FFF2-40B4-BE49-F238E27FC236}">
                <a16:creationId xmlns:a16="http://schemas.microsoft.com/office/drawing/2014/main" id="{1E41012F-B9A7-4A0C-B2A8-2927C09CA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6" y="332656"/>
            <a:ext cx="8856662" cy="6381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73C27C64-A69A-4615-8AD4-029C9A9E8416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1C626CFE-E6C3-4168-A364-1FA1DF1779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1760" y="0"/>
            <a:ext cx="4320480" cy="438150"/>
          </a:xfrm>
          <a:solidFill>
            <a:srgbClr val="FFFF00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algn="ctr">
              <a:defRPr/>
            </a:pP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Suyuqlikli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manometrlar</a:t>
            </a:r>
            <a:endParaRPr lang="ru-RU" sz="2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DB150E83-66AE-4116-BE6A-E961A48D444C}"/>
              </a:ext>
            </a:extLst>
          </p:cNvPr>
          <p:cNvSpPr/>
          <p:nvPr/>
        </p:nvSpPr>
        <p:spPr>
          <a:xfrm>
            <a:off x="179512" y="548680"/>
            <a:ext cx="8726660" cy="1032018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shishali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trubkasidagi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muvozanatlovchi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suyuqlik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ustunining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ko'rinadigan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balandligi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sathi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xizmat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naychali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kosali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ikkita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naychali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(U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shaklidagi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manometrlar</a:t>
            </a:r>
            <a:r>
              <a:rPr lang="en-AU" altLang="ru-RU" sz="2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endParaRPr lang="ru-RU" sz="2000" dirty="0">
              <a:solidFill>
                <a:srgbClr val="002060"/>
              </a:solidFill>
            </a:endParaRPr>
          </a:p>
        </p:txBody>
      </p:sp>
      <p:pic>
        <p:nvPicPr>
          <p:cNvPr id="7" name="Picture 2">
            <a:extLst>
              <a:ext uri="{FF2B5EF4-FFF2-40B4-BE49-F238E27FC236}">
                <a16:creationId xmlns:a16="http://schemas.microsoft.com/office/drawing/2014/main" id="{D66D8535-661B-4290-989C-B07FA3196A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000" b="26163"/>
          <a:stretch/>
        </p:blipFill>
        <p:spPr bwMode="auto">
          <a:xfrm>
            <a:off x="359532" y="2564904"/>
            <a:ext cx="8366620" cy="2931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Содержимое 4">
            <a:extLst>
              <a:ext uri="{FF2B5EF4-FFF2-40B4-BE49-F238E27FC236}">
                <a16:creationId xmlns:a16="http://schemas.microsoft.com/office/drawing/2014/main" id="{F13AC682-1CA2-4562-8B51-56DDACE3F41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84649313"/>
              </p:ext>
            </p:extLst>
          </p:nvPr>
        </p:nvGraphicFramePr>
        <p:xfrm>
          <a:off x="1403647" y="1700808"/>
          <a:ext cx="2404129" cy="9361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Equation" r:id="rId4" imgW="825500" imgH="393700" progId="Equation.DSMT4">
                  <p:embed/>
                </p:oleObj>
              </mc:Choice>
              <mc:Fallback>
                <p:oleObj name="Equation" r:id="rId4" imgW="825500" imgH="393700" progId="Equation.DSMT4">
                  <p:embed/>
                  <p:pic>
                    <p:nvPicPr>
                      <p:cNvPr id="5" name="Содержимое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3647" y="1700808"/>
                        <a:ext cx="2404129" cy="93610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>
            <a:extLst>
              <a:ext uri="{FF2B5EF4-FFF2-40B4-BE49-F238E27FC236}">
                <a16:creationId xmlns:a16="http://schemas.microsoft.com/office/drawing/2014/main" id="{6279D3AF-DE56-4B2F-9FC0-F9247DAC75C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84056916"/>
              </p:ext>
            </p:extLst>
          </p:nvPr>
        </p:nvGraphicFramePr>
        <p:xfrm>
          <a:off x="5517661" y="1916832"/>
          <a:ext cx="1430603" cy="527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Equation" r:id="rId6" imgW="583693" imgH="215713" progId="Equation.DSMT4">
                  <p:embed/>
                </p:oleObj>
              </mc:Choice>
              <mc:Fallback>
                <p:oleObj name="Equation" r:id="rId6" imgW="583693" imgH="215713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17661" y="1916832"/>
                        <a:ext cx="1430603" cy="527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1DC72150-BCE5-4299-AF41-4B6973C65526}"/>
              </a:ext>
            </a:extLst>
          </p:cNvPr>
          <p:cNvSpPr/>
          <p:nvPr/>
        </p:nvSpPr>
        <p:spPr>
          <a:xfrm>
            <a:off x="359532" y="6165304"/>
            <a:ext cx="8546640" cy="692696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 eaLnBrk="1" hangingPunct="1"/>
            <a:r>
              <a:rPr lang="en-AU" alt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Afzalliklari 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chiqarish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qulayligi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arzonligi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r>
              <a:rPr lang="en-AU" altLang="ru-RU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Kamchiliklari</a:t>
            </a:r>
            <a:r>
              <a:rPr lang="en-AU" altLang="ru-RU" sz="18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signali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vizual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o`qiladi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Ma'lumotni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masofaga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uzatish</a:t>
            </a:r>
            <a:r>
              <a:rPr lang="en-AU" altLang="ru-RU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endParaRPr lang="ru-RU" altLang="ru-RU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128AD31-C800-4270-8569-20E49F6E5E7B}"/>
              </a:ext>
            </a:extLst>
          </p:cNvPr>
          <p:cNvSpPr/>
          <p:nvPr/>
        </p:nvSpPr>
        <p:spPr>
          <a:xfrm>
            <a:off x="1594411" y="5517232"/>
            <a:ext cx="59299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3. “U-tube manometer illustration” prompt, Google Images, Studfile.net, n.d.</a:t>
            </a:r>
            <a:br>
              <a:rPr lang="en-US" sz="1200" dirty="0"/>
            </a:br>
            <a:r>
              <a:rPr lang="en-US" sz="1200" dirty="0"/>
              <a:t>https://studfile.net/html/2706/289/html_i9DQ8UkNM2.LI5z/img-K10a3q.png</a:t>
            </a:r>
            <a:endParaRPr lang="ru-RU" sz="1200" dirty="0"/>
          </a:p>
        </p:txBody>
      </p:sp>
      <p:sp>
        <p:nvSpPr>
          <p:cNvPr id="11" name="10-конечная звезда 3">
            <a:extLst>
              <a:ext uri="{FF2B5EF4-FFF2-40B4-BE49-F238E27FC236}">
                <a16:creationId xmlns:a16="http://schemas.microsoft.com/office/drawing/2014/main" id="{FA726A38-A1AF-435F-9ED6-FB8BD4E5545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93029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237538-6641-4228-9E69-2E9E41742E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A3249596-3C38-4D33-9A70-E2214B1663D4}" type="slidenum">
              <a:rPr lang="ru-RU" altLang="ru-RU" sz="1200">
                <a:solidFill>
                  <a:srgbClr val="B5A788"/>
                </a:solidFill>
              </a:rPr>
              <a:pPr/>
              <a:t>14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pic>
        <p:nvPicPr>
          <p:cNvPr id="18435" name="Picture 8" descr="mano-vak">
            <a:extLst>
              <a:ext uri="{FF2B5EF4-FFF2-40B4-BE49-F238E27FC236}">
                <a16:creationId xmlns:a16="http://schemas.microsoft.com/office/drawing/2014/main" id="{87F81DE4-2404-4AE0-BC1F-D867068D65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276" y="109448"/>
            <a:ext cx="1668599" cy="353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ая выноска 6">
            <a:extLst>
              <a:ext uri="{FF2B5EF4-FFF2-40B4-BE49-F238E27FC236}">
                <a16:creationId xmlns:a16="http://schemas.microsoft.com/office/drawing/2014/main" id="{0D5B9EC8-AE4E-4A78-B58E-2E5E9412A6A6}"/>
              </a:ext>
            </a:extLst>
          </p:cNvPr>
          <p:cNvSpPr/>
          <p:nvPr/>
        </p:nvSpPr>
        <p:spPr>
          <a:xfrm>
            <a:off x="2928334" y="5896"/>
            <a:ext cx="6107716" cy="3744416"/>
          </a:xfrm>
          <a:prstGeom prst="wedgeRectCallout">
            <a:avLst>
              <a:gd name="adj1" fmla="val -66586"/>
              <a:gd name="adj2" fmla="val 42531"/>
            </a:avLst>
          </a:prstGeom>
          <a:solidFill>
            <a:schemeClr val="bg2">
              <a:lumMod val="90000"/>
            </a:schemeClr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buFont typeface="Wingdings 2" panose="05020102010507070707" pitchFamily="18" charset="2"/>
              <a:buNone/>
              <a:defRPr/>
            </a:pPr>
            <a:r>
              <a:rPr lang="en-AU" sz="2000" b="1" u="sng" dirty="0" err="1">
                <a:latin typeface="Arial" pitchFamily="34" charset="0"/>
                <a:cs typeface="Arial" pitchFamily="34" charset="0"/>
              </a:rPr>
              <a:t>Ikki</a:t>
            </a:r>
            <a:r>
              <a:rPr lang="en-AU" sz="2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b="1" u="sng" dirty="0" err="1">
                <a:latin typeface="Arial" pitchFamily="34" charset="0"/>
                <a:cs typeface="Arial" pitchFamily="34" charset="0"/>
              </a:rPr>
              <a:t>naychali</a:t>
            </a:r>
            <a:r>
              <a:rPr lang="en-AU" sz="2000" b="1" u="sng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b="1" u="sng" dirty="0" err="1">
                <a:latin typeface="Arial" pitchFamily="34" charset="0"/>
                <a:cs typeface="Arial" pitchFamily="34" charset="0"/>
              </a:rPr>
              <a:t>manovakuummetr</a:t>
            </a:r>
            <a:endParaRPr lang="en-AU" sz="2000" b="1" u="sng" dirty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 2" panose="05020102010507070707" pitchFamily="18" charset="2"/>
              <a:buNone/>
              <a:defRPr/>
            </a:pPr>
            <a:endParaRPr lang="en-AU" sz="1100" dirty="0">
              <a:latin typeface="Arial" pitchFamily="34" charset="0"/>
              <a:cs typeface="Arial" pitchFamily="34" charset="0"/>
            </a:endParaRPr>
          </a:p>
          <a:p>
            <a:pPr algn="just">
              <a:buFont typeface="Wingdings 2" panose="05020102010507070707" pitchFamily="18" charset="2"/>
              <a:buNone/>
              <a:defRPr/>
            </a:pPr>
            <a:r>
              <a:rPr lang="en-AU" sz="1600" dirty="0">
                <a:latin typeface="Arial" pitchFamily="34" charset="0"/>
                <a:cs typeface="Arial" pitchFamily="34" charset="0"/>
              </a:rPr>
              <a:t>	MN21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ikki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naychali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manovakuummetrlar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ortiqcha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mutlaq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bosimni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shuningdek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gazlarning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bosim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farqini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mo'ljallangan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  <a:p>
            <a:pPr algn="just">
              <a:defRPr/>
            </a:pPr>
            <a:r>
              <a:rPr lang="en-AU" sz="1600" dirty="0">
                <a:latin typeface="Arial" pitchFamily="34" charset="0"/>
                <a:cs typeface="Arial" pitchFamily="34" charset="0"/>
              </a:rPr>
              <a:t>	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Ikki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quvurli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vakuumli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o'lchagichlarning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ishlash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printsipi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tutash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idishlar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qonuniga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asoslanadi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Qurilma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doimiy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ko`ndalang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kesimga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ega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hamda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ishchi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to'ldirilgan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U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shaklidagi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shisha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naycha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shakliga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ega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bosim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o'zgarishiga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ta’sirchan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sezgir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elementdir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Gaz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bosimini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ishchi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sifatida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suv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bosimini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simob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ishlatiladi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.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O'lchanayotgan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bosim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ta'siri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ostida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muvozanatlashadigan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ustunining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balandligi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o'zgaradi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shuning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o'lchanadigan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bosim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bir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yoki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ikkala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naychadagi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ishchi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sathi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600" dirty="0" err="1">
                <a:latin typeface="Arial" pitchFamily="34" charset="0"/>
                <a:cs typeface="Arial" pitchFamily="34" charset="0"/>
              </a:rPr>
              <a:t>aniqlanadi</a:t>
            </a:r>
            <a:r>
              <a:rPr lang="en-AU" sz="1600" dirty="0">
                <a:latin typeface="Arial" pitchFamily="34" charset="0"/>
                <a:cs typeface="Arial" pitchFamily="34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9" name="Picture 7" descr="manovt">
            <a:extLst>
              <a:ext uri="{FF2B5EF4-FFF2-40B4-BE49-F238E27FC236}">
                <a16:creationId xmlns:a16="http://schemas.microsoft.com/office/drawing/2014/main" id="{D0600CE2-A5D1-4B97-BCB7-87E6D334FA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077072"/>
            <a:ext cx="3670300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3">
            <a:extLst>
              <a:ext uri="{FF2B5EF4-FFF2-40B4-BE49-F238E27FC236}">
                <a16:creationId xmlns:a16="http://schemas.microsoft.com/office/drawing/2014/main" id="{BA884179-F5B0-49EB-B110-2CA1F904B3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988" y="4365625"/>
            <a:ext cx="5138737" cy="2219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602" indent="-231091" algn="l" rtl="0" eaLnBrk="0" fontAlgn="base" hangingPunct="0">
              <a:spcBef>
                <a:spcPts val="496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264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23207" indent="-193438" algn="l" rtl="0" eaLnBrk="0" fontAlgn="base" hangingPunct="0">
              <a:spcBef>
                <a:spcPts val="455"/>
              </a:spcBef>
              <a:spcAft>
                <a:spcPct val="0"/>
              </a:spcAft>
              <a:buClr>
                <a:schemeClr val="accent1"/>
              </a:buClr>
              <a:buFont typeface="Verdana" panose="020B0604030504040204" pitchFamily="34" charset="0"/>
              <a:buChar char="◦"/>
              <a:defRPr sz="23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24435" indent="-186947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anose="05020102010507070707" pitchFamily="18" charset="2"/>
              <a:buChar char=""/>
              <a:defRPr sz="198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897107" indent="-141511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32D2E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60687" indent="-149302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233879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0587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570403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742388" indent="-149562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16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0" indent="68263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Asbob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shkalasi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to'rtburchaklar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shaklidagi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plastinka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bo'lib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unda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mm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larda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darajalangan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tekis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shkala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aks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ettirilgan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just" eaLnBrk="1" hangingPunct="1">
              <a:buClr>
                <a:srgbClr val="629DD1"/>
              </a:buClr>
              <a:buFont typeface="Wingdings" pitchFamily="2" charset="2"/>
              <a:buNone/>
              <a:defRPr/>
            </a:pPr>
            <a:endParaRPr lang="ru-RU" sz="5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indent="68263" algn="just">
              <a:buClr>
                <a:srgbClr val="629DD1"/>
              </a:buClr>
              <a:buFont typeface="Wingdings 2" panose="05020102010507070707" pitchFamily="18" charset="2"/>
              <a:buNone/>
              <a:defRPr/>
            </a:pP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   MN21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ikki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quvurli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manovakuummetrlari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5 ta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modifikatsiyaga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ega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ular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A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diapazoni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AU" sz="1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dizayni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umumiy</a:t>
            </a:r>
            <a:r>
              <a:rPr lang="en-AU" sz="1400" b="1" dirty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o'lchamlari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bilan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farq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qiladi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 Past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mutlaq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differentsial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bosimni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o'lchash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uchun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mo'ljallangan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mod.5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manovakuummetrlarida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egik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naycha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14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ishlatiladi</a:t>
            </a:r>
            <a:r>
              <a:rPr lang="en-AU" sz="1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1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41E95B1-C4B7-4F9B-B3CD-1D64B41E871E}"/>
              </a:ext>
            </a:extLst>
          </p:cNvPr>
          <p:cNvSpPr/>
          <p:nvPr/>
        </p:nvSpPr>
        <p:spPr>
          <a:xfrm>
            <a:off x="251520" y="3717032"/>
            <a:ext cx="66502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4. “Industrial pressure gauge photo” prompt, Google Images, Prom.ua, n.d.</a:t>
            </a:r>
            <a:br>
              <a:rPr lang="en-US" sz="1200" dirty="0"/>
            </a:br>
            <a:r>
              <a:rPr lang="en-US" sz="1200" dirty="0"/>
              <a:t>https://images.prom.ua/4227304684_w200_h200_manovakuummetry-dvuhtrubnye.jpg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7A0C5FC2-1031-40B8-B395-713C95C2900E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BD6AB09-21FE-498E-B0F9-D29A62063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fld id="{3816E840-FC58-43E3-BF84-2045FA9BBCB4}" type="slidenum">
              <a:rPr lang="ru-RU" altLang="ru-RU" sz="1200">
                <a:solidFill>
                  <a:srgbClr val="B5A788"/>
                </a:solidFill>
              </a:rPr>
              <a:pPr/>
              <a:t>15</a:t>
            </a:fld>
            <a:endParaRPr lang="ru-RU" altLang="ru-RU" sz="1200">
              <a:solidFill>
                <a:srgbClr val="B5A788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CA7E1438-2DC6-4A4B-9A3D-C8F79B52D212}"/>
              </a:ext>
            </a:extLst>
          </p:cNvPr>
          <p:cNvSpPr/>
          <p:nvPr/>
        </p:nvSpPr>
        <p:spPr>
          <a:xfrm>
            <a:off x="179388" y="260350"/>
            <a:ext cx="5616575" cy="28003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38100">
            <a:solidFill>
              <a:schemeClr val="tx2"/>
            </a:solidFill>
          </a:ln>
        </p:spPr>
        <p:txBody>
          <a:bodyPr>
            <a:spAutoFit/>
          </a:bodyPr>
          <a:lstStyle/>
          <a:p>
            <a:pPr algn="just" eaLnBrk="1" hangingPunct="1">
              <a:defRPr/>
            </a:pPr>
            <a:r>
              <a:rPr lang="en-AU" sz="2200" b="1" dirty="0">
                <a:solidFill>
                  <a:prstClr val="black"/>
                </a:solidFill>
                <a:cs typeface="Arial" pitchFamily="34" charset="0"/>
              </a:rPr>
              <a:t>	Yuk-</a:t>
            </a:r>
            <a:r>
              <a:rPr lang="en-AU" sz="2200" b="1" dirty="0" err="1">
                <a:solidFill>
                  <a:prstClr val="black"/>
                </a:solidFill>
                <a:cs typeface="Arial" pitchFamily="34" charset="0"/>
              </a:rPr>
              <a:t>porshenli</a:t>
            </a:r>
            <a:r>
              <a:rPr lang="en-AU" sz="2200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b="1" dirty="0" err="1">
                <a:solidFill>
                  <a:prstClr val="black"/>
                </a:solidFill>
                <a:cs typeface="Arial" pitchFamily="34" charset="0"/>
              </a:rPr>
              <a:t>manometrlar</a:t>
            </a:r>
            <a:r>
              <a:rPr lang="en-AU" sz="2200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-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bu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o'lchanadigan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bosim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erkin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harakatlanadigan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porshenga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nisbatan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kalibrlangan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og'irliklar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tomonidan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yaratilgan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kuch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bilan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muvozanatlanadigan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qurilmadir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Qurilmaning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asosiy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qismi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vertikal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ustun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bo'lib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uning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silindrsimon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kanalida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porshen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cs typeface="Arial" pitchFamily="34" charset="0"/>
              </a:rPr>
              <a:t>joylashgan</a:t>
            </a:r>
            <a:r>
              <a:rPr lang="en-AU" sz="22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ru-RU" sz="2200" dirty="0">
              <a:solidFill>
                <a:prstClr val="black"/>
              </a:solidFill>
            </a:endParaRPr>
          </a:p>
        </p:txBody>
      </p:sp>
      <p:sp>
        <p:nvSpPr>
          <p:cNvPr id="5" name="Прямоугольная выноска 4">
            <a:extLst>
              <a:ext uri="{FF2B5EF4-FFF2-40B4-BE49-F238E27FC236}">
                <a16:creationId xmlns:a16="http://schemas.microsoft.com/office/drawing/2014/main" id="{0D297C77-F32B-43E5-943F-B8D54D9BCA6D}"/>
              </a:ext>
            </a:extLst>
          </p:cNvPr>
          <p:cNvSpPr/>
          <p:nvPr/>
        </p:nvSpPr>
        <p:spPr>
          <a:xfrm>
            <a:off x="179388" y="4553371"/>
            <a:ext cx="8685245" cy="1800200"/>
          </a:xfrm>
          <a:prstGeom prst="wedgeRectCallout">
            <a:avLst>
              <a:gd name="adj1" fmla="val 43038"/>
              <a:gd name="adj2" fmla="val -72182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19464" name="Rectangle 3">
            <a:extLst>
              <a:ext uri="{FF2B5EF4-FFF2-40B4-BE49-F238E27FC236}">
                <a16:creationId xmlns:a16="http://schemas.microsoft.com/office/drawing/2014/main" id="{CAFBB77A-62ED-4AC6-9B77-3928A080D1E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79388" y="4553371"/>
            <a:ext cx="8685212" cy="1800225"/>
          </a:xfrm>
        </p:spPr>
        <p:txBody>
          <a:bodyPr/>
          <a:lstStyle/>
          <a:p>
            <a:pPr marL="0" indent="0" algn="just">
              <a:buFont typeface="Wingdings 2" panose="05020102010507070707" pitchFamily="18" charset="2"/>
              <a:buNone/>
              <a:tabLst>
                <a:tab pos="0" algn="l"/>
              </a:tabLst>
            </a:pP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Porshen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silindr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o'rtasida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kichik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bo'shliq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mavjud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porshen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ostidagi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bo'shliq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maxsus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yog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'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to'ldiriladi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moy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bosim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ostida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bo'shliqqa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kiradi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ishqalanadigan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sirtlarni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moylashni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ta'minlaydi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ru-R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Ushbu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manometrlar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keng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diapazoni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tavsiflanadi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(0,098 dan 250 MPa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Yuk-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porshenli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manometrlar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0,1; 0,6; 1; 2,5; 6; 10; 60; 100; 250 MPa 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chegaralariga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klasslari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0,02, 0,03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0,05. </a:t>
            </a:r>
            <a:endParaRPr lang="ru-RU" alt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0" name="Picture 2" descr="Поверка манометров избыточного давления грузопоршневых ...">
            <a:extLst>
              <a:ext uri="{FF2B5EF4-FFF2-40B4-BE49-F238E27FC236}">
                <a16:creationId xmlns:a16="http://schemas.microsoft.com/office/drawing/2014/main" id="{56E392BC-49CF-47F4-B5E6-D65030BE02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0" y="116632"/>
            <a:ext cx="2736850" cy="3110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9098BC6-8C1F-4432-9F3F-DC4F9100145C}"/>
              </a:ext>
            </a:extLst>
          </p:cNvPr>
          <p:cNvSpPr/>
          <p:nvPr/>
        </p:nvSpPr>
        <p:spPr>
          <a:xfrm>
            <a:off x="2003106" y="3327522"/>
            <a:ext cx="7164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5. “Piston-type manometer photo” prompt, Google Images, </a:t>
            </a:r>
            <a:r>
              <a:rPr lang="en-US" sz="1200" dirty="0" err="1"/>
              <a:t>RosCSM</a:t>
            </a:r>
            <a:r>
              <a:rPr lang="en-US" sz="1200" dirty="0"/>
              <a:t> / </a:t>
            </a:r>
            <a:r>
              <a:rPr lang="en-US" sz="1200" dirty="0" err="1"/>
              <a:t>Meratest</a:t>
            </a:r>
            <a:r>
              <a:rPr lang="en-US" sz="1200" dirty="0"/>
              <a:t>, n.d.</a:t>
            </a:r>
            <a:r>
              <a:rPr lang="uz-Cyrl-UZ" sz="1200" dirty="0"/>
              <a:t> </a:t>
            </a:r>
          </a:p>
          <a:p>
            <a:r>
              <a:rPr lang="en-US" sz="1200" dirty="0"/>
              <a:t>https://roscsm.ru/wp-content/uploads/2022/12/001-%D0%9C%D0%9F-25-%D0%9C%D0%9F-6-%D0%9C%D0%9F-60-%D0%9C%D0%9F-250-%D0%9C%D0%9F-600-%D0%9C%D0%9F-2500.jpg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3631D37E-BF76-4AF8-A410-703C5F0CC5E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2">
            <a:extLst>
              <a:ext uri="{FF2B5EF4-FFF2-40B4-BE49-F238E27FC236}">
                <a16:creationId xmlns:a16="http://schemas.microsoft.com/office/drawing/2014/main" id="{F06459CB-E5BB-4BAB-8C1A-A99433959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3488206"/>
            <a:ext cx="3503699" cy="28499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A30A62D6-B48A-4D74-915B-3A4E4572EC7F}"/>
              </a:ext>
            </a:extLst>
          </p:cNvPr>
          <p:cNvSpPr txBox="1">
            <a:spLocks noChangeArrowheads="1"/>
          </p:cNvSpPr>
          <p:nvPr/>
        </p:nvSpPr>
        <p:spPr>
          <a:xfrm>
            <a:off x="1258888" y="20638"/>
            <a:ext cx="6481762" cy="527595"/>
          </a:xfrm>
          <a:prstGeom prst="rect">
            <a:avLst/>
          </a:prstGeom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 eaLnBrk="1" hangingPunct="1">
              <a:defRPr/>
            </a:pP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MVP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-2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 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yuk-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porshenli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manovakuummetr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E7964C-CE29-442D-AD12-22A4D9F82E25}"/>
              </a:ext>
            </a:extLst>
          </p:cNvPr>
          <p:cNvSpPr/>
          <p:nvPr/>
        </p:nvSpPr>
        <p:spPr>
          <a:xfrm>
            <a:off x="1043546" y="6381328"/>
            <a:ext cx="70569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6. “Pressure measurement illustration” prompt, Google Images, </a:t>
            </a:r>
            <a:r>
              <a:rPr lang="en-US" sz="1200" dirty="0" err="1"/>
              <a:t>Meratest.Ru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https://www.meratest.ru/catalog_photos/item_3539/3539_2537aa4b3f3c501cd1ac9e64586af45d.jpg</a:t>
            </a:r>
            <a:endParaRPr lang="ru-RU" sz="1200" dirty="0"/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DD717464-D0A4-4E7A-951D-F235896F8EBB}"/>
              </a:ext>
            </a:extLst>
          </p:cNvPr>
          <p:cNvSpPr/>
          <p:nvPr/>
        </p:nvSpPr>
        <p:spPr>
          <a:xfrm>
            <a:off x="323527" y="579065"/>
            <a:ext cx="8424937" cy="284993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0" indent="0" algn="just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uz-Cyrl-UZ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0.02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sinfidagi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MVP-2.5 yuk-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porshenli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manovakuummetr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o'lchov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chegaralari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0,25 MPa dan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oshmaydigan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deformatsion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manometrlarni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namunaviy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deformatsion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vakuummetrlarni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qiyoslash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ortiqcha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bosim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siyraklashishni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to'g'ridan-to'g'ri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Manovakuummetr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atrof-muhitning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harorati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10 dan 30 °C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nisbiy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namligi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80% dan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ko'p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haroratda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ishlashga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200" dirty="0" err="1"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AU" altLang="ru-R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10-конечная звезда 3">
            <a:extLst>
              <a:ext uri="{FF2B5EF4-FFF2-40B4-BE49-F238E27FC236}">
                <a16:creationId xmlns:a16="http://schemas.microsoft.com/office/drawing/2014/main" id="{6F944901-B26D-4BD4-9315-48B4D08C3E0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2">
            <a:extLst>
              <a:ext uri="{FF2B5EF4-FFF2-40B4-BE49-F238E27FC236}">
                <a16:creationId xmlns:a16="http://schemas.microsoft.com/office/drawing/2014/main" id="{515BE4D7-3B3D-41C9-A353-84F3A378EBCE}"/>
              </a:ext>
            </a:extLst>
          </p:cNvPr>
          <p:cNvSpPr txBox="1">
            <a:spLocks noChangeArrowheads="1"/>
          </p:cNvSpPr>
          <p:nvPr/>
        </p:nvSpPr>
        <p:spPr>
          <a:xfrm>
            <a:off x="1475656" y="44645"/>
            <a:ext cx="6840760" cy="527050"/>
          </a:xfrm>
          <a:prstGeom prst="rect">
            <a:avLst/>
          </a:prstGeom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 eaLnBrk="1" hangingPunct="1"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Differensial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manometrlar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difmanometr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ru-RU" sz="24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E758840-60EE-44EB-B7F0-73EC6773922C}"/>
              </a:ext>
            </a:extLst>
          </p:cNvPr>
          <p:cNvSpPr/>
          <p:nvPr/>
        </p:nvSpPr>
        <p:spPr>
          <a:xfrm>
            <a:off x="723730" y="5055512"/>
            <a:ext cx="547260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7. “Pressure measurement illustration” prompt, Google Images,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https://st19.stpulscen.ru/images/product/556/448/695_original.png</a:t>
            </a:r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453BBE98-70C8-410A-9D8B-9D19D1DCAC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2529678"/>
            <a:ext cx="1956254" cy="2345036"/>
          </a:xfrm>
          <a:prstGeom prst="rect">
            <a:avLst/>
          </a:prstGeom>
        </p:spPr>
      </p:pic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1E632D2B-6B57-4E0A-AD88-AC3E1C1105E8}"/>
              </a:ext>
            </a:extLst>
          </p:cNvPr>
          <p:cNvSpPr/>
          <p:nvPr/>
        </p:nvSpPr>
        <p:spPr>
          <a:xfrm>
            <a:off x="179511" y="604429"/>
            <a:ext cx="8877577" cy="792088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Differentsial manometer (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difmanometr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-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bu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bosim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pasayishini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farqni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o'lchaydigan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ko'rsatuvchi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strelkali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yoki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) </a:t>
            </a:r>
            <a:r>
              <a:rPr lang="en-AU" sz="2000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asbobdir</a:t>
            </a:r>
            <a:r>
              <a:rPr lang="en-AU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13" name="Схема 12">
            <a:extLst>
              <a:ext uri="{FF2B5EF4-FFF2-40B4-BE49-F238E27FC236}">
                <a16:creationId xmlns:a16="http://schemas.microsoft.com/office/drawing/2014/main" id="{F6FB41FB-7A38-4951-8AC8-6B10BE247A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04531720"/>
              </p:ext>
            </p:extLst>
          </p:nvPr>
        </p:nvGraphicFramePr>
        <p:xfrm>
          <a:off x="2961088" y="2369705"/>
          <a:ext cx="6096000" cy="250500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4" name="Выноска: стрелка вниз 13">
            <a:extLst>
              <a:ext uri="{FF2B5EF4-FFF2-40B4-BE49-F238E27FC236}">
                <a16:creationId xmlns:a16="http://schemas.microsoft.com/office/drawing/2014/main" id="{293CC9F9-901E-4F5A-A618-FBEE8BC561A7}"/>
              </a:ext>
            </a:extLst>
          </p:cNvPr>
          <p:cNvSpPr/>
          <p:nvPr/>
        </p:nvSpPr>
        <p:spPr>
          <a:xfrm>
            <a:off x="343355" y="1556792"/>
            <a:ext cx="8713733" cy="792088"/>
          </a:xfrm>
          <a:prstGeom prst="downArrowCallou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O'lchagan </a:t>
            </a:r>
            <a:r>
              <a:rPr lang="en-AU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parametrga</a:t>
            </a:r>
            <a:r>
              <a:rPr lang="en-A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qarab</a:t>
            </a:r>
            <a:r>
              <a:rPr lang="en-A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AU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difmanometr</a:t>
            </a:r>
            <a:r>
              <a:rPr lang="en-A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AU" b="1" dirty="0" err="1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turlari</a:t>
            </a:r>
            <a:r>
              <a:rPr lang="en-AU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DF4F6494-06E9-4088-A9CB-97289FC03171}"/>
              </a:ext>
            </a:extLst>
          </p:cNvPr>
          <p:cNvSpPr/>
          <p:nvPr/>
        </p:nvSpPr>
        <p:spPr>
          <a:xfrm>
            <a:off x="343355" y="5924060"/>
            <a:ext cx="7735606" cy="680815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dirty="0">
                <a:latin typeface="Arial" pitchFamily="34" charset="0"/>
                <a:cs typeface="Arial" pitchFamily="34" charset="0"/>
              </a:rPr>
              <a:t>Oddiy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ko'rsatish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birga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difmanometrlar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signal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beruvchi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qayd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qiluvchi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(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o`ziyozar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)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funksiyali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ham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bo`lishi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10-конечная звезда 3">
            <a:extLst>
              <a:ext uri="{FF2B5EF4-FFF2-40B4-BE49-F238E27FC236}">
                <a16:creationId xmlns:a16="http://schemas.microsoft.com/office/drawing/2014/main" id="{BA2D6B5A-9265-46C0-9878-0B0CAA7D02DF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3626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B6460C0-9E05-42FD-B5D0-17B461375A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692696"/>
            <a:ext cx="4139952" cy="4139952"/>
          </a:xfrm>
          <a:prstGeom prst="rect">
            <a:avLst/>
          </a:prstGeom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E9632B6D-FD4C-47D4-A54D-DB5CE8CBAD7E}"/>
              </a:ext>
            </a:extLst>
          </p:cNvPr>
          <p:cNvSpPr/>
          <p:nvPr/>
        </p:nvSpPr>
        <p:spPr>
          <a:xfrm>
            <a:off x="4577184" y="188640"/>
            <a:ext cx="4139952" cy="314096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dirty="0">
                <a:latin typeface="Arial" pitchFamily="34" charset="0"/>
                <a:cs typeface="Arial" pitchFamily="34" charset="0"/>
              </a:rPr>
              <a:t>Chang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yoki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bakteriyalarga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sezgir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bo'lgan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bemorlar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kasalxonalarda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xona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muhitini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nazorat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tizimlarini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o`rnatish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taqozo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etiladi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Bunda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murakkab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filtratsiya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tizimlari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kirish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havosidan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zarralarni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olib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tashlaydi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 Differentsial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manometrlar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filtr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tizimidagi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bosimning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o`zgarishini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nazorat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qiladi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 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972B5FAC-3C7B-47E3-B9D3-8CA3A780E3A2}"/>
              </a:ext>
            </a:extLst>
          </p:cNvPr>
          <p:cNvSpPr/>
          <p:nvPr/>
        </p:nvSpPr>
        <p:spPr>
          <a:xfrm>
            <a:off x="4572000" y="3573016"/>
            <a:ext cx="4139952" cy="30963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dirty="0">
                <a:latin typeface="Arial" pitchFamily="34" charset="0"/>
                <a:cs typeface="Arial" pitchFamily="34" charset="0"/>
              </a:rPr>
              <a:t>Mark II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markali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manometer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xonadagi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musbat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o'lchaydi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bunda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bosim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atmosfera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bosimidan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ekanligiga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ishonch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hosil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qilinadi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eshik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ochilganda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filtrsiz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havoning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kirib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kelishiga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yo'l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qo'yilmaydi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 Ba’zi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hollarda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vizual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yoki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ovozli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ogohlantirish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rele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/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manometrlarni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o'rnatish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mumkin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B1C4F47-4C6D-40A4-A138-F88C27E6DA92}"/>
              </a:ext>
            </a:extLst>
          </p:cNvPr>
          <p:cNvSpPr/>
          <p:nvPr/>
        </p:nvSpPr>
        <p:spPr>
          <a:xfrm>
            <a:off x="300912" y="5301208"/>
            <a:ext cx="40411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8. “Differential pressure gauge illustration” prompt, Google Images, Dwyer Instruments,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https://dwyer.ru/images/stat_MarkII_2.gif</a:t>
            </a:r>
            <a:endParaRPr lang="ru-RU" sz="1200" dirty="0"/>
          </a:p>
        </p:txBody>
      </p:sp>
      <p:sp>
        <p:nvSpPr>
          <p:cNvPr id="8" name="10-конечная звезда 3">
            <a:extLst>
              <a:ext uri="{FF2B5EF4-FFF2-40B4-BE49-F238E27FC236}">
                <a16:creationId xmlns:a16="http://schemas.microsoft.com/office/drawing/2014/main" id="{FAE85CFE-5246-4462-AF0B-4F5CA341FA5F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35953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10">
            <a:extLst>
              <a:ext uri="{FF2B5EF4-FFF2-40B4-BE49-F238E27FC236}">
                <a16:creationId xmlns:a16="http://schemas.microsoft.com/office/drawing/2014/main" id="{8ECF64A4-5873-460B-B1F6-79F44FC9B9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23728" y="357187"/>
            <a:ext cx="5976664" cy="376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8153" tIns="34078" rIns="68153" bIns="34078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Differensial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U-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simon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namunaviy</a:t>
            </a:r>
            <a:r>
              <a:rPr lang="en-US" sz="20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cs typeface="Arial" pitchFamily="34" charset="0"/>
              </a:rPr>
              <a:t>manometrlar</a:t>
            </a:r>
            <a:r>
              <a:rPr lang="ru-RU" sz="2000" b="1" dirty="0">
                <a:solidFill>
                  <a:prstClr val="black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EBC4005A-C496-4784-9311-225F98094090}"/>
              </a:ext>
            </a:extLst>
          </p:cNvPr>
          <p:cNvSpPr/>
          <p:nvPr/>
        </p:nvSpPr>
        <p:spPr>
          <a:xfrm>
            <a:off x="395536" y="733785"/>
            <a:ext cx="8208912" cy="1543087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Ushbu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manometrlar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musbat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manfiy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differensial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bosimni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o'lchaydi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.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Manometr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oddiy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U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shaklidagi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naycha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hamda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mustahkam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bardoshli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plastik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konstruktsiyaga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ega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. U-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simon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ustunlar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egiluvchan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mustahkam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shaffof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naychadan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iborat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bo'lib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tashqi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cs typeface="Arial" pitchFamily="34" charset="0"/>
              </a:rPr>
              <a:t>diametri</a:t>
            </a:r>
            <a:r>
              <a:rPr lang="en-AU" sz="2000" dirty="0">
                <a:solidFill>
                  <a:prstClr val="black"/>
                </a:solidFill>
                <a:cs typeface="Arial" pitchFamily="34" charset="0"/>
              </a:rPr>
              <a:t> 0,355 ".</a:t>
            </a:r>
            <a:endParaRPr lang="ru-RU" sz="2000" dirty="0">
              <a:solidFill>
                <a:prstClr val="black"/>
              </a:solidFill>
              <a:cs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DF6CC8E-5E2A-445C-A81B-66D914C833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975654" y="2367486"/>
            <a:ext cx="2160258" cy="4013842"/>
          </a:xfrm>
          <a:prstGeom prst="rect">
            <a:avLst/>
          </a:prstGeom>
        </p:spPr>
      </p:pic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DDF7AFF2-1B53-477C-AB1D-EBF449920D76}"/>
              </a:ext>
            </a:extLst>
          </p:cNvPr>
          <p:cNvSpPr/>
          <p:nvPr/>
        </p:nvSpPr>
        <p:spPr>
          <a:xfrm>
            <a:off x="539552" y="2653470"/>
            <a:ext cx="4752528" cy="3470745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261938" algn="just">
              <a:spcBef>
                <a:spcPct val="20000"/>
              </a:spcBef>
              <a:buClr>
                <a:srgbClr val="0000FF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Ularni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osongina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tozalash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mumkin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ru-RU" sz="1900" dirty="0">
              <a:solidFill>
                <a:prstClr val="black"/>
              </a:solidFill>
              <a:cs typeface="Arial" pitchFamily="34" charset="0"/>
            </a:endParaRPr>
          </a:p>
          <a:p>
            <a:pPr indent="261938" algn="just">
              <a:spcBef>
                <a:spcPct val="20000"/>
              </a:spcBef>
              <a:buClr>
                <a:srgbClr val="0000FF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Maksimal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rang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kontrastini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ta'minlash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uchun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indikator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naychasining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orqasida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oq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rangli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botiq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mavjud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. </a:t>
            </a:r>
            <a:endParaRPr lang="uz-Cyrl-UZ" sz="1900" dirty="0">
              <a:solidFill>
                <a:prstClr val="black"/>
              </a:solidFill>
              <a:cs typeface="Arial" pitchFamily="34" charset="0"/>
            </a:endParaRPr>
          </a:p>
          <a:p>
            <a:pPr indent="261938" algn="just">
              <a:spcBef>
                <a:spcPct val="20000"/>
              </a:spcBef>
              <a:buClr>
                <a:srgbClr val="0000FF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Asbob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shkalasi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polistirolga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o`yib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yozilgan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naycha</a:t>
            </a:r>
            <a:r>
              <a:rPr lang="uz-Cyrl-UZ" sz="1900" dirty="0">
                <a:solidFill>
                  <a:prstClr val="black"/>
                </a:solidFill>
                <a:cs typeface="Arial" pitchFamily="34" charset="0"/>
              </a:rPr>
              <a:t>-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larni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mutloq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tekis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ushlab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turuvchi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formaga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ega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. </a:t>
            </a:r>
            <a:endParaRPr lang="uz-Cyrl-UZ" sz="1900" dirty="0">
              <a:solidFill>
                <a:prstClr val="black"/>
              </a:solidFill>
              <a:cs typeface="Arial" pitchFamily="34" charset="0"/>
            </a:endParaRPr>
          </a:p>
          <a:p>
            <a:pPr indent="261938" algn="just">
              <a:spcBef>
                <a:spcPct val="20000"/>
              </a:spcBef>
              <a:buClr>
                <a:srgbClr val="0000FF"/>
              </a:buClr>
              <a:buSzPct val="60000"/>
              <a:buFont typeface="Wingdings" panose="05000000000000000000" pitchFamily="2" charset="2"/>
              <a:buChar char="n"/>
              <a:defRPr/>
            </a:pP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Shkala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bo`limlari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aniq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ko`rinishni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ta’minlash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maqsadida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qora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rangga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900" dirty="0" err="1">
                <a:solidFill>
                  <a:prstClr val="black"/>
                </a:solidFill>
                <a:cs typeface="Arial" pitchFamily="34" charset="0"/>
              </a:rPr>
              <a:t>bo`yalgan</a:t>
            </a:r>
            <a:r>
              <a:rPr lang="en-AU" sz="1900" dirty="0">
                <a:solidFill>
                  <a:prstClr val="black"/>
                </a:solidFill>
                <a:cs typeface="Arial" pitchFamily="34" charset="0"/>
              </a:rPr>
              <a:t>.</a:t>
            </a:r>
            <a:endParaRPr lang="ru-RU" sz="1900" dirty="0">
              <a:solidFill>
                <a:prstClr val="black"/>
              </a:solidFill>
              <a:cs typeface="Arial" pitchFamily="34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FAED8BB-9811-476B-95B9-E62248F33D45}"/>
              </a:ext>
            </a:extLst>
          </p:cNvPr>
          <p:cNvSpPr/>
          <p:nvPr/>
        </p:nvSpPr>
        <p:spPr>
          <a:xfrm>
            <a:off x="3059832" y="6381328"/>
            <a:ext cx="60841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9. “U-tube manometer illustration” prompt, Google Images, Studfile.net, n.d.</a:t>
            </a:r>
            <a:r>
              <a:rPr lang="uz-Cyrl-UZ" sz="1200" dirty="0"/>
              <a:t> </a:t>
            </a:r>
            <a:r>
              <a:rPr lang="en-US" sz="1200" dirty="0"/>
              <a:t>https://studfile.net/html/2706/383/html_I9pv8vyc7C.gRXl/img-ThgDkL.jpg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E1621CC8-2BC9-4F2D-8393-096CF8487F3E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19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27411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439680D9-5E25-45BC-952E-1C6025D383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640" y="227398"/>
            <a:ext cx="7200800" cy="930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8153" tIns="34078" rIns="68153" bIns="34078" anchor="ctr">
            <a:spAutoFit/>
          </a:bodyPr>
          <a:lstStyle/>
          <a:p>
            <a:pPr algn="ctr"/>
            <a:r>
              <a:rPr lang="en-AU" sz="2800" b="1" dirty="0">
                <a:solidFill>
                  <a:srgbClr val="FF0000"/>
                </a:solidFill>
                <a:cs typeface="Arial" pitchFamily="34" charset="0"/>
              </a:rPr>
              <a:t>U-</a:t>
            </a:r>
            <a:r>
              <a:rPr lang="en-AU" sz="2800" b="1" dirty="0" err="1">
                <a:solidFill>
                  <a:srgbClr val="FF0000"/>
                </a:solidFill>
                <a:cs typeface="Arial" pitchFamily="34" charset="0"/>
              </a:rPr>
              <a:t>shaklidagi</a:t>
            </a:r>
            <a:r>
              <a:rPr lang="en-AU" sz="28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AU" sz="2800" b="1" dirty="0" err="1">
                <a:solidFill>
                  <a:srgbClr val="FF0000"/>
                </a:solidFill>
                <a:cs typeface="Arial" pitchFamily="34" charset="0"/>
              </a:rPr>
              <a:t>egiluvchan</a:t>
            </a:r>
            <a:r>
              <a:rPr lang="en-AU" sz="28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AU" sz="2800" b="1" dirty="0" err="1">
                <a:solidFill>
                  <a:srgbClr val="FF0000"/>
                </a:solidFill>
                <a:cs typeface="Arial" pitchFamily="34" charset="0"/>
              </a:rPr>
              <a:t>buraladigan</a:t>
            </a:r>
            <a:r>
              <a:rPr lang="en-AU" sz="28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AU" sz="2800" b="1" dirty="0" err="1">
                <a:solidFill>
                  <a:srgbClr val="FF0000"/>
                </a:solidFill>
                <a:cs typeface="Arial" pitchFamily="34" charset="0"/>
              </a:rPr>
              <a:t>differensial</a:t>
            </a:r>
            <a:r>
              <a:rPr lang="en-AU" sz="2800" b="1" dirty="0">
                <a:solidFill>
                  <a:srgbClr val="FF0000"/>
                </a:solidFill>
                <a:cs typeface="Arial" pitchFamily="34" charset="0"/>
              </a:rPr>
              <a:t> </a:t>
            </a:r>
            <a:r>
              <a:rPr lang="en-AU" sz="2800" b="1" dirty="0" err="1">
                <a:solidFill>
                  <a:srgbClr val="FF0000"/>
                </a:solidFill>
                <a:cs typeface="Arial" pitchFamily="34" charset="0"/>
              </a:rPr>
              <a:t>manometr</a:t>
            </a:r>
            <a:endParaRPr lang="ru-RU" sz="28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7" name="Свиток: вертикальный 6">
            <a:extLst>
              <a:ext uri="{FF2B5EF4-FFF2-40B4-BE49-F238E27FC236}">
                <a16:creationId xmlns:a16="http://schemas.microsoft.com/office/drawing/2014/main" id="{F266AFC8-0141-43D4-B89B-C1DF66438866}"/>
              </a:ext>
            </a:extLst>
          </p:cNvPr>
          <p:cNvSpPr/>
          <p:nvPr/>
        </p:nvSpPr>
        <p:spPr>
          <a:xfrm>
            <a:off x="2951312" y="1157994"/>
            <a:ext cx="6192688" cy="4104456"/>
          </a:xfrm>
          <a:prstGeom prst="verticalScroll">
            <a:avLst>
              <a:gd name="adj" fmla="val 7874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endParaRPr lang="en-AU" sz="2000" dirty="0">
              <a:solidFill>
                <a:prstClr val="black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Laboratoriya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aniqligi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bilan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o'lchaydigan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egiluvchan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manometr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. </a:t>
            </a:r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Bu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manometrlar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aniqligi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bo`yicha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eng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yuqori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sifatli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U-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simon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laboratoriya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manometrlarga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mos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keladi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Bundan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tashqari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manometrni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olib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yurish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qulayligi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uchun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ixcham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o'lchamgacha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o'rash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mumkin</a:t>
            </a:r>
            <a:r>
              <a:rPr lang="en-AU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.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80000"/>
              </a:lnSpc>
              <a:buFont typeface="Wingdings" panose="05000000000000000000" pitchFamily="2" charset="2"/>
              <a:buChar char="q"/>
              <a:defRPr/>
            </a:pP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O`lchashni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amalga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oshirish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uchun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egilgan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manometer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tekislanadi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magnit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yordamida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yuzaga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US" sz="20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mahkamlanadi</a:t>
            </a:r>
            <a:r>
              <a:rPr lang="en-US" sz="20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. </a:t>
            </a:r>
            <a:endParaRPr lang="ru-RU" sz="2000" dirty="0">
              <a:solidFill>
                <a:prstClr val="black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2574118-C359-4430-84BD-544709A94C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3528" y="1425910"/>
            <a:ext cx="2627784" cy="4057607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6E5D0B75-6B6A-4CDB-8BBA-3E89C232AD2E}"/>
              </a:ext>
            </a:extLst>
          </p:cNvPr>
          <p:cNvSpPr/>
          <p:nvPr/>
        </p:nvSpPr>
        <p:spPr>
          <a:xfrm>
            <a:off x="294769" y="5751433"/>
            <a:ext cx="87849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10. “Pressure measurement illustration” prompt, Google Images, Encrypted-Tbn2.Gstatic.Com,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https://encrypted-tbn2.gstatic.com/images?q=tbn:ANd9GcTmTNkI6NVP76fGlalr4A8NjyNlJMkUMbxiKnmzgu6mzEmvbeoi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BEA04860-A0B3-4E37-81DB-A9AA36A25949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7318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>
            <a:extLst>
              <a:ext uri="{FF2B5EF4-FFF2-40B4-BE49-F238E27FC236}">
                <a16:creationId xmlns:a16="http://schemas.microsoft.com/office/drawing/2014/main" id="{6763EC97-AC5E-4FF8-AF6A-219A381FB1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237" y="133683"/>
            <a:ext cx="8640763" cy="445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75126" tIns="37565" rIns="75126" bIns="37565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Qiya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trubkali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(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burchak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ostidagi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)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differentsial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manometrlar</a:t>
            </a:r>
            <a:endParaRPr lang="ru-RU" altLang="ru-RU" dirty="0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" name="Прямоугольник: скругленные противолежащие углы 5">
            <a:extLst>
              <a:ext uri="{FF2B5EF4-FFF2-40B4-BE49-F238E27FC236}">
                <a16:creationId xmlns:a16="http://schemas.microsoft.com/office/drawing/2014/main" id="{13122BD1-367C-4015-A8B7-C8361207B6FB}"/>
              </a:ext>
            </a:extLst>
          </p:cNvPr>
          <p:cNvSpPr/>
          <p:nvPr/>
        </p:nvSpPr>
        <p:spPr>
          <a:xfrm>
            <a:off x="323528" y="692696"/>
            <a:ext cx="8739743" cy="1458267"/>
          </a:xfrm>
          <a:prstGeom prst="round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uz-Cyrl-UZ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Mark II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seriyali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manometrlar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turda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trubkali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vertikal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rubkali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ishlab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chiqariladi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uz-Cyrl-UZ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Qiya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trubkali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manometer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butun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diapazoni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chiziqli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kalibrlashni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mukammal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ta'minlaydi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5E40D686-CF8C-4280-86C9-AB28A3D81CD8}"/>
              </a:ext>
            </a:extLst>
          </p:cNvPr>
          <p:cNvSpPr/>
          <p:nvPr/>
        </p:nvSpPr>
        <p:spPr>
          <a:xfrm>
            <a:off x="412454" y="2647598"/>
            <a:ext cx="5472607" cy="2297993"/>
          </a:xfrm>
          <a:prstGeom prst="round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turdagi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manometrlar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tezligini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filtridagi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o'lchashlarni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amalga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oshirish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juda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keladi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atmosfera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bosimidan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yuqori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hamda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past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bo`lgan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bosimlarni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bosimlar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imkonini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FB759A-4B7B-40CF-AE83-FACE4675021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4808" r="13671"/>
          <a:stretch/>
        </p:blipFill>
        <p:spPr>
          <a:xfrm>
            <a:off x="6279613" y="2288986"/>
            <a:ext cx="2633444" cy="3682036"/>
          </a:xfrm>
          <a:prstGeom prst="rect">
            <a:avLst/>
          </a:prstGeom>
        </p:spPr>
      </p:pic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C1C5BAB7-1886-4A34-B2BC-BD1268B5F8A7}"/>
              </a:ext>
            </a:extLst>
          </p:cNvPr>
          <p:cNvSpPr/>
          <p:nvPr/>
        </p:nvSpPr>
        <p:spPr>
          <a:xfrm>
            <a:off x="2915816" y="6005992"/>
            <a:ext cx="64624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11. “Pressure measurement illustration” prompt, Google Images, </a:t>
            </a:r>
            <a:r>
              <a:rPr lang="en-US" sz="1200" dirty="0" err="1"/>
              <a:t>Ancor.Com.My</a:t>
            </a:r>
            <a:r>
              <a:rPr lang="en-US" sz="1200" dirty="0"/>
              <a:t>, n.d.</a:t>
            </a:r>
            <a:r>
              <a:rPr lang="uz-Cyrl-UZ" sz="1200" dirty="0"/>
              <a:t> </a:t>
            </a:r>
            <a:r>
              <a:rPr lang="en-US" sz="1200" dirty="0"/>
              <a:t>http://ancor.com.my/images/manometer/stationary/dwyermanometerseriesmarkII.jpg</a:t>
            </a:r>
            <a:endParaRPr lang="ru-RU" sz="1200" dirty="0"/>
          </a:p>
        </p:txBody>
      </p:sp>
      <p:sp>
        <p:nvSpPr>
          <p:cNvPr id="19" name="10-конечная звезда 3">
            <a:extLst>
              <a:ext uri="{FF2B5EF4-FFF2-40B4-BE49-F238E27FC236}">
                <a16:creationId xmlns:a16="http://schemas.microsoft.com/office/drawing/2014/main" id="{E80658A1-29D1-4D1B-ACD8-114CDADD4B64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4" name="Rectangle 6">
            <a:extLst>
              <a:ext uri="{FF2B5EF4-FFF2-40B4-BE49-F238E27FC236}">
                <a16:creationId xmlns:a16="http://schemas.microsoft.com/office/drawing/2014/main" id="{3E13D263-2703-4B64-9D8B-F97729288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16025" y="269461"/>
            <a:ext cx="7927975" cy="814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5126" tIns="37565" rIns="75126" bIns="37565" anchor="ctr">
            <a:spAutoFit/>
          </a:bodyPr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DSP-160M1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markali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silfonli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ko'rsatuvchi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differentsial</a:t>
            </a:r>
            <a:r>
              <a:rPr lang="en-AU" altLang="ru-RU" b="1" dirty="0">
                <a:solidFill>
                  <a:srgbClr val="FF0000"/>
                </a:solidFill>
                <a:cs typeface="Arial" panose="020B0604020202020204" pitchFamily="34" charset="0"/>
              </a:rPr>
              <a:t> </a:t>
            </a:r>
            <a:r>
              <a:rPr lang="en-AU" altLang="ru-RU" b="1" dirty="0" err="1">
                <a:solidFill>
                  <a:srgbClr val="FF0000"/>
                </a:solidFill>
                <a:cs typeface="Arial" panose="020B0604020202020204" pitchFamily="34" charset="0"/>
              </a:rPr>
              <a:t>manometr</a:t>
            </a:r>
            <a:endParaRPr lang="ru-RU" altLang="ru-RU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21515" name="Rectangle 3">
            <a:extLst>
              <a:ext uri="{FF2B5EF4-FFF2-40B4-BE49-F238E27FC236}">
                <a16:creationId xmlns:a16="http://schemas.microsoft.com/office/drawing/2014/main" id="{DB402EDE-0759-4633-A32E-AFFA1B0E64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1270070"/>
            <a:ext cx="8568952" cy="317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59" tIns="45233" rIns="90459" bIns="45233"/>
          <a:lstStyle>
            <a:lvl1pPr marL="298450" indent="-230188">
              <a:spcBef>
                <a:spcPts val="6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"/>
              <a:defRPr sz="3200">
                <a:solidFill>
                  <a:schemeClr val="tx1"/>
                </a:solidFill>
                <a:latin typeface="Corbel" panose="020B0503020204020204" pitchFamily="34" charset="0"/>
              </a:defRPr>
            </a:lvl1pPr>
            <a:lvl2pPr marL="522288" indent="-192088">
              <a:spcBef>
                <a:spcPts val="550"/>
              </a:spcBef>
              <a:buClr>
                <a:schemeClr val="accent1"/>
              </a:buClr>
              <a:buFont typeface="Verdana" panose="020B0604030504040204" pitchFamily="34" charset="0"/>
              <a:buChar char="◦"/>
              <a:defRPr sz="2800">
                <a:solidFill>
                  <a:schemeClr val="tx1"/>
                </a:solidFill>
                <a:latin typeface="Corbel" panose="020B0503020204020204" pitchFamily="34" charset="0"/>
              </a:defRPr>
            </a:lvl2pPr>
            <a:lvl3pPr marL="723900" indent="-185738">
              <a:spcBef>
                <a:spcPct val="20000"/>
              </a:spcBef>
              <a:buClr>
                <a:schemeClr val="accent2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orbel" panose="020B0503020204020204" pitchFamily="34" charset="0"/>
              </a:defRPr>
            </a:lvl3pPr>
            <a:lvl4pPr marL="896938" indent="-141288">
              <a:spcBef>
                <a:spcPct val="20000"/>
              </a:spcBef>
              <a:buClr>
                <a:srgbClr val="C32D2E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4pPr>
            <a:lvl5pPr marL="1060450" indent="-149225">
              <a:spcBef>
                <a:spcPct val="20000"/>
              </a:spcBef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5pPr>
            <a:lvl6pPr marL="15176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6pPr>
            <a:lvl7pPr marL="19748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7pPr>
            <a:lvl8pPr marL="24320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8pPr>
            <a:lvl9pPr marL="2889250" indent="-149225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orbel" panose="020B0503020204020204" pitchFamily="34" charset="0"/>
              </a:defRPr>
            </a:lvl9pPr>
          </a:lstStyle>
          <a:p>
            <a:pPr algn="just">
              <a:spcBef>
                <a:spcPct val="0"/>
              </a:spcBef>
              <a:buClr>
                <a:srgbClr val="629DD1"/>
              </a:buClr>
            </a:pP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hisoblagichlari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filtrlari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shuningdek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uskunalarida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qo`llaniladi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Clr>
                <a:srgbClr val="629DD1"/>
              </a:buClr>
            </a:pPr>
            <a:endParaRPr lang="en-AU" altLang="ru-RU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Clr>
                <a:srgbClr val="629DD1"/>
              </a:buClr>
            </a:pPr>
            <a:r>
              <a:rPr lang="en-AU" altLang="ru-RU" sz="1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Sohalar</a:t>
            </a:r>
            <a:r>
              <a:rPr lang="en-AU" altLang="ru-RU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ta'minoti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issiqlik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energetikasi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kimyo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sanoati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Clr>
                <a:srgbClr val="629DD1"/>
              </a:buClr>
            </a:pPr>
            <a:endParaRPr lang="en-AU" altLang="ru-RU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Clr>
                <a:srgbClr val="629DD1"/>
              </a:buClr>
            </a:pPr>
            <a:r>
              <a:rPr lang="en-AU" altLang="ru-RU" sz="1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Muhit</a:t>
            </a:r>
            <a:r>
              <a:rPr lang="en-AU" altLang="ru-RU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tabiiy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azot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argon,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havo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tajovuzkor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bo'lmagan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gazlar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uz-Cyrl-UZ" altLang="ru-RU" sz="1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Clr>
                <a:srgbClr val="629DD1"/>
              </a:buClr>
            </a:pPr>
            <a:endParaRPr lang="ru-RU" altLang="ru-RU" sz="18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spcBef>
                <a:spcPct val="0"/>
              </a:spcBef>
              <a:buClr>
                <a:srgbClr val="629DD1"/>
              </a:buClr>
            </a:pPr>
            <a:r>
              <a:rPr lang="en-AU" altLang="ru-RU" sz="1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</a:t>
            </a:r>
            <a:r>
              <a:rPr lang="en-AU" altLang="ru-RU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printsipi</a:t>
            </a:r>
            <a:r>
              <a:rPr lang="en-AU" altLang="ru-RU" sz="1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Tuzilishi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bo`yicha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difmanometr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qismdan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-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silfonli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blok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ko'rsatuvchi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uz-Cyrl-UZ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Ishlash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printsipi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qovushqoq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tizimning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silfonlar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silindrik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prujinalar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torsion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trubkalar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bosimar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ta’sirida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deformatsiyasidan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foydalanishga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asoslangan</a:t>
            </a:r>
            <a:r>
              <a:rPr lang="en-AU" altLang="ru-RU" sz="1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EDA3B978-A447-4A98-A090-31FAEE8B2B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91" t="4025" r="5353" b="3918"/>
          <a:stretch/>
        </p:blipFill>
        <p:spPr bwMode="auto">
          <a:xfrm>
            <a:off x="1403648" y="4447420"/>
            <a:ext cx="1687489" cy="228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20B4608-E4C3-42A7-A964-B60FF3B4AE7E}"/>
              </a:ext>
            </a:extLst>
          </p:cNvPr>
          <p:cNvSpPr/>
          <p:nvPr/>
        </p:nvSpPr>
        <p:spPr>
          <a:xfrm>
            <a:off x="3285862" y="5949280"/>
            <a:ext cx="56786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12. “Differential manometer photo” prompt, Google Images, </a:t>
            </a:r>
            <a:r>
              <a:rPr lang="en-US" sz="1200" dirty="0" err="1"/>
              <a:t>Souz-Pribor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https://www.souz-pribor.ru/upload/iblock/323/DSP_160_M1.jpg</a:t>
            </a:r>
            <a:endParaRPr lang="ru-RU" sz="1200" dirty="0"/>
          </a:p>
        </p:txBody>
      </p:sp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456E64CC-A887-4379-91BB-ECAC25029ED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3671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68CCD6EB-1EA6-45C1-AE4B-2CD8D6D9AB1D}"/>
              </a:ext>
            </a:extLst>
          </p:cNvPr>
          <p:cNvSpPr txBox="1">
            <a:spLocks noChangeArrowheads="1"/>
          </p:cNvSpPr>
          <p:nvPr/>
        </p:nvSpPr>
        <p:spPr>
          <a:xfrm>
            <a:off x="2231740" y="0"/>
            <a:ext cx="4680520" cy="420291"/>
          </a:xfrm>
          <a:prstGeom prst="rect">
            <a:avLst/>
          </a:prstGeom>
        </p:spPr>
        <p:txBody>
          <a:bodyPr lIns="82063" tIns="41035" rIns="82063" bIns="41035" anchor="ctr"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eaLnBrk="1" hangingPunct="1">
              <a:defRPr/>
            </a:pPr>
            <a:r>
              <a:rPr lang="en-US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Yuqori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aniqlikdagi</a:t>
            </a:r>
            <a:r>
              <a:rPr lang="en-US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manometrlar</a:t>
            </a:r>
            <a:r>
              <a:rPr lang="ru-RU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056BF1A-6E3A-4BA4-B653-827EA6638AE7}"/>
              </a:ext>
            </a:extLst>
          </p:cNvPr>
          <p:cNvSpPr/>
          <p:nvPr/>
        </p:nvSpPr>
        <p:spPr>
          <a:xfrm>
            <a:off x="287524" y="476672"/>
            <a:ext cx="8748972" cy="10801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1800" dirty="0">
                <a:latin typeface="Arial" pitchFamily="34" charset="0"/>
                <a:cs typeface="Arial" pitchFamily="34" charset="0"/>
              </a:rPr>
              <a:t>Yuqiri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aniqlikdagi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manometrlar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(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manovakuummetr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vakuummetr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) -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MTIf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MVTIf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VTIf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.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Aniqlik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sinfi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- 0,4; 0,6; 1,0.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Agressiv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bo'lmagan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kristallanmaydigan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suyuqliklar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bug’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gaz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shu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jumladan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kislorod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freon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bosimini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mo'ljallangan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494D47B8-A6CE-4EC8-ACDA-2D692DEEC54D}"/>
              </a:ext>
            </a:extLst>
          </p:cNvPr>
          <p:cNvSpPr/>
          <p:nvPr/>
        </p:nvSpPr>
        <p:spPr>
          <a:xfrm>
            <a:off x="216236" y="1680976"/>
            <a:ext cx="5521222" cy="426830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indent="360363" algn="just">
              <a:buFont typeface="Wingdings" panose="05000000000000000000" pitchFamily="2" charset="2"/>
              <a:buChar char="q"/>
            </a:pPr>
            <a:r>
              <a:rPr lang="en-AU" sz="1800" dirty="0">
                <a:latin typeface="Arial" pitchFamily="34" charset="0"/>
                <a:cs typeface="Arial" pitchFamily="34" charset="0"/>
              </a:rPr>
              <a:t>Deformatsion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manometrlariga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guruhiga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tegishli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-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ularning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asosi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Bourdon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trubkali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prujina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tashkil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qiladi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indent="360363" algn="just">
              <a:buFont typeface="Wingdings" panose="05000000000000000000" pitchFamily="2" charset="2"/>
              <a:buChar char="q"/>
            </a:pPr>
            <a:r>
              <a:rPr lang="en-AU" sz="1800" dirty="0" err="1">
                <a:latin typeface="Arial" pitchFamily="34" charset="0"/>
                <a:cs typeface="Arial" pitchFamily="34" charset="0"/>
              </a:rPr>
              <a:t>Namunali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manometrlar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(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ishchi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etalonlar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)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ishlab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chiqarishning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o'ziga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xos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xususiyati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shundaki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ularda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materiallarga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ishlab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chiqarish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texnologiyasiga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aniqlikda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sozlashni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ta'minlashiga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nisbatan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talablar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qo`yiladi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. </a:t>
            </a:r>
          </a:p>
          <a:p>
            <a:pPr indent="360363" algn="just">
              <a:buFont typeface="Wingdings" panose="05000000000000000000" pitchFamily="2" charset="2"/>
              <a:buChar char="q"/>
            </a:pPr>
            <a:r>
              <a:rPr lang="en-AU" sz="1800" dirty="0" err="1">
                <a:latin typeface="Arial" pitchFamily="34" charset="0"/>
                <a:cs typeface="Arial" pitchFamily="34" charset="0"/>
              </a:rPr>
              <a:t>Namunaviy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manometrlarining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sezgir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elementlarini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ishlab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chiqarish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yuqori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qayishqoqlik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xususiyatlariga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ega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bo'lgan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qotishmalar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(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masalan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berilliyli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bronza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) </a:t>
            </a:r>
            <a:r>
              <a:rPr lang="en-AU" sz="1800" dirty="0" err="1">
                <a:latin typeface="Arial" pitchFamily="34" charset="0"/>
                <a:cs typeface="Arial" pitchFamily="34" charset="0"/>
              </a:rPr>
              <a:t>ishlatiladi</a:t>
            </a:r>
            <a:r>
              <a:rPr lang="en-AU" sz="1800" dirty="0">
                <a:latin typeface="Arial" pitchFamily="34" charset="0"/>
                <a:cs typeface="Arial" pitchFamily="34" charset="0"/>
              </a:rPr>
              <a:t>.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Picture 7" descr="mti_new">
            <a:extLst>
              <a:ext uri="{FF2B5EF4-FFF2-40B4-BE49-F238E27FC236}">
                <a16:creationId xmlns:a16="http://schemas.microsoft.com/office/drawing/2014/main" id="{20C08B25-D3B3-45F3-95E2-DAB274EFB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08304" y="1620863"/>
            <a:ext cx="1619460" cy="19922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307B7B8-8D41-49D9-ADA6-05B3A6E9923F}"/>
              </a:ext>
            </a:extLst>
          </p:cNvPr>
          <p:cNvSpPr/>
          <p:nvPr/>
        </p:nvSpPr>
        <p:spPr>
          <a:xfrm>
            <a:off x="5737458" y="3668611"/>
            <a:ext cx="340654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13. “Pressure measurement illustration” prompt, Google Images, </a:t>
            </a:r>
            <a:r>
              <a:rPr lang="en-US" sz="1200" dirty="0" err="1"/>
              <a:t>Olmatek.Kz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https://olmatek.kz/upload/iblock/935/9359e62b2145a69b747498686fbd85eb.jpg</a:t>
            </a:r>
            <a:endParaRPr lang="ru-RU" sz="1200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EA414F0-0D89-4E16-9F06-2C837A38021A}"/>
              </a:ext>
            </a:extLst>
          </p:cNvPr>
          <p:cNvSpPr/>
          <p:nvPr/>
        </p:nvSpPr>
        <p:spPr>
          <a:xfrm>
            <a:off x="600184" y="6380594"/>
            <a:ext cx="85438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14. “Pressure measurement illustration” prompt, Google Images, </a:t>
            </a:r>
            <a:r>
              <a:rPr lang="en-US" sz="1200" dirty="0" err="1"/>
              <a:t>Picclickimg.Com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uz-Cyrl-UZ" sz="1200" dirty="0"/>
              <a:t> </a:t>
            </a:r>
            <a:r>
              <a:rPr lang="en-US" sz="1200" dirty="0"/>
              <a:t>https://www.picclickimg.com/4RkAAOSwLalnIMJS/Wika-Manometer-23250100-%20-100-mm-Anschluss-G1-2B.webp</a:t>
            </a:r>
            <a:endParaRPr lang="ru-RU" sz="1200" dirty="0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884C66B-9A4B-4CD4-A827-976A072FA5B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5900" t="7476" r="1265" b="5113"/>
          <a:stretch/>
        </p:blipFill>
        <p:spPr>
          <a:xfrm>
            <a:off x="5974468" y="4475276"/>
            <a:ext cx="1549860" cy="1945769"/>
          </a:xfrm>
          <a:prstGeom prst="rect">
            <a:avLst/>
          </a:prstGeom>
        </p:spPr>
      </p:pic>
      <p:sp>
        <p:nvSpPr>
          <p:cNvPr id="14" name="10-конечная звезда 3">
            <a:extLst>
              <a:ext uri="{FF2B5EF4-FFF2-40B4-BE49-F238E27FC236}">
                <a16:creationId xmlns:a16="http://schemas.microsoft.com/office/drawing/2014/main" id="{D639B7AC-DCAA-4757-A340-A3876E6ED7CF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27869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ABB8308-E0DB-4D0A-AC2A-53BE2CBF7625}"/>
              </a:ext>
            </a:extLst>
          </p:cNvPr>
          <p:cNvSpPr txBox="1">
            <a:spLocks noChangeArrowheads="1"/>
          </p:cNvSpPr>
          <p:nvPr/>
        </p:nvSpPr>
        <p:spPr>
          <a:xfrm>
            <a:off x="179388" y="-26988"/>
            <a:ext cx="8775700" cy="503238"/>
          </a:xfrm>
          <a:prstGeom prst="rect">
            <a:avLst/>
          </a:prstGeom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 eaLnBrk="1" hangingPunct="1">
              <a:defRPr/>
            </a:pP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Raqamli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manometrlar</a:t>
            </a:r>
            <a:r>
              <a:rPr lang="en-US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u-RU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Yokogawa</a:t>
            </a:r>
            <a:r>
              <a:rPr lang="ru-RU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MT210 / МТ210F / МТ220</a:t>
            </a:r>
          </a:p>
        </p:txBody>
      </p:sp>
      <p:sp>
        <p:nvSpPr>
          <p:cNvPr id="5" name="Скругленный прямоугольник 4">
            <a:extLst>
              <a:ext uri="{FF2B5EF4-FFF2-40B4-BE49-F238E27FC236}">
                <a16:creationId xmlns:a16="http://schemas.microsoft.com/office/drawing/2014/main" id="{1811F51B-E42A-4382-958A-A0D9404FA062}"/>
              </a:ext>
            </a:extLst>
          </p:cNvPr>
          <p:cNvSpPr/>
          <p:nvPr/>
        </p:nvSpPr>
        <p:spPr>
          <a:xfrm>
            <a:off x="232683" y="525498"/>
            <a:ext cx="8775700" cy="2911421"/>
          </a:xfrm>
          <a:prstGeom prst="roundRect">
            <a:avLst/>
          </a:prstGeom>
          <a:solidFill>
            <a:schemeClr val="bg2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just"/>
            <a:r>
              <a:rPr lang="uz-Cyrl-UZ" altLang="ru-RU" sz="1800" dirty="0">
                <a:latin typeface="+mj-lt"/>
                <a:cs typeface="Arial" panose="020B0604020202020204" pitchFamily="34" charset="0"/>
              </a:rPr>
              <a:t>	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MT220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MT210 Yokogawa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yuqori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aniqlikdagi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raqamli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manometrlar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bo'lib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ular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ortiqcha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mutlaq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differentsial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bosimni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o'lchaydigan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asboblarni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qiyoslash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uchun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ishlatiladi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.</a:t>
            </a:r>
            <a:endParaRPr lang="ru-RU" altLang="ru-RU" sz="1800" dirty="0">
              <a:latin typeface="+mj-lt"/>
              <a:cs typeface="Arial" panose="020B0604020202020204" pitchFamily="34" charset="0"/>
            </a:endParaRPr>
          </a:p>
          <a:p>
            <a:pPr algn="just"/>
            <a:r>
              <a:rPr lang="uz-Cyrl-UZ" altLang="ru-RU" sz="1800" dirty="0">
                <a:latin typeface="+mj-lt"/>
                <a:cs typeface="Arial" panose="020B0604020202020204" pitchFamily="34" charset="0"/>
              </a:rPr>
              <a:t>	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Differentsial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manometr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mutlaq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ortiqcha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differentsial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bosimni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o'lchash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imkonini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beradi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. MT220, MT210 dan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farqli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o'laroq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o'lchanadigan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qiymatning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0,01%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aniqligi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24V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o`zgarmas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tok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chiqishi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bilan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raqamli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multimetrning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qo'shimcha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funktsiyalariga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ega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. Yokogawa MT220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boshqa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qurilmalarni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jalb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qilmasdan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bosim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o‘zgartgichlarini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qiyoslash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kalibrlash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imkonini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beradi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darhol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kalibrlangan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datchikning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haqiqiy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bosim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qiymatidan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og'ishini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ko'rsatishi</a:t>
            </a:r>
            <a:r>
              <a:rPr lang="en-AU" altLang="ru-RU" sz="1800" dirty="0">
                <a:latin typeface="+mj-lt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latin typeface="+mj-lt"/>
                <a:cs typeface="Arial" panose="020B0604020202020204" pitchFamily="34" charset="0"/>
              </a:rPr>
              <a:t>mumkin</a:t>
            </a:r>
            <a:r>
              <a:rPr lang="en-AU" altLang="ru-RU" sz="1800" dirty="0">
                <a:latin typeface="+mj-lt"/>
                <a:cs typeface="Times New Roman" panose="02020603050405020304" pitchFamily="18" charset="0"/>
              </a:rPr>
              <a:t>.</a:t>
            </a:r>
            <a:endParaRPr lang="ru-RU" altLang="ru-RU" sz="1800" dirty="0">
              <a:latin typeface="+mj-lt"/>
              <a:cs typeface="Times New Roman" panose="02020603050405020304" pitchFamily="18" charset="0"/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08CF90C-E750-4300-95FE-5B720B292B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536" y="3748891"/>
            <a:ext cx="2736428" cy="1888135"/>
          </a:xfrm>
          <a:prstGeom prst="rect">
            <a:avLst/>
          </a:prstGeom>
        </p:spPr>
      </p:pic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C1B6B8B9-5A84-432C-B93D-B28F2A4CEA08}"/>
              </a:ext>
            </a:extLst>
          </p:cNvPr>
          <p:cNvSpPr/>
          <p:nvPr/>
        </p:nvSpPr>
        <p:spPr>
          <a:xfrm>
            <a:off x="164691" y="5758247"/>
            <a:ext cx="44276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15. “Pressure measurement illustration” prompt, Google Images, </a:t>
            </a:r>
            <a:r>
              <a:rPr lang="en-US" sz="1200" dirty="0" err="1"/>
              <a:t>Files.Glotr.Uz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https://files.glotr.uz/company/000/035/796/products/2024/02/25/2024-02-25-21-23-27-254172-33313d08d7fdc30b1b2108797cb359c1.webp?_=ozauc</a:t>
            </a:r>
            <a:endParaRPr lang="ru-RU" sz="12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E6A2552-E3AE-406A-88BB-312FFFF69D2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88" r="3508" b="8667"/>
          <a:stretch/>
        </p:blipFill>
        <p:spPr>
          <a:xfrm>
            <a:off x="5820166" y="3936151"/>
            <a:ext cx="2736428" cy="19901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7A295CE-A55A-45AC-A058-EF721991287D}"/>
              </a:ext>
            </a:extLst>
          </p:cNvPr>
          <p:cNvSpPr/>
          <p:nvPr/>
        </p:nvSpPr>
        <p:spPr>
          <a:xfrm>
            <a:off x="4716018" y="5948998"/>
            <a:ext cx="442764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16. “Digital Yokogawa manometer image” prompt, Google Images, Yokogawa Corporation, n.d.</a:t>
            </a:r>
            <a:br>
              <a:rPr lang="en-US" sz="1200" dirty="0"/>
            </a:br>
            <a:r>
              <a:rPr lang="en-US" sz="1200" dirty="0"/>
              <a:t> https://xgeqpt.com/cdn/shop/files/s-l1600_5fb07289-2c40-49ea-b0db-90a639f0d927.webp?v=1757320038&amp;width=550</a:t>
            </a:r>
            <a:endParaRPr lang="ru-RU" sz="1200" dirty="0"/>
          </a:p>
        </p:txBody>
      </p:sp>
      <p:sp>
        <p:nvSpPr>
          <p:cNvPr id="20" name="10-конечная звезда 3">
            <a:extLst>
              <a:ext uri="{FF2B5EF4-FFF2-40B4-BE49-F238E27FC236}">
                <a16:creationId xmlns:a16="http://schemas.microsoft.com/office/drawing/2014/main" id="{470E354A-AF83-4BE8-B9F5-CE569E7AF95E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2F07C696-92E3-43A4-81F3-7AE0F317B8B9}"/>
              </a:ext>
            </a:extLst>
          </p:cNvPr>
          <p:cNvSpPr txBox="1">
            <a:spLocks noChangeArrowheads="1"/>
          </p:cNvSpPr>
          <p:nvPr/>
        </p:nvSpPr>
        <p:spPr>
          <a:xfrm>
            <a:off x="1115616" y="44624"/>
            <a:ext cx="6912768" cy="419153"/>
          </a:xfrm>
          <a:prstGeom prst="rect">
            <a:avLst/>
          </a:prstGeom>
        </p:spPr>
        <p:txBody>
          <a:bodyPr lIns="90459" tIns="45233" rIns="90459" bIns="45233" anchor="ctr"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555" kern="1200">
                <a:solidFill>
                  <a:srgbClr val="572314"/>
                </a:solidFill>
                <a:effectLst>
                  <a:outerShdw blurRad="50000" dist="30000" dir="540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5pPr>
            <a:lvl6pPr marL="373898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6pPr>
            <a:lvl7pPr marL="747805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7pPr>
            <a:lvl8pPr marL="1121707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8pPr>
            <a:lvl9pPr marL="1495609" algn="l" rtl="0" fontAlgn="base">
              <a:spcBef>
                <a:spcPct val="0"/>
              </a:spcBef>
              <a:spcAft>
                <a:spcPct val="0"/>
              </a:spcAft>
              <a:defRPr sz="3555">
                <a:solidFill>
                  <a:srgbClr val="572314"/>
                </a:solidFill>
                <a:latin typeface="Corbel" pitchFamily="34" charset="0"/>
              </a:defRPr>
            </a:lvl9pPr>
            <a:extLst/>
          </a:lstStyle>
          <a:p>
            <a:pPr algn="ctr" eaLnBrk="1" hangingPunct="1">
              <a:defRPr/>
            </a:pP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O`zi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yozar</a:t>
            </a:r>
            <a:r>
              <a:rPr lang="en-US" sz="28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manometrlar</a:t>
            </a:r>
            <a:endParaRPr lang="ru-RU" sz="2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179C8D7A-D7BC-48C2-BD57-F33ADDDE8C17}"/>
              </a:ext>
            </a:extLst>
          </p:cNvPr>
          <p:cNvSpPr/>
          <p:nvPr/>
        </p:nvSpPr>
        <p:spPr>
          <a:xfrm>
            <a:off x="179512" y="609753"/>
            <a:ext cx="8712968" cy="2963263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indent="363538" algn="just">
              <a:buFont typeface="Wingdings" panose="05000000000000000000" pitchFamily="2" charset="2"/>
              <a:buChar char="q"/>
            </a:pP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davomida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ortiqcha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vakuummetrik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bosimlarni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suyuq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gazli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agressiv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muxitlarning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jumladan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gazsimon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kislorodning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bosimini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diskli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diagrammada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doimiy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ravishda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yozib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borish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mo'ljallangan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endParaRPr lang="uz-Cyrl-UZ" altLang="ru-RU" sz="10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r>
              <a:rPr lang="en-US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Diagramma</a:t>
            </a:r>
            <a:r>
              <a:rPr lang="en-US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diskining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harakatni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dvigatelidan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yoki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mexanizmidan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endParaRPr lang="uz-Cyrl-UZ" altLang="ru-RU" sz="10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Diskining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bitta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aylanish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vaqti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24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soat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uz-Cyrl-UZ" alt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endParaRPr lang="uz-Cyrl-UZ" altLang="ru-RU" sz="10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Aniqlik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1; 1,5. </a:t>
            </a:r>
            <a:endParaRPr lang="uz-Cyrl-UZ" alt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endParaRPr lang="uz-Cyrl-UZ" altLang="ru-RU" sz="105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363538" algn="just">
              <a:buFont typeface="Wingdings" panose="05000000000000000000" pitchFamily="2" charset="2"/>
              <a:buChar char="q"/>
            </a:pP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Atrofdagi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harorat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-10 °C dan + 600 °C </a:t>
            </a:r>
            <a:r>
              <a:rPr lang="en-AU" altLang="ru-RU" sz="18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gacha</a:t>
            </a:r>
            <a:r>
              <a:rPr lang="en-AU" altLang="ru-RU" sz="18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18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Picture 7" descr="dm-2001">
            <a:extLst>
              <a:ext uri="{FF2B5EF4-FFF2-40B4-BE49-F238E27FC236}">
                <a16:creationId xmlns:a16="http://schemas.microsoft.com/office/drawing/2014/main" id="{607096C8-5CBB-4792-81ED-D375E3A43F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976" y="4284013"/>
            <a:ext cx="22129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9F699371-C4A5-4B44-8C07-E792713CDCCA}"/>
              </a:ext>
            </a:extLst>
          </p:cNvPr>
          <p:cNvSpPr/>
          <p:nvPr/>
        </p:nvSpPr>
        <p:spPr>
          <a:xfrm>
            <a:off x="157366" y="5842337"/>
            <a:ext cx="46342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17. “Pressure measurement illustration” prompt, Google Images, Encrypted-Tbn1.Gstatic.Com, n.d.</a:t>
            </a:r>
            <a:br>
              <a:rPr lang="en-US" sz="1200" dirty="0"/>
            </a:br>
            <a:r>
              <a:rPr lang="en-US" sz="1200" dirty="0"/>
              <a:t> https://encrypted-tbn1.gstatic.com/images?q=tbn:ANd9GcRrKWHqgk5_YJlAIW6gg_eG0CDaAVOD6HjZIfktDP_UonSmffX7</a:t>
            </a:r>
            <a:endParaRPr lang="ru-RU" sz="1200" dirty="0"/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0522A1D5-8941-40B5-A7AE-A3113A3F72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487594" y="3690350"/>
            <a:ext cx="2590689" cy="2176179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134D073A-B478-4D93-ACAB-B9B316C6B166}"/>
              </a:ext>
            </a:extLst>
          </p:cNvPr>
          <p:cNvSpPr/>
          <p:nvPr/>
        </p:nvSpPr>
        <p:spPr>
          <a:xfrm>
            <a:off x="4762163" y="5877272"/>
            <a:ext cx="44903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18. “Industrial pressure gauge photo” prompt, Google Images, Prom.ua, n.d.</a:t>
            </a:r>
            <a:br>
              <a:rPr lang="en-US" sz="1200" dirty="0"/>
            </a:br>
            <a:r>
              <a:rPr lang="en-US" sz="1200" dirty="0"/>
              <a:t>https://images.prom.ua/3803650604_w200_h200_termometr-gazovyj-tg2s-712m.jpg</a:t>
            </a:r>
            <a:endParaRPr lang="ru-RU" sz="1200" dirty="0"/>
          </a:p>
        </p:txBody>
      </p:sp>
      <p:sp>
        <p:nvSpPr>
          <p:cNvPr id="17" name="10-конечная звезда 3">
            <a:extLst>
              <a:ext uri="{FF2B5EF4-FFF2-40B4-BE49-F238E27FC236}">
                <a16:creationId xmlns:a16="http://schemas.microsoft.com/office/drawing/2014/main" id="{3AC79555-A4D8-4B1F-BD88-55846956023C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</a:t>
            </a: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5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164379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3000633-32A3-4E77-9578-43FC1CD653EC}"/>
              </a:ext>
            </a:extLst>
          </p:cNvPr>
          <p:cNvSpPr/>
          <p:nvPr/>
        </p:nvSpPr>
        <p:spPr>
          <a:xfrm>
            <a:off x="2267744" y="126354"/>
            <a:ext cx="4341253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Elektr </a:t>
            </a:r>
            <a:r>
              <a:rPr lang="en-US" b="1" dirty="0" err="1">
                <a:solidFill>
                  <a:srgbClr val="002060"/>
                </a:solidFill>
              </a:rPr>
              <a:t>kontaktli</a:t>
            </a:r>
            <a:r>
              <a:rPr lang="en-US" b="1" dirty="0">
                <a:solidFill>
                  <a:srgbClr val="002060"/>
                </a:solidFill>
              </a:rPr>
              <a:t> </a:t>
            </a:r>
            <a:r>
              <a:rPr lang="en-US" b="1" dirty="0" err="1">
                <a:solidFill>
                  <a:srgbClr val="002060"/>
                </a:solidFill>
              </a:rPr>
              <a:t>manometrlar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2FCF8C8-D54C-441B-A77A-74ABE8689429}"/>
              </a:ext>
            </a:extLst>
          </p:cNvPr>
          <p:cNvSpPr/>
          <p:nvPr/>
        </p:nvSpPr>
        <p:spPr>
          <a:xfrm>
            <a:off x="1115616" y="721417"/>
            <a:ext cx="76328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rgbClr val="C00000"/>
                </a:solidFill>
              </a:rPr>
              <a:t>DM 2005 </a:t>
            </a:r>
            <a:r>
              <a:rPr lang="en-US" b="1" dirty="0" err="1">
                <a:solidFill>
                  <a:srgbClr val="C00000"/>
                </a:solidFill>
              </a:rPr>
              <a:t>portlashdan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ximoyalangan</a:t>
            </a:r>
            <a:r>
              <a:rPr lang="en-US" b="1" dirty="0">
                <a:solidFill>
                  <a:srgbClr val="C00000"/>
                </a:solidFill>
              </a:rPr>
              <a:t> </a:t>
            </a:r>
            <a:r>
              <a:rPr lang="en-US" b="1" dirty="0" err="1">
                <a:solidFill>
                  <a:srgbClr val="C00000"/>
                </a:solidFill>
              </a:rPr>
              <a:t>manometr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2B1EC6DC-72BA-429C-82C5-1F9BDA80C4D5}"/>
              </a:ext>
            </a:extLst>
          </p:cNvPr>
          <p:cNvSpPr/>
          <p:nvPr/>
        </p:nvSpPr>
        <p:spPr>
          <a:xfrm>
            <a:off x="3851920" y="1340768"/>
            <a:ext cx="5292080" cy="504056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 algn="just"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en-AU" dirty="0">
                <a:latin typeface="Arial" pitchFamily="34" charset="0"/>
                <a:cs typeface="Arial" pitchFamily="34" charset="0"/>
              </a:rPr>
              <a:t>       0-4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kgk</a:t>
            </a:r>
            <a:r>
              <a:rPr lang="en-AU" dirty="0">
                <a:latin typeface="Arial" pitchFamily="34" charset="0"/>
                <a:cs typeface="Arial" pitchFamily="34" charset="0"/>
              </a:rPr>
              <a:t> / sm²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oralig'ida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muhitlarning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ortiqcha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vakuummetrik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bosimni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to'g'ridan-to'g'ri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ishlaydigan</a:t>
            </a:r>
            <a:r>
              <a:rPr lang="en-AU" dirty="0">
                <a:latin typeface="Arial" pitchFamily="34" charset="0"/>
                <a:cs typeface="Arial" pitchFamily="34" charset="0"/>
              </a:rPr>
              <a:t> signal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berish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moslamasidan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tashqi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elektr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zanjirlarini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boshqarish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mo'ljallangan</a:t>
            </a:r>
            <a:r>
              <a:rPr lang="en-AU" dirty="0">
                <a:latin typeface="Arial" pitchFamily="34" charset="0"/>
                <a:cs typeface="Arial" pitchFamily="34" charset="0"/>
              </a:rPr>
              <a:t>.</a:t>
            </a:r>
            <a:endParaRPr lang="ru-RU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90000"/>
              </a:lnSpc>
              <a:buFont typeface="Wingdings" panose="05000000000000000000" pitchFamily="2" charset="2"/>
              <a:buChar char="q"/>
              <a:defRPr/>
            </a:pPr>
            <a:r>
              <a:rPr lang="en-AU" dirty="0">
                <a:latin typeface="Arial" pitchFamily="34" charset="0"/>
                <a:cs typeface="Arial" pitchFamily="34" charset="0"/>
              </a:rPr>
              <a:t>      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muxiti</a:t>
            </a:r>
            <a:r>
              <a:rPr lang="en-AU" dirty="0">
                <a:latin typeface="Arial" pitchFamily="34" charset="0"/>
                <a:cs typeface="Arial" pitchFamily="34" charset="0"/>
              </a:rPr>
              <a:t>: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dirty="0">
                <a:latin typeface="Arial" pitchFamily="34" charset="0"/>
                <a:cs typeface="Arial" pitchFamily="34" charset="0"/>
              </a:rPr>
              <a:t>, bug',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gaz</a:t>
            </a:r>
            <a:r>
              <a:rPr lang="en-AU" dirty="0">
                <a:latin typeface="Arial" pitchFamily="34" charset="0"/>
                <a:cs typeface="Arial" pitchFamily="34" charset="0"/>
              </a:rPr>
              <a:t>,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shu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jumladan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propan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butan</a:t>
            </a:r>
            <a:r>
              <a:rPr lang="en-AU" dirty="0">
                <a:latin typeface="Arial" pitchFamily="34" charset="0"/>
                <a:cs typeface="Arial" pitchFamily="34" charset="0"/>
              </a:rPr>
              <a:t>.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Talabga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binoan</a:t>
            </a:r>
            <a:r>
              <a:rPr lang="en-AU" dirty="0">
                <a:latin typeface="Arial" pitchFamily="34" charset="0"/>
                <a:cs typeface="Arial" pitchFamily="34" charset="0"/>
              </a:rPr>
              <a:t>,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suyuq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gazsimon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kislorod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muhitida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ishlovchi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manometrlar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tayyorlanishi</a:t>
            </a:r>
            <a:r>
              <a:rPr lang="en-AU" dirty="0">
                <a:latin typeface="Arial" pitchFamily="34" charset="0"/>
                <a:cs typeface="Arial" pitchFamily="34" charset="0"/>
              </a:rPr>
              <a:t> </a:t>
            </a:r>
            <a:r>
              <a:rPr lang="en-AU" dirty="0" err="1">
                <a:latin typeface="Arial" pitchFamily="34" charset="0"/>
                <a:cs typeface="Arial" pitchFamily="34" charset="0"/>
              </a:rPr>
              <a:t>mumkin</a:t>
            </a:r>
            <a:endParaRPr lang="ru-RU" dirty="0"/>
          </a:p>
        </p:txBody>
      </p:sp>
      <p:pic>
        <p:nvPicPr>
          <p:cNvPr id="6146" name="Picture 2" descr="Манометры ДВ в Новосибирске по выгодной цене - купить ...">
            <a:extLst>
              <a:ext uri="{FF2B5EF4-FFF2-40B4-BE49-F238E27FC236}">
                <a16:creationId xmlns:a16="http://schemas.microsoft.com/office/drawing/2014/main" id="{410716BF-C4C9-4BCB-B145-1F644310C0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799"/>
            <a:ext cx="2815698" cy="36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0670351-28F8-4A40-8A41-52A4198B58AD}"/>
              </a:ext>
            </a:extLst>
          </p:cNvPr>
          <p:cNvSpPr/>
          <p:nvPr/>
        </p:nvSpPr>
        <p:spPr>
          <a:xfrm>
            <a:off x="179512" y="5824263"/>
            <a:ext cx="36724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19. “Pressure measurement illustration” prompt, Google Images, St34.Stpulscen.Ru, n.d.</a:t>
            </a:r>
            <a:br>
              <a:rPr lang="en-US" sz="1200" dirty="0"/>
            </a:br>
            <a:r>
              <a:rPr lang="en-US" sz="1200" dirty="0"/>
              <a:t>https://st34.stpulscen.ru/images/product/025/078/125_medium2.jpg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F1B03933-7F4A-4714-A0CD-1617E10E6100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26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4681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566EC71-7CC2-45F0-B1A5-45B83A81EE06}"/>
              </a:ext>
            </a:extLst>
          </p:cNvPr>
          <p:cNvSpPr/>
          <p:nvPr/>
        </p:nvSpPr>
        <p:spPr>
          <a:xfrm>
            <a:off x="2843808" y="126354"/>
            <a:ext cx="2871299" cy="46166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rgbClr val="002060"/>
                </a:solidFill>
              </a:rPr>
              <a:t>Mikromanometrlar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6E75239C-893C-42F5-BBB8-898396B5A6CC}"/>
              </a:ext>
            </a:extLst>
          </p:cNvPr>
          <p:cNvSpPr/>
          <p:nvPr/>
        </p:nvSpPr>
        <p:spPr>
          <a:xfrm>
            <a:off x="2286764" y="624217"/>
            <a:ext cx="398538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rgbClr val="FF0000"/>
                </a:solidFill>
              </a:rPr>
              <a:t>ММ</a:t>
            </a:r>
            <a:r>
              <a:rPr lang="en-US" dirty="0">
                <a:solidFill>
                  <a:srgbClr val="FF0000"/>
                </a:solidFill>
              </a:rPr>
              <a:t>N 2400 </a:t>
            </a:r>
            <a:r>
              <a:rPr lang="en-US" dirty="0" err="1">
                <a:solidFill>
                  <a:srgbClr val="FF0000"/>
                </a:solidFill>
              </a:rPr>
              <a:t>mikromanometr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0B4833FA-9913-4A6D-917D-14B8E46F72F2}"/>
              </a:ext>
            </a:extLst>
          </p:cNvPr>
          <p:cNvSpPr/>
          <p:nvPr/>
        </p:nvSpPr>
        <p:spPr>
          <a:xfrm>
            <a:off x="251520" y="1155993"/>
            <a:ext cx="8640960" cy="2273007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>
              <a:lnSpc>
                <a:spcPct val="80000"/>
              </a:lnSpc>
              <a:defRPr/>
            </a:pPr>
            <a:r>
              <a:rPr lang="en-AU" sz="2000" dirty="0">
                <a:latin typeface="Arial" pitchFamily="34" charset="0"/>
                <a:cs typeface="Arial" pitchFamily="34" charset="0"/>
              </a:rPr>
              <a:t>	MMN-2400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qiya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naychali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ko'p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o'lchamli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mikromanometr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po'lat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guruch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polietilenga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nisbatan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agressiv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bo'lmagan</a:t>
            </a:r>
            <a:r>
              <a:rPr lang="ru-R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gazlarning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ortiqcha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vakuummetrik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bosimlar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farqini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statik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1000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kgk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/m</a:t>
            </a:r>
            <a:r>
              <a:rPr lang="en-AU" sz="20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dan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oshmagan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holda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240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kgk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/sm</a:t>
            </a:r>
            <a:r>
              <a:rPr lang="en-AU" sz="2000" baseline="30000" dirty="0">
                <a:latin typeface="Arial" pitchFamily="34" charset="0"/>
                <a:cs typeface="Arial" pitchFamily="34" charset="0"/>
              </a:rPr>
              <a:t>2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oraliqda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uchun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mo'ljallangan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80000"/>
              </a:lnSpc>
              <a:defRPr/>
            </a:pPr>
            <a:r>
              <a:rPr lang="en-AU" sz="2000" dirty="0">
                <a:latin typeface="Arial" pitchFamily="34" charset="0"/>
                <a:cs typeface="Arial" pitchFamily="34" charset="0"/>
              </a:rPr>
              <a:t>	</a:t>
            </a:r>
            <a:r>
              <a:rPr lang="en-AU" sz="2000" b="1" dirty="0" err="1">
                <a:latin typeface="Arial" pitchFamily="34" charset="0"/>
                <a:cs typeface="Arial" pitchFamily="34" charset="0"/>
              </a:rPr>
              <a:t>Ish</a:t>
            </a:r>
            <a:r>
              <a:rPr lang="en-AU" sz="2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b="1" dirty="0" err="1">
                <a:latin typeface="Arial" pitchFamily="34" charset="0"/>
                <a:cs typeface="Arial" pitchFamily="34" charset="0"/>
              </a:rPr>
              <a:t>printsipi</a:t>
            </a:r>
            <a:r>
              <a:rPr lang="en-AU" sz="2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o'lchanadigan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bosim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o'lchash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trubkasida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hosil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bo'lgan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ishchi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ustunining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bosimi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bilan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muvozanatlanadi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 MMN-2400 da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ishchi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suyuqlik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sifatida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etil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texnik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spirti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ishlatiladi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E1EE5EC2-7703-4A4D-A6A7-9C4FD1E3A144}"/>
              </a:ext>
            </a:extLst>
          </p:cNvPr>
          <p:cNvSpPr/>
          <p:nvPr/>
        </p:nvSpPr>
        <p:spPr>
          <a:xfrm>
            <a:off x="235711" y="3807901"/>
            <a:ext cx="4043746" cy="233478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000" b="1" dirty="0">
                <a:latin typeface="Arial" pitchFamily="34" charset="0"/>
                <a:cs typeface="Arial" pitchFamily="34" charset="0"/>
              </a:rPr>
              <a:t>Qo'llanish </a:t>
            </a:r>
            <a:r>
              <a:rPr lang="en-AU" sz="2000" b="1" dirty="0" err="1">
                <a:latin typeface="Arial" pitchFamily="34" charset="0"/>
                <a:cs typeface="Arial" pitchFamily="34" charset="0"/>
              </a:rPr>
              <a:t>sohasi</a:t>
            </a:r>
            <a:r>
              <a:rPr lang="en-AU" sz="2000" b="1" dirty="0">
                <a:latin typeface="Arial" pitchFamily="34" charset="0"/>
                <a:cs typeface="Arial" pitchFamily="34" charset="0"/>
              </a:rPr>
              <a:t>: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ishlab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chiqarish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binolarini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ventilyatsiyasini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nazorat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sanoatning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turli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chiqindilarining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ekologik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nazorati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gaz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va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chang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oqimini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texnologik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nazorat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qilish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,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aerodinamik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AU" sz="2000" dirty="0" err="1">
                <a:latin typeface="Arial" pitchFamily="34" charset="0"/>
                <a:cs typeface="Arial" pitchFamily="34" charset="0"/>
              </a:rPr>
              <a:t>tadqiqotlar</a:t>
            </a:r>
            <a:r>
              <a:rPr lang="en-AU" sz="2000" dirty="0">
                <a:latin typeface="Arial" pitchFamily="34" charset="0"/>
                <a:cs typeface="Arial" pitchFamily="34" charset="0"/>
              </a:rPr>
              <a:t>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672EFFBE-AC86-4228-9488-BEB871E23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984" y="3716801"/>
            <a:ext cx="4043746" cy="233478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9DDBCE65-5EA7-4085-AAFA-98E5975F9BC4}"/>
              </a:ext>
            </a:extLst>
          </p:cNvPr>
          <p:cNvSpPr/>
          <p:nvPr/>
        </p:nvSpPr>
        <p:spPr>
          <a:xfrm>
            <a:off x="539552" y="6233783"/>
            <a:ext cx="84969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20. “Pressure measurement illustration” prompt, Google Images, Encrypted-Tbn2.Gstatic.Com, n.d.</a:t>
            </a:r>
            <a:br>
              <a:rPr lang="en-US" sz="1200" dirty="0"/>
            </a:br>
            <a:r>
              <a:rPr lang="en-US" sz="1200" dirty="0"/>
              <a:t> https://encrypted-tbn2.gstatic.com/images?q=tbn:ANd9GcQKcA7uJrrRpr2r7AnLUg68aFzWPoMvxkCvoIA23YrqW0L8dz6A</a:t>
            </a:r>
            <a:endParaRPr lang="ru-RU" sz="1200" dirty="0"/>
          </a:p>
        </p:txBody>
      </p:sp>
      <p:sp>
        <p:nvSpPr>
          <p:cNvPr id="10" name="10-конечная звезда 3">
            <a:extLst>
              <a:ext uri="{FF2B5EF4-FFF2-40B4-BE49-F238E27FC236}">
                <a16:creationId xmlns:a16="http://schemas.microsoft.com/office/drawing/2014/main" id="{9FC285B8-5670-4175-82F5-856B4FA960FE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27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646985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5" name="Picture 2">
            <a:extLst>
              <a:ext uri="{FF2B5EF4-FFF2-40B4-BE49-F238E27FC236}">
                <a16:creationId xmlns:a16="http://schemas.microsoft.com/office/drawing/2014/main" id="{DE30C0D9-C6F0-4F88-A812-10F59D9CF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232" y="44450"/>
            <a:ext cx="9158288" cy="681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10-конечная звезда 3">
            <a:extLst>
              <a:ext uri="{FF2B5EF4-FFF2-40B4-BE49-F238E27FC236}">
                <a16:creationId xmlns:a16="http://schemas.microsoft.com/office/drawing/2014/main" id="{816F2B27-5C84-4044-B927-4F9641E38E3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28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: скругленные углы 4">
            <a:extLst>
              <a:ext uri="{FF2B5EF4-FFF2-40B4-BE49-F238E27FC236}">
                <a16:creationId xmlns:a16="http://schemas.microsoft.com/office/drawing/2014/main" id="{1EEA8E4A-B6DD-45E7-9AD7-C180743B5128}"/>
              </a:ext>
            </a:extLst>
          </p:cNvPr>
          <p:cNvSpPr/>
          <p:nvPr/>
        </p:nvSpPr>
        <p:spPr>
          <a:xfrm>
            <a:off x="301328" y="75183"/>
            <a:ext cx="8735168" cy="147592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birlamchi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bosim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o‘zgartgichidan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iborat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navbatida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sezgir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element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bosim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qiluvchisi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signal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ikkilamchi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ishlov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berish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sxemalari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korpus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qismlari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turli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dizayndagi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chiqish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moslamalarini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o'z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ichiga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9717B2E-4B70-4098-81BB-D11776F37FA4}"/>
              </a:ext>
            </a:extLst>
          </p:cNvPr>
          <p:cNvSpPr/>
          <p:nvPr/>
        </p:nvSpPr>
        <p:spPr>
          <a:xfrm>
            <a:off x="301328" y="1700808"/>
            <a:ext cx="8735168" cy="1296144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Ba'zi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qurilmalarning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boshqalardan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qiladigan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asosiy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farqi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</a:t>
            </a:r>
            <a:r>
              <a:rPr lang="en-AU" altLang="ru-RU" sz="2000" b="1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elektr</a:t>
            </a:r>
            <a:r>
              <a:rPr lang="en-AU" altLang="ru-RU" sz="2000" b="1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signaliga</a:t>
            </a:r>
            <a:r>
              <a:rPr lang="en-AU" altLang="ru-RU" sz="2000" b="1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b="1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aylantirish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AU" altLang="ru-RU" sz="2000" i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tenzometrik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i="1" dirty="0" err="1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piezorezistiv</a:t>
            </a:r>
            <a:r>
              <a:rPr lang="en-AU" altLang="ru-RU" sz="2000" i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sig`imli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i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induktiv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i="1" dirty="0" err="1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rezonansli</a:t>
            </a:r>
            <a:r>
              <a:rPr lang="en-AU" altLang="ru-RU" sz="2000" i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i="1" dirty="0" err="1">
                <a:solidFill>
                  <a:srgbClr val="EB89D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ionizatsion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printsipiga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bog'liq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bo'lgan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bosimini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qayd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qilish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aniqligidadir</a:t>
            </a:r>
            <a:r>
              <a:rPr lang="en-AU" altLang="ru-RU" sz="20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2000" dirty="0"/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53267E8-C02A-4BDD-8645-AB7E0C3970C9}"/>
              </a:ext>
            </a:extLst>
          </p:cNvPr>
          <p:cNvSpPr/>
          <p:nvPr/>
        </p:nvSpPr>
        <p:spPr>
          <a:xfrm>
            <a:off x="179512" y="6021288"/>
            <a:ext cx="8735168" cy="79208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sensorlari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mutlaq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differentsial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manometrik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bosimni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o'lchashga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imkon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beradigan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xil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turga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AU" altLang="ru-RU" sz="2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bo`linadi</a:t>
            </a:r>
            <a:r>
              <a:rPr lang="en-AU" altLang="ru-RU" sz="2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altLang="ru-RU" sz="2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72C1651-E5F7-4521-A3EB-BB4C2779A0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100" y="3068960"/>
            <a:ext cx="6130117" cy="2442592"/>
          </a:xfrm>
          <a:prstGeom prst="rect">
            <a:avLst/>
          </a:prstGeom>
        </p:spPr>
      </p:pic>
      <p:sp>
        <p:nvSpPr>
          <p:cNvPr id="13" name="Прямоугольник 6">
            <a:extLst>
              <a:ext uri="{FF2B5EF4-FFF2-40B4-BE49-F238E27FC236}">
                <a16:creationId xmlns:a16="http://schemas.microsoft.com/office/drawing/2014/main" id="{BB092C45-2763-458A-B350-CC905D9B82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7216" y="3219879"/>
            <a:ext cx="2686783" cy="992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080" tIns="34043" rIns="68080" bIns="34043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1-sezgir element  </a:t>
            </a:r>
          </a:p>
          <a:p>
            <a:pPr algn="just" eaLnBrk="1" hangingPunct="1"/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2-bisim </a:t>
            </a:r>
            <a:r>
              <a:rPr lang="en-US" altLang="ru-RU" sz="15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qabul</a:t>
            </a:r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5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qilgich</a:t>
            </a:r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just" eaLnBrk="1" hangingPunct="1"/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3-bosim </a:t>
            </a:r>
            <a:r>
              <a:rPr lang="en-US" altLang="ru-RU" sz="15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</a:t>
            </a:r>
            <a:endParaRPr lang="en-US" altLang="ru-RU" sz="1500" dirty="0">
              <a:solidFill>
                <a:srgbClr val="4F81BD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hangingPunct="1"/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4-bosim </a:t>
            </a:r>
            <a:r>
              <a:rPr lang="en-US" altLang="ru-RU" sz="15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o`lchash</a:t>
            </a:r>
            <a:r>
              <a:rPr lang="en-US" altLang="ru-RU" sz="1500" dirty="0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ru-RU" sz="1500" dirty="0" err="1">
                <a:solidFill>
                  <a:srgbClr val="4F81BD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o`zgartgichi</a:t>
            </a:r>
            <a:endParaRPr lang="ru-RU" altLang="ru-RU" sz="1500" dirty="0">
              <a:solidFill>
                <a:srgbClr val="4F81BD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4BCDA18-3E71-4A15-B071-E1821A2DE8D0}"/>
              </a:ext>
            </a:extLst>
          </p:cNvPr>
          <p:cNvSpPr/>
          <p:nvPr/>
        </p:nvSpPr>
        <p:spPr>
          <a:xfrm>
            <a:off x="899592" y="5559623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21. “Pressure measurement illustration” prompt, Google Images, </a:t>
            </a:r>
            <a:r>
              <a:rPr lang="en-US" sz="1200" dirty="0" err="1"/>
              <a:t>Studbooks.Net</a:t>
            </a:r>
            <a:r>
              <a:rPr lang="en-US" sz="1200" dirty="0"/>
              <a:t>, n.d. https://studbooks.net/imag_/39/241081/image001.jpg</a:t>
            </a:r>
            <a:endParaRPr lang="ru-RU" sz="1200" dirty="0"/>
          </a:p>
        </p:txBody>
      </p:sp>
      <p:sp>
        <p:nvSpPr>
          <p:cNvPr id="9" name="10-конечная звезда 3">
            <a:extLst>
              <a:ext uri="{FF2B5EF4-FFF2-40B4-BE49-F238E27FC236}">
                <a16:creationId xmlns:a16="http://schemas.microsoft.com/office/drawing/2014/main" id="{986C57FA-A577-4916-BED5-8FF1E9BC40FB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29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43857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CF70132-C996-4CA0-A9DE-ABBA8B0EC9F7}"/>
              </a:ext>
            </a:extLst>
          </p:cNvPr>
          <p:cNvSpPr/>
          <p:nvPr/>
        </p:nvSpPr>
        <p:spPr>
          <a:xfrm>
            <a:off x="251520" y="244872"/>
            <a:ext cx="8748464" cy="9541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Analogli</a:t>
            </a:r>
            <a:r>
              <a:rPr lang="en-US" sz="2800" b="1" dirty="0"/>
              <a:t> </a:t>
            </a:r>
            <a:r>
              <a:rPr lang="en-US" sz="2800" b="1" dirty="0" err="1"/>
              <a:t>elektr</a:t>
            </a:r>
            <a:r>
              <a:rPr lang="en-US" sz="2800" b="1" dirty="0"/>
              <a:t> signal </a:t>
            </a:r>
            <a:r>
              <a:rPr lang="en-US" sz="2800" b="1" dirty="0" err="1"/>
              <a:t>shaklidagi</a:t>
            </a:r>
            <a:r>
              <a:rPr lang="en-US" sz="2800" b="1" dirty="0"/>
              <a:t> </a:t>
            </a:r>
            <a:r>
              <a:rPr lang="en-US" sz="2800" b="1" dirty="0" err="1"/>
              <a:t>ma'lumotni</a:t>
            </a:r>
            <a:r>
              <a:rPr lang="en-US" sz="2800" b="1" dirty="0"/>
              <a:t> </a:t>
            </a:r>
            <a:r>
              <a:rPr lang="en-US" sz="2800" b="1" dirty="0" err="1"/>
              <a:t>masofaga</a:t>
            </a:r>
            <a:r>
              <a:rPr lang="en-US" sz="2800" b="1" dirty="0"/>
              <a:t> </a:t>
            </a:r>
            <a:r>
              <a:rPr lang="en-US" sz="2800" b="1" dirty="0" err="1"/>
              <a:t>uzatish</a:t>
            </a:r>
            <a:r>
              <a:rPr lang="en-US" sz="2800" b="1" dirty="0"/>
              <a:t> </a:t>
            </a:r>
            <a:r>
              <a:rPr lang="en-US" sz="2800" b="1" dirty="0" err="1"/>
              <a:t>manometrlari</a:t>
            </a:r>
            <a:endParaRPr lang="ru-RU" sz="2800" b="1" dirty="0"/>
          </a:p>
        </p:txBody>
      </p:sp>
      <p:graphicFrame>
        <p:nvGraphicFramePr>
          <p:cNvPr id="7" name="Схема 6">
            <a:extLst>
              <a:ext uri="{FF2B5EF4-FFF2-40B4-BE49-F238E27FC236}">
                <a16:creationId xmlns:a16="http://schemas.microsoft.com/office/drawing/2014/main" id="{F8C7D6E6-92B6-4DC0-AE8E-CCBBA90F5C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5808961"/>
              </p:ext>
            </p:extLst>
          </p:nvPr>
        </p:nvGraphicFramePr>
        <p:xfrm>
          <a:off x="251520" y="1397000"/>
          <a:ext cx="8748464" cy="521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BCFE6DB6-09C1-4677-AF0A-C2D8FCE61E03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0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91304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8">
            <a:extLst>
              <a:ext uri="{FF2B5EF4-FFF2-40B4-BE49-F238E27FC236}">
                <a16:creationId xmlns:a16="http://schemas.microsoft.com/office/drawing/2014/main" id="{5D241F79-B2AF-4E4D-8F61-FD5D043B18D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75856" y="138110"/>
            <a:ext cx="4968552" cy="438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68153" tIns="34078" rIns="68153" bIns="34078" anchor="ctr">
            <a:spAutoFit/>
          </a:bodyPr>
          <a:lstStyle/>
          <a:p>
            <a:pPr algn="ctr"/>
            <a:r>
              <a:rPr lang="en-US" b="1" dirty="0">
                <a:solidFill>
                  <a:prstClr val="black"/>
                </a:solidFill>
                <a:cs typeface="Arial" pitchFamily="34" charset="0"/>
              </a:rPr>
              <a:t>KTP5 </a:t>
            </a:r>
            <a:r>
              <a:rPr lang="en-US" b="1" dirty="0" err="1">
                <a:solidFill>
                  <a:prstClr val="black"/>
                </a:solidFill>
                <a:cs typeface="Arial" pitchFamily="34" charset="0"/>
              </a:rPr>
              <a:t>markali</a:t>
            </a:r>
            <a:r>
              <a:rPr lang="en-US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b="1" dirty="0" err="1">
                <a:solidFill>
                  <a:prstClr val="black"/>
                </a:solidFill>
                <a:cs typeface="Arial" pitchFamily="34" charset="0"/>
              </a:rPr>
              <a:t>bosim</a:t>
            </a:r>
            <a:r>
              <a:rPr lang="en-US" b="1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US" b="1" dirty="0" err="1">
                <a:solidFill>
                  <a:prstClr val="black"/>
                </a:solidFill>
                <a:cs typeface="Arial" pitchFamily="34" charset="0"/>
              </a:rPr>
              <a:t>o`zgartkichi</a:t>
            </a:r>
            <a:endParaRPr lang="ru-RU" sz="2000" dirty="0">
              <a:solidFill>
                <a:srgbClr val="FFFF00"/>
              </a:solidFill>
              <a:cs typeface="Arial" pitchFamily="34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E4F8448C-B77A-477E-A575-64A3CA1ED8A4}"/>
              </a:ext>
            </a:extLst>
          </p:cNvPr>
          <p:cNvSpPr/>
          <p:nvPr/>
        </p:nvSpPr>
        <p:spPr>
          <a:xfrm>
            <a:off x="323528" y="692696"/>
            <a:ext cx="8640452" cy="185751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AU" sz="1800" b="1" dirty="0">
                <a:solidFill>
                  <a:prstClr val="black"/>
                </a:solidFill>
                <a:cs typeface="Arial" pitchFamily="34" charset="0"/>
              </a:rPr>
              <a:t>Qo'llanish </a:t>
            </a:r>
            <a:r>
              <a:rPr lang="en-AU" sz="1800" b="1" dirty="0" err="1">
                <a:solidFill>
                  <a:prstClr val="black"/>
                </a:solidFill>
                <a:cs typeface="Arial" pitchFamily="34" charset="0"/>
              </a:rPr>
              <a:t>sohasi</a:t>
            </a:r>
            <a:r>
              <a:rPr lang="en-AU" sz="1800" b="1" dirty="0">
                <a:solidFill>
                  <a:prstClr val="black"/>
                </a:solidFill>
                <a:cs typeface="Arial" pitchFamily="34" charset="0"/>
              </a:rPr>
              <a:t>:</a:t>
            </a:r>
          </a:p>
          <a:p>
            <a:pPr algn="just"/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  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Issiqlik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punktlari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issiqlik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energiyasini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hisobga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olish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stantsiyalari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issiqlik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elektr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stantsiyalari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taqsimsh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tarmoqlari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(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suv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bug',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gaz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boshqalar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),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sozlanuvchan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elektr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uzatmaga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ega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nasos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stantsiyalari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jarayonlarni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boshqarish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tartibga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solish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tizimlari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neft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gaz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nasos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stantsiyalari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oziq-ovqat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kimyo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gaz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sanoati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korxonalari</a:t>
            </a:r>
            <a:r>
              <a:rPr lang="ru-RU" sz="1800" dirty="0">
                <a:solidFill>
                  <a:prstClr val="black"/>
                </a:solidFill>
                <a:cs typeface="Arial" pitchFamily="34" charset="0"/>
              </a:rPr>
              <a:t> </a:t>
            </a: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48386A93-C3BB-405F-947D-B969CE031386}"/>
              </a:ext>
            </a:extLst>
          </p:cNvPr>
          <p:cNvSpPr/>
          <p:nvPr/>
        </p:nvSpPr>
        <p:spPr>
          <a:xfrm>
            <a:off x="323528" y="2689665"/>
            <a:ext cx="8640452" cy="1482552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AU" sz="1800" b="1" dirty="0">
                <a:solidFill>
                  <a:prstClr val="black"/>
                </a:solidFill>
                <a:cs typeface="Arial" pitchFamily="34" charset="0"/>
              </a:rPr>
              <a:t>Qo`llanilishi: </a:t>
            </a:r>
          </a:p>
          <a:p>
            <a:pPr algn="just"/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     titan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zanglamaydigan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po'latlarga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neytral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bo'lgan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muhitning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(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gaz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, bug',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suyuqlik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)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ortiqcha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bosimini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o'lchash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va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uni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doimiy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ravishda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o`zgarmas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tok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yoki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kuchlanish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ko`rinishidagi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umumlashgan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chiqish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signaliga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o'zgartirish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uchun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 </a:t>
            </a:r>
            <a:r>
              <a:rPr lang="en-AU" sz="1800" dirty="0" err="1">
                <a:solidFill>
                  <a:prstClr val="black"/>
                </a:solidFill>
                <a:cs typeface="Arial" pitchFamily="34" charset="0"/>
              </a:rPr>
              <a:t>ishlatiladi</a:t>
            </a:r>
            <a:r>
              <a:rPr lang="en-AU" sz="1800" dirty="0">
                <a:solidFill>
                  <a:prstClr val="black"/>
                </a:solidFill>
                <a:cs typeface="Arial" pitchFamily="34" charset="0"/>
              </a:rPr>
              <a:t>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3F12417-D3CD-4D61-A2F2-EB46A5FB194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902" r="26981"/>
          <a:stretch/>
        </p:blipFill>
        <p:spPr>
          <a:xfrm>
            <a:off x="1321870" y="4243146"/>
            <a:ext cx="1222512" cy="181332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CA9904F-61F0-427E-A450-FC952EB83DFF}"/>
              </a:ext>
            </a:extLst>
          </p:cNvPr>
          <p:cNvSpPr/>
          <p:nvPr/>
        </p:nvSpPr>
        <p:spPr>
          <a:xfrm>
            <a:off x="179512" y="6061225"/>
            <a:ext cx="344213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22. “Pressure transmitter illustration” prompt, Google Images, </a:t>
            </a:r>
            <a:r>
              <a:rPr lang="en-US" sz="1200" dirty="0" err="1"/>
              <a:t>Teplokip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 https://teplokip.narod.ru/olderfiles/3/KRT-5.jpg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F8981EB9-9F5C-42B6-8311-9E1FCBF05B19}"/>
              </a:ext>
            </a:extLst>
          </p:cNvPr>
          <p:cNvSpPr/>
          <p:nvPr/>
        </p:nvSpPr>
        <p:spPr>
          <a:xfrm>
            <a:off x="3621651" y="5939984"/>
            <a:ext cx="55446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23. “Pressure transmitter illustration” prompt, Google Images, </a:t>
            </a:r>
            <a:r>
              <a:rPr lang="en-US" sz="1200" dirty="0" err="1"/>
              <a:t>Teplokip</a:t>
            </a:r>
            <a:r>
              <a:rPr lang="en-US" sz="1200" dirty="0"/>
              <a:t>, n.d. https://i.siteapi.org/E4C47Ipb-62drG191lkFfzi80R8=/fit-in/1024x768/center/top/bdd05c97515932a.s.siteapi.org/img/d180e5a67bfe16fbf9ec73e31480312c932bb1bf.jpg</a:t>
            </a:r>
            <a:endParaRPr lang="ru-RU" sz="12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1874A6D-E80F-46FF-AB45-C2C7F13ED06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774" r="11826"/>
          <a:stretch/>
        </p:blipFill>
        <p:spPr>
          <a:xfrm>
            <a:off x="6116293" y="4260137"/>
            <a:ext cx="1038624" cy="1639933"/>
          </a:xfrm>
          <a:prstGeom prst="rect">
            <a:avLst/>
          </a:prstGeom>
        </p:spPr>
      </p:pic>
      <p:sp>
        <p:nvSpPr>
          <p:cNvPr id="13" name="10-конечная звезда 3">
            <a:extLst>
              <a:ext uri="{FF2B5EF4-FFF2-40B4-BE49-F238E27FC236}">
                <a16:creationId xmlns:a16="http://schemas.microsoft.com/office/drawing/2014/main" id="{30CD56A8-A389-4E06-BE32-16638B3CC63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31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2196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6F9CC40F-EF74-41D6-A18C-E94AE41C262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195736" y="341534"/>
            <a:ext cx="4896544" cy="927225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Bosim</a:t>
            </a:r>
            <a:r>
              <a:rPr lang="en-US" sz="3200" b="1" dirty="0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anose="020B0604020202020204" pitchFamily="34" charset="0"/>
                <a:ea typeface="+mn-ea"/>
                <a:cs typeface="Arial" pitchFamily="34" charset="0"/>
              </a:rPr>
              <a:t>datchik-relelari</a:t>
            </a:r>
            <a:endParaRPr lang="ru-RU" sz="3200" b="1" dirty="0">
              <a:solidFill>
                <a:prstClr val="black"/>
              </a:solidFill>
              <a:latin typeface="Arial" panose="020B0604020202020204" pitchFamily="34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FA6071E5-40CC-4703-A4DA-8EDFF1D4FCEB}"/>
              </a:ext>
            </a:extLst>
          </p:cNvPr>
          <p:cNvSpPr/>
          <p:nvPr/>
        </p:nvSpPr>
        <p:spPr>
          <a:xfrm>
            <a:off x="229816" y="1366212"/>
            <a:ext cx="5328592" cy="27003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Qo`llanilishi: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kemalarda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temir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yo'l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avtomobil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transportida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shuningdek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statsionar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qurilmalarda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boshqa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tizim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qurilmalarda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ishlatiladigan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sovutish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moslamalarida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suyuq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gazsimon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muhitning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bosimini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nazorat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qilish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rostlash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uchun</a:t>
            </a:r>
            <a:endParaRPr lang="ru-RU" sz="2200" dirty="0"/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FDB12687-094E-408F-A0D5-1F45A4E5AAC0}"/>
              </a:ext>
            </a:extLst>
          </p:cNvPr>
          <p:cNvSpPr/>
          <p:nvPr/>
        </p:nvSpPr>
        <p:spPr>
          <a:xfrm>
            <a:off x="229816" y="4460184"/>
            <a:ext cx="5328592" cy="189838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Nazorat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qilinadigan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muhit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: freon,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havo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,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moy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va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boshqa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noagressiv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bo'lmagan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muhitlar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. DEM102-1-01A, DEM102-2-05A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asboblari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uchun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boshqariladigan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muhit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ammiak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bo'lishi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 </a:t>
            </a:r>
            <a:r>
              <a:rPr lang="en-AU" sz="2200" dirty="0" err="1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mumkin</a:t>
            </a:r>
            <a:r>
              <a:rPr lang="en-AU" sz="2200" dirty="0">
                <a:solidFill>
                  <a:prstClr val="black"/>
                </a:solidFill>
                <a:latin typeface="Arial" panose="020B0604020202020204" pitchFamily="34" charset="0"/>
                <a:cs typeface="Arial" pitchFamily="34" charset="0"/>
              </a:rPr>
              <a:t>.</a:t>
            </a:r>
            <a:endParaRPr lang="ru-RU" sz="2200" dirty="0">
              <a:solidFill>
                <a:prstClr val="black"/>
              </a:solidFill>
              <a:latin typeface="Arial" panose="020B0604020202020204" pitchFamily="34" charset="0"/>
              <a:cs typeface="Arial" pitchFamily="34" charset="0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E587050-290C-42AB-B755-4ABB047E0A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7889" y="4398056"/>
            <a:ext cx="2061357" cy="1920955"/>
          </a:xfrm>
          <a:prstGeom prst="rect">
            <a:avLst/>
          </a:prstGeom>
        </p:spPr>
      </p:pic>
      <p:pic>
        <p:nvPicPr>
          <p:cNvPr id="8194" name="Picture 2" descr="Устройства для измерения давления в Сарыке - страница 5">
            <a:extLst>
              <a:ext uri="{FF2B5EF4-FFF2-40B4-BE49-F238E27FC236}">
                <a16:creationId xmlns:a16="http://schemas.microsoft.com/office/drawing/2014/main" id="{0656FAD0-0A75-4ACB-8E98-8653AB0F11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1013" y="1268758"/>
            <a:ext cx="2413581" cy="24135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C9F14A90-1C4F-4741-98ED-F964AF5637D2}"/>
              </a:ext>
            </a:extLst>
          </p:cNvPr>
          <p:cNvSpPr/>
          <p:nvPr/>
        </p:nvSpPr>
        <p:spPr>
          <a:xfrm>
            <a:off x="5544616" y="3717032"/>
            <a:ext cx="37079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24. “Pressure measurement illustration” prompt, Google Images, </a:t>
            </a:r>
            <a:r>
              <a:rPr lang="en-US" sz="1200" dirty="0" err="1"/>
              <a:t>Img.Bizorg.Su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https://img.bizorg.su/goods/376/039/s_3760395.jpg</a:t>
            </a:r>
            <a:endParaRPr lang="ru-RU" sz="12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5AFD8BA-B98C-4B98-A208-07559321A882}"/>
              </a:ext>
            </a:extLst>
          </p:cNvPr>
          <p:cNvSpPr/>
          <p:nvPr/>
        </p:nvSpPr>
        <p:spPr>
          <a:xfrm>
            <a:off x="3131841" y="6455389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Fig. 25. “Pressure measurement illustration” prompt, Google Images, </a:t>
            </a:r>
            <a:r>
              <a:rPr lang="en-US" sz="1200" dirty="0" err="1"/>
              <a:t>Metr-Sm.Ru</a:t>
            </a:r>
            <a:r>
              <a:rPr lang="en-US" sz="1200" dirty="0"/>
              <a:t>, n.d.</a:t>
            </a:r>
            <a:br>
              <a:rPr lang="en-US" sz="1200" dirty="0"/>
            </a:br>
            <a:r>
              <a:rPr lang="en-US" sz="1200" dirty="0"/>
              <a:t> https://www.metr-sm.ru/edimg/Image/-57-500x500.png</a:t>
            </a:r>
            <a:endParaRPr lang="ru-RU" sz="1200" dirty="0"/>
          </a:p>
        </p:txBody>
      </p:sp>
      <p:sp>
        <p:nvSpPr>
          <p:cNvPr id="12" name="10-конечная звезда 3">
            <a:extLst>
              <a:ext uri="{FF2B5EF4-FFF2-40B4-BE49-F238E27FC236}">
                <a16:creationId xmlns:a16="http://schemas.microsoft.com/office/drawing/2014/main" id="{81862396-37DD-4658-A6A9-E596EF045F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32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32358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3894DDC-E545-4A61-99B5-24D28202CA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9512" y="0"/>
            <a:ext cx="8964488" cy="6885384"/>
          </a:xfrm>
        </p:spPr>
        <p:txBody>
          <a:bodyPr rtlCol="0">
            <a:noAutofit/>
          </a:bodyPr>
          <a:lstStyle/>
          <a:p>
            <a:pPr marL="0" indent="0" algn="ctr" eaLnBrk="1" fontAlgn="auto" hangingPunct="1">
              <a:spcAft>
                <a:spcPts val="0"/>
              </a:spcAft>
              <a:buNone/>
              <a:defRPr/>
            </a:pP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Foydalanilgan</a:t>
            </a:r>
            <a:r>
              <a:rPr lang="en-US" sz="2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adabiyotlar</a:t>
            </a:r>
            <a:endParaRPr lang="en-US" sz="22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O’lchash usullari va vositalari,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A.A.Mamajonov, M.O.Sattarov, D.V.Xakimov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Toshkent “NIF MSh” -2020 y. 254 b.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Mеtrоlоgiya asoslari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O’quv qo’llanma.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Ismаtullаеv P.R., Qodirova Sh.A.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 T.: </a:t>
            </a:r>
            <a:r>
              <a:rPr lang="en-US" sz="1600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Tafakkur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Extremum –Press, 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Fizikaviy-kimyoviy o’lchashlar, O’quv qo’llanma. IsmаtullаеvP.R. va boshq. </a:t>
            </a:r>
            <a:r>
              <a:rPr lang="en-US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uz-Cyrl-UZ" sz="16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T.: TDTU, 2007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uz-Cyrl-UZ" dirty="0">
                <a:solidFill>
                  <a:srgbClr val="002060"/>
                </a:solidFill>
              </a:rPr>
              <a:t>Issiqlik texnikasida o’lchashlar. O’quv qo’llanma. Ismаtullаеv P.R., A’zamov A.A. va boshq.– T.: TDTU, 2007.</a:t>
            </a: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Studfile.net. “U-tube manometer illustration.” *Google Images*, n.d. https://studfile.net/.../img-K10a3q.png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Prom.ua. “Industrial pressure gauge image.” *Google Images*, n.d. https://images.prom.ua/.../4227304684_w200_h200_manovakuummetry-dvuhtrubnye.jpg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</a:rPr>
              <a:t>RosCSM</a:t>
            </a:r>
            <a:r>
              <a:rPr lang="en-US" dirty="0">
                <a:solidFill>
                  <a:srgbClr val="002060"/>
                </a:solidFill>
              </a:rPr>
              <a:t> / </a:t>
            </a:r>
            <a:r>
              <a:rPr lang="en-US" dirty="0" err="1">
                <a:solidFill>
                  <a:srgbClr val="002060"/>
                </a:solidFill>
              </a:rPr>
              <a:t>Meratest</a:t>
            </a:r>
            <a:r>
              <a:rPr lang="en-US" dirty="0">
                <a:solidFill>
                  <a:srgbClr val="002060"/>
                </a:solidFill>
              </a:rPr>
              <a:t>. “Piston-type pressure gauge photo.” *Google Images*, n.d.  https://meratest.ru/.../3539_2537aa4b3f3c501cd1ac9e64586af45d.jpg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Dwyer Instruments. “Differential manometer diagram.” *Google Images*, n.d. https://dwyer.ru/.../stat_MarkII_2.gif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</a:rPr>
              <a:t>OpenAI</a:t>
            </a:r>
            <a:r>
              <a:rPr lang="en-US" dirty="0">
                <a:solidFill>
                  <a:srgbClr val="002060"/>
                </a:solidFill>
              </a:rPr>
              <a:t>. “Pressure measurement illustration.” *Google Images*, n.d.  https://encrypted-tbn2.gstatic.com/.../images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</a:rPr>
              <a:t>Souz-Pribor</a:t>
            </a:r>
            <a:r>
              <a:rPr lang="en-US" dirty="0">
                <a:solidFill>
                  <a:srgbClr val="002060"/>
                </a:solidFill>
              </a:rPr>
              <a:t>. “Differential manometer photo.” *Google Images*, n.d. https://souz-pribor.ru/.../DSP_160_M1.jpg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>
                <a:solidFill>
                  <a:srgbClr val="002060"/>
                </a:solidFill>
              </a:rPr>
              <a:t>Yokogawa Corporation. “Digital Yokogawa manometer image.” *Google Images*, n.d. https://xgeqpt.com/.../s-l1600_5fb07289-2c40-49ea-b0db-90a639f0d927.webp</a:t>
            </a:r>
            <a:endParaRPr lang="ru-RU" dirty="0">
              <a:solidFill>
                <a:srgbClr val="002060"/>
              </a:solidFill>
            </a:endParaRPr>
          </a:p>
          <a:p>
            <a:pPr algn="just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Font typeface="+mj-lt"/>
              <a:buAutoNum type="arabicPeriod"/>
              <a:defRPr/>
            </a:pPr>
            <a:r>
              <a:rPr lang="en-US" dirty="0" err="1">
                <a:solidFill>
                  <a:srgbClr val="002060"/>
                </a:solidFill>
              </a:rPr>
              <a:t>Teplokip</a:t>
            </a:r>
            <a:r>
              <a:rPr lang="en-US" dirty="0">
                <a:solidFill>
                  <a:srgbClr val="002060"/>
                </a:solidFill>
              </a:rPr>
              <a:t>. “Pressure transmitter image.” *Google Images*, n.d.</a:t>
            </a:r>
            <a:r>
              <a:rPr lang="uz-Cyrl-UZ" dirty="0">
                <a:solidFill>
                  <a:srgbClr val="002060"/>
                </a:solidFill>
              </a:rPr>
              <a:t> </a:t>
            </a:r>
            <a:r>
              <a:rPr lang="en-US" dirty="0">
                <a:solidFill>
                  <a:srgbClr val="002060"/>
                </a:solidFill>
              </a:rPr>
              <a:t>https://teplokip.narod.ru/.../KRT-5.jpg</a:t>
            </a:r>
            <a:endParaRPr lang="ru-RU" dirty="0">
              <a:solidFill>
                <a:srgbClr val="002060"/>
              </a:solidFill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 algn="just" eaLnBrk="1" fontAlgn="auto" hangingPunct="1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defRPr/>
            </a:pPr>
            <a:endParaRPr lang="en-US" sz="1800" dirty="0">
              <a:solidFill>
                <a:srgbClr val="002060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48A89242-73D5-4A3A-B974-BF048D014F0A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33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ACB88911-E52C-497C-884E-4FCAA319DD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746977"/>
            <a:ext cx="7886700" cy="2762153"/>
          </a:xfrm>
        </p:spPr>
        <p:txBody>
          <a:bodyPr rtlCol="0">
            <a:normAutofit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r>
              <a:rPr lang="ru-RU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!!</a:t>
            </a:r>
            <a:endParaRPr lang="en-US" sz="80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Нижний колонтитул 1">
            <a:extLst>
              <a:ext uri="{FF2B5EF4-FFF2-40B4-BE49-F238E27FC236}">
                <a16:creationId xmlns:a16="http://schemas.microsoft.com/office/drawing/2014/main" id="{3A29664F-F69C-4422-9E5F-B4AC597D13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864399" y="6547999"/>
            <a:ext cx="1620788" cy="365125"/>
          </a:xfrm>
        </p:spPr>
        <p:txBody>
          <a:bodyPr/>
          <a:lstStyle/>
          <a:p>
            <a:pPr>
              <a:defRPr/>
            </a:pPr>
            <a:r>
              <a:rPr lang="en-US" sz="1400" dirty="0">
                <a:solidFill>
                  <a:srgbClr val="002060"/>
                </a:solidFill>
              </a:rPr>
              <a:t>© </a:t>
            </a:r>
            <a:r>
              <a:rPr lang="en-US" sz="1400" dirty="0" err="1">
                <a:solidFill>
                  <a:srgbClr val="002060"/>
                </a:solidFill>
              </a:rPr>
              <a:t>B.Khamdamov</a:t>
            </a:r>
            <a:r>
              <a:rPr lang="en-US" sz="1400" dirty="0">
                <a:solidFill>
                  <a:srgbClr val="002060"/>
                </a:solidFill>
              </a:rPr>
              <a:t> </a:t>
            </a:r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4" name="10-конечная звезда 3">
            <a:extLst>
              <a:ext uri="{FF2B5EF4-FFF2-40B4-BE49-F238E27FC236}">
                <a16:creationId xmlns:a16="http://schemas.microsoft.com/office/drawing/2014/main" id="{1C7F50C4-DBFC-4EB9-B32B-D0825B3DD348}"/>
              </a:ext>
            </a:extLst>
          </p:cNvPr>
          <p:cNvSpPr/>
          <p:nvPr/>
        </p:nvSpPr>
        <p:spPr>
          <a:xfrm>
            <a:off x="8485187" y="6244034"/>
            <a:ext cx="658813" cy="641350"/>
          </a:xfrm>
          <a:prstGeom prst="star10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3</a:t>
            </a:r>
            <a:r>
              <a:rPr lang="uz-Cyrl-UZ" sz="2000" dirty="0">
                <a:solidFill>
                  <a:schemeClr val="tx1"/>
                </a:solidFill>
                <a:latin typeface="Palatino Linotype" panose="02040502050505030304" pitchFamily="18" charset="0"/>
              </a:rPr>
              <a:t>4</a:t>
            </a:r>
            <a:endParaRPr lang="ru-RU" sz="2000" dirty="0">
              <a:solidFill>
                <a:schemeClr val="tx1"/>
              </a:solidFill>
              <a:latin typeface="Palatino Linotype" panose="02040502050505030304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19340</TotalTime>
  <Words>3774</Words>
  <Application>Microsoft Office PowerPoint</Application>
  <PresentationFormat>Экран (4:3)</PresentationFormat>
  <Paragraphs>312</Paragraphs>
  <Slides>34</Slides>
  <Notes>2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3" baseType="lpstr">
      <vt:lpstr>Arial</vt:lpstr>
      <vt:lpstr>Calibri</vt:lpstr>
      <vt:lpstr>Palatino Linotype</vt:lpstr>
      <vt:lpstr>Times New Roman</vt:lpstr>
      <vt:lpstr>Wingdings</vt:lpstr>
      <vt:lpstr>Wingdings 2</vt:lpstr>
      <vt:lpstr>Wingdings 3</vt:lpstr>
      <vt:lpstr>Легкий дым</vt:lpstr>
      <vt:lpstr>Equation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Suyuqlikli manometrlar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Bosim datchik-relelari</vt:lpstr>
      <vt:lpstr>Презентация PowerPoint</vt:lpstr>
      <vt:lpstr>Презентация PowerPoint</vt:lpstr>
    </vt:vector>
  </TitlesOfParts>
  <Company>UzDAEWOOauto Co.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Bakhrom Khamdamov</dc:creator>
  <cp:lastModifiedBy>Bakhrom Khamdamov</cp:lastModifiedBy>
  <cp:revision>875</cp:revision>
  <cp:lastPrinted>2017-11-03T05:24:17Z</cp:lastPrinted>
  <dcterms:created xsi:type="dcterms:W3CDTF">2004-09-03T10:58:13Z</dcterms:created>
  <dcterms:modified xsi:type="dcterms:W3CDTF">2025-10-24T18:16:18Z</dcterms:modified>
</cp:coreProperties>
</file>