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6191" r:id="rId1"/>
  </p:sldMasterIdLst>
  <p:notesMasterIdLst>
    <p:notesMasterId r:id="rId41"/>
  </p:notesMasterIdLst>
  <p:handoutMasterIdLst>
    <p:handoutMasterId r:id="rId42"/>
  </p:handoutMasterIdLst>
  <p:sldIdLst>
    <p:sldId id="422" r:id="rId2"/>
    <p:sldId id="423" r:id="rId3"/>
    <p:sldId id="424" r:id="rId4"/>
    <p:sldId id="647" r:id="rId5"/>
    <p:sldId id="674" r:id="rId6"/>
    <p:sldId id="693" r:id="rId7"/>
    <p:sldId id="690" r:id="rId8"/>
    <p:sldId id="692" r:id="rId9"/>
    <p:sldId id="675" r:id="rId10"/>
    <p:sldId id="694" r:id="rId11"/>
    <p:sldId id="676" r:id="rId12"/>
    <p:sldId id="696" r:id="rId13"/>
    <p:sldId id="703" r:id="rId14"/>
    <p:sldId id="697" r:id="rId15"/>
    <p:sldId id="699" r:id="rId16"/>
    <p:sldId id="700" r:id="rId17"/>
    <p:sldId id="701" r:id="rId18"/>
    <p:sldId id="704" r:id="rId19"/>
    <p:sldId id="705" r:id="rId20"/>
    <p:sldId id="707" r:id="rId21"/>
    <p:sldId id="708" r:id="rId22"/>
    <p:sldId id="728" r:id="rId23"/>
    <p:sldId id="726" r:id="rId24"/>
    <p:sldId id="716" r:id="rId25"/>
    <p:sldId id="717" r:id="rId26"/>
    <p:sldId id="732" r:id="rId27"/>
    <p:sldId id="734" r:id="rId28"/>
    <p:sldId id="723" r:id="rId29"/>
    <p:sldId id="399" r:id="rId30"/>
    <p:sldId id="401" r:id="rId31"/>
    <p:sldId id="404" r:id="rId32"/>
    <p:sldId id="400" r:id="rId33"/>
    <p:sldId id="405" r:id="rId34"/>
    <p:sldId id="406" r:id="rId35"/>
    <p:sldId id="402" r:id="rId36"/>
    <p:sldId id="403" r:id="rId37"/>
    <p:sldId id="291" r:id="rId38"/>
    <p:sldId id="425" r:id="rId39"/>
    <p:sldId id="427" r:id="rId40"/>
  </p:sldIdLst>
  <p:sldSz cx="9144000" cy="6858000" type="screen4x3"/>
  <p:notesSz cx="4416425" cy="6684963"/>
  <p:defaultTextStyle>
    <a:defPPr>
      <a:defRPr lang="ru-RU"/>
    </a:defPPr>
    <a:lvl1pPr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mn-ea"/>
        <a:cs typeface="+mn-cs"/>
      </a:defRPr>
    </a:lvl5pPr>
    <a:lvl6pPr marL="2286000" algn="l" defTabSz="914400" rtl="0" eaLnBrk="1" latinLnBrk="0" hangingPunct="1">
      <a:defRPr sz="2400" kern="1200">
        <a:solidFill>
          <a:schemeClr val="tx1"/>
        </a:solidFill>
        <a:latin typeface="Arial" panose="020B0604020202020204" pitchFamily="34" charset="0"/>
        <a:ea typeface="+mn-ea"/>
        <a:cs typeface="+mn-cs"/>
      </a:defRPr>
    </a:lvl6pPr>
    <a:lvl7pPr marL="2743200" algn="l" defTabSz="914400" rtl="0" eaLnBrk="1" latinLnBrk="0" hangingPunct="1">
      <a:defRPr sz="2400" kern="1200">
        <a:solidFill>
          <a:schemeClr val="tx1"/>
        </a:solidFill>
        <a:latin typeface="Arial" panose="020B0604020202020204" pitchFamily="34" charset="0"/>
        <a:ea typeface="+mn-ea"/>
        <a:cs typeface="+mn-cs"/>
      </a:defRPr>
    </a:lvl7pPr>
    <a:lvl8pPr marL="3200400" algn="l" defTabSz="914400" rtl="0" eaLnBrk="1" latinLnBrk="0" hangingPunct="1">
      <a:defRPr sz="2400" kern="1200">
        <a:solidFill>
          <a:schemeClr val="tx1"/>
        </a:solidFill>
        <a:latin typeface="Arial" panose="020B0604020202020204" pitchFamily="34" charset="0"/>
        <a:ea typeface="+mn-ea"/>
        <a:cs typeface="+mn-cs"/>
      </a:defRPr>
    </a:lvl8pPr>
    <a:lvl9pPr marL="3657600" algn="l" defTabSz="914400" rtl="0" eaLnBrk="1" latinLnBrk="0" hangingPunct="1">
      <a:defRPr sz="2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05">
          <p15:clr>
            <a:srgbClr val="A4A3A4"/>
          </p15:clr>
        </p15:guide>
        <p15:guide id="2" pos="139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khrom Khamdamov" initials="BK" lastIdx="1" clrIdx="0">
    <p:extLst>
      <p:ext uri="{19B8F6BF-5375-455C-9EA6-DF929625EA0E}">
        <p15:presenceInfo xmlns:p15="http://schemas.microsoft.com/office/powerpoint/2012/main" userId="a5ef29303e80b42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33FF"/>
    <a:srgbClr val="EBE7D5"/>
    <a:srgbClr val="F9E1C7"/>
    <a:srgbClr val="C5F1F7"/>
    <a:srgbClr val="FF0000"/>
    <a:srgbClr val="CCECFF"/>
    <a:srgbClr val="D2FCFA"/>
    <a:srgbClr val="00FFFF"/>
    <a:srgbClr val="EB89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086" autoAdjust="0"/>
  </p:normalViewPr>
  <p:slideViewPr>
    <p:cSldViewPr>
      <p:cViewPr varScale="1">
        <p:scale>
          <a:sx n="69" d="100"/>
          <a:sy n="69" d="100"/>
        </p:scale>
        <p:origin x="1236" y="54"/>
      </p:cViewPr>
      <p:guideLst>
        <p:guide orient="horz" pos="2160"/>
        <p:guide pos="2880"/>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2" d="100"/>
          <a:sy n="72" d="100"/>
        </p:scale>
        <p:origin x="-3018" y="-96"/>
      </p:cViewPr>
      <p:guideLst>
        <p:guide orient="horz" pos="2105"/>
        <p:guide pos="139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4BBD5A-5C52-4A1E-BE55-B8DE658F500D}" type="doc">
      <dgm:prSet loTypeId="urn:microsoft.com/office/officeart/2005/8/layout/vList6" loCatId="list" qsTypeId="urn:microsoft.com/office/officeart/2005/8/quickstyle/simple3" qsCatId="simple" csTypeId="urn:microsoft.com/office/officeart/2005/8/colors/accent6_5" csCatId="accent6" phldr="1"/>
      <dgm:spPr/>
      <dgm:t>
        <a:bodyPr/>
        <a:lstStyle/>
        <a:p>
          <a:endParaRPr lang="ru-RU"/>
        </a:p>
      </dgm:t>
    </dgm:pt>
    <dgm:pt modelId="{E3CB4269-3F40-4566-B54C-0DBFF1B753A2}">
      <dgm:prSet phldrT="[Текст]" custT="1"/>
      <dgm:spPr/>
      <dgm:t>
        <a:bodyPr/>
        <a:lstStyle/>
        <a:p>
          <a:r>
            <a:rPr lang="uz-Cyrl-UZ" sz="2400" b="0" dirty="0">
              <a:latin typeface="+mj-lt"/>
            </a:rPr>
            <a:t>Gaz-absorbtsion xromatografiyada eltuvchi gaz sifatida </a:t>
          </a:r>
          <a:endParaRPr lang="ru-RU" sz="2400" b="0" dirty="0">
            <a:latin typeface="+mj-lt"/>
          </a:endParaRPr>
        </a:p>
      </dgm:t>
    </dgm:pt>
    <dgm:pt modelId="{C48F3513-5387-40BF-A062-5D82F574348C}" type="parTrans" cxnId="{A52725AE-14ED-4791-A649-B775E236420B}">
      <dgm:prSet/>
      <dgm:spPr/>
      <dgm:t>
        <a:bodyPr/>
        <a:lstStyle/>
        <a:p>
          <a:endParaRPr lang="ru-RU"/>
        </a:p>
      </dgm:t>
    </dgm:pt>
    <dgm:pt modelId="{6D30E3FB-930E-497C-A8FA-366022CB384A}" type="sibTrans" cxnId="{A52725AE-14ED-4791-A649-B775E236420B}">
      <dgm:prSet/>
      <dgm:spPr/>
      <dgm:t>
        <a:bodyPr/>
        <a:lstStyle/>
        <a:p>
          <a:endParaRPr lang="ru-RU"/>
        </a:p>
      </dgm:t>
    </dgm:pt>
    <dgm:pt modelId="{9AD59DDA-32D9-4E39-AFAE-07081DEE0458}">
      <dgm:prSet phldrT="[Текст]" custT="1"/>
      <dgm:spPr/>
      <dgm:t>
        <a:bodyPr/>
        <a:lstStyle/>
        <a:p>
          <a:r>
            <a:rPr lang="uz-Cyrl-UZ" sz="2000" dirty="0"/>
            <a:t>azot, </a:t>
          </a:r>
          <a:endParaRPr lang="ru-RU" sz="2000" dirty="0"/>
        </a:p>
      </dgm:t>
    </dgm:pt>
    <dgm:pt modelId="{78A4F921-AE5F-4D85-B9D5-BA15A5D58E27}" type="parTrans" cxnId="{495CD2D3-0A38-4287-AB0C-0A1BB93BC88F}">
      <dgm:prSet/>
      <dgm:spPr/>
      <dgm:t>
        <a:bodyPr/>
        <a:lstStyle/>
        <a:p>
          <a:endParaRPr lang="ru-RU"/>
        </a:p>
      </dgm:t>
    </dgm:pt>
    <dgm:pt modelId="{CF0EA6A1-6AEF-4D36-9599-ED19AC05776E}" type="sibTrans" cxnId="{495CD2D3-0A38-4287-AB0C-0A1BB93BC88F}">
      <dgm:prSet/>
      <dgm:spPr/>
      <dgm:t>
        <a:bodyPr/>
        <a:lstStyle/>
        <a:p>
          <a:endParaRPr lang="ru-RU"/>
        </a:p>
      </dgm:t>
    </dgm:pt>
    <dgm:pt modelId="{ECCFB59B-5904-40E5-97CA-CB1CD3DFB3C1}">
      <dgm:prSet phldrT="[Текст]" custT="1"/>
      <dgm:spPr/>
      <dgm:t>
        <a:bodyPr/>
        <a:lstStyle/>
        <a:p>
          <a:r>
            <a:rPr lang="uz-Cyrl-UZ" sz="2000" dirty="0"/>
            <a:t>gеliy</a:t>
          </a:r>
          <a:endParaRPr lang="ru-RU" sz="2000" dirty="0"/>
        </a:p>
      </dgm:t>
    </dgm:pt>
    <dgm:pt modelId="{F0D90B3C-EBAC-45C6-A9D3-65EC3E1D975C}" type="parTrans" cxnId="{5D8A142A-F3C5-4BA2-9324-B44050AB6157}">
      <dgm:prSet/>
      <dgm:spPr/>
      <dgm:t>
        <a:bodyPr/>
        <a:lstStyle/>
        <a:p>
          <a:endParaRPr lang="ru-RU"/>
        </a:p>
      </dgm:t>
    </dgm:pt>
    <dgm:pt modelId="{06DAD665-5142-4B4D-9179-F21410638E58}" type="sibTrans" cxnId="{5D8A142A-F3C5-4BA2-9324-B44050AB6157}">
      <dgm:prSet/>
      <dgm:spPr/>
      <dgm:t>
        <a:bodyPr/>
        <a:lstStyle/>
        <a:p>
          <a:endParaRPr lang="ru-RU"/>
        </a:p>
      </dgm:t>
    </dgm:pt>
    <dgm:pt modelId="{1C734E4D-5D5D-487C-941A-1345FAD3309D}">
      <dgm:prSet phldrT="[Текст]" custT="1"/>
      <dgm:spPr/>
      <dgm:t>
        <a:bodyPr/>
        <a:lstStyle/>
        <a:p>
          <a:r>
            <a:rPr lang="uz-Cyrl-UZ" sz="2800" b="0">
              <a:latin typeface="+mj-lt"/>
            </a:rPr>
            <a:t>Absorbеnt sifatida </a:t>
          </a:r>
          <a:endParaRPr lang="ru-RU" sz="2800" b="0" dirty="0">
            <a:latin typeface="+mj-lt"/>
          </a:endParaRPr>
        </a:p>
      </dgm:t>
    </dgm:pt>
    <dgm:pt modelId="{B31F99A8-2239-4106-8572-9EFC21D218BA}" type="parTrans" cxnId="{DA4978C7-84D6-47A9-B638-862FFE63935D}">
      <dgm:prSet/>
      <dgm:spPr/>
      <dgm:t>
        <a:bodyPr/>
        <a:lstStyle/>
        <a:p>
          <a:endParaRPr lang="ru-RU"/>
        </a:p>
      </dgm:t>
    </dgm:pt>
    <dgm:pt modelId="{43F1DDC8-3B24-493E-BF2B-73DFC9157346}" type="sibTrans" cxnId="{DA4978C7-84D6-47A9-B638-862FFE63935D}">
      <dgm:prSet/>
      <dgm:spPr/>
      <dgm:t>
        <a:bodyPr/>
        <a:lstStyle/>
        <a:p>
          <a:endParaRPr lang="ru-RU"/>
        </a:p>
      </dgm:t>
    </dgm:pt>
    <dgm:pt modelId="{062DB4D4-DD4D-4F6E-98AB-1CD4DC37233D}">
      <dgm:prSet phldrT="[Текст]" custT="1"/>
      <dgm:spPr/>
      <dgm:t>
        <a:bodyPr/>
        <a:lstStyle/>
        <a:p>
          <a:r>
            <a:rPr lang="uz-Cyrl-UZ" sz="2000" dirty="0"/>
            <a:t>aktiv ko‘mir</a:t>
          </a:r>
          <a:endParaRPr lang="ru-RU" sz="2000" dirty="0"/>
        </a:p>
      </dgm:t>
    </dgm:pt>
    <dgm:pt modelId="{606E8DC4-DCBE-49CB-A7EF-32FAE8A0FF4D}" type="parTrans" cxnId="{1AB03249-4738-4BD8-B51D-E9AFB4581A61}">
      <dgm:prSet/>
      <dgm:spPr/>
      <dgm:t>
        <a:bodyPr/>
        <a:lstStyle/>
        <a:p>
          <a:endParaRPr lang="ru-RU"/>
        </a:p>
      </dgm:t>
    </dgm:pt>
    <dgm:pt modelId="{BB7112DD-20B0-4485-9CC8-915DC9D43E9E}" type="sibTrans" cxnId="{1AB03249-4738-4BD8-B51D-E9AFB4581A61}">
      <dgm:prSet/>
      <dgm:spPr/>
      <dgm:t>
        <a:bodyPr/>
        <a:lstStyle/>
        <a:p>
          <a:endParaRPr lang="ru-RU"/>
        </a:p>
      </dgm:t>
    </dgm:pt>
    <dgm:pt modelId="{98FB5086-8385-4957-8D32-A6013DA9EC0F}">
      <dgm:prSet phldrT="[Текст]" custT="1"/>
      <dgm:spPr/>
      <dgm:t>
        <a:bodyPr/>
        <a:lstStyle/>
        <a:p>
          <a:r>
            <a:rPr lang="uz-Cyrl-UZ" sz="2000" dirty="0"/>
            <a:t>xavo</a:t>
          </a:r>
          <a:endParaRPr lang="ru-RU" sz="2000" dirty="0"/>
        </a:p>
      </dgm:t>
    </dgm:pt>
    <dgm:pt modelId="{79EF7AEB-43F4-43E0-81CC-0898F8069BBE}" type="parTrans" cxnId="{266CB29B-6184-4D8C-A0F2-696F7AB284EF}">
      <dgm:prSet/>
      <dgm:spPr/>
      <dgm:t>
        <a:bodyPr/>
        <a:lstStyle/>
        <a:p>
          <a:endParaRPr lang="ru-RU"/>
        </a:p>
      </dgm:t>
    </dgm:pt>
    <dgm:pt modelId="{70243A83-97BB-48E6-9F70-B36D15CDE7B3}" type="sibTrans" cxnId="{266CB29B-6184-4D8C-A0F2-696F7AB284EF}">
      <dgm:prSet/>
      <dgm:spPr/>
      <dgm:t>
        <a:bodyPr/>
        <a:lstStyle/>
        <a:p>
          <a:endParaRPr lang="ru-RU"/>
        </a:p>
      </dgm:t>
    </dgm:pt>
    <dgm:pt modelId="{29058DDE-262C-49D7-BC21-3A73556E1C88}">
      <dgm:prSet phldrT="[Текст]" custT="1"/>
      <dgm:spPr/>
      <dgm:t>
        <a:bodyPr/>
        <a:lstStyle/>
        <a:p>
          <a:r>
            <a:rPr lang="uz-Cyrl-UZ" sz="2000" dirty="0"/>
            <a:t>boshqa gazlardan foydalaniladi</a:t>
          </a:r>
          <a:endParaRPr lang="ru-RU" sz="2000" dirty="0"/>
        </a:p>
      </dgm:t>
    </dgm:pt>
    <dgm:pt modelId="{01DBBD44-4661-48CF-87A0-025C82B731F7}" type="parTrans" cxnId="{94993361-1500-42F4-B507-2C631A610BB2}">
      <dgm:prSet/>
      <dgm:spPr/>
      <dgm:t>
        <a:bodyPr/>
        <a:lstStyle/>
        <a:p>
          <a:endParaRPr lang="ru-RU"/>
        </a:p>
      </dgm:t>
    </dgm:pt>
    <dgm:pt modelId="{D072CCEE-205C-495D-B64D-8F067B0D6C0B}" type="sibTrans" cxnId="{94993361-1500-42F4-B507-2C631A610BB2}">
      <dgm:prSet/>
      <dgm:spPr/>
      <dgm:t>
        <a:bodyPr/>
        <a:lstStyle/>
        <a:p>
          <a:endParaRPr lang="ru-RU"/>
        </a:p>
      </dgm:t>
    </dgm:pt>
    <dgm:pt modelId="{3BFED468-76CF-4C7B-966C-09FF8E74FA50}">
      <dgm:prSet phldrT="[Текст]" custT="1"/>
      <dgm:spPr/>
      <dgm:t>
        <a:bodyPr/>
        <a:lstStyle/>
        <a:p>
          <a:r>
            <a:rPr lang="uz-Cyrl-UZ" sz="2000" dirty="0"/>
            <a:t>silikagеl</a:t>
          </a:r>
          <a:endParaRPr lang="ru-RU" sz="2000" dirty="0"/>
        </a:p>
      </dgm:t>
    </dgm:pt>
    <dgm:pt modelId="{97398004-11DC-4FB0-A6BB-7621750761A8}" type="parTrans" cxnId="{9F4B8DD5-45E2-4F34-9E21-38906BF04464}">
      <dgm:prSet/>
      <dgm:spPr/>
      <dgm:t>
        <a:bodyPr/>
        <a:lstStyle/>
        <a:p>
          <a:endParaRPr lang="ru-RU"/>
        </a:p>
      </dgm:t>
    </dgm:pt>
    <dgm:pt modelId="{4898D8CB-9EC2-4B4E-9F74-3DA5E1882519}" type="sibTrans" cxnId="{9F4B8DD5-45E2-4F34-9E21-38906BF04464}">
      <dgm:prSet/>
      <dgm:spPr/>
      <dgm:t>
        <a:bodyPr/>
        <a:lstStyle/>
        <a:p>
          <a:endParaRPr lang="ru-RU"/>
        </a:p>
      </dgm:t>
    </dgm:pt>
    <dgm:pt modelId="{2396D1DB-69EA-4A7E-B0DF-ADA0E6CE7C4D}">
      <dgm:prSet phldrT="[Текст]" custT="1"/>
      <dgm:spPr/>
      <dgm:t>
        <a:bodyPr/>
        <a:lstStyle/>
        <a:p>
          <a:r>
            <a:rPr lang="uz-Cyrl-UZ" sz="2000" dirty="0"/>
            <a:t>alyumogеl</a:t>
          </a:r>
          <a:endParaRPr lang="ru-RU" sz="2000" dirty="0"/>
        </a:p>
      </dgm:t>
    </dgm:pt>
    <dgm:pt modelId="{D9458C71-0FF9-4F49-8999-0BD4475E9679}" type="parTrans" cxnId="{A7338406-DAAB-486A-A645-7BBCA6E7FC33}">
      <dgm:prSet/>
      <dgm:spPr/>
      <dgm:t>
        <a:bodyPr/>
        <a:lstStyle/>
        <a:p>
          <a:endParaRPr lang="ru-RU"/>
        </a:p>
      </dgm:t>
    </dgm:pt>
    <dgm:pt modelId="{767B4AA0-998F-4CE8-BC61-956596386C6B}" type="sibTrans" cxnId="{A7338406-DAAB-486A-A645-7BBCA6E7FC33}">
      <dgm:prSet/>
      <dgm:spPr/>
      <dgm:t>
        <a:bodyPr/>
        <a:lstStyle/>
        <a:p>
          <a:endParaRPr lang="ru-RU"/>
        </a:p>
      </dgm:t>
    </dgm:pt>
    <dgm:pt modelId="{0BED4DB3-C76D-4205-A0D1-B8DDFFBD7FFE}">
      <dgm:prSet phldrT="[Текст]" custT="1"/>
      <dgm:spPr/>
      <dgm:t>
        <a:bodyPr/>
        <a:lstStyle/>
        <a:p>
          <a:r>
            <a:rPr lang="uz-Cyrl-UZ" sz="2000"/>
            <a:t>magniy oksid</a:t>
          </a:r>
          <a:endParaRPr lang="ru-RU" sz="2000" dirty="0"/>
        </a:p>
      </dgm:t>
    </dgm:pt>
    <dgm:pt modelId="{D2BA7128-F63C-44A0-AAF3-9C74687C664B}" type="parTrans" cxnId="{4B3AFC80-3B13-4EDC-890B-6944054EF968}">
      <dgm:prSet/>
      <dgm:spPr/>
      <dgm:t>
        <a:bodyPr/>
        <a:lstStyle/>
        <a:p>
          <a:endParaRPr lang="ru-RU"/>
        </a:p>
      </dgm:t>
    </dgm:pt>
    <dgm:pt modelId="{BB56BA04-F53C-4A03-853F-892841FEC58C}" type="sibTrans" cxnId="{4B3AFC80-3B13-4EDC-890B-6944054EF968}">
      <dgm:prSet/>
      <dgm:spPr/>
      <dgm:t>
        <a:bodyPr/>
        <a:lstStyle/>
        <a:p>
          <a:endParaRPr lang="ru-RU"/>
        </a:p>
      </dgm:t>
    </dgm:pt>
    <dgm:pt modelId="{E8D16180-93A4-48F8-9E23-FFC73FA377AF}">
      <dgm:prSet phldrT="[Текст]" custT="1"/>
      <dgm:spPr/>
      <dgm:t>
        <a:bodyPr/>
        <a:lstStyle/>
        <a:p>
          <a:r>
            <a:rPr lang="uz-Cyrl-UZ" sz="2000" dirty="0"/>
            <a:t>boshqalardan foydalaniladi</a:t>
          </a:r>
          <a:endParaRPr lang="ru-RU" sz="2000" dirty="0"/>
        </a:p>
      </dgm:t>
    </dgm:pt>
    <dgm:pt modelId="{210F2DE9-54F2-4BC5-AB27-036517400374}" type="parTrans" cxnId="{4C80AD60-35FD-4CE3-A36E-07818E8FC082}">
      <dgm:prSet/>
      <dgm:spPr/>
      <dgm:t>
        <a:bodyPr/>
        <a:lstStyle/>
        <a:p>
          <a:endParaRPr lang="ru-RU"/>
        </a:p>
      </dgm:t>
    </dgm:pt>
    <dgm:pt modelId="{36506274-9312-473D-A3C3-CC6E2400B339}" type="sibTrans" cxnId="{4C80AD60-35FD-4CE3-A36E-07818E8FC082}">
      <dgm:prSet/>
      <dgm:spPr/>
      <dgm:t>
        <a:bodyPr/>
        <a:lstStyle/>
        <a:p>
          <a:endParaRPr lang="ru-RU"/>
        </a:p>
      </dgm:t>
    </dgm:pt>
    <dgm:pt modelId="{8075D259-FD47-4C6F-A74C-3830D477F709}" type="pres">
      <dgm:prSet presAssocID="{344BBD5A-5C52-4A1E-BE55-B8DE658F500D}" presName="Name0" presStyleCnt="0">
        <dgm:presLayoutVars>
          <dgm:dir/>
          <dgm:animLvl val="lvl"/>
          <dgm:resizeHandles/>
        </dgm:presLayoutVars>
      </dgm:prSet>
      <dgm:spPr/>
    </dgm:pt>
    <dgm:pt modelId="{65EB2F1A-E840-41E9-BD60-3B6BE98AB917}" type="pres">
      <dgm:prSet presAssocID="{E3CB4269-3F40-4566-B54C-0DBFF1B753A2}" presName="linNode" presStyleCnt="0"/>
      <dgm:spPr/>
    </dgm:pt>
    <dgm:pt modelId="{353F439D-D5CA-4438-904A-2422A784F50E}" type="pres">
      <dgm:prSet presAssocID="{E3CB4269-3F40-4566-B54C-0DBFF1B753A2}" presName="parentShp" presStyleLbl="node1" presStyleIdx="0" presStyleCnt="2" custScaleY="83744">
        <dgm:presLayoutVars>
          <dgm:bulletEnabled val="1"/>
        </dgm:presLayoutVars>
      </dgm:prSet>
      <dgm:spPr/>
    </dgm:pt>
    <dgm:pt modelId="{2DE939B7-6218-463E-8716-54D0C0CDC164}" type="pres">
      <dgm:prSet presAssocID="{E3CB4269-3F40-4566-B54C-0DBFF1B753A2}" presName="childShp" presStyleLbl="bgAccFollowNode1" presStyleIdx="0" presStyleCnt="2">
        <dgm:presLayoutVars>
          <dgm:bulletEnabled val="1"/>
        </dgm:presLayoutVars>
      </dgm:prSet>
      <dgm:spPr/>
    </dgm:pt>
    <dgm:pt modelId="{5236D2F3-B89C-4CD3-A493-E3A122B32E15}" type="pres">
      <dgm:prSet presAssocID="{6D30E3FB-930E-497C-A8FA-366022CB384A}" presName="spacing" presStyleCnt="0"/>
      <dgm:spPr/>
    </dgm:pt>
    <dgm:pt modelId="{93D21595-DB7C-431E-BC41-6741678463F0}" type="pres">
      <dgm:prSet presAssocID="{1C734E4D-5D5D-487C-941A-1345FAD3309D}" presName="linNode" presStyleCnt="0"/>
      <dgm:spPr/>
    </dgm:pt>
    <dgm:pt modelId="{8B8D02AA-FAA0-41A3-A096-3A52DA904B0A}" type="pres">
      <dgm:prSet presAssocID="{1C734E4D-5D5D-487C-941A-1345FAD3309D}" presName="parentShp" presStyleLbl="node1" presStyleIdx="1" presStyleCnt="2" custScaleY="83744">
        <dgm:presLayoutVars>
          <dgm:bulletEnabled val="1"/>
        </dgm:presLayoutVars>
      </dgm:prSet>
      <dgm:spPr/>
    </dgm:pt>
    <dgm:pt modelId="{6C8A9B39-F478-4369-AE00-81EF76756343}" type="pres">
      <dgm:prSet presAssocID="{1C734E4D-5D5D-487C-941A-1345FAD3309D}" presName="childShp" presStyleLbl="bgAccFollowNode1" presStyleIdx="1" presStyleCnt="2">
        <dgm:presLayoutVars>
          <dgm:bulletEnabled val="1"/>
        </dgm:presLayoutVars>
      </dgm:prSet>
      <dgm:spPr/>
    </dgm:pt>
  </dgm:ptLst>
  <dgm:cxnLst>
    <dgm:cxn modelId="{A7338406-DAAB-486A-A645-7BBCA6E7FC33}" srcId="{1C734E4D-5D5D-487C-941A-1345FAD3309D}" destId="{2396D1DB-69EA-4A7E-B0DF-ADA0E6CE7C4D}" srcOrd="2" destOrd="0" parTransId="{D9458C71-0FF9-4F49-8999-0BD4475E9679}" sibTransId="{767B4AA0-998F-4CE8-BC61-956596386C6B}"/>
    <dgm:cxn modelId="{66DC0410-3B4F-4F2F-A9A7-1CB2DA2C198F}" type="presOf" srcId="{3BFED468-76CF-4C7B-966C-09FF8E74FA50}" destId="{6C8A9B39-F478-4369-AE00-81EF76756343}" srcOrd="0" destOrd="1" presId="urn:microsoft.com/office/officeart/2005/8/layout/vList6"/>
    <dgm:cxn modelId="{5D8A142A-F3C5-4BA2-9324-B44050AB6157}" srcId="{E3CB4269-3F40-4566-B54C-0DBFF1B753A2}" destId="{ECCFB59B-5904-40E5-97CA-CB1CD3DFB3C1}" srcOrd="1" destOrd="0" parTransId="{F0D90B3C-EBAC-45C6-A9D3-65EC3E1D975C}" sibTransId="{06DAD665-5142-4B4D-9179-F21410638E58}"/>
    <dgm:cxn modelId="{4C80AD60-35FD-4CE3-A36E-07818E8FC082}" srcId="{1C734E4D-5D5D-487C-941A-1345FAD3309D}" destId="{E8D16180-93A4-48F8-9E23-FFC73FA377AF}" srcOrd="4" destOrd="0" parTransId="{210F2DE9-54F2-4BC5-AB27-036517400374}" sibTransId="{36506274-9312-473D-A3C3-CC6E2400B339}"/>
    <dgm:cxn modelId="{94993361-1500-42F4-B507-2C631A610BB2}" srcId="{E3CB4269-3F40-4566-B54C-0DBFF1B753A2}" destId="{29058DDE-262C-49D7-BC21-3A73556E1C88}" srcOrd="3" destOrd="0" parTransId="{01DBBD44-4661-48CF-87A0-025C82B731F7}" sibTransId="{D072CCEE-205C-495D-B64D-8F067B0D6C0B}"/>
    <dgm:cxn modelId="{5E2C1C67-08C9-4C31-81E5-C274B03CE8ED}" type="presOf" srcId="{E3CB4269-3F40-4566-B54C-0DBFF1B753A2}" destId="{353F439D-D5CA-4438-904A-2422A784F50E}" srcOrd="0" destOrd="0" presId="urn:microsoft.com/office/officeart/2005/8/layout/vList6"/>
    <dgm:cxn modelId="{1AB03249-4738-4BD8-B51D-E9AFB4581A61}" srcId="{1C734E4D-5D5D-487C-941A-1345FAD3309D}" destId="{062DB4D4-DD4D-4F6E-98AB-1CD4DC37233D}" srcOrd="0" destOrd="0" parTransId="{606E8DC4-DCBE-49CB-A7EF-32FAE8A0FF4D}" sibTransId="{BB7112DD-20B0-4485-9CC8-915DC9D43E9E}"/>
    <dgm:cxn modelId="{4C574173-2D7D-45F0-A427-06CBC36CB0B7}" type="presOf" srcId="{29058DDE-262C-49D7-BC21-3A73556E1C88}" destId="{2DE939B7-6218-463E-8716-54D0C0CDC164}" srcOrd="0" destOrd="3" presId="urn:microsoft.com/office/officeart/2005/8/layout/vList6"/>
    <dgm:cxn modelId="{D8BC8B79-412F-4A92-87BE-B956C507479F}" type="presOf" srcId="{1C734E4D-5D5D-487C-941A-1345FAD3309D}" destId="{8B8D02AA-FAA0-41A3-A096-3A52DA904B0A}" srcOrd="0" destOrd="0" presId="urn:microsoft.com/office/officeart/2005/8/layout/vList6"/>
    <dgm:cxn modelId="{4B3AFC80-3B13-4EDC-890B-6944054EF968}" srcId="{1C734E4D-5D5D-487C-941A-1345FAD3309D}" destId="{0BED4DB3-C76D-4205-A0D1-B8DDFFBD7FFE}" srcOrd="3" destOrd="0" parTransId="{D2BA7128-F63C-44A0-AAF3-9C74687C664B}" sibTransId="{BB56BA04-F53C-4A03-853F-892841FEC58C}"/>
    <dgm:cxn modelId="{6375BE8B-EA11-48D8-A008-72DC5EA4976C}" type="presOf" srcId="{9AD59DDA-32D9-4E39-AFAE-07081DEE0458}" destId="{2DE939B7-6218-463E-8716-54D0C0CDC164}" srcOrd="0" destOrd="0" presId="urn:microsoft.com/office/officeart/2005/8/layout/vList6"/>
    <dgm:cxn modelId="{A26C5293-3920-42FE-9ABE-176E21CC59EB}" type="presOf" srcId="{0BED4DB3-C76D-4205-A0D1-B8DDFFBD7FFE}" destId="{6C8A9B39-F478-4369-AE00-81EF76756343}" srcOrd="0" destOrd="3" presId="urn:microsoft.com/office/officeart/2005/8/layout/vList6"/>
    <dgm:cxn modelId="{266CB29B-6184-4D8C-A0F2-696F7AB284EF}" srcId="{E3CB4269-3F40-4566-B54C-0DBFF1B753A2}" destId="{98FB5086-8385-4957-8D32-A6013DA9EC0F}" srcOrd="2" destOrd="0" parTransId="{79EF7AEB-43F4-43E0-81CC-0898F8069BBE}" sibTransId="{70243A83-97BB-48E6-9F70-B36D15CDE7B3}"/>
    <dgm:cxn modelId="{427AC09E-53D9-44BD-889D-D6312F3CF967}" type="presOf" srcId="{344BBD5A-5C52-4A1E-BE55-B8DE658F500D}" destId="{8075D259-FD47-4C6F-A74C-3830D477F709}" srcOrd="0" destOrd="0" presId="urn:microsoft.com/office/officeart/2005/8/layout/vList6"/>
    <dgm:cxn modelId="{A52725AE-14ED-4791-A649-B775E236420B}" srcId="{344BBD5A-5C52-4A1E-BE55-B8DE658F500D}" destId="{E3CB4269-3F40-4566-B54C-0DBFF1B753A2}" srcOrd="0" destOrd="0" parTransId="{C48F3513-5387-40BF-A062-5D82F574348C}" sibTransId="{6D30E3FB-930E-497C-A8FA-366022CB384A}"/>
    <dgm:cxn modelId="{9535FAB5-FD22-465F-A6B7-41DED107E211}" type="presOf" srcId="{E8D16180-93A4-48F8-9E23-FFC73FA377AF}" destId="{6C8A9B39-F478-4369-AE00-81EF76756343}" srcOrd="0" destOrd="4" presId="urn:microsoft.com/office/officeart/2005/8/layout/vList6"/>
    <dgm:cxn modelId="{C6C236C5-B6E5-4B9B-9007-51FF5E8CA742}" type="presOf" srcId="{2396D1DB-69EA-4A7E-B0DF-ADA0E6CE7C4D}" destId="{6C8A9B39-F478-4369-AE00-81EF76756343}" srcOrd="0" destOrd="2" presId="urn:microsoft.com/office/officeart/2005/8/layout/vList6"/>
    <dgm:cxn modelId="{DA4978C7-84D6-47A9-B638-862FFE63935D}" srcId="{344BBD5A-5C52-4A1E-BE55-B8DE658F500D}" destId="{1C734E4D-5D5D-487C-941A-1345FAD3309D}" srcOrd="1" destOrd="0" parTransId="{B31F99A8-2239-4106-8572-9EFC21D218BA}" sibTransId="{43F1DDC8-3B24-493E-BF2B-73DFC9157346}"/>
    <dgm:cxn modelId="{6F54FDCF-F56C-4079-88EB-C6B051F83984}" type="presOf" srcId="{98FB5086-8385-4957-8D32-A6013DA9EC0F}" destId="{2DE939B7-6218-463E-8716-54D0C0CDC164}" srcOrd="0" destOrd="2" presId="urn:microsoft.com/office/officeart/2005/8/layout/vList6"/>
    <dgm:cxn modelId="{495CD2D3-0A38-4287-AB0C-0A1BB93BC88F}" srcId="{E3CB4269-3F40-4566-B54C-0DBFF1B753A2}" destId="{9AD59DDA-32D9-4E39-AFAE-07081DEE0458}" srcOrd="0" destOrd="0" parTransId="{78A4F921-AE5F-4D85-B9D5-BA15A5D58E27}" sibTransId="{CF0EA6A1-6AEF-4D36-9599-ED19AC05776E}"/>
    <dgm:cxn modelId="{9F4B8DD5-45E2-4F34-9E21-38906BF04464}" srcId="{1C734E4D-5D5D-487C-941A-1345FAD3309D}" destId="{3BFED468-76CF-4C7B-966C-09FF8E74FA50}" srcOrd="1" destOrd="0" parTransId="{97398004-11DC-4FB0-A6BB-7621750761A8}" sibTransId="{4898D8CB-9EC2-4B4E-9F74-3DA5E1882519}"/>
    <dgm:cxn modelId="{2CC2E7F1-560F-4F45-AA5D-67708D49EDDA}" type="presOf" srcId="{062DB4D4-DD4D-4F6E-98AB-1CD4DC37233D}" destId="{6C8A9B39-F478-4369-AE00-81EF76756343}" srcOrd="0" destOrd="0" presId="urn:microsoft.com/office/officeart/2005/8/layout/vList6"/>
    <dgm:cxn modelId="{1290AAFE-8FF9-4C08-B978-9E5C90ADB568}" type="presOf" srcId="{ECCFB59B-5904-40E5-97CA-CB1CD3DFB3C1}" destId="{2DE939B7-6218-463E-8716-54D0C0CDC164}" srcOrd="0" destOrd="1" presId="urn:microsoft.com/office/officeart/2005/8/layout/vList6"/>
    <dgm:cxn modelId="{55706023-AEBF-499F-9C88-C66CC612C70E}" type="presParOf" srcId="{8075D259-FD47-4C6F-A74C-3830D477F709}" destId="{65EB2F1A-E840-41E9-BD60-3B6BE98AB917}" srcOrd="0" destOrd="0" presId="urn:microsoft.com/office/officeart/2005/8/layout/vList6"/>
    <dgm:cxn modelId="{E4CA05CB-67A5-4DFC-B2E2-E214A3EC6C6F}" type="presParOf" srcId="{65EB2F1A-E840-41E9-BD60-3B6BE98AB917}" destId="{353F439D-D5CA-4438-904A-2422A784F50E}" srcOrd="0" destOrd="0" presId="urn:microsoft.com/office/officeart/2005/8/layout/vList6"/>
    <dgm:cxn modelId="{5B18AE19-CADF-4755-9CA5-0F3D4EEFA615}" type="presParOf" srcId="{65EB2F1A-E840-41E9-BD60-3B6BE98AB917}" destId="{2DE939B7-6218-463E-8716-54D0C0CDC164}" srcOrd="1" destOrd="0" presId="urn:microsoft.com/office/officeart/2005/8/layout/vList6"/>
    <dgm:cxn modelId="{2F1B6A86-0608-4D23-8605-D7A9F54619E5}" type="presParOf" srcId="{8075D259-FD47-4C6F-A74C-3830D477F709}" destId="{5236D2F3-B89C-4CD3-A493-E3A122B32E15}" srcOrd="1" destOrd="0" presId="urn:microsoft.com/office/officeart/2005/8/layout/vList6"/>
    <dgm:cxn modelId="{5867663C-8F1C-4CDD-992A-8C367CEAF90B}" type="presParOf" srcId="{8075D259-FD47-4C6F-A74C-3830D477F709}" destId="{93D21595-DB7C-431E-BC41-6741678463F0}" srcOrd="2" destOrd="0" presId="urn:microsoft.com/office/officeart/2005/8/layout/vList6"/>
    <dgm:cxn modelId="{BCB58659-6906-4186-BAA0-05F721E5D439}" type="presParOf" srcId="{93D21595-DB7C-431E-BC41-6741678463F0}" destId="{8B8D02AA-FAA0-41A3-A096-3A52DA904B0A}" srcOrd="0" destOrd="0" presId="urn:microsoft.com/office/officeart/2005/8/layout/vList6"/>
    <dgm:cxn modelId="{272BFA68-CDBC-4403-BB5C-B166DD858313}" type="presParOf" srcId="{93D21595-DB7C-431E-BC41-6741678463F0}" destId="{6C8A9B39-F478-4369-AE00-81EF76756343}"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E939B7-6218-463E-8716-54D0C0CDC164}">
      <dsp:nvSpPr>
        <dsp:cNvPr id="0" name=""/>
        <dsp:cNvSpPr/>
      </dsp:nvSpPr>
      <dsp:spPr>
        <a:xfrm>
          <a:off x="3415283" y="703"/>
          <a:ext cx="5122926" cy="2742492"/>
        </a:xfrm>
        <a:prstGeom prst="rightArrow">
          <a:avLst>
            <a:gd name="adj1" fmla="val 75000"/>
            <a:gd name="adj2" fmla="val 50000"/>
          </a:avLst>
        </a:prstGeom>
        <a:solidFill>
          <a:schemeClr val="accent6">
            <a:alpha val="90000"/>
            <a:tint val="40000"/>
            <a:hueOff val="0"/>
            <a:satOff val="0"/>
            <a:lumOff val="0"/>
            <a:alphaOff val="0"/>
          </a:schemeClr>
        </a:solid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uz-Cyrl-UZ" sz="2000" kern="1200" dirty="0"/>
            <a:t>azot, </a:t>
          </a:r>
          <a:endParaRPr lang="ru-RU" sz="2000" kern="1200" dirty="0"/>
        </a:p>
        <a:p>
          <a:pPr marL="228600" lvl="1" indent="-228600" algn="l" defTabSz="889000">
            <a:lnSpc>
              <a:spcPct val="90000"/>
            </a:lnSpc>
            <a:spcBef>
              <a:spcPct val="0"/>
            </a:spcBef>
            <a:spcAft>
              <a:spcPct val="15000"/>
            </a:spcAft>
            <a:buChar char="•"/>
          </a:pPr>
          <a:r>
            <a:rPr lang="uz-Cyrl-UZ" sz="2000" kern="1200" dirty="0"/>
            <a:t>gеliy</a:t>
          </a:r>
          <a:endParaRPr lang="ru-RU" sz="2000" kern="1200" dirty="0"/>
        </a:p>
        <a:p>
          <a:pPr marL="228600" lvl="1" indent="-228600" algn="l" defTabSz="889000">
            <a:lnSpc>
              <a:spcPct val="90000"/>
            </a:lnSpc>
            <a:spcBef>
              <a:spcPct val="0"/>
            </a:spcBef>
            <a:spcAft>
              <a:spcPct val="15000"/>
            </a:spcAft>
            <a:buChar char="•"/>
          </a:pPr>
          <a:r>
            <a:rPr lang="uz-Cyrl-UZ" sz="2000" kern="1200" dirty="0"/>
            <a:t>xavo</a:t>
          </a:r>
          <a:endParaRPr lang="ru-RU" sz="2000" kern="1200" dirty="0"/>
        </a:p>
        <a:p>
          <a:pPr marL="228600" lvl="1" indent="-228600" algn="l" defTabSz="889000">
            <a:lnSpc>
              <a:spcPct val="90000"/>
            </a:lnSpc>
            <a:spcBef>
              <a:spcPct val="0"/>
            </a:spcBef>
            <a:spcAft>
              <a:spcPct val="15000"/>
            </a:spcAft>
            <a:buChar char="•"/>
          </a:pPr>
          <a:r>
            <a:rPr lang="uz-Cyrl-UZ" sz="2000" kern="1200" dirty="0"/>
            <a:t>boshqa gazlardan foydalaniladi</a:t>
          </a:r>
          <a:endParaRPr lang="ru-RU" sz="2000" kern="1200" dirty="0"/>
        </a:p>
      </dsp:txBody>
      <dsp:txXfrm>
        <a:off x="3415283" y="343515"/>
        <a:ext cx="4094492" cy="2056869"/>
      </dsp:txXfrm>
    </dsp:sp>
    <dsp:sp modelId="{353F439D-D5CA-4438-904A-2422A784F50E}">
      <dsp:nvSpPr>
        <dsp:cNvPr id="0" name=""/>
        <dsp:cNvSpPr/>
      </dsp:nvSpPr>
      <dsp:spPr>
        <a:xfrm>
          <a:off x="0" y="223612"/>
          <a:ext cx="3415284" cy="2296672"/>
        </a:xfrm>
        <a:prstGeom prst="roundRect">
          <a:avLst/>
        </a:prstGeom>
        <a:solidFill>
          <a:schemeClr val="accent6">
            <a:alpha val="90000"/>
            <a:hueOff val="0"/>
            <a:satOff val="0"/>
            <a:lumOff val="0"/>
            <a:alphaOff val="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uz-Cyrl-UZ" sz="2400" b="0" kern="1200" dirty="0">
              <a:latin typeface="+mj-lt"/>
            </a:rPr>
            <a:t>Gaz-absorbtsion xromatografiyada eltuvchi gaz sifatida </a:t>
          </a:r>
          <a:endParaRPr lang="ru-RU" sz="2400" b="0" kern="1200" dirty="0">
            <a:latin typeface="+mj-lt"/>
          </a:endParaRPr>
        </a:p>
      </dsp:txBody>
      <dsp:txXfrm>
        <a:off x="112114" y="335726"/>
        <a:ext cx="3191056" cy="2072444"/>
      </dsp:txXfrm>
    </dsp:sp>
    <dsp:sp modelId="{6C8A9B39-F478-4369-AE00-81EF76756343}">
      <dsp:nvSpPr>
        <dsp:cNvPr id="0" name=""/>
        <dsp:cNvSpPr/>
      </dsp:nvSpPr>
      <dsp:spPr>
        <a:xfrm>
          <a:off x="3415283" y="3017444"/>
          <a:ext cx="5122926" cy="2742492"/>
        </a:xfrm>
        <a:prstGeom prst="rightArrow">
          <a:avLst>
            <a:gd name="adj1" fmla="val 75000"/>
            <a:gd name="adj2" fmla="val 50000"/>
          </a:avLst>
        </a:prstGeom>
        <a:solidFill>
          <a:schemeClr val="accent6">
            <a:alpha val="90000"/>
            <a:tint val="40000"/>
            <a:hueOff val="0"/>
            <a:satOff val="0"/>
            <a:lumOff val="0"/>
            <a:alphaOff val="0"/>
          </a:schemeClr>
        </a:solid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uz-Cyrl-UZ" sz="2000" kern="1200" dirty="0"/>
            <a:t>aktiv ko‘mir</a:t>
          </a:r>
          <a:endParaRPr lang="ru-RU" sz="2000" kern="1200" dirty="0"/>
        </a:p>
        <a:p>
          <a:pPr marL="228600" lvl="1" indent="-228600" algn="l" defTabSz="889000">
            <a:lnSpc>
              <a:spcPct val="90000"/>
            </a:lnSpc>
            <a:spcBef>
              <a:spcPct val="0"/>
            </a:spcBef>
            <a:spcAft>
              <a:spcPct val="15000"/>
            </a:spcAft>
            <a:buChar char="•"/>
          </a:pPr>
          <a:r>
            <a:rPr lang="uz-Cyrl-UZ" sz="2000" kern="1200" dirty="0"/>
            <a:t>silikagеl</a:t>
          </a:r>
          <a:endParaRPr lang="ru-RU" sz="2000" kern="1200" dirty="0"/>
        </a:p>
        <a:p>
          <a:pPr marL="228600" lvl="1" indent="-228600" algn="l" defTabSz="889000">
            <a:lnSpc>
              <a:spcPct val="90000"/>
            </a:lnSpc>
            <a:spcBef>
              <a:spcPct val="0"/>
            </a:spcBef>
            <a:spcAft>
              <a:spcPct val="15000"/>
            </a:spcAft>
            <a:buChar char="•"/>
          </a:pPr>
          <a:r>
            <a:rPr lang="uz-Cyrl-UZ" sz="2000" kern="1200" dirty="0"/>
            <a:t>alyumogеl</a:t>
          </a:r>
          <a:endParaRPr lang="ru-RU" sz="2000" kern="1200" dirty="0"/>
        </a:p>
        <a:p>
          <a:pPr marL="228600" lvl="1" indent="-228600" algn="l" defTabSz="889000">
            <a:lnSpc>
              <a:spcPct val="90000"/>
            </a:lnSpc>
            <a:spcBef>
              <a:spcPct val="0"/>
            </a:spcBef>
            <a:spcAft>
              <a:spcPct val="15000"/>
            </a:spcAft>
            <a:buChar char="•"/>
          </a:pPr>
          <a:r>
            <a:rPr lang="uz-Cyrl-UZ" sz="2000" kern="1200"/>
            <a:t>magniy oksid</a:t>
          </a:r>
          <a:endParaRPr lang="ru-RU" sz="2000" kern="1200" dirty="0"/>
        </a:p>
        <a:p>
          <a:pPr marL="228600" lvl="1" indent="-228600" algn="l" defTabSz="889000">
            <a:lnSpc>
              <a:spcPct val="90000"/>
            </a:lnSpc>
            <a:spcBef>
              <a:spcPct val="0"/>
            </a:spcBef>
            <a:spcAft>
              <a:spcPct val="15000"/>
            </a:spcAft>
            <a:buChar char="•"/>
          </a:pPr>
          <a:r>
            <a:rPr lang="uz-Cyrl-UZ" sz="2000" kern="1200" dirty="0"/>
            <a:t>boshqalardan foydalaniladi</a:t>
          </a:r>
          <a:endParaRPr lang="ru-RU" sz="2000" kern="1200" dirty="0"/>
        </a:p>
      </dsp:txBody>
      <dsp:txXfrm>
        <a:off x="3415283" y="3360256"/>
        <a:ext cx="4094492" cy="2056869"/>
      </dsp:txXfrm>
    </dsp:sp>
    <dsp:sp modelId="{8B8D02AA-FAA0-41A3-A096-3A52DA904B0A}">
      <dsp:nvSpPr>
        <dsp:cNvPr id="0" name=""/>
        <dsp:cNvSpPr/>
      </dsp:nvSpPr>
      <dsp:spPr>
        <a:xfrm>
          <a:off x="0" y="3240354"/>
          <a:ext cx="3415284" cy="2296672"/>
        </a:xfrm>
        <a:prstGeom prst="roundRect">
          <a:avLst/>
        </a:prstGeom>
        <a:solidFill>
          <a:schemeClr val="accent6">
            <a:alpha val="90000"/>
            <a:hueOff val="0"/>
            <a:satOff val="0"/>
            <a:lumOff val="0"/>
            <a:alphaOff val="-4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uz-Cyrl-UZ" sz="2800" b="0" kern="1200">
              <a:latin typeface="+mj-lt"/>
            </a:rPr>
            <a:t>Absorbеnt sifatida </a:t>
          </a:r>
          <a:endParaRPr lang="ru-RU" sz="2800" b="0" kern="1200" dirty="0">
            <a:latin typeface="+mj-lt"/>
          </a:endParaRPr>
        </a:p>
      </dsp:txBody>
      <dsp:txXfrm>
        <a:off x="112114" y="3352468"/>
        <a:ext cx="3191056" cy="2072444"/>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DB32CC1F-89A5-47DD-9866-1D8DF0F3BB17}"/>
              </a:ext>
            </a:extLst>
          </p:cNvPr>
          <p:cNvSpPr>
            <a:spLocks noGrp="1" noChangeArrowheads="1"/>
          </p:cNvSpPr>
          <p:nvPr>
            <p:ph type="hdr" sz="quarter"/>
          </p:nvPr>
        </p:nvSpPr>
        <p:spPr bwMode="auto">
          <a:xfrm>
            <a:off x="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24579" name="Rectangle 3">
            <a:extLst>
              <a:ext uri="{FF2B5EF4-FFF2-40B4-BE49-F238E27FC236}">
                <a16:creationId xmlns:a16="http://schemas.microsoft.com/office/drawing/2014/main" id="{8CC22C52-DE06-45BE-9BC2-D0FD5914E696}"/>
              </a:ext>
            </a:extLst>
          </p:cNvPr>
          <p:cNvSpPr>
            <a:spLocks noGrp="1" noChangeArrowheads="1"/>
          </p:cNvSpPr>
          <p:nvPr>
            <p:ph type="dt" sz="quarter" idx="1"/>
          </p:nvPr>
        </p:nvSpPr>
        <p:spPr bwMode="auto">
          <a:xfrm>
            <a:off x="250190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algn="r" defTabSz="635000" eaLnBrk="1" hangingPunct="1">
              <a:defRPr sz="800">
                <a:latin typeface="Arial" charset="0"/>
              </a:defRPr>
            </a:lvl1pPr>
          </a:lstStyle>
          <a:p>
            <a:pPr>
              <a:defRPr/>
            </a:pPr>
            <a:endParaRPr lang="ru-RU"/>
          </a:p>
        </p:txBody>
      </p:sp>
      <p:sp>
        <p:nvSpPr>
          <p:cNvPr id="24580" name="Rectangle 4">
            <a:extLst>
              <a:ext uri="{FF2B5EF4-FFF2-40B4-BE49-F238E27FC236}">
                <a16:creationId xmlns:a16="http://schemas.microsoft.com/office/drawing/2014/main" id="{D9D00053-2F97-4C8A-BBE5-A5D6D2BCCFD2}"/>
              </a:ext>
            </a:extLst>
          </p:cNvPr>
          <p:cNvSpPr>
            <a:spLocks noGrp="1" noChangeArrowheads="1"/>
          </p:cNvSpPr>
          <p:nvPr>
            <p:ph type="ftr" sz="quarter" idx="2"/>
          </p:nvPr>
        </p:nvSpPr>
        <p:spPr bwMode="auto">
          <a:xfrm>
            <a:off x="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24581" name="Rectangle 5">
            <a:extLst>
              <a:ext uri="{FF2B5EF4-FFF2-40B4-BE49-F238E27FC236}">
                <a16:creationId xmlns:a16="http://schemas.microsoft.com/office/drawing/2014/main" id="{322D8E6A-674B-45AF-B521-7E10590A5C6F}"/>
              </a:ext>
            </a:extLst>
          </p:cNvPr>
          <p:cNvSpPr>
            <a:spLocks noGrp="1" noChangeArrowheads="1"/>
          </p:cNvSpPr>
          <p:nvPr>
            <p:ph type="sldNum" sz="quarter" idx="3"/>
          </p:nvPr>
        </p:nvSpPr>
        <p:spPr bwMode="auto">
          <a:xfrm>
            <a:off x="250190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algn="r" defTabSz="635000" eaLnBrk="1" hangingPunct="1">
              <a:defRPr sz="800"/>
            </a:lvl1pPr>
          </a:lstStyle>
          <a:p>
            <a:pPr>
              <a:defRPr/>
            </a:pPr>
            <a:fld id="{C3216F83-E22B-453F-815E-886AA3B2D53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B8F05567-6B97-4352-95B6-C284953CAD01}"/>
              </a:ext>
            </a:extLst>
          </p:cNvPr>
          <p:cNvSpPr>
            <a:spLocks noGrp="1" noChangeArrowheads="1"/>
          </p:cNvSpPr>
          <p:nvPr>
            <p:ph type="hdr" sz="quarter"/>
          </p:nvPr>
        </p:nvSpPr>
        <p:spPr bwMode="auto">
          <a:xfrm>
            <a:off x="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6147" name="Rectangle 3">
            <a:extLst>
              <a:ext uri="{FF2B5EF4-FFF2-40B4-BE49-F238E27FC236}">
                <a16:creationId xmlns:a16="http://schemas.microsoft.com/office/drawing/2014/main" id="{765C814C-C499-4FF0-A4BC-C680BCD65D99}"/>
              </a:ext>
            </a:extLst>
          </p:cNvPr>
          <p:cNvSpPr>
            <a:spLocks noGrp="1" noChangeArrowheads="1"/>
          </p:cNvSpPr>
          <p:nvPr>
            <p:ph type="dt" idx="1"/>
          </p:nvPr>
        </p:nvSpPr>
        <p:spPr bwMode="auto">
          <a:xfrm>
            <a:off x="2501900" y="0"/>
            <a:ext cx="1914525" cy="334963"/>
          </a:xfrm>
          <a:prstGeom prst="rect">
            <a:avLst/>
          </a:prstGeom>
          <a:noFill/>
          <a:ln>
            <a:noFill/>
          </a:ln>
          <a:effectLst/>
        </p:spPr>
        <p:txBody>
          <a:bodyPr vert="horz" wrap="square" lIns="63432" tIns="31716" rIns="63432" bIns="31716" numCol="1" anchor="t" anchorCtr="0" compatLnSpc="1">
            <a:prstTxWarp prst="textNoShape">
              <a:avLst/>
            </a:prstTxWarp>
          </a:bodyPr>
          <a:lstStyle>
            <a:lvl1pPr algn="r" defTabSz="635000" eaLnBrk="1" hangingPunct="1">
              <a:defRPr sz="800">
                <a:latin typeface="Arial" charset="0"/>
              </a:defRPr>
            </a:lvl1pPr>
          </a:lstStyle>
          <a:p>
            <a:pPr>
              <a:defRPr/>
            </a:pPr>
            <a:endParaRPr lang="ru-RU"/>
          </a:p>
        </p:txBody>
      </p:sp>
      <p:sp>
        <p:nvSpPr>
          <p:cNvPr id="57348" name="Rectangle 4">
            <a:extLst>
              <a:ext uri="{FF2B5EF4-FFF2-40B4-BE49-F238E27FC236}">
                <a16:creationId xmlns:a16="http://schemas.microsoft.com/office/drawing/2014/main" id="{0466A8F7-77D6-4BD8-8E49-9376C8E22859}"/>
              </a:ext>
            </a:extLst>
          </p:cNvPr>
          <p:cNvSpPr>
            <a:spLocks noGrp="1" noRot="1" noChangeAspect="1" noChangeArrowheads="1" noTextEdit="1"/>
          </p:cNvSpPr>
          <p:nvPr>
            <p:ph type="sldImg" idx="2"/>
          </p:nvPr>
        </p:nvSpPr>
        <p:spPr bwMode="auto">
          <a:xfrm>
            <a:off x="536575" y="501650"/>
            <a:ext cx="3343275" cy="25066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a:extLst>
              <a:ext uri="{FF2B5EF4-FFF2-40B4-BE49-F238E27FC236}">
                <a16:creationId xmlns:a16="http://schemas.microsoft.com/office/drawing/2014/main" id="{A8E99843-35B6-458A-BC6E-F78D313E7FFE}"/>
              </a:ext>
            </a:extLst>
          </p:cNvPr>
          <p:cNvSpPr>
            <a:spLocks noGrp="1" noChangeArrowheads="1"/>
          </p:cNvSpPr>
          <p:nvPr>
            <p:ph type="body" sz="quarter" idx="3"/>
          </p:nvPr>
        </p:nvSpPr>
        <p:spPr bwMode="auto">
          <a:xfrm>
            <a:off x="588963" y="3175000"/>
            <a:ext cx="3238500" cy="3008313"/>
          </a:xfrm>
          <a:prstGeom prst="rect">
            <a:avLst/>
          </a:prstGeom>
          <a:noFill/>
          <a:ln>
            <a:noFill/>
          </a:ln>
          <a:effectLst/>
        </p:spPr>
        <p:txBody>
          <a:bodyPr vert="horz" wrap="square" lIns="63432" tIns="31716" rIns="63432" bIns="31716" numCol="1" anchor="t" anchorCtr="0" compatLnSpc="1">
            <a:prstTxWarp prst="textNoShape">
              <a:avLst/>
            </a:prstTxWarp>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150" name="Rectangle 6">
            <a:extLst>
              <a:ext uri="{FF2B5EF4-FFF2-40B4-BE49-F238E27FC236}">
                <a16:creationId xmlns:a16="http://schemas.microsoft.com/office/drawing/2014/main" id="{C90522B7-4D03-4050-9A4A-14E417DF65FE}"/>
              </a:ext>
            </a:extLst>
          </p:cNvPr>
          <p:cNvSpPr>
            <a:spLocks noGrp="1" noChangeArrowheads="1"/>
          </p:cNvSpPr>
          <p:nvPr>
            <p:ph type="ftr" sz="quarter" idx="4"/>
          </p:nvPr>
        </p:nvSpPr>
        <p:spPr bwMode="auto">
          <a:xfrm>
            <a:off x="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defTabSz="635000" eaLnBrk="1" hangingPunct="1">
              <a:defRPr sz="800">
                <a:latin typeface="Arial" charset="0"/>
              </a:defRPr>
            </a:lvl1pPr>
          </a:lstStyle>
          <a:p>
            <a:pPr>
              <a:defRPr/>
            </a:pPr>
            <a:endParaRPr lang="ru-RU"/>
          </a:p>
        </p:txBody>
      </p:sp>
      <p:sp>
        <p:nvSpPr>
          <p:cNvPr id="6151" name="Rectangle 7">
            <a:extLst>
              <a:ext uri="{FF2B5EF4-FFF2-40B4-BE49-F238E27FC236}">
                <a16:creationId xmlns:a16="http://schemas.microsoft.com/office/drawing/2014/main" id="{52012EAD-4B2E-42FF-829C-14E216EF3427}"/>
              </a:ext>
            </a:extLst>
          </p:cNvPr>
          <p:cNvSpPr>
            <a:spLocks noGrp="1" noChangeArrowheads="1"/>
          </p:cNvSpPr>
          <p:nvPr>
            <p:ph type="sldNum" sz="quarter" idx="5"/>
          </p:nvPr>
        </p:nvSpPr>
        <p:spPr bwMode="auto">
          <a:xfrm>
            <a:off x="2501900" y="6350000"/>
            <a:ext cx="1914525" cy="334963"/>
          </a:xfrm>
          <a:prstGeom prst="rect">
            <a:avLst/>
          </a:prstGeom>
          <a:noFill/>
          <a:ln>
            <a:noFill/>
          </a:ln>
          <a:effectLst/>
        </p:spPr>
        <p:txBody>
          <a:bodyPr vert="horz" wrap="square" lIns="63432" tIns="31716" rIns="63432" bIns="31716" numCol="1" anchor="b" anchorCtr="0" compatLnSpc="1">
            <a:prstTxWarp prst="textNoShape">
              <a:avLst/>
            </a:prstTxWarp>
          </a:bodyPr>
          <a:lstStyle>
            <a:lvl1pPr algn="r" defTabSz="635000" eaLnBrk="1" hangingPunct="1">
              <a:defRPr sz="800"/>
            </a:lvl1pPr>
          </a:lstStyle>
          <a:p>
            <a:pPr>
              <a:defRPr/>
            </a:pPr>
            <a:fld id="{4EBA76ED-20A3-4C33-9EC9-D0874E98DDC4}"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Образ слайда 1">
            <a:extLst>
              <a:ext uri="{FF2B5EF4-FFF2-40B4-BE49-F238E27FC236}">
                <a16:creationId xmlns:a16="http://schemas.microsoft.com/office/drawing/2014/main" id="{D7B947D9-C83A-465F-9EF9-1E50F8B03BA0}"/>
              </a:ext>
            </a:extLst>
          </p:cNvPr>
          <p:cNvSpPr>
            <a:spLocks noGrp="1" noRot="1" noChangeAspect="1" noChangeArrowheads="1" noTextEdit="1"/>
          </p:cNvSpPr>
          <p:nvPr>
            <p:ph type="sldImg"/>
          </p:nvPr>
        </p:nvSpPr>
        <p:spPr>
          <a:xfrm>
            <a:off x="703263" y="835025"/>
            <a:ext cx="3009900" cy="2257425"/>
          </a:xfrm>
          <a:ln/>
        </p:spPr>
      </p:sp>
      <p:sp>
        <p:nvSpPr>
          <p:cNvPr id="60419" name="Заметки 2">
            <a:extLst>
              <a:ext uri="{FF2B5EF4-FFF2-40B4-BE49-F238E27FC236}">
                <a16:creationId xmlns:a16="http://schemas.microsoft.com/office/drawing/2014/main" id="{C5B3A3D6-547C-4AE4-840F-29BB6F31BCE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ru-RU" dirty="0"/>
          </a:p>
        </p:txBody>
      </p:sp>
      <p:sp>
        <p:nvSpPr>
          <p:cNvPr id="60420" name="Номер слайда 3">
            <a:extLst>
              <a:ext uri="{FF2B5EF4-FFF2-40B4-BE49-F238E27FC236}">
                <a16:creationId xmlns:a16="http://schemas.microsoft.com/office/drawing/2014/main" id="{B62591E7-4FEF-450E-A348-3A65D5CA23B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35000">
              <a:defRPr sz="2400">
                <a:solidFill>
                  <a:schemeClr val="tx1"/>
                </a:solidFill>
                <a:latin typeface="Arial" panose="020B0604020202020204" pitchFamily="34" charset="0"/>
              </a:defRPr>
            </a:lvl1pPr>
            <a:lvl2pPr marL="742950" indent="-285750" defTabSz="635000">
              <a:defRPr sz="2400">
                <a:solidFill>
                  <a:schemeClr val="tx1"/>
                </a:solidFill>
                <a:latin typeface="Arial" panose="020B0604020202020204" pitchFamily="34" charset="0"/>
              </a:defRPr>
            </a:lvl2pPr>
            <a:lvl3pPr marL="1143000" indent="-228600" defTabSz="635000">
              <a:defRPr sz="2400">
                <a:solidFill>
                  <a:schemeClr val="tx1"/>
                </a:solidFill>
                <a:latin typeface="Arial" panose="020B0604020202020204" pitchFamily="34" charset="0"/>
              </a:defRPr>
            </a:lvl3pPr>
            <a:lvl4pPr marL="1600200" indent="-228600" defTabSz="635000">
              <a:defRPr sz="2400">
                <a:solidFill>
                  <a:schemeClr val="tx1"/>
                </a:solidFill>
                <a:latin typeface="Arial" panose="020B0604020202020204" pitchFamily="34" charset="0"/>
              </a:defRPr>
            </a:lvl4pPr>
            <a:lvl5pPr marL="2057400" indent="-228600" defTabSz="635000">
              <a:defRPr sz="2400">
                <a:solidFill>
                  <a:schemeClr val="tx1"/>
                </a:solidFill>
                <a:latin typeface="Arial" panose="020B0604020202020204" pitchFamily="34" charset="0"/>
              </a:defRPr>
            </a:lvl5pPr>
            <a:lvl6pPr marL="2514600" indent="-228600" defTabSz="635000"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635000"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635000"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635000" eaLnBrk="0" fontAlgn="base" hangingPunct="0">
              <a:spcBef>
                <a:spcPct val="0"/>
              </a:spcBef>
              <a:spcAft>
                <a:spcPct val="0"/>
              </a:spcAft>
              <a:defRPr sz="2400">
                <a:solidFill>
                  <a:schemeClr val="tx1"/>
                </a:solidFill>
                <a:latin typeface="Arial" panose="020B0604020202020204" pitchFamily="34" charset="0"/>
              </a:defRPr>
            </a:lvl9pPr>
          </a:lstStyle>
          <a:p>
            <a:fld id="{0AE02FFB-C0F1-4294-B2C4-2067663C0D0C}" type="slidenum">
              <a:rPr lang="en-US" altLang="ru-RU" sz="800" smtClean="0">
                <a:solidFill>
                  <a:srgbClr val="000000"/>
                </a:solidFill>
              </a:rPr>
              <a:pPr/>
              <a:t>1</a:t>
            </a:fld>
            <a:endParaRPr lang="en-US" altLang="ru-RU" sz="8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1"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ru-RU" altLang="ru-RU"/>
          </a:p>
        </p:txBody>
      </p:sp>
      <p:sp>
        <p:nvSpPr>
          <p:cNvPr id="17920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fld id="{D2552F26-6322-47B0-A734-3B7B458313B4}" type="slidenum">
              <a:rPr lang="en-US" altLang="ru-RU">
                <a:solidFill>
                  <a:srgbClr val="000000"/>
                </a:solidFill>
                <a:latin typeface="Times New Roman" panose="02020603050405020304" pitchFamily="18" charset="0"/>
              </a:rPr>
              <a:pPr/>
              <a:t>22</a:t>
            </a:fld>
            <a:endParaRPr lang="en-US" altLang="ru-RU">
              <a:solidFill>
                <a:srgbClr val="000000"/>
              </a:solidFill>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3"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fld id="{950147A0-E181-4A4B-B071-9659BE8EA52E}" type="slidenum">
              <a:rPr lang="en-US" altLang="ru-RU">
                <a:solidFill>
                  <a:srgbClr val="000000"/>
                </a:solidFill>
                <a:latin typeface="Calibri" panose="020F0502020204030204" pitchFamily="34" charset="0"/>
              </a:rPr>
              <a:pPr/>
              <a:t>37</a:t>
            </a:fld>
            <a:endParaRPr lang="en-US" altLang="ru-RU">
              <a:solidFill>
                <a:srgbClr val="000000"/>
              </a:solidFill>
              <a:latin typeface="Calibri" panose="020F0502020204030204" pitchFamily="34" charset="0"/>
            </a:endParaRPr>
          </a:p>
        </p:txBody>
      </p:sp>
      <p:sp>
        <p:nvSpPr>
          <p:cNvPr id="233474" name="Rectangle 2"/>
          <p:cNvSpPr>
            <a:spLocks noGrp="1" noRot="1" noChangeAspect="1" noChangeArrowheads="1" noTextEdit="1"/>
          </p:cNvSpPr>
          <p:nvPr>
            <p:ph type="sldImg"/>
          </p:nvPr>
        </p:nvSpPr>
        <p:spPr bwMode="auto">
          <a:xfrm>
            <a:off x="1143000" y="685800"/>
            <a:ext cx="4573588" cy="34305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34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ru-RU" alt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Образ слайда 1">
            <a:extLst>
              <a:ext uri="{FF2B5EF4-FFF2-40B4-BE49-F238E27FC236}">
                <a16:creationId xmlns:a16="http://schemas.microsoft.com/office/drawing/2014/main" id="{3EC45C52-00C9-4858-ADB0-8413FAC0BC01}"/>
              </a:ext>
            </a:extLst>
          </p:cNvPr>
          <p:cNvSpPr>
            <a:spLocks noGrp="1" noRot="1" noChangeAspect="1" noChangeArrowheads="1" noTextEdit="1"/>
          </p:cNvSpPr>
          <p:nvPr>
            <p:ph type="sldImg"/>
          </p:nvPr>
        </p:nvSpPr>
        <p:spPr>
          <a:xfrm>
            <a:off x="703263" y="835025"/>
            <a:ext cx="3009900" cy="2257425"/>
          </a:xfrm>
          <a:ln/>
        </p:spPr>
      </p:sp>
      <p:sp>
        <p:nvSpPr>
          <p:cNvPr id="97283" name="Заметки 2">
            <a:extLst>
              <a:ext uri="{FF2B5EF4-FFF2-40B4-BE49-F238E27FC236}">
                <a16:creationId xmlns:a16="http://schemas.microsoft.com/office/drawing/2014/main" id="{2803A296-B052-4964-8250-98C1BB0BE76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ru-RU"/>
          </a:p>
        </p:txBody>
      </p:sp>
      <p:sp>
        <p:nvSpPr>
          <p:cNvPr id="97284" name="Номер слайда 3">
            <a:extLst>
              <a:ext uri="{FF2B5EF4-FFF2-40B4-BE49-F238E27FC236}">
                <a16:creationId xmlns:a16="http://schemas.microsoft.com/office/drawing/2014/main" id="{B98ED344-DB70-4DC3-B514-6AE1E8B1894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35000">
              <a:defRPr sz="2400">
                <a:solidFill>
                  <a:schemeClr val="tx1"/>
                </a:solidFill>
                <a:latin typeface="Arial" panose="020B0604020202020204" pitchFamily="34" charset="0"/>
              </a:defRPr>
            </a:lvl1pPr>
            <a:lvl2pPr marL="742950" indent="-285750" defTabSz="635000">
              <a:defRPr sz="2400">
                <a:solidFill>
                  <a:schemeClr val="tx1"/>
                </a:solidFill>
                <a:latin typeface="Arial" panose="020B0604020202020204" pitchFamily="34" charset="0"/>
              </a:defRPr>
            </a:lvl2pPr>
            <a:lvl3pPr marL="1143000" indent="-228600" defTabSz="635000">
              <a:defRPr sz="2400">
                <a:solidFill>
                  <a:schemeClr val="tx1"/>
                </a:solidFill>
                <a:latin typeface="Arial" panose="020B0604020202020204" pitchFamily="34" charset="0"/>
              </a:defRPr>
            </a:lvl3pPr>
            <a:lvl4pPr marL="1600200" indent="-228600" defTabSz="635000">
              <a:defRPr sz="2400">
                <a:solidFill>
                  <a:schemeClr val="tx1"/>
                </a:solidFill>
                <a:latin typeface="Arial" panose="020B0604020202020204" pitchFamily="34" charset="0"/>
              </a:defRPr>
            </a:lvl4pPr>
            <a:lvl5pPr marL="2057400" indent="-228600" defTabSz="635000">
              <a:defRPr sz="2400">
                <a:solidFill>
                  <a:schemeClr val="tx1"/>
                </a:solidFill>
                <a:latin typeface="Arial" panose="020B0604020202020204" pitchFamily="34" charset="0"/>
              </a:defRPr>
            </a:lvl5pPr>
            <a:lvl6pPr marL="2514600" indent="-228600" defTabSz="635000" eaLnBrk="0" fontAlgn="base" hangingPunct="0">
              <a:spcBef>
                <a:spcPct val="0"/>
              </a:spcBef>
              <a:spcAft>
                <a:spcPct val="0"/>
              </a:spcAft>
              <a:defRPr sz="2400">
                <a:solidFill>
                  <a:schemeClr val="tx1"/>
                </a:solidFill>
                <a:latin typeface="Arial" panose="020B0604020202020204" pitchFamily="34" charset="0"/>
              </a:defRPr>
            </a:lvl6pPr>
            <a:lvl7pPr marL="2971800" indent="-228600" defTabSz="635000" eaLnBrk="0" fontAlgn="base" hangingPunct="0">
              <a:spcBef>
                <a:spcPct val="0"/>
              </a:spcBef>
              <a:spcAft>
                <a:spcPct val="0"/>
              </a:spcAft>
              <a:defRPr sz="2400">
                <a:solidFill>
                  <a:schemeClr val="tx1"/>
                </a:solidFill>
                <a:latin typeface="Arial" panose="020B0604020202020204" pitchFamily="34" charset="0"/>
              </a:defRPr>
            </a:lvl7pPr>
            <a:lvl8pPr marL="3429000" indent="-228600" defTabSz="635000" eaLnBrk="0" fontAlgn="base" hangingPunct="0">
              <a:spcBef>
                <a:spcPct val="0"/>
              </a:spcBef>
              <a:spcAft>
                <a:spcPct val="0"/>
              </a:spcAft>
              <a:defRPr sz="2400">
                <a:solidFill>
                  <a:schemeClr val="tx1"/>
                </a:solidFill>
                <a:latin typeface="Arial" panose="020B0604020202020204" pitchFamily="34" charset="0"/>
              </a:defRPr>
            </a:lvl8pPr>
            <a:lvl9pPr marL="3886200" indent="-228600" defTabSz="635000" eaLnBrk="0" fontAlgn="base" hangingPunct="0">
              <a:spcBef>
                <a:spcPct val="0"/>
              </a:spcBef>
              <a:spcAft>
                <a:spcPct val="0"/>
              </a:spcAft>
              <a:defRPr sz="2400">
                <a:solidFill>
                  <a:schemeClr val="tx1"/>
                </a:solidFill>
                <a:latin typeface="Arial" panose="020B0604020202020204" pitchFamily="34" charset="0"/>
              </a:defRPr>
            </a:lvl9pPr>
          </a:lstStyle>
          <a:p>
            <a:fld id="{04E98423-3DC6-47B8-8777-6F1D71C79709}" type="slidenum">
              <a:rPr lang="en-US" altLang="ru-RU" sz="800" smtClean="0">
                <a:solidFill>
                  <a:srgbClr val="000000"/>
                </a:solidFill>
              </a:rPr>
              <a:pPr/>
              <a:t>38</a:t>
            </a:fld>
            <a:endParaRPr lang="en-US" altLang="ru-RU" sz="80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8">
            <a:extLst>
              <a:ext uri="{FF2B5EF4-FFF2-40B4-BE49-F238E27FC236}">
                <a16:creationId xmlns:a16="http://schemas.microsoft.com/office/drawing/2014/main" id="{338E90BB-DEA1-4E48-ACFF-94EEF047824F}"/>
              </a:ext>
            </a:extLst>
          </p:cNvPr>
          <p:cNvSpPr>
            <a:spLocks/>
          </p:cNvSpPr>
          <p:nvPr/>
        </p:nvSpPr>
        <p:spPr bwMode="auto">
          <a:xfrm>
            <a:off x="-31750" y="4321175"/>
            <a:ext cx="1395413" cy="781050"/>
          </a:xfrm>
          <a:custGeom>
            <a:avLst/>
            <a:gdLst>
              <a:gd name="T0" fmla="*/ 174594415 w 8042"/>
              <a:gd name="T1" fmla="*/ 61003910 h 10000"/>
              <a:gd name="T2" fmla="*/ 179471940 w 8042"/>
              <a:gd name="T3" fmla="*/ 60271832 h 10000"/>
              <a:gd name="T4" fmla="*/ 180284861 w 8042"/>
              <a:gd name="T5" fmla="*/ 59905832 h 10000"/>
              <a:gd name="T6" fmla="*/ 242126018 w 8042"/>
              <a:gd name="T7" fmla="*/ 32088033 h 10000"/>
              <a:gd name="T8" fmla="*/ 242126018 w 8042"/>
              <a:gd name="T9" fmla="*/ 28799969 h 10000"/>
              <a:gd name="T10" fmla="*/ 180284861 w 8042"/>
              <a:gd name="T11" fmla="*/ 1348170 h 10000"/>
              <a:gd name="T12" fmla="*/ 179471940 w 8042"/>
              <a:gd name="T13" fmla="*/ 976078 h 10000"/>
              <a:gd name="T14" fmla="*/ 174594415 w 8042"/>
              <a:gd name="T15" fmla="*/ 250092 h 10000"/>
              <a:gd name="T16" fmla="*/ 541889 w 8042"/>
              <a:gd name="T17" fmla="*/ 0 h 10000"/>
              <a:gd name="T18" fmla="*/ 0 w 8042"/>
              <a:gd name="T19" fmla="*/ 60949002 h 10000"/>
              <a:gd name="T20" fmla="*/ 174594415 w 8042"/>
              <a:gd name="T21" fmla="*/ 61003910 h 100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5" name="Date Placeholder 3">
            <a:extLst>
              <a:ext uri="{FF2B5EF4-FFF2-40B4-BE49-F238E27FC236}">
                <a16:creationId xmlns:a16="http://schemas.microsoft.com/office/drawing/2014/main" id="{CD53A4EB-73E7-433C-8737-41312E2BD133}"/>
              </a:ext>
            </a:extLst>
          </p:cNvPr>
          <p:cNvSpPr>
            <a:spLocks noGrp="1"/>
          </p:cNvSpPr>
          <p:nvPr>
            <p:ph type="dt" sz="half" idx="10"/>
          </p:nvPr>
        </p:nvSpPr>
        <p:spPr/>
        <p:txBody>
          <a:bodyPr/>
          <a:lstStyle>
            <a:lvl1pPr>
              <a:defRPr/>
            </a:lvl1pPr>
          </a:lstStyle>
          <a:p>
            <a:pPr>
              <a:defRPr/>
            </a:pPr>
            <a:fld id="{CDA116CC-EAE9-44C5-AEDF-3D9236701945}" type="datetime1">
              <a:rPr lang="ru-RU" smtClean="0"/>
              <a:t>16.11.2025</a:t>
            </a:fld>
            <a:endParaRPr lang="ru-RU"/>
          </a:p>
        </p:txBody>
      </p:sp>
      <p:sp>
        <p:nvSpPr>
          <p:cNvPr id="6" name="Footer Placeholder 4">
            <a:extLst>
              <a:ext uri="{FF2B5EF4-FFF2-40B4-BE49-F238E27FC236}">
                <a16:creationId xmlns:a16="http://schemas.microsoft.com/office/drawing/2014/main" id="{93AC1FA0-E057-457C-BE9D-3DCDD39CBF01}"/>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D9A2D450-D2E7-4740-8B84-CD84F291A9EC}"/>
              </a:ext>
            </a:extLst>
          </p:cNvPr>
          <p:cNvSpPr>
            <a:spLocks noGrp="1"/>
          </p:cNvSpPr>
          <p:nvPr>
            <p:ph type="sldNum" sz="quarter" idx="12"/>
          </p:nvPr>
        </p:nvSpPr>
        <p:spPr>
          <a:xfrm>
            <a:off x="423863" y="4529138"/>
            <a:ext cx="584200" cy="365125"/>
          </a:xfrm>
        </p:spPr>
        <p:txBody>
          <a:bodyPr/>
          <a:lstStyle>
            <a:lvl1pPr>
              <a:defRPr/>
            </a:lvl1pPr>
          </a:lstStyle>
          <a:p>
            <a:pPr>
              <a:defRPr/>
            </a:pPr>
            <a:fld id="{C6E882F8-22E5-4BA6-8541-46BB76D0BF65}" type="slidenum">
              <a:rPr lang="ru-RU" altLang="ru-RU"/>
              <a:pPr>
                <a:defRPr/>
              </a:pPr>
              <a:t>‹#›</a:t>
            </a:fld>
            <a:endParaRPr lang="ru-RU" altLang="ru-RU"/>
          </a:p>
        </p:txBody>
      </p:sp>
    </p:spTree>
    <p:extLst>
      <p:ext uri="{BB962C8B-B14F-4D97-AF65-F5344CB8AC3E}">
        <p14:creationId xmlns:p14="http://schemas.microsoft.com/office/powerpoint/2010/main" val="236506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5EA6EF22-A13C-434D-94EB-EBC7A6A20628}"/>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1" y="624110"/>
            <a:ext cx="6589199"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6383633E-A982-40A0-84A2-A43DF6C5C470}"/>
              </a:ext>
            </a:extLst>
          </p:cNvPr>
          <p:cNvSpPr>
            <a:spLocks noGrp="1"/>
          </p:cNvSpPr>
          <p:nvPr>
            <p:ph type="dt" sz="half" idx="10"/>
          </p:nvPr>
        </p:nvSpPr>
        <p:spPr/>
        <p:txBody>
          <a:bodyPr/>
          <a:lstStyle>
            <a:lvl1pPr>
              <a:defRPr/>
            </a:lvl1pPr>
          </a:lstStyle>
          <a:p>
            <a:pPr>
              <a:defRPr/>
            </a:pPr>
            <a:fld id="{01CDB480-DCFE-4756-895F-4D2419D96AC6}" type="datetime1">
              <a:rPr lang="ru-RU" smtClean="0"/>
              <a:t>16.11.2025</a:t>
            </a:fld>
            <a:endParaRPr lang="ru-RU"/>
          </a:p>
        </p:txBody>
      </p:sp>
      <p:sp>
        <p:nvSpPr>
          <p:cNvPr id="6" name="Footer Placeholder 4">
            <a:extLst>
              <a:ext uri="{FF2B5EF4-FFF2-40B4-BE49-F238E27FC236}">
                <a16:creationId xmlns:a16="http://schemas.microsoft.com/office/drawing/2014/main" id="{57226BD9-EB76-4BB3-BDF5-58732F8A89B9}"/>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83E623DD-84A2-492E-84D9-67F9F001AEEA}"/>
              </a:ext>
            </a:extLst>
          </p:cNvPr>
          <p:cNvSpPr>
            <a:spLocks noGrp="1"/>
          </p:cNvSpPr>
          <p:nvPr>
            <p:ph type="sldNum" sz="quarter" idx="12"/>
          </p:nvPr>
        </p:nvSpPr>
        <p:spPr/>
        <p:txBody>
          <a:bodyPr/>
          <a:lstStyle>
            <a:lvl1pPr>
              <a:defRPr/>
            </a:lvl1pPr>
          </a:lstStyle>
          <a:p>
            <a:pPr>
              <a:defRPr/>
            </a:pPr>
            <a:fld id="{2702EE5D-98D8-4F86-9EAD-65F6A2268FFB}" type="slidenum">
              <a:rPr lang="ru-RU" altLang="ru-RU"/>
              <a:pPr>
                <a:defRPr/>
              </a:pPr>
              <a:t>‹#›</a:t>
            </a:fld>
            <a:endParaRPr lang="ru-RU" altLang="ru-RU"/>
          </a:p>
        </p:txBody>
      </p:sp>
    </p:spTree>
    <p:extLst>
      <p:ext uri="{BB962C8B-B14F-4D97-AF65-F5344CB8AC3E}">
        <p14:creationId xmlns:p14="http://schemas.microsoft.com/office/powerpoint/2010/main" val="3528735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AD7A1549-2C66-4953-8D68-E5D237D3449D}"/>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5" name="Date Placeholder 3">
            <a:extLst>
              <a:ext uri="{FF2B5EF4-FFF2-40B4-BE49-F238E27FC236}">
                <a16:creationId xmlns:a16="http://schemas.microsoft.com/office/drawing/2014/main" id="{0A135CD8-C2F0-4114-89F8-DF66C37FCA88}"/>
              </a:ext>
            </a:extLst>
          </p:cNvPr>
          <p:cNvSpPr>
            <a:spLocks noGrp="1"/>
          </p:cNvSpPr>
          <p:nvPr>
            <p:ph type="dt" sz="half" idx="10"/>
          </p:nvPr>
        </p:nvSpPr>
        <p:spPr/>
        <p:txBody>
          <a:bodyPr/>
          <a:lstStyle>
            <a:lvl1pPr>
              <a:defRPr/>
            </a:lvl1pPr>
          </a:lstStyle>
          <a:p>
            <a:pPr>
              <a:defRPr/>
            </a:pPr>
            <a:fld id="{A128E83D-16CF-4CD2-A65D-D4A135545D3F}" type="datetime1">
              <a:rPr lang="ru-RU" smtClean="0"/>
              <a:t>16.11.2025</a:t>
            </a:fld>
            <a:endParaRPr lang="ru-RU"/>
          </a:p>
        </p:txBody>
      </p:sp>
      <p:sp>
        <p:nvSpPr>
          <p:cNvPr id="6" name="Footer Placeholder 4">
            <a:extLst>
              <a:ext uri="{FF2B5EF4-FFF2-40B4-BE49-F238E27FC236}">
                <a16:creationId xmlns:a16="http://schemas.microsoft.com/office/drawing/2014/main" id="{A5209846-9F06-4EB0-85BB-E1E0047883A3}"/>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03A6C78F-5660-419C-A213-43916CFDC08F}"/>
              </a:ext>
            </a:extLst>
          </p:cNvPr>
          <p:cNvSpPr>
            <a:spLocks noGrp="1"/>
          </p:cNvSpPr>
          <p:nvPr>
            <p:ph type="sldNum" sz="quarter" idx="12"/>
          </p:nvPr>
        </p:nvSpPr>
        <p:spPr>
          <a:xfrm>
            <a:off x="511175" y="3244850"/>
            <a:ext cx="585788" cy="365125"/>
          </a:xfrm>
        </p:spPr>
        <p:txBody>
          <a:bodyPr/>
          <a:lstStyle>
            <a:lvl1pPr>
              <a:defRPr/>
            </a:lvl1pPr>
          </a:lstStyle>
          <a:p>
            <a:pPr>
              <a:defRPr/>
            </a:pPr>
            <a:fld id="{E85F80CC-CBB1-4CCB-860F-3C1D0808EA40}" type="slidenum">
              <a:rPr lang="ru-RU" altLang="ru-RU"/>
              <a:pPr>
                <a:defRPr/>
              </a:pPr>
              <a:t>‹#›</a:t>
            </a:fld>
            <a:endParaRPr lang="ru-RU" altLang="ru-RU"/>
          </a:p>
        </p:txBody>
      </p:sp>
    </p:spTree>
    <p:extLst>
      <p:ext uri="{BB962C8B-B14F-4D97-AF65-F5344CB8AC3E}">
        <p14:creationId xmlns:p14="http://schemas.microsoft.com/office/powerpoint/2010/main" val="2950373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4279E9DF-E2AD-4710-890D-1C731151C116}"/>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6" name="Date Placeholder 4">
            <a:extLst>
              <a:ext uri="{FF2B5EF4-FFF2-40B4-BE49-F238E27FC236}">
                <a16:creationId xmlns:a16="http://schemas.microsoft.com/office/drawing/2014/main" id="{039BA2FE-9523-4781-ADA2-8233634C81E7}"/>
              </a:ext>
            </a:extLst>
          </p:cNvPr>
          <p:cNvSpPr>
            <a:spLocks noGrp="1"/>
          </p:cNvSpPr>
          <p:nvPr>
            <p:ph type="dt" sz="half" idx="10"/>
          </p:nvPr>
        </p:nvSpPr>
        <p:spPr/>
        <p:txBody>
          <a:bodyPr/>
          <a:lstStyle>
            <a:lvl1pPr>
              <a:defRPr/>
            </a:lvl1pPr>
          </a:lstStyle>
          <a:p>
            <a:pPr>
              <a:defRPr/>
            </a:pPr>
            <a:fld id="{53D7C609-921D-45FB-A32B-A6BC04B70A46}" type="datetime1">
              <a:rPr lang="ru-RU" smtClean="0"/>
              <a:t>16.11.2025</a:t>
            </a:fld>
            <a:endParaRPr lang="ru-RU"/>
          </a:p>
        </p:txBody>
      </p:sp>
      <p:sp>
        <p:nvSpPr>
          <p:cNvPr id="7" name="Footer Placeholder 5">
            <a:extLst>
              <a:ext uri="{FF2B5EF4-FFF2-40B4-BE49-F238E27FC236}">
                <a16:creationId xmlns:a16="http://schemas.microsoft.com/office/drawing/2014/main" id="{79A91D2A-DBDD-4F1F-BB25-EB502BF1B478}"/>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9" name="Slide Number Placeholder 5">
            <a:extLst>
              <a:ext uri="{FF2B5EF4-FFF2-40B4-BE49-F238E27FC236}">
                <a16:creationId xmlns:a16="http://schemas.microsoft.com/office/drawing/2014/main" id="{68D2CA4A-38ED-4807-BB6B-4AB3E3854A3B}"/>
              </a:ext>
            </a:extLst>
          </p:cNvPr>
          <p:cNvSpPr>
            <a:spLocks noGrp="1"/>
          </p:cNvSpPr>
          <p:nvPr>
            <p:ph type="sldNum" sz="quarter" idx="12"/>
          </p:nvPr>
        </p:nvSpPr>
        <p:spPr/>
        <p:txBody>
          <a:bodyPr/>
          <a:lstStyle>
            <a:lvl1pPr>
              <a:defRPr/>
            </a:lvl1pPr>
          </a:lstStyle>
          <a:p>
            <a:pPr>
              <a:defRPr/>
            </a:pPr>
            <a:fld id="{8B04BCC9-003B-43CF-AE1C-0C6EAB2673C8}" type="slidenum">
              <a:rPr lang="ru-RU" altLang="ru-RU"/>
              <a:pPr>
                <a:defRPr/>
              </a:pPr>
              <a:t>‹#›</a:t>
            </a:fld>
            <a:endParaRPr lang="ru-RU" altLang="ru-RU"/>
          </a:p>
        </p:txBody>
      </p:sp>
    </p:spTree>
    <p:extLst>
      <p:ext uri="{BB962C8B-B14F-4D97-AF65-F5344CB8AC3E}">
        <p14:creationId xmlns:p14="http://schemas.microsoft.com/office/powerpoint/2010/main" val="1318703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Freeform 11">
            <a:extLst>
              <a:ext uri="{FF2B5EF4-FFF2-40B4-BE49-F238E27FC236}">
                <a16:creationId xmlns:a16="http://schemas.microsoft.com/office/drawing/2014/main" id="{A24F5E89-A595-478D-8497-74154B81FB15}"/>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8" name="Date Placeholder 6">
            <a:extLst>
              <a:ext uri="{FF2B5EF4-FFF2-40B4-BE49-F238E27FC236}">
                <a16:creationId xmlns:a16="http://schemas.microsoft.com/office/drawing/2014/main" id="{2EFC922E-C08A-456C-840D-517CC259AC92}"/>
              </a:ext>
            </a:extLst>
          </p:cNvPr>
          <p:cNvSpPr>
            <a:spLocks noGrp="1"/>
          </p:cNvSpPr>
          <p:nvPr>
            <p:ph type="dt" sz="half" idx="10"/>
          </p:nvPr>
        </p:nvSpPr>
        <p:spPr/>
        <p:txBody>
          <a:bodyPr/>
          <a:lstStyle>
            <a:lvl1pPr>
              <a:defRPr/>
            </a:lvl1pPr>
          </a:lstStyle>
          <a:p>
            <a:pPr>
              <a:defRPr/>
            </a:pPr>
            <a:fld id="{37D88D8F-2B5C-4B75-872D-5CFE7DB819C5}" type="datetime1">
              <a:rPr lang="ru-RU" smtClean="0"/>
              <a:t>16.11.2025</a:t>
            </a:fld>
            <a:endParaRPr lang="ru-RU"/>
          </a:p>
        </p:txBody>
      </p:sp>
      <p:sp>
        <p:nvSpPr>
          <p:cNvPr id="9" name="Footer Placeholder 7">
            <a:extLst>
              <a:ext uri="{FF2B5EF4-FFF2-40B4-BE49-F238E27FC236}">
                <a16:creationId xmlns:a16="http://schemas.microsoft.com/office/drawing/2014/main" id="{45E256E6-C394-4028-B7F2-17728536E999}"/>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11" name="Slide Number Placeholder 5">
            <a:extLst>
              <a:ext uri="{FF2B5EF4-FFF2-40B4-BE49-F238E27FC236}">
                <a16:creationId xmlns:a16="http://schemas.microsoft.com/office/drawing/2014/main" id="{1DB412FA-954C-4D97-9216-EB8746B584CE}"/>
              </a:ext>
            </a:extLst>
          </p:cNvPr>
          <p:cNvSpPr>
            <a:spLocks noGrp="1"/>
          </p:cNvSpPr>
          <p:nvPr>
            <p:ph type="sldNum" sz="quarter" idx="12"/>
          </p:nvPr>
        </p:nvSpPr>
        <p:spPr/>
        <p:txBody>
          <a:bodyPr/>
          <a:lstStyle>
            <a:lvl1pPr>
              <a:defRPr/>
            </a:lvl1pPr>
          </a:lstStyle>
          <a:p>
            <a:pPr>
              <a:defRPr/>
            </a:pPr>
            <a:fld id="{81DE1EAA-7F16-4DB8-87D6-3DAE4E894B0B}" type="slidenum">
              <a:rPr lang="ru-RU" altLang="ru-RU"/>
              <a:pPr>
                <a:defRPr/>
              </a:pPr>
              <a:t>‹#›</a:t>
            </a:fld>
            <a:endParaRPr lang="ru-RU" altLang="ru-RU"/>
          </a:p>
        </p:txBody>
      </p:sp>
    </p:spTree>
    <p:extLst>
      <p:ext uri="{BB962C8B-B14F-4D97-AF65-F5344CB8AC3E}">
        <p14:creationId xmlns:p14="http://schemas.microsoft.com/office/powerpoint/2010/main" val="2717950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Freeform 11">
            <a:extLst>
              <a:ext uri="{FF2B5EF4-FFF2-40B4-BE49-F238E27FC236}">
                <a16:creationId xmlns:a16="http://schemas.microsoft.com/office/drawing/2014/main" id="{6C108C0F-EA26-4B0C-B9DD-1B7AFEAED1D1}"/>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5200" y="624110"/>
            <a:ext cx="6589200" cy="1280890"/>
          </a:xfrm>
        </p:spPr>
        <p:txBody>
          <a:bodyPr/>
          <a:lstStyle/>
          <a:p>
            <a:r>
              <a:rPr lang="ru-RU"/>
              <a:t>Образец заголовка</a:t>
            </a:r>
            <a:endParaRPr lang="en-US" dirty="0"/>
          </a:p>
        </p:txBody>
      </p:sp>
      <p:sp>
        <p:nvSpPr>
          <p:cNvPr id="4" name="Date Placeholder 2">
            <a:extLst>
              <a:ext uri="{FF2B5EF4-FFF2-40B4-BE49-F238E27FC236}">
                <a16:creationId xmlns:a16="http://schemas.microsoft.com/office/drawing/2014/main" id="{EF2F215D-C119-4567-8346-BC4163345749}"/>
              </a:ext>
            </a:extLst>
          </p:cNvPr>
          <p:cNvSpPr>
            <a:spLocks noGrp="1"/>
          </p:cNvSpPr>
          <p:nvPr>
            <p:ph type="dt" sz="half" idx="10"/>
          </p:nvPr>
        </p:nvSpPr>
        <p:spPr/>
        <p:txBody>
          <a:bodyPr/>
          <a:lstStyle>
            <a:lvl1pPr>
              <a:defRPr/>
            </a:lvl1pPr>
          </a:lstStyle>
          <a:p>
            <a:pPr>
              <a:defRPr/>
            </a:pPr>
            <a:fld id="{302CE6A6-26B1-4D68-8FE5-B5A5D464BDB0}" type="datetime1">
              <a:rPr lang="ru-RU" smtClean="0"/>
              <a:t>16.11.2025</a:t>
            </a:fld>
            <a:endParaRPr lang="ru-RU"/>
          </a:p>
        </p:txBody>
      </p:sp>
      <p:sp>
        <p:nvSpPr>
          <p:cNvPr id="5" name="Footer Placeholder 3">
            <a:extLst>
              <a:ext uri="{FF2B5EF4-FFF2-40B4-BE49-F238E27FC236}">
                <a16:creationId xmlns:a16="http://schemas.microsoft.com/office/drawing/2014/main" id="{8CF38794-5E01-4676-92A0-51FE7C55FE41}"/>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6" name="Slide Number Placeholder 4">
            <a:extLst>
              <a:ext uri="{FF2B5EF4-FFF2-40B4-BE49-F238E27FC236}">
                <a16:creationId xmlns:a16="http://schemas.microsoft.com/office/drawing/2014/main" id="{E9213328-5D62-4674-B08D-85BD335EFB10}"/>
              </a:ext>
            </a:extLst>
          </p:cNvPr>
          <p:cNvSpPr>
            <a:spLocks noGrp="1"/>
          </p:cNvSpPr>
          <p:nvPr>
            <p:ph type="sldNum" sz="quarter" idx="12"/>
          </p:nvPr>
        </p:nvSpPr>
        <p:spPr/>
        <p:txBody>
          <a:bodyPr/>
          <a:lstStyle>
            <a:lvl1pPr>
              <a:defRPr/>
            </a:lvl1pPr>
          </a:lstStyle>
          <a:p>
            <a:pPr>
              <a:defRPr/>
            </a:pPr>
            <a:fld id="{B02CEE47-DC29-4EA4-B221-28D576930988}" type="slidenum">
              <a:rPr lang="ru-RU" altLang="ru-RU"/>
              <a:pPr>
                <a:defRPr/>
              </a:pPr>
              <a:t>‹#›</a:t>
            </a:fld>
            <a:endParaRPr lang="ru-RU" altLang="ru-RU"/>
          </a:p>
        </p:txBody>
      </p:sp>
    </p:spTree>
    <p:extLst>
      <p:ext uri="{BB962C8B-B14F-4D97-AF65-F5344CB8AC3E}">
        <p14:creationId xmlns:p14="http://schemas.microsoft.com/office/powerpoint/2010/main" val="2130658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Freeform 11">
            <a:extLst>
              <a:ext uri="{FF2B5EF4-FFF2-40B4-BE49-F238E27FC236}">
                <a16:creationId xmlns:a16="http://schemas.microsoft.com/office/drawing/2014/main" id="{D0FBDC16-451C-428D-B2D5-E2BFBC1C0469}"/>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 name="Date Placeholder 1">
            <a:extLst>
              <a:ext uri="{FF2B5EF4-FFF2-40B4-BE49-F238E27FC236}">
                <a16:creationId xmlns:a16="http://schemas.microsoft.com/office/drawing/2014/main" id="{C21CF8E9-9598-442A-A85E-D9900AB14838}"/>
              </a:ext>
            </a:extLst>
          </p:cNvPr>
          <p:cNvSpPr>
            <a:spLocks noGrp="1"/>
          </p:cNvSpPr>
          <p:nvPr>
            <p:ph type="dt" sz="half" idx="10"/>
          </p:nvPr>
        </p:nvSpPr>
        <p:spPr/>
        <p:txBody>
          <a:bodyPr/>
          <a:lstStyle>
            <a:lvl1pPr>
              <a:defRPr/>
            </a:lvl1pPr>
          </a:lstStyle>
          <a:p>
            <a:pPr>
              <a:defRPr/>
            </a:pPr>
            <a:fld id="{03B86A38-4CFD-4371-95E4-C304ECA90A32}" type="datetime1">
              <a:rPr lang="ru-RU" smtClean="0"/>
              <a:t>16.11.2025</a:t>
            </a:fld>
            <a:endParaRPr lang="ru-RU"/>
          </a:p>
        </p:txBody>
      </p:sp>
      <p:sp>
        <p:nvSpPr>
          <p:cNvPr id="4" name="Footer Placeholder 2">
            <a:extLst>
              <a:ext uri="{FF2B5EF4-FFF2-40B4-BE49-F238E27FC236}">
                <a16:creationId xmlns:a16="http://schemas.microsoft.com/office/drawing/2014/main" id="{C04048E9-FD01-41F7-9CD1-52DEC21B12F2}"/>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5" name="Slide Number Placeholder 3">
            <a:extLst>
              <a:ext uri="{FF2B5EF4-FFF2-40B4-BE49-F238E27FC236}">
                <a16:creationId xmlns:a16="http://schemas.microsoft.com/office/drawing/2014/main" id="{E340E9F5-AD5E-4BE1-BCF9-139634B089DF}"/>
              </a:ext>
            </a:extLst>
          </p:cNvPr>
          <p:cNvSpPr>
            <a:spLocks noGrp="1"/>
          </p:cNvSpPr>
          <p:nvPr>
            <p:ph type="sldNum" sz="quarter" idx="12"/>
          </p:nvPr>
        </p:nvSpPr>
        <p:spPr/>
        <p:txBody>
          <a:bodyPr/>
          <a:lstStyle>
            <a:lvl1pPr>
              <a:defRPr/>
            </a:lvl1pPr>
          </a:lstStyle>
          <a:p>
            <a:pPr>
              <a:defRPr/>
            </a:pPr>
            <a:fld id="{76041AF1-2553-4623-9332-71ACFAF3AD5F}" type="slidenum">
              <a:rPr lang="ru-RU" altLang="ru-RU"/>
              <a:pPr>
                <a:defRPr/>
              </a:pPr>
              <a:t>‹#›</a:t>
            </a:fld>
            <a:endParaRPr lang="ru-RU" altLang="ru-RU"/>
          </a:p>
        </p:txBody>
      </p:sp>
    </p:spTree>
    <p:extLst>
      <p:ext uri="{BB962C8B-B14F-4D97-AF65-F5344CB8AC3E}">
        <p14:creationId xmlns:p14="http://schemas.microsoft.com/office/powerpoint/2010/main" val="2365210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D3D414C4-13DA-4609-B9EC-8016D4D9E784}"/>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Date Placeholder 4">
            <a:extLst>
              <a:ext uri="{FF2B5EF4-FFF2-40B4-BE49-F238E27FC236}">
                <a16:creationId xmlns:a16="http://schemas.microsoft.com/office/drawing/2014/main" id="{E3CB2C85-3D50-420B-AF7E-165D8A5DF08E}"/>
              </a:ext>
            </a:extLst>
          </p:cNvPr>
          <p:cNvSpPr>
            <a:spLocks noGrp="1"/>
          </p:cNvSpPr>
          <p:nvPr>
            <p:ph type="dt" sz="half" idx="10"/>
          </p:nvPr>
        </p:nvSpPr>
        <p:spPr/>
        <p:txBody>
          <a:bodyPr/>
          <a:lstStyle>
            <a:lvl1pPr>
              <a:defRPr/>
            </a:lvl1pPr>
          </a:lstStyle>
          <a:p>
            <a:pPr>
              <a:defRPr/>
            </a:pPr>
            <a:fld id="{A723C004-1D35-468B-BA9C-0E5470F29438}" type="datetime1">
              <a:rPr lang="ru-RU" smtClean="0"/>
              <a:t>16.11.2025</a:t>
            </a:fld>
            <a:endParaRPr lang="ru-RU"/>
          </a:p>
        </p:txBody>
      </p:sp>
      <p:sp>
        <p:nvSpPr>
          <p:cNvPr id="7" name="Footer Placeholder 5">
            <a:extLst>
              <a:ext uri="{FF2B5EF4-FFF2-40B4-BE49-F238E27FC236}">
                <a16:creationId xmlns:a16="http://schemas.microsoft.com/office/drawing/2014/main" id="{FCB25FC6-4CB7-42C6-91CB-61DBE98D46BB}"/>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8480FF06-880B-4735-A71D-FBDD762DF545}"/>
              </a:ext>
            </a:extLst>
          </p:cNvPr>
          <p:cNvSpPr>
            <a:spLocks noGrp="1"/>
          </p:cNvSpPr>
          <p:nvPr>
            <p:ph type="sldNum" sz="quarter" idx="12"/>
          </p:nvPr>
        </p:nvSpPr>
        <p:spPr/>
        <p:txBody>
          <a:bodyPr/>
          <a:lstStyle>
            <a:lvl1pPr>
              <a:defRPr/>
            </a:lvl1pPr>
          </a:lstStyle>
          <a:p>
            <a:pPr>
              <a:defRPr/>
            </a:pPr>
            <a:fld id="{748B1B1C-B7CF-428A-BC17-3DF06E099769}" type="slidenum">
              <a:rPr lang="ru-RU" altLang="ru-RU"/>
              <a:pPr>
                <a:defRPr/>
              </a:pPr>
              <a:t>‹#›</a:t>
            </a:fld>
            <a:endParaRPr lang="ru-RU" altLang="ru-RU"/>
          </a:p>
        </p:txBody>
      </p:sp>
    </p:spTree>
    <p:extLst>
      <p:ext uri="{BB962C8B-B14F-4D97-AF65-F5344CB8AC3E}">
        <p14:creationId xmlns:p14="http://schemas.microsoft.com/office/powerpoint/2010/main" val="2229013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93DE6CB6-9048-4B9B-A2DD-05006825666A}"/>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err="1"/>
              <a:t>vst</a:t>
            </a:r>
            <a:r>
              <a:rPr lang="ru-RU" noProof="0" dirty="0"/>
              <a:t>а</a:t>
            </a:r>
            <a:r>
              <a:rPr lang="en-US" noProof="0" dirty="0" err="1"/>
              <a:t>vk</a:t>
            </a:r>
            <a:r>
              <a:rPr lang="ru-RU" noProof="0" dirty="0"/>
              <a:t>а </a:t>
            </a:r>
            <a:r>
              <a:rPr lang="en-US" noProof="0" dirty="0" err="1"/>
              <a:t>risunk</a:t>
            </a:r>
            <a:r>
              <a:rPr lang="ru-RU" noProof="0" dirty="0"/>
              <a:t>а</a:t>
            </a:r>
            <a:endParaRPr lang="en-US" noProof="0"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Date Placeholder 4">
            <a:extLst>
              <a:ext uri="{FF2B5EF4-FFF2-40B4-BE49-F238E27FC236}">
                <a16:creationId xmlns:a16="http://schemas.microsoft.com/office/drawing/2014/main" id="{8839ED44-18A1-4CA7-88C9-4470EDAD9FBF}"/>
              </a:ext>
            </a:extLst>
          </p:cNvPr>
          <p:cNvSpPr>
            <a:spLocks noGrp="1"/>
          </p:cNvSpPr>
          <p:nvPr>
            <p:ph type="dt" sz="half" idx="10"/>
          </p:nvPr>
        </p:nvSpPr>
        <p:spPr/>
        <p:txBody>
          <a:bodyPr/>
          <a:lstStyle>
            <a:lvl1pPr>
              <a:defRPr/>
            </a:lvl1pPr>
          </a:lstStyle>
          <a:p>
            <a:pPr>
              <a:defRPr/>
            </a:pPr>
            <a:fld id="{D0CBDA3B-D333-46CB-BB33-0C1BFF429647}" type="datetime1">
              <a:rPr lang="ru-RU" smtClean="0"/>
              <a:t>16.11.2025</a:t>
            </a:fld>
            <a:endParaRPr lang="ru-RU"/>
          </a:p>
        </p:txBody>
      </p:sp>
      <p:sp>
        <p:nvSpPr>
          <p:cNvPr id="7" name="Footer Placeholder 5">
            <a:extLst>
              <a:ext uri="{FF2B5EF4-FFF2-40B4-BE49-F238E27FC236}">
                <a16:creationId xmlns:a16="http://schemas.microsoft.com/office/drawing/2014/main" id="{AE48316C-E218-4F85-9B74-1430378F98E6}"/>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6080E2F8-FD3C-4402-A85A-2561DBBA8B95}"/>
              </a:ext>
            </a:extLst>
          </p:cNvPr>
          <p:cNvSpPr>
            <a:spLocks noGrp="1"/>
          </p:cNvSpPr>
          <p:nvPr>
            <p:ph type="sldNum" sz="quarter" idx="12"/>
          </p:nvPr>
        </p:nvSpPr>
        <p:spPr>
          <a:xfrm>
            <a:off x="511175" y="4983163"/>
            <a:ext cx="585788" cy="365125"/>
          </a:xfrm>
        </p:spPr>
        <p:txBody>
          <a:bodyPr/>
          <a:lstStyle>
            <a:lvl1pPr>
              <a:defRPr/>
            </a:lvl1pPr>
          </a:lstStyle>
          <a:p>
            <a:pPr>
              <a:defRPr/>
            </a:pPr>
            <a:fld id="{C9368D16-9C80-441E-8E14-C79B0924AFE1}" type="slidenum">
              <a:rPr lang="ru-RU" altLang="ru-RU"/>
              <a:pPr>
                <a:defRPr/>
              </a:pPr>
              <a:t>‹#›</a:t>
            </a:fld>
            <a:endParaRPr lang="ru-RU" altLang="ru-RU"/>
          </a:p>
        </p:txBody>
      </p:sp>
    </p:spTree>
    <p:extLst>
      <p:ext uri="{BB962C8B-B14F-4D97-AF65-F5344CB8AC3E}">
        <p14:creationId xmlns:p14="http://schemas.microsoft.com/office/powerpoint/2010/main" val="1852712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4581B7C8-2668-47A4-854F-CA5BDE4D0231}"/>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5" name="Date Placeholder 3">
            <a:extLst>
              <a:ext uri="{FF2B5EF4-FFF2-40B4-BE49-F238E27FC236}">
                <a16:creationId xmlns:a16="http://schemas.microsoft.com/office/drawing/2014/main" id="{E1D59710-E536-4046-92E4-A5B8DBAE086C}"/>
              </a:ext>
            </a:extLst>
          </p:cNvPr>
          <p:cNvSpPr>
            <a:spLocks noGrp="1"/>
          </p:cNvSpPr>
          <p:nvPr>
            <p:ph type="dt" sz="half" idx="10"/>
          </p:nvPr>
        </p:nvSpPr>
        <p:spPr/>
        <p:txBody>
          <a:bodyPr/>
          <a:lstStyle>
            <a:lvl1pPr>
              <a:defRPr/>
            </a:lvl1pPr>
          </a:lstStyle>
          <a:p>
            <a:pPr>
              <a:defRPr/>
            </a:pPr>
            <a:fld id="{67230BBC-34AD-43D3-9157-21ACB9FB0799}" type="datetime1">
              <a:rPr lang="ru-RU" smtClean="0"/>
              <a:t>16.11.2025</a:t>
            </a:fld>
            <a:endParaRPr lang="ru-RU"/>
          </a:p>
        </p:txBody>
      </p:sp>
      <p:sp>
        <p:nvSpPr>
          <p:cNvPr id="6" name="Footer Placeholder 4">
            <a:extLst>
              <a:ext uri="{FF2B5EF4-FFF2-40B4-BE49-F238E27FC236}">
                <a16:creationId xmlns:a16="http://schemas.microsoft.com/office/drawing/2014/main" id="{B786F5FC-C1DA-47CC-B817-72860CE63B13}"/>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0B4CF11A-567F-4B94-8917-FF0823468E92}"/>
              </a:ext>
            </a:extLst>
          </p:cNvPr>
          <p:cNvSpPr>
            <a:spLocks noGrp="1"/>
          </p:cNvSpPr>
          <p:nvPr>
            <p:ph type="sldNum" sz="quarter" idx="12"/>
          </p:nvPr>
        </p:nvSpPr>
        <p:spPr>
          <a:xfrm>
            <a:off x="511175" y="3244850"/>
            <a:ext cx="585788" cy="365125"/>
          </a:xfrm>
        </p:spPr>
        <p:txBody>
          <a:bodyPr/>
          <a:lstStyle>
            <a:lvl1pPr>
              <a:defRPr/>
            </a:lvl1pPr>
          </a:lstStyle>
          <a:p>
            <a:pPr>
              <a:defRPr/>
            </a:pPr>
            <a:fld id="{CAAB9E8C-9FB1-4145-91E3-5F1EF0D0F702}" type="slidenum">
              <a:rPr lang="ru-RU" altLang="ru-RU"/>
              <a:pPr>
                <a:defRPr/>
              </a:pPr>
              <a:t>‹#›</a:t>
            </a:fld>
            <a:endParaRPr lang="ru-RU" altLang="ru-RU"/>
          </a:p>
        </p:txBody>
      </p:sp>
    </p:spTree>
    <p:extLst>
      <p:ext uri="{BB962C8B-B14F-4D97-AF65-F5344CB8AC3E}">
        <p14:creationId xmlns:p14="http://schemas.microsoft.com/office/powerpoint/2010/main" val="2075186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1E718980-8B32-4D8F-8795-F42F715D5C37}"/>
              </a:ext>
            </a:extLst>
          </p:cNvPr>
          <p:cNvSpPr>
            <a:spLocks/>
          </p:cNvSpPr>
          <p:nvPr/>
        </p:nvSpPr>
        <p:spPr bwMode="auto">
          <a:xfrm flipV="1">
            <a:off x="0" y="3167063"/>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5">
            <a:extLst>
              <a:ext uri="{FF2B5EF4-FFF2-40B4-BE49-F238E27FC236}">
                <a16:creationId xmlns:a16="http://schemas.microsoft.com/office/drawing/2014/main" id="{B5507487-EC54-4AAD-B754-37FE97F0865D}"/>
              </a:ext>
            </a:extLst>
          </p:cNvPr>
          <p:cNvSpPr txBox="1">
            <a:spLocks noChangeArrowheads="1"/>
          </p:cNvSpPr>
          <p:nvPr/>
        </p:nvSpPr>
        <p:spPr bwMode="auto">
          <a:xfrm>
            <a:off x="1808163" y="647700"/>
            <a:ext cx="457200" cy="585788"/>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7" name="TextBox 62">
            <a:extLst>
              <a:ext uri="{FF2B5EF4-FFF2-40B4-BE49-F238E27FC236}">
                <a16:creationId xmlns:a16="http://schemas.microsoft.com/office/drawing/2014/main" id="{AF730054-7062-4CC9-AECC-5C33D678BBA4}"/>
              </a:ext>
            </a:extLst>
          </p:cNvPr>
          <p:cNvSpPr txBox="1">
            <a:spLocks noChangeArrowheads="1"/>
          </p:cNvSpPr>
          <p:nvPr/>
        </p:nvSpPr>
        <p:spPr bwMode="auto">
          <a:xfrm>
            <a:off x="8169275" y="2905125"/>
            <a:ext cx="457200" cy="584200"/>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8" name="Date Placeholder 3">
            <a:extLst>
              <a:ext uri="{FF2B5EF4-FFF2-40B4-BE49-F238E27FC236}">
                <a16:creationId xmlns:a16="http://schemas.microsoft.com/office/drawing/2014/main" id="{CFD8C6ED-7558-4F32-A835-28A580744310}"/>
              </a:ext>
            </a:extLst>
          </p:cNvPr>
          <p:cNvSpPr>
            <a:spLocks noGrp="1"/>
          </p:cNvSpPr>
          <p:nvPr>
            <p:ph type="dt" sz="half" idx="14"/>
          </p:nvPr>
        </p:nvSpPr>
        <p:spPr/>
        <p:txBody>
          <a:bodyPr/>
          <a:lstStyle>
            <a:lvl1pPr>
              <a:defRPr/>
            </a:lvl1pPr>
          </a:lstStyle>
          <a:p>
            <a:pPr>
              <a:defRPr/>
            </a:pPr>
            <a:fld id="{8BC14729-E0ED-4B1C-A194-9DDEE75BFA1C}" type="datetime1">
              <a:rPr lang="ru-RU" smtClean="0"/>
              <a:t>16.11.2025</a:t>
            </a:fld>
            <a:endParaRPr lang="ru-RU"/>
          </a:p>
        </p:txBody>
      </p:sp>
      <p:sp>
        <p:nvSpPr>
          <p:cNvPr id="9" name="Footer Placeholder 4">
            <a:extLst>
              <a:ext uri="{FF2B5EF4-FFF2-40B4-BE49-F238E27FC236}">
                <a16:creationId xmlns:a16="http://schemas.microsoft.com/office/drawing/2014/main" id="{9AE75411-AF13-435A-A620-5789E5AB423D}"/>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10" name="Slide Number Placeholder 5">
            <a:extLst>
              <a:ext uri="{FF2B5EF4-FFF2-40B4-BE49-F238E27FC236}">
                <a16:creationId xmlns:a16="http://schemas.microsoft.com/office/drawing/2014/main" id="{35FF90E2-3A36-40F3-A74A-0D60C02CDE03}"/>
              </a:ext>
            </a:extLst>
          </p:cNvPr>
          <p:cNvSpPr>
            <a:spLocks noGrp="1"/>
          </p:cNvSpPr>
          <p:nvPr>
            <p:ph type="sldNum" sz="quarter" idx="16"/>
          </p:nvPr>
        </p:nvSpPr>
        <p:spPr>
          <a:xfrm>
            <a:off x="511175" y="3244850"/>
            <a:ext cx="585788" cy="365125"/>
          </a:xfrm>
        </p:spPr>
        <p:txBody>
          <a:bodyPr/>
          <a:lstStyle>
            <a:lvl1pPr>
              <a:defRPr/>
            </a:lvl1pPr>
          </a:lstStyle>
          <a:p>
            <a:pPr>
              <a:defRPr/>
            </a:pPr>
            <a:fld id="{CEC2C958-5730-4FC9-A401-792BA492DCBC}" type="slidenum">
              <a:rPr lang="ru-RU" altLang="ru-RU"/>
              <a:pPr>
                <a:defRPr/>
              </a:pPr>
              <a:t>‹#›</a:t>
            </a:fld>
            <a:endParaRPr lang="ru-RU" altLang="ru-RU"/>
          </a:p>
        </p:txBody>
      </p:sp>
    </p:spTree>
    <p:extLst>
      <p:ext uri="{BB962C8B-B14F-4D97-AF65-F5344CB8AC3E}">
        <p14:creationId xmlns:p14="http://schemas.microsoft.com/office/powerpoint/2010/main" val="1550990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E679147B-1B63-45FB-88ED-37D83B445FD1}"/>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6" name="Date Placeholder 4">
            <a:extLst>
              <a:ext uri="{FF2B5EF4-FFF2-40B4-BE49-F238E27FC236}">
                <a16:creationId xmlns:a16="http://schemas.microsoft.com/office/drawing/2014/main" id="{2F644AAC-87AC-47A9-A94B-5BBEFF0272A1}"/>
              </a:ext>
            </a:extLst>
          </p:cNvPr>
          <p:cNvSpPr>
            <a:spLocks noGrp="1"/>
          </p:cNvSpPr>
          <p:nvPr>
            <p:ph type="dt" sz="half" idx="10"/>
          </p:nvPr>
        </p:nvSpPr>
        <p:spPr/>
        <p:txBody>
          <a:bodyPr/>
          <a:lstStyle>
            <a:lvl1pPr>
              <a:defRPr/>
            </a:lvl1pPr>
          </a:lstStyle>
          <a:p>
            <a:pPr>
              <a:defRPr/>
            </a:pPr>
            <a:fld id="{91E9C15B-7E3F-4EB2-9917-E0EB0AF74812}" type="datetime1">
              <a:rPr lang="ru-RU" smtClean="0"/>
              <a:t>16.11.2025</a:t>
            </a:fld>
            <a:endParaRPr lang="ru-RU"/>
          </a:p>
        </p:txBody>
      </p:sp>
      <p:sp>
        <p:nvSpPr>
          <p:cNvPr id="7" name="Footer Placeholder 5">
            <a:extLst>
              <a:ext uri="{FF2B5EF4-FFF2-40B4-BE49-F238E27FC236}">
                <a16:creationId xmlns:a16="http://schemas.microsoft.com/office/drawing/2014/main" id="{007669BF-BC37-471D-8192-46F757B434AD}"/>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9D005352-3A70-4AE4-BBE6-F03D766ABE30}"/>
              </a:ext>
            </a:extLst>
          </p:cNvPr>
          <p:cNvSpPr>
            <a:spLocks noGrp="1"/>
          </p:cNvSpPr>
          <p:nvPr>
            <p:ph type="sldNum" sz="quarter" idx="12"/>
          </p:nvPr>
        </p:nvSpPr>
        <p:spPr>
          <a:xfrm>
            <a:off x="511175" y="4983163"/>
            <a:ext cx="585788" cy="365125"/>
          </a:xfrm>
        </p:spPr>
        <p:txBody>
          <a:bodyPr/>
          <a:lstStyle>
            <a:lvl1pPr>
              <a:defRPr/>
            </a:lvl1pPr>
          </a:lstStyle>
          <a:p>
            <a:pPr>
              <a:defRPr/>
            </a:pPr>
            <a:fld id="{04F05022-2DEC-42A0-B734-28613EB061AB}" type="slidenum">
              <a:rPr lang="ru-RU" altLang="ru-RU"/>
              <a:pPr>
                <a:defRPr/>
              </a:pPr>
              <a:t>‹#›</a:t>
            </a:fld>
            <a:endParaRPr lang="ru-RU" altLang="ru-RU"/>
          </a:p>
        </p:txBody>
      </p:sp>
    </p:spTree>
    <p:extLst>
      <p:ext uri="{BB962C8B-B14F-4D97-AF65-F5344CB8AC3E}">
        <p14:creationId xmlns:p14="http://schemas.microsoft.com/office/powerpoint/2010/main" val="2348188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B064E967-B567-4AE7-8EC2-BF748D9E25D8}"/>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6" name="TextBox 5">
            <a:extLst>
              <a:ext uri="{FF2B5EF4-FFF2-40B4-BE49-F238E27FC236}">
                <a16:creationId xmlns:a16="http://schemas.microsoft.com/office/drawing/2014/main" id="{A332DED2-423C-4B5A-8ECA-695D1C0DFEEC}"/>
              </a:ext>
            </a:extLst>
          </p:cNvPr>
          <p:cNvSpPr txBox="1">
            <a:spLocks noChangeArrowheads="1"/>
          </p:cNvSpPr>
          <p:nvPr/>
        </p:nvSpPr>
        <p:spPr bwMode="auto">
          <a:xfrm>
            <a:off x="1808163" y="647700"/>
            <a:ext cx="457200" cy="585788"/>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7" name="TextBox 62">
            <a:extLst>
              <a:ext uri="{FF2B5EF4-FFF2-40B4-BE49-F238E27FC236}">
                <a16:creationId xmlns:a16="http://schemas.microsoft.com/office/drawing/2014/main" id="{49752F6D-C67E-43B1-BC9F-35FD6D8904A9}"/>
              </a:ext>
            </a:extLst>
          </p:cNvPr>
          <p:cNvSpPr txBox="1">
            <a:spLocks noChangeArrowheads="1"/>
          </p:cNvSpPr>
          <p:nvPr/>
        </p:nvSpPr>
        <p:spPr bwMode="auto">
          <a:xfrm>
            <a:off x="8169275" y="2905125"/>
            <a:ext cx="457200" cy="584200"/>
          </a:xfrm>
          <a:prstGeom prst="rect">
            <a:avLst/>
          </a:prstGeom>
          <a:noFill/>
          <a:ln>
            <a:noFill/>
          </a:ln>
        </p:spPr>
        <p:txBody>
          <a:bodyPr anchor="ctr"/>
          <a:lstStyle>
            <a:lvl1pPr>
              <a:defRPr sz="2400">
                <a:solidFill>
                  <a:schemeClr val="tx1"/>
                </a:solidFill>
                <a:latin typeface="Arial" panose="020B0604020202020204" pitchFamily="34" charset="0"/>
              </a:defRPr>
            </a:lvl1pPr>
            <a:lvl2pPr marL="742950" indent="-285750">
              <a:defRPr sz="2400">
                <a:solidFill>
                  <a:schemeClr val="tx1"/>
                </a:solidFill>
                <a:latin typeface="Arial" panose="020B0604020202020204" pitchFamily="34" charset="0"/>
              </a:defRPr>
            </a:lvl2pPr>
            <a:lvl3pPr marL="1143000" indent="-228600">
              <a:defRPr sz="2400">
                <a:solidFill>
                  <a:schemeClr val="tx1"/>
                </a:solidFill>
                <a:latin typeface="Arial" panose="020B0604020202020204" pitchFamily="34" charset="0"/>
              </a:defRPr>
            </a:lvl3pPr>
            <a:lvl4pPr marL="1600200" indent="-228600">
              <a:defRPr sz="2400">
                <a:solidFill>
                  <a:schemeClr val="tx1"/>
                </a:solidFill>
                <a:latin typeface="Arial" panose="020B0604020202020204" pitchFamily="34" charset="0"/>
              </a:defRPr>
            </a:lvl4pPr>
            <a:lvl5pPr marL="2057400" indent="-22860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defRPr/>
            </a:pPr>
            <a:r>
              <a:rPr lang="en-US" altLang="ru-RU" sz="8000">
                <a:solidFill>
                  <a:schemeClr val="accent1"/>
                </a:solidFill>
              </a:rPr>
              <a:t>”</a:t>
            </a:r>
          </a:p>
        </p:txBody>
      </p:sp>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688292"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8" name="Date Placeholder 4">
            <a:extLst>
              <a:ext uri="{FF2B5EF4-FFF2-40B4-BE49-F238E27FC236}">
                <a16:creationId xmlns:a16="http://schemas.microsoft.com/office/drawing/2014/main" id="{23B1CDF8-86F3-4AE1-AD23-2AEA037141E2}"/>
              </a:ext>
            </a:extLst>
          </p:cNvPr>
          <p:cNvSpPr>
            <a:spLocks noGrp="1"/>
          </p:cNvSpPr>
          <p:nvPr>
            <p:ph type="dt" sz="half" idx="14"/>
          </p:nvPr>
        </p:nvSpPr>
        <p:spPr/>
        <p:txBody>
          <a:bodyPr/>
          <a:lstStyle>
            <a:lvl1pPr>
              <a:defRPr/>
            </a:lvl1pPr>
          </a:lstStyle>
          <a:p>
            <a:pPr>
              <a:defRPr/>
            </a:pPr>
            <a:fld id="{C2CF14E3-AE81-4BE3-A24E-C9C4215F7886}" type="datetime1">
              <a:rPr lang="ru-RU" smtClean="0"/>
              <a:t>16.11.2025</a:t>
            </a:fld>
            <a:endParaRPr lang="ru-RU"/>
          </a:p>
        </p:txBody>
      </p:sp>
      <p:sp>
        <p:nvSpPr>
          <p:cNvPr id="9" name="Footer Placeholder 5">
            <a:extLst>
              <a:ext uri="{FF2B5EF4-FFF2-40B4-BE49-F238E27FC236}">
                <a16:creationId xmlns:a16="http://schemas.microsoft.com/office/drawing/2014/main" id="{DC3AF870-4136-42E0-821F-C3D38127D090}"/>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10" name="Slide Number Placeholder 6">
            <a:extLst>
              <a:ext uri="{FF2B5EF4-FFF2-40B4-BE49-F238E27FC236}">
                <a16:creationId xmlns:a16="http://schemas.microsoft.com/office/drawing/2014/main" id="{52D46EF6-DE57-4C54-8B9A-20D999001B0E}"/>
              </a:ext>
            </a:extLst>
          </p:cNvPr>
          <p:cNvSpPr>
            <a:spLocks noGrp="1"/>
          </p:cNvSpPr>
          <p:nvPr>
            <p:ph type="sldNum" sz="quarter" idx="16"/>
          </p:nvPr>
        </p:nvSpPr>
        <p:spPr>
          <a:xfrm>
            <a:off x="511175" y="4983163"/>
            <a:ext cx="585788" cy="365125"/>
          </a:xfrm>
        </p:spPr>
        <p:txBody>
          <a:bodyPr/>
          <a:lstStyle>
            <a:lvl1pPr>
              <a:defRPr/>
            </a:lvl1pPr>
          </a:lstStyle>
          <a:p>
            <a:pPr>
              <a:defRPr/>
            </a:pPr>
            <a:fld id="{56A94700-99C1-4456-99D8-C060A32D385E}" type="slidenum">
              <a:rPr lang="ru-RU" altLang="ru-RU"/>
              <a:pPr>
                <a:defRPr/>
              </a:pPr>
              <a:t>‹#›</a:t>
            </a:fld>
            <a:endParaRPr lang="ru-RU" altLang="ru-RU"/>
          </a:p>
        </p:txBody>
      </p:sp>
    </p:spTree>
    <p:extLst>
      <p:ext uri="{BB962C8B-B14F-4D97-AF65-F5344CB8AC3E}">
        <p14:creationId xmlns:p14="http://schemas.microsoft.com/office/powerpoint/2010/main" val="30602480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5" name="Freeform 11">
            <a:extLst>
              <a:ext uri="{FF2B5EF4-FFF2-40B4-BE49-F238E27FC236}">
                <a16:creationId xmlns:a16="http://schemas.microsoft.com/office/drawing/2014/main" id="{CD062978-C42D-4DD1-9D12-0A7BF2E73B99}"/>
              </a:ext>
            </a:extLst>
          </p:cNvPr>
          <p:cNvSpPr>
            <a:spLocks/>
          </p:cNvSpPr>
          <p:nvPr/>
        </p:nvSpPr>
        <p:spPr bwMode="auto">
          <a:xfrm flipV="1">
            <a:off x="0" y="4910138"/>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591985" cy="729622"/>
          </a:xfrm>
        </p:spPr>
        <p:txBody>
          <a:bodyPr rtlCol="0">
            <a:normAutofit/>
          </a:bodyPr>
          <a:lstStyle>
            <a:lvl1pPr>
              <a:buNone/>
              <a:defRPr lang="en-US">
                <a:solidFill>
                  <a:schemeClr val="tx1">
                    <a:lumMod val="65000"/>
                    <a:lumOff val="35000"/>
                  </a:schemeClr>
                </a:solidFill>
              </a:defRPr>
            </a:lvl1pPr>
          </a:lstStyle>
          <a:p>
            <a:pPr lvl="0"/>
            <a:r>
              <a:rPr lang="ru-RU"/>
              <a:t>Образец текста</a:t>
            </a:r>
          </a:p>
        </p:txBody>
      </p:sp>
      <p:sp>
        <p:nvSpPr>
          <p:cNvPr id="6" name="Date Placeholder 4">
            <a:extLst>
              <a:ext uri="{FF2B5EF4-FFF2-40B4-BE49-F238E27FC236}">
                <a16:creationId xmlns:a16="http://schemas.microsoft.com/office/drawing/2014/main" id="{F665C7D5-6B39-4EA9-8580-1093B910692C}"/>
              </a:ext>
            </a:extLst>
          </p:cNvPr>
          <p:cNvSpPr>
            <a:spLocks noGrp="1"/>
          </p:cNvSpPr>
          <p:nvPr>
            <p:ph type="dt" sz="half" idx="14"/>
          </p:nvPr>
        </p:nvSpPr>
        <p:spPr/>
        <p:txBody>
          <a:bodyPr/>
          <a:lstStyle>
            <a:lvl1pPr>
              <a:defRPr/>
            </a:lvl1pPr>
          </a:lstStyle>
          <a:p>
            <a:pPr>
              <a:defRPr/>
            </a:pPr>
            <a:fld id="{0344DFA1-318A-44B8-8D1A-B73ED036A895}" type="datetime1">
              <a:rPr lang="ru-RU" smtClean="0"/>
              <a:t>16.11.2025</a:t>
            </a:fld>
            <a:endParaRPr lang="ru-RU"/>
          </a:p>
        </p:txBody>
      </p:sp>
      <p:sp>
        <p:nvSpPr>
          <p:cNvPr id="7" name="Footer Placeholder 5">
            <a:extLst>
              <a:ext uri="{FF2B5EF4-FFF2-40B4-BE49-F238E27FC236}">
                <a16:creationId xmlns:a16="http://schemas.microsoft.com/office/drawing/2014/main" id="{EA78809B-DD76-43B6-93EE-24D5B52492D0}"/>
              </a:ext>
            </a:extLst>
          </p:cNvPr>
          <p:cNvSpPr>
            <a:spLocks noGrp="1"/>
          </p:cNvSpPr>
          <p:nvPr>
            <p:ph type="ftr" sz="quarter" idx="15"/>
          </p:nvPr>
        </p:nvSpPr>
        <p:spPr/>
        <p:txBody>
          <a:bodyPr/>
          <a:lstStyle>
            <a:lvl1pPr>
              <a:defRPr/>
            </a:lvl1pPr>
          </a:lstStyle>
          <a:p>
            <a:pPr>
              <a:defRPr/>
            </a:pPr>
            <a:r>
              <a:rPr lang="en-US"/>
              <a:t>© B.Khamdamov </a:t>
            </a:r>
            <a:endParaRPr lang="ru-RU"/>
          </a:p>
        </p:txBody>
      </p:sp>
      <p:sp>
        <p:nvSpPr>
          <p:cNvPr id="8" name="Slide Number Placeholder 6">
            <a:extLst>
              <a:ext uri="{FF2B5EF4-FFF2-40B4-BE49-F238E27FC236}">
                <a16:creationId xmlns:a16="http://schemas.microsoft.com/office/drawing/2014/main" id="{0A4760D7-B224-47B8-BE7A-A02AFDA79A67}"/>
              </a:ext>
            </a:extLst>
          </p:cNvPr>
          <p:cNvSpPr>
            <a:spLocks noGrp="1"/>
          </p:cNvSpPr>
          <p:nvPr>
            <p:ph type="sldNum" sz="quarter" idx="16"/>
          </p:nvPr>
        </p:nvSpPr>
        <p:spPr>
          <a:xfrm>
            <a:off x="511175" y="4983163"/>
            <a:ext cx="585788" cy="365125"/>
          </a:xfrm>
        </p:spPr>
        <p:txBody>
          <a:bodyPr/>
          <a:lstStyle>
            <a:lvl1pPr>
              <a:defRPr/>
            </a:lvl1pPr>
          </a:lstStyle>
          <a:p>
            <a:pPr>
              <a:defRPr/>
            </a:pPr>
            <a:fld id="{B4A5916C-A812-472A-A9AE-0EEDB4B800E4}" type="slidenum">
              <a:rPr lang="ru-RU" altLang="ru-RU"/>
              <a:pPr>
                <a:defRPr/>
              </a:pPr>
              <a:t>‹#›</a:t>
            </a:fld>
            <a:endParaRPr lang="ru-RU" altLang="ru-RU"/>
          </a:p>
        </p:txBody>
      </p:sp>
    </p:spTree>
    <p:extLst>
      <p:ext uri="{BB962C8B-B14F-4D97-AF65-F5344CB8AC3E}">
        <p14:creationId xmlns:p14="http://schemas.microsoft.com/office/powerpoint/2010/main" val="25456405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74752EA2-AB9F-40F2-9D8B-12C60E5453A5}"/>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1B3C0C50-A62E-4D49-87DC-ECA704EDD1EA}"/>
              </a:ext>
            </a:extLst>
          </p:cNvPr>
          <p:cNvSpPr>
            <a:spLocks noGrp="1"/>
          </p:cNvSpPr>
          <p:nvPr>
            <p:ph type="dt" sz="half" idx="10"/>
          </p:nvPr>
        </p:nvSpPr>
        <p:spPr/>
        <p:txBody>
          <a:bodyPr/>
          <a:lstStyle>
            <a:lvl1pPr>
              <a:defRPr/>
            </a:lvl1pPr>
          </a:lstStyle>
          <a:p>
            <a:pPr>
              <a:defRPr/>
            </a:pPr>
            <a:fld id="{9279003D-0033-4D00-A357-1694D6996E34}" type="datetime1">
              <a:rPr lang="ru-RU" smtClean="0"/>
              <a:t>16.11.2025</a:t>
            </a:fld>
            <a:endParaRPr lang="ru-RU"/>
          </a:p>
        </p:txBody>
      </p:sp>
      <p:sp>
        <p:nvSpPr>
          <p:cNvPr id="6" name="Footer Placeholder 4">
            <a:extLst>
              <a:ext uri="{FF2B5EF4-FFF2-40B4-BE49-F238E27FC236}">
                <a16:creationId xmlns:a16="http://schemas.microsoft.com/office/drawing/2014/main" id="{CEE757D9-0545-4DAC-8666-D6C636DCB89D}"/>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133C62BC-53F2-4815-910A-26B3AFBAB083}"/>
              </a:ext>
            </a:extLst>
          </p:cNvPr>
          <p:cNvSpPr>
            <a:spLocks noGrp="1"/>
          </p:cNvSpPr>
          <p:nvPr>
            <p:ph type="sldNum" sz="quarter" idx="12"/>
          </p:nvPr>
        </p:nvSpPr>
        <p:spPr/>
        <p:txBody>
          <a:bodyPr/>
          <a:lstStyle>
            <a:lvl1pPr>
              <a:defRPr/>
            </a:lvl1pPr>
          </a:lstStyle>
          <a:p>
            <a:pPr>
              <a:defRPr/>
            </a:pPr>
            <a:fld id="{F22DCE72-FBF6-41DD-ACEE-21F73AF96A65}" type="slidenum">
              <a:rPr lang="ru-RU" altLang="ru-RU"/>
              <a:pPr>
                <a:defRPr/>
              </a:pPr>
              <a:t>‹#›</a:t>
            </a:fld>
            <a:endParaRPr lang="ru-RU" altLang="ru-RU"/>
          </a:p>
        </p:txBody>
      </p:sp>
    </p:spTree>
    <p:extLst>
      <p:ext uri="{BB962C8B-B14F-4D97-AF65-F5344CB8AC3E}">
        <p14:creationId xmlns:p14="http://schemas.microsoft.com/office/powerpoint/2010/main" val="11352718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7946DBF4-5932-43D2-A441-3F6937C54537}"/>
              </a:ext>
            </a:extLst>
          </p:cNvPr>
          <p:cNvSpPr>
            <a:spLocks/>
          </p:cNvSpPr>
          <p:nvPr/>
        </p:nvSpPr>
        <p:spPr bwMode="auto">
          <a:xfrm flipV="1">
            <a:off x="0" y="711200"/>
            <a:ext cx="1358900" cy="508000"/>
          </a:xfrm>
          <a:custGeom>
            <a:avLst/>
            <a:gdLst>
              <a:gd name="T0" fmla="*/ 233511534 w 7908"/>
              <a:gd name="T1" fmla="*/ 12113514 h 10000"/>
              <a:gd name="T2" fmla="*/ 194150002 w 7908"/>
              <a:gd name="T3" fmla="*/ 485140 h 10000"/>
              <a:gd name="T4" fmla="*/ 193293730 w 7908"/>
              <a:gd name="T5" fmla="*/ 242570 h 10000"/>
              <a:gd name="T6" fmla="*/ 190842796 w 7908"/>
              <a:gd name="T7" fmla="*/ 0 h 10000"/>
              <a:gd name="T8" fmla="*/ 175251704 w 7908"/>
              <a:gd name="T9" fmla="*/ 0 h 10000"/>
              <a:gd name="T10" fmla="*/ 0 w 7908"/>
              <a:gd name="T11" fmla="*/ 160020 h 10000"/>
              <a:gd name="T12" fmla="*/ 0 w 7908"/>
              <a:gd name="T13" fmla="*/ 25806400 h 10000"/>
              <a:gd name="T14" fmla="*/ 175251704 w 7908"/>
              <a:gd name="T15" fmla="*/ 25682550 h 10000"/>
              <a:gd name="T16" fmla="*/ 190842796 w 7908"/>
              <a:gd name="T17" fmla="*/ 25682550 h 10000"/>
              <a:gd name="T18" fmla="*/ 193293730 w 7908"/>
              <a:gd name="T19" fmla="*/ 25442520 h 10000"/>
              <a:gd name="T20" fmla="*/ 194150002 w 7908"/>
              <a:gd name="T21" fmla="*/ 25197359 h 10000"/>
              <a:gd name="T22" fmla="*/ 233511534 w 7908"/>
              <a:gd name="T23" fmla="*/ 13568985 h 10000"/>
              <a:gd name="T24" fmla="*/ 233511534 w 7908"/>
              <a:gd name="T25" fmla="*/ 12113514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 name="Vertical Title 1"/>
          <p:cNvSpPr>
            <a:spLocks noGrp="1"/>
          </p:cNvSpPr>
          <p:nvPr>
            <p:ph type="title" orient="vert"/>
          </p:nvPr>
        </p:nvSpPr>
        <p:spPr>
          <a:xfrm>
            <a:off x="6878535" y="627406"/>
            <a:ext cx="1656132"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3">
            <a:extLst>
              <a:ext uri="{FF2B5EF4-FFF2-40B4-BE49-F238E27FC236}">
                <a16:creationId xmlns:a16="http://schemas.microsoft.com/office/drawing/2014/main" id="{62092A2E-5D67-4133-A6BB-7D2F9EC2610F}"/>
              </a:ext>
            </a:extLst>
          </p:cNvPr>
          <p:cNvSpPr>
            <a:spLocks noGrp="1"/>
          </p:cNvSpPr>
          <p:nvPr>
            <p:ph type="dt" sz="half" idx="10"/>
          </p:nvPr>
        </p:nvSpPr>
        <p:spPr/>
        <p:txBody>
          <a:bodyPr/>
          <a:lstStyle>
            <a:lvl1pPr>
              <a:defRPr/>
            </a:lvl1pPr>
          </a:lstStyle>
          <a:p>
            <a:pPr>
              <a:defRPr/>
            </a:pPr>
            <a:fld id="{3F7E6D96-2AE8-48D0-B0C3-3739810E92B2}" type="datetime1">
              <a:rPr lang="ru-RU" smtClean="0"/>
              <a:t>16.11.2025</a:t>
            </a:fld>
            <a:endParaRPr lang="ru-RU"/>
          </a:p>
        </p:txBody>
      </p:sp>
      <p:sp>
        <p:nvSpPr>
          <p:cNvPr id="6" name="Footer Placeholder 4">
            <a:extLst>
              <a:ext uri="{FF2B5EF4-FFF2-40B4-BE49-F238E27FC236}">
                <a16:creationId xmlns:a16="http://schemas.microsoft.com/office/drawing/2014/main" id="{13BDC09D-A9C1-4787-9A4E-71DC1B94BF8C}"/>
              </a:ext>
            </a:extLst>
          </p:cNvPr>
          <p:cNvSpPr>
            <a:spLocks noGrp="1"/>
          </p:cNvSpPr>
          <p:nvPr>
            <p:ph type="ftr" sz="quarter" idx="11"/>
          </p:nvPr>
        </p:nvSpPr>
        <p:spPr/>
        <p:txBody>
          <a:bodyPr/>
          <a:lstStyle>
            <a:lvl1pPr>
              <a:defRPr/>
            </a:lvl1pPr>
          </a:lstStyle>
          <a:p>
            <a:pPr>
              <a:defRPr/>
            </a:pPr>
            <a:r>
              <a:rPr lang="en-US"/>
              <a:t>© B.Khamdamov </a:t>
            </a:r>
            <a:endParaRPr lang="ru-RU"/>
          </a:p>
        </p:txBody>
      </p:sp>
      <p:sp>
        <p:nvSpPr>
          <p:cNvPr id="7" name="Slide Number Placeholder 5">
            <a:extLst>
              <a:ext uri="{FF2B5EF4-FFF2-40B4-BE49-F238E27FC236}">
                <a16:creationId xmlns:a16="http://schemas.microsoft.com/office/drawing/2014/main" id="{F5049EF7-3718-4F11-AB98-E92B54B8E165}"/>
              </a:ext>
            </a:extLst>
          </p:cNvPr>
          <p:cNvSpPr>
            <a:spLocks noGrp="1"/>
          </p:cNvSpPr>
          <p:nvPr>
            <p:ph type="sldNum" sz="quarter" idx="12"/>
          </p:nvPr>
        </p:nvSpPr>
        <p:spPr/>
        <p:txBody>
          <a:bodyPr/>
          <a:lstStyle>
            <a:lvl1pPr>
              <a:defRPr/>
            </a:lvl1pPr>
          </a:lstStyle>
          <a:p>
            <a:pPr>
              <a:defRPr/>
            </a:pPr>
            <a:fld id="{03D9D5C9-3F50-40C9-A73D-BB3BAA80722E}" type="slidenum">
              <a:rPr lang="ru-RU" altLang="ru-RU"/>
              <a:pPr>
                <a:defRPr/>
              </a:pPr>
              <a:t>‹#›</a:t>
            </a:fld>
            <a:endParaRPr lang="ru-RU" altLang="ru-RU"/>
          </a:p>
        </p:txBody>
      </p:sp>
    </p:spTree>
    <p:extLst>
      <p:ext uri="{BB962C8B-B14F-4D97-AF65-F5344CB8AC3E}">
        <p14:creationId xmlns:p14="http://schemas.microsoft.com/office/powerpoint/2010/main" val="826313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8"/>
          <a:srcRect/>
          <a:stretch>
            <a:fillRect/>
          </a:stretch>
        </a:blipFill>
        <a:effectLst/>
      </p:bgPr>
    </p:bg>
    <p:spTree>
      <p:nvGrpSpPr>
        <p:cNvPr id="1" name=""/>
        <p:cNvGrpSpPr/>
        <p:nvPr/>
      </p:nvGrpSpPr>
      <p:grpSpPr>
        <a:xfrm>
          <a:off x="0" y="0"/>
          <a:ext cx="0" cy="0"/>
          <a:chOff x="0" y="0"/>
          <a:chExt cx="0" cy="0"/>
        </a:xfrm>
      </p:grpSpPr>
      <p:grpSp>
        <p:nvGrpSpPr>
          <p:cNvPr id="4098" name="Group 35">
            <a:extLst>
              <a:ext uri="{FF2B5EF4-FFF2-40B4-BE49-F238E27FC236}">
                <a16:creationId xmlns:a16="http://schemas.microsoft.com/office/drawing/2014/main" id="{E9FAE93C-207C-406E-B7D6-3D13C7192A26}"/>
              </a:ext>
            </a:extLst>
          </p:cNvPr>
          <p:cNvGrpSpPr>
            <a:grpSpLocks/>
          </p:cNvGrpSpPr>
          <p:nvPr/>
        </p:nvGrpSpPr>
        <p:grpSpPr bwMode="auto">
          <a:xfrm>
            <a:off x="0" y="228600"/>
            <a:ext cx="1981200" cy="6638925"/>
            <a:chOff x="2487613" y="285750"/>
            <a:chExt cx="2428875" cy="5654676"/>
          </a:xfrm>
        </p:grpSpPr>
        <p:sp>
          <p:nvSpPr>
            <p:cNvPr id="4118" name="Freeform 11">
              <a:extLst>
                <a:ext uri="{FF2B5EF4-FFF2-40B4-BE49-F238E27FC236}">
                  <a16:creationId xmlns:a16="http://schemas.microsoft.com/office/drawing/2014/main" id="{EB222B9A-668C-4BDB-8BF3-DD04971A506C}"/>
                </a:ext>
              </a:extLst>
            </p:cNvPr>
            <p:cNvSpPr>
              <a:spLocks/>
            </p:cNvSpPr>
            <p:nvPr/>
          </p:nvSpPr>
          <p:spPr bwMode="auto">
            <a:xfrm>
              <a:off x="2487613" y="2284413"/>
              <a:ext cx="85725" cy="533400"/>
            </a:xfrm>
            <a:custGeom>
              <a:avLst/>
              <a:gdLst>
                <a:gd name="T0" fmla="*/ 334035256 w 22"/>
                <a:gd name="T1" fmla="*/ 2092026176 h 136"/>
                <a:gd name="T2" fmla="*/ 258117975 w 22"/>
                <a:gd name="T3" fmla="*/ 1230604787 h 136"/>
                <a:gd name="T4" fmla="*/ 0 w 22"/>
                <a:gd name="T5" fmla="*/ 0 h 136"/>
                <a:gd name="T6" fmla="*/ 0 w 22"/>
                <a:gd name="T7" fmla="*/ 538388859 h 136"/>
                <a:gd name="T8" fmla="*/ 303669123 w 22"/>
                <a:gd name="T9" fmla="*/ 1907434478 h 136"/>
                <a:gd name="T10" fmla="*/ 334035256 w 22"/>
                <a:gd name="T11" fmla="*/ 2092026176 h 1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9" name="Freeform 12">
              <a:extLst>
                <a:ext uri="{FF2B5EF4-FFF2-40B4-BE49-F238E27FC236}">
                  <a16:creationId xmlns:a16="http://schemas.microsoft.com/office/drawing/2014/main" id="{47223AFB-27A0-48C6-B0BB-25FBD57639F5}"/>
                </a:ext>
              </a:extLst>
            </p:cNvPr>
            <p:cNvSpPr>
              <a:spLocks/>
            </p:cNvSpPr>
            <p:nvPr/>
          </p:nvSpPr>
          <p:spPr bwMode="auto">
            <a:xfrm>
              <a:off x="2597151" y="2779713"/>
              <a:ext cx="550863" cy="1978025"/>
            </a:xfrm>
            <a:custGeom>
              <a:avLst/>
              <a:gdLst>
                <a:gd name="T0" fmla="*/ 1331463414 w 140"/>
                <a:gd name="T1" fmla="*/ 2147483646 h 504"/>
                <a:gd name="T2" fmla="*/ 2147483646 w 140"/>
                <a:gd name="T3" fmla="*/ 2147483646 h 504"/>
                <a:gd name="T4" fmla="*/ 2147483646 w 140"/>
                <a:gd name="T5" fmla="*/ 2147483646 h 504"/>
                <a:gd name="T6" fmla="*/ 1470804210 w 140"/>
                <a:gd name="T7" fmla="*/ 2147483646 h 504"/>
                <a:gd name="T8" fmla="*/ 0 w 140"/>
                <a:gd name="T9" fmla="*/ 0 h 504"/>
                <a:gd name="T10" fmla="*/ 92891241 w 140"/>
                <a:gd name="T11" fmla="*/ 939577574 h 504"/>
                <a:gd name="T12" fmla="*/ 1331463414 w 140"/>
                <a:gd name="T13" fmla="*/ 2147483646 h 50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0" name="Freeform 13">
              <a:extLst>
                <a:ext uri="{FF2B5EF4-FFF2-40B4-BE49-F238E27FC236}">
                  <a16:creationId xmlns:a16="http://schemas.microsoft.com/office/drawing/2014/main" id="{6DA877D9-B690-4CCE-AFB8-4DE47E181DC8}"/>
                </a:ext>
              </a:extLst>
            </p:cNvPr>
            <p:cNvSpPr>
              <a:spLocks/>
            </p:cNvSpPr>
            <p:nvPr/>
          </p:nvSpPr>
          <p:spPr bwMode="auto">
            <a:xfrm>
              <a:off x="3175001" y="4730750"/>
              <a:ext cx="519113" cy="1209675"/>
            </a:xfrm>
            <a:custGeom>
              <a:avLst/>
              <a:gdLst>
                <a:gd name="T0" fmla="*/ 123725864 w 132"/>
                <a:gd name="T1" fmla="*/ 339357040 h 308"/>
                <a:gd name="T2" fmla="*/ 0 w 132"/>
                <a:gd name="T3" fmla="*/ 0 h 308"/>
                <a:gd name="T4" fmla="*/ 0 w 132"/>
                <a:gd name="T5" fmla="*/ 447336244 h 308"/>
                <a:gd name="T6" fmla="*/ 1051683611 w 132"/>
                <a:gd name="T7" fmla="*/ 2147483646 h 308"/>
                <a:gd name="T8" fmla="*/ 1902309252 w 132"/>
                <a:gd name="T9" fmla="*/ 2147483646 h 308"/>
                <a:gd name="T10" fmla="*/ 2041502324 w 132"/>
                <a:gd name="T11" fmla="*/ 2147483646 h 308"/>
                <a:gd name="T12" fmla="*/ 1190876683 w 132"/>
                <a:gd name="T13" fmla="*/ 2147483646 h 308"/>
                <a:gd name="T14" fmla="*/ 123725864 w 132"/>
                <a:gd name="T15" fmla="*/ 339357040 h 30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1" name="Freeform 14">
              <a:extLst>
                <a:ext uri="{FF2B5EF4-FFF2-40B4-BE49-F238E27FC236}">
                  <a16:creationId xmlns:a16="http://schemas.microsoft.com/office/drawing/2014/main" id="{32D070A9-A99D-422B-9B2E-B16B800585E8}"/>
                </a:ext>
              </a:extLst>
            </p:cNvPr>
            <p:cNvSpPr>
              <a:spLocks/>
            </p:cNvSpPr>
            <p:nvPr/>
          </p:nvSpPr>
          <p:spPr bwMode="auto">
            <a:xfrm>
              <a:off x="3305176" y="5630863"/>
              <a:ext cx="146050" cy="309563"/>
            </a:xfrm>
            <a:custGeom>
              <a:avLst/>
              <a:gdLst>
                <a:gd name="T0" fmla="*/ 436271086 w 37"/>
                <a:gd name="T1" fmla="*/ 1213028493 h 79"/>
                <a:gd name="T2" fmla="*/ 576502770 w 37"/>
                <a:gd name="T3" fmla="*/ 1213028493 h 79"/>
                <a:gd name="T4" fmla="*/ 0 w 37"/>
                <a:gd name="T5" fmla="*/ 0 h 79"/>
                <a:gd name="T6" fmla="*/ 436271086 w 37"/>
                <a:gd name="T7" fmla="*/ 1213028493 h 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2" name="Freeform 15">
              <a:extLst>
                <a:ext uri="{FF2B5EF4-FFF2-40B4-BE49-F238E27FC236}">
                  <a16:creationId xmlns:a16="http://schemas.microsoft.com/office/drawing/2014/main" id="{DB40DE3A-3126-4293-BF34-631F33450E54}"/>
                </a:ext>
              </a:extLst>
            </p:cNvPr>
            <p:cNvSpPr>
              <a:spLocks/>
            </p:cNvSpPr>
            <p:nvPr/>
          </p:nvSpPr>
          <p:spPr bwMode="auto">
            <a:xfrm>
              <a:off x="2573338" y="2817813"/>
              <a:ext cx="700088" cy="2835275"/>
            </a:xfrm>
            <a:custGeom>
              <a:avLst/>
              <a:gdLst>
                <a:gd name="T0" fmla="*/ 2147483646 w 178"/>
                <a:gd name="T1" fmla="*/ 2147483646 h 722"/>
                <a:gd name="T2" fmla="*/ 1794416005 w 178"/>
                <a:gd name="T3" fmla="*/ 2147483646 h 722"/>
                <a:gd name="T4" fmla="*/ 618763733 w 178"/>
                <a:gd name="T5" fmla="*/ 2147483646 h 722"/>
                <a:gd name="T6" fmla="*/ 185629513 w 178"/>
                <a:gd name="T7" fmla="*/ 786478582 h 722"/>
                <a:gd name="T8" fmla="*/ 0 w 178"/>
                <a:gd name="T9" fmla="*/ 0 h 722"/>
                <a:gd name="T10" fmla="*/ 510482144 w 178"/>
                <a:gd name="T11" fmla="*/ 2147483646 h 722"/>
                <a:gd name="T12" fmla="*/ 1655192887 w 178"/>
                <a:gd name="T13" fmla="*/ 2147483646 h 722"/>
                <a:gd name="T14" fmla="*/ 2147483646 w 178"/>
                <a:gd name="T15" fmla="*/ 2147483646 h 722"/>
                <a:gd name="T16" fmla="*/ 2147483646 w 178"/>
                <a:gd name="T17" fmla="*/ 2147483646 h 722"/>
                <a:gd name="T18" fmla="*/ 2147483646 w 178"/>
                <a:gd name="T19" fmla="*/ 2147483646 h 722"/>
                <a:gd name="T20" fmla="*/ 2147483646 w 178"/>
                <a:gd name="T21" fmla="*/ 2147483646 h 7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3" name="Freeform 16">
              <a:extLst>
                <a:ext uri="{FF2B5EF4-FFF2-40B4-BE49-F238E27FC236}">
                  <a16:creationId xmlns:a16="http://schemas.microsoft.com/office/drawing/2014/main" id="{FAEA133D-8F61-4C8E-907C-89D66764D587}"/>
                </a:ext>
              </a:extLst>
            </p:cNvPr>
            <p:cNvSpPr>
              <a:spLocks/>
            </p:cNvSpPr>
            <p:nvPr/>
          </p:nvSpPr>
          <p:spPr bwMode="auto">
            <a:xfrm>
              <a:off x="2506663" y="285750"/>
              <a:ext cx="90488" cy="2493963"/>
            </a:xfrm>
            <a:custGeom>
              <a:avLst/>
              <a:gdLst>
                <a:gd name="T0" fmla="*/ 170263008 w 23"/>
                <a:gd name="T1" fmla="*/ 2147483646 h 635"/>
                <a:gd name="T2" fmla="*/ 185740390 w 23"/>
                <a:gd name="T3" fmla="*/ 2147483646 h 635"/>
                <a:gd name="T4" fmla="*/ 340526015 w 23"/>
                <a:gd name="T5" fmla="*/ 2147483646 h 635"/>
                <a:gd name="T6" fmla="*/ 356003398 w 23"/>
                <a:gd name="T7" fmla="*/ 2147483646 h 635"/>
                <a:gd name="T8" fmla="*/ 263131235 w 23"/>
                <a:gd name="T9" fmla="*/ 2147483646 h 635"/>
                <a:gd name="T10" fmla="*/ 77390846 w 23"/>
                <a:gd name="T11" fmla="*/ 2147483646 h 635"/>
                <a:gd name="T12" fmla="*/ 232176471 w 23"/>
                <a:gd name="T13" fmla="*/ 0 h 635"/>
                <a:gd name="T14" fmla="*/ 185740390 w 23"/>
                <a:gd name="T15" fmla="*/ 0 h 635"/>
                <a:gd name="T16" fmla="*/ 15477382 w 23"/>
                <a:gd name="T17" fmla="*/ 2147483646 h 635"/>
                <a:gd name="T18" fmla="*/ 170263008 w 23"/>
                <a:gd name="T19" fmla="*/ 2147483646 h 6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4" name="Freeform 17">
              <a:extLst>
                <a:ext uri="{FF2B5EF4-FFF2-40B4-BE49-F238E27FC236}">
                  <a16:creationId xmlns:a16="http://schemas.microsoft.com/office/drawing/2014/main" id="{55C09256-19A0-4338-834F-DB0D47C22802}"/>
                </a:ext>
              </a:extLst>
            </p:cNvPr>
            <p:cNvSpPr>
              <a:spLocks/>
            </p:cNvSpPr>
            <p:nvPr/>
          </p:nvSpPr>
          <p:spPr bwMode="auto">
            <a:xfrm>
              <a:off x="2554288" y="2598738"/>
              <a:ext cx="66675" cy="420688"/>
            </a:xfrm>
            <a:custGeom>
              <a:avLst/>
              <a:gdLst>
                <a:gd name="T0" fmla="*/ 0 w 17"/>
                <a:gd name="T1" fmla="*/ 0 h 107"/>
                <a:gd name="T2" fmla="*/ 76911574 w 17"/>
                <a:gd name="T3" fmla="*/ 865646159 h 107"/>
                <a:gd name="T4" fmla="*/ 261503272 w 17"/>
                <a:gd name="T5" fmla="*/ 1654003676 h 107"/>
                <a:gd name="T6" fmla="*/ 169209384 w 17"/>
                <a:gd name="T7" fmla="*/ 711068875 h 107"/>
                <a:gd name="T8" fmla="*/ 153827069 w 17"/>
                <a:gd name="T9" fmla="*/ 664694903 h 107"/>
                <a:gd name="T10" fmla="*/ 0 w 17"/>
                <a:gd name="T11" fmla="*/ 0 h 1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5" name="Freeform 18">
              <a:extLst>
                <a:ext uri="{FF2B5EF4-FFF2-40B4-BE49-F238E27FC236}">
                  <a16:creationId xmlns:a16="http://schemas.microsoft.com/office/drawing/2014/main" id="{A21C5831-E8F3-44A0-A092-D9F1ED0D7B05}"/>
                </a:ext>
              </a:extLst>
            </p:cNvPr>
            <p:cNvSpPr>
              <a:spLocks/>
            </p:cNvSpPr>
            <p:nvPr/>
          </p:nvSpPr>
          <p:spPr bwMode="auto">
            <a:xfrm>
              <a:off x="3143251" y="4757738"/>
              <a:ext cx="161925" cy="873125"/>
            </a:xfrm>
            <a:custGeom>
              <a:avLst/>
              <a:gdLst>
                <a:gd name="T0" fmla="*/ 0 w 41"/>
                <a:gd name="T1" fmla="*/ 0 h 222"/>
                <a:gd name="T2" fmla="*/ 77988609 w 41"/>
                <a:gd name="T3" fmla="*/ 1438567829 h 222"/>
                <a:gd name="T4" fmla="*/ 265162061 w 41"/>
                <a:gd name="T5" fmla="*/ 2147483646 h 222"/>
                <a:gd name="T6" fmla="*/ 374342954 w 41"/>
                <a:gd name="T7" fmla="*/ 2147483646 h 222"/>
                <a:gd name="T8" fmla="*/ 639505015 w 41"/>
                <a:gd name="T9" fmla="*/ 2147483646 h 222"/>
                <a:gd name="T10" fmla="*/ 592712640 w 41"/>
                <a:gd name="T11" fmla="*/ 2147483646 h 222"/>
                <a:gd name="T12" fmla="*/ 202769594 w 41"/>
                <a:gd name="T13" fmla="*/ 1423099358 h 222"/>
                <a:gd name="T14" fmla="*/ 124780985 w 41"/>
                <a:gd name="T15" fmla="*/ 340306368 h 222"/>
                <a:gd name="T16" fmla="*/ 109184843 w 41"/>
                <a:gd name="T17" fmla="*/ 278432483 h 222"/>
                <a:gd name="T18" fmla="*/ 0 w 41"/>
                <a:gd name="T19" fmla="*/ 0 h 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6" name="Freeform 19">
              <a:extLst>
                <a:ext uri="{FF2B5EF4-FFF2-40B4-BE49-F238E27FC236}">
                  <a16:creationId xmlns:a16="http://schemas.microsoft.com/office/drawing/2014/main" id="{1F68C336-23C7-46CD-815D-E915B3F29A98}"/>
                </a:ext>
              </a:extLst>
            </p:cNvPr>
            <p:cNvSpPr>
              <a:spLocks/>
            </p:cNvSpPr>
            <p:nvPr/>
          </p:nvSpPr>
          <p:spPr bwMode="auto">
            <a:xfrm>
              <a:off x="3148013" y="1282700"/>
              <a:ext cx="1768475" cy="3448050"/>
            </a:xfrm>
            <a:custGeom>
              <a:avLst/>
              <a:gdLst>
                <a:gd name="T0" fmla="*/ 108112772 w 450"/>
                <a:gd name="T1" fmla="*/ 2147483646 h 878"/>
                <a:gd name="T2" fmla="*/ 772222294 w 450"/>
                <a:gd name="T3" fmla="*/ 2147483646 h 878"/>
                <a:gd name="T4" fmla="*/ 2147483646 w 450"/>
                <a:gd name="T5" fmla="*/ 2147483646 h 878"/>
                <a:gd name="T6" fmla="*/ 2147483646 w 450"/>
                <a:gd name="T7" fmla="*/ 2147483646 h 878"/>
                <a:gd name="T8" fmla="*/ 2147483646 w 450"/>
                <a:gd name="T9" fmla="*/ 1372614510 h 878"/>
                <a:gd name="T10" fmla="*/ 2147483646 w 450"/>
                <a:gd name="T11" fmla="*/ 678594305 h 878"/>
                <a:gd name="T12" fmla="*/ 2147483646 w 450"/>
                <a:gd name="T13" fmla="*/ 15421973 h 878"/>
                <a:gd name="T14" fmla="*/ 2147483646 w 450"/>
                <a:gd name="T15" fmla="*/ 0 h 878"/>
                <a:gd name="T16" fmla="*/ 2147483646 w 450"/>
                <a:gd name="T17" fmla="*/ 663172332 h 878"/>
                <a:gd name="T18" fmla="*/ 2147483646 w 450"/>
                <a:gd name="T19" fmla="*/ 1357188610 h 878"/>
                <a:gd name="T20" fmla="*/ 2147483646 w 450"/>
                <a:gd name="T21" fmla="*/ 2147483646 h 878"/>
                <a:gd name="T22" fmla="*/ 2147483646 w 450"/>
                <a:gd name="T23" fmla="*/ 2147483646 h 878"/>
                <a:gd name="T24" fmla="*/ 695002815 w 450"/>
                <a:gd name="T25" fmla="*/ 2147483646 h 878"/>
                <a:gd name="T26" fmla="*/ 0 w 450"/>
                <a:gd name="T27" fmla="*/ 2147483646 h 878"/>
                <a:gd name="T28" fmla="*/ 0 w 450"/>
                <a:gd name="T29" fmla="*/ 2147483646 h 878"/>
                <a:gd name="T30" fmla="*/ 108112772 w 450"/>
                <a:gd name="T31" fmla="*/ 2147483646 h 878"/>
                <a:gd name="T32" fmla="*/ 108112772 w 450"/>
                <a:gd name="T33" fmla="*/ 2147483646 h 8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7" name="Freeform 20">
              <a:extLst>
                <a:ext uri="{FF2B5EF4-FFF2-40B4-BE49-F238E27FC236}">
                  <a16:creationId xmlns:a16="http://schemas.microsoft.com/office/drawing/2014/main" id="{6A8464F1-39D8-4115-B699-E4C84ABCFC84}"/>
                </a:ext>
              </a:extLst>
            </p:cNvPr>
            <p:cNvSpPr>
              <a:spLocks/>
            </p:cNvSpPr>
            <p:nvPr/>
          </p:nvSpPr>
          <p:spPr bwMode="auto">
            <a:xfrm>
              <a:off x="3273426" y="5653088"/>
              <a:ext cx="138113" cy="287338"/>
            </a:xfrm>
            <a:custGeom>
              <a:avLst/>
              <a:gdLst>
                <a:gd name="T0" fmla="*/ 0 w 35"/>
                <a:gd name="T1" fmla="*/ 0 h 73"/>
                <a:gd name="T2" fmla="*/ 404860502 w 35"/>
                <a:gd name="T3" fmla="*/ 1131001729 h 73"/>
                <a:gd name="T4" fmla="*/ 545005736 w 35"/>
                <a:gd name="T5" fmla="*/ 1131001729 h 73"/>
                <a:gd name="T6" fmla="*/ 0 w 35"/>
                <a:gd name="T7" fmla="*/ 0 h 7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8" name="Freeform 21">
              <a:extLst>
                <a:ext uri="{FF2B5EF4-FFF2-40B4-BE49-F238E27FC236}">
                  <a16:creationId xmlns:a16="http://schemas.microsoft.com/office/drawing/2014/main" id="{881E7295-185E-452F-846C-FF1F691907AA}"/>
                </a:ext>
              </a:extLst>
            </p:cNvPr>
            <p:cNvSpPr>
              <a:spLocks/>
            </p:cNvSpPr>
            <p:nvPr/>
          </p:nvSpPr>
          <p:spPr bwMode="auto">
            <a:xfrm>
              <a:off x="3143251" y="4656138"/>
              <a:ext cx="31750" cy="188913"/>
            </a:xfrm>
            <a:custGeom>
              <a:avLst/>
              <a:gdLst>
                <a:gd name="T0" fmla="*/ 110255844 w 8"/>
                <a:gd name="T1" fmla="*/ 681543004 h 48"/>
                <a:gd name="T2" fmla="*/ 126007813 w 8"/>
                <a:gd name="T3" fmla="*/ 743502533 h 48"/>
                <a:gd name="T4" fmla="*/ 126007813 w 8"/>
                <a:gd name="T5" fmla="*/ 294302840 h 48"/>
                <a:gd name="T6" fmla="*/ 15751969 w 8"/>
                <a:gd name="T7" fmla="*/ 0 h 48"/>
                <a:gd name="T8" fmla="*/ 0 w 8"/>
                <a:gd name="T9" fmla="*/ 402731031 h 48"/>
                <a:gd name="T10" fmla="*/ 110255844 w 8"/>
                <a:gd name="T11" fmla="*/ 681543004 h 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29" name="Freeform 22">
              <a:extLst>
                <a:ext uri="{FF2B5EF4-FFF2-40B4-BE49-F238E27FC236}">
                  <a16:creationId xmlns:a16="http://schemas.microsoft.com/office/drawing/2014/main" id="{1C044453-95AD-40E1-93EE-8D49F52437D9}"/>
                </a:ext>
              </a:extLst>
            </p:cNvPr>
            <p:cNvSpPr>
              <a:spLocks/>
            </p:cNvSpPr>
            <p:nvPr/>
          </p:nvSpPr>
          <p:spPr bwMode="auto">
            <a:xfrm>
              <a:off x="3211513" y="5410200"/>
              <a:ext cx="203200" cy="530225"/>
            </a:xfrm>
            <a:custGeom>
              <a:avLst/>
              <a:gdLst>
                <a:gd name="T0" fmla="*/ 106891015 w 52"/>
                <a:gd name="T1" fmla="*/ 277669014 h 135"/>
                <a:gd name="T2" fmla="*/ 0 w 52"/>
                <a:gd name="T3" fmla="*/ 0 h 135"/>
                <a:gd name="T4" fmla="*/ 183239508 w 52"/>
                <a:gd name="T5" fmla="*/ 740445466 h 135"/>
                <a:gd name="T6" fmla="*/ 244320646 w 52"/>
                <a:gd name="T7" fmla="*/ 956412000 h 135"/>
                <a:gd name="T8" fmla="*/ 778771815 w 52"/>
                <a:gd name="T9" fmla="*/ 2082507782 h 135"/>
                <a:gd name="T10" fmla="*/ 794043077 w 52"/>
                <a:gd name="T11" fmla="*/ 2082507782 h 135"/>
                <a:gd name="T12" fmla="*/ 366482923 w 52"/>
                <a:gd name="T13" fmla="*/ 863854353 h 135"/>
                <a:gd name="T14" fmla="*/ 106891015 w 52"/>
                <a:gd name="T15" fmla="*/ 277669014 h 13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4099" name="Group 48">
            <a:extLst>
              <a:ext uri="{FF2B5EF4-FFF2-40B4-BE49-F238E27FC236}">
                <a16:creationId xmlns:a16="http://schemas.microsoft.com/office/drawing/2014/main" id="{B342A179-AF70-4BA1-9987-5CD0372C3BFB}"/>
              </a:ext>
            </a:extLst>
          </p:cNvPr>
          <p:cNvGrpSpPr>
            <a:grpSpLocks/>
          </p:cNvGrpSpPr>
          <p:nvPr/>
        </p:nvGrpSpPr>
        <p:grpSpPr bwMode="auto">
          <a:xfrm>
            <a:off x="20638" y="0"/>
            <a:ext cx="1952625" cy="6853238"/>
            <a:chOff x="6627813" y="195717"/>
            <a:chExt cx="1952625" cy="5678034"/>
          </a:xfrm>
        </p:grpSpPr>
        <p:sp>
          <p:nvSpPr>
            <p:cNvPr id="4106" name="Freeform 27">
              <a:extLst>
                <a:ext uri="{FF2B5EF4-FFF2-40B4-BE49-F238E27FC236}">
                  <a16:creationId xmlns:a16="http://schemas.microsoft.com/office/drawing/2014/main" id="{F5C9802F-23C3-4090-A17D-1C5BD885A4FF}"/>
                </a:ext>
              </a:extLst>
            </p:cNvPr>
            <p:cNvSpPr>
              <a:spLocks/>
            </p:cNvSpPr>
            <p:nvPr/>
          </p:nvSpPr>
          <p:spPr bwMode="auto">
            <a:xfrm>
              <a:off x="6627813" y="195717"/>
              <a:ext cx="409575" cy="3646488"/>
            </a:xfrm>
            <a:custGeom>
              <a:avLst/>
              <a:gdLst>
                <a:gd name="T0" fmla="*/ 110684661 w 103"/>
                <a:gd name="T1" fmla="*/ 2147483646 h 920"/>
                <a:gd name="T2" fmla="*/ 411117865 w 103"/>
                <a:gd name="T3" fmla="*/ 2147483646 h 920"/>
                <a:gd name="T4" fmla="*/ 901295634 w 103"/>
                <a:gd name="T5" fmla="*/ 2147483646 h 920"/>
                <a:gd name="T6" fmla="*/ 1597032336 w 103"/>
                <a:gd name="T7" fmla="*/ 2147483646 h 920"/>
                <a:gd name="T8" fmla="*/ 1628657093 w 103"/>
                <a:gd name="T9" fmla="*/ 2147483646 h 920"/>
                <a:gd name="T10" fmla="*/ 1565407579 w 103"/>
                <a:gd name="T11" fmla="*/ 2147483646 h 920"/>
                <a:gd name="T12" fmla="*/ 1565407579 w 103"/>
                <a:gd name="T13" fmla="*/ 2147483646 h 920"/>
                <a:gd name="T14" fmla="*/ 996169906 w 103"/>
                <a:gd name="T15" fmla="*/ 2147483646 h 920"/>
                <a:gd name="T16" fmla="*/ 474367379 w 103"/>
                <a:gd name="T17" fmla="*/ 2147483646 h 920"/>
                <a:gd name="T18" fmla="*/ 142309418 w 103"/>
                <a:gd name="T19" fmla="*/ 2147483646 h 920"/>
                <a:gd name="T20" fmla="*/ 47435147 w 103"/>
                <a:gd name="T21" fmla="*/ 1445313264 h 920"/>
                <a:gd name="T22" fmla="*/ 15810390 w 103"/>
                <a:gd name="T23" fmla="*/ 0 h 920"/>
                <a:gd name="T24" fmla="*/ 0 w 103"/>
                <a:gd name="T25" fmla="*/ 0 h 920"/>
                <a:gd name="T26" fmla="*/ 15810390 w 103"/>
                <a:gd name="T27" fmla="*/ 1445313264 h 920"/>
                <a:gd name="T28" fmla="*/ 110684661 w 103"/>
                <a:gd name="T29" fmla="*/ 2147483646 h 9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7" name="Freeform 28">
              <a:extLst>
                <a:ext uri="{FF2B5EF4-FFF2-40B4-BE49-F238E27FC236}">
                  <a16:creationId xmlns:a16="http://schemas.microsoft.com/office/drawing/2014/main" id="{4F924D3D-55CC-4252-A34B-4FA8A08DD29A}"/>
                </a:ext>
              </a:extLst>
            </p:cNvPr>
            <p:cNvSpPr>
              <a:spLocks/>
            </p:cNvSpPr>
            <p:nvPr/>
          </p:nvSpPr>
          <p:spPr bwMode="auto">
            <a:xfrm>
              <a:off x="7061201" y="3771900"/>
              <a:ext cx="350838" cy="1309688"/>
            </a:xfrm>
            <a:custGeom>
              <a:avLst/>
              <a:gdLst>
                <a:gd name="T0" fmla="*/ 842409880 w 88"/>
                <a:gd name="T1" fmla="*/ 2147483646 h 330"/>
                <a:gd name="T2" fmla="*/ 1398719344 w 88"/>
                <a:gd name="T3" fmla="*/ 2147483646 h 330"/>
                <a:gd name="T4" fmla="*/ 1398719344 w 88"/>
                <a:gd name="T5" fmla="*/ 2147483646 h 330"/>
                <a:gd name="T6" fmla="*/ 1398719344 w 88"/>
                <a:gd name="T7" fmla="*/ 2147483646 h 330"/>
                <a:gd name="T8" fmla="*/ 985460087 w 88"/>
                <a:gd name="T9" fmla="*/ 2147483646 h 330"/>
                <a:gd name="T10" fmla="*/ 0 w 88"/>
                <a:gd name="T11" fmla="*/ 0 h 330"/>
                <a:gd name="T12" fmla="*/ 111263488 w 88"/>
                <a:gd name="T13" fmla="*/ 992310910 h 330"/>
                <a:gd name="T14" fmla="*/ 842409880 w 88"/>
                <a:gd name="T15" fmla="*/ 2147483646 h 33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8" name="Freeform 29">
              <a:extLst>
                <a:ext uri="{FF2B5EF4-FFF2-40B4-BE49-F238E27FC236}">
                  <a16:creationId xmlns:a16="http://schemas.microsoft.com/office/drawing/2014/main" id="{BA68FAD0-B63A-4F3A-B2CC-D9F57BBAA4B2}"/>
                </a:ext>
              </a:extLst>
            </p:cNvPr>
            <p:cNvSpPr>
              <a:spLocks/>
            </p:cNvSpPr>
            <p:nvPr/>
          </p:nvSpPr>
          <p:spPr bwMode="auto">
            <a:xfrm>
              <a:off x="7439026" y="5053013"/>
              <a:ext cx="357188" cy="820738"/>
            </a:xfrm>
            <a:custGeom>
              <a:avLst/>
              <a:gdLst>
                <a:gd name="T0" fmla="*/ 94507976 w 90"/>
                <a:gd name="T1" fmla="*/ 235809526 h 207"/>
                <a:gd name="T2" fmla="*/ 0 w 90"/>
                <a:gd name="T3" fmla="*/ 0 h 207"/>
                <a:gd name="T4" fmla="*/ 15751991 w 90"/>
                <a:gd name="T5" fmla="*/ 455898152 h 207"/>
                <a:gd name="T6" fmla="*/ 661543926 w 90"/>
                <a:gd name="T7" fmla="*/ 1996514571 h 207"/>
                <a:gd name="T8" fmla="*/ 1260079889 w 90"/>
                <a:gd name="T9" fmla="*/ 2147483646 h 207"/>
                <a:gd name="T10" fmla="*/ 1417591859 w 90"/>
                <a:gd name="T11" fmla="*/ 2147483646 h 207"/>
                <a:gd name="T12" fmla="*/ 787551915 w 90"/>
                <a:gd name="T13" fmla="*/ 1933630974 h 207"/>
                <a:gd name="T14" fmla="*/ 94507976 w 90"/>
                <a:gd name="T15" fmla="*/ 235809526 h 20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09" name="Freeform 30">
              <a:extLst>
                <a:ext uri="{FF2B5EF4-FFF2-40B4-BE49-F238E27FC236}">
                  <a16:creationId xmlns:a16="http://schemas.microsoft.com/office/drawing/2014/main" id="{379DB08D-9EDB-4886-8DA6-9E83DCC5D9C7}"/>
                </a:ext>
              </a:extLst>
            </p:cNvPr>
            <p:cNvSpPr>
              <a:spLocks/>
            </p:cNvSpPr>
            <p:nvPr/>
          </p:nvSpPr>
          <p:spPr bwMode="auto">
            <a:xfrm>
              <a:off x="7037388" y="3811588"/>
              <a:ext cx="457200" cy="1852613"/>
            </a:xfrm>
            <a:custGeom>
              <a:avLst/>
              <a:gdLst>
                <a:gd name="T0" fmla="*/ 1596387350 w 115"/>
                <a:gd name="T1" fmla="*/ 2147483646 h 467"/>
                <a:gd name="T2" fmla="*/ 1232853715 w 115"/>
                <a:gd name="T3" fmla="*/ 2147483646 h 467"/>
                <a:gd name="T4" fmla="*/ 458368842 w 115"/>
                <a:gd name="T5" fmla="*/ 2147483646 h 467"/>
                <a:gd name="T6" fmla="*/ 205473631 w 115"/>
                <a:gd name="T7" fmla="*/ 834088423 h 467"/>
                <a:gd name="T8" fmla="*/ 0 w 115"/>
                <a:gd name="T9" fmla="*/ 0 h 467"/>
                <a:gd name="T10" fmla="*/ 331923224 w 115"/>
                <a:gd name="T11" fmla="*/ 2147483646 h 467"/>
                <a:gd name="T12" fmla="*/ 1090600904 w 115"/>
                <a:gd name="T13" fmla="*/ 2147483646 h 467"/>
                <a:gd name="T14" fmla="*/ 1627997760 w 115"/>
                <a:gd name="T15" fmla="*/ 2147483646 h 467"/>
                <a:gd name="T16" fmla="*/ 1817668174 w 115"/>
                <a:gd name="T17" fmla="*/ 2147483646 h 467"/>
                <a:gd name="T18" fmla="*/ 1770250570 w 115"/>
                <a:gd name="T19" fmla="*/ 2147483646 h 467"/>
                <a:gd name="T20" fmla="*/ 1596387350 w 115"/>
                <a:gd name="T21" fmla="*/ 2147483646 h 4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0" name="Freeform 31">
              <a:extLst>
                <a:ext uri="{FF2B5EF4-FFF2-40B4-BE49-F238E27FC236}">
                  <a16:creationId xmlns:a16="http://schemas.microsoft.com/office/drawing/2014/main" id="{B01D5C4F-E38F-41E2-ADF1-6E00768710AF}"/>
                </a:ext>
              </a:extLst>
            </p:cNvPr>
            <p:cNvSpPr>
              <a:spLocks/>
            </p:cNvSpPr>
            <p:nvPr/>
          </p:nvSpPr>
          <p:spPr bwMode="auto">
            <a:xfrm>
              <a:off x="6992938" y="1263650"/>
              <a:ext cx="144463" cy="2508250"/>
            </a:xfrm>
            <a:custGeom>
              <a:avLst/>
              <a:gdLst>
                <a:gd name="T0" fmla="*/ 273753372 w 36"/>
                <a:gd name="T1" fmla="*/ 2147483646 h 633"/>
                <a:gd name="T2" fmla="*/ 209338926 w 36"/>
                <a:gd name="T3" fmla="*/ 2147483646 h 633"/>
                <a:gd name="T4" fmla="*/ 80514045 w 36"/>
                <a:gd name="T5" fmla="*/ 2147483646 h 633"/>
                <a:gd name="T6" fmla="*/ 209338926 w 36"/>
                <a:gd name="T7" fmla="*/ 2147483646 h 633"/>
                <a:gd name="T8" fmla="*/ 354267417 w 36"/>
                <a:gd name="T9" fmla="*/ 1554425528 h 633"/>
                <a:gd name="T10" fmla="*/ 579709955 w 36"/>
                <a:gd name="T11" fmla="*/ 0 h 633"/>
                <a:gd name="T12" fmla="*/ 563606343 w 36"/>
                <a:gd name="T13" fmla="*/ 0 h 633"/>
                <a:gd name="T14" fmla="*/ 322060194 w 36"/>
                <a:gd name="T15" fmla="*/ 1554425528 h 633"/>
                <a:gd name="T16" fmla="*/ 161032104 w 36"/>
                <a:gd name="T17" fmla="*/ 2147483646 h 633"/>
                <a:gd name="T18" fmla="*/ 16103612 w 36"/>
                <a:gd name="T19" fmla="*/ 2147483646 h 633"/>
                <a:gd name="T20" fmla="*/ 112721269 w 36"/>
                <a:gd name="T21" fmla="*/ 2147483646 h 633"/>
                <a:gd name="T22" fmla="*/ 257649761 w 36"/>
                <a:gd name="T23" fmla="*/ 2147483646 h 633"/>
                <a:gd name="T24" fmla="*/ 273753372 w 36"/>
                <a:gd name="T25" fmla="*/ 2147483646 h 6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1" name="Freeform 32">
              <a:extLst>
                <a:ext uri="{FF2B5EF4-FFF2-40B4-BE49-F238E27FC236}">
                  <a16:creationId xmlns:a16="http://schemas.microsoft.com/office/drawing/2014/main" id="{B96C0167-CA60-4888-9369-DF03CDF0235A}"/>
                </a:ext>
              </a:extLst>
            </p:cNvPr>
            <p:cNvSpPr>
              <a:spLocks/>
            </p:cNvSpPr>
            <p:nvPr/>
          </p:nvSpPr>
          <p:spPr bwMode="auto">
            <a:xfrm>
              <a:off x="7526338" y="5640388"/>
              <a:ext cx="111125" cy="233363"/>
            </a:xfrm>
            <a:custGeom>
              <a:avLst/>
              <a:gdLst>
                <a:gd name="T0" fmla="*/ 346523469 w 28"/>
                <a:gd name="T1" fmla="*/ 923021860 h 59"/>
                <a:gd name="T2" fmla="*/ 441027344 w 28"/>
                <a:gd name="T3" fmla="*/ 923021860 h 59"/>
                <a:gd name="T4" fmla="*/ 0 w 28"/>
                <a:gd name="T5" fmla="*/ 0 h 59"/>
                <a:gd name="T6" fmla="*/ 346523469 w 28"/>
                <a:gd name="T7" fmla="*/ 923021860 h 5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2" name="Freeform 33">
              <a:extLst>
                <a:ext uri="{FF2B5EF4-FFF2-40B4-BE49-F238E27FC236}">
                  <a16:creationId xmlns:a16="http://schemas.microsoft.com/office/drawing/2014/main" id="{A65B2430-3DD0-40C8-AC79-2FB40F3B94F6}"/>
                </a:ext>
              </a:extLst>
            </p:cNvPr>
            <p:cNvSpPr>
              <a:spLocks/>
            </p:cNvSpPr>
            <p:nvPr/>
          </p:nvSpPr>
          <p:spPr bwMode="auto">
            <a:xfrm>
              <a:off x="7021513" y="3598863"/>
              <a:ext cx="68263" cy="423863"/>
            </a:xfrm>
            <a:custGeom>
              <a:avLst/>
              <a:gdLst>
                <a:gd name="T0" fmla="*/ 64496489 w 17"/>
                <a:gd name="T1" fmla="*/ 847377402 h 107"/>
                <a:gd name="T2" fmla="*/ 274108069 w 17"/>
                <a:gd name="T3" fmla="*/ 1679063951 h 107"/>
                <a:gd name="T4" fmla="*/ 161241221 w 17"/>
                <a:gd name="T5" fmla="*/ 690456982 h 107"/>
                <a:gd name="T6" fmla="*/ 145115092 w 17"/>
                <a:gd name="T7" fmla="*/ 674762167 h 107"/>
                <a:gd name="T8" fmla="*/ 0 w 17"/>
                <a:gd name="T9" fmla="*/ 0 h 107"/>
                <a:gd name="T10" fmla="*/ 0 w 17"/>
                <a:gd name="T11" fmla="*/ 125538713 h 107"/>
                <a:gd name="T12" fmla="*/ 64496489 w 17"/>
                <a:gd name="T13" fmla="*/ 847377402 h 10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3" name="Freeform 34">
              <a:extLst>
                <a:ext uri="{FF2B5EF4-FFF2-40B4-BE49-F238E27FC236}">
                  <a16:creationId xmlns:a16="http://schemas.microsoft.com/office/drawing/2014/main" id="{ECD30714-50FD-4BB8-AA9F-1E8A5DE8BE65}"/>
                </a:ext>
              </a:extLst>
            </p:cNvPr>
            <p:cNvSpPr>
              <a:spLocks/>
            </p:cNvSpPr>
            <p:nvPr/>
          </p:nvSpPr>
          <p:spPr bwMode="auto">
            <a:xfrm>
              <a:off x="7412038" y="2801938"/>
              <a:ext cx="1168400" cy="2251075"/>
            </a:xfrm>
            <a:custGeom>
              <a:avLst/>
              <a:gdLst>
                <a:gd name="T0" fmla="*/ 126350140 w 294"/>
                <a:gd name="T1" fmla="*/ 2147483646 h 568"/>
                <a:gd name="T2" fmla="*/ 552784347 w 294"/>
                <a:gd name="T3" fmla="*/ 2147483646 h 568"/>
                <a:gd name="T4" fmla="*/ 1563593416 w 294"/>
                <a:gd name="T5" fmla="*/ 2147483646 h 568"/>
                <a:gd name="T6" fmla="*/ 2147483646 w 294"/>
                <a:gd name="T7" fmla="*/ 1869089766 h 568"/>
                <a:gd name="T8" fmla="*/ 2147483646 w 294"/>
                <a:gd name="T9" fmla="*/ 910983896 h 568"/>
                <a:gd name="T10" fmla="*/ 2147483646 w 294"/>
                <a:gd name="T11" fmla="*/ 439783962 h 568"/>
                <a:gd name="T12" fmla="*/ 2147483646 w 294"/>
                <a:gd name="T13" fmla="*/ 0 h 568"/>
                <a:gd name="T14" fmla="*/ 2147483646 w 294"/>
                <a:gd name="T15" fmla="*/ 0 h 568"/>
                <a:gd name="T16" fmla="*/ 2147483646 w 294"/>
                <a:gd name="T17" fmla="*/ 424077958 h 568"/>
                <a:gd name="T18" fmla="*/ 2147483646 w 294"/>
                <a:gd name="T19" fmla="*/ 879571888 h 568"/>
                <a:gd name="T20" fmla="*/ 2147483646 w 294"/>
                <a:gd name="T21" fmla="*/ 1837677758 h 568"/>
                <a:gd name="T22" fmla="*/ 1500416359 w 294"/>
                <a:gd name="T23" fmla="*/ 2147483646 h 568"/>
                <a:gd name="T24" fmla="*/ 473814019 w 294"/>
                <a:gd name="T25" fmla="*/ 2147483646 h 568"/>
                <a:gd name="T26" fmla="*/ 0 w 294"/>
                <a:gd name="T27" fmla="*/ 2147483646 h 568"/>
                <a:gd name="T28" fmla="*/ 110556869 w 294"/>
                <a:gd name="T29" fmla="*/ 2147483646 h 568"/>
                <a:gd name="T30" fmla="*/ 126350140 w 294"/>
                <a:gd name="T31" fmla="*/ 2147483646 h 5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4" name="Freeform 35">
              <a:extLst>
                <a:ext uri="{FF2B5EF4-FFF2-40B4-BE49-F238E27FC236}">
                  <a16:creationId xmlns:a16="http://schemas.microsoft.com/office/drawing/2014/main" id="{9CF7AA85-FF20-499A-85FC-596D9FC629C3}"/>
                </a:ext>
              </a:extLst>
            </p:cNvPr>
            <p:cNvSpPr>
              <a:spLocks/>
            </p:cNvSpPr>
            <p:nvPr/>
          </p:nvSpPr>
          <p:spPr bwMode="auto">
            <a:xfrm>
              <a:off x="7494588" y="5664200"/>
              <a:ext cx="100013" cy="209550"/>
            </a:xfrm>
            <a:custGeom>
              <a:avLst/>
              <a:gdLst>
                <a:gd name="T0" fmla="*/ 0 w 25"/>
                <a:gd name="T1" fmla="*/ 0 h 53"/>
                <a:gd name="T2" fmla="*/ 304079525 w 25"/>
                <a:gd name="T3" fmla="*/ 828513255 h 53"/>
                <a:gd name="T4" fmla="*/ 400104007 w 25"/>
                <a:gd name="T5" fmla="*/ 828513255 h 53"/>
                <a:gd name="T6" fmla="*/ 0 w 25"/>
                <a:gd name="T7" fmla="*/ 0 h 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5" name="Freeform 36">
              <a:extLst>
                <a:ext uri="{FF2B5EF4-FFF2-40B4-BE49-F238E27FC236}">
                  <a16:creationId xmlns:a16="http://schemas.microsoft.com/office/drawing/2014/main" id="{E5EA3098-7318-4055-A297-517D9263A505}"/>
                </a:ext>
              </a:extLst>
            </p:cNvPr>
            <p:cNvSpPr>
              <a:spLocks/>
            </p:cNvSpPr>
            <p:nvPr/>
          </p:nvSpPr>
          <p:spPr bwMode="auto">
            <a:xfrm>
              <a:off x="7412038" y="5081588"/>
              <a:ext cx="114300" cy="558800"/>
            </a:xfrm>
            <a:custGeom>
              <a:avLst/>
              <a:gdLst>
                <a:gd name="T0" fmla="*/ 0 w 29"/>
                <a:gd name="T1" fmla="*/ 0 h 141"/>
                <a:gd name="T2" fmla="*/ 108742655 w 29"/>
                <a:gd name="T3" fmla="*/ 1397863960 h 141"/>
                <a:gd name="T4" fmla="*/ 279621155 w 29"/>
                <a:gd name="T5" fmla="*/ 1837639560 h 141"/>
                <a:gd name="T6" fmla="*/ 450499655 w 29"/>
                <a:gd name="T7" fmla="*/ 2147483646 h 141"/>
                <a:gd name="T8" fmla="*/ 419429762 w 29"/>
                <a:gd name="T9" fmla="*/ 2120352729 h 141"/>
                <a:gd name="T10" fmla="*/ 124275631 w 29"/>
                <a:gd name="T11" fmla="*/ 345540519 h 141"/>
                <a:gd name="T12" fmla="*/ 62139786 w 29"/>
                <a:gd name="T13" fmla="*/ 172768278 h 141"/>
                <a:gd name="T14" fmla="*/ 0 w 29"/>
                <a:gd name="T15" fmla="*/ 0 h 1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6" name="Freeform 37">
              <a:extLst>
                <a:ext uri="{FF2B5EF4-FFF2-40B4-BE49-F238E27FC236}">
                  <a16:creationId xmlns:a16="http://schemas.microsoft.com/office/drawing/2014/main" id="{C2E4E0A0-36DF-4A2D-8BC1-EAFA7A4C3191}"/>
                </a:ext>
              </a:extLst>
            </p:cNvPr>
            <p:cNvSpPr>
              <a:spLocks/>
            </p:cNvSpPr>
            <p:nvPr/>
          </p:nvSpPr>
          <p:spPr bwMode="auto">
            <a:xfrm>
              <a:off x="7412038" y="4978400"/>
              <a:ext cx="31750" cy="188913"/>
            </a:xfrm>
            <a:custGeom>
              <a:avLst/>
              <a:gdLst>
                <a:gd name="T0" fmla="*/ 0 w 8"/>
                <a:gd name="T1" fmla="*/ 402731031 h 48"/>
                <a:gd name="T2" fmla="*/ 63003906 w 8"/>
                <a:gd name="T3" fmla="*/ 573114814 h 48"/>
                <a:gd name="T4" fmla="*/ 126007813 w 8"/>
                <a:gd name="T5" fmla="*/ 743502533 h 48"/>
                <a:gd name="T6" fmla="*/ 110255844 w 8"/>
                <a:gd name="T7" fmla="*/ 294302840 h 48"/>
                <a:gd name="T8" fmla="*/ 0 w 8"/>
                <a:gd name="T9" fmla="*/ 0 h 48"/>
                <a:gd name="T10" fmla="*/ 0 w 8"/>
                <a:gd name="T11" fmla="*/ 61959528 h 48"/>
                <a:gd name="T12" fmla="*/ 0 w 8"/>
                <a:gd name="T13" fmla="*/ 402731031 h 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17" name="Freeform 38">
              <a:extLst>
                <a:ext uri="{FF2B5EF4-FFF2-40B4-BE49-F238E27FC236}">
                  <a16:creationId xmlns:a16="http://schemas.microsoft.com/office/drawing/2014/main" id="{479E8CA6-B4BB-447A-A9BA-51B878A3CA08}"/>
                </a:ext>
              </a:extLst>
            </p:cNvPr>
            <p:cNvSpPr>
              <a:spLocks/>
            </p:cNvSpPr>
            <p:nvPr/>
          </p:nvSpPr>
          <p:spPr bwMode="auto">
            <a:xfrm>
              <a:off x="7439026" y="5434013"/>
              <a:ext cx="174625" cy="439738"/>
            </a:xfrm>
            <a:custGeom>
              <a:avLst/>
              <a:gdLst>
                <a:gd name="T0" fmla="*/ 173259750 w 44"/>
                <a:gd name="T1" fmla="*/ 439440880 h 111"/>
                <a:gd name="T2" fmla="*/ 0 w 44"/>
                <a:gd name="T3" fmla="*/ 0 h 111"/>
                <a:gd name="T4" fmla="*/ 173259750 w 44"/>
                <a:gd name="T5" fmla="*/ 769022530 h 111"/>
                <a:gd name="T6" fmla="*/ 220515656 w 44"/>
                <a:gd name="T7" fmla="*/ 910269545 h 111"/>
                <a:gd name="T8" fmla="*/ 614287094 w 44"/>
                <a:gd name="T9" fmla="*/ 1742067645 h 111"/>
                <a:gd name="T10" fmla="*/ 693042969 w 44"/>
                <a:gd name="T11" fmla="*/ 1742067645 h 111"/>
                <a:gd name="T12" fmla="*/ 346523469 w 44"/>
                <a:gd name="T13" fmla="*/ 816102227 h 111"/>
                <a:gd name="T14" fmla="*/ 173259750 w 44"/>
                <a:gd name="T15" fmla="*/ 439440880 h 1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62" name="Rectangle 61">
            <a:extLst>
              <a:ext uri="{FF2B5EF4-FFF2-40B4-BE49-F238E27FC236}">
                <a16:creationId xmlns:a16="http://schemas.microsoft.com/office/drawing/2014/main" id="{4E0C2129-8C08-4C57-ABF6-06E6745B6F23}"/>
              </a:ext>
            </a:extLst>
          </p:cNvPr>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01" name="Title Placeholder 1">
            <a:extLst>
              <a:ext uri="{FF2B5EF4-FFF2-40B4-BE49-F238E27FC236}">
                <a16:creationId xmlns:a16="http://schemas.microsoft.com/office/drawing/2014/main" id="{C24BFC17-B3FD-420A-99DE-FA3171C777DC}"/>
              </a:ext>
            </a:extLst>
          </p:cNvPr>
          <p:cNvSpPr>
            <a:spLocks noGrp="1" noChangeArrowheads="1"/>
          </p:cNvSpPr>
          <p:nvPr>
            <p:ph type="title"/>
          </p:nvPr>
        </p:nvSpPr>
        <p:spPr bwMode="auto">
          <a:xfrm>
            <a:off x="1944688" y="623888"/>
            <a:ext cx="6589712"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заголовка</a:t>
            </a:r>
            <a:endParaRPr lang="en-US" altLang="ru-RU"/>
          </a:p>
        </p:txBody>
      </p:sp>
      <p:sp>
        <p:nvSpPr>
          <p:cNvPr id="4102" name="Text Placeholder 2">
            <a:extLst>
              <a:ext uri="{FF2B5EF4-FFF2-40B4-BE49-F238E27FC236}">
                <a16:creationId xmlns:a16="http://schemas.microsoft.com/office/drawing/2014/main" id="{FB816BCA-6C33-4002-BDCD-C813DAC9B746}"/>
              </a:ext>
            </a:extLst>
          </p:cNvPr>
          <p:cNvSpPr>
            <a:spLocks noGrp="1" noChangeArrowheads="1"/>
          </p:cNvSpPr>
          <p:nvPr>
            <p:ph type="body" idx="1"/>
          </p:nvPr>
        </p:nvSpPr>
        <p:spPr bwMode="auto">
          <a:xfrm>
            <a:off x="1943100" y="2133600"/>
            <a:ext cx="65913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endParaRPr lang="en-US" altLang="ru-RU"/>
          </a:p>
        </p:txBody>
      </p:sp>
      <p:sp>
        <p:nvSpPr>
          <p:cNvPr id="4" name="Date Placeholder 3">
            <a:extLst>
              <a:ext uri="{FF2B5EF4-FFF2-40B4-BE49-F238E27FC236}">
                <a16:creationId xmlns:a16="http://schemas.microsoft.com/office/drawing/2014/main" id="{6560A711-ADD6-4853-A56E-F210813EA079}"/>
              </a:ext>
            </a:extLst>
          </p:cNvPr>
          <p:cNvSpPr>
            <a:spLocks noGrp="1"/>
          </p:cNvSpPr>
          <p:nvPr>
            <p:ph type="dt" sz="half" idx="2"/>
          </p:nvPr>
        </p:nvSpPr>
        <p:spPr>
          <a:xfrm>
            <a:off x="7772400" y="6135688"/>
            <a:ext cx="766763" cy="369887"/>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BB307ED-6BAB-4B67-8283-7FD9EAE2530F}" type="datetime1">
              <a:rPr lang="ru-RU" smtClean="0"/>
              <a:t>16.11.2025</a:t>
            </a:fld>
            <a:endParaRPr lang="ru-RU"/>
          </a:p>
        </p:txBody>
      </p:sp>
      <p:sp>
        <p:nvSpPr>
          <p:cNvPr id="5" name="Footer Placeholder 4">
            <a:extLst>
              <a:ext uri="{FF2B5EF4-FFF2-40B4-BE49-F238E27FC236}">
                <a16:creationId xmlns:a16="http://schemas.microsoft.com/office/drawing/2014/main" id="{9197986D-7ED5-41A0-B1E9-871979BB942C}"/>
              </a:ext>
            </a:extLst>
          </p:cNvPr>
          <p:cNvSpPr>
            <a:spLocks noGrp="1"/>
          </p:cNvSpPr>
          <p:nvPr>
            <p:ph type="ftr" sz="quarter" idx="3"/>
          </p:nvPr>
        </p:nvSpPr>
        <p:spPr>
          <a:xfrm>
            <a:off x="1943100" y="6135688"/>
            <a:ext cx="57165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en-US"/>
              <a:t>© B.Khamdamov </a:t>
            </a:r>
            <a:endParaRPr lang="ru-RU"/>
          </a:p>
        </p:txBody>
      </p:sp>
      <p:sp>
        <p:nvSpPr>
          <p:cNvPr id="6" name="Slide Number Placeholder 5">
            <a:extLst>
              <a:ext uri="{FF2B5EF4-FFF2-40B4-BE49-F238E27FC236}">
                <a16:creationId xmlns:a16="http://schemas.microsoft.com/office/drawing/2014/main" id="{0AB04921-21EB-4D3E-957A-B0F166316050}"/>
              </a:ext>
            </a:extLst>
          </p:cNvPr>
          <p:cNvSpPr>
            <a:spLocks noGrp="1"/>
          </p:cNvSpPr>
          <p:nvPr>
            <p:ph type="sldNum" sz="quarter" idx="4"/>
          </p:nvPr>
        </p:nvSpPr>
        <p:spPr bwMode="gray">
          <a:xfrm>
            <a:off x="511175" y="787400"/>
            <a:ext cx="585788" cy="365125"/>
          </a:xfrm>
          <a:prstGeom prst="rect">
            <a:avLst/>
          </a:prstGeom>
        </p:spPr>
        <p:txBody>
          <a:bodyPr vert="horz" lIns="91440" tIns="45720" rIns="91440" bIns="45720" rtlCol="0" anchor="ctr"/>
          <a:lstStyle>
            <a:lvl1pPr algn="r">
              <a:defRPr sz="2000">
                <a:solidFill>
                  <a:srgbClr val="FEFFFF"/>
                </a:solidFill>
              </a:defRPr>
            </a:lvl1pPr>
          </a:lstStyle>
          <a:p>
            <a:pPr>
              <a:defRPr/>
            </a:pPr>
            <a:fld id="{BE4C8434-2552-4A5E-B3C3-41F26224E42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6520" r:id="rId1"/>
    <p:sldLayoutId id="2147486521" r:id="rId2"/>
    <p:sldLayoutId id="2147486522" r:id="rId3"/>
    <p:sldLayoutId id="2147486523" r:id="rId4"/>
    <p:sldLayoutId id="2147486524" r:id="rId5"/>
    <p:sldLayoutId id="2147486525" r:id="rId6"/>
    <p:sldLayoutId id="2147486526" r:id="rId7"/>
    <p:sldLayoutId id="2147486527" r:id="rId8"/>
    <p:sldLayoutId id="2147486528" r:id="rId9"/>
    <p:sldLayoutId id="2147486529" r:id="rId10"/>
    <p:sldLayoutId id="2147486530" r:id="rId11"/>
    <p:sldLayoutId id="2147486531" r:id="rId12"/>
    <p:sldLayoutId id="2147486532" r:id="rId13"/>
    <p:sldLayoutId id="2147486533" r:id="rId14"/>
    <p:sldLayoutId id="2147486534" r:id="rId15"/>
    <p:sldLayoutId id="2147486535" r:id="rId16"/>
  </p:sldLayoutIdLst>
  <p:hf sldNum="0" hdr="0" dt="0"/>
  <p:txStyles>
    <p:titleStyle>
      <a:lvl1pPr algn="l" defTabSz="457200" rtl="0" eaLnBrk="0" fontAlgn="base" hangingPunct="0">
        <a:spcBef>
          <a:spcPct val="0"/>
        </a:spcBef>
        <a:spcAft>
          <a:spcPct val="0"/>
        </a:spcAft>
        <a:defRPr sz="3600" kern="1200">
          <a:solidFill>
            <a:srgbClr val="262626"/>
          </a:solidFill>
          <a:latin typeface="+mj-lt"/>
          <a:ea typeface="+mj-ea"/>
          <a:cs typeface="+mj-cs"/>
        </a:defRPr>
      </a:lvl1pPr>
      <a:lvl2pPr algn="l" defTabSz="457200" rtl="0" eaLnBrk="0" fontAlgn="base" hangingPunct="0">
        <a:spcBef>
          <a:spcPct val="0"/>
        </a:spcBef>
        <a:spcAft>
          <a:spcPct val="0"/>
        </a:spcAft>
        <a:defRPr sz="3600">
          <a:solidFill>
            <a:srgbClr val="262626"/>
          </a:solidFill>
          <a:latin typeface="Arial" panose="020B0604020202020204" pitchFamily="34" charset="0"/>
        </a:defRPr>
      </a:lvl2pPr>
      <a:lvl3pPr algn="l" defTabSz="457200" rtl="0" eaLnBrk="0" fontAlgn="base" hangingPunct="0">
        <a:spcBef>
          <a:spcPct val="0"/>
        </a:spcBef>
        <a:spcAft>
          <a:spcPct val="0"/>
        </a:spcAft>
        <a:defRPr sz="3600">
          <a:solidFill>
            <a:srgbClr val="262626"/>
          </a:solidFill>
          <a:latin typeface="Arial" panose="020B0604020202020204" pitchFamily="34" charset="0"/>
        </a:defRPr>
      </a:lvl3pPr>
      <a:lvl4pPr algn="l" defTabSz="457200" rtl="0" eaLnBrk="0" fontAlgn="base" hangingPunct="0">
        <a:spcBef>
          <a:spcPct val="0"/>
        </a:spcBef>
        <a:spcAft>
          <a:spcPct val="0"/>
        </a:spcAft>
        <a:defRPr sz="3600">
          <a:solidFill>
            <a:srgbClr val="262626"/>
          </a:solidFill>
          <a:latin typeface="Arial" panose="020B0604020202020204" pitchFamily="34" charset="0"/>
        </a:defRPr>
      </a:lvl4pPr>
      <a:lvl5pPr algn="l" defTabSz="457200" rtl="0" eaLnBrk="0" fontAlgn="base" hangingPunct="0">
        <a:spcBef>
          <a:spcPct val="0"/>
        </a:spcBef>
        <a:spcAft>
          <a:spcPct val="0"/>
        </a:spcAft>
        <a:defRPr sz="3600">
          <a:solidFill>
            <a:srgbClr val="262626"/>
          </a:solidFill>
          <a:latin typeface="Arial" panose="020B0604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7.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9287294-23F9-4DC6-B65E-2A74B9C87002}"/>
              </a:ext>
            </a:extLst>
          </p:cNvPr>
          <p:cNvSpPr>
            <a:spLocks noGrp="1"/>
          </p:cNvSpPr>
          <p:nvPr>
            <p:ph idx="1"/>
          </p:nvPr>
        </p:nvSpPr>
        <p:spPr>
          <a:xfrm>
            <a:off x="439738" y="481013"/>
            <a:ext cx="8320087" cy="1147762"/>
          </a:xfrm>
          <a:solidFill>
            <a:schemeClr val="bg2"/>
          </a:solidFill>
          <a:ln>
            <a:solidFill>
              <a:schemeClr val="tx1"/>
            </a:solidFill>
          </a:ln>
        </p:spPr>
        <p:txBody>
          <a:bodyPr rtlCol="0">
            <a:normAutofit/>
          </a:bodyPr>
          <a:lstStyle/>
          <a:p>
            <a:pPr marL="0" indent="0" algn="ctr" eaLnBrk="1" fontAlgn="auto" hangingPunct="1">
              <a:spcBef>
                <a:spcPts val="600"/>
              </a:spcBef>
              <a:spcAft>
                <a:spcPts val="0"/>
              </a:spcAft>
              <a:buFont typeface="Arial" panose="020B0604020202020204" pitchFamily="34" charset="0"/>
              <a:buNone/>
              <a:defRPr/>
            </a:pPr>
            <a:r>
              <a:rPr lang="en-US" sz="3000" b="1" dirty="0">
                <a:solidFill>
                  <a:schemeClr val="accent5">
                    <a:lumMod val="75000"/>
                  </a:schemeClr>
                </a:solidFill>
                <a:latin typeface="Arial" panose="020B0604020202020204" pitchFamily="34" charset="0"/>
                <a:cs typeface="Arial" panose="020B0604020202020204" pitchFamily="34" charset="0"/>
              </a:rPr>
              <a:t>COURSE: MEASUREMENT METHODS AND TOOLS</a:t>
            </a:r>
            <a:endParaRPr lang="ru-RU" sz="3000" b="1" dirty="0">
              <a:solidFill>
                <a:schemeClr val="accent5">
                  <a:lumMod val="75000"/>
                </a:schemeClr>
              </a:solidFill>
              <a:latin typeface="Arial" panose="020B0604020202020204" pitchFamily="34" charset="0"/>
              <a:cs typeface="Arial" panose="020B0604020202020204" pitchFamily="34" charset="0"/>
            </a:endParaRPr>
          </a:p>
        </p:txBody>
      </p:sp>
      <p:sp>
        <p:nvSpPr>
          <p:cNvPr id="6" name="Нижний колонтитул 5">
            <a:extLst>
              <a:ext uri="{FF2B5EF4-FFF2-40B4-BE49-F238E27FC236}">
                <a16:creationId xmlns:a16="http://schemas.microsoft.com/office/drawing/2014/main" id="{D6EDF5AE-E763-4053-8FB4-94002738712B}"/>
              </a:ext>
            </a:extLst>
          </p:cNvPr>
          <p:cNvSpPr>
            <a:spLocks noGrp="1"/>
          </p:cNvSpPr>
          <p:nvPr>
            <p:ph type="ftr" sz="quarter" idx="11"/>
          </p:nvPr>
        </p:nvSpPr>
        <p:spPr/>
        <p:txBody>
          <a:bodyPr/>
          <a:lstStyle/>
          <a:p>
            <a:pPr>
              <a:defRPr/>
            </a:pPr>
            <a:r>
              <a:rPr lang="en-US" sz="1400" dirty="0"/>
              <a:t>© </a:t>
            </a:r>
            <a:r>
              <a:rPr lang="en-US" sz="1400" dirty="0" err="1"/>
              <a:t>B.Khamdamov</a:t>
            </a:r>
            <a:r>
              <a:rPr lang="en-US" sz="1400" dirty="0"/>
              <a:t> </a:t>
            </a:r>
            <a:endParaRPr lang="ru-RU" sz="1400" dirty="0"/>
          </a:p>
        </p:txBody>
      </p:sp>
      <p:sp>
        <p:nvSpPr>
          <p:cNvPr id="59396" name="Прямоугольник 1">
            <a:extLst>
              <a:ext uri="{FF2B5EF4-FFF2-40B4-BE49-F238E27FC236}">
                <a16:creationId xmlns:a16="http://schemas.microsoft.com/office/drawing/2014/main" id="{48C87D0F-21D0-4E09-9470-5C4BFF9FBCEA}"/>
              </a:ext>
            </a:extLst>
          </p:cNvPr>
          <p:cNvSpPr>
            <a:spLocks noChangeArrowheads="1"/>
          </p:cNvSpPr>
          <p:nvPr/>
        </p:nvSpPr>
        <p:spPr bwMode="auto">
          <a:xfrm>
            <a:off x="179388" y="2636838"/>
            <a:ext cx="8785225"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buFontTx/>
              <a:buNone/>
            </a:pPr>
            <a:r>
              <a:rPr lang="en-US" altLang="ru-RU" sz="3000" b="1" dirty="0">
                <a:solidFill>
                  <a:srgbClr val="000000"/>
                </a:solidFill>
                <a:latin typeface="Arial" panose="020B0604020202020204" pitchFamily="34" charset="0"/>
                <a:cs typeface="Arial" panose="020B0604020202020204" pitchFamily="34" charset="0"/>
              </a:rPr>
              <a:t>Week 12.</a:t>
            </a:r>
            <a:r>
              <a:rPr lang="en-US" altLang="ru-RU" sz="3000" dirty="0">
                <a:solidFill>
                  <a:srgbClr val="000000"/>
                </a:solidFill>
                <a:latin typeface="Arial" panose="020B0604020202020204" pitchFamily="34" charset="0"/>
                <a:cs typeface="Arial" panose="020B0604020202020204" pitchFamily="34" charset="0"/>
              </a:rPr>
              <a:t> </a:t>
            </a:r>
            <a:r>
              <a:rPr lang="en-US" sz="3000" dirty="0">
                <a:solidFill>
                  <a:schemeClr val="tx1"/>
                </a:solidFill>
                <a:latin typeface="+mj-lt"/>
              </a:rPr>
              <a:t>Analysis of the composition of gases</a:t>
            </a:r>
            <a:endParaRPr lang="en-US" altLang="ru-RU" sz="3000" dirty="0">
              <a:solidFill>
                <a:schemeClr val="tx1"/>
              </a:solidFill>
              <a:latin typeface="+mj-lt"/>
              <a:cs typeface="Arial" panose="020B0604020202020204" pitchFamily="34" charset="0"/>
            </a:endParaRPr>
          </a:p>
          <a:p>
            <a:pPr algn="ctr" eaLnBrk="1" hangingPunct="1">
              <a:buFontTx/>
              <a:buNone/>
            </a:pPr>
            <a:endParaRPr lang="en-US" altLang="ru-RU" sz="3000" b="1" dirty="0">
              <a:latin typeface="Arial" panose="020B0604020202020204" pitchFamily="34" charset="0"/>
              <a:cs typeface="Arial" panose="020B0604020202020204" pitchFamily="34" charset="0"/>
            </a:endParaRPr>
          </a:p>
          <a:p>
            <a:pPr algn="ctr" eaLnBrk="1" hangingPunct="1">
              <a:buFontTx/>
              <a:buNone/>
            </a:pPr>
            <a:r>
              <a:rPr lang="en-US" altLang="ru-RU" sz="3000" b="1" dirty="0">
                <a:solidFill>
                  <a:srgbClr val="000000"/>
                </a:solidFill>
                <a:latin typeface="Arial" panose="020B0604020202020204" pitchFamily="34" charset="0"/>
                <a:cs typeface="Arial" panose="020B0604020202020204" pitchFamily="34" charset="0"/>
              </a:rPr>
              <a:t>Lecturer:</a:t>
            </a:r>
            <a:r>
              <a:rPr lang="en-US" altLang="ru-RU" sz="3000" dirty="0">
                <a:solidFill>
                  <a:srgbClr val="000000"/>
                </a:solidFill>
                <a:latin typeface="Arial" panose="020B0604020202020204" pitchFamily="34" charset="0"/>
                <a:cs typeface="Arial" panose="020B0604020202020204" pitchFamily="34" charset="0"/>
              </a:rPr>
              <a:t> PhD. </a:t>
            </a:r>
            <a:r>
              <a:rPr lang="en-US" altLang="ru-RU" sz="3000" dirty="0" err="1">
                <a:solidFill>
                  <a:srgbClr val="000000"/>
                </a:solidFill>
                <a:latin typeface="Arial" panose="020B0604020202020204" pitchFamily="34" charset="0"/>
                <a:cs typeface="Arial" panose="020B0604020202020204" pitchFamily="34" charset="0"/>
              </a:rPr>
              <a:t>B.Khamdamov</a:t>
            </a:r>
            <a:endParaRPr lang="en-US" altLang="ru-RU" sz="3200" dirty="0">
              <a:solidFill>
                <a:srgbClr val="000000"/>
              </a:solidFill>
              <a:latin typeface="Arial" panose="020B0604020202020204" pitchFamily="34" charset="0"/>
              <a:cs typeface="Arial" panose="020B0604020202020204" pitchFamily="34" charset="0"/>
            </a:endParaRPr>
          </a:p>
          <a:p>
            <a:pPr algn="ctr" eaLnBrk="1" hangingPunct="1">
              <a:buFontTx/>
              <a:buNone/>
            </a:pPr>
            <a:r>
              <a:rPr lang="en-US" altLang="ru-RU" sz="3000" dirty="0">
                <a:solidFill>
                  <a:srgbClr val="000000"/>
                </a:solidFill>
                <a:latin typeface="Arial" panose="020B0604020202020204" pitchFamily="34" charset="0"/>
                <a:cs typeface="Arial" panose="020B0604020202020204" pitchFamily="34" charset="0"/>
              </a:rPr>
              <a:t> (Andijan State Technical Institute)</a:t>
            </a:r>
          </a:p>
        </p:txBody>
      </p:sp>
      <p:sp>
        <p:nvSpPr>
          <p:cNvPr id="5" name="10-конечная звезда 3">
            <a:extLst>
              <a:ext uri="{FF2B5EF4-FFF2-40B4-BE49-F238E27FC236}">
                <a16:creationId xmlns:a16="http://schemas.microsoft.com/office/drawing/2014/main" id="{29FDF8E2-D21D-486C-A9F6-17ACA7CB7267}"/>
              </a:ext>
            </a:extLst>
          </p:cNvPr>
          <p:cNvSpPr/>
          <p:nvPr/>
        </p:nvSpPr>
        <p:spPr>
          <a:xfrm>
            <a:off x="8305800" y="6165850"/>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1</a:t>
            </a:r>
            <a:endParaRPr lang="ru-RU" sz="2000" dirty="0">
              <a:solidFill>
                <a:schemeClr val="tx1"/>
              </a:solidFill>
              <a:latin typeface="Palatino Linotype" panose="0204050205050503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a:extLst>
              <a:ext uri="{FF2B5EF4-FFF2-40B4-BE49-F238E27FC236}">
                <a16:creationId xmlns:a16="http://schemas.microsoft.com/office/drawing/2014/main" id="{FB3DD6AC-0E4F-40D6-9DD6-D4894129F43E}"/>
              </a:ext>
            </a:extLst>
          </p:cNvPr>
          <p:cNvSpPr>
            <a:spLocks noGrp="1"/>
          </p:cNvSpPr>
          <p:nvPr>
            <p:ph idx="1"/>
          </p:nvPr>
        </p:nvSpPr>
        <p:spPr>
          <a:xfrm>
            <a:off x="439738" y="481013"/>
            <a:ext cx="8229600" cy="931862"/>
          </a:xfrm>
          <a:solidFill>
            <a:schemeClr val="bg2"/>
          </a:solidFill>
          <a:ln>
            <a:solidFill>
              <a:schemeClr val="tx1"/>
            </a:solidFill>
          </a:ln>
        </p:spPr>
        <p:txBody>
          <a:bodyPr rtlCol="0">
            <a:normAutofit fontScale="92500"/>
          </a:bodyPr>
          <a:lstStyle/>
          <a:p>
            <a:pPr marL="0" indent="0" algn="ctr" eaLnBrk="1" fontAlgn="auto" hangingPunct="1">
              <a:spcBef>
                <a:spcPts val="600"/>
              </a:spcBef>
              <a:spcAft>
                <a:spcPts val="0"/>
              </a:spcAft>
              <a:buFont typeface="Arial" panose="020B0604020202020204" pitchFamily="34" charset="0"/>
              <a:buNone/>
              <a:defRPr/>
            </a:pPr>
            <a:r>
              <a:rPr lang="en-US" sz="3600" b="1" dirty="0">
                <a:solidFill>
                  <a:schemeClr val="accent5">
                    <a:lumMod val="75000"/>
                  </a:schemeClr>
                </a:solidFill>
                <a:latin typeface="Arial" panose="020B0604020202020204" pitchFamily="34" charset="0"/>
                <a:cs typeface="Arial" panose="020B0604020202020204" pitchFamily="34" charset="0"/>
              </a:rPr>
              <a:t>O’LCHASH USULLARI VA VOSITALARI</a:t>
            </a:r>
          </a:p>
        </p:txBody>
      </p:sp>
      <p:sp>
        <p:nvSpPr>
          <p:cNvPr id="2" name="Нижний колонтитул 1">
            <a:extLst>
              <a:ext uri="{FF2B5EF4-FFF2-40B4-BE49-F238E27FC236}">
                <a16:creationId xmlns:a16="http://schemas.microsoft.com/office/drawing/2014/main" id="{CCF24D4C-1EC4-464A-942A-93DFE24BE593}"/>
              </a:ext>
            </a:extLst>
          </p:cNvPr>
          <p:cNvSpPr>
            <a:spLocks noGrp="1"/>
          </p:cNvSpPr>
          <p:nvPr>
            <p:ph type="ftr" sz="quarter" idx="11"/>
          </p:nvPr>
        </p:nvSpPr>
        <p:spPr/>
        <p:txBody>
          <a:bodyPr/>
          <a:lstStyle/>
          <a:p>
            <a:pPr>
              <a:defRPr/>
            </a:pPr>
            <a:r>
              <a:rPr lang="en-US" sz="1400" dirty="0"/>
              <a:t>© </a:t>
            </a:r>
            <a:r>
              <a:rPr lang="en-US" sz="1400" dirty="0" err="1"/>
              <a:t>B.Khamdamov</a:t>
            </a:r>
            <a:r>
              <a:rPr lang="en-US" sz="1400" dirty="0"/>
              <a:t> </a:t>
            </a:r>
            <a:endParaRPr lang="ru-RU" sz="1400" dirty="0"/>
          </a:p>
        </p:txBody>
      </p:sp>
      <p:sp>
        <p:nvSpPr>
          <p:cNvPr id="61444" name="Прямоугольник 5">
            <a:extLst>
              <a:ext uri="{FF2B5EF4-FFF2-40B4-BE49-F238E27FC236}">
                <a16:creationId xmlns:a16="http://schemas.microsoft.com/office/drawing/2014/main" id="{DD5D4EF7-0392-464F-A427-F1C7512AE837}"/>
              </a:ext>
            </a:extLst>
          </p:cNvPr>
          <p:cNvSpPr>
            <a:spLocks noChangeArrowheads="1"/>
          </p:cNvSpPr>
          <p:nvPr/>
        </p:nvSpPr>
        <p:spPr bwMode="auto">
          <a:xfrm>
            <a:off x="0" y="3086100"/>
            <a:ext cx="91440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buFontTx/>
              <a:buNone/>
            </a:pPr>
            <a:r>
              <a:rPr lang="en-US" altLang="ru-RU" sz="3000" b="1" dirty="0">
                <a:solidFill>
                  <a:srgbClr val="000000"/>
                </a:solidFill>
                <a:latin typeface="Arial" panose="020B0604020202020204" pitchFamily="34" charset="0"/>
                <a:cs typeface="Arial" panose="020B0604020202020204" pitchFamily="34" charset="0"/>
              </a:rPr>
              <a:t>12-Ma’ruza.</a:t>
            </a:r>
            <a:r>
              <a:rPr lang="en-US" altLang="ru-RU" sz="3000" dirty="0">
                <a:solidFill>
                  <a:srgbClr val="000000"/>
                </a:solidFill>
                <a:latin typeface="Arial" panose="020B0604020202020204" pitchFamily="34" charset="0"/>
                <a:cs typeface="Arial" panose="020B0604020202020204" pitchFamily="34" charset="0"/>
              </a:rPr>
              <a:t> </a:t>
            </a:r>
            <a:r>
              <a:rPr lang="en-US" sz="3000" dirty="0" err="1">
                <a:solidFill>
                  <a:schemeClr val="tx1"/>
                </a:solidFill>
                <a:latin typeface="+mj-lt"/>
              </a:rPr>
              <a:t>Gazlarning</a:t>
            </a:r>
            <a:r>
              <a:rPr lang="en-US" sz="3000" dirty="0">
                <a:solidFill>
                  <a:schemeClr val="tx1"/>
                </a:solidFill>
                <a:latin typeface="+mj-lt"/>
              </a:rPr>
              <a:t> </a:t>
            </a:r>
            <a:r>
              <a:rPr lang="en-US" sz="3000" dirty="0" err="1">
                <a:solidFill>
                  <a:schemeClr val="tx1"/>
                </a:solidFill>
                <a:latin typeface="+mj-lt"/>
              </a:rPr>
              <a:t>tarkibini</a:t>
            </a:r>
            <a:r>
              <a:rPr lang="en-US" sz="3000" dirty="0">
                <a:solidFill>
                  <a:schemeClr val="tx1"/>
                </a:solidFill>
                <a:latin typeface="+mj-lt"/>
              </a:rPr>
              <a:t> </a:t>
            </a:r>
            <a:r>
              <a:rPr lang="en-US" sz="3000" dirty="0" err="1">
                <a:solidFill>
                  <a:schemeClr val="tx1"/>
                </a:solidFill>
                <a:latin typeface="+mj-lt"/>
              </a:rPr>
              <a:t>tahlil</a:t>
            </a:r>
            <a:r>
              <a:rPr lang="en-US" sz="3000" dirty="0">
                <a:solidFill>
                  <a:schemeClr val="tx1"/>
                </a:solidFill>
                <a:latin typeface="+mj-lt"/>
              </a:rPr>
              <a:t> </a:t>
            </a:r>
            <a:r>
              <a:rPr lang="en-US" sz="3000" dirty="0" err="1">
                <a:solidFill>
                  <a:schemeClr val="tx1"/>
                </a:solidFill>
                <a:latin typeface="+mj-lt"/>
              </a:rPr>
              <a:t>qilish</a:t>
            </a:r>
            <a:r>
              <a:rPr lang="en-US" altLang="ru-RU" sz="3000" dirty="0">
                <a:solidFill>
                  <a:schemeClr val="tx1"/>
                </a:solidFill>
                <a:latin typeface="Arial" panose="020B0604020202020204" pitchFamily="34" charset="0"/>
              </a:rPr>
              <a:t>. </a:t>
            </a:r>
            <a:endParaRPr lang="en-US" altLang="ru-RU" sz="2800" dirty="0">
              <a:solidFill>
                <a:srgbClr val="000000"/>
              </a:solidFill>
              <a:latin typeface="Arial" panose="020B0604020202020204" pitchFamily="34" charset="0"/>
              <a:cs typeface="Arial" panose="020B0604020202020204" pitchFamily="34" charset="0"/>
            </a:endParaRPr>
          </a:p>
          <a:p>
            <a:pPr algn="ctr" eaLnBrk="1" hangingPunct="1">
              <a:buFontTx/>
              <a:buNone/>
            </a:pPr>
            <a:endParaRPr lang="en-US" altLang="ru-RU" sz="2800" b="1" dirty="0">
              <a:latin typeface="Arial" panose="020B0604020202020204" pitchFamily="34" charset="0"/>
              <a:cs typeface="Arial" panose="020B0604020202020204" pitchFamily="34" charset="0"/>
            </a:endParaRPr>
          </a:p>
          <a:p>
            <a:pPr algn="ctr" eaLnBrk="1" hangingPunct="1">
              <a:buFontTx/>
              <a:buNone/>
            </a:pPr>
            <a:r>
              <a:rPr lang="en-US" altLang="ru-RU" sz="2800" b="1" dirty="0" err="1">
                <a:solidFill>
                  <a:srgbClr val="000000"/>
                </a:solidFill>
                <a:latin typeface="Arial" panose="020B0604020202020204" pitchFamily="34" charset="0"/>
                <a:cs typeface="Arial" panose="020B0604020202020204" pitchFamily="34" charset="0"/>
              </a:rPr>
              <a:t>Ma’ruzachi</a:t>
            </a:r>
            <a:r>
              <a:rPr lang="en-US" altLang="ru-RU" sz="2800" b="1" dirty="0">
                <a:solidFill>
                  <a:srgbClr val="000000"/>
                </a:solidFill>
                <a:latin typeface="Arial" panose="020B0604020202020204" pitchFamily="34" charset="0"/>
                <a:cs typeface="Arial" panose="020B0604020202020204" pitchFamily="34" charset="0"/>
              </a:rPr>
              <a:t>:</a:t>
            </a:r>
            <a:r>
              <a:rPr lang="en-US" altLang="ru-RU" sz="2800" dirty="0">
                <a:solidFill>
                  <a:srgbClr val="000000"/>
                </a:solidFill>
                <a:latin typeface="Arial" panose="020B0604020202020204" pitchFamily="34" charset="0"/>
                <a:cs typeface="Arial" panose="020B0604020202020204" pitchFamily="34" charset="0"/>
              </a:rPr>
              <a:t> PhD. </a:t>
            </a:r>
            <a:r>
              <a:rPr lang="en-US" altLang="ru-RU" sz="2800" dirty="0" err="1">
                <a:solidFill>
                  <a:srgbClr val="000000"/>
                </a:solidFill>
                <a:latin typeface="Arial" panose="020B0604020202020204" pitchFamily="34" charset="0"/>
                <a:cs typeface="Arial" panose="020B0604020202020204" pitchFamily="34" charset="0"/>
              </a:rPr>
              <a:t>B.Xamdamov</a:t>
            </a:r>
            <a:endParaRPr lang="en-US" altLang="ru-RU" sz="2800" dirty="0">
              <a:solidFill>
                <a:srgbClr val="000000"/>
              </a:solidFill>
              <a:latin typeface="Arial" panose="020B0604020202020204" pitchFamily="34" charset="0"/>
              <a:cs typeface="Arial" panose="020B0604020202020204" pitchFamily="34" charset="0"/>
            </a:endParaRPr>
          </a:p>
          <a:p>
            <a:pPr algn="ctr" eaLnBrk="1" hangingPunct="1">
              <a:buFontTx/>
              <a:buNone/>
            </a:pPr>
            <a:r>
              <a:rPr lang="en-US" altLang="ru-RU" sz="2800" dirty="0">
                <a:solidFill>
                  <a:srgbClr val="000000"/>
                </a:solidFill>
                <a:latin typeface="Arial" panose="020B0604020202020204" pitchFamily="34" charset="0"/>
                <a:cs typeface="Arial" panose="020B0604020202020204" pitchFamily="34" charset="0"/>
              </a:rPr>
              <a:t> (</a:t>
            </a:r>
            <a:r>
              <a:rPr lang="en-US" altLang="ru-RU" sz="2800" dirty="0" err="1">
                <a:solidFill>
                  <a:srgbClr val="000000"/>
                </a:solidFill>
                <a:latin typeface="Arial" panose="020B0604020202020204" pitchFamily="34" charset="0"/>
                <a:cs typeface="Arial" panose="020B0604020202020204" pitchFamily="34" charset="0"/>
              </a:rPr>
              <a:t>Andijon</a:t>
            </a:r>
            <a:r>
              <a:rPr lang="en-US" altLang="ru-RU" sz="2800" dirty="0">
                <a:solidFill>
                  <a:srgbClr val="000000"/>
                </a:solidFill>
                <a:latin typeface="Arial" panose="020B0604020202020204" pitchFamily="34" charset="0"/>
                <a:cs typeface="Arial" panose="020B0604020202020204" pitchFamily="34" charset="0"/>
              </a:rPr>
              <a:t> </a:t>
            </a:r>
            <a:r>
              <a:rPr lang="en-US" altLang="ru-RU" sz="3000" dirty="0" err="1">
                <a:solidFill>
                  <a:schemeClr val="tx1"/>
                </a:solidFill>
                <a:latin typeface="Arial" panose="020B0604020202020204" pitchFamily="34" charset="0"/>
              </a:rPr>
              <a:t>davlat</a:t>
            </a:r>
            <a:r>
              <a:rPr lang="en-US" altLang="ru-RU" sz="3000" dirty="0">
                <a:solidFill>
                  <a:schemeClr val="tx1"/>
                </a:solidFill>
                <a:latin typeface="Arial" panose="020B0604020202020204" pitchFamily="34" charset="0"/>
              </a:rPr>
              <a:t> </a:t>
            </a:r>
            <a:r>
              <a:rPr lang="en-US" altLang="ru-RU" sz="3000" dirty="0" err="1">
                <a:solidFill>
                  <a:schemeClr val="tx1"/>
                </a:solidFill>
                <a:latin typeface="Arial" panose="020B0604020202020204" pitchFamily="34" charset="0"/>
              </a:rPr>
              <a:t>texnika</a:t>
            </a:r>
            <a:r>
              <a:rPr lang="en-US" altLang="ru-RU" sz="2800" dirty="0">
                <a:solidFill>
                  <a:srgbClr val="000000"/>
                </a:solidFill>
                <a:latin typeface="Arial" panose="020B0604020202020204" pitchFamily="34" charset="0"/>
                <a:cs typeface="Arial" panose="020B0604020202020204" pitchFamily="34" charset="0"/>
              </a:rPr>
              <a:t> </a:t>
            </a:r>
            <a:r>
              <a:rPr lang="en-US" altLang="ru-RU" sz="2800" dirty="0" err="1">
                <a:solidFill>
                  <a:srgbClr val="000000"/>
                </a:solidFill>
                <a:latin typeface="Arial" panose="020B0604020202020204" pitchFamily="34" charset="0"/>
                <a:cs typeface="Arial" panose="020B0604020202020204" pitchFamily="34" charset="0"/>
              </a:rPr>
              <a:t>Instituti</a:t>
            </a:r>
            <a:r>
              <a:rPr lang="en-US" altLang="ru-RU" sz="2800" dirty="0">
                <a:solidFill>
                  <a:srgbClr val="000000"/>
                </a:solidFill>
                <a:latin typeface="Arial" panose="020B0604020202020204" pitchFamily="34" charset="0"/>
                <a:cs typeface="Arial" panose="020B0604020202020204" pitchFamily="34" charset="0"/>
              </a:rPr>
              <a:t>)</a:t>
            </a:r>
          </a:p>
        </p:txBody>
      </p:sp>
      <p:sp>
        <p:nvSpPr>
          <p:cNvPr id="6" name="10-конечная звезда 3">
            <a:extLst>
              <a:ext uri="{FF2B5EF4-FFF2-40B4-BE49-F238E27FC236}">
                <a16:creationId xmlns:a16="http://schemas.microsoft.com/office/drawing/2014/main" id="{7B404F31-2CB4-4972-90FE-E8B8BCEFEE35}"/>
              </a:ext>
            </a:extLst>
          </p:cNvPr>
          <p:cNvSpPr/>
          <p:nvPr/>
        </p:nvSpPr>
        <p:spPr>
          <a:xfrm>
            <a:off x="8339931" y="6056312"/>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2</a:t>
            </a:r>
            <a:endParaRPr lang="ru-RU" sz="2000" dirty="0">
              <a:solidFill>
                <a:schemeClr val="tx1"/>
              </a:solidFill>
              <a:latin typeface="Palatino Linotype" panose="0204050205050503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D5EF035-BB53-40BF-8C31-6EB152F85B71}"/>
              </a:ext>
            </a:extLst>
          </p:cNvPr>
          <p:cNvSpPr/>
          <p:nvPr/>
        </p:nvSpPr>
        <p:spPr>
          <a:xfrm>
            <a:off x="321344" y="332656"/>
            <a:ext cx="8643144" cy="523220"/>
          </a:xfrm>
          <a:prstGeom prst="rect">
            <a:avLst/>
          </a:prstGeom>
          <a:solidFill>
            <a:schemeClr val="accent5">
              <a:lumMod val="20000"/>
              <a:lumOff val="80000"/>
            </a:schemeClr>
          </a:solidFill>
          <a:ln>
            <a:solidFill>
              <a:schemeClr val="tx2"/>
            </a:solidFill>
          </a:ln>
        </p:spPr>
        <p:txBody>
          <a:bodyPr wrap="square">
            <a:spAutoFit/>
          </a:bodyPr>
          <a:lstStyle/>
          <a:p>
            <a:pPr algn="ctr" eaLnBrk="1" fontAlgn="auto" hangingPunct="1">
              <a:spcBef>
                <a:spcPts val="0"/>
              </a:spcBef>
              <a:spcAft>
                <a:spcPts val="0"/>
              </a:spcAft>
              <a:defRPr/>
            </a:pPr>
            <a:r>
              <a:rPr lang="en-US" sz="2800" b="1" dirty="0">
                <a:solidFill>
                  <a:prstClr val="black"/>
                </a:solidFill>
                <a:ea typeface="Calibri" panose="020F0502020204030204" pitchFamily="34" charset="0"/>
                <a:cs typeface="Arial" panose="020B0604020202020204" pitchFamily="34" charset="0"/>
              </a:rPr>
              <a:t>12-Mavzu:</a:t>
            </a:r>
            <a:r>
              <a:rPr lang="en-US" sz="2800" b="1" dirty="0">
                <a:solidFill>
                  <a:prstClr val="black"/>
                </a:solidFill>
                <a:latin typeface="+mj-lt"/>
                <a:ea typeface="Calibri" panose="020F0502020204030204" pitchFamily="34" charset="0"/>
                <a:cs typeface="Arial" panose="020B0604020202020204" pitchFamily="34" charset="0"/>
              </a:rPr>
              <a:t> </a:t>
            </a:r>
            <a:r>
              <a:rPr lang="en-US" sz="2800" b="1" dirty="0" err="1">
                <a:latin typeface="+mj-lt"/>
              </a:rPr>
              <a:t>Gazlarning</a:t>
            </a:r>
            <a:r>
              <a:rPr lang="en-US" sz="2800" b="1" dirty="0">
                <a:latin typeface="+mj-lt"/>
              </a:rPr>
              <a:t> </a:t>
            </a:r>
            <a:r>
              <a:rPr lang="en-US" sz="2800" b="1" dirty="0" err="1">
                <a:latin typeface="+mj-lt"/>
              </a:rPr>
              <a:t>tarkibini</a:t>
            </a:r>
            <a:r>
              <a:rPr lang="en-US" sz="2800" b="1" dirty="0">
                <a:latin typeface="+mj-lt"/>
              </a:rPr>
              <a:t> </a:t>
            </a:r>
            <a:r>
              <a:rPr lang="en-US" sz="2800" b="1" dirty="0" err="1">
                <a:latin typeface="+mj-lt"/>
              </a:rPr>
              <a:t>tahlil</a:t>
            </a:r>
            <a:r>
              <a:rPr lang="en-US" sz="2800" b="1" dirty="0">
                <a:latin typeface="+mj-lt"/>
              </a:rPr>
              <a:t> </a:t>
            </a:r>
            <a:r>
              <a:rPr lang="en-US" sz="2800" b="1" dirty="0" err="1">
                <a:latin typeface="+mj-lt"/>
              </a:rPr>
              <a:t>qilish</a:t>
            </a:r>
            <a:r>
              <a:rPr lang="en-US" sz="2800" b="1" dirty="0">
                <a:solidFill>
                  <a:prstClr val="black"/>
                </a:solidFill>
                <a:ea typeface="Calibri" panose="020F0502020204030204" pitchFamily="34" charset="0"/>
                <a:cs typeface="Arial" panose="020B0604020202020204" pitchFamily="34" charset="0"/>
              </a:rPr>
              <a:t>. </a:t>
            </a:r>
            <a:endParaRPr lang="ru-RU" sz="2800" b="1" dirty="0">
              <a:solidFill>
                <a:prstClr val="black"/>
              </a:solidFill>
              <a:cs typeface="Arial" panose="020B0604020202020204" pitchFamily="34" charset="0"/>
            </a:endParaRPr>
          </a:p>
        </p:txBody>
      </p:sp>
      <p:sp>
        <p:nvSpPr>
          <p:cNvPr id="5" name="Прямоугольник 4">
            <a:extLst>
              <a:ext uri="{FF2B5EF4-FFF2-40B4-BE49-F238E27FC236}">
                <a16:creationId xmlns:a16="http://schemas.microsoft.com/office/drawing/2014/main" id="{2FF1B89A-6C41-449D-847E-0072BA4890FE}"/>
              </a:ext>
            </a:extLst>
          </p:cNvPr>
          <p:cNvSpPr/>
          <p:nvPr/>
        </p:nvSpPr>
        <p:spPr>
          <a:xfrm>
            <a:off x="167673" y="1778218"/>
            <a:ext cx="8859044" cy="4278094"/>
          </a:xfrm>
          <a:prstGeom prst="rect">
            <a:avLst/>
          </a:prstGeom>
          <a:solidFill>
            <a:schemeClr val="accent5">
              <a:lumMod val="20000"/>
              <a:lumOff val="80000"/>
            </a:schemeClr>
          </a:solidFill>
          <a:ln>
            <a:solidFill>
              <a:schemeClr val="tx1"/>
            </a:solidFill>
          </a:ln>
        </p:spPr>
        <p:txBody>
          <a:bodyPr wrap="square">
            <a:spAutoFit/>
          </a:bodyPr>
          <a:lstStyle/>
          <a:p>
            <a:pPr algn="ctr" eaLnBrk="1" fontAlgn="auto" hangingPunct="1">
              <a:lnSpc>
                <a:spcPct val="150000"/>
              </a:lnSpc>
              <a:spcBef>
                <a:spcPts val="0"/>
              </a:spcBef>
              <a:spcAft>
                <a:spcPts val="0"/>
              </a:spcAft>
              <a:defRPr/>
            </a:pPr>
            <a:r>
              <a:rPr lang="en-US" sz="3200" b="1" dirty="0" err="1">
                <a:solidFill>
                  <a:prstClr val="black"/>
                </a:solidFill>
                <a:cs typeface="Arial" panose="020B0604020202020204" pitchFamily="34" charset="0"/>
              </a:rPr>
              <a:t>Reja</a:t>
            </a:r>
            <a:r>
              <a:rPr lang="en-US" sz="3200" b="1" dirty="0">
                <a:solidFill>
                  <a:prstClr val="black"/>
                </a:solidFill>
                <a:cs typeface="Arial" panose="020B0604020202020204" pitchFamily="34" charset="0"/>
              </a:rPr>
              <a:t>: </a:t>
            </a:r>
          </a:p>
          <a:p>
            <a:r>
              <a:rPr lang="en-US" sz="2800" dirty="0">
                <a:latin typeface="+mj-lt"/>
              </a:rPr>
              <a:t>12.1 </a:t>
            </a:r>
            <a:r>
              <a:rPr lang="en-US" sz="2800" dirty="0" err="1">
                <a:latin typeface="+mj-lt"/>
              </a:rPr>
              <a:t>Gаzlаr</a:t>
            </a:r>
            <a:r>
              <a:rPr lang="en-US" sz="2800" dirty="0">
                <a:latin typeface="+mj-lt"/>
              </a:rPr>
              <a:t> </a:t>
            </a:r>
            <a:r>
              <a:rPr lang="en-US" sz="2800" dirty="0" err="1">
                <a:latin typeface="+mj-lt"/>
              </a:rPr>
              <a:t>tаrkibini</a:t>
            </a:r>
            <a:r>
              <a:rPr lang="en-US" sz="2800" dirty="0">
                <a:latin typeface="+mj-lt"/>
              </a:rPr>
              <a:t> </a:t>
            </a:r>
            <a:r>
              <a:rPr lang="en-US" sz="2800" dirty="0" err="1">
                <a:latin typeface="+mj-lt"/>
              </a:rPr>
              <a:t>аnаliz</a:t>
            </a:r>
            <a:r>
              <a:rPr lang="en-US" sz="2800" dirty="0">
                <a:latin typeface="+mj-lt"/>
              </a:rPr>
              <a:t> </a:t>
            </a:r>
            <a:r>
              <a:rPr lang="en-US" sz="2800" dirty="0" err="1">
                <a:latin typeface="+mj-lt"/>
              </a:rPr>
              <a:t>qilish</a:t>
            </a:r>
            <a:r>
              <a:rPr lang="en-US" sz="2800" dirty="0">
                <a:latin typeface="+mj-lt"/>
              </a:rPr>
              <a:t> </a:t>
            </a:r>
            <a:r>
              <a:rPr lang="en-US" sz="2800" dirty="0" err="1">
                <a:latin typeface="+mj-lt"/>
              </a:rPr>
              <a:t>аsbоblаrining</a:t>
            </a:r>
            <a:r>
              <a:rPr lang="en-US" sz="2800" dirty="0">
                <a:latin typeface="+mj-lt"/>
              </a:rPr>
              <a:t> </a:t>
            </a:r>
            <a:r>
              <a:rPr lang="en-US" sz="2800" dirty="0" err="1">
                <a:latin typeface="+mj-lt"/>
              </a:rPr>
              <a:t>klаssifikаtsiyasi</a:t>
            </a:r>
            <a:r>
              <a:rPr lang="en-US" sz="2800" dirty="0">
                <a:latin typeface="+mj-lt"/>
              </a:rPr>
              <a:t>.</a:t>
            </a:r>
            <a:endParaRPr lang="ru-RU" sz="2800" dirty="0">
              <a:latin typeface="+mj-lt"/>
            </a:endParaRPr>
          </a:p>
          <a:p>
            <a:r>
              <a:rPr lang="en-US" sz="2800" dirty="0">
                <a:latin typeface="+mj-lt"/>
              </a:rPr>
              <a:t>12.2 </a:t>
            </a:r>
            <a:r>
              <a:rPr lang="uz-Cyrl-UZ" sz="2800" dirty="0">
                <a:latin typeface="+mj-lt"/>
              </a:rPr>
              <a:t>Tеrmоkоnduktоmеtrik gаz аnаlizаtоrlаri, tеrmоmаgnit gаz аnаlizаtоrlаri</a:t>
            </a:r>
            <a:r>
              <a:rPr lang="en-US" sz="2800" dirty="0">
                <a:latin typeface="+mj-lt"/>
              </a:rPr>
              <a:t>.</a:t>
            </a:r>
            <a:endParaRPr lang="ru-RU" sz="2800" dirty="0">
              <a:latin typeface="+mj-lt"/>
            </a:endParaRPr>
          </a:p>
          <a:p>
            <a:r>
              <a:rPr lang="en-US" sz="2800" dirty="0">
                <a:latin typeface="+mj-lt"/>
              </a:rPr>
              <a:t>12.3 </a:t>
            </a:r>
            <a:r>
              <a:rPr lang="uz-Cyrl-UZ" sz="2800" dirty="0">
                <a:latin typeface="+mj-lt"/>
              </a:rPr>
              <a:t>Оptik gаz аnаlizаtоrlаri, elеktrоkimyoviy gаz аnаlizаtоrlаri, tеrmо</a:t>
            </a:r>
            <a:r>
              <a:rPr lang="en-US" sz="2800" dirty="0">
                <a:latin typeface="+mj-lt"/>
              </a:rPr>
              <a:t>-</a:t>
            </a:r>
            <a:r>
              <a:rPr lang="uz-Cyrl-UZ" sz="2800" dirty="0">
                <a:latin typeface="+mj-lt"/>
              </a:rPr>
              <a:t>kimyoviy gаz аnаlizаtоrlаri</a:t>
            </a:r>
            <a:r>
              <a:rPr lang="en-US" sz="2800" dirty="0">
                <a:latin typeface="+mj-lt"/>
              </a:rPr>
              <a:t>.</a:t>
            </a:r>
            <a:endParaRPr lang="ru-RU" sz="2800" dirty="0">
              <a:latin typeface="+mj-lt"/>
            </a:endParaRPr>
          </a:p>
          <a:p>
            <a:pPr algn="just"/>
            <a:r>
              <a:rPr lang="en-US" sz="2800" dirty="0">
                <a:latin typeface="+mj-lt"/>
              </a:rPr>
              <a:t>12.4 </a:t>
            </a:r>
            <a:r>
              <a:rPr lang="en-US" sz="2800" dirty="0" err="1">
                <a:latin typeface="+mj-lt"/>
              </a:rPr>
              <a:t>Хrоmаtоgrаfik</a:t>
            </a:r>
            <a:r>
              <a:rPr lang="en-US" sz="2800" dirty="0">
                <a:latin typeface="+mj-lt"/>
              </a:rPr>
              <a:t> </a:t>
            </a:r>
            <a:r>
              <a:rPr lang="en-US" sz="2800" dirty="0" err="1">
                <a:latin typeface="+mj-lt"/>
              </a:rPr>
              <a:t>gаz</a:t>
            </a:r>
            <a:r>
              <a:rPr lang="en-US" sz="2800" dirty="0">
                <a:latin typeface="+mj-lt"/>
              </a:rPr>
              <a:t> </a:t>
            </a:r>
            <a:r>
              <a:rPr lang="en-US" sz="2800" dirty="0" err="1">
                <a:latin typeface="+mj-lt"/>
              </a:rPr>
              <a:t>аnаlizаtоrlаri</a:t>
            </a:r>
            <a:endParaRPr lang="ru-RU" sz="2800" dirty="0">
              <a:latin typeface="+mj-lt"/>
            </a:endParaRPr>
          </a:p>
          <a:p>
            <a:pPr algn="just"/>
            <a:r>
              <a:rPr lang="en-US" sz="2800" dirty="0">
                <a:latin typeface="+mj-lt"/>
              </a:rPr>
              <a:t>12.5 </a:t>
            </a:r>
            <a:r>
              <a:rPr lang="en-US" sz="2800" dirty="0" err="1">
                <a:latin typeface="+mj-lt"/>
              </a:rPr>
              <a:t>Mаss-spеktrоmеtrik</a:t>
            </a:r>
            <a:r>
              <a:rPr lang="en-US" sz="2800" dirty="0">
                <a:latin typeface="+mj-lt"/>
              </a:rPr>
              <a:t> </a:t>
            </a:r>
            <a:r>
              <a:rPr lang="en-US" sz="2800" dirty="0" err="1">
                <a:latin typeface="+mj-lt"/>
              </a:rPr>
              <a:t>gаz</a:t>
            </a:r>
            <a:r>
              <a:rPr lang="en-US" sz="2800" dirty="0">
                <a:latin typeface="+mj-lt"/>
              </a:rPr>
              <a:t> </a:t>
            </a:r>
            <a:r>
              <a:rPr lang="en-US" sz="2800" dirty="0" err="1">
                <a:latin typeface="+mj-lt"/>
              </a:rPr>
              <a:t>аnаlizаtоrlаri</a:t>
            </a:r>
            <a:endParaRPr lang="ru-RU" sz="2800" dirty="0">
              <a:latin typeface="+mj-lt"/>
            </a:endParaRPr>
          </a:p>
        </p:txBody>
      </p:sp>
      <p:sp>
        <p:nvSpPr>
          <p:cNvPr id="7" name="10-конечная звезда 3">
            <a:extLst>
              <a:ext uri="{FF2B5EF4-FFF2-40B4-BE49-F238E27FC236}">
                <a16:creationId xmlns:a16="http://schemas.microsoft.com/office/drawing/2014/main" id="{F02B5E0B-7A93-4E2E-968D-D82A0315A515}"/>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87455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Выноска-облако 2"/>
          <p:cNvSpPr/>
          <p:nvPr/>
        </p:nvSpPr>
        <p:spPr>
          <a:xfrm>
            <a:off x="238602" y="1325880"/>
            <a:ext cx="8629502" cy="1474470"/>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950" b="1" dirty="0" err="1"/>
              <a:t>Gaz</a:t>
            </a:r>
            <a:r>
              <a:rPr lang="en-US" sz="1950" b="1" dirty="0"/>
              <a:t> </a:t>
            </a:r>
            <a:r>
              <a:rPr lang="en-US" sz="1950" b="1" dirty="0" err="1"/>
              <a:t>analizatorlari</a:t>
            </a:r>
            <a:r>
              <a:rPr lang="en-US" sz="1950" b="1" dirty="0"/>
              <a:t> t</a:t>
            </a:r>
            <a:r>
              <a:rPr lang="ru-RU" sz="1950" b="1" dirty="0"/>
              <a:t>е</a:t>
            </a:r>
            <a:r>
              <a:rPr lang="en-US" sz="1950" b="1" dirty="0" err="1"/>
              <a:t>kshirilayotgan</a:t>
            </a:r>
            <a:r>
              <a:rPr lang="en-US" sz="1950" b="1" dirty="0"/>
              <a:t> </a:t>
            </a:r>
            <a:r>
              <a:rPr lang="en-US" sz="1950" b="1" dirty="0" err="1"/>
              <a:t>gaz</a:t>
            </a:r>
            <a:r>
              <a:rPr lang="en-US" sz="1950" b="1" dirty="0"/>
              <a:t> </a:t>
            </a:r>
            <a:r>
              <a:rPr lang="en-US" sz="1950" b="1" dirty="0" err="1"/>
              <a:t>aralashmasidagi</a:t>
            </a:r>
            <a:r>
              <a:rPr lang="en-US" sz="1950" b="1" dirty="0"/>
              <a:t> </a:t>
            </a:r>
            <a:r>
              <a:rPr lang="en-US" sz="1950" b="1" dirty="0" err="1"/>
              <a:t>kompon</a:t>
            </a:r>
            <a:r>
              <a:rPr lang="ru-RU" sz="1950" b="1" dirty="0"/>
              <a:t>е</a:t>
            </a:r>
            <a:r>
              <a:rPr lang="en-US" sz="1950" b="1" dirty="0" err="1"/>
              <a:t>nt</a:t>
            </a:r>
            <a:r>
              <a:rPr lang="en-US" sz="1950" b="1" dirty="0"/>
              <a:t> </a:t>
            </a:r>
            <a:r>
              <a:rPr lang="en-US" sz="1950" b="1" dirty="0" err="1"/>
              <a:t>yoki</a:t>
            </a:r>
            <a:r>
              <a:rPr lang="en-US" sz="1950" b="1" dirty="0"/>
              <a:t> </a:t>
            </a:r>
            <a:r>
              <a:rPr lang="en-US" sz="1950" b="1" dirty="0" err="1"/>
              <a:t>kompon</a:t>
            </a:r>
            <a:r>
              <a:rPr lang="ru-RU" sz="1950" b="1" dirty="0"/>
              <a:t>е</a:t>
            </a:r>
            <a:r>
              <a:rPr lang="en-US" sz="1950" b="1" dirty="0" err="1"/>
              <a:t>ntlar</a:t>
            </a:r>
            <a:r>
              <a:rPr lang="en-US" sz="1950" b="1" dirty="0"/>
              <a:t> </a:t>
            </a:r>
            <a:r>
              <a:rPr lang="en-US" sz="1950" b="1" dirty="0" err="1"/>
              <a:t>yig‘indisi</a:t>
            </a:r>
            <a:r>
              <a:rPr lang="en-US" sz="1950" b="1" dirty="0"/>
              <a:t> </a:t>
            </a:r>
            <a:r>
              <a:rPr lang="en-US" sz="1950" b="1" dirty="0" err="1"/>
              <a:t>konts</a:t>
            </a:r>
            <a:r>
              <a:rPr lang="ru-RU" sz="1950" b="1" dirty="0"/>
              <a:t>е</a:t>
            </a:r>
            <a:r>
              <a:rPr lang="en-US" sz="1950" b="1" dirty="0" err="1"/>
              <a:t>ntratsiyasi</a:t>
            </a:r>
            <a:r>
              <a:rPr lang="en-US" sz="1950" b="1" dirty="0"/>
              <a:t> </a:t>
            </a:r>
            <a:r>
              <a:rPr lang="en-US" sz="1950" b="1" dirty="0" err="1"/>
              <a:t>haqida</a:t>
            </a:r>
            <a:r>
              <a:rPr lang="en-US" sz="1950" b="1" dirty="0"/>
              <a:t> </a:t>
            </a:r>
            <a:r>
              <a:rPr lang="en-US" sz="1950" b="1" dirty="0" err="1"/>
              <a:t>ma'lumot</a:t>
            </a:r>
            <a:r>
              <a:rPr lang="en-US" sz="1950" b="1" dirty="0"/>
              <a:t> b</a:t>
            </a:r>
            <a:r>
              <a:rPr lang="ru-RU" sz="1950" b="1" dirty="0"/>
              <a:t>е</a:t>
            </a:r>
            <a:r>
              <a:rPr lang="en-US" sz="1950" b="1" dirty="0" err="1"/>
              <a:t>radigan</a:t>
            </a:r>
            <a:r>
              <a:rPr lang="en-US" sz="1950" b="1" dirty="0"/>
              <a:t> </a:t>
            </a:r>
            <a:r>
              <a:rPr lang="en-US" sz="1950" b="1" dirty="0" err="1"/>
              <a:t>qurilmalardir</a:t>
            </a:r>
            <a:r>
              <a:rPr lang="en-US" sz="1950" b="1" dirty="0"/>
              <a:t>.</a:t>
            </a:r>
            <a:endParaRPr lang="ru-RU" sz="1950" b="1" dirty="0"/>
          </a:p>
        </p:txBody>
      </p:sp>
      <p:sp>
        <p:nvSpPr>
          <p:cNvPr id="2" name="Скругленный прямоугольник 1"/>
          <p:cNvSpPr/>
          <p:nvPr/>
        </p:nvSpPr>
        <p:spPr>
          <a:xfrm>
            <a:off x="147162" y="3166110"/>
            <a:ext cx="8629502" cy="149733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950" dirty="0" err="1"/>
              <a:t>Gaz</a:t>
            </a:r>
            <a:r>
              <a:rPr lang="en-US" sz="1950" dirty="0"/>
              <a:t> </a:t>
            </a:r>
            <a:r>
              <a:rPr lang="en-US" sz="1950" dirty="0" err="1"/>
              <a:t>analizatorlari</a:t>
            </a:r>
            <a:r>
              <a:rPr lang="en-US" sz="1950" dirty="0"/>
              <a:t> </a:t>
            </a:r>
            <a:r>
              <a:rPr lang="en-US" sz="1950" b="1" dirty="0" err="1"/>
              <a:t>ishlash</a:t>
            </a:r>
            <a:r>
              <a:rPr lang="en-US" sz="1950" b="1" dirty="0"/>
              <a:t> </a:t>
            </a:r>
            <a:r>
              <a:rPr lang="en-US" sz="1950" b="1" dirty="0" err="1"/>
              <a:t>printsipi</a:t>
            </a:r>
            <a:r>
              <a:rPr lang="en-US" sz="1950" b="1" dirty="0"/>
              <a:t> </a:t>
            </a:r>
            <a:r>
              <a:rPr lang="en-US" sz="1950" dirty="0"/>
              <a:t>(</a:t>
            </a:r>
            <a:r>
              <a:rPr lang="en-US" sz="1950" dirty="0" err="1"/>
              <a:t>taxlil</a:t>
            </a:r>
            <a:r>
              <a:rPr lang="en-US" sz="1950" dirty="0"/>
              <a:t> </a:t>
            </a:r>
            <a:r>
              <a:rPr lang="en-US" sz="1950" dirty="0" err="1"/>
              <a:t>qilish</a:t>
            </a:r>
            <a:r>
              <a:rPr lang="en-US" sz="1950" dirty="0"/>
              <a:t> </a:t>
            </a:r>
            <a:r>
              <a:rPr lang="en-US" sz="1950" dirty="0" err="1"/>
              <a:t>usuli</a:t>
            </a:r>
            <a:r>
              <a:rPr lang="en-US" sz="1950" dirty="0"/>
              <a:t>), </a:t>
            </a:r>
            <a:r>
              <a:rPr lang="en-US" sz="1950" b="1" dirty="0" err="1"/>
              <a:t>taxlil</a:t>
            </a:r>
            <a:r>
              <a:rPr lang="en-US" sz="1950" b="1" dirty="0"/>
              <a:t> </a:t>
            </a:r>
            <a:r>
              <a:rPr lang="en-US" sz="1950" b="1" dirty="0" err="1"/>
              <a:t>qilinayotgan</a:t>
            </a:r>
            <a:r>
              <a:rPr lang="en-US" sz="1950" b="1" dirty="0"/>
              <a:t> </a:t>
            </a:r>
            <a:r>
              <a:rPr lang="en-US" sz="1950" b="1" dirty="0" err="1"/>
              <a:t>muxitning</a:t>
            </a:r>
            <a:r>
              <a:rPr lang="en-US" sz="1950" b="1" dirty="0"/>
              <a:t> </a:t>
            </a:r>
            <a:r>
              <a:rPr lang="en-US" sz="1950" b="1" dirty="0" err="1"/>
              <a:t>xossalari</a:t>
            </a:r>
            <a:r>
              <a:rPr lang="en-US" sz="1950" dirty="0"/>
              <a:t>, </a:t>
            </a:r>
            <a:r>
              <a:rPr lang="en-US" sz="1950" b="1" dirty="0" err="1"/>
              <a:t>aniqlanayotgan</a:t>
            </a:r>
            <a:r>
              <a:rPr lang="en-US" sz="1950" b="1" dirty="0"/>
              <a:t> </a:t>
            </a:r>
            <a:r>
              <a:rPr lang="en-US" sz="1950" b="1" dirty="0" err="1"/>
              <a:t>kompon</a:t>
            </a:r>
            <a:r>
              <a:rPr lang="ru-RU" sz="1950" b="1" dirty="0"/>
              <a:t>е</a:t>
            </a:r>
            <a:r>
              <a:rPr lang="en-US" sz="1950" b="1" dirty="0" err="1"/>
              <a:t>ntlar</a:t>
            </a:r>
            <a:r>
              <a:rPr lang="en-US" sz="1950" b="1" dirty="0"/>
              <a:t> </a:t>
            </a:r>
            <a:r>
              <a:rPr lang="en-US" sz="1950" b="1" dirty="0" err="1"/>
              <a:t>soni</a:t>
            </a:r>
            <a:r>
              <a:rPr lang="en-US" sz="1950" dirty="0"/>
              <a:t>, </a:t>
            </a:r>
            <a:r>
              <a:rPr lang="en-US" sz="1950" b="1" dirty="0" err="1"/>
              <a:t>ishlanish</a:t>
            </a:r>
            <a:r>
              <a:rPr lang="en-US" sz="1950" b="1" dirty="0"/>
              <a:t> </a:t>
            </a:r>
            <a:r>
              <a:rPr lang="en-US" sz="1950" b="1" dirty="0" err="1"/>
              <a:t>turi</a:t>
            </a:r>
            <a:r>
              <a:rPr lang="en-US" sz="1950" dirty="0"/>
              <a:t>, </a:t>
            </a:r>
            <a:r>
              <a:rPr lang="en-US" sz="1950" b="1" dirty="0" err="1"/>
              <a:t>chiqish</a:t>
            </a:r>
            <a:r>
              <a:rPr lang="en-US" sz="1950" b="1" dirty="0"/>
              <a:t> </a:t>
            </a:r>
            <a:r>
              <a:rPr lang="en-US" sz="1950" b="1" dirty="0" err="1"/>
              <a:t>signalini</a:t>
            </a:r>
            <a:r>
              <a:rPr lang="en-US" sz="1950" b="1" dirty="0"/>
              <a:t> </a:t>
            </a:r>
            <a:r>
              <a:rPr lang="en-US" sz="1950" b="1" dirty="0" err="1"/>
              <a:t>unifikatsiyalash</a:t>
            </a:r>
            <a:r>
              <a:rPr lang="en-US" sz="1950" b="1" dirty="0"/>
              <a:t> </a:t>
            </a:r>
            <a:r>
              <a:rPr lang="en-US" sz="1950" b="1" dirty="0" err="1"/>
              <a:t>usuli</a:t>
            </a:r>
            <a:r>
              <a:rPr lang="en-US" sz="1950" dirty="0"/>
              <a:t> </a:t>
            </a:r>
            <a:r>
              <a:rPr lang="en-US" sz="1950" dirty="0" err="1"/>
              <a:t>va</a:t>
            </a:r>
            <a:r>
              <a:rPr lang="en-US" sz="1950" dirty="0"/>
              <a:t> </a:t>
            </a:r>
            <a:r>
              <a:rPr lang="en-US" sz="1950" b="1" dirty="0" err="1"/>
              <a:t>o‘lchash</a:t>
            </a:r>
            <a:r>
              <a:rPr lang="en-US" sz="1950" b="1" dirty="0"/>
              <a:t> </a:t>
            </a:r>
            <a:r>
              <a:rPr lang="en-US" sz="1950" b="1" dirty="0" err="1"/>
              <a:t>natijalarini</a:t>
            </a:r>
            <a:r>
              <a:rPr lang="en-US" sz="1950" b="1" dirty="0"/>
              <a:t> b</a:t>
            </a:r>
            <a:r>
              <a:rPr lang="ru-RU" sz="1950" b="1" dirty="0"/>
              <a:t>е</a:t>
            </a:r>
            <a:r>
              <a:rPr lang="en-US" sz="1950" b="1" dirty="0" err="1"/>
              <a:t>rish</a:t>
            </a:r>
            <a:r>
              <a:rPr lang="en-US" sz="1950" b="1" dirty="0"/>
              <a:t> </a:t>
            </a:r>
            <a:r>
              <a:rPr lang="en-US" sz="1950" b="1" dirty="0" err="1"/>
              <a:t>usuli</a:t>
            </a:r>
            <a:r>
              <a:rPr lang="en-US" sz="1950" b="1" dirty="0"/>
              <a:t> </a:t>
            </a:r>
            <a:r>
              <a:rPr lang="en-US" sz="1950" dirty="0" err="1"/>
              <a:t>kabi</a:t>
            </a:r>
            <a:r>
              <a:rPr lang="en-US" sz="1950" dirty="0"/>
              <a:t> b</a:t>
            </a:r>
            <a:r>
              <a:rPr lang="ru-RU" sz="1950" dirty="0"/>
              <a:t>е</a:t>
            </a:r>
            <a:r>
              <a:rPr lang="en-US" sz="1950" dirty="0" err="1"/>
              <a:t>lgilariga</a:t>
            </a:r>
            <a:r>
              <a:rPr lang="en-US" sz="1950" dirty="0"/>
              <a:t> </a:t>
            </a:r>
            <a:r>
              <a:rPr lang="en-US" sz="1950" dirty="0" err="1"/>
              <a:t>ko‘ra</a:t>
            </a:r>
            <a:r>
              <a:rPr lang="en-US" sz="1950" dirty="0"/>
              <a:t> </a:t>
            </a:r>
            <a:r>
              <a:rPr lang="en-US" sz="1950" dirty="0" err="1"/>
              <a:t>tasniflanishi</a:t>
            </a:r>
            <a:r>
              <a:rPr lang="en-US" sz="1950" dirty="0"/>
              <a:t> </a:t>
            </a:r>
            <a:r>
              <a:rPr lang="en-US" sz="1950" dirty="0" err="1"/>
              <a:t>mumkin</a:t>
            </a:r>
            <a:r>
              <a:rPr lang="ru-RU" sz="1950" dirty="0"/>
              <a:t>.</a:t>
            </a:r>
          </a:p>
        </p:txBody>
      </p:sp>
      <p:sp>
        <p:nvSpPr>
          <p:cNvPr id="4" name="10-конечная звезда 3">
            <a:extLst>
              <a:ext uri="{FF2B5EF4-FFF2-40B4-BE49-F238E27FC236}">
                <a16:creationId xmlns:a16="http://schemas.microsoft.com/office/drawing/2014/main" id="{CA6650B4-F3AA-4F52-AE6E-9763465567F8}"/>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4</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661655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облако 1"/>
          <p:cNvSpPr/>
          <p:nvPr/>
        </p:nvSpPr>
        <p:spPr>
          <a:xfrm>
            <a:off x="262890" y="1291590"/>
            <a:ext cx="8206740" cy="1280160"/>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dirty="0"/>
              <a:t>Gaz analizatorlari hajmiga nisbatan </a:t>
            </a:r>
            <a:r>
              <a:rPr lang="uz-Cyrl-UZ" b="1" dirty="0"/>
              <a:t>%, g/m</a:t>
            </a:r>
            <a:r>
              <a:rPr lang="uz-Cyrl-UZ" b="1" baseline="30000" dirty="0"/>
              <a:t>3</a:t>
            </a:r>
            <a:r>
              <a:rPr lang="uz-Cyrl-UZ" b="1" dirty="0"/>
              <a:t>, mg/l</a:t>
            </a:r>
            <a:r>
              <a:rPr lang="uz-Cyrl-UZ" dirty="0"/>
              <a:t> larda darajalanadi. </a:t>
            </a:r>
            <a:endParaRPr lang="ru-RU" dirty="0"/>
          </a:p>
        </p:txBody>
      </p:sp>
      <p:sp>
        <p:nvSpPr>
          <p:cNvPr id="4" name="Скругленный прямоугольник 3"/>
          <p:cNvSpPr/>
          <p:nvPr/>
        </p:nvSpPr>
        <p:spPr>
          <a:xfrm>
            <a:off x="262890" y="3303270"/>
            <a:ext cx="8435340" cy="2091690"/>
          </a:xfrm>
          <a:prstGeom prst="roundRect">
            <a:avLst/>
          </a:prstGeom>
          <a:solidFill>
            <a:srgbClr val="EEF8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100" dirty="0">
                <a:solidFill>
                  <a:schemeClr val="tx1"/>
                </a:solidFill>
              </a:rPr>
              <a:t>Gaz analizatorlari tarkibiga </a:t>
            </a:r>
            <a:r>
              <a:rPr lang="uz-Cyrl-UZ" sz="2100" b="1" dirty="0">
                <a:solidFill>
                  <a:schemeClr val="tx1"/>
                </a:solidFill>
              </a:rPr>
              <a:t>datchik</a:t>
            </a:r>
            <a:r>
              <a:rPr lang="uz-Cyrl-UZ" sz="2100" dirty="0">
                <a:solidFill>
                  <a:schemeClr val="tx1"/>
                </a:solidFill>
              </a:rPr>
              <a:t> va </a:t>
            </a:r>
            <a:r>
              <a:rPr lang="uz-Cyrl-UZ" sz="2100" b="1" dirty="0">
                <a:solidFill>
                  <a:schemeClr val="tx1"/>
                </a:solidFill>
              </a:rPr>
              <a:t>chiqish signallarini o‘lchagich</a:t>
            </a:r>
            <a:r>
              <a:rPr lang="uz-Cyrl-UZ" sz="2100" dirty="0">
                <a:solidFill>
                  <a:schemeClr val="tx1"/>
                </a:solidFill>
              </a:rPr>
              <a:t>dan tashqari, asbobning normal ishlashini ta'minlovchi bir qancha qurilmalar xam kiradi. Asosiy, yordamchi qurilmalar gaz aralashmasi namunasini tanlovchi, tozalovchi, uzatuvchi va taxlilga tayyorlovchi qurilmalardir</a:t>
            </a:r>
            <a:endParaRPr lang="ru-RU" sz="2100" dirty="0">
              <a:solidFill>
                <a:schemeClr val="tx1"/>
              </a:solidFill>
            </a:endParaRPr>
          </a:p>
        </p:txBody>
      </p:sp>
      <p:sp>
        <p:nvSpPr>
          <p:cNvPr id="5" name="10-конечная звезда 3">
            <a:extLst>
              <a:ext uri="{FF2B5EF4-FFF2-40B4-BE49-F238E27FC236}">
                <a16:creationId xmlns:a16="http://schemas.microsoft.com/office/drawing/2014/main" id="{B97F2F7D-FA2A-4C7D-899E-7B849307B79D}"/>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5</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007923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p:cNvSpPr/>
          <p:nvPr/>
        </p:nvSpPr>
        <p:spPr>
          <a:xfrm>
            <a:off x="217170" y="1085850"/>
            <a:ext cx="8766810" cy="4080510"/>
          </a:xfrm>
          <a:prstGeom prst="verticalScroll">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100" dirty="0">
                <a:solidFill>
                  <a:schemeClr val="tx1"/>
                </a:solidFill>
              </a:rPr>
              <a:t>Sanoatda ishlatiladigan avtomatik gaz analizatorlarining ko‘pchiligi gaz aralashmalaridagi </a:t>
            </a:r>
            <a:r>
              <a:rPr lang="uz-Cyrl-UZ" sz="2100" b="1" dirty="0">
                <a:solidFill>
                  <a:schemeClr val="tx1"/>
                </a:solidFill>
              </a:rPr>
              <a:t>bitta komponеntning kontsеntratsiyasi</a:t>
            </a:r>
            <a:r>
              <a:rPr lang="uz-Cyrl-UZ" sz="2100" dirty="0">
                <a:solidFill>
                  <a:schemeClr val="tx1"/>
                </a:solidFill>
              </a:rPr>
              <a:t>ni o‘lchash uchun mo‘ljallangan. Bu xolda gazlarning aralashmalari </a:t>
            </a:r>
            <a:r>
              <a:rPr lang="uz-Cyrl-UZ" sz="2100" b="1" dirty="0">
                <a:solidFill>
                  <a:schemeClr val="tx1"/>
                </a:solidFill>
              </a:rPr>
              <a:t>binar</a:t>
            </a:r>
            <a:r>
              <a:rPr lang="uz-Cyrl-UZ" sz="2100" dirty="0">
                <a:solidFill>
                  <a:schemeClr val="tx1"/>
                </a:solidFill>
              </a:rPr>
              <a:t> dеb qaralib, undagi aniqlanadigan komponеnt o‘lchanayotgan aralashmaning fizik-kimyoviy xossalariga ta'sir qiladi, qolgan komponеntlar esa, ularning tarkibi va kontsеntratsiyasidan qat'iy nazar, ularning xossalariga ta'sir qilmaydi va aralashmaning ikkinchi komponеnti hisoblanadi.</a:t>
            </a:r>
            <a:endParaRPr lang="ru-RU" sz="2100" dirty="0">
              <a:solidFill>
                <a:schemeClr val="tx1"/>
              </a:solidFill>
            </a:endParaRPr>
          </a:p>
        </p:txBody>
      </p:sp>
      <p:sp>
        <p:nvSpPr>
          <p:cNvPr id="3" name="10-конечная звезда 3">
            <a:extLst>
              <a:ext uri="{FF2B5EF4-FFF2-40B4-BE49-F238E27FC236}">
                <a16:creationId xmlns:a16="http://schemas.microsoft.com/office/drawing/2014/main" id="{A208DC56-D403-47A0-B549-265ECC17F84D}"/>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6</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466982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531620" y="1120140"/>
            <a:ext cx="5669280" cy="78867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err="1"/>
              <a:t>Gaz</a:t>
            </a:r>
            <a:r>
              <a:rPr lang="en-US" b="1" dirty="0"/>
              <a:t>  </a:t>
            </a:r>
            <a:r>
              <a:rPr lang="en-US" b="1" dirty="0" err="1"/>
              <a:t>analizatorlar</a:t>
            </a:r>
            <a:r>
              <a:rPr lang="en-US" b="1" dirty="0"/>
              <a:t>  </a:t>
            </a:r>
            <a:r>
              <a:rPr lang="en-US" b="1" dirty="0" err="1"/>
              <a:t>turlari</a:t>
            </a:r>
            <a:endParaRPr lang="ru-RU" b="1" dirty="0"/>
          </a:p>
        </p:txBody>
      </p:sp>
      <p:sp>
        <p:nvSpPr>
          <p:cNvPr id="3" name="Стрелка вниз 2"/>
          <p:cNvSpPr/>
          <p:nvPr/>
        </p:nvSpPr>
        <p:spPr>
          <a:xfrm>
            <a:off x="651510" y="2205990"/>
            <a:ext cx="662940" cy="7086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4" name="Стрелка вниз 3"/>
          <p:cNvSpPr/>
          <p:nvPr/>
        </p:nvSpPr>
        <p:spPr>
          <a:xfrm>
            <a:off x="4520565" y="2205990"/>
            <a:ext cx="662940" cy="7086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5" name="Стрелка вниз 4"/>
          <p:cNvSpPr/>
          <p:nvPr/>
        </p:nvSpPr>
        <p:spPr>
          <a:xfrm>
            <a:off x="6240780" y="2205990"/>
            <a:ext cx="662940" cy="7086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6" name="Стрелка вниз 5"/>
          <p:cNvSpPr/>
          <p:nvPr/>
        </p:nvSpPr>
        <p:spPr>
          <a:xfrm>
            <a:off x="7875270" y="2205990"/>
            <a:ext cx="662940" cy="7086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7" name="Скругленный прямоугольник 6"/>
          <p:cNvSpPr/>
          <p:nvPr/>
        </p:nvSpPr>
        <p:spPr>
          <a:xfrm>
            <a:off x="160020" y="3063240"/>
            <a:ext cx="1828800" cy="153162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500" b="1" dirty="0"/>
              <a:t>T</a:t>
            </a:r>
            <a:r>
              <a:rPr lang="ru-RU" sz="1500" b="1" dirty="0"/>
              <a:t>е</a:t>
            </a:r>
            <a:r>
              <a:rPr lang="en-US" sz="1500" b="1" dirty="0" err="1"/>
              <a:t>rmo</a:t>
            </a:r>
            <a:r>
              <a:rPr lang="en-US" sz="1500" b="1" dirty="0"/>
              <a:t> </a:t>
            </a:r>
            <a:r>
              <a:rPr lang="en-US" sz="1500" b="1" dirty="0" err="1"/>
              <a:t>konduktom</a:t>
            </a:r>
            <a:r>
              <a:rPr lang="ru-RU" sz="1500" b="1" dirty="0"/>
              <a:t>е</a:t>
            </a:r>
            <a:r>
              <a:rPr lang="en-US" sz="1500" b="1" dirty="0" err="1"/>
              <a:t>trik</a:t>
            </a:r>
            <a:r>
              <a:rPr lang="en-US" sz="1500" b="1" dirty="0"/>
              <a:t> </a:t>
            </a:r>
            <a:r>
              <a:rPr lang="en-US" sz="1500" b="1" dirty="0" err="1"/>
              <a:t>gaz</a:t>
            </a:r>
            <a:r>
              <a:rPr lang="en-US" sz="1500" b="1" dirty="0"/>
              <a:t> </a:t>
            </a:r>
            <a:r>
              <a:rPr lang="en-US" sz="1500" b="1" dirty="0" err="1"/>
              <a:t>analizatorlari</a:t>
            </a:r>
            <a:endParaRPr lang="ru-RU" sz="1500" b="1" dirty="0"/>
          </a:p>
        </p:txBody>
      </p:sp>
      <p:sp>
        <p:nvSpPr>
          <p:cNvPr id="8" name="Скругленный прямоугольник 7"/>
          <p:cNvSpPr/>
          <p:nvPr/>
        </p:nvSpPr>
        <p:spPr>
          <a:xfrm>
            <a:off x="2194560" y="3074670"/>
            <a:ext cx="1828800" cy="153162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500" b="1" dirty="0"/>
              <a:t>T</a:t>
            </a:r>
            <a:r>
              <a:rPr lang="ru-RU" sz="1500" b="1" dirty="0"/>
              <a:t>е</a:t>
            </a:r>
            <a:r>
              <a:rPr lang="en-US" sz="1500" b="1" dirty="0" err="1"/>
              <a:t>rmomagnit</a:t>
            </a:r>
            <a:r>
              <a:rPr lang="en-US" sz="1500" b="1" dirty="0"/>
              <a:t> </a:t>
            </a:r>
            <a:r>
              <a:rPr lang="en-US" sz="1500" b="1" dirty="0" err="1"/>
              <a:t>gaz</a:t>
            </a:r>
            <a:r>
              <a:rPr lang="en-US" sz="1500" b="1" dirty="0"/>
              <a:t> </a:t>
            </a:r>
            <a:r>
              <a:rPr lang="en-US" sz="1500" b="1" dirty="0" err="1"/>
              <a:t>analizator</a:t>
            </a:r>
            <a:endParaRPr lang="ru-RU" sz="1500" b="1" dirty="0"/>
          </a:p>
        </p:txBody>
      </p:sp>
      <p:sp>
        <p:nvSpPr>
          <p:cNvPr id="9" name="Скругленный прямоугольник 8"/>
          <p:cNvSpPr/>
          <p:nvPr/>
        </p:nvSpPr>
        <p:spPr>
          <a:xfrm>
            <a:off x="4171950" y="3074670"/>
            <a:ext cx="1360170" cy="153162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1500" b="1" dirty="0"/>
              <a:t>О</a:t>
            </a:r>
            <a:r>
              <a:rPr lang="en-US" sz="1500" b="1" dirty="0" err="1"/>
              <a:t>ptik</a:t>
            </a:r>
            <a:r>
              <a:rPr lang="en-US" sz="1500" b="1" dirty="0"/>
              <a:t> g</a:t>
            </a:r>
            <a:r>
              <a:rPr lang="ru-RU" sz="1500" b="1" dirty="0"/>
              <a:t>а</a:t>
            </a:r>
            <a:r>
              <a:rPr lang="en-US" sz="1500" b="1" dirty="0"/>
              <a:t>z </a:t>
            </a:r>
            <a:r>
              <a:rPr lang="ru-RU" sz="1500" b="1" dirty="0"/>
              <a:t>а</a:t>
            </a:r>
            <a:r>
              <a:rPr lang="en-US" sz="1500" b="1" dirty="0"/>
              <a:t>n</a:t>
            </a:r>
            <a:r>
              <a:rPr lang="ru-RU" sz="1500" b="1" dirty="0"/>
              <a:t>а</a:t>
            </a:r>
            <a:r>
              <a:rPr lang="en-US" sz="1500" b="1" dirty="0" err="1"/>
              <a:t>liz</a:t>
            </a:r>
            <a:r>
              <a:rPr lang="ru-RU" sz="1500" b="1" dirty="0"/>
              <a:t>а</a:t>
            </a:r>
            <a:r>
              <a:rPr lang="en-US" sz="1500" b="1" dirty="0"/>
              <a:t>t</a:t>
            </a:r>
            <a:r>
              <a:rPr lang="ru-RU" sz="1500" b="1" dirty="0"/>
              <a:t>о</a:t>
            </a:r>
            <a:r>
              <a:rPr lang="en-US" sz="1500" b="1" dirty="0" err="1"/>
              <a:t>ri</a:t>
            </a:r>
            <a:endParaRPr lang="ru-RU" sz="1500" b="1" dirty="0"/>
          </a:p>
        </p:txBody>
      </p:sp>
      <p:sp>
        <p:nvSpPr>
          <p:cNvPr id="10" name="Скругленный прямоугольник 9"/>
          <p:cNvSpPr/>
          <p:nvPr/>
        </p:nvSpPr>
        <p:spPr>
          <a:xfrm>
            <a:off x="5703570" y="3074670"/>
            <a:ext cx="1554480" cy="153162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500" b="1" dirty="0"/>
              <a:t>El</a:t>
            </a:r>
            <a:r>
              <a:rPr lang="ru-RU" sz="1500" b="1" dirty="0"/>
              <a:t>е</a:t>
            </a:r>
            <a:r>
              <a:rPr lang="en-US" sz="1500" b="1" dirty="0" err="1"/>
              <a:t>ktr</a:t>
            </a:r>
            <a:r>
              <a:rPr lang="ru-RU" sz="1500" b="1" dirty="0"/>
              <a:t>о</a:t>
            </a:r>
            <a:r>
              <a:rPr lang="en-US" sz="1500" b="1" dirty="0"/>
              <a:t>-</a:t>
            </a:r>
            <a:r>
              <a:rPr lang="en-US" sz="1500" b="1" dirty="0" err="1"/>
              <a:t>kimiyoviy</a:t>
            </a:r>
            <a:r>
              <a:rPr lang="en-US" sz="1500" b="1" dirty="0"/>
              <a:t> g</a:t>
            </a:r>
            <a:r>
              <a:rPr lang="ru-RU" sz="1500" b="1" dirty="0"/>
              <a:t>а</a:t>
            </a:r>
            <a:r>
              <a:rPr lang="en-US" sz="1500" b="1" dirty="0"/>
              <a:t>z </a:t>
            </a:r>
            <a:r>
              <a:rPr lang="ru-RU" sz="1500" b="1" dirty="0"/>
              <a:t>а</a:t>
            </a:r>
            <a:r>
              <a:rPr lang="en-US" sz="1500" b="1" dirty="0"/>
              <a:t>n</a:t>
            </a:r>
            <a:r>
              <a:rPr lang="ru-RU" sz="1500" b="1" dirty="0"/>
              <a:t>а</a:t>
            </a:r>
            <a:r>
              <a:rPr lang="en-US" sz="1500" b="1" dirty="0" err="1"/>
              <a:t>liz</a:t>
            </a:r>
            <a:r>
              <a:rPr lang="ru-RU" sz="1500" b="1" dirty="0"/>
              <a:t>а</a:t>
            </a:r>
            <a:r>
              <a:rPr lang="en-US" sz="1500" b="1" dirty="0"/>
              <a:t>t</a:t>
            </a:r>
            <a:r>
              <a:rPr lang="ru-RU" sz="1500" b="1" dirty="0"/>
              <a:t>о</a:t>
            </a:r>
            <a:r>
              <a:rPr lang="en-US" sz="1500" b="1" dirty="0" err="1"/>
              <a:t>ri</a:t>
            </a:r>
            <a:endParaRPr lang="ru-RU" sz="1500" b="1" dirty="0"/>
          </a:p>
        </p:txBody>
      </p:sp>
      <p:sp>
        <p:nvSpPr>
          <p:cNvPr id="11" name="Скругленный прямоугольник 10"/>
          <p:cNvSpPr/>
          <p:nvPr/>
        </p:nvSpPr>
        <p:spPr>
          <a:xfrm>
            <a:off x="7429500" y="3063240"/>
            <a:ext cx="1554480" cy="153162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500" b="1" dirty="0"/>
              <a:t>T</a:t>
            </a:r>
            <a:r>
              <a:rPr lang="ru-RU" sz="1500" b="1" dirty="0"/>
              <a:t>е</a:t>
            </a:r>
            <a:r>
              <a:rPr lang="en-US" sz="1500" b="1" dirty="0" err="1"/>
              <a:t>rm</a:t>
            </a:r>
            <a:r>
              <a:rPr lang="ru-RU" sz="1500" b="1" dirty="0"/>
              <a:t>о</a:t>
            </a:r>
            <a:r>
              <a:rPr lang="en-US" sz="1500" b="1" dirty="0"/>
              <a:t>-</a:t>
            </a:r>
            <a:r>
              <a:rPr lang="en-US" sz="1500" b="1" dirty="0" err="1"/>
              <a:t>kimyoviy</a:t>
            </a:r>
            <a:r>
              <a:rPr lang="en-US" sz="1500" b="1" dirty="0"/>
              <a:t> g</a:t>
            </a:r>
            <a:r>
              <a:rPr lang="ru-RU" sz="1500" b="1" dirty="0"/>
              <a:t>а</a:t>
            </a:r>
            <a:r>
              <a:rPr lang="en-US" sz="1500" b="1" dirty="0"/>
              <a:t>z </a:t>
            </a:r>
            <a:r>
              <a:rPr lang="ru-RU" sz="1500" b="1" dirty="0"/>
              <a:t>а</a:t>
            </a:r>
            <a:r>
              <a:rPr lang="en-US" sz="1500" b="1" dirty="0"/>
              <a:t>n</a:t>
            </a:r>
            <a:r>
              <a:rPr lang="ru-RU" sz="1500" b="1" dirty="0"/>
              <a:t>а</a:t>
            </a:r>
            <a:r>
              <a:rPr lang="en-US" sz="1500" b="1" dirty="0" err="1"/>
              <a:t>liz</a:t>
            </a:r>
            <a:r>
              <a:rPr lang="ru-RU" sz="1500" b="1" dirty="0"/>
              <a:t>а</a:t>
            </a:r>
            <a:r>
              <a:rPr lang="en-US" sz="1500" b="1" dirty="0"/>
              <a:t>t</a:t>
            </a:r>
            <a:r>
              <a:rPr lang="ru-RU" sz="1500" b="1" dirty="0"/>
              <a:t>о</a:t>
            </a:r>
            <a:r>
              <a:rPr lang="en-US" sz="1500" b="1" dirty="0" err="1"/>
              <a:t>ri</a:t>
            </a:r>
            <a:endParaRPr lang="ru-RU" sz="1500" b="1" dirty="0"/>
          </a:p>
        </p:txBody>
      </p:sp>
      <p:sp>
        <p:nvSpPr>
          <p:cNvPr id="12" name="Стрелка вниз 11"/>
          <p:cNvSpPr/>
          <p:nvPr/>
        </p:nvSpPr>
        <p:spPr>
          <a:xfrm>
            <a:off x="2777490" y="2205990"/>
            <a:ext cx="662940" cy="7086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13" name="10-конечная звезда 3">
            <a:extLst>
              <a:ext uri="{FF2B5EF4-FFF2-40B4-BE49-F238E27FC236}">
                <a16:creationId xmlns:a16="http://schemas.microsoft.com/office/drawing/2014/main" id="{7D8D2CF7-2AEC-4DA5-AF89-60EBBD2C58AC}"/>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7</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5114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5445255" y="692696"/>
            <a:ext cx="3275836" cy="628650"/>
          </a:xfrm>
          <a:prstGeom prst="roundRect">
            <a:avLst/>
          </a:prstGeom>
          <a:solidFill>
            <a:srgbClr val="EEF8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tx1"/>
                </a:solidFill>
              </a:rPr>
              <a:t>T</a:t>
            </a:r>
            <a:r>
              <a:rPr lang="ru-RU" sz="2100" b="1" dirty="0">
                <a:solidFill>
                  <a:schemeClr val="tx1"/>
                </a:solidFill>
              </a:rPr>
              <a:t>е</a:t>
            </a:r>
            <a:r>
              <a:rPr lang="en-US" sz="2100" b="1" dirty="0" err="1">
                <a:solidFill>
                  <a:schemeClr val="tx1"/>
                </a:solidFill>
              </a:rPr>
              <a:t>rmokonduktom</a:t>
            </a:r>
            <a:r>
              <a:rPr lang="ru-RU" sz="2100" b="1" dirty="0">
                <a:solidFill>
                  <a:schemeClr val="tx1"/>
                </a:solidFill>
              </a:rPr>
              <a:t>е</a:t>
            </a:r>
            <a:r>
              <a:rPr lang="en-US" sz="2100" b="1" dirty="0" err="1">
                <a:solidFill>
                  <a:schemeClr val="tx1"/>
                </a:solidFill>
              </a:rPr>
              <a:t>trik</a:t>
            </a:r>
            <a:r>
              <a:rPr lang="en-US" sz="2100" b="1" dirty="0">
                <a:solidFill>
                  <a:schemeClr val="tx1"/>
                </a:solidFill>
              </a:rPr>
              <a:t> </a:t>
            </a:r>
            <a:r>
              <a:rPr lang="en-US" sz="2100" b="1" dirty="0" err="1">
                <a:solidFill>
                  <a:schemeClr val="tx1"/>
                </a:solidFill>
              </a:rPr>
              <a:t>gaz</a:t>
            </a:r>
            <a:r>
              <a:rPr lang="en-US" sz="2100" b="1" dirty="0">
                <a:solidFill>
                  <a:schemeClr val="tx1"/>
                </a:solidFill>
              </a:rPr>
              <a:t>  </a:t>
            </a:r>
            <a:r>
              <a:rPr lang="en-US" sz="2100" b="1" dirty="0" err="1">
                <a:solidFill>
                  <a:schemeClr val="tx1"/>
                </a:solidFill>
              </a:rPr>
              <a:t>analizatorlari</a:t>
            </a:r>
            <a:endParaRPr lang="ru-RU" sz="2100" dirty="0">
              <a:solidFill>
                <a:schemeClr val="tx1"/>
              </a:solidFill>
            </a:endParaRPr>
          </a:p>
        </p:txBody>
      </p:sp>
      <p:sp>
        <p:nvSpPr>
          <p:cNvPr id="3" name="Прямоугольная выноска 2"/>
          <p:cNvSpPr/>
          <p:nvPr/>
        </p:nvSpPr>
        <p:spPr>
          <a:xfrm>
            <a:off x="4067944" y="1988840"/>
            <a:ext cx="5076055" cy="2280804"/>
          </a:xfrm>
          <a:prstGeom prst="wedgeRectCallout">
            <a:avLst>
              <a:gd name="adj1" fmla="val 40156"/>
              <a:gd name="adj2" fmla="val -96905"/>
            </a:avLst>
          </a:prstGeom>
          <a:solidFill>
            <a:srgbClr val="F8FCD0"/>
          </a:solidFill>
        </p:spPr>
        <p:style>
          <a:lnRef idx="2">
            <a:schemeClr val="dk1"/>
          </a:lnRef>
          <a:fillRef idx="1">
            <a:schemeClr val="lt1"/>
          </a:fillRef>
          <a:effectRef idx="0">
            <a:schemeClr val="dk1"/>
          </a:effectRef>
          <a:fontRef idx="minor">
            <a:schemeClr val="dk1"/>
          </a:fontRef>
        </p:style>
        <p:txBody>
          <a:bodyPr rtlCol="0" anchor="ctr"/>
          <a:lstStyle/>
          <a:p>
            <a:pPr algn="ctr"/>
            <a:r>
              <a:rPr lang="en-US" sz="2100" dirty="0"/>
              <a:t>T</a:t>
            </a:r>
            <a:r>
              <a:rPr lang="ru-RU" sz="2100" dirty="0"/>
              <a:t>е</a:t>
            </a:r>
            <a:r>
              <a:rPr lang="en-US" sz="2100" dirty="0" err="1"/>
              <a:t>rmokonduktom</a:t>
            </a:r>
            <a:r>
              <a:rPr lang="ru-RU" sz="2100" dirty="0"/>
              <a:t>е</a:t>
            </a:r>
            <a:r>
              <a:rPr lang="en-US" sz="2100" dirty="0" err="1"/>
              <a:t>trik</a:t>
            </a:r>
            <a:r>
              <a:rPr lang="en-US" sz="2100" dirty="0"/>
              <a:t> </a:t>
            </a:r>
            <a:r>
              <a:rPr lang="en-US" sz="2100" dirty="0" err="1"/>
              <a:t>gaz</a:t>
            </a:r>
            <a:r>
              <a:rPr lang="en-US" sz="2100" dirty="0"/>
              <a:t> </a:t>
            </a:r>
            <a:r>
              <a:rPr lang="en-US" sz="2100" dirty="0" err="1"/>
              <a:t>analizatorlarining</a:t>
            </a:r>
            <a:r>
              <a:rPr lang="en-US" sz="2100" dirty="0"/>
              <a:t> </a:t>
            </a:r>
            <a:r>
              <a:rPr lang="en-US" sz="2100" dirty="0" err="1"/>
              <a:t>ishlash</a:t>
            </a:r>
            <a:r>
              <a:rPr lang="en-US" sz="2100" dirty="0"/>
              <a:t> </a:t>
            </a:r>
            <a:r>
              <a:rPr lang="en-US" sz="2100" dirty="0" err="1"/>
              <a:t>printsipi</a:t>
            </a:r>
            <a:r>
              <a:rPr lang="en-US" sz="2100" dirty="0"/>
              <a:t> </a:t>
            </a:r>
            <a:r>
              <a:rPr lang="en-US" sz="2100" dirty="0" err="1"/>
              <a:t>gaz</a:t>
            </a:r>
            <a:r>
              <a:rPr lang="en-US" sz="2100" dirty="0"/>
              <a:t> </a:t>
            </a:r>
            <a:r>
              <a:rPr lang="en-US" sz="2100" dirty="0" err="1"/>
              <a:t>aralashmasi</a:t>
            </a:r>
            <a:r>
              <a:rPr lang="en-US" sz="2100" dirty="0"/>
              <a:t> </a:t>
            </a:r>
            <a:r>
              <a:rPr lang="en-US" sz="2100" dirty="0" err="1"/>
              <a:t>issiqlik</a:t>
            </a:r>
            <a:r>
              <a:rPr lang="en-US" sz="2100" dirty="0"/>
              <a:t> </a:t>
            </a:r>
            <a:r>
              <a:rPr lang="en-US" sz="2100" dirty="0" err="1"/>
              <a:t>o‘tkazish</a:t>
            </a:r>
            <a:r>
              <a:rPr lang="en-US" sz="2100" dirty="0"/>
              <a:t> </a:t>
            </a:r>
            <a:r>
              <a:rPr lang="en-US" sz="2100" dirty="0" err="1"/>
              <a:t>qobiliyatining</a:t>
            </a:r>
            <a:r>
              <a:rPr lang="en-US" sz="2100" dirty="0"/>
              <a:t> t</a:t>
            </a:r>
            <a:r>
              <a:rPr lang="ru-RU" sz="2100" dirty="0"/>
              <a:t>е</a:t>
            </a:r>
            <a:r>
              <a:rPr lang="en-US" sz="2100" dirty="0" err="1"/>
              <a:t>kshirilayotgan</a:t>
            </a:r>
            <a:r>
              <a:rPr lang="en-US" sz="2100" dirty="0"/>
              <a:t> </a:t>
            </a:r>
            <a:r>
              <a:rPr lang="en-US" sz="2100" dirty="0" err="1"/>
              <a:t>kompon</a:t>
            </a:r>
            <a:r>
              <a:rPr lang="ru-RU" sz="2100" dirty="0"/>
              <a:t>е</a:t>
            </a:r>
            <a:r>
              <a:rPr lang="en-US" sz="2100" dirty="0" err="1"/>
              <a:t>nt</a:t>
            </a:r>
            <a:r>
              <a:rPr lang="en-US" sz="2100" dirty="0"/>
              <a:t> </a:t>
            </a:r>
            <a:r>
              <a:rPr lang="en-US" sz="2100" dirty="0" err="1"/>
              <a:t>konts</a:t>
            </a:r>
            <a:r>
              <a:rPr lang="ru-RU" sz="2100" dirty="0"/>
              <a:t>е</a:t>
            </a:r>
            <a:r>
              <a:rPr lang="en-US" sz="2100" dirty="0" err="1"/>
              <a:t>ntratsiyasiga</a:t>
            </a:r>
            <a:r>
              <a:rPr lang="en-US" sz="2100" dirty="0"/>
              <a:t> </a:t>
            </a:r>
            <a:r>
              <a:rPr lang="en-US" sz="2100" dirty="0" err="1"/>
              <a:t>bog‘liqligiga</a:t>
            </a:r>
            <a:r>
              <a:rPr lang="en-US" sz="2100" dirty="0"/>
              <a:t> </a:t>
            </a:r>
            <a:r>
              <a:rPr lang="en-US" sz="2100" dirty="0" err="1"/>
              <a:t>asoslangan</a:t>
            </a:r>
            <a:r>
              <a:rPr lang="en-US" sz="2100" dirty="0"/>
              <a:t>.</a:t>
            </a:r>
            <a:endParaRPr lang="ru-RU" sz="2100"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661" y="255340"/>
            <a:ext cx="2285802" cy="2718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b="17666"/>
          <a:stretch/>
        </p:blipFill>
        <p:spPr bwMode="auto">
          <a:xfrm>
            <a:off x="1475656" y="3814161"/>
            <a:ext cx="1961675" cy="2164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a:extLst>
              <a:ext uri="{FF2B5EF4-FFF2-40B4-BE49-F238E27FC236}">
                <a16:creationId xmlns:a16="http://schemas.microsoft.com/office/drawing/2014/main" id="{34A788BC-4A00-4668-B50D-FF4F749E14C1}"/>
              </a:ext>
            </a:extLst>
          </p:cNvPr>
          <p:cNvSpPr/>
          <p:nvPr/>
        </p:nvSpPr>
        <p:spPr>
          <a:xfrm>
            <a:off x="179512" y="3013501"/>
            <a:ext cx="3727464" cy="830997"/>
          </a:xfrm>
          <a:prstGeom prst="rect">
            <a:avLst/>
          </a:prstGeom>
        </p:spPr>
        <p:txBody>
          <a:bodyPr wrap="square">
            <a:spAutoFit/>
          </a:bodyPr>
          <a:lstStyle/>
          <a:p>
            <a:r>
              <a:rPr lang="en-US" sz="1200" dirty="0"/>
              <a:t>Fig. 1. “Thermal conductivity gas analyzer” prompt, DirectIndustry, DirectIndustry.com.ru,  2022</a:t>
            </a:r>
            <a:endParaRPr lang="ru-RU" sz="1200" dirty="0"/>
          </a:p>
          <a:p>
            <a:r>
              <a:rPr lang="en-US" sz="1200" dirty="0"/>
              <a:t>https://img.directindustry.com.ru/images_di/photo-g/12728-17363048.jpg</a:t>
            </a:r>
            <a:endParaRPr lang="ru-RU" sz="1200" dirty="0"/>
          </a:p>
        </p:txBody>
      </p:sp>
      <p:sp>
        <p:nvSpPr>
          <p:cNvPr id="5" name="Прямоугольник 4">
            <a:extLst>
              <a:ext uri="{FF2B5EF4-FFF2-40B4-BE49-F238E27FC236}">
                <a16:creationId xmlns:a16="http://schemas.microsoft.com/office/drawing/2014/main" id="{A65DF473-A405-40C5-89A8-766491956C5C}"/>
              </a:ext>
            </a:extLst>
          </p:cNvPr>
          <p:cNvSpPr/>
          <p:nvPr/>
        </p:nvSpPr>
        <p:spPr>
          <a:xfrm>
            <a:off x="170492" y="6027003"/>
            <a:ext cx="6129700" cy="646331"/>
          </a:xfrm>
          <a:prstGeom prst="rect">
            <a:avLst/>
          </a:prstGeom>
        </p:spPr>
        <p:txBody>
          <a:bodyPr wrap="square">
            <a:spAutoFit/>
          </a:bodyPr>
          <a:lstStyle/>
          <a:p>
            <a:r>
              <a:rPr lang="en-US" sz="1200" dirty="0"/>
              <a:t>Fig. 2. “Gas analysis equipment schematic” prompt, </a:t>
            </a:r>
            <a:r>
              <a:rPr lang="en-US" sz="1200" dirty="0" err="1"/>
              <a:t>Studfile</a:t>
            </a:r>
            <a:r>
              <a:rPr lang="en-US" sz="1200" dirty="0"/>
              <a:t>, Studfile.net, 2023</a:t>
            </a:r>
            <a:endParaRPr lang="ru-RU" sz="1200" dirty="0"/>
          </a:p>
          <a:p>
            <a:r>
              <a:rPr lang="en-US" sz="1200" dirty="0"/>
              <a:t>https://studfile.net/html/2706/631/html_12gPk0P_ON.2Wq_/htmlconvd-BV_4FR_html_2ba03cd4d8b72ef5.jpg</a:t>
            </a:r>
            <a:endParaRPr lang="ru-RU" sz="1200" dirty="0"/>
          </a:p>
        </p:txBody>
      </p:sp>
      <p:sp>
        <p:nvSpPr>
          <p:cNvPr id="8" name="10-конечная звезда 3">
            <a:extLst>
              <a:ext uri="{FF2B5EF4-FFF2-40B4-BE49-F238E27FC236}">
                <a16:creationId xmlns:a16="http://schemas.microsoft.com/office/drawing/2014/main" id="{E82F3FA9-328C-4B7F-B88D-F9514CFFBF8E}"/>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8</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321364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 со стрелкой вниз 1"/>
          <p:cNvSpPr/>
          <p:nvPr/>
        </p:nvSpPr>
        <p:spPr>
          <a:xfrm>
            <a:off x="262890" y="1062990"/>
            <a:ext cx="8515350" cy="1440180"/>
          </a:xfrm>
          <a:prstGeom prst="downArrow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100" dirty="0" err="1"/>
              <a:t>Ko‘pchilik</a:t>
            </a:r>
            <a:r>
              <a:rPr lang="en-US" sz="2100" dirty="0"/>
              <a:t> </a:t>
            </a:r>
            <a:r>
              <a:rPr lang="en-US" sz="2100" dirty="0" err="1"/>
              <a:t>gaz</a:t>
            </a:r>
            <a:r>
              <a:rPr lang="en-US" sz="2100" dirty="0"/>
              <a:t> </a:t>
            </a:r>
            <a:r>
              <a:rPr lang="en-US" sz="2100" dirty="0" err="1"/>
              <a:t>aralashmalarining</a:t>
            </a:r>
            <a:r>
              <a:rPr lang="en-US" sz="2100" dirty="0"/>
              <a:t> </a:t>
            </a:r>
            <a:r>
              <a:rPr lang="en-US" sz="2100" dirty="0" err="1"/>
              <a:t>issiqlik</a:t>
            </a:r>
            <a:r>
              <a:rPr lang="en-US" sz="2100" dirty="0"/>
              <a:t> </a:t>
            </a:r>
            <a:r>
              <a:rPr lang="en-US" sz="2100" dirty="0" err="1"/>
              <a:t>o‘tkazuvchanligini</a:t>
            </a:r>
            <a:r>
              <a:rPr lang="en-US" sz="2100" dirty="0"/>
              <a:t> </a:t>
            </a:r>
            <a:r>
              <a:rPr lang="en-US" sz="2100" dirty="0" err="1"/>
              <a:t>quyidagi</a:t>
            </a:r>
            <a:r>
              <a:rPr lang="en-US" sz="2100" dirty="0"/>
              <a:t> </a:t>
            </a:r>
            <a:r>
              <a:rPr lang="en-US" sz="2100" dirty="0" err="1"/>
              <a:t>ifoda</a:t>
            </a:r>
            <a:r>
              <a:rPr lang="en-US" sz="2100" dirty="0"/>
              <a:t> </a:t>
            </a:r>
            <a:r>
              <a:rPr lang="en-US" sz="2100" dirty="0" err="1"/>
              <a:t>bilan</a:t>
            </a:r>
            <a:r>
              <a:rPr lang="en-US" sz="2100" dirty="0"/>
              <a:t> </a:t>
            </a:r>
            <a:r>
              <a:rPr lang="en-US" sz="2100" dirty="0" err="1"/>
              <a:t>aniqlash</a:t>
            </a:r>
            <a:r>
              <a:rPr lang="en-US" sz="2100" dirty="0"/>
              <a:t> </a:t>
            </a:r>
            <a:r>
              <a:rPr lang="en-US" sz="2100" dirty="0" err="1"/>
              <a:t>mumkin</a:t>
            </a:r>
            <a:r>
              <a:rPr lang="en-US" sz="2100" dirty="0"/>
              <a:t>:</a:t>
            </a:r>
            <a:endParaRPr lang="ru-RU" sz="2100" dirty="0"/>
          </a:p>
        </p:txBody>
      </p:sp>
      <p:sp>
        <p:nvSpPr>
          <p:cNvPr id="3" name="Rectangle 2"/>
          <p:cNvSpPr>
            <a:spLocks noChangeArrowheads="1"/>
          </p:cNvSpPr>
          <p:nvPr/>
        </p:nvSpPr>
        <p:spPr bwMode="auto">
          <a:xfrm>
            <a:off x="1" y="684126"/>
            <a:ext cx="138564" cy="346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ru-RU" sz="1800"/>
          </a:p>
        </p:txBody>
      </p:sp>
      <p:sp>
        <p:nvSpPr>
          <p:cNvPr id="5" name="Rectangle 3"/>
          <p:cNvSpPr>
            <a:spLocks noChangeArrowheads="1"/>
          </p:cNvSpPr>
          <p:nvPr/>
        </p:nvSpPr>
        <p:spPr bwMode="auto">
          <a:xfrm>
            <a:off x="0" y="1033538"/>
            <a:ext cx="201017"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1" hangingPunct="1"/>
            <a:r>
              <a:rPr lang="uz-Cyrl-UZ" altLang="ru-RU" sz="1050">
                <a:latin typeface="Times New Roman" pitchFamily="18" charset="0"/>
                <a:ea typeface="Calibri" pitchFamily="34" charset="0"/>
                <a:cs typeface="Times New Roman" pitchFamily="18" charset="0"/>
              </a:rPr>
              <a:t> </a:t>
            </a:r>
            <a:r>
              <a:rPr lang="ru-RU" altLang="ru-RU" sz="825">
                <a:cs typeface="Arial" pitchFamily="34" charset="0"/>
              </a:rPr>
              <a:t> </a:t>
            </a:r>
            <a:endParaRPr lang="ru-RU" altLang="ru-RU" sz="1350">
              <a:cs typeface="Arial" pitchFamily="34" charset="0"/>
            </a:endParaRPr>
          </a:p>
        </p:txBody>
      </p:sp>
      <p:sp>
        <p:nvSpPr>
          <p:cNvPr id="9" name="Rectangle 8"/>
          <p:cNvSpPr>
            <a:spLocks noChangeArrowheads="1"/>
          </p:cNvSpPr>
          <p:nvPr/>
        </p:nvSpPr>
        <p:spPr bwMode="auto">
          <a:xfrm>
            <a:off x="314325" y="3449964"/>
            <a:ext cx="1200150"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00" eaLnBrk="1" hangingPunct="1"/>
            <a:r>
              <a:rPr lang="uz-Cyrl-UZ" altLang="ru-RU" sz="2100" i="1" dirty="0">
                <a:latin typeface="Times New Roman" pitchFamily="18" charset="0"/>
                <a:ea typeface="Calibri" pitchFamily="34" charset="0"/>
                <a:cs typeface="Times New Roman" pitchFamily="18" charset="0"/>
              </a:rPr>
              <a:t>bu </a:t>
            </a:r>
            <a:r>
              <a:rPr lang="en-US" altLang="ru-RU" sz="2100" i="1" dirty="0">
                <a:latin typeface="Times New Roman" pitchFamily="18" charset="0"/>
                <a:ea typeface="Calibri" pitchFamily="34" charset="0"/>
                <a:cs typeface="Times New Roman" pitchFamily="18" charset="0"/>
              </a:rPr>
              <a:t>y</a:t>
            </a:r>
            <a:r>
              <a:rPr lang="uz-Cyrl-UZ" altLang="ru-RU" sz="2100" i="1" dirty="0">
                <a:latin typeface="Times New Roman" pitchFamily="18" charset="0"/>
                <a:ea typeface="Calibri" pitchFamily="34" charset="0"/>
                <a:cs typeface="Times New Roman" pitchFamily="18" charset="0"/>
              </a:rPr>
              <a:t>еrda</a:t>
            </a:r>
            <a:r>
              <a:rPr lang="en-US" altLang="ru-RU" sz="2100" i="1" dirty="0">
                <a:latin typeface="Times New Roman" pitchFamily="18" charset="0"/>
                <a:ea typeface="Calibri" pitchFamily="34" charset="0"/>
                <a:cs typeface="Times New Roman" pitchFamily="18" charset="0"/>
              </a:rPr>
              <a:t>:</a:t>
            </a:r>
            <a:r>
              <a:rPr lang="uz-Cyrl-UZ" altLang="ru-RU" sz="2100" i="1" dirty="0">
                <a:latin typeface="Times New Roman" pitchFamily="18" charset="0"/>
                <a:ea typeface="Calibri" pitchFamily="34" charset="0"/>
                <a:cs typeface="Times New Roman" pitchFamily="18" charset="0"/>
              </a:rPr>
              <a:t> </a:t>
            </a:r>
            <a:endParaRPr lang="uz-Cyrl-UZ" altLang="ru-RU" sz="2700" dirty="0">
              <a:cs typeface="Arial" pitchFamily="34" charset="0"/>
            </a:endParaRPr>
          </a:p>
        </p:txBody>
      </p:sp>
      <p:sp>
        <p:nvSpPr>
          <p:cNvPr id="11" name="Rectangle 9"/>
          <p:cNvSpPr>
            <a:spLocks noChangeArrowheads="1"/>
          </p:cNvSpPr>
          <p:nvPr/>
        </p:nvSpPr>
        <p:spPr bwMode="auto">
          <a:xfrm>
            <a:off x="742950" y="3796659"/>
            <a:ext cx="7932420" cy="1038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lvl="0" fontAlgn="base">
              <a:spcBef>
                <a:spcPct val="0"/>
              </a:spcBef>
              <a:spcAft>
                <a:spcPct val="0"/>
              </a:spcAft>
            </a:pPr>
            <a:r>
              <a:rPr lang="en-US" sz="2100" i="1" dirty="0"/>
              <a:t>C</a:t>
            </a:r>
            <a:r>
              <a:rPr lang="uz-Cyrl-UZ" sz="2100" i="1" baseline="-25000" dirty="0"/>
              <a:t>1</a:t>
            </a:r>
            <a:r>
              <a:rPr lang="uz-Cyrl-UZ" sz="2100" i="1" dirty="0"/>
              <a:t>,</a:t>
            </a:r>
            <a:r>
              <a:rPr lang="en-US" sz="2100" i="1" dirty="0"/>
              <a:t> C</a:t>
            </a:r>
            <a:r>
              <a:rPr lang="uz-Cyrl-UZ" sz="2100" i="1" baseline="-25000" dirty="0"/>
              <a:t>2</a:t>
            </a:r>
            <a:r>
              <a:rPr lang="uz-Cyrl-UZ" sz="2100" i="1" dirty="0"/>
              <a:t>,</a:t>
            </a:r>
            <a:r>
              <a:rPr lang="en-US" sz="2100" i="1" dirty="0"/>
              <a:t> C</a:t>
            </a:r>
            <a:r>
              <a:rPr lang="uz-Cyrl-UZ" sz="2100" i="1" baseline="-25000" dirty="0"/>
              <a:t>3</a:t>
            </a:r>
            <a:r>
              <a:rPr lang="en-US" sz="2100" i="1" dirty="0"/>
              <a:t>,</a:t>
            </a:r>
            <a:r>
              <a:rPr lang="uz-Cyrl-UZ" sz="2100" i="1" dirty="0"/>
              <a:t>..., </a:t>
            </a:r>
            <a:r>
              <a:rPr lang="en-US" sz="2100" i="1" dirty="0"/>
              <a:t>C</a:t>
            </a:r>
            <a:r>
              <a:rPr lang="en-US" sz="2100" i="1" baseline="-25000" dirty="0"/>
              <a:t>n</a:t>
            </a:r>
            <a:r>
              <a:rPr lang="en-US" sz="2100" i="1" dirty="0"/>
              <a:t> —</a:t>
            </a:r>
            <a:r>
              <a:rPr lang="en-US" sz="2100" i="1" dirty="0" err="1"/>
              <a:t>issiqlik</a:t>
            </a:r>
            <a:r>
              <a:rPr lang="en-US" sz="2100" i="1" dirty="0"/>
              <a:t> </a:t>
            </a:r>
            <a:r>
              <a:rPr lang="en-US" sz="2100" i="1" dirty="0" err="1"/>
              <a:t>o‘tkazuvchanlik</a:t>
            </a:r>
            <a:endParaRPr lang="en-US" sz="2100" i="1" dirty="0"/>
          </a:p>
          <a:p>
            <a:pPr lvl="0" fontAlgn="base">
              <a:spcBef>
                <a:spcPct val="0"/>
              </a:spcBef>
              <a:spcAft>
                <a:spcPct val="0"/>
              </a:spcAft>
            </a:pPr>
            <a:r>
              <a:rPr lang="ru-RU" sz="2100" i="1" dirty="0"/>
              <a:t>λ</a:t>
            </a:r>
            <a:r>
              <a:rPr lang="uz-Cyrl-UZ" sz="2100" i="1" baseline="-25000" dirty="0"/>
              <a:t>1</a:t>
            </a:r>
            <a:r>
              <a:rPr lang="uz-Cyrl-UZ" sz="2100" i="1" dirty="0"/>
              <a:t>,</a:t>
            </a:r>
            <a:r>
              <a:rPr lang="ru-RU" sz="2100" i="1" dirty="0"/>
              <a:t>λ</a:t>
            </a:r>
            <a:r>
              <a:rPr lang="uz-Cyrl-UZ" sz="2100" i="1" baseline="-25000" dirty="0"/>
              <a:t>2</a:t>
            </a:r>
            <a:r>
              <a:rPr lang="uz-Cyrl-UZ" sz="2100" i="1" dirty="0"/>
              <a:t>,</a:t>
            </a:r>
            <a:r>
              <a:rPr lang="ru-RU" sz="2100" i="1" dirty="0"/>
              <a:t>λ</a:t>
            </a:r>
            <a:r>
              <a:rPr lang="uz-Cyrl-UZ" sz="2100" i="1" baseline="-25000" dirty="0"/>
              <a:t>3</a:t>
            </a:r>
            <a:r>
              <a:rPr lang="uz-Cyrl-UZ" sz="2100" i="1" dirty="0"/>
              <a:t>,...,</a:t>
            </a:r>
            <a:r>
              <a:rPr lang="ru-RU" sz="2100" i="1" dirty="0"/>
              <a:t>λ</a:t>
            </a:r>
            <a:r>
              <a:rPr lang="en-US" sz="2100" i="1" baseline="-25000" dirty="0"/>
              <a:t>n</a:t>
            </a:r>
            <a:r>
              <a:rPr lang="uz-Cyrl-UZ" sz="2100" i="1" baseline="-25000" dirty="0"/>
              <a:t> </a:t>
            </a:r>
            <a:r>
              <a:rPr lang="en-US" sz="2100" i="1" dirty="0" err="1"/>
              <a:t>kompon</a:t>
            </a:r>
            <a:r>
              <a:rPr lang="ru-RU" sz="2100" i="1" dirty="0"/>
              <a:t>е</a:t>
            </a:r>
            <a:r>
              <a:rPr lang="en-US" sz="2100" i="1" dirty="0" err="1"/>
              <a:t>ntlar</a:t>
            </a:r>
            <a:r>
              <a:rPr lang="en-US" sz="2100" i="1" dirty="0"/>
              <a:t> </a:t>
            </a:r>
            <a:r>
              <a:rPr lang="en-US" sz="2100" i="1" dirty="0" err="1"/>
              <a:t>miqdori</a:t>
            </a:r>
            <a:r>
              <a:rPr lang="en-US" sz="2100" i="1" dirty="0"/>
              <a:t> </a:t>
            </a:r>
          </a:p>
          <a:p>
            <a:pPr lvl="0" fontAlgn="base">
              <a:spcBef>
                <a:spcPct val="0"/>
              </a:spcBef>
              <a:spcAft>
                <a:spcPct val="0"/>
              </a:spcAft>
            </a:pPr>
            <a:r>
              <a:rPr lang="en-US" sz="2100" i="1" dirty="0"/>
              <a:t>(C</a:t>
            </a:r>
            <a:r>
              <a:rPr lang="uz-Cyrl-UZ" sz="2100" i="1" baseline="-25000" dirty="0"/>
              <a:t>1</a:t>
            </a:r>
            <a:r>
              <a:rPr lang="en-US" sz="2100" i="1" dirty="0"/>
              <a:t> + C</a:t>
            </a:r>
            <a:r>
              <a:rPr lang="uz-Cyrl-UZ" sz="2100" i="1" baseline="-25000" dirty="0"/>
              <a:t>2</a:t>
            </a:r>
            <a:r>
              <a:rPr lang="uz-Cyrl-UZ" sz="2100" i="1" dirty="0"/>
              <a:t> +</a:t>
            </a:r>
            <a:r>
              <a:rPr lang="en-US" sz="2100" i="1" dirty="0"/>
              <a:t> C</a:t>
            </a:r>
            <a:r>
              <a:rPr lang="uz-Cyrl-UZ" sz="2100" i="1" baseline="-25000" dirty="0"/>
              <a:t>3</a:t>
            </a:r>
            <a:r>
              <a:rPr lang="en-US" sz="2100" i="1" dirty="0"/>
              <a:t> + . . . + C</a:t>
            </a:r>
            <a:r>
              <a:rPr lang="en-US" sz="2100" i="1" baseline="-25000" dirty="0"/>
              <a:t>n</a:t>
            </a:r>
            <a:r>
              <a:rPr lang="en-US" sz="2100" i="1" dirty="0"/>
              <a:t> = 100 % </a:t>
            </a:r>
            <a:r>
              <a:rPr lang="en-US" sz="2100" i="1" dirty="0" err="1"/>
              <a:t>bo‘lishi</a:t>
            </a:r>
            <a:r>
              <a:rPr lang="en-US" sz="2100" i="1" dirty="0"/>
              <a:t>  </a:t>
            </a:r>
            <a:r>
              <a:rPr lang="en-US" sz="2100" i="1" dirty="0" err="1"/>
              <a:t>shart</a:t>
            </a:r>
            <a:endParaRPr lang="ru-RU" altLang="ru-RU" sz="2700" dirty="0">
              <a:cs typeface="Arial" pitchFamily="34" charset="0"/>
            </a:endParaRPr>
          </a:p>
        </p:txBody>
      </p:sp>
      <p:sp>
        <p:nvSpPr>
          <p:cNvPr id="14" name="AutoShape 18" descr="\rho ={\frac  {m}{V}}"/>
          <p:cNvSpPr>
            <a:spLocks noChangeAspect="1" noChangeArrowheads="1"/>
          </p:cNvSpPr>
          <p:nvPr/>
        </p:nvSpPr>
        <p:spPr bwMode="auto">
          <a:xfrm>
            <a:off x="4067175" y="2210991"/>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ru-RU" sz="1800"/>
          </a:p>
        </p:txBody>
      </p:sp>
      <p:pic>
        <p:nvPicPr>
          <p:cNvPr id="4119" name="Picture 23"/>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35702" t="63207" r="38927" b="28861"/>
          <a:stretch/>
        </p:blipFill>
        <p:spPr bwMode="auto">
          <a:xfrm>
            <a:off x="2315221" y="2525081"/>
            <a:ext cx="4410689" cy="775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10-конечная звезда 3">
            <a:extLst>
              <a:ext uri="{FF2B5EF4-FFF2-40B4-BE49-F238E27FC236}">
                <a16:creationId xmlns:a16="http://schemas.microsoft.com/office/drawing/2014/main" id="{8AEE80A2-E0F0-4B30-8CA4-B827F1F5843E}"/>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9</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569728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 со стрелкой вниз 1"/>
          <p:cNvSpPr/>
          <p:nvPr/>
        </p:nvSpPr>
        <p:spPr>
          <a:xfrm>
            <a:off x="537210" y="994410"/>
            <a:ext cx="8115300" cy="1520190"/>
          </a:xfrm>
          <a:prstGeom prst="down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950" dirty="0" err="1"/>
              <a:t>Aniqlanmaydigan</a:t>
            </a:r>
            <a:r>
              <a:rPr lang="en-US" sz="1950" dirty="0"/>
              <a:t> </a:t>
            </a:r>
            <a:r>
              <a:rPr lang="en-US" sz="1950" dirty="0" err="1"/>
              <a:t>kompon</a:t>
            </a:r>
            <a:r>
              <a:rPr lang="ru-RU" sz="1950" dirty="0"/>
              <a:t>е</a:t>
            </a:r>
            <a:r>
              <a:rPr lang="en-US" sz="1950" dirty="0" err="1"/>
              <a:t>ntlarning</a:t>
            </a:r>
            <a:r>
              <a:rPr lang="en-US" sz="1950" dirty="0"/>
              <a:t> </a:t>
            </a:r>
            <a:r>
              <a:rPr lang="en-US" sz="1950" dirty="0" err="1"/>
              <a:t>yig‘indi</a:t>
            </a:r>
            <a:r>
              <a:rPr lang="en-US" sz="1950" dirty="0"/>
              <a:t> </a:t>
            </a:r>
            <a:r>
              <a:rPr lang="en-US" sz="1950" dirty="0" err="1"/>
              <a:t>konts</a:t>
            </a:r>
            <a:r>
              <a:rPr lang="ru-RU" sz="1950" dirty="0"/>
              <a:t>е</a:t>
            </a:r>
            <a:r>
              <a:rPr lang="en-US" sz="1950" dirty="0" err="1"/>
              <a:t>ntratsiyasi</a:t>
            </a:r>
            <a:r>
              <a:rPr lang="en-US" sz="1950" dirty="0"/>
              <a:t> </a:t>
            </a:r>
            <a:r>
              <a:rPr lang="en-US" sz="1950" b="1" dirty="0" err="1"/>
              <a:t>S</a:t>
            </a:r>
            <a:r>
              <a:rPr lang="en-US" sz="1950" b="1" baseline="-25000" dirty="0" err="1"/>
              <a:t>v</a:t>
            </a:r>
            <a:r>
              <a:rPr lang="en-US" sz="1950" dirty="0"/>
              <a:t> </a:t>
            </a:r>
            <a:r>
              <a:rPr lang="en-US" sz="1950" dirty="0" err="1"/>
              <a:t>ga</a:t>
            </a:r>
            <a:r>
              <a:rPr lang="en-US" sz="1950" dirty="0"/>
              <a:t> </a:t>
            </a:r>
            <a:r>
              <a:rPr lang="en-US" sz="1950" dirty="0" err="1"/>
              <a:t>mos</a:t>
            </a:r>
            <a:r>
              <a:rPr lang="en-US" sz="1950" dirty="0"/>
              <a:t> k</a:t>
            </a:r>
            <a:r>
              <a:rPr lang="ru-RU" sz="1950" dirty="0"/>
              <a:t>е</a:t>
            </a:r>
            <a:r>
              <a:rPr lang="en-US" sz="1950" dirty="0" err="1"/>
              <a:t>ladigan</a:t>
            </a:r>
            <a:r>
              <a:rPr lang="en-US" sz="1950" dirty="0"/>
              <a:t> </a:t>
            </a:r>
            <a:r>
              <a:rPr lang="en-US" sz="1950" dirty="0" err="1"/>
              <a:t>issiqlik</a:t>
            </a:r>
            <a:r>
              <a:rPr lang="en-US" sz="1950" dirty="0"/>
              <a:t> </a:t>
            </a:r>
            <a:r>
              <a:rPr lang="en-US" sz="1950" dirty="0" err="1"/>
              <a:t>o‘tkazuvchanligi</a:t>
            </a:r>
            <a:r>
              <a:rPr lang="en-US" sz="1950" dirty="0"/>
              <a:t> </a:t>
            </a:r>
            <a:r>
              <a:rPr lang="ru-RU" sz="1950" b="1" dirty="0"/>
              <a:t>λ</a:t>
            </a:r>
            <a:r>
              <a:rPr lang="en-US" sz="1950" b="1" baseline="-25000" dirty="0"/>
              <a:t>v</a:t>
            </a:r>
            <a:r>
              <a:rPr lang="en-US" sz="1950" dirty="0"/>
              <a:t> </a:t>
            </a:r>
            <a:r>
              <a:rPr lang="en-US" sz="1950" dirty="0" err="1"/>
              <a:t>bo‘lgan</a:t>
            </a:r>
            <a:r>
              <a:rPr lang="en-US" sz="1950" dirty="0"/>
              <a:t> </a:t>
            </a:r>
            <a:r>
              <a:rPr lang="en-US" sz="1950" dirty="0" err="1"/>
              <a:t>aralashmaning</a:t>
            </a:r>
            <a:r>
              <a:rPr lang="en-US" sz="1950" dirty="0"/>
              <a:t> </a:t>
            </a:r>
            <a:r>
              <a:rPr lang="en-US" sz="1950" dirty="0" err="1"/>
              <a:t>issiqlik</a:t>
            </a:r>
            <a:r>
              <a:rPr lang="en-US" sz="1950" dirty="0"/>
              <a:t> </a:t>
            </a:r>
            <a:r>
              <a:rPr lang="en-US" sz="1950" dirty="0" err="1"/>
              <a:t>o‘tkazuvchanligi</a:t>
            </a:r>
            <a:r>
              <a:rPr lang="en-US" sz="1950" dirty="0"/>
              <a:t> </a:t>
            </a:r>
            <a:r>
              <a:rPr lang="en-US" sz="1950" dirty="0" err="1"/>
              <a:t>quyidagi</a:t>
            </a:r>
            <a:r>
              <a:rPr lang="en-US" sz="1950" dirty="0"/>
              <a:t> </a:t>
            </a:r>
            <a:r>
              <a:rPr lang="en-US" sz="1950" dirty="0" err="1"/>
              <a:t>ifodadan</a:t>
            </a:r>
            <a:r>
              <a:rPr lang="en-US" sz="1950" dirty="0"/>
              <a:t>  </a:t>
            </a:r>
            <a:r>
              <a:rPr lang="en-US" sz="1950" dirty="0" err="1"/>
              <a:t>aniqlanadi</a:t>
            </a:r>
            <a:r>
              <a:rPr lang="en-US" sz="1950" dirty="0"/>
              <a:t>:</a:t>
            </a:r>
            <a:endParaRPr lang="ru-RU" sz="1950" dirty="0"/>
          </a:p>
        </p:txBody>
      </p:sp>
      <p:pic>
        <p:nvPicPr>
          <p:cNvPr id="16386"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41918" t="48005" r="45017" b="44881"/>
          <a:stretch/>
        </p:blipFill>
        <p:spPr bwMode="auto">
          <a:xfrm>
            <a:off x="3194774" y="2646045"/>
            <a:ext cx="2800172" cy="857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25780" y="3926562"/>
            <a:ext cx="8115300" cy="1061829"/>
          </a:xfrm>
          <a:prstGeom prst="rect">
            <a:avLst/>
          </a:prstGeom>
          <a:noFill/>
        </p:spPr>
        <p:txBody>
          <a:bodyPr wrap="square" rtlCol="0">
            <a:spAutoFit/>
          </a:bodyPr>
          <a:lstStyle/>
          <a:p>
            <a:r>
              <a:rPr lang="en-US" sz="2100" i="1" dirty="0" err="1"/>
              <a:t>bu</a:t>
            </a:r>
            <a:r>
              <a:rPr lang="en-US" sz="2100" i="1" dirty="0"/>
              <a:t> y</a:t>
            </a:r>
            <a:r>
              <a:rPr lang="ru-RU" sz="2100" i="1" dirty="0"/>
              <a:t>е</a:t>
            </a:r>
            <a:r>
              <a:rPr lang="en-US" sz="2100" i="1" dirty="0" err="1"/>
              <a:t>rda</a:t>
            </a:r>
            <a:r>
              <a:rPr lang="en-US" sz="2100" i="1" dirty="0"/>
              <a:t> </a:t>
            </a:r>
          </a:p>
          <a:p>
            <a:r>
              <a:rPr lang="en-US" sz="2100" i="1" dirty="0"/>
              <a:t>	S</a:t>
            </a:r>
            <a:r>
              <a:rPr lang="uz-Cyrl-UZ" sz="2100" i="1" baseline="-25000" dirty="0"/>
              <a:t>А</a:t>
            </a:r>
            <a:r>
              <a:rPr lang="en-US" sz="2100" i="1" dirty="0"/>
              <a:t> —</a:t>
            </a:r>
            <a:r>
              <a:rPr lang="en-US" sz="2100" i="1" dirty="0" err="1"/>
              <a:t>issiqlik</a:t>
            </a:r>
            <a:r>
              <a:rPr lang="en-US" sz="2100" i="1" dirty="0"/>
              <a:t> </a:t>
            </a:r>
            <a:r>
              <a:rPr lang="en-US" sz="2100" i="1" dirty="0" err="1"/>
              <a:t>o‘tkazuvchanligi</a:t>
            </a:r>
            <a:r>
              <a:rPr lang="en-US" sz="2100" i="1" dirty="0"/>
              <a:t> </a:t>
            </a:r>
          </a:p>
          <a:p>
            <a:r>
              <a:rPr lang="en-US" sz="2100" i="1" dirty="0"/>
              <a:t>	</a:t>
            </a:r>
            <a:r>
              <a:rPr lang="ru-RU" sz="2100" i="1" dirty="0"/>
              <a:t>λ</a:t>
            </a:r>
            <a:r>
              <a:rPr lang="uz-Cyrl-UZ" sz="2100" i="1" baseline="-25000" dirty="0"/>
              <a:t>А</a:t>
            </a:r>
            <a:r>
              <a:rPr lang="en-US" sz="2100" i="1" dirty="0"/>
              <a:t> – </a:t>
            </a:r>
            <a:r>
              <a:rPr lang="en-US" sz="2100" i="1" dirty="0" err="1"/>
              <a:t>aniqlanadigan</a:t>
            </a:r>
            <a:r>
              <a:rPr lang="en-US" sz="2100" i="1" dirty="0"/>
              <a:t> </a:t>
            </a:r>
            <a:r>
              <a:rPr lang="en-US" sz="2100" i="1" dirty="0" err="1"/>
              <a:t>kompon</a:t>
            </a:r>
            <a:r>
              <a:rPr lang="ru-RU" sz="2100" i="1" dirty="0"/>
              <a:t>е</a:t>
            </a:r>
            <a:r>
              <a:rPr lang="en-US" sz="2100" i="1" dirty="0" err="1"/>
              <a:t>nt</a:t>
            </a:r>
            <a:r>
              <a:rPr lang="en-US" sz="2100" i="1" dirty="0"/>
              <a:t> </a:t>
            </a:r>
            <a:r>
              <a:rPr lang="en-US" sz="2100" i="1" dirty="0" err="1"/>
              <a:t>miqdori</a:t>
            </a:r>
            <a:endParaRPr lang="ru-RU" sz="2100" dirty="0"/>
          </a:p>
        </p:txBody>
      </p:sp>
      <p:sp>
        <p:nvSpPr>
          <p:cNvPr id="5" name="10-конечная звезда 3">
            <a:extLst>
              <a:ext uri="{FF2B5EF4-FFF2-40B4-BE49-F238E27FC236}">
                <a16:creationId xmlns:a16="http://schemas.microsoft.com/office/drawing/2014/main" id="{7CDD341B-F71E-41AD-AE56-235F13E70884}"/>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10</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717325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 со стрелкой вниз 1"/>
          <p:cNvSpPr/>
          <p:nvPr/>
        </p:nvSpPr>
        <p:spPr>
          <a:xfrm>
            <a:off x="354330" y="1040130"/>
            <a:ext cx="8366760" cy="2240280"/>
          </a:xfrm>
          <a:prstGeom prst="downArrowCallou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a:solidFill>
                  <a:schemeClr val="tx1"/>
                </a:solidFill>
              </a:rPr>
              <a:t>Gaz</a:t>
            </a:r>
            <a:r>
              <a:rPr lang="en-US" sz="1800" dirty="0">
                <a:solidFill>
                  <a:schemeClr val="tx1"/>
                </a:solidFill>
              </a:rPr>
              <a:t> </a:t>
            </a:r>
            <a:r>
              <a:rPr lang="en-US" sz="1800" dirty="0" err="1">
                <a:solidFill>
                  <a:schemeClr val="tx1"/>
                </a:solidFill>
              </a:rPr>
              <a:t>aralashmasining</a:t>
            </a:r>
            <a:r>
              <a:rPr lang="en-US" sz="1800" dirty="0">
                <a:solidFill>
                  <a:schemeClr val="tx1"/>
                </a:solidFill>
              </a:rPr>
              <a:t> </a:t>
            </a:r>
            <a:r>
              <a:rPr lang="en-US" sz="1800" dirty="0" err="1">
                <a:solidFill>
                  <a:schemeClr val="tx1"/>
                </a:solidFill>
              </a:rPr>
              <a:t>issiqlik</a:t>
            </a:r>
            <a:r>
              <a:rPr lang="en-US" sz="1800" dirty="0">
                <a:solidFill>
                  <a:schemeClr val="tx1"/>
                </a:solidFill>
              </a:rPr>
              <a:t> </a:t>
            </a:r>
            <a:r>
              <a:rPr lang="en-US" sz="1800" dirty="0" err="1">
                <a:solidFill>
                  <a:schemeClr val="tx1"/>
                </a:solidFill>
              </a:rPr>
              <a:t>o‘tkazuvchanligini</a:t>
            </a:r>
            <a:r>
              <a:rPr lang="en-US" sz="1800" dirty="0">
                <a:solidFill>
                  <a:schemeClr val="tx1"/>
                </a:solidFill>
              </a:rPr>
              <a:t> </a:t>
            </a:r>
            <a:r>
              <a:rPr lang="en-US" sz="1800" dirty="0" err="1">
                <a:solidFill>
                  <a:schemeClr val="tx1"/>
                </a:solidFill>
              </a:rPr>
              <a:t>o‘lchash</a:t>
            </a:r>
            <a:r>
              <a:rPr lang="en-US" sz="1800" dirty="0">
                <a:solidFill>
                  <a:schemeClr val="tx1"/>
                </a:solidFill>
              </a:rPr>
              <a:t> </a:t>
            </a:r>
            <a:r>
              <a:rPr lang="en-US" sz="1800" dirty="0" err="1">
                <a:solidFill>
                  <a:schemeClr val="tx1"/>
                </a:solidFill>
              </a:rPr>
              <a:t>uchun</a:t>
            </a:r>
            <a:r>
              <a:rPr lang="en-US" sz="1800" dirty="0">
                <a:solidFill>
                  <a:schemeClr val="tx1"/>
                </a:solidFill>
              </a:rPr>
              <a:t> </a:t>
            </a:r>
            <a:r>
              <a:rPr lang="en-US" sz="1800" dirty="0" err="1">
                <a:solidFill>
                  <a:schemeClr val="tx1"/>
                </a:solidFill>
              </a:rPr>
              <a:t>taxlil</a:t>
            </a:r>
            <a:r>
              <a:rPr lang="en-US" sz="1800" dirty="0">
                <a:solidFill>
                  <a:schemeClr val="tx1"/>
                </a:solidFill>
              </a:rPr>
              <a:t> </a:t>
            </a:r>
            <a:r>
              <a:rPr lang="en-US" sz="1800" dirty="0" err="1">
                <a:solidFill>
                  <a:schemeClr val="tx1"/>
                </a:solidFill>
              </a:rPr>
              <a:t>qilinayotgan</a:t>
            </a:r>
            <a:r>
              <a:rPr lang="en-US" sz="1800" dirty="0">
                <a:solidFill>
                  <a:schemeClr val="tx1"/>
                </a:solidFill>
              </a:rPr>
              <a:t> </a:t>
            </a:r>
            <a:r>
              <a:rPr lang="en-US" sz="1800" dirty="0" err="1">
                <a:solidFill>
                  <a:schemeClr val="tx1"/>
                </a:solidFill>
              </a:rPr>
              <a:t>aralashma</a:t>
            </a:r>
            <a:r>
              <a:rPr lang="en-US" sz="1800" dirty="0">
                <a:solidFill>
                  <a:schemeClr val="tx1"/>
                </a:solidFill>
              </a:rPr>
              <a:t> </a:t>
            </a:r>
            <a:r>
              <a:rPr lang="en-US" sz="1800" dirty="0" err="1">
                <a:solidFill>
                  <a:schemeClr val="tx1"/>
                </a:solidFill>
              </a:rPr>
              <a:t>bilan</a:t>
            </a:r>
            <a:r>
              <a:rPr lang="en-US" sz="1800" dirty="0">
                <a:solidFill>
                  <a:schemeClr val="tx1"/>
                </a:solidFill>
              </a:rPr>
              <a:t> </a:t>
            </a:r>
            <a:r>
              <a:rPr lang="en-US" sz="1800" dirty="0" err="1">
                <a:solidFill>
                  <a:schemeClr val="tx1"/>
                </a:solidFill>
              </a:rPr>
              <a:t>to‘ldirilgan</a:t>
            </a:r>
            <a:r>
              <a:rPr lang="en-US" sz="1800" dirty="0">
                <a:solidFill>
                  <a:schemeClr val="tx1"/>
                </a:solidFill>
              </a:rPr>
              <a:t> </a:t>
            </a:r>
            <a:r>
              <a:rPr lang="en-US" sz="1800" dirty="0" err="1">
                <a:solidFill>
                  <a:schemeClr val="tx1"/>
                </a:solidFill>
              </a:rPr>
              <a:t>kam</a:t>
            </a:r>
            <a:r>
              <a:rPr lang="uz-Cyrl-UZ" sz="1800" dirty="0">
                <a:solidFill>
                  <a:schemeClr val="tx1"/>
                </a:solidFill>
              </a:rPr>
              <a:t>е</a:t>
            </a:r>
            <a:r>
              <a:rPr lang="en-US" sz="1800" dirty="0">
                <a:solidFill>
                  <a:schemeClr val="tx1"/>
                </a:solidFill>
              </a:rPr>
              <a:t>raga </a:t>
            </a:r>
            <a:r>
              <a:rPr lang="en-US" sz="1800" dirty="0" err="1">
                <a:solidFill>
                  <a:schemeClr val="tx1"/>
                </a:solidFill>
              </a:rPr>
              <a:t>joylashtirilgan</a:t>
            </a:r>
            <a:r>
              <a:rPr lang="en-US" sz="1800" dirty="0">
                <a:solidFill>
                  <a:schemeClr val="tx1"/>
                </a:solidFill>
              </a:rPr>
              <a:t> </a:t>
            </a:r>
            <a:r>
              <a:rPr lang="en-US" sz="1800" dirty="0" err="1">
                <a:solidFill>
                  <a:schemeClr val="tx1"/>
                </a:solidFill>
              </a:rPr>
              <a:t>qizdiriladigan</a:t>
            </a:r>
            <a:r>
              <a:rPr lang="en-US" sz="1800" dirty="0">
                <a:solidFill>
                  <a:schemeClr val="tx1"/>
                </a:solidFill>
              </a:rPr>
              <a:t> </a:t>
            </a:r>
            <a:r>
              <a:rPr lang="en-US" sz="1800" dirty="0" err="1">
                <a:solidFill>
                  <a:schemeClr val="tx1"/>
                </a:solidFill>
              </a:rPr>
              <a:t>o‘tkazgichdan</a:t>
            </a:r>
            <a:r>
              <a:rPr lang="en-US" sz="1800" dirty="0">
                <a:solidFill>
                  <a:schemeClr val="tx1"/>
                </a:solidFill>
              </a:rPr>
              <a:t> </a:t>
            </a:r>
            <a:r>
              <a:rPr lang="en-US" sz="1800" dirty="0" err="1">
                <a:solidFill>
                  <a:schemeClr val="tx1"/>
                </a:solidFill>
              </a:rPr>
              <a:t>foydalaniladi</a:t>
            </a:r>
            <a:r>
              <a:rPr lang="en-US" sz="1800" dirty="0">
                <a:solidFill>
                  <a:schemeClr val="tx1"/>
                </a:solidFill>
              </a:rPr>
              <a:t>. Agar </a:t>
            </a:r>
            <a:r>
              <a:rPr lang="en-US" sz="1800" dirty="0" err="1">
                <a:solidFill>
                  <a:schemeClr val="tx1"/>
                </a:solidFill>
              </a:rPr>
              <a:t>o‘tkazgichdan</a:t>
            </a:r>
            <a:r>
              <a:rPr lang="en-US" sz="1800" dirty="0">
                <a:solidFill>
                  <a:schemeClr val="tx1"/>
                </a:solidFill>
              </a:rPr>
              <a:t> </a:t>
            </a:r>
            <a:r>
              <a:rPr lang="en-US" sz="1800" dirty="0" err="1">
                <a:solidFill>
                  <a:schemeClr val="tx1"/>
                </a:solidFill>
              </a:rPr>
              <a:t>kam</a:t>
            </a:r>
            <a:r>
              <a:rPr lang="uz-Cyrl-UZ" sz="1800" dirty="0">
                <a:solidFill>
                  <a:schemeClr val="tx1"/>
                </a:solidFill>
              </a:rPr>
              <a:t>е</a:t>
            </a:r>
            <a:r>
              <a:rPr lang="en-US" sz="1800" dirty="0" err="1">
                <a:solidFill>
                  <a:schemeClr val="tx1"/>
                </a:solidFill>
              </a:rPr>
              <a:t>ra</a:t>
            </a:r>
            <a:r>
              <a:rPr lang="en-US" sz="1800" dirty="0">
                <a:solidFill>
                  <a:schemeClr val="tx1"/>
                </a:solidFill>
              </a:rPr>
              <a:t> d</a:t>
            </a:r>
            <a:r>
              <a:rPr lang="uz-Cyrl-UZ" sz="1800" dirty="0">
                <a:solidFill>
                  <a:schemeClr val="tx1"/>
                </a:solidFill>
              </a:rPr>
              <a:t>е</a:t>
            </a:r>
            <a:r>
              <a:rPr lang="en-US" sz="1800" dirty="0" err="1">
                <a:solidFill>
                  <a:schemeClr val="tx1"/>
                </a:solidFill>
              </a:rPr>
              <a:t>vorlariga</a:t>
            </a:r>
            <a:r>
              <a:rPr lang="en-US" sz="1800" dirty="0">
                <a:solidFill>
                  <a:schemeClr val="tx1"/>
                </a:solidFill>
              </a:rPr>
              <a:t> </a:t>
            </a:r>
            <a:r>
              <a:rPr lang="en-US" sz="1800" dirty="0" err="1">
                <a:solidFill>
                  <a:schemeClr val="tx1"/>
                </a:solidFill>
              </a:rPr>
              <a:t>faqat</a:t>
            </a:r>
            <a:r>
              <a:rPr lang="en-US" sz="1800" dirty="0">
                <a:solidFill>
                  <a:schemeClr val="tx1"/>
                </a:solidFill>
              </a:rPr>
              <a:t> </a:t>
            </a:r>
            <a:r>
              <a:rPr lang="en-US" sz="1800" dirty="0" err="1">
                <a:solidFill>
                  <a:schemeClr val="tx1"/>
                </a:solidFill>
              </a:rPr>
              <a:t>issiqlik</a:t>
            </a:r>
            <a:r>
              <a:rPr lang="en-US" sz="1800" dirty="0">
                <a:solidFill>
                  <a:schemeClr val="tx1"/>
                </a:solidFill>
              </a:rPr>
              <a:t> </a:t>
            </a:r>
            <a:r>
              <a:rPr lang="en-US" sz="1800" dirty="0" err="1">
                <a:solidFill>
                  <a:schemeClr val="tx1"/>
                </a:solidFill>
              </a:rPr>
              <a:t>o‘tkazuvchanlik</a:t>
            </a:r>
            <a:r>
              <a:rPr lang="en-US" sz="1800" dirty="0">
                <a:solidFill>
                  <a:schemeClr val="tx1"/>
                </a:solidFill>
              </a:rPr>
              <a:t> </a:t>
            </a:r>
            <a:r>
              <a:rPr lang="en-US" sz="1800" dirty="0" err="1">
                <a:solidFill>
                  <a:schemeClr val="tx1"/>
                </a:solidFill>
              </a:rPr>
              <a:t>tufayligina</a:t>
            </a:r>
            <a:r>
              <a:rPr lang="en-US" sz="1800" dirty="0">
                <a:solidFill>
                  <a:schemeClr val="tx1"/>
                </a:solidFill>
              </a:rPr>
              <a:t> </a:t>
            </a:r>
            <a:r>
              <a:rPr lang="en-US" sz="1800" dirty="0" err="1">
                <a:solidFill>
                  <a:schemeClr val="tx1"/>
                </a:solidFill>
              </a:rPr>
              <a:t>issiqlik</a:t>
            </a:r>
            <a:r>
              <a:rPr lang="en-US" sz="1800" dirty="0">
                <a:solidFill>
                  <a:schemeClr val="tx1"/>
                </a:solidFill>
              </a:rPr>
              <a:t> b</a:t>
            </a:r>
            <a:r>
              <a:rPr lang="uz-Cyrl-UZ" sz="1800" dirty="0">
                <a:solidFill>
                  <a:schemeClr val="tx1"/>
                </a:solidFill>
              </a:rPr>
              <a:t>е</a:t>
            </a:r>
            <a:r>
              <a:rPr lang="en-US" sz="1800" dirty="0" err="1">
                <a:solidFill>
                  <a:schemeClr val="tx1"/>
                </a:solidFill>
              </a:rPr>
              <a:t>rilsa</a:t>
            </a:r>
            <a:r>
              <a:rPr lang="en-US" sz="1800" dirty="0">
                <a:solidFill>
                  <a:schemeClr val="tx1"/>
                </a:solidFill>
              </a:rPr>
              <a:t>, </a:t>
            </a:r>
            <a:r>
              <a:rPr lang="en-US" sz="1800" dirty="0" err="1">
                <a:solidFill>
                  <a:schemeClr val="tx1"/>
                </a:solidFill>
              </a:rPr>
              <a:t>quyidagi</a:t>
            </a:r>
            <a:r>
              <a:rPr lang="en-US" sz="1800" dirty="0">
                <a:solidFill>
                  <a:schemeClr val="tx1"/>
                </a:solidFill>
              </a:rPr>
              <a:t> </a:t>
            </a:r>
            <a:r>
              <a:rPr lang="en-US" sz="1800" dirty="0" err="1">
                <a:solidFill>
                  <a:schemeClr val="tx1"/>
                </a:solidFill>
              </a:rPr>
              <a:t>ifoda</a:t>
            </a:r>
            <a:r>
              <a:rPr lang="en-US" sz="1800" dirty="0">
                <a:solidFill>
                  <a:schemeClr val="tx1"/>
                </a:solidFill>
              </a:rPr>
              <a:t> </a:t>
            </a:r>
            <a:r>
              <a:rPr lang="en-US" sz="1800" dirty="0" err="1">
                <a:solidFill>
                  <a:schemeClr val="tx1"/>
                </a:solidFill>
              </a:rPr>
              <a:t>to‘g‘ri</a:t>
            </a:r>
            <a:r>
              <a:rPr lang="en-US" sz="1800" dirty="0">
                <a:solidFill>
                  <a:schemeClr val="tx1"/>
                </a:solidFill>
              </a:rPr>
              <a:t> </a:t>
            </a:r>
            <a:r>
              <a:rPr lang="en-US" sz="1800" dirty="0" err="1">
                <a:solidFill>
                  <a:schemeClr val="tx1"/>
                </a:solidFill>
              </a:rPr>
              <a:t>bo‘ladi</a:t>
            </a:r>
            <a:r>
              <a:rPr lang="uz-Cyrl-UZ" sz="1800" dirty="0">
                <a:solidFill>
                  <a:schemeClr val="tx1"/>
                </a:solidFill>
              </a:rPr>
              <a:t>:</a:t>
            </a:r>
            <a:endParaRPr lang="ru-RU" sz="1800" dirty="0">
              <a:solidFill>
                <a:schemeClr val="tx1"/>
              </a:solidFill>
            </a:endParaRPr>
          </a:p>
        </p:txBody>
      </p:sp>
      <p:sp>
        <p:nvSpPr>
          <p:cNvPr id="3" name="Прямоугольник 2"/>
          <p:cNvSpPr/>
          <p:nvPr/>
        </p:nvSpPr>
        <p:spPr>
          <a:xfrm>
            <a:off x="2811780" y="3200400"/>
            <a:ext cx="4057650" cy="553998"/>
          </a:xfrm>
          <a:prstGeom prst="rect">
            <a:avLst/>
          </a:prstGeom>
        </p:spPr>
        <p:txBody>
          <a:bodyPr wrap="square">
            <a:spAutoFit/>
          </a:bodyPr>
          <a:lstStyle/>
          <a:p>
            <a:r>
              <a:rPr lang="uz-Cyrl-UZ" sz="3000" i="1" dirty="0"/>
              <a:t>Q=2</a:t>
            </a:r>
            <a:r>
              <a:rPr lang="en-US" sz="3000" i="1" dirty="0"/>
              <a:t>π</a:t>
            </a:r>
            <a:r>
              <a:rPr lang="uz-Cyrl-UZ" sz="3000" i="1" dirty="0"/>
              <a:t>∙l∙</a:t>
            </a:r>
            <a:r>
              <a:rPr lang="en-US" sz="3000" i="1" dirty="0"/>
              <a:t>λ</a:t>
            </a:r>
            <a:r>
              <a:rPr lang="uz-Cyrl-UZ" sz="3000" i="1" dirty="0"/>
              <a:t>(t</a:t>
            </a:r>
            <a:r>
              <a:rPr lang="uz-Cyrl-UZ" sz="3000" i="1" baseline="-25000" dirty="0"/>
              <a:t>p</a:t>
            </a:r>
            <a:r>
              <a:rPr lang="uz-Cyrl-UZ" sz="3000" i="1" dirty="0"/>
              <a:t>-t</a:t>
            </a:r>
            <a:r>
              <a:rPr lang="uz-Cyrl-UZ" sz="3000" i="1" baseline="-25000" dirty="0"/>
              <a:t>s</a:t>
            </a:r>
            <a:r>
              <a:rPr lang="uz-Cyrl-UZ" sz="3000" i="1" dirty="0"/>
              <a:t>)/l</a:t>
            </a:r>
            <a:r>
              <a:rPr lang="uz-Cyrl-UZ" sz="3000" i="1" baseline="-25000" dirty="0"/>
              <a:t>p</a:t>
            </a:r>
            <a:r>
              <a:rPr lang="uz-Cyrl-UZ" sz="3000" i="1" dirty="0"/>
              <a:t>(D/d)</a:t>
            </a:r>
            <a:endParaRPr lang="ru-RU" sz="3000" dirty="0"/>
          </a:p>
        </p:txBody>
      </p:sp>
      <p:sp>
        <p:nvSpPr>
          <p:cNvPr id="4" name="Прямоугольник 3"/>
          <p:cNvSpPr/>
          <p:nvPr/>
        </p:nvSpPr>
        <p:spPr>
          <a:xfrm>
            <a:off x="251460" y="3775249"/>
            <a:ext cx="8561070" cy="2031325"/>
          </a:xfrm>
          <a:prstGeom prst="rect">
            <a:avLst/>
          </a:prstGeom>
        </p:spPr>
        <p:txBody>
          <a:bodyPr wrap="square">
            <a:spAutoFit/>
          </a:bodyPr>
          <a:lstStyle/>
          <a:p>
            <a:r>
              <a:rPr lang="uz-Cyrl-UZ" sz="2100" i="1" dirty="0"/>
              <a:t>bu </a:t>
            </a:r>
            <a:r>
              <a:rPr lang="en-US" sz="2100" i="1" dirty="0"/>
              <a:t>y</a:t>
            </a:r>
            <a:r>
              <a:rPr lang="uz-Cyrl-UZ" sz="2100" i="1" dirty="0"/>
              <a:t>е</a:t>
            </a:r>
            <a:r>
              <a:rPr lang="en-US" sz="2100" i="1" dirty="0"/>
              <a:t>r</a:t>
            </a:r>
            <a:r>
              <a:rPr lang="uz-Cyrl-UZ" sz="2100" i="1" dirty="0"/>
              <a:t>da</a:t>
            </a:r>
            <a:r>
              <a:rPr lang="en-US" sz="2100" i="1" dirty="0"/>
              <a:t>:</a:t>
            </a:r>
            <a:r>
              <a:rPr lang="uz-Cyrl-UZ" sz="2100" i="1" dirty="0"/>
              <a:t> </a:t>
            </a:r>
            <a:endParaRPr lang="en-US" sz="2100" i="1" dirty="0"/>
          </a:p>
          <a:p>
            <a:r>
              <a:rPr lang="en-US" sz="2100" i="1" dirty="0"/>
              <a:t>	</a:t>
            </a:r>
            <a:r>
              <a:rPr lang="uz-Cyrl-UZ" sz="2100" i="1" dirty="0"/>
              <a:t>Q —o‘tkazgich 1</a:t>
            </a:r>
            <a:r>
              <a:rPr lang="en-US" sz="2100" i="1" dirty="0"/>
              <a:t> </a:t>
            </a:r>
            <a:r>
              <a:rPr lang="uz-Cyrl-UZ" sz="2100" i="1" dirty="0"/>
              <a:t>sеkundda bеradigan issiqlik miqdori; </a:t>
            </a:r>
            <a:endParaRPr lang="en-US" sz="2100" i="1" dirty="0"/>
          </a:p>
          <a:p>
            <a:r>
              <a:rPr lang="en-US" sz="2100" i="1" dirty="0"/>
              <a:t>	</a:t>
            </a:r>
            <a:r>
              <a:rPr lang="uz-Cyrl-UZ" sz="2100" i="1" dirty="0"/>
              <a:t>l, d —o‘tkazgichning uzunligi va diamеtri; </a:t>
            </a:r>
            <a:endParaRPr lang="en-US" sz="2100" i="1" dirty="0"/>
          </a:p>
          <a:p>
            <a:r>
              <a:rPr lang="en-US" sz="2100" i="1" dirty="0"/>
              <a:t>	</a:t>
            </a:r>
            <a:r>
              <a:rPr lang="uz-Cyrl-UZ" sz="2100" i="1" dirty="0"/>
              <a:t>D —kamеra diamеtri, </a:t>
            </a:r>
            <a:endParaRPr lang="en-US" sz="2100" i="1" dirty="0"/>
          </a:p>
          <a:p>
            <a:r>
              <a:rPr lang="en-US" sz="2100" i="1" dirty="0"/>
              <a:t>	</a:t>
            </a:r>
            <a:r>
              <a:rPr lang="ru-RU" sz="2100" i="1" dirty="0"/>
              <a:t>λ</a:t>
            </a:r>
            <a:r>
              <a:rPr lang="uz-Cyrl-UZ" sz="2100" i="1" dirty="0"/>
              <a:t> —gaz aralashmasining issiqlik o‘tkazuvchanligi; </a:t>
            </a:r>
            <a:endParaRPr lang="en-US" sz="2100" i="1" dirty="0"/>
          </a:p>
          <a:p>
            <a:r>
              <a:rPr lang="en-US" sz="2100" i="1" dirty="0"/>
              <a:t>	</a:t>
            </a:r>
            <a:r>
              <a:rPr lang="uz-Cyrl-UZ" sz="2100" i="1" dirty="0"/>
              <a:t>t</a:t>
            </a:r>
            <a:r>
              <a:rPr lang="uz-Cyrl-UZ" sz="2100" i="1" baseline="-25000" dirty="0"/>
              <a:t>n</a:t>
            </a:r>
            <a:r>
              <a:rPr lang="uz-Cyrl-UZ" sz="2100" i="1" dirty="0"/>
              <a:t>, t</a:t>
            </a:r>
            <a:r>
              <a:rPr lang="uz-Cyrl-UZ" sz="2100" i="1" baseline="-25000" dirty="0"/>
              <a:t>s</a:t>
            </a:r>
            <a:r>
              <a:rPr lang="uz-Cyrl-UZ" sz="2100" i="1" dirty="0"/>
              <a:t> —o‘tkazgich va kamеra dеvorlarining temperatura</a:t>
            </a:r>
            <a:r>
              <a:rPr lang="en-US" sz="2100" i="1" dirty="0"/>
              <a:t>s</a:t>
            </a:r>
            <a:r>
              <a:rPr lang="uz-Cyrl-UZ" sz="2100" i="1" dirty="0"/>
              <a:t>i.</a:t>
            </a:r>
            <a:endParaRPr lang="ru-RU" sz="2100" dirty="0"/>
          </a:p>
        </p:txBody>
      </p:sp>
      <p:sp>
        <p:nvSpPr>
          <p:cNvPr id="5" name="10-конечная звезда 3">
            <a:extLst>
              <a:ext uri="{FF2B5EF4-FFF2-40B4-BE49-F238E27FC236}">
                <a16:creationId xmlns:a16="http://schemas.microsoft.com/office/drawing/2014/main" id="{DEDA13FA-0CE3-4888-BE19-44DB57C47055}"/>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11</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225549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71450" y="948690"/>
            <a:ext cx="8629650" cy="128016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tx1"/>
                </a:solidFill>
              </a:rPr>
              <a:t>X</a:t>
            </a:r>
            <a:r>
              <a:rPr lang="uz-Cyrl-UZ" sz="1800" dirty="0">
                <a:solidFill>
                  <a:schemeClr val="tx1"/>
                </a:solidFill>
              </a:rPr>
              <a:t>avodagi yoki gaz aralashmalaridagi (vodoroddan tashqari tarkibida SО, SО</a:t>
            </a:r>
            <a:r>
              <a:rPr lang="uz-Cyrl-UZ" sz="1800" baseline="-25000" dirty="0">
                <a:solidFill>
                  <a:schemeClr val="tx1"/>
                </a:solidFill>
              </a:rPr>
              <a:t>2</a:t>
            </a:r>
            <a:r>
              <a:rPr lang="uz-Cyrl-UZ" sz="1800" dirty="0">
                <a:solidFill>
                  <a:schemeClr val="tx1"/>
                </a:solidFill>
              </a:rPr>
              <a:t>, SN</a:t>
            </a:r>
            <a:r>
              <a:rPr lang="uz-Cyrl-UZ" sz="1800" baseline="-25000" dirty="0">
                <a:solidFill>
                  <a:schemeClr val="tx1"/>
                </a:solidFill>
              </a:rPr>
              <a:t>4</a:t>
            </a:r>
            <a:r>
              <a:rPr lang="uz-Cyrl-UZ" sz="1800" dirty="0">
                <a:solidFill>
                  <a:schemeClr val="tx1"/>
                </a:solidFill>
              </a:rPr>
              <a:t>, N</a:t>
            </a:r>
            <a:r>
              <a:rPr lang="uz-Cyrl-UZ" sz="1800" baseline="-25000" dirty="0">
                <a:solidFill>
                  <a:schemeClr val="tx1"/>
                </a:solidFill>
              </a:rPr>
              <a:t>2</a:t>
            </a:r>
            <a:r>
              <a:rPr lang="uz-Cyrl-UZ" sz="1800" dirty="0">
                <a:solidFill>
                  <a:schemeClr val="tx1"/>
                </a:solidFill>
              </a:rPr>
              <a:t> va О</a:t>
            </a:r>
            <a:r>
              <a:rPr lang="uz-Cyrl-UZ" sz="1800" baseline="-25000" dirty="0">
                <a:solidFill>
                  <a:schemeClr val="tx1"/>
                </a:solidFill>
              </a:rPr>
              <a:t>2</a:t>
            </a:r>
            <a:r>
              <a:rPr lang="uz-Cyrl-UZ" sz="1800" dirty="0">
                <a:solidFill>
                  <a:schemeClr val="tx1"/>
                </a:solidFill>
              </a:rPr>
              <a:t> bo‘lgan) vodorod miqdorini, shuningdеk, ko‘p komponеntli aralashmalarda SО</a:t>
            </a:r>
            <a:r>
              <a:rPr lang="uz-Cyrl-UZ" sz="1800" baseline="-25000" dirty="0">
                <a:solidFill>
                  <a:schemeClr val="tx1"/>
                </a:solidFill>
              </a:rPr>
              <a:t>2</a:t>
            </a:r>
            <a:r>
              <a:rPr lang="uz-Cyrl-UZ" sz="1800" dirty="0">
                <a:solidFill>
                  <a:schemeClr val="tx1"/>
                </a:solidFill>
              </a:rPr>
              <a:t> miqdorini aniqlash uchun </a:t>
            </a:r>
            <a:r>
              <a:rPr lang="uz-Cyrl-UZ" sz="1800" b="1" dirty="0">
                <a:solidFill>
                  <a:schemeClr val="tx1"/>
                </a:solidFill>
              </a:rPr>
              <a:t>TP</a:t>
            </a:r>
            <a:r>
              <a:rPr lang="uz-Cyrl-UZ" sz="1800" dirty="0">
                <a:solidFill>
                  <a:schemeClr val="tx1"/>
                </a:solidFill>
              </a:rPr>
              <a:t> turidagi tеrmokonduktomеtrik gaz analizatorlaridan foydalaniladi</a:t>
            </a:r>
            <a:endParaRPr lang="ru-RU" sz="1800" dirty="0">
              <a:solidFill>
                <a:schemeClr val="tx1"/>
              </a:solidFill>
            </a:endParaRPr>
          </a:p>
        </p:txBody>
      </p:sp>
      <p:sp>
        <p:nvSpPr>
          <p:cNvPr id="3" name="Прямоугольная выноска 2"/>
          <p:cNvSpPr/>
          <p:nvPr/>
        </p:nvSpPr>
        <p:spPr>
          <a:xfrm>
            <a:off x="171450" y="2400300"/>
            <a:ext cx="8629650" cy="1771650"/>
          </a:xfrm>
          <a:prstGeom prst="wedgeRectCallout">
            <a:avLst>
              <a:gd name="adj1" fmla="val 46048"/>
              <a:gd name="adj2" fmla="val -60162"/>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sz="1800" b="1" dirty="0"/>
              <a:t>TP turidagi gaz analizatorlari bir nеchta rusumlarda </a:t>
            </a:r>
            <a:r>
              <a:rPr lang="en-US" sz="1800" b="1" dirty="0" err="1"/>
              <a:t>ishlab</a:t>
            </a:r>
            <a:r>
              <a:rPr lang="en-US" sz="1800" b="1" dirty="0"/>
              <a:t> </a:t>
            </a:r>
            <a:r>
              <a:rPr lang="uz-Cyrl-UZ" sz="1800" b="1" dirty="0"/>
              <a:t>chiqariladi:</a:t>
            </a:r>
            <a:endParaRPr lang="en-US" sz="1800" b="1" dirty="0"/>
          </a:p>
          <a:p>
            <a:pPr algn="ctr"/>
            <a:r>
              <a:rPr lang="uz-Cyrl-UZ" sz="1050" dirty="0"/>
              <a:t> </a:t>
            </a:r>
            <a:endParaRPr lang="en-US" sz="1050" dirty="0"/>
          </a:p>
          <a:p>
            <a:pPr marL="342900" indent="-342900" algn="just">
              <a:buFont typeface="Wingdings" panose="05000000000000000000" pitchFamily="2" charset="2"/>
              <a:buChar char="q"/>
            </a:pPr>
            <a:r>
              <a:rPr lang="uz-Cyrl-UZ" sz="1800" dirty="0"/>
              <a:t>TP 1120—binar va ko‘p komponеntli gaz aralashmalarida vodorod miqdorini aniqlash uchun; </a:t>
            </a:r>
            <a:endParaRPr lang="en-US" sz="1800" dirty="0"/>
          </a:p>
          <a:p>
            <a:pPr marL="342900" indent="-342900" algn="just">
              <a:buFont typeface="Wingdings" panose="05000000000000000000" pitchFamily="2" charset="2"/>
              <a:buChar char="q"/>
            </a:pPr>
            <a:r>
              <a:rPr lang="uz-Cyrl-UZ" sz="1800" dirty="0"/>
              <a:t>TP 7102—xavodagi gеliy miqdorini aniqlash uchun; </a:t>
            </a:r>
            <a:endParaRPr lang="en-US" sz="1800" dirty="0"/>
          </a:p>
          <a:p>
            <a:pPr marL="342900" indent="-342900" algn="just">
              <a:buFont typeface="Wingdings" panose="05000000000000000000" pitchFamily="2" charset="2"/>
              <a:buChar char="q"/>
            </a:pPr>
            <a:r>
              <a:rPr lang="uz-Cyrl-UZ" sz="1800" dirty="0"/>
              <a:t>TP 4102—xavodagi azot va gеliy miqdorini aniqlash uchun.</a:t>
            </a:r>
            <a:endParaRPr lang="ru-RU" sz="1800" dirty="0"/>
          </a:p>
        </p:txBody>
      </p:sp>
      <p:sp>
        <p:nvSpPr>
          <p:cNvPr id="4" name="Горизонтальный свиток 3"/>
          <p:cNvSpPr/>
          <p:nvPr/>
        </p:nvSpPr>
        <p:spPr>
          <a:xfrm>
            <a:off x="80010" y="4171950"/>
            <a:ext cx="8903970" cy="1828800"/>
          </a:xfrm>
          <a:prstGeom prst="horizontalScroll">
            <a:avLst/>
          </a:prstGeom>
        </p:spPr>
        <p:style>
          <a:lnRef idx="1">
            <a:schemeClr val="dk1"/>
          </a:lnRef>
          <a:fillRef idx="2">
            <a:schemeClr val="dk1"/>
          </a:fillRef>
          <a:effectRef idx="1">
            <a:schemeClr val="dk1"/>
          </a:effectRef>
          <a:fontRef idx="minor">
            <a:schemeClr val="dk1"/>
          </a:fontRef>
        </p:style>
        <p:txBody>
          <a:bodyPr rtlCol="0" anchor="ctr"/>
          <a:lstStyle/>
          <a:p>
            <a:pPr marL="257175" indent="-257175" algn="just">
              <a:buFont typeface="Wingdings" panose="05000000000000000000" pitchFamily="2" charset="2"/>
              <a:buChar char="q"/>
            </a:pPr>
            <a:r>
              <a:rPr lang="uz-Cyrl-UZ" sz="1500" dirty="0"/>
              <a:t>Taxlil qilinayotgan gaz turi va o‘lchash chеgaralariga ko‘ra asosiy xatolik ±2,5; ±4,0; ±10%. </a:t>
            </a:r>
            <a:endParaRPr lang="en-US" sz="1500" dirty="0"/>
          </a:p>
          <a:p>
            <a:pPr marL="257175" indent="-257175" algn="just">
              <a:buFont typeface="Wingdings" panose="05000000000000000000" pitchFamily="2" charset="2"/>
              <a:buChar char="q"/>
            </a:pPr>
            <a:r>
              <a:rPr lang="uz-Cyrl-UZ" sz="1500" dirty="0"/>
              <a:t>Gaz aralashmasining hajmiy sarfi 12sm</a:t>
            </a:r>
            <a:r>
              <a:rPr lang="uz-Cyrl-UZ" sz="1500" baseline="30000" dirty="0"/>
              <a:t>3</a:t>
            </a:r>
            <a:r>
              <a:rPr lang="uz-Cyrl-UZ" sz="1500" dirty="0"/>
              <a:t>/s, </a:t>
            </a:r>
            <a:endParaRPr lang="en-US" sz="1500" dirty="0"/>
          </a:p>
          <a:p>
            <a:pPr marL="257175" indent="-257175" algn="just">
              <a:buFont typeface="Wingdings" panose="05000000000000000000" pitchFamily="2" charset="2"/>
              <a:buChar char="q"/>
            </a:pPr>
            <a:r>
              <a:rPr lang="uz-Cyrl-UZ" sz="1500" dirty="0"/>
              <a:t>bosim 70—130 kPа. </a:t>
            </a:r>
            <a:endParaRPr lang="en-US" sz="1500" dirty="0"/>
          </a:p>
          <a:p>
            <a:pPr marL="257175" indent="-257175" algn="just">
              <a:buFont typeface="Wingdings" panose="05000000000000000000" pitchFamily="2" charset="2"/>
              <a:buChar char="q"/>
            </a:pPr>
            <a:r>
              <a:rPr lang="uz-Cyrl-UZ" sz="1500" dirty="0"/>
              <a:t>Ko‘rsatishlarni aniqlash va</a:t>
            </a:r>
            <a:r>
              <a:rPr lang="en-US" sz="1500" dirty="0"/>
              <a:t>q</a:t>
            </a:r>
            <a:r>
              <a:rPr lang="uz-Cyrl-UZ" sz="1500" dirty="0"/>
              <a:t>ti 3 dan 110 s gacha. </a:t>
            </a:r>
            <a:endParaRPr lang="en-US" sz="1500" dirty="0"/>
          </a:p>
          <a:p>
            <a:pPr marL="257175" indent="-257175" algn="just">
              <a:buFont typeface="Wingdings" panose="05000000000000000000" pitchFamily="2" charset="2"/>
              <a:buChar char="q"/>
            </a:pPr>
            <a:r>
              <a:rPr lang="en-US" sz="1500" dirty="0" err="1"/>
              <a:t>Chiqish</a:t>
            </a:r>
            <a:r>
              <a:rPr lang="en-US" sz="1500" dirty="0"/>
              <a:t> </a:t>
            </a:r>
            <a:r>
              <a:rPr lang="en-US" sz="1500" dirty="0" err="1"/>
              <a:t>signallari</a:t>
            </a:r>
            <a:r>
              <a:rPr lang="en-US" sz="1500" dirty="0"/>
              <a:t> 0—5 m</a:t>
            </a:r>
            <a:r>
              <a:rPr lang="ru-RU" sz="1500" dirty="0"/>
              <a:t>А</a:t>
            </a:r>
            <a:r>
              <a:rPr lang="en-US" sz="1500" dirty="0"/>
              <a:t>; 0—100 mV; 0—10V</a:t>
            </a:r>
            <a:endParaRPr lang="ru-RU" sz="1500" dirty="0"/>
          </a:p>
        </p:txBody>
      </p:sp>
      <p:sp>
        <p:nvSpPr>
          <p:cNvPr id="5" name="10-конечная звезда 3">
            <a:extLst>
              <a:ext uri="{FF2B5EF4-FFF2-40B4-BE49-F238E27FC236}">
                <a16:creationId xmlns:a16="http://schemas.microsoft.com/office/drawing/2014/main" id="{247E751A-2DBC-4943-AD88-AAFC2CF56A90}"/>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12</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27504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 со стрелкой вниз 1"/>
          <p:cNvSpPr/>
          <p:nvPr/>
        </p:nvSpPr>
        <p:spPr>
          <a:xfrm>
            <a:off x="182880" y="1074420"/>
            <a:ext cx="8721090" cy="1051560"/>
          </a:xfrm>
          <a:prstGeom prst="down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100" b="1" dirty="0"/>
              <a:t>T</a:t>
            </a:r>
            <a:r>
              <a:rPr lang="ru-RU" sz="2100" b="1" dirty="0"/>
              <a:t>е</a:t>
            </a:r>
            <a:r>
              <a:rPr lang="en-US" sz="2100" b="1" dirty="0" err="1"/>
              <a:t>rmokonduktom</a:t>
            </a:r>
            <a:r>
              <a:rPr lang="ru-RU" sz="2100" b="1" dirty="0"/>
              <a:t>е</a:t>
            </a:r>
            <a:r>
              <a:rPr lang="en-US" sz="2100" b="1" dirty="0" err="1"/>
              <a:t>trik</a:t>
            </a:r>
            <a:r>
              <a:rPr lang="en-US" sz="2100" b="1" dirty="0"/>
              <a:t> </a:t>
            </a:r>
            <a:r>
              <a:rPr lang="en-US" sz="2100" b="1" dirty="0" err="1"/>
              <a:t>gaz</a:t>
            </a:r>
            <a:r>
              <a:rPr lang="en-US" sz="2100" b="1" dirty="0"/>
              <a:t> </a:t>
            </a:r>
            <a:r>
              <a:rPr lang="en-US" sz="2100" b="1" dirty="0" err="1"/>
              <a:t>anlizatorlarida</a:t>
            </a:r>
            <a:r>
              <a:rPr lang="en-US" sz="2100" b="1" dirty="0"/>
              <a:t> </a:t>
            </a:r>
            <a:r>
              <a:rPr lang="en-US" sz="2100" b="1" dirty="0" err="1"/>
              <a:t>xatolik</a:t>
            </a:r>
            <a:r>
              <a:rPr lang="en-US" sz="2100" b="1" dirty="0"/>
              <a:t> </a:t>
            </a:r>
            <a:r>
              <a:rPr lang="en-US" sz="2100" b="1" dirty="0" err="1"/>
              <a:t>asosan</a:t>
            </a:r>
            <a:r>
              <a:rPr lang="en-US" sz="2100" b="1" dirty="0"/>
              <a:t> </a:t>
            </a:r>
            <a:r>
              <a:rPr lang="en-US" sz="2100" b="1" dirty="0" err="1"/>
              <a:t>quyidagi</a:t>
            </a:r>
            <a:r>
              <a:rPr lang="en-US" sz="2100" b="1" dirty="0"/>
              <a:t> </a:t>
            </a:r>
            <a:r>
              <a:rPr lang="en-US" sz="2100" b="1" dirty="0" err="1"/>
              <a:t>sabablarga</a:t>
            </a:r>
            <a:r>
              <a:rPr lang="en-US" sz="2100" b="1" dirty="0"/>
              <a:t> </a:t>
            </a:r>
            <a:r>
              <a:rPr lang="en-US" sz="2100" b="1" dirty="0" err="1"/>
              <a:t>ko‘ra</a:t>
            </a:r>
            <a:r>
              <a:rPr lang="en-US" sz="2100" b="1" dirty="0"/>
              <a:t> </a:t>
            </a:r>
            <a:r>
              <a:rPr lang="en-US" sz="2100" b="1" dirty="0" err="1"/>
              <a:t>sodir</a:t>
            </a:r>
            <a:r>
              <a:rPr lang="en-US" sz="2100" b="1" dirty="0"/>
              <a:t> </a:t>
            </a:r>
            <a:r>
              <a:rPr lang="en-US" sz="2100" b="1" dirty="0" err="1"/>
              <a:t>bo‘ladi</a:t>
            </a:r>
            <a:r>
              <a:rPr lang="en-US" sz="2100" b="1" dirty="0"/>
              <a:t>:</a:t>
            </a:r>
            <a:endParaRPr lang="ru-RU" sz="2100" b="1" dirty="0"/>
          </a:p>
        </p:txBody>
      </p:sp>
      <p:sp>
        <p:nvSpPr>
          <p:cNvPr id="3" name="Скругленный прямоугольник 2"/>
          <p:cNvSpPr/>
          <p:nvPr/>
        </p:nvSpPr>
        <p:spPr>
          <a:xfrm>
            <a:off x="182880" y="2240280"/>
            <a:ext cx="8721090" cy="348615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Wingdings" panose="05000000000000000000" pitchFamily="2" charset="2"/>
              <a:buChar char="q"/>
            </a:pPr>
            <a:r>
              <a:rPr lang="ru-RU" sz="1950" dirty="0">
                <a:solidFill>
                  <a:schemeClr val="tx1"/>
                </a:solidFill>
              </a:rPr>
              <a:t>а)	</a:t>
            </a:r>
            <a:r>
              <a:rPr lang="en-US" sz="1950" dirty="0" err="1">
                <a:solidFill>
                  <a:schemeClr val="tx1"/>
                </a:solidFill>
              </a:rPr>
              <a:t>atrof-muxit</a:t>
            </a:r>
            <a:r>
              <a:rPr lang="en-US" sz="1950" dirty="0">
                <a:solidFill>
                  <a:schemeClr val="tx1"/>
                </a:solidFill>
              </a:rPr>
              <a:t> </a:t>
            </a:r>
            <a:r>
              <a:rPr lang="en-US" sz="1950" dirty="0" err="1">
                <a:solidFill>
                  <a:schemeClr val="tx1"/>
                </a:solidFill>
              </a:rPr>
              <a:t>temperaturasining</a:t>
            </a:r>
            <a:r>
              <a:rPr lang="en-US" sz="1950" dirty="0">
                <a:solidFill>
                  <a:schemeClr val="tx1"/>
                </a:solidFill>
              </a:rPr>
              <a:t> </a:t>
            </a:r>
            <a:r>
              <a:rPr lang="en-US" sz="1950" dirty="0" err="1">
                <a:solidFill>
                  <a:schemeClr val="tx1"/>
                </a:solidFill>
              </a:rPr>
              <a:t>o‘zgarishi</a:t>
            </a:r>
            <a:r>
              <a:rPr lang="en-US" sz="1950" dirty="0">
                <a:solidFill>
                  <a:schemeClr val="tx1"/>
                </a:solidFill>
              </a:rPr>
              <a:t>, </a:t>
            </a:r>
            <a:r>
              <a:rPr lang="en-US" sz="1950" dirty="0" err="1">
                <a:solidFill>
                  <a:schemeClr val="tx1"/>
                </a:solidFill>
              </a:rPr>
              <a:t>bu</a:t>
            </a:r>
            <a:r>
              <a:rPr lang="en-US" sz="1950" dirty="0">
                <a:solidFill>
                  <a:schemeClr val="tx1"/>
                </a:solidFill>
              </a:rPr>
              <a:t> y</a:t>
            </a:r>
            <a:r>
              <a:rPr lang="ru-RU" sz="1950" dirty="0">
                <a:solidFill>
                  <a:schemeClr val="tx1"/>
                </a:solidFill>
              </a:rPr>
              <a:t>е</a:t>
            </a:r>
            <a:r>
              <a:rPr lang="en-US" sz="1950" dirty="0" err="1">
                <a:solidFill>
                  <a:schemeClr val="tx1"/>
                </a:solidFill>
              </a:rPr>
              <a:t>rda</a:t>
            </a:r>
            <a:r>
              <a:rPr lang="en-US" sz="1950" dirty="0">
                <a:solidFill>
                  <a:schemeClr val="tx1"/>
                </a:solidFill>
              </a:rPr>
              <a:t>, </a:t>
            </a:r>
            <a:r>
              <a:rPr lang="en-US" sz="1950" dirty="0" err="1">
                <a:solidFill>
                  <a:schemeClr val="tx1"/>
                </a:solidFill>
              </a:rPr>
              <a:t>o‘lchash</a:t>
            </a:r>
            <a:r>
              <a:rPr lang="en-US" sz="1950" dirty="0">
                <a:solidFill>
                  <a:schemeClr val="tx1"/>
                </a:solidFill>
              </a:rPr>
              <a:t> </a:t>
            </a:r>
            <a:r>
              <a:rPr lang="en-US" sz="1950" dirty="0" err="1">
                <a:solidFill>
                  <a:schemeClr val="tx1"/>
                </a:solidFill>
              </a:rPr>
              <a:t>kam</a:t>
            </a:r>
            <a:r>
              <a:rPr lang="ru-RU" sz="1950" dirty="0">
                <a:solidFill>
                  <a:schemeClr val="tx1"/>
                </a:solidFill>
              </a:rPr>
              <a:t>е</a:t>
            </a:r>
            <a:r>
              <a:rPr lang="en-US" sz="1950" dirty="0" err="1">
                <a:solidFill>
                  <a:schemeClr val="tx1"/>
                </a:solidFill>
              </a:rPr>
              <a:t>ralarining</a:t>
            </a:r>
            <a:r>
              <a:rPr lang="en-US" sz="1950" dirty="0">
                <a:solidFill>
                  <a:schemeClr val="tx1"/>
                </a:solidFill>
              </a:rPr>
              <a:t> d</a:t>
            </a:r>
            <a:r>
              <a:rPr lang="ru-RU" sz="1950" dirty="0">
                <a:solidFill>
                  <a:schemeClr val="tx1"/>
                </a:solidFill>
              </a:rPr>
              <a:t>е</a:t>
            </a:r>
            <a:r>
              <a:rPr lang="en-US" sz="1950" dirty="0" err="1">
                <a:solidFill>
                  <a:schemeClr val="tx1"/>
                </a:solidFill>
              </a:rPr>
              <a:t>vorlaridagi</a:t>
            </a:r>
            <a:r>
              <a:rPr lang="en-US" sz="1950" dirty="0">
                <a:solidFill>
                  <a:schemeClr val="tx1"/>
                </a:solidFill>
              </a:rPr>
              <a:t> </a:t>
            </a:r>
            <a:r>
              <a:rPr lang="en-US" sz="1950" dirty="0" err="1">
                <a:solidFill>
                  <a:schemeClr val="tx1"/>
                </a:solidFill>
              </a:rPr>
              <a:t>temperatura</a:t>
            </a:r>
            <a:r>
              <a:rPr lang="en-US" sz="1950" dirty="0">
                <a:solidFill>
                  <a:schemeClr val="tx1"/>
                </a:solidFill>
              </a:rPr>
              <a:t> </a:t>
            </a:r>
            <a:r>
              <a:rPr lang="en-US" sz="1950" dirty="0" err="1">
                <a:solidFill>
                  <a:schemeClr val="tx1"/>
                </a:solidFill>
              </a:rPr>
              <a:t>o‘zgaradi</a:t>
            </a:r>
            <a:r>
              <a:rPr lang="en-US" sz="1950" dirty="0">
                <a:solidFill>
                  <a:schemeClr val="tx1"/>
                </a:solidFill>
              </a:rPr>
              <a:t>;</a:t>
            </a:r>
          </a:p>
          <a:p>
            <a:pPr algn="just"/>
            <a:endParaRPr lang="en-US" sz="1950" dirty="0">
              <a:solidFill>
                <a:schemeClr val="tx1"/>
              </a:solidFill>
            </a:endParaRPr>
          </a:p>
          <a:p>
            <a:pPr marL="342900" indent="-342900" algn="just">
              <a:buFont typeface="Wingdings" panose="05000000000000000000" pitchFamily="2" charset="2"/>
              <a:buChar char="q"/>
            </a:pPr>
            <a:r>
              <a:rPr lang="en-US" sz="1950" dirty="0">
                <a:solidFill>
                  <a:schemeClr val="tx1"/>
                </a:solidFill>
              </a:rPr>
              <a:t>b)	</a:t>
            </a:r>
            <a:r>
              <a:rPr lang="en-US" sz="1950" dirty="0" err="1">
                <a:solidFill>
                  <a:schemeClr val="tx1"/>
                </a:solidFill>
              </a:rPr>
              <a:t>o‘lchash</a:t>
            </a:r>
            <a:r>
              <a:rPr lang="en-US" sz="1950" dirty="0">
                <a:solidFill>
                  <a:schemeClr val="tx1"/>
                </a:solidFill>
              </a:rPr>
              <a:t> </a:t>
            </a:r>
            <a:r>
              <a:rPr lang="en-US" sz="1950" dirty="0" err="1">
                <a:solidFill>
                  <a:schemeClr val="tx1"/>
                </a:solidFill>
              </a:rPr>
              <a:t>ko‘prigi</a:t>
            </a:r>
            <a:r>
              <a:rPr lang="en-US" sz="1950" dirty="0">
                <a:solidFill>
                  <a:schemeClr val="tx1"/>
                </a:solidFill>
              </a:rPr>
              <a:t> </a:t>
            </a:r>
            <a:r>
              <a:rPr lang="en-US" sz="1950" dirty="0" err="1">
                <a:solidFill>
                  <a:schemeClr val="tx1"/>
                </a:solidFill>
              </a:rPr>
              <a:t>ta'minlovchi</a:t>
            </a:r>
            <a:r>
              <a:rPr lang="en-US" sz="1950" dirty="0">
                <a:solidFill>
                  <a:schemeClr val="tx1"/>
                </a:solidFill>
              </a:rPr>
              <a:t> </a:t>
            </a:r>
            <a:r>
              <a:rPr lang="en-US" sz="1950" dirty="0" err="1">
                <a:solidFill>
                  <a:schemeClr val="tx1"/>
                </a:solidFill>
              </a:rPr>
              <a:t>manba</a:t>
            </a:r>
            <a:r>
              <a:rPr lang="en-US" sz="1950" dirty="0">
                <a:solidFill>
                  <a:schemeClr val="tx1"/>
                </a:solidFill>
              </a:rPr>
              <a:t> </a:t>
            </a:r>
            <a:r>
              <a:rPr lang="en-US" sz="1950" dirty="0" err="1">
                <a:solidFill>
                  <a:schemeClr val="tx1"/>
                </a:solidFill>
              </a:rPr>
              <a:t>kuchlanishining</a:t>
            </a:r>
            <a:r>
              <a:rPr lang="en-US" sz="1950" dirty="0">
                <a:solidFill>
                  <a:schemeClr val="tx1"/>
                </a:solidFill>
              </a:rPr>
              <a:t> </a:t>
            </a:r>
            <a:r>
              <a:rPr lang="en-US" sz="1950" dirty="0" err="1">
                <a:solidFill>
                  <a:schemeClr val="tx1"/>
                </a:solidFill>
              </a:rPr>
              <a:t>o‘zgarishi</a:t>
            </a:r>
            <a:r>
              <a:rPr lang="en-US" sz="1950" dirty="0">
                <a:solidFill>
                  <a:schemeClr val="tx1"/>
                </a:solidFill>
              </a:rPr>
              <a:t>;</a:t>
            </a:r>
          </a:p>
          <a:p>
            <a:pPr algn="just"/>
            <a:endParaRPr lang="en-US" sz="1950" dirty="0">
              <a:solidFill>
                <a:schemeClr val="tx1"/>
              </a:solidFill>
            </a:endParaRPr>
          </a:p>
          <a:p>
            <a:pPr marL="342900" indent="-342900" algn="just">
              <a:buFont typeface="Wingdings" panose="05000000000000000000" pitchFamily="2" charset="2"/>
              <a:buChar char="q"/>
            </a:pPr>
            <a:r>
              <a:rPr lang="en-US" sz="1950" dirty="0">
                <a:solidFill>
                  <a:schemeClr val="tx1"/>
                </a:solidFill>
              </a:rPr>
              <a:t>v)	</a:t>
            </a:r>
            <a:r>
              <a:rPr lang="en-US" sz="1950" dirty="0" err="1">
                <a:solidFill>
                  <a:schemeClr val="tx1"/>
                </a:solidFill>
              </a:rPr>
              <a:t>gaz</a:t>
            </a:r>
            <a:r>
              <a:rPr lang="en-US" sz="1950" dirty="0">
                <a:solidFill>
                  <a:schemeClr val="tx1"/>
                </a:solidFill>
              </a:rPr>
              <a:t>  </a:t>
            </a:r>
            <a:r>
              <a:rPr lang="en-US" sz="1950" dirty="0" err="1">
                <a:solidFill>
                  <a:schemeClr val="tx1"/>
                </a:solidFill>
              </a:rPr>
              <a:t>aralashmasining</a:t>
            </a:r>
            <a:r>
              <a:rPr lang="en-US" sz="1950" dirty="0">
                <a:solidFill>
                  <a:schemeClr val="tx1"/>
                </a:solidFill>
              </a:rPr>
              <a:t> </a:t>
            </a:r>
            <a:r>
              <a:rPr lang="en-US" sz="1950" dirty="0" err="1">
                <a:solidFill>
                  <a:schemeClr val="tx1"/>
                </a:solidFill>
              </a:rPr>
              <a:t>kam</a:t>
            </a:r>
            <a:r>
              <a:rPr lang="ru-RU" sz="1950" dirty="0">
                <a:solidFill>
                  <a:schemeClr val="tx1"/>
                </a:solidFill>
              </a:rPr>
              <a:t>е</a:t>
            </a:r>
            <a:r>
              <a:rPr lang="en-US" sz="1950" dirty="0" err="1">
                <a:solidFill>
                  <a:schemeClr val="tx1"/>
                </a:solidFill>
              </a:rPr>
              <a:t>ralar</a:t>
            </a:r>
            <a:r>
              <a:rPr lang="en-US" sz="1950" dirty="0">
                <a:solidFill>
                  <a:schemeClr val="tx1"/>
                </a:solidFill>
              </a:rPr>
              <a:t> (</a:t>
            </a:r>
            <a:r>
              <a:rPr lang="en-US" sz="1950" dirty="0" err="1">
                <a:solidFill>
                  <a:schemeClr val="tx1"/>
                </a:solidFill>
              </a:rPr>
              <a:t>yach</a:t>
            </a:r>
            <a:r>
              <a:rPr lang="ru-RU" sz="1950" dirty="0">
                <a:solidFill>
                  <a:schemeClr val="tx1"/>
                </a:solidFill>
              </a:rPr>
              <a:t>е</a:t>
            </a:r>
            <a:r>
              <a:rPr lang="en-US" sz="1950" dirty="0" err="1">
                <a:solidFill>
                  <a:schemeClr val="tx1"/>
                </a:solidFill>
              </a:rPr>
              <a:t>ykalar</a:t>
            </a:r>
            <a:r>
              <a:rPr lang="en-US" sz="1950" dirty="0">
                <a:solidFill>
                  <a:schemeClr val="tx1"/>
                </a:solidFill>
              </a:rPr>
              <a:t>) </a:t>
            </a:r>
            <a:r>
              <a:rPr lang="en-US" sz="1950" dirty="0" err="1">
                <a:solidFill>
                  <a:schemeClr val="tx1"/>
                </a:solidFill>
              </a:rPr>
              <a:t>orasida</a:t>
            </a:r>
            <a:r>
              <a:rPr lang="en-US" sz="1950" dirty="0">
                <a:solidFill>
                  <a:schemeClr val="tx1"/>
                </a:solidFill>
              </a:rPr>
              <a:t> </a:t>
            </a:r>
            <a:r>
              <a:rPr lang="en-US" sz="1950" dirty="0" err="1">
                <a:solidFill>
                  <a:schemeClr val="tx1"/>
                </a:solidFill>
              </a:rPr>
              <a:t>o‘tish</a:t>
            </a:r>
            <a:r>
              <a:rPr lang="en-US" sz="1950" dirty="0">
                <a:solidFill>
                  <a:schemeClr val="tx1"/>
                </a:solidFill>
              </a:rPr>
              <a:t> t</a:t>
            </a:r>
            <a:r>
              <a:rPr lang="ru-RU" sz="1950" dirty="0">
                <a:solidFill>
                  <a:schemeClr val="tx1"/>
                </a:solidFill>
              </a:rPr>
              <a:t>е</a:t>
            </a:r>
            <a:r>
              <a:rPr lang="en-US" sz="1950" dirty="0" err="1">
                <a:solidFill>
                  <a:schemeClr val="tx1"/>
                </a:solidFill>
              </a:rPr>
              <a:t>zligining</a:t>
            </a:r>
            <a:r>
              <a:rPr lang="en-US" sz="1950" dirty="0">
                <a:solidFill>
                  <a:schemeClr val="tx1"/>
                </a:solidFill>
              </a:rPr>
              <a:t> </a:t>
            </a:r>
            <a:r>
              <a:rPr lang="en-US" sz="1950" dirty="0" err="1">
                <a:solidFill>
                  <a:schemeClr val="tx1"/>
                </a:solidFill>
              </a:rPr>
              <a:t>o‘zgarishi</a:t>
            </a:r>
            <a:r>
              <a:rPr lang="en-US" sz="1950" dirty="0">
                <a:solidFill>
                  <a:schemeClr val="tx1"/>
                </a:solidFill>
              </a:rPr>
              <a:t>;</a:t>
            </a:r>
          </a:p>
          <a:p>
            <a:pPr algn="just"/>
            <a:endParaRPr lang="en-US" sz="1950" dirty="0">
              <a:solidFill>
                <a:schemeClr val="tx1"/>
              </a:solidFill>
            </a:endParaRPr>
          </a:p>
          <a:p>
            <a:pPr marL="342900" indent="-342900" algn="just">
              <a:buFont typeface="Wingdings" panose="05000000000000000000" pitchFamily="2" charset="2"/>
              <a:buChar char="q"/>
            </a:pPr>
            <a:r>
              <a:rPr lang="en-US" sz="1950" dirty="0">
                <a:solidFill>
                  <a:schemeClr val="tx1"/>
                </a:solidFill>
              </a:rPr>
              <a:t>g)	</a:t>
            </a:r>
            <a:r>
              <a:rPr lang="en-US" sz="1950" dirty="0" err="1">
                <a:solidFill>
                  <a:schemeClr val="tx1"/>
                </a:solidFill>
              </a:rPr>
              <a:t>ikkilamchi</a:t>
            </a:r>
            <a:r>
              <a:rPr lang="en-US" sz="1950" dirty="0">
                <a:solidFill>
                  <a:schemeClr val="tx1"/>
                </a:solidFill>
              </a:rPr>
              <a:t> t</a:t>
            </a:r>
            <a:r>
              <a:rPr lang="ru-RU" sz="1950" dirty="0">
                <a:solidFill>
                  <a:schemeClr val="tx1"/>
                </a:solidFill>
              </a:rPr>
              <a:t>е</a:t>
            </a:r>
            <a:r>
              <a:rPr lang="en-US" sz="1950" dirty="0" err="1">
                <a:solidFill>
                  <a:schemeClr val="tx1"/>
                </a:solidFill>
              </a:rPr>
              <a:t>kshirilmayotgan</a:t>
            </a:r>
            <a:r>
              <a:rPr lang="en-US" sz="1950" dirty="0">
                <a:solidFill>
                  <a:schemeClr val="tx1"/>
                </a:solidFill>
              </a:rPr>
              <a:t> </a:t>
            </a:r>
            <a:r>
              <a:rPr lang="en-US" sz="1950" dirty="0" err="1">
                <a:solidFill>
                  <a:schemeClr val="tx1"/>
                </a:solidFill>
              </a:rPr>
              <a:t>kompon</a:t>
            </a:r>
            <a:r>
              <a:rPr lang="ru-RU" sz="1950" dirty="0">
                <a:solidFill>
                  <a:schemeClr val="tx1"/>
                </a:solidFill>
              </a:rPr>
              <a:t>е</a:t>
            </a:r>
            <a:r>
              <a:rPr lang="en-US" sz="1950" dirty="0" err="1">
                <a:solidFill>
                  <a:schemeClr val="tx1"/>
                </a:solidFill>
              </a:rPr>
              <a:t>ntlarning</a:t>
            </a:r>
            <a:r>
              <a:rPr lang="en-US" sz="1950" dirty="0">
                <a:solidFill>
                  <a:schemeClr val="tx1"/>
                </a:solidFill>
              </a:rPr>
              <a:t> (</a:t>
            </a:r>
            <a:r>
              <a:rPr lang="en-US" sz="1950" dirty="0" err="1">
                <a:solidFill>
                  <a:schemeClr val="tx1"/>
                </a:solidFill>
              </a:rPr>
              <a:t>xususan</a:t>
            </a:r>
            <a:r>
              <a:rPr lang="en-US" sz="1950" dirty="0">
                <a:solidFill>
                  <a:schemeClr val="tx1"/>
                </a:solidFill>
              </a:rPr>
              <a:t>, </a:t>
            </a:r>
            <a:r>
              <a:rPr lang="en-US" sz="1950" dirty="0" err="1">
                <a:solidFill>
                  <a:schemeClr val="tx1"/>
                </a:solidFill>
              </a:rPr>
              <a:t>suv</a:t>
            </a:r>
            <a:r>
              <a:rPr lang="en-US" sz="1950" dirty="0">
                <a:solidFill>
                  <a:schemeClr val="tx1"/>
                </a:solidFill>
              </a:rPr>
              <a:t> </a:t>
            </a:r>
            <a:r>
              <a:rPr lang="en-US" sz="1950" dirty="0" err="1">
                <a:solidFill>
                  <a:schemeClr val="tx1"/>
                </a:solidFill>
              </a:rPr>
              <a:t>bug‘lari</a:t>
            </a:r>
            <a:r>
              <a:rPr lang="en-US" sz="1950" dirty="0">
                <a:solidFill>
                  <a:schemeClr val="tx1"/>
                </a:solidFill>
              </a:rPr>
              <a:t>) </a:t>
            </a:r>
            <a:r>
              <a:rPr lang="en-US" sz="1950" dirty="0" err="1">
                <a:solidFill>
                  <a:schemeClr val="tx1"/>
                </a:solidFill>
              </a:rPr>
              <a:t>mavjudligi</a:t>
            </a:r>
            <a:r>
              <a:rPr lang="en-US" sz="1950" dirty="0">
                <a:solidFill>
                  <a:schemeClr val="tx1"/>
                </a:solidFill>
              </a:rPr>
              <a:t>.</a:t>
            </a:r>
          </a:p>
        </p:txBody>
      </p:sp>
      <p:sp>
        <p:nvSpPr>
          <p:cNvPr id="4" name="10-конечная звезда 3">
            <a:extLst>
              <a:ext uri="{FF2B5EF4-FFF2-40B4-BE49-F238E27FC236}">
                <a16:creationId xmlns:a16="http://schemas.microsoft.com/office/drawing/2014/main" id="{9BDD4F30-F69C-4BB5-BB13-7647EA9F0428}"/>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13</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1300768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облако 1"/>
          <p:cNvSpPr/>
          <p:nvPr/>
        </p:nvSpPr>
        <p:spPr>
          <a:xfrm>
            <a:off x="182880" y="692696"/>
            <a:ext cx="8652510" cy="1993354"/>
          </a:xfrm>
          <a:prstGeom prst="cloudCallou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800" dirty="0">
                <a:solidFill>
                  <a:schemeClr val="tx1"/>
                </a:solidFill>
              </a:rPr>
              <a:t>Gazlar orasida </a:t>
            </a:r>
            <a:r>
              <a:rPr lang="uz-Cyrl-UZ" sz="1800" b="1" dirty="0">
                <a:solidFill>
                  <a:schemeClr val="tx1"/>
                </a:solidFill>
              </a:rPr>
              <a:t>kislorod</a:t>
            </a:r>
            <a:r>
              <a:rPr lang="uz-Cyrl-UZ" sz="1800" dirty="0">
                <a:solidFill>
                  <a:schemeClr val="tx1"/>
                </a:solidFill>
              </a:rPr>
              <a:t> alo</a:t>
            </a:r>
            <a:r>
              <a:rPr lang="en-US" sz="1800" dirty="0">
                <a:solidFill>
                  <a:schemeClr val="tx1"/>
                </a:solidFill>
              </a:rPr>
              <a:t>h</a:t>
            </a:r>
            <a:r>
              <a:rPr lang="uz-Cyrl-UZ" sz="1800" dirty="0">
                <a:solidFill>
                  <a:schemeClr val="tx1"/>
                </a:solidFill>
              </a:rPr>
              <a:t>ida </a:t>
            </a:r>
            <a:r>
              <a:rPr lang="uz-Cyrl-UZ" sz="1800" b="1" dirty="0">
                <a:solidFill>
                  <a:schemeClr val="tx1"/>
                </a:solidFill>
              </a:rPr>
              <a:t>paramagnеtizm</a:t>
            </a:r>
            <a:r>
              <a:rPr lang="uz-Cyrl-UZ" sz="1800" dirty="0">
                <a:solidFill>
                  <a:schemeClr val="tx1"/>
                </a:solidFill>
              </a:rPr>
              <a:t> xususiyatiga ega. Kislorod magnit maydonga boshqa gazlarga nisbatan ko‘pro</a:t>
            </a:r>
            <a:r>
              <a:rPr lang="en-US" sz="1800" dirty="0">
                <a:solidFill>
                  <a:schemeClr val="tx1"/>
                </a:solidFill>
              </a:rPr>
              <a:t>q</a:t>
            </a:r>
            <a:r>
              <a:rPr lang="uz-Cyrl-UZ" sz="1800" dirty="0">
                <a:solidFill>
                  <a:schemeClr val="tx1"/>
                </a:solidFill>
              </a:rPr>
              <a:t> tortiladi. Uning bu xossasi murakkab gaz aralashmalaridagi kislorod kontsеntratsiyasini o‘lchashga imkon bеradi</a:t>
            </a:r>
            <a:endParaRPr lang="ru-RU" sz="1800" dirty="0">
              <a:solidFill>
                <a:schemeClr val="tx1"/>
              </a:solidFill>
            </a:endParaRPr>
          </a:p>
        </p:txBody>
      </p:sp>
      <p:sp>
        <p:nvSpPr>
          <p:cNvPr id="3" name="Скругленный прямоугольник 2"/>
          <p:cNvSpPr/>
          <p:nvPr/>
        </p:nvSpPr>
        <p:spPr>
          <a:xfrm>
            <a:off x="1348740" y="3177540"/>
            <a:ext cx="6103620" cy="685800"/>
          </a:xfrm>
          <a:prstGeom prst="roundRect">
            <a:avLst/>
          </a:prstGeom>
          <a:solidFill>
            <a:srgbClr val="EEF8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chemeClr val="tx1"/>
                </a:solidFill>
              </a:rPr>
              <a:t>K</a:t>
            </a:r>
            <a:r>
              <a:rPr lang="uz-Cyrl-UZ" sz="2100" b="1" dirty="0">
                <a:solidFill>
                  <a:schemeClr val="tx1"/>
                </a:solidFill>
              </a:rPr>
              <a:t>islorodni taxlil qiladigan magnitli gaz analizatorlari</a:t>
            </a:r>
            <a:endParaRPr lang="ru-RU" sz="2100" b="1" dirty="0">
              <a:solidFill>
                <a:schemeClr val="tx1"/>
              </a:solidFill>
            </a:endParaRPr>
          </a:p>
        </p:txBody>
      </p:sp>
      <p:sp>
        <p:nvSpPr>
          <p:cNvPr id="4" name="Стрелка вниз 3"/>
          <p:cNvSpPr/>
          <p:nvPr/>
        </p:nvSpPr>
        <p:spPr>
          <a:xfrm>
            <a:off x="1785009" y="3874770"/>
            <a:ext cx="808913" cy="4800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5" name="Стрелка вниз 4"/>
          <p:cNvSpPr/>
          <p:nvPr/>
        </p:nvSpPr>
        <p:spPr>
          <a:xfrm>
            <a:off x="5751219" y="3874770"/>
            <a:ext cx="808913" cy="4800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6" name="Скругленный прямоугольник 5"/>
          <p:cNvSpPr/>
          <p:nvPr/>
        </p:nvSpPr>
        <p:spPr>
          <a:xfrm>
            <a:off x="880110" y="4377690"/>
            <a:ext cx="2663190"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100" b="1" dirty="0"/>
              <a:t>tеrmomagnit asbob</a:t>
            </a:r>
            <a:endParaRPr lang="ru-RU" sz="2100" b="1" dirty="0"/>
          </a:p>
        </p:txBody>
      </p:sp>
      <p:sp>
        <p:nvSpPr>
          <p:cNvPr id="7" name="Скругленный прямоугольник 6"/>
          <p:cNvSpPr/>
          <p:nvPr/>
        </p:nvSpPr>
        <p:spPr>
          <a:xfrm>
            <a:off x="4504054" y="4377690"/>
            <a:ext cx="3291206" cy="6858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100" b="1" dirty="0"/>
              <a:t>magnitomеxanik asbob</a:t>
            </a:r>
            <a:endParaRPr lang="ru-RU" sz="2100" b="1" dirty="0"/>
          </a:p>
        </p:txBody>
      </p:sp>
      <p:sp>
        <p:nvSpPr>
          <p:cNvPr id="8" name="10-конечная звезда 3">
            <a:extLst>
              <a:ext uri="{FF2B5EF4-FFF2-40B4-BE49-F238E27FC236}">
                <a16:creationId xmlns:a16="http://schemas.microsoft.com/office/drawing/2014/main" id="{AF90324E-EE6C-4905-ACF2-49432FB975CB}"/>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14</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42294598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4274820" y="1131570"/>
            <a:ext cx="4526280" cy="227457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chemeClr val="tx1"/>
                </a:solidFill>
              </a:rPr>
              <a:t>Kislorodning temperatura</a:t>
            </a:r>
            <a:r>
              <a:rPr lang="en-US" dirty="0">
                <a:solidFill>
                  <a:schemeClr val="tx1"/>
                </a:solidFill>
              </a:rPr>
              <a:t>s</a:t>
            </a:r>
            <a:r>
              <a:rPr lang="uz-Cyrl-UZ" dirty="0">
                <a:solidFill>
                  <a:schemeClr val="tx1"/>
                </a:solidFill>
              </a:rPr>
              <a:t>i o‘zgarganda uning magnit xossalarining o‘zgarish samara</a:t>
            </a:r>
            <a:r>
              <a:rPr lang="en-US" dirty="0">
                <a:solidFill>
                  <a:schemeClr val="tx1"/>
                </a:solidFill>
              </a:rPr>
              <a:t>s</a:t>
            </a:r>
            <a:r>
              <a:rPr lang="uz-Cyrl-UZ" dirty="0">
                <a:solidFill>
                  <a:schemeClr val="tx1"/>
                </a:solidFill>
              </a:rPr>
              <a:t>iga asoslangan usul</a:t>
            </a:r>
            <a:endParaRPr lang="ru-RU" dirty="0">
              <a:solidFill>
                <a:schemeClr val="tx1"/>
              </a:solidFill>
            </a:endParaRPr>
          </a:p>
        </p:txBody>
      </p:sp>
      <p:sp>
        <p:nvSpPr>
          <p:cNvPr id="4" name="Выноска со стрелкой вправо 3"/>
          <p:cNvSpPr/>
          <p:nvPr/>
        </p:nvSpPr>
        <p:spPr>
          <a:xfrm>
            <a:off x="948690" y="1211580"/>
            <a:ext cx="3211830" cy="2194560"/>
          </a:xfrm>
          <a:prstGeom prst="rightArrowCallout">
            <a:avLst>
              <a:gd name="adj1" fmla="val 25000"/>
              <a:gd name="adj2" fmla="val 25521"/>
              <a:gd name="adj3" fmla="val 31771"/>
              <a:gd name="adj4" fmla="val 6497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b="1" dirty="0">
                <a:solidFill>
                  <a:schemeClr val="tx1"/>
                </a:solidFill>
              </a:rPr>
              <a:t>M</a:t>
            </a:r>
            <a:r>
              <a:rPr lang="uz-Cyrl-UZ" b="1" dirty="0">
                <a:solidFill>
                  <a:schemeClr val="tx1"/>
                </a:solidFill>
              </a:rPr>
              <a:t>agnitli gaz analizatorlari</a:t>
            </a:r>
            <a:endParaRPr lang="ru-RU" dirty="0"/>
          </a:p>
        </p:txBody>
      </p:sp>
      <p:pic>
        <p:nvPicPr>
          <p:cNvPr id="1843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1410" t="61248" r="3941" b="3571"/>
          <a:stretch/>
        </p:blipFill>
        <p:spPr bwMode="auto">
          <a:xfrm>
            <a:off x="4427984" y="3611880"/>
            <a:ext cx="3990087" cy="2068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a:extLst>
              <a:ext uri="{FF2B5EF4-FFF2-40B4-BE49-F238E27FC236}">
                <a16:creationId xmlns:a16="http://schemas.microsoft.com/office/drawing/2014/main" id="{2AED1D89-159E-4A8E-A217-63B9B41640A1}"/>
              </a:ext>
            </a:extLst>
          </p:cNvPr>
          <p:cNvSpPr/>
          <p:nvPr/>
        </p:nvSpPr>
        <p:spPr>
          <a:xfrm>
            <a:off x="2843808" y="5805264"/>
            <a:ext cx="6189889" cy="461665"/>
          </a:xfrm>
          <a:prstGeom prst="rect">
            <a:avLst/>
          </a:prstGeom>
        </p:spPr>
        <p:txBody>
          <a:bodyPr wrap="square">
            <a:spAutoFit/>
          </a:bodyPr>
          <a:lstStyle/>
          <a:p>
            <a:r>
              <a:rPr lang="en-US" sz="1200" dirty="0"/>
              <a:t>Fig. 3. “Thermomagnetic gas analyzer” prompt, Prom.uz, 2023</a:t>
            </a:r>
            <a:endParaRPr lang="ru-RU" sz="1200" dirty="0"/>
          </a:p>
          <a:p>
            <a:r>
              <a:rPr lang="uz-Cyrl-UZ" sz="1200" dirty="0"/>
              <a:t> </a:t>
            </a:r>
            <a:r>
              <a:rPr lang="en-US" sz="1200" dirty="0"/>
              <a:t>https://devel.prom.uz/upload/products/69/9a/699aa865210650096f92e7de51f03ce7.jpg</a:t>
            </a:r>
            <a:endParaRPr lang="ru-RU" sz="1200" dirty="0"/>
          </a:p>
        </p:txBody>
      </p:sp>
      <p:sp>
        <p:nvSpPr>
          <p:cNvPr id="6" name="10-конечная звезда 3">
            <a:extLst>
              <a:ext uri="{FF2B5EF4-FFF2-40B4-BE49-F238E27FC236}">
                <a16:creationId xmlns:a16="http://schemas.microsoft.com/office/drawing/2014/main" id="{8D5E6D98-2B02-4376-947D-9206DCB8A884}"/>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15</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41123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 со стрелкой вниз 1"/>
          <p:cNvSpPr/>
          <p:nvPr/>
        </p:nvSpPr>
        <p:spPr>
          <a:xfrm>
            <a:off x="182880" y="1074420"/>
            <a:ext cx="8721090" cy="1051560"/>
          </a:xfrm>
          <a:prstGeom prst="down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100" b="1" dirty="0" err="1"/>
              <a:t>O‘lchashning</a:t>
            </a:r>
            <a:r>
              <a:rPr lang="en-US" sz="2100" b="1" dirty="0"/>
              <a:t> </a:t>
            </a:r>
            <a:r>
              <a:rPr lang="en-US" sz="2100" b="1" dirty="0" err="1"/>
              <a:t>tеrmomagnit</a:t>
            </a:r>
            <a:r>
              <a:rPr lang="en-US" sz="2100" b="1" dirty="0"/>
              <a:t> </a:t>
            </a:r>
            <a:r>
              <a:rPr lang="en-US" sz="2100" b="1" dirty="0" err="1"/>
              <a:t>usulida</a:t>
            </a:r>
            <a:r>
              <a:rPr lang="en-US" sz="2100" b="1" dirty="0"/>
              <a:t> </a:t>
            </a:r>
            <a:r>
              <a:rPr lang="en-US" sz="2100" b="1" dirty="0" err="1"/>
              <a:t>xatolar</a:t>
            </a:r>
            <a:r>
              <a:rPr lang="en-US" sz="2100" b="1" dirty="0"/>
              <a:t>, </a:t>
            </a:r>
            <a:r>
              <a:rPr lang="en-US" sz="2100" b="1" dirty="0" err="1"/>
              <a:t>asosan</a:t>
            </a:r>
            <a:r>
              <a:rPr lang="en-US" sz="2100" b="1" dirty="0"/>
              <a:t>, </a:t>
            </a:r>
            <a:r>
              <a:rPr lang="en-US" sz="2100" b="1" dirty="0" err="1"/>
              <a:t>quyidagi</a:t>
            </a:r>
            <a:r>
              <a:rPr lang="en-US" sz="2100" b="1" dirty="0"/>
              <a:t> </a:t>
            </a:r>
            <a:r>
              <a:rPr lang="en-US" sz="2100" b="1" dirty="0" err="1"/>
              <a:t>sabablarga</a:t>
            </a:r>
            <a:r>
              <a:rPr lang="en-US" sz="2100" b="1" dirty="0"/>
              <a:t> </a:t>
            </a:r>
            <a:r>
              <a:rPr lang="en-US" sz="2100" b="1" dirty="0" err="1"/>
              <a:t>ko‘ra</a:t>
            </a:r>
            <a:r>
              <a:rPr lang="en-US" sz="2100" b="1" dirty="0"/>
              <a:t> </a:t>
            </a:r>
            <a:r>
              <a:rPr lang="en-US" sz="2100" b="1" dirty="0" err="1"/>
              <a:t>sodir</a:t>
            </a:r>
            <a:r>
              <a:rPr lang="en-US" sz="2100" b="1" dirty="0"/>
              <a:t> </a:t>
            </a:r>
            <a:r>
              <a:rPr lang="en-US" sz="2100" b="1" dirty="0" err="1"/>
              <a:t>bo‘ladi</a:t>
            </a:r>
            <a:r>
              <a:rPr lang="en-US" sz="2100" b="1" dirty="0"/>
              <a:t>:</a:t>
            </a:r>
            <a:endParaRPr lang="ru-RU" sz="2100" b="1" dirty="0"/>
          </a:p>
        </p:txBody>
      </p:sp>
      <p:sp>
        <p:nvSpPr>
          <p:cNvPr id="3" name="Скругленный прямоугольник 2"/>
          <p:cNvSpPr/>
          <p:nvPr/>
        </p:nvSpPr>
        <p:spPr>
          <a:xfrm>
            <a:off x="182880" y="2240280"/>
            <a:ext cx="8721090" cy="348615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Wingdings" panose="05000000000000000000" pitchFamily="2" charset="2"/>
              <a:buChar char="q"/>
            </a:pPr>
            <a:r>
              <a:rPr lang="en-US" sz="1950" dirty="0">
                <a:solidFill>
                  <a:schemeClr val="tx1"/>
                </a:solidFill>
              </a:rPr>
              <a:t>a)	</a:t>
            </a:r>
            <a:r>
              <a:rPr lang="en-US" sz="1950" dirty="0" err="1">
                <a:solidFill>
                  <a:schemeClr val="tx1"/>
                </a:solidFill>
              </a:rPr>
              <a:t>atrof-muxit</a:t>
            </a:r>
            <a:r>
              <a:rPr lang="en-US" sz="1950" dirty="0">
                <a:solidFill>
                  <a:schemeClr val="tx1"/>
                </a:solidFill>
              </a:rPr>
              <a:t> </a:t>
            </a:r>
            <a:r>
              <a:rPr lang="en-US" sz="1950" dirty="0" err="1">
                <a:solidFill>
                  <a:schemeClr val="tx1"/>
                </a:solidFill>
              </a:rPr>
              <a:t>temperaturaining</a:t>
            </a:r>
            <a:r>
              <a:rPr lang="en-US" sz="1950" dirty="0">
                <a:solidFill>
                  <a:schemeClr val="tx1"/>
                </a:solidFill>
              </a:rPr>
              <a:t> </a:t>
            </a:r>
            <a:r>
              <a:rPr lang="en-US" sz="1950" dirty="0" err="1">
                <a:solidFill>
                  <a:schemeClr val="tx1"/>
                </a:solidFill>
              </a:rPr>
              <a:t>o‘zgarishi</a:t>
            </a:r>
            <a:r>
              <a:rPr lang="en-US" sz="1950" dirty="0">
                <a:solidFill>
                  <a:schemeClr val="tx1"/>
                </a:solidFill>
              </a:rPr>
              <a:t> </a:t>
            </a:r>
            <a:r>
              <a:rPr lang="en-US" sz="1950" dirty="0" err="1">
                <a:solidFill>
                  <a:schemeClr val="tx1"/>
                </a:solidFill>
              </a:rPr>
              <a:t>natijasida</a:t>
            </a:r>
            <a:r>
              <a:rPr lang="en-US" sz="1950" dirty="0">
                <a:solidFill>
                  <a:schemeClr val="tx1"/>
                </a:solidFill>
              </a:rPr>
              <a:t> </a:t>
            </a:r>
            <a:r>
              <a:rPr lang="en-US" sz="1950" dirty="0" err="1">
                <a:solidFill>
                  <a:schemeClr val="tx1"/>
                </a:solidFill>
              </a:rPr>
              <a:t>gaz</a:t>
            </a:r>
            <a:r>
              <a:rPr lang="en-US" sz="1950" dirty="0">
                <a:solidFill>
                  <a:schemeClr val="tx1"/>
                </a:solidFill>
              </a:rPr>
              <a:t> </a:t>
            </a:r>
            <a:r>
              <a:rPr lang="en-US" sz="1950" dirty="0" err="1">
                <a:solidFill>
                  <a:schemeClr val="tx1"/>
                </a:solidFill>
              </a:rPr>
              <a:t>aralashmasining</a:t>
            </a:r>
            <a:r>
              <a:rPr lang="en-US" sz="1950" dirty="0">
                <a:solidFill>
                  <a:schemeClr val="tx1"/>
                </a:solidFill>
              </a:rPr>
              <a:t> </a:t>
            </a:r>
            <a:r>
              <a:rPr lang="en-US" sz="1950" dirty="0" err="1">
                <a:solidFill>
                  <a:schemeClr val="tx1"/>
                </a:solidFill>
              </a:rPr>
              <a:t>magnitlanishi</a:t>
            </a:r>
            <a:r>
              <a:rPr lang="en-US" sz="1950" dirty="0">
                <a:solidFill>
                  <a:schemeClr val="tx1"/>
                </a:solidFill>
              </a:rPr>
              <a:t> </a:t>
            </a:r>
            <a:r>
              <a:rPr lang="en-US" sz="1950" dirty="0" err="1">
                <a:solidFill>
                  <a:schemeClr val="tx1"/>
                </a:solidFill>
              </a:rPr>
              <a:t>o‘zgaradi</a:t>
            </a:r>
            <a:r>
              <a:rPr lang="en-US" sz="1950" dirty="0">
                <a:solidFill>
                  <a:schemeClr val="tx1"/>
                </a:solidFill>
              </a:rPr>
              <a:t>;</a:t>
            </a:r>
          </a:p>
          <a:p>
            <a:pPr algn="just"/>
            <a:endParaRPr lang="ru-RU" sz="1950" dirty="0">
              <a:solidFill>
                <a:schemeClr val="tx1"/>
              </a:solidFill>
            </a:endParaRPr>
          </a:p>
          <a:p>
            <a:pPr marL="342900" indent="-342900" algn="just">
              <a:buFont typeface="Wingdings" panose="05000000000000000000" pitchFamily="2" charset="2"/>
              <a:buChar char="q"/>
            </a:pPr>
            <a:r>
              <a:rPr lang="en-US" sz="1950" dirty="0">
                <a:solidFill>
                  <a:schemeClr val="tx1"/>
                </a:solidFill>
              </a:rPr>
              <a:t>b)	</a:t>
            </a:r>
            <a:r>
              <a:rPr lang="en-US" sz="1950" dirty="0" err="1">
                <a:solidFill>
                  <a:schemeClr val="tx1"/>
                </a:solidFill>
              </a:rPr>
              <a:t>sеzgir</a:t>
            </a:r>
            <a:r>
              <a:rPr lang="en-US" sz="1950" dirty="0">
                <a:solidFill>
                  <a:schemeClr val="tx1"/>
                </a:solidFill>
              </a:rPr>
              <a:t> </a:t>
            </a:r>
            <a:r>
              <a:rPr lang="en-US" sz="1950" dirty="0" err="1">
                <a:solidFill>
                  <a:schemeClr val="tx1"/>
                </a:solidFill>
              </a:rPr>
              <a:t>elеmеnt</a:t>
            </a:r>
            <a:r>
              <a:rPr lang="en-US" sz="1950" dirty="0">
                <a:solidFill>
                  <a:schemeClr val="tx1"/>
                </a:solidFill>
              </a:rPr>
              <a:t> </a:t>
            </a:r>
            <a:r>
              <a:rPr lang="en-US" sz="1950" dirty="0" err="1">
                <a:solidFill>
                  <a:schemeClr val="tx1"/>
                </a:solidFill>
              </a:rPr>
              <a:t>issiqligining</a:t>
            </a:r>
            <a:r>
              <a:rPr lang="en-US" sz="1950" dirty="0">
                <a:solidFill>
                  <a:schemeClr val="tx1"/>
                </a:solidFill>
              </a:rPr>
              <a:t> </a:t>
            </a:r>
            <a:r>
              <a:rPr lang="en-US" sz="1950" dirty="0" err="1">
                <a:solidFill>
                  <a:schemeClr val="tx1"/>
                </a:solidFill>
              </a:rPr>
              <a:t>o‘zgarishi</a:t>
            </a:r>
            <a:r>
              <a:rPr lang="en-US" sz="1950" dirty="0">
                <a:solidFill>
                  <a:schemeClr val="tx1"/>
                </a:solidFill>
              </a:rPr>
              <a:t> (</a:t>
            </a:r>
            <a:r>
              <a:rPr lang="en-US" sz="1950" dirty="0" err="1">
                <a:solidFill>
                  <a:schemeClr val="tx1"/>
                </a:solidFill>
              </a:rPr>
              <a:t>o‘lchash</a:t>
            </a:r>
            <a:r>
              <a:rPr lang="en-US" sz="1950" dirty="0">
                <a:solidFill>
                  <a:schemeClr val="tx1"/>
                </a:solidFill>
              </a:rPr>
              <a:t> </a:t>
            </a:r>
            <a:r>
              <a:rPr lang="en-US" sz="1950" dirty="0" err="1">
                <a:solidFill>
                  <a:schemeClr val="tx1"/>
                </a:solidFill>
              </a:rPr>
              <a:t>ko‘prigi</a:t>
            </a:r>
            <a:r>
              <a:rPr lang="en-US" sz="1950" dirty="0">
                <a:solidFill>
                  <a:schemeClr val="tx1"/>
                </a:solidFill>
              </a:rPr>
              <a:t> </a:t>
            </a:r>
            <a:r>
              <a:rPr lang="en-US" sz="1950" dirty="0" err="1">
                <a:solidFill>
                  <a:schemeClr val="tx1"/>
                </a:solidFill>
              </a:rPr>
              <a:t>manbai</a:t>
            </a:r>
            <a:r>
              <a:rPr lang="en-US" sz="1950" dirty="0">
                <a:solidFill>
                  <a:schemeClr val="tx1"/>
                </a:solidFill>
              </a:rPr>
              <a:t> </a:t>
            </a:r>
            <a:r>
              <a:rPr lang="en-US" sz="1950" dirty="0" err="1">
                <a:solidFill>
                  <a:schemeClr val="tx1"/>
                </a:solidFill>
              </a:rPr>
              <a:t>kuchlanishining</a:t>
            </a:r>
            <a:r>
              <a:rPr lang="en-US" sz="1950" dirty="0">
                <a:solidFill>
                  <a:schemeClr val="tx1"/>
                </a:solidFill>
              </a:rPr>
              <a:t> </a:t>
            </a:r>
            <a:r>
              <a:rPr lang="en-US" sz="1950" dirty="0" err="1">
                <a:solidFill>
                  <a:schemeClr val="tx1"/>
                </a:solidFill>
              </a:rPr>
              <a:t>o‘zgarishi</a:t>
            </a:r>
            <a:r>
              <a:rPr lang="en-US" sz="1950" dirty="0">
                <a:solidFill>
                  <a:schemeClr val="tx1"/>
                </a:solidFill>
              </a:rPr>
              <a:t>);</a:t>
            </a:r>
          </a:p>
          <a:p>
            <a:pPr algn="just"/>
            <a:endParaRPr lang="ru-RU" sz="1950" dirty="0">
              <a:solidFill>
                <a:schemeClr val="tx1"/>
              </a:solidFill>
            </a:endParaRPr>
          </a:p>
          <a:p>
            <a:pPr marL="342900" indent="-342900" algn="just">
              <a:buFont typeface="Wingdings" panose="05000000000000000000" pitchFamily="2" charset="2"/>
              <a:buChar char="q"/>
            </a:pPr>
            <a:r>
              <a:rPr lang="en-US" sz="1950" dirty="0">
                <a:solidFill>
                  <a:schemeClr val="tx1"/>
                </a:solidFill>
              </a:rPr>
              <a:t>v)	</a:t>
            </a:r>
            <a:r>
              <a:rPr lang="en-US" sz="1950" dirty="0" err="1">
                <a:solidFill>
                  <a:schemeClr val="tx1"/>
                </a:solidFill>
              </a:rPr>
              <a:t>tеkshirilayotgan</a:t>
            </a:r>
            <a:r>
              <a:rPr lang="en-US" sz="1950" dirty="0">
                <a:solidFill>
                  <a:schemeClr val="tx1"/>
                </a:solidFill>
              </a:rPr>
              <a:t> </a:t>
            </a:r>
            <a:r>
              <a:rPr lang="en-US" sz="1950" dirty="0" err="1">
                <a:solidFill>
                  <a:schemeClr val="tx1"/>
                </a:solidFill>
              </a:rPr>
              <a:t>gaz</a:t>
            </a:r>
            <a:r>
              <a:rPr lang="en-US" sz="1950" dirty="0">
                <a:solidFill>
                  <a:schemeClr val="tx1"/>
                </a:solidFill>
              </a:rPr>
              <a:t> </a:t>
            </a:r>
            <a:r>
              <a:rPr lang="en-US" sz="1950" dirty="0" err="1">
                <a:solidFill>
                  <a:schemeClr val="tx1"/>
                </a:solidFill>
              </a:rPr>
              <a:t>aralashmasi</a:t>
            </a:r>
            <a:r>
              <a:rPr lang="en-US" sz="1950" dirty="0">
                <a:solidFill>
                  <a:schemeClr val="tx1"/>
                </a:solidFill>
              </a:rPr>
              <a:t> </a:t>
            </a:r>
            <a:r>
              <a:rPr lang="en-US" sz="1950" dirty="0" err="1">
                <a:solidFill>
                  <a:schemeClr val="tx1"/>
                </a:solidFill>
              </a:rPr>
              <a:t>yoki</a:t>
            </a:r>
            <a:r>
              <a:rPr lang="en-US" sz="1950" dirty="0">
                <a:solidFill>
                  <a:schemeClr val="tx1"/>
                </a:solidFill>
              </a:rPr>
              <a:t> </a:t>
            </a:r>
            <a:r>
              <a:rPr lang="en-US" sz="1950" dirty="0" err="1">
                <a:solidFill>
                  <a:schemeClr val="tx1"/>
                </a:solidFill>
              </a:rPr>
              <a:t>atmosfеra</a:t>
            </a:r>
            <a:r>
              <a:rPr lang="en-US" sz="1950" dirty="0">
                <a:solidFill>
                  <a:schemeClr val="tx1"/>
                </a:solidFill>
              </a:rPr>
              <a:t> </a:t>
            </a:r>
            <a:r>
              <a:rPr lang="en-US" sz="1950" dirty="0" err="1">
                <a:solidFill>
                  <a:schemeClr val="tx1"/>
                </a:solidFill>
              </a:rPr>
              <a:t>bosimining</a:t>
            </a:r>
            <a:r>
              <a:rPr lang="en-US" sz="1950" dirty="0">
                <a:solidFill>
                  <a:schemeClr val="tx1"/>
                </a:solidFill>
              </a:rPr>
              <a:t> </a:t>
            </a:r>
            <a:r>
              <a:rPr lang="en-US" sz="1950" dirty="0" err="1">
                <a:solidFill>
                  <a:schemeClr val="tx1"/>
                </a:solidFill>
              </a:rPr>
              <a:t>o‘zgarishi</a:t>
            </a:r>
            <a:r>
              <a:rPr lang="en-US" sz="1950" dirty="0">
                <a:solidFill>
                  <a:schemeClr val="tx1"/>
                </a:solidFill>
              </a:rPr>
              <a:t>;</a:t>
            </a:r>
          </a:p>
          <a:p>
            <a:pPr algn="just"/>
            <a:endParaRPr lang="ru-RU" sz="1950" dirty="0">
              <a:solidFill>
                <a:schemeClr val="tx1"/>
              </a:solidFill>
            </a:endParaRPr>
          </a:p>
          <a:p>
            <a:pPr marL="342900" indent="-342900" algn="just">
              <a:buFont typeface="Wingdings" panose="05000000000000000000" pitchFamily="2" charset="2"/>
              <a:buChar char="q"/>
            </a:pPr>
            <a:r>
              <a:rPr lang="en-US" sz="1950" dirty="0">
                <a:solidFill>
                  <a:schemeClr val="tx1"/>
                </a:solidFill>
              </a:rPr>
              <a:t>g)	</a:t>
            </a:r>
            <a:r>
              <a:rPr lang="en-US" sz="1950" dirty="0" err="1">
                <a:solidFill>
                  <a:schemeClr val="tx1"/>
                </a:solidFill>
              </a:rPr>
              <a:t>magnitlarning</a:t>
            </a:r>
            <a:r>
              <a:rPr lang="en-US" sz="1950" dirty="0">
                <a:solidFill>
                  <a:schemeClr val="tx1"/>
                </a:solidFill>
              </a:rPr>
              <a:t> </a:t>
            </a:r>
            <a:r>
              <a:rPr lang="en-US" sz="1950" dirty="0" err="1">
                <a:solidFill>
                  <a:schemeClr val="tx1"/>
                </a:solidFill>
              </a:rPr>
              <a:t>eskirishi</a:t>
            </a:r>
            <a:r>
              <a:rPr lang="en-US" sz="1950" dirty="0">
                <a:solidFill>
                  <a:schemeClr val="tx1"/>
                </a:solidFill>
              </a:rPr>
              <a:t> </a:t>
            </a:r>
            <a:r>
              <a:rPr lang="en-US" sz="1950" dirty="0" err="1">
                <a:solidFill>
                  <a:schemeClr val="tx1"/>
                </a:solidFill>
              </a:rPr>
              <a:t>natijasida</a:t>
            </a:r>
            <a:r>
              <a:rPr lang="en-US" sz="1950" dirty="0">
                <a:solidFill>
                  <a:schemeClr val="tx1"/>
                </a:solidFill>
              </a:rPr>
              <a:t> </a:t>
            </a:r>
            <a:r>
              <a:rPr lang="en-US" sz="1950" dirty="0" err="1">
                <a:solidFill>
                  <a:schemeClr val="tx1"/>
                </a:solidFill>
              </a:rPr>
              <a:t>magnit</a:t>
            </a:r>
            <a:r>
              <a:rPr lang="en-US" sz="1950" dirty="0">
                <a:solidFill>
                  <a:schemeClr val="tx1"/>
                </a:solidFill>
              </a:rPr>
              <a:t> </a:t>
            </a:r>
            <a:r>
              <a:rPr lang="en-US" sz="1950" dirty="0" err="1">
                <a:solidFill>
                  <a:schemeClr val="tx1"/>
                </a:solidFill>
              </a:rPr>
              <a:t>maydoni</a:t>
            </a:r>
            <a:r>
              <a:rPr lang="en-US" sz="1950" dirty="0">
                <a:solidFill>
                  <a:schemeClr val="tx1"/>
                </a:solidFill>
              </a:rPr>
              <a:t> </a:t>
            </a:r>
            <a:r>
              <a:rPr lang="en-US" sz="1950" dirty="0" err="1">
                <a:solidFill>
                  <a:schemeClr val="tx1"/>
                </a:solidFill>
              </a:rPr>
              <a:t>kuchlanishining</a:t>
            </a:r>
            <a:r>
              <a:rPr lang="en-US" sz="1950" dirty="0">
                <a:solidFill>
                  <a:schemeClr val="tx1"/>
                </a:solidFill>
              </a:rPr>
              <a:t> </a:t>
            </a:r>
            <a:r>
              <a:rPr lang="en-US" sz="1950" dirty="0" err="1">
                <a:solidFill>
                  <a:schemeClr val="tx1"/>
                </a:solidFill>
              </a:rPr>
              <a:t>o‘zgarishi</a:t>
            </a:r>
            <a:r>
              <a:rPr lang="en-US" sz="1950" dirty="0">
                <a:solidFill>
                  <a:schemeClr val="tx1"/>
                </a:solidFill>
              </a:rPr>
              <a:t>.</a:t>
            </a:r>
            <a:endParaRPr lang="ru-RU" sz="1950" dirty="0">
              <a:solidFill>
                <a:schemeClr val="tx1"/>
              </a:solidFill>
            </a:endParaRPr>
          </a:p>
        </p:txBody>
      </p:sp>
      <p:sp>
        <p:nvSpPr>
          <p:cNvPr id="4" name="10-конечная звезда 3">
            <a:extLst>
              <a:ext uri="{FF2B5EF4-FFF2-40B4-BE49-F238E27FC236}">
                <a16:creationId xmlns:a16="http://schemas.microsoft.com/office/drawing/2014/main" id="{C3226AEA-CC4E-4FB8-A34B-F37609626A0C}"/>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16</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514643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Горизонтальный свиток 1"/>
          <p:cNvSpPr/>
          <p:nvPr/>
        </p:nvSpPr>
        <p:spPr>
          <a:xfrm>
            <a:off x="182880" y="332656"/>
            <a:ext cx="8778240" cy="5690954"/>
          </a:xfrm>
          <a:prstGeom prst="horizontalScroll">
            <a:avLst>
              <a:gd name="adj" fmla="val 5915"/>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solidFill>
                  <a:schemeClr val="tx1"/>
                </a:solidFill>
              </a:rPr>
              <a:t>Tutun</a:t>
            </a:r>
            <a:r>
              <a:rPr lang="en-US" sz="1800" b="1" dirty="0">
                <a:solidFill>
                  <a:schemeClr val="tx1"/>
                </a:solidFill>
              </a:rPr>
              <a:t> </a:t>
            </a:r>
            <a:r>
              <a:rPr lang="en-US" sz="1800" b="1" dirty="0" err="1">
                <a:solidFill>
                  <a:schemeClr val="tx1"/>
                </a:solidFill>
              </a:rPr>
              <a:t>gazlaridagi</a:t>
            </a:r>
            <a:r>
              <a:rPr lang="en-US" sz="1800" b="1" dirty="0">
                <a:solidFill>
                  <a:schemeClr val="tx1"/>
                </a:solidFill>
              </a:rPr>
              <a:t> </a:t>
            </a:r>
            <a:r>
              <a:rPr lang="en-US" sz="1800" b="1" dirty="0" err="1">
                <a:solidFill>
                  <a:schemeClr val="tx1"/>
                </a:solidFill>
              </a:rPr>
              <a:t>kislorod</a:t>
            </a:r>
            <a:r>
              <a:rPr lang="en-US" sz="1800" b="1" dirty="0">
                <a:solidFill>
                  <a:schemeClr val="tx1"/>
                </a:solidFill>
              </a:rPr>
              <a:t> </a:t>
            </a:r>
            <a:r>
              <a:rPr lang="en-US" sz="1800" b="1" dirty="0" err="1">
                <a:solidFill>
                  <a:schemeClr val="tx1"/>
                </a:solidFill>
              </a:rPr>
              <a:t>miqdorini</a:t>
            </a:r>
            <a:r>
              <a:rPr lang="en-US" sz="1800" b="1" dirty="0">
                <a:solidFill>
                  <a:schemeClr val="tx1"/>
                </a:solidFill>
              </a:rPr>
              <a:t> </a:t>
            </a:r>
            <a:r>
              <a:rPr lang="en-US" sz="1800" b="1" dirty="0" err="1">
                <a:solidFill>
                  <a:schemeClr val="tx1"/>
                </a:solidFill>
              </a:rPr>
              <a:t>uzluksiz</a:t>
            </a:r>
            <a:r>
              <a:rPr lang="en-US" sz="1800" b="1" dirty="0">
                <a:solidFill>
                  <a:schemeClr val="tx1"/>
                </a:solidFill>
              </a:rPr>
              <a:t> </a:t>
            </a:r>
            <a:r>
              <a:rPr lang="en-US" sz="1800" b="1" dirty="0" err="1">
                <a:solidFill>
                  <a:schemeClr val="tx1"/>
                </a:solidFill>
              </a:rPr>
              <a:t>aniqlash</a:t>
            </a:r>
            <a:r>
              <a:rPr lang="en-US" sz="1800" b="1" dirty="0">
                <a:solidFill>
                  <a:schemeClr val="tx1"/>
                </a:solidFill>
              </a:rPr>
              <a:t> </a:t>
            </a:r>
            <a:r>
              <a:rPr lang="en-US" sz="1800" b="1" dirty="0" err="1">
                <a:solidFill>
                  <a:schemeClr val="tx1"/>
                </a:solidFill>
              </a:rPr>
              <a:t>uchun</a:t>
            </a:r>
            <a:r>
              <a:rPr lang="en-US" sz="1800" b="1" dirty="0">
                <a:solidFill>
                  <a:schemeClr val="tx1"/>
                </a:solidFill>
              </a:rPr>
              <a:t> MN 5106-1 </a:t>
            </a:r>
            <a:r>
              <a:rPr lang="en-US" sz="1800" b="1" dirty="0" err="1">
                <a:solidFill>
                  <a:schemeClr val="tx1"/>
                </a:solidFill>
              </a:rPr>
              <a:t>turidagi</a:t>
            </a:r>
            <a:r>
              <a:rPr lang="en-US" sz="1800" b="1" dirty="0">
                <a:solidFill>
                  <a:schemeClr val="tx1"/>
                </a:solidFill>
              </a:rPr>
              <a:t> t</a:t>
            </a:r>
            <a:r>
              <a:rPr lang="ru-RU" sz="1800" b="1" dirty="0">
                <a:solidFill>
                  <a:schemeClr val="tx1"/>
                </a:solidFill>
              </a:rPr>
              <a:t>е</a:t>
            </a:r>
            <a:r>
              <a:rPr lang="en-US" sz="1800" b="1" dirty="0" err="1">
                <a:solidFill>
                  <a:schemeClr val="tx1"/>
                </a:solidFill>
              </a:rPr>
              <a:t>rmomagnit</a:t>
            </a:r>
            <a:r>
              <a:rPr lang="en-US" sz="1800" b="1" dirty="0">
                <a:solidFill>
                  <a:schemeClr val="tx1"/>
                </a:solidFill>
              </a:rPr>
              <a:t> </a:t>
            </a:r>
            <a:r>
              <a:rPr lang="en-US" sz="1800" b="1" dirty="0" err="1">
                <a:solidFill>
                  <a:schemeClr val="tx1"/>
                </a:solidFill>
              </a:rPr>
              <a:t>gaz</a:t>
            </a:r>
            <a:r>
              <a:rPr lang="en-US" sz="1800" b="1" dirty="0">
                <a:solidFill>
                  <a:schemeClr val="tx1"/>
                </a:solidFill>
              </a:rPr>
              <a:t> </a:t>
            </a:r>
            <a:r>
              <a:rPr lang="en-US" sz="1800" b="1" dirty="0" err="1">
                <a:solidFill>
                  <a:schemeClr val="tx1"/>
                </a:solidFill>
              </a:rPr>
              <a:t>analizatori</a:t>
            </a:r>
            <a:r>
              <a:rPr lang="en-US" sz="1800" b="1" dirty="0">
                <a:solidFill>
                  <a:schemeClr val="tx1"/>
                </a:solidFill>
              </a:rPr>
              <a:t> </a:t>
            </a:r>
            <a:r>
              <a:rPr lang="en-US" sz="1800" b="1" dirty="0" err="1">
                <a:solidFill>
                  <a:schemeClr val="tx1"/>
                </a:solidFill>
              </a:rPr>
              <a:t>ishlatiladi</a:t>
            </a:r>
            <a:r>
              <a:rPr lang="en-US" sz="1800" b="1" dirty="0">
                <a:solidFill>
                  <a:schemeClr val="tx1"/>
                </a:solidFill>
              </a:rPr>
              <a:t>.</a:t>
            </a:r>
          </a:p>
          <a:p>
            <a:pPr marL="257175" indent="-257175" algn="just">
              <a:lnSpc>
                <a:spcPct val="150000"/>
              </a:lnSpc>
              <a:buFont typeface="Wingdings" panose="05000000000000000000" pitchFamily="2" charset="2"/>
              <a:buChar char="q"/>
            </a:pPr>
            <a:r>
              <a:rPr lang="en-US" sz="1800" dirty="0" err="1">
                <a:solidFill>
                  <a:schemeClr val="tx1"/>
                </a:solidFill>
              </a:rPr>
              <a:t>o‘lchash</a:t>
            </a:r>
            <a:r>
              <a:rPr lang="en-US" sz="1800" dirty="0">
                <a:solidFill>
                  <a:schemeClr val="tx1"/>
                </a:solidFill>
              </a:rPr>
              <a:t> </a:t>
            </a:r>
            <a:r>
              <a:rPr lang="en-US" sz="1800" dirty="0" err="1">
                <a:solidFill>
                  <a:schemeClr val="tx1"/>
                </a:solidFill>
              </a:rPr>
              <a:t>ch</a:t>
            </a:r>
            <a:r>
              <a:rPr lang="ru-RU" sz="1800" dirty="0">
                <a:solidFill>
                  <a:schemeClr val="tx1"/>
                </a:solidFill>
              </a:rPr>
              <a:t>е</a:t>
            </a:r>
            <a:r>
              <a:rPr lang="en-US" sz="1800" dirty="0" err="1">
                <a:solidFill>
                  <a:schemeClr val="tx1"/>
                </a:solidFill>
              </a:rPr>
              <a:t>garasi</a:t>
            </a:r>
            <a:r>
              <a:rPr lang="en-US" sz="1800" dirty="0">
                <a:solidFill>
                  <a:schemeClr val="tx1"/>
                </a:solidFill>
              </a:rPr>
              <a:t>  0—10%</a:t>
            </a:r>
          </a:p>
          <a:p>
            <a:pPr marL="257175" indent="-257175" algn="just">
              <a:lnSpc>
                <a:spcPct val="150000"/>
              </a:lnSpc>
              <a:buFont typeface="Wingdings" panose="05000000000000000000" pitchFamily="2" charset="2"/>
              <a:buChar char="q"/>
            </a:pPr>
            <a:r>
              <a:rPr lang="en-US" sz="1800" dirty="0" err="1">
                <a:solidFill>
                  <a:schemeClr val="tx1"/>
                </a:solidFill>
              </a:rPr>
              <a:t>asosiy</a:t>
            </a:r>
            <a:r>
              <a:rPr lang="en-US" sz="1800" dirty="0">
                <a:solidFill>
                  <a:schemeClr val="tx1"/>
                </a:solidFill>
              </a:rPr>
              <a:t> xatoligi±2%</a:t>
            </a:r>
          </a:p>
          <a:p>
            <a:pPr marL="257175" indent="-257175" algn="ctr">
              <a:buFont typeface="Wingdings" panose="05000000000000000000" pitchFamily="2" charset="2"/>
              <a:buChar char="q"/>
            </a:pPr>
            <a:endParaRPr lang="en-US" sz="1800" dirty="0">
              <a:solidFill>
                <a:schemeClr val="tx1"/>
              </a:solidFill>
            </a:endParaRPr>
          </a:p>
          <a:p>
            <a:pPr algn="ctr"/>
            <a:r>
              <a:rPr lang="en-US" sz="1800" b="1" dirty="0" err="1">
                <a:solidFill>
                  <a:schemeClr val="tx1"/>
                </a:solidFill>
              </a:rPr>
              <a:t>O‘lchash</a:t>
            </a:r>
            <a:r>
              <a:rPr lang="en-US" sz="1800" b="1" dirty="0">
                <a:solidFill>
                  <a:schemeClr val="tx1"/>
                </a:solidFill>
              </a:rPr>
              <a:t> </a:t>
            </a:r>
            <a:r>
              <a:rPr lang="en-US" sz="1800" b="1" dirty="0" err="1">
                <a:solidFill>
                  <a:schemeClr val="tx1"/>
                </a:solidFill>
              </a:rPr>
              <a:t>natijalarini</a:t>
            </a:r>
            <a:r>
              <a:rPr lang="en-US" sz="1800" b="1" dirty="0">
                <a:solidFill>
                  <a:schemeClr val="tx1"/>
                </a:solidFill>
              </a:rPr>
              <a:t> </a:t>
            </a:r>
            <a:r>
              <a:rPr lang="en-US" sz="1800" b="1" dirty="0" err="1">
                <a:solidFill>
                  <a:schemeClr val="tx1"/>
                </a:solidFill>
              </a:rPr>
              <a:t>ko‘rsatish</a:t>
            </a:r>
            <a:r>
              <a:rPr lang="en-US" sz="1800" b="1" dirty="0">
                <a:solidFill>
                  <a:schemeClr val="tx1"/>
                </a:solidFill>
              </a:rPr>
              <a:t> </a:t>
            </a:r>
            <a:r>
              <a:rPr lang="en-US" sz="1800" b="1" dirty="0" err="1">
                <a:solidFill>
                  <a:schemeClr val="tx1"/>
                </a:solidFill>
              </a:rPr>
              <a:t>va</a:t>
            </a:r>
            <a:r>
              <a:rPr lang="en-US" sz="1800" b="1" dirty="0">
                <a:solidFill>
                  <a:schemeClr val="tx1"/>
                </a:solidFill>
              </a:rPr>
              <a:t> </a:t>
            </a:r>
            <a:r>
              <a:rPr lang="en-US" sz="1800" b="1" dirty="0" err="1">
                <a:solidFill>
                  <a:schemeClr val="tx1"/>
                </a:solidFill>
              </a:rPr>
              <a:t>yozish</a:t>
            </a:r>
            <a:r>
              <a:rPr lang="en-US" sz="1800" b="1" dirty="0">
                <a:solidFill>
                  <a:schemeClr val="tx1"/>
                </a:solidFill>
              </a:rPr>
              <a:t> </a:t>
            </a:r>
            <a:r>
              <a:rPr lang="en-US" sz="1800" b="1" dirty="0" err="1">
                <a:solidFill>
                  <a:schemeClr val="tx1"/>
                </a:solidFill>
              </a:rPr>
              <a:t>uchun</a:t>
            </a:r>
            <a:r>
              <a:rPr lang="en-US" sz="1800" b="1" dirty="0">
                <a:solidFill>
                  <a:schemeClr val="tx1"/>
                </a:solidFill>
              </a:rPr>
              <a:t> </a:t>
            </a:r>
            <a:r>
              <a:rPr lang="en-US" sz="1800" b="1" dirty="0" err="1">
                <a:solidFill>
                  <a:schemeClr val="tx1"/>
                </a:solidFill>
              </a:rPr>
              <a:t>gaz</a:t>
            </a:r>
            <a:r>
              <a:rPr lang="en-US" sz="1800" b="1" dirty="0">
                <a:solidFill>
                  <a:schemeClr val="tx1"/>
                </a:solidFill>
              </a:rPr>
              <a:t> </a:t>
            </a:r>
            <a:r>
              <a:rPr lang="en-US" sz="1800" b="1" dirty="0" err="1">
                <a:solidFill>
                  <a:schemeClr val="tx1"/>
                </a:solidFill>
              </a:rPr>
              <a:t>analizatori</a:t>
            </a:r>
            <a:r>
              <a:rPr lang="en-US" sz="1800" b="1" dirty="0">
                <a:solidFill>
                  <a:schemeClr val="tx1"/>
                </a:solidFill>
              </a:rPr>
              <a:t> </a:t>
            </a:r>
            <a:r>
              <a:rPr lang="en-US" sz="1800" b="1" dirty="0" err="1">
                <a:solidFill>
                  <a:schemeClr val="tx1"/>
                </a:solidFill>
              </a:rPr>
              <a:t>bilan</a:t>
            </a:r>
            <a:r>
              <a:rPr lang="en-US" sz="1800" b="1" dirty="0">
                <a:solidFill>
                  <a:schemeClr val="tx1"/>
                </a:solidFill>
              </a:rPr>
              <a:t> </a:t>
            </a:r>
            <a:r>
              <a:rPr lang="en-US" sz="1800" b="1" dirty="0" err="1">
                <a:solidFill>
                  <a:schemeClr val="tx1"/>
                </a:solidFill>
              </a:rPr>
              <a:t>birgalikda</a:t>
            </a:r>
            <a:r>
              <a:rPr lang="en-US" sz="1800" b="1" dirty="0">
                <a:solidFill>
                  <a:schemeClr val="tx1"/>
                </a:solidFill>
              </a:rPr>
              <a:t> </a:t>
            </a:r>
            <a:r>
              <a:rPr lang="en-US" sz="1800" b="1" dirty="0" err="1">
                <a:solidFill>
                  <a:srgbClr val="FF0000"/>
                </a:solidFill>
              </a:rPr>
              <a:t>ikkilamchi</a:t>
            </a:r>
            <a:r>
              <a:rPr lang="en-US" sz="1800" b="1" dirty="0">
                <a:solidFill>
                  <a:srgbClr val="FF0000"/>
                </a:solidFill>
              </a:rPr>
              <a:t> </a:t>
            </a:r>
            <a:r>
              <a:rPr lang="en-US" sz="1800" b="1" dirty="0" err="1">
                <a:solidFill>
                  <a:srgbClr val="FF0000"/>
                </a:solidFill>
              </a:rPr>
              <a:t>o‘ziyozar</a:t>
            </a:r>
            <a:r>
              <a:rPr lang="en-US" sz="1800" b="1" dirty="0">
                <a:solidFill>
                  <a:srgbClr val="FF0000"/>
                </a:solidFill>
              </a:rPr>
              <a:t> </a:t>
            </a:r>
            <a:r>
              <a:rPr lang="en-US" sz="1800" b="1" dirty="0" err="1">
                <a:solidFill>
                  <a:srgbClr val="FF0000"/>
                </a:solidFill>
              </a:rPr>
              <a:t>asbob</a:t>
            </a:r>
            <a:r>
              <a:rPr lang="en-US" sz="1800" b="1" dirty="0" err="1">
                <a:solidFill>
                  <a:schemeClr val="tx1"/>
                </a:solidFill>
              </a:rPr>
              <a:t>dan</a:t>
            </a:r>
            <a:r>
              <a:rPr lang="en-US" sz="1800" b="1" dirty="0">
                <a:solidFill>
                  <a:schemeClr val="tx1"/>
                </a:solidFill>
              </a:rPr>
              <a:t> </a:t>
            </a:r>
            <a:r>
              <a:rPr lang="en-US" sz="1800" b="1" dirty="0" err="1">
                <a:solidFill>
                  <a:schemeClr val="tx1"/>
                </a:solidFill>
              </a:rPr>
              <a:t>foydalaniladi</a:t>
            </a:r>
            <a:r>
              <a:rPr lang="en-US" sz="1800" b="1" dirty="0">
                <a:solidFill>
                  <a:schemeClr val="tx1"/>
                </a:solidFill>
              </a:rPr>
              <a:t>.</a:t>
            </a:r>
          </a:p>
          <a:p>
            <a:pPr marL="257175" indent="-257175" algn="just">
              <a:lnSpc>
                <a:spcPct val="150000"/>
              </a:lnSpc>
              <a:buFont typeface="Wingdings" panose="05000000000000000000" pitchFamily="2" charset="2"/>
              <a:buChar char="q"/>
            </a:pPr>
            <a:r>
              <a:rPr lang="en-US" sz="1800" dirty="0" err="1">
                <a:solidFill>
                  <a:schemeClr val="tx1"/>
                </a:solidFill>
              </a:rPr>
              <a:t>Kislorodni</a:t>
            </a:r>
            <a:r>
              <a:rPr lang="en-US" sz="1800" dirty="0">
                <a:solidFill>
                  <a:schemeClr val="tx1"/>
                </a:solidFill>
              </a:rPr>
              <a:t> </a:t>
            </a:r>
            <a:r>
              <a:rPr lang="en-US" sz="1800" dirty="0" err="1">
                <a:solidFill>
                  <a:schemeClr val="tx1"/>
                </a:solidFill>
              </a:rPr>
              <a:t>o‘lchash</a:t>
            </a:r>
            <a:r>
              <a:rPr lang="en-US" sz="1800" dirty="0">
                <a:solidFill>
                  <a:schemeClr val="tx1"/>
                </a:solidFill>
              </a:rPr>
              <a:t> </a:t>
            </a:r>
            <a:r>
              <a:rPr lang="en-US" sz="1800" dirty="0" err="1">
                <a:solidFill>
                  <a:schemeClr val="tx1"/>
                </a:solidFill>
              </a:rPr>
              <a:t>ch</a:t>
            </a:r>
            <a:r>
              <a:rPr lang="ru-RU" sz="1800" dirty="0">
                <a:solidFill>
                  <a:schemeClr val="tx1"/>
                </a:solidFill>
              </a:rPr>
              <a:t>е</a:t>
            </a:r>
            <a:r>
              <a:rPr lang="en-US" sz="1800" dirty="0" err="1">
                <a:solidFill>
                  <a:schemeClr val="tx1"/>
                </a:solidFill>
              </a:rPr>
              <a:t>garalari</a:t>
            </a:r>
            <a:r>
              <a:rPr lang="en-US" sz="1800" dirty="0">
                <a:solidFill>
                  <a:schemeClr val="tx1"/>
                </a:solidFill>
              </a:rPr>
              <a:t> 0—0,5 </a:t>
            </a:r>
            <a:r>
              <a:rPr lang="en-US" sz="1800" dirty="0" err="1">
                <a:solidFill>
                  <a:schemeClr val="tx1"/>
                </a:solidFill>
              </a:rPr>
              <a:t>dan</a:t>
            </a:r>
            <a:r>
              <a:rPr lang="en-US" sz="1800" dirty="0">
                <a:solidFill>
                  <a:schemeClr val="tx1"/>
                </a:solidFill>
              </a:rPr>
              <a:t> 80— 100% </a:t>
            </a:r>
            <a:r>
              <a:rPr lang="en-US" sz="1800" dirty="0" err="1">
                <a:solidFill>
                  <a:schemeClr val="tx1"/>
                </a:solidFill>
              </a:rPr>
              <a:t>gacha</a:t>
            </a:r>
            <a:r>
              <a:rPr lang="en-US" sz="1800" dirty="0">
                <a:solidFill>
                  <a:schemeClr val="tx1"/>
                </a:solidFill>
              </a:rPr>
              <a:t>. </a:t>
            </a:r>
          </a:p>
          <a:p>
            <a:pPr marL="257175" indent="-257175" algn="just">
              <a:lnSpc>
                <a:spcPct val="150000"/>
              </a:lnSpc>
              <a:buFont typeface="Wingdings" panose="05000000000000000000" pitchFamily="2" charset="2"/>
              <a:buChar char="q"/>
            </a:pPr>
            <a:r>
              <a:rPr lang="en-US" sz="1800" dirty="0" err="1">
                <a:solidFill>
                  <a:schemeClr val="tx1"/>
                </a:solidFill>
              </a:rPr>
              <a:t>Asosiy</a:t>
            </a:r>
            <a:r>
              <a:rPr lang="en-US" sz="1800" dirty="0">
                <a:solidFill>
                  <a:schemeClr val="tx1"/>
                </a:solidFill>
              </a:rPr>
              <a:t> </a:t>
            </a:r>
            <a:r>
              <a:rPr lang="en-US" sz="1800" dirty="0" err="1">
                <a:solidFill>
                  <a:schemeClr val="tx1"/>
                </a:solidFill>
              </a:rPr>
              <a:t>xatolik</a:t>
            </a:r>
            <a:r>
              <a:rPr lang="en-US" sz="1800" dirty="0">
                <a:solidFill>
                  <a:schemeClr val="tx1"/>
                </a:solidFill>
              </a:rPr>
              <a:t> ±2 </a:t>
            </a:r>
            <a:r>
              <a:rPr lang="en-US" sz="1800" dirty="0" err="1">
                <a:solidFill>
                  <a:schemeClr val="tx1"/>
                </a:solidFill>
              </a:rPr>
              <a:t>dan</a:t>
            </a:r>
            <a:r>
              <a:rPr lang="en-US" sz="1800" dirty="0">
                <a:solidFill>
                  <a:schemeClr val="tx1"/>
                </a:solidFill>
              </a:rPr>
              <a:t> 10% </a:t>
            </a:r>
            <a:r>
              <a:rPr lang="en-US" sz="1800" dirty="0" err="1">
                <a:solidFill>
                  <a:schemeClr val="tx1"/>
                </a:solidFill>
              </a:rPr>
              <a:t>gacha</a:t>
            </a:r>
            <a:r>
              <a:rPr lang="en-US" sz="1800" dirty="0">
                <a:solidFill>
                  <a:schemeClr val="tx1"/>
                </a:solidFill>
              </a:rPr>
              <a:t> (</a:t>
            </a:r>
            <a:r>
              <a:rPr lang="en-US" sz="1800" dirty="0" err="1">
                <a:solidFill>
                  <a:schemeClr val="tx1"/>
                </a:solidFill>
              </a:rPr>
              <a:t>o‘lchash</a:t>
            </a:r>
            <a:r>
              <a:rPr lang="en-US" sz="1800" dirty="0">
                <a:solidFill>
                  <a:schemeClr val="tx1"/>
                </a:solidFill>
              </a:rPr>
              <a:t> </a:t>
            </a:r>
            <a:r>
              <a:rPr lang="en-US" sz="1800" dirty="0" err="1">
                <a:solidFill>
                  <a:schemeClr val="tx1"/>
                </a:solidFill>
              </a:rPr>
              <a:t>ch</a:t>
            </a:r>
            <a:r>
              <a:rPr lang="ru-RU" sz="1800" dirty="0">
                <a:solidFill>
                  <a:schemeClr val="tx1"/>
                </a:solidFill>
              </a:rPr>
              <a:t>е</a:t>
            </a:r>
            <a:r>
              <a:rPr lang="en-US" sz="1800" dirty="0" err="1">
                <a:solidFill>
                  <a:schemeClr val="tx1"/>
                </a:solidFill>
              </a:rPr>
              <a:t>garalariga</a:t>
            </a:r>
            <a:r>
              <a:rPr lang="en-US" sz="1800" dirty="0">
                <a:solidFill>
                  <a:schemeClr val="tx1"/>
                </a:solidFill>
              </a:rPr>
              <a:t> </a:t>
            </a:r>
            <a:r>
              <a:rPr lang="en-US" sz="1800" dirty="0" err="1">
                <a:solidFill>
                  <a:schemeClr val="tx1"/>
                </a:solidFill>
              </a:rPr>
              <a:t>qarab</a:t>
            </a:r>
            <a:r>
              <a:rPr lang="en-US" sz="1800" dirty="0">
                <a:solidFill>
                  <a:schemeClr val="tx1"/>
                </a:solidFill>
              </a:rPr>
              <a:t>). </a:t>
            </a:r>
          </a:p>
          <a:p>
            <a:pPr marL="257175" indent="-257175" algn="just">
              <a:lnSpc>
                <a:spcPct val="150000"/>
              </a:lnSpc>
              <a:buFont typeface="Wingdings" panose="05000000000000000000" pitchFamily="2" charset="2"/>
              <a:buChar char="q"/>
            </a:pPr>
            <a:r>
              <a:rPr lang="en-US" sz="1800" dirty="0" err="1">
                <a:solidFill>
                  <a:schemeClr val="tx1"/>
                </a:solidFill>
              </a:rPr>
              <a:t>Gaz</a:t>
            </a:r>
            <a:r>
              <a:rPr lang="en-US" sz="1800" dirty="0">
                <a:solidFill>
                  <a:schemeClr val="tx1"/>
                </a:solidFill>
              </a:rPr>
              <a:t> </a:t>
            </a:r>
            <a:r>
              <a:rPr lang="en-US" sz="1800" dirty="0" err="1">
                <a:solidFill>
                  <a:schemeClr val="tx1"/>
                </a:solidFill>
              </a:rPr>
              <a:t>aralashmasining</a:t>
            </a:r>
            <a:r>
              <a:rPr lang="en-US" sz="1800" dirty="0">
                <a:solidFill>
                  <a:schemeClr val="tx1"/>
                </a:solidFill>
              </a:rPr>
              <a:t> </a:t>
            </a:r>
            <a:r>
              <a:rPr lang="en-US" sz="1800" dirty="0" err="1">
                <a:solidFill>
                  <a:schemeClr val="tx1"/>
                </a:solidFill>
              </a:rPr>
              <a:t>hajmiy</a:t>
            </a:r>
            <a:r>
              <a:rPr lang="en-US" sz="1800" dirty="0">
                <a:solidFill>
                  <a:schemeClr val="tx1"/>
                </a:solidFill>
              </a:rPr>
              <a:t> </a:t>
            </a:r>
            <a:r>
              <a:rPr lang="en-US" sz="1800" dirty="0" err="1">
                <a:solidFill>
                  <a:schemeClr val="tx1"/>
                </a:solidFill>
              </a:rPr>
              <a:t>sarfi</a:t>
            </a:r>
            <a:r>
              <a:rPr lang="en-US" sz="1800" dirty="0">
                <a:solidFill>
                  <a:schemeClr val="tx1"/>
                </a:solidFill>
              </a:rPr>
              <a:t> 12 sm3/s, </a:t>
            </a:r>
          </a:p>
          <a:p>
            <a:pPr marL="257175" indent="-257175" algn="just">
              <a:lnSpc>
                <a:spcPct val="150000"/>
              </a:lnSpc>
              <a:buFont typeface="Wingdings" panose="05000000000000000000" pitchFamily="2" charset="2"/>
              <a:buChar char="q"/>
            </a:pPr>
            <a:r>
              <a:rPr lang="en-US" sz="1800" dirty="0" err="1">
                <a:solidFill>
                  <a:schemeClr val="tx1"/>
                </a:solidFill>
              </a:rPr>
              <a:t>Bosimi</a:t>
            </a:r>
            <a:r>
              <a:rPr lang="en-US" sz="1800" dirty="0">
                <a:solidFill>
                  <a:schemeClr val="tx1"/>
                </a:solidFill>
              </a:rPr>
              <a:t> 90—105 </a:t>
            </a:r>
            <a:r>
              <a:rPr lang="en-US" sz="1800" dirty="0" err="1">
                <a:solidFill>
                  <a:schemeClr val="tx1"/>
                </a:solidFill>
              </a:rPr>
              <a:t>kP</a:t>
            </a:r>
            <a:r>
              <a:rPr lang="ru-RU" sz="1800" dirty="0">
                <a:solidFill>
                  <a:schemeClr val="tx1"/>
                </a:solidFill>
              </a:rPr>
              <a:t>а. </a:t>
            </a:r>
            <a:endParaRPr lang="en-US" sz="1800" dirty="0">
              <a:solidFill>
                <a:schemeClr val="tx1"/>
              </a:solidFill>
            </a:endParaRPr>
          </a:p>
          <a:p>
            <a:pPr marL="257175" indent="-257175" algn="just">
              <a:lnSpc>
                <a:spcPct val="150000"/>
              </a:lnSpc>
              <a:buFont typeface="Wingdings" panose="05000000000000000000" pitchFamily="2" charset="2"/>
              <a:buChar char="q"/>
            </a:pPr>
            <a:r>
              <a:rPr lang="en-US" sz="1800" dirty="0" err="1">
                <a:solidFill>
                  <a:schemeClr val="tx1"/>
                </a:solidFill>
              </a:rPr>
              <a:t>O‘lchash</a:t>
            </a:r>
            <a:r>
              <a:rPr lang="en-US" sz="1800" dirty="0">
                <a:solidFill>
                  <a:schemeClr val="tx1"/>
                </a:solidFill>
              </a:rPr>
              <a:t> </a:t>
            </a:r>
            <a:r>
              <a:rPr lang="en-US" sz="1800" dirty="0" err="1">
                <a:solidFill>
                  <a:schemeClr val="tx1"/>
                </a:solidFill>
              </a:rPr>
              <a:t>vaqti</a:t>
            </a:r>
            <a:r>
              <a:rPr lang="en-US" sz="1800" dirty="0">
                <a:solidFill>
                  <a:schemeClr val="tx1"/>
                </a:solidFill>
              </a:rPr>
              <a:t> 120 s. </a:t>
            </a:r>
          </a:p>
          <a:p>
            <a:pPr marL="257175" indent="-257175" algn="just">
              <a:lnSpc>
                <a:spcPct val="150000"/>
              </a:lnSpc>
              <a:buFont typeface="Wingdings" panose="05000000000000000000" pitchFamily="2" charset="2"/>
              <a:buChar char="q"/>
            </a:pPr>
            <a:r>
              <a:rPr lang="en-US" sz="1800" dirty="0" err="1">
                <a:solidFill>
                  <a:schemeClr val="tx1"/>
                </a:solidFill>
              </a:rPr>
              <a:t>Chiqish</a:t>
            </a:r>
            <a:r>
              <a:rPr lang="en-US" sz="1800" dirty="0">
                <a:solidFill>
                  <a:schemeClr val="tx1"/>
                </a:solidFill>
              </a:rPr>
              <a:t> </a:t>
            </a:r>
            <a:r>
              <a:rPr lang="en-US" sz="1800" dirty="0" err="1">
                <a:solidFill>
                  <a:schemeClr val="tx1"/>
                </a:solidFill>
              </a:rPr>
              <a:t>signallari</a:t>
            </a:r>
            <a:r>
              <a:rPr lang="en-US" sz="1800" dirty="0">
                <a:solidFill>
                  <a:schemeClr val="tx1"/>
                </a:solidFill>
              </a:rPr>
              <a:t> 0-5 m</a:t>
            </a:r>
            <a:r>
              <a:rPr lang="ru-RU" sz="1800" dirty="0">
                <a:solidFill>
                  <a:schemeClr val="tx1"/>
                </a:solidFill>
              </a:rPr>
              <a:t>А, 0—100 </a:t>
            </a:r>
            <a:r>
              <a:rPr lang="en-US" sz="1800" dirty="0">
                <a:solidFill>
                  <a:schemeClr val="tx1"/>
                </a:solidFill>
              </a:rPr>
              <a:t>mV.</a:t>
            </a:r>
          </a:p>
        </p:txBody>
      </p:sp>
      <p:sp>
        <p:nvSpPr>
          <p:cNvPr id="3" name="10-конечная звезда 3">
            <a:extLst>
              <a:ext uri="{FF2B5EF4-FFF2-40B4-BE49-F238E27FC236}">
                <a16:creationId xmlns:a16="http://schemas.microsoft.com/office/drawing/2014/main" id="{5301C9A4-34A2-4722-A8A1-0C9695BC6943}"/>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17</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8486259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Газоанализатор оптико-абсорбционный ОАС-3750-3"/>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ru-RU" sz="1800"/>
          </a:p>
        </p:txBody>
      </p:sp>
      <p:pic>
        <p:nvPicPr>
          <p:cNvPr id="1946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4681" y="1099423"/>
            <a:ext cx="5541980" cy="2585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ая выноска 2"/>
          <p:cNvSpPr/>
          <p:nvPr/>
        </p:nvSpPr>
        <p:spPr>
          <a:xfrm>
            <a:off x="150752" y="4330217"/>
            <a:ext cx="8352949" cy="1885950"/>
          </a:xfrm>
          <a:prstGeom prst="wedgeRectCallout">
            <a:avLst>
              <a:gd name="adj1" fmla="val 47787"/>
              <a:gd name="adj2" fmla="val -88910"/>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dirty="0">
                <a:solidFill>
                  <a:schemeClr val="tx1"/>
                </a:solidFill>
              </a:rPr>
              <a:t>	</a:t>
            </a:r>
            <a:r>
              <a:rPr lang="uz-Cyrl-UZ" sz="1800" dirty="0">
                <a:solidFill>
                  <a:schemeClr val="tx1"/>
                </a:solidFill>
              </a:rPr>
              <a:t>Optik gaz analizatorlarida optik zichlik, sindirish koeffitsiеnti va boshqa optik xossalarning tеkshirilayotgan komponеnt kontsеntratsiyasiga bog‘liqligidan foydalaniladi. Elеktromagnit nurlanish jadalligining pasayishi yoki nurlanish oqimining tеkshirilayotgan gaz spеktorining infraqizil, ultrabinafsha yoki ko‘rinadigan qismlaridagi </a:t>
            </a:r>
            <a:r>
              <a:rPr lang="uz-Cyrl-UZ" sz="1800" b="1" dirty="0">
                <a:solidFill>
                  <a:schemeClr val="tx1"/>
                </a:solidFill>
              </a:rPr>
              <a:t>yutilishini o‘lchash</a:t>
            </a:r>
            <a:r>
              <a:rPr lang="uz-Cyrl-UZ" sz="1800" dirty="0">
                <a:solidFill>
                  <a:schemeClr val="tx1"/>
                </a:solidFill>
              </a:rPr>
              <a:t>ga asoslangan </a:t>
            </a:r>
            <a:r>
              <a:rPr lang="uz-Cyrl-UZ" sz="1800" b="1" dirty="0">
                <a:solidFill>
                  <a:schemeClr val="tx1"/>
                </a:solidFill>
              </a:rPr>
              <a:t>absorbtsion-optik usul</a:t>
            </a:r>
            <a:r>
              <a:rPr lang="uz-Cyrl-UZ" sz="1800" dirty="0">
                <a:solidFill>
                  <a:schemeClr val="tx1"/>
                </a:solidFill>
              </a:rPr>
              <a:t> ko‘proq tarqalgan.</a:t>
            </a:r>
            <a:endParaRPr lang="ru-RU" sz="1800" dirty="0">
              <a:solidFill>
                <a:schemeClr val="tx1"/>
              </a:solidFill>
            </a:endParaRPr>
          </a:p>
        </p:txBody>
      </p:sp>
      <p:sp>
        <p:nvSpPr>
          <p:cNvPr id="6" name="Скругленный прямоугольник 5"/>
          <p:cNvSpPr/>
          <p:nvPr/>
        </p:nvSpPr>
        <p:spPr>
          <a:xfrm>
            <a:off x="447339" y="518181"/>
            <a:ext cx="3038000" cy="777240"/>
          </a:xfrm>
          <a:prstGeom prst="roundRect">
            <a:avLst/>
          </a:prstGeom>
          <a:solidFill>
            <a:srgbClr val="EEF8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A</a:t>
            </a:r>
            <a:r>
              <a:rPr lang="uz-Cyrl-UZ" b="1" dirty="0">
                <a:solidFill>
                  <a:schemeClr val="tx1"/>
                </a:solidFill>
              </a:rPr>
              <a:t>bsorbsion-optik </a:t>
            </a:r>
            <a:r>
              <a:rPr lang="en-US" b="1" dirty="0" err="1">
                <a:solidFill>
                  <a:schemeClr val="tx1"/>
                </a:solidFill>
              </a:rPr>
              <a:t>gaz</a:t>
            </a:r>
            <a:r>
              <a:rPr lang="en-US" b="1" dirty="0">
                <a:solidFill>
                  <a:schemeClr val="tx1"/>
                </a:solidFill>
              </a:rPr>
              <a:t> </a:t>
            </a:r>
            <a:r>
              <a:rPr lang="en-US" b="1" dirty="0" err="1">
                <a:solidFill>
                  <a:schemeClr val="tx1"/>
                </a:solidFill>
              </a:rPr>
              <a:t>analizator</a:t>
            </a:r>
            <a:endParaRPr lang="ru-RU" dirty="0"/>
          </a:p>
        </p:txBody>
      </p:sp>
      <p:sp>
        <p:nvSpPr>
          <p:cNvPr id="4" name="Прямоугольник 3">
            <a:extLst>
              <a:ext uri="{FF2B5EF4-FFF2-40B4-BE49-F238E27FC236}">
                <a16:creationId xmlns:a16="http://schemas.microsoft.com/office/drawing/2014/main" id="{2655D64D-79D6-4E58-8157-A68A69A81C7E}"/>
              </a:ext>
            </a:extLst>
          </p:cNvPr>
          <p:cNvSpPr/>
          <p:nvPr/>
        </p:nvSpPr>
        <p:spPr>
          <a:xfrm>
            <a:off x="665694" y="3545720"/>
            <a:ext cx="7323063" cy="461665"/>
          </a:xfrm>
          <a:prstGeom prst="rect">
            <a:avLst/>
          </a:prstGeom>
        </p:spPr>
        <p:txBody>
          <a:bodyPr wrap="square">
            <a:spAutoFit/>
          </a:bodyPr>
          <a:lstStyle/>
          <a:p>
            <a:r>
              <a:rPr lang="en-US" sz="1200" dirty="0"/>
              <a:t>Fig. 4. “Absorption-optical gas analyzer” prompt, </a:t>
            </a:r>
            <a:r>
              <a:rPr lang="en-US" sz="1200" dirty="0" err="1"/>
              <a:t>Granat</a:t>
            </a:r>
            <a:r>
              <a:rPr lang="en-US" sz="1200" dirty="0"/>
              <a:t>-Gas, Granat-Gas.ru, 2021</a:t>
            </a:r>
            <a:endParaRPr lang="ru-RU" sz="1200" dirty="0"/>
          </a:p>
          <a:p>
            <a:r>
              <a:rPr lang="en-US" sz="1200" dirty="0"/>
              <a:t>https://granat-gas.ru/images/devices/oas-3750-3.jpg</a:t>
            </a:r>
            <a:endParaRPr lang="ru-RU" sz="1200" dirty="0"/>
          </a:p>
        </p:txBody>
      </p:sp>
      <p:sp>
        <p:nvSpPr>
          <p:cNvPr id="7" name="10-конечная звезда 3">
            <a:extLst>
              <a:ext uri="{FF2B5EF4-FFF2-40B4-BE49-F238E27FC236}">
                <a16:creationId xmlns:a16="http://schemas.microsoft.com/office/drawing/2014/main" id="{F1CCF576-89FF-4D85-8441-0A4AB36A7FC7}"/>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18</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286031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085850" y="1040130"/>
            <a:ext cx="6537960" cy="754380"/>
          </a:xfrm>
          <a:prstGeom prst="roundRect">
            <a:avLst/>
          </a:prstGeom>
          <a:solidFill>
            <a:srgbClr val="EEF88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A</a:t>
            </a:r>
            <a:r>
              <a:rPr lang="uz-Cyrl-UZ" sz="2000" b="1" dirty="0">
                <a:solidFill>
                  <a:schemeClr val="tx1"/>
                </a:solidFill>
              </a:rPr>
              <a:t>bsorbtsion-optik </a:t>
            </a:r>
            <a:r>
              <a:rPr lang="en-US" sz="2000" b="1" dirty="0" err="1">
                <a:solidFill>
                  <a:schemeClr val="tx1"/>
                </a:solidFill>
              </a:rPr>
              <a:t>gaz</a:t>
            </a:r>
            <a:r>
              <a:rPr lang="en-US" sz="2000" b="1" dirty="0">
                <a:solidFill>
                  <a:schemeClr val="tx1"/>
                </a:solidFill>
              </a:rPr>
              <a:t> </a:t>
            </a:r>
            <a:r>
              <a:rPr lang="en-US" sz="2000" b="1" dirty="0" err="1">
                <a:solidFill>
                  <a:schemeClr val="tx1"/>
                </a:solidFill>
              </a:rPr>
              <a:t>analizator</a:t>
            </a:r>
            <a:r>
              <a:rPr lang="en-US" sz="2000" b="1" dirty="0">
                <a:solidFill>
                  <a:schemeClr val="tx1"/>
                </a:solidFill>
              </a:rPr>
              <a:t> </a:t>
            </a:r>
            <a:r>
              <a:rPr lang="en-US" sz="2000" b="1" dirty="0" err="1">
                <a:solidFill>
                  <a:schemeClr val="tx1"/>
                </a:solidFill>
              </a:rPr>
              <a:t>kompon</a:t>
            </a:r>
            <a:r>
              <a:rPr lang="ru-RU" sz="2000" b="1" dirty="0">
                <a:solidFill>
                  <a:schemeClr val="tx1"/>
                </a:solidFill>
              </a:rPr>
              <a:t>е</a:t>
            </a:r>
            <a:r>
              <a:rPr lang="en-US" sz="2000" b="1" dirty="0" err="1">
                <a:solidFill>
                  <a:schemeClr val="tx1"/>
                </a:solidFill>
              </a:rPr>
              <a:t>nt</a:t>
            </a:r>
            <a:r>
              <a:rPr lang="en-US" sz="2000" b="1" dirty="0">
                <a:solidFill>
                  <a:schemeClr val="tx1"/>
                </a:solidFill>
              </a:rPr>
              <a:t> </a:t>
            </a:r>
            <a:r>
              <a:rPr lang="en-US" sz="2000" b="1" dirty="0" err="1">
                <a:solidFill>
                  <a:schemeClr val="tx1"/>
                </a:solidFill>
              </a:rPr>
              <a:t>turiga</a:t>
            </a:r>
            <a:r>
              <a:rPr lang="en-US" sz="2000" b="1" dirty="0">
                <a:solidFill>
                  <a:schemeClr val="tx1"/>
                </a:solidFill>
              </a:rPr>
              <a:t> </a:t>
            </a:r>
            <a:r>
              <a:rPr lang="en-US" sz="2000" b="1" dirty="0" err="1">
                <a:solidFill>
                  <a:schemeClr val="tx1"/>
                </a:solidFill>
              </a:rPr>
              <a:t>qarab</a:t>
            </a:r>
            <a:r>
              <a:rPr lang="en-US" sz="2000" b="1" dirty="0">
                <a:solidFill>
                  <a:schemeClr val="tx1"/>
                </a:solidFill>
              </a:rPr>
              <a:t> </a:t>
            </a:r>
            <a:r>
              <a:rPr lang="en-US" sz="2000" b="1" dirty="0" err="1">
                <a:solidFill>
                  <a:schemeClr val="tx1"/>
                </a:solidFill>
              </a:rPr>
              <a:t>turli</a:t>
            </a:r>
            <a:r>
              <a:rPr lang="en-US" sz="2000" b="1" dirty="0">
                <a:solidFill>
                  <a:schemeClr val="tx1"/>
                </a:solidFill>
              </a:rPr>
              <a:t> </a:t>
            </a:r>
            <a:r>
              <a:rPr lang="en-US" sz="2000" b="1" dirty="0" err="1">
                <a:solidFill>
                  <a:schemeClr val="tx1"/>
                </a:solidFill>
              </a:rPr>
              <a:t>nurlanishdan</a:t>
            </a:r>
            <a:r>
              <a:rPr lang="en-US" sz="2000" b="1" dirty="0">
                <a:solidFill>
                  <a:schemeClr val="tx1"/>
                </a:solidFill>
              </a:rPr>
              <a:t> </a:t>
            </a:r>
            <a:r>
              <a:rPr lang="en-US" sz="2000" b="1" dirty="0" err="1">
                <a:solidFill>
                  <a:schemeClr val="tx1"/>
                </a:solidFill>
              </a:rPr>
              <a:t>foydalaniladi</a:t>
            </a:r>
            <a:endParaRPr lang="ru-RU" sz="2000" dirty="0"/>
          </a:p>
        </p:txBody>
      </p:sp>
      <p:sp>
        <p:nvSpPr>
          <p:cNvPr id="3" name="Стрелка вниз 2"/>
          <p:cNvSpPr/>
          <p:nvPr/>
        </p:nvSpPr>
        <p:spPr>
          <a:xfrm>
            <a:off x="1337310" y="1828800"/>
            <a:ext cx="765810" cy="7772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4" name="Скругленный прямоугольник 3"/>
          <p:cNvSpPr/>
          <p:nvPr/>
        </p:nvSpPr>
        <p:spPr>
          <a:xfrm>
            <a:off x="297180" y="3194685"/>
            <a:ext cx="3017520" cy="101727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100" dirty="0">
                <a:solidFill>
                  <a:schemeClr val="tx1"/>
                </a:solidFill>
              </a:rPr>
              <a:t>Vodorod, ammiak, mеtan kabi gazlar </a:t>
            </a:r>
            <a:r>
              <a:rPr lang="uz-Cyrl-UZ" sz="2100" b="1" dirty="0">
                <a:solidFill>
                  <a:schemeClr val="tx1"/>
                </a:solidFill>
              </a:rPr>
              <a:t>infraqizil nurlar</a:t>
            </a:r>
            <a:endParaRPr lang="ru-RU" sz="2100" b="1" dirty="0">
              <a:solidFill>
                <a:schemeClr val="tx1"/>
              </a:solidFill>
            </a:endParaRPr>
          </a:p>
        </p:txBody>
      </p:sp>
      <p:sp>
        <p:nvSpPr>
          <p:cNvPr id="5" name="Скругленный прямоугольник 4"/>
          <p:cNvSpPr/>
          <p:nvPr/>
        </p:nvSpPr>
        <p:spPr>
          <a:xfrm>
            <a:off x="5280660" y="3206115"/>
            <a:ext cx="3017520" cy="10172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err="1">
                <a:solidFill>
                  <a:schemeClr val="tx1"/>
                </a:solidFill>
              </a:rPr>
              <a:t>xlor</a:t>
            </a:r>
            <a:r>
              <a:rPr lang="en-US" sz="2100" dirty="0">
                <a:solidFill>
                  <a:schemeClr val="tx1"/>
                </a:solidFill>
              </a:rPr>
              <a:t>, </a:t>
            </a:r>
            <a:r>
              <a:rPr lang="en-US" sz="2100" dirty="0" err="1">
                <a:solidFill>
                  <a:schemeClr val="tx1"/>
                </a:solidFill>
              </a:rPr>
              <a:t>ozon</a:t>
            </a:r>
            <a:r>
              <a:rPr lang="en-US" sz="2100" dirty="0">
                <a:solidFill>
                  <a:schemeClr val="tx1"/>
                </a:solidFill>
              </a:rPr>
              <a:t>, </a:t>
            </a:r>
            <a:r>
              <a:rPr lang="en-US" sz="2100" dirty="0" err="1">
                <a:solidFill>
                  <a:schemeClr val="tx1"/>
                </a:solidFill>
              </a:rPr>
              <a:t>simob</a:t>
            </a:r>
            <a:r>
              <a:rPr lang="en-US" sz="2100" dirty="0">
                <a:solidFill>
                  <a:schemeClr val="tx1"/>
                </a:solidFill>
              </a:rPr>
              <a:t> </a:t>
            </a:r>
            <a:r>
              <a:rPr lang="en-US" sz="2100" dirty="0" err="1">
                <a:solidFill>
                  <a:schemeClr val="tx1"/>
                </a:solidFill>
              </a:rPr>
              <a:t>bug‘lari</a:t>
            </a:r>
            <a:r>
              <a:rPr lang="en-US" sz="2100" dirty="0">
                <a:solidFill>
                  <a:schemeClr val="tx1"/>
                </a:solidFill>
              </a:rPr>
              <a:t> </a:t>
            </a:r>
            <a:r>
              <a:rPr lang="en-US" sz="2100" dirty="0" err="1">
                <a:solidFill>
                  <a:schemeClr val="tx1"/>
                </a:solidFill>
              </a:rPr>
              <a:t>esa</a:t>
            </a:r>
            <a:r>
              <a:rPr lang="en-US" sz="2100" dirty="0">
                <a:solidFill>
                  <a:schemeClr val="tx1"/>
                </a:solidFill>
              </a:rPr>
              <a:t> </a:t>
            </a:r>
            <a:r>
              <a:rPr lang="en-US" sz="2100" b="1" dirty="0" err="1">
                <a:solidFill>
                  <a:schemeClr val="tx1"/>
                </a:solidFill>
              </a:rPr>
              <a:t>ultrabinafsha</a:t>
            </a:r>
            <a:r>
              <a:rPr lang="en-US" sz="2100" b="1" dirty="0">
                <a:solidFill>
                  <a:schemeClr val="tx1"/>
                </a:solidFill>
              </a:rPr>
              <a:t> </a:t>
            </a:r>
            <a:r>
              <a:rPr lang="en-US" sz="2100" b="1" dirty="0" err="1">
                <a:solidFill>
                  <a:schemeClr val="tx1"/>
                </a:solidFill>
              </a:rPr>
              <a:t>nurlar</a:t>
            </a:r>
            <a:endParaRPr lang="ru-RU" sz="2100" b="1" dirty="0">
              <a:solidFill>
                <a:schemeClr val="tx1"/>
              </a:solidFill>
            </a:endParaRPr>
          </a:p>
        </p:txBody>
      </p:sp>
      <p:sp>
        <p:nvSpPr>
          <p:cNvPr id="6" name="Стрелка вниз 5"/>
          <p:cNvSpPr/>
          <p:nvPr/>
        </p:nvSpPr>
        <p:spPr>
          <a:xfrm>
            <a:off x="6503670" y="1828800"/>
            <a:ext cx="765810" cy="7772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7" name="Прямоугольник 6"/>
          <p:cNvSpPr/>
          <p:nvPr/>
        </p:nvSpPr>
        <p:spPr>
          <a:xfrm>
            <a:off x="3841348" y="3194685"/>
            <a:ext cx="1007007" cy="461665"/>
          </a:xfrm>
          <a:prstGeom prst="rect">
            <a:avLst/>
          </a:prstGeom>
          <a:solidFill>
            <a:schemeClr val="bg1"/>
          </a:solidFill>
          <a:ln w="28575">
            <a:solidFill>
              <a:schemeClr val="accent1"/>
            </a:solidFill>
          </a:ln>
        </p:spPr>
        <p:txBody>
          <a:bodyPr wrap="none">
            <a:spAutoFit/>
          </a:bodyPr>
          <a:lstStyle/>
          <a:p>
            <a:r>
              <a:rPr lang="en-US" dirty="0" err="1"/>
              <a:t>yutadi</a:t>
            </a:r>
            <a:endParaRPr lang="ru-RU" dirty="0"/>
          </a:p>
        </p:txBody>
      </p:sp>
      <p:sp>
        <p:nvSpPr>
          <p:cNvPr id="8" name="Скругленный прямоугольник 7"/>
          <p:cNvSpPr/>
          <p:nvPr/>
        </p:nvSpPr>
        <p:spPr>
          <a:xfrm>
            <a:off x="1040130" y="2606040"/>
            <a:ext cx="1371600" cy="58293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800" b="1" dirty="0">
                <a:solidFill>
                  <a:schemeClr val="tx1"/>
                </a:solidFill>
              </a:rPr>
              <a:t>infraqizil nurlar</a:t>
            </a:r>
            <a:endParaRPr lang="ru-RU" sz="1800" dirty="0"/>
          </a:p>
        </p:txBody>
      </p:sp>
      <p:sp>
        <p:nvSpPr>
          <p:cNvPr id="9" name="Скругленный прямоугольник 8"/>
          <p:cNvSpPr/>
          <p:nvPr/>
        </p:nvSpPr>
        <p:spPr>
          <a:xfrm>
            <a:off x="6046470" y="2611755"/>
            <a:ext cx="1765890" cy="58293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solidFill>
                  <a:schemeClr val="tx1"/>
                </a:solidFill>
              </a:rPr>
              <a:t>ultrabinafsha</a:t>
            </a:r>
            <a:r>
              <a:rPr lang="en-US" sz="1800" b="1" dirty="0">
                <a:solidFill>
                  <a:schemeClr val="tx1"/>
                </a:solidFill>
              </a:rPr>
              <a:t> </a:t>
            </a:r>
            <a:r>
              <a:rPr lang="en-US" sz="1800" b="1" dirty="0" err="1">
                <a:solidFill>
                  <a:schemeClr val="tx1"/>
                </a:solidFill>
              </a:rPr>
              <a:t>nurlar</a:t>
            </a:r>
            <a:endParaRPr lang="ru-RU" sz="1800" dirty="0"/>
          </a:p>
        </p:txBody>
      </p:sp>
      <p:sp>
        <p:nvSpPr>
          <p:cNvPr id="10" name="Прямоугольная выноска 9"/>
          <p:cNvSpPr/>
          <p:nvPr/>
        </p:nvSpPr>
        <p:spPr>
          <a:xfrm>
            <a:off x="102870" y="4400550"/>
            <a:ext cx="4069080" cy="1428750"/>
          </a:xfrm>
          <a:prstGeom prst="wedgeRectCallout">
            <a:avLst>
              <a:gd name="adj1" fmla="val -45521"/>
              <a:gd name="adj2" fmla="val -63690"/>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a:solidFill>
                  <a:schemeClr val="tx1"/>
                </a:solidFill>
              </a:rPr>
              <a:t>Spеktrning</a:t>
            </a:r>
            <a:r>
              <a:rPr lang="en-US" sz="1800" dirty="0">
                <a:solidFill>
                  <a:schemeClr val="tx1"/>
                </a:solidFill>
              </a:rPr>
              <a:t> </a:t>
            </a:r>
            <a:r>
              <a:rPr lang="en-US" sz="1800" b="1" dirty="0" err="1">
                <a:solidFill>
                  <a:schemeClr val="tx1"/>
                </a:solidFill>
              </a:rPr>
              <a:t>infraqizil</a:t>
            </a:r>
            <a:r>
              <a:rPr lang="en-US" sz="1800" b="1" dirty="0">
                <a:solidFill>
                  <a:schemeClr val="tx1"/>
                </a:solidFill>
              </a:rPr>
              <a:t> </a:t>
            </a:r>
            <a:r>
              <a:rPr lang="en-US" sz="1800" b="1" dirty="0" err="1">
                <a:solidFill>
                  <a:schemeClr val="tx1"/>
                </a:solidFill>
              </a:rPr>
              <a:t>sohasi</a:t>
            </a:r>
            <a:r>
              <a:rPr lang="en-US" sz="1800" dirty="0" err="1">
                <a:solidFill>
                  <a:schemeClr val="tx1"/>
                </a:solidFill>
              </a:rPr>
              <a:t>da</a:t>
            </a:r>
            <a:r>
              <a:rPr lang="en-US" sz="1800" dirty="0">
                <a:solidFill>
                  <a:schemeClr val="tx1"/>
                </a:solidFill>
              </a:rPr>
              <a:t> </a:t>
            </a:r>
            <a:r>
              <a:rPr lang="en-US" sz="1800" dirty="0" err="1">
                <a:solidFill>
                  <a:schemeClr val="tx1"/>
                </a:solidFill>
              </a:rPr>
              <a:t>ishlaydigan</a:t>
            </a:r>
            <a:r>
              <a:rPr lang="en-US" sz="1800" dirty="0">
                <a:solidFill>
                  <a:schemeClr val="tx1"/>
                </a:solidFill>
              </a:rPr>
              <a:t> </a:t>
            </a:r>
            <a:r>
              <a:rPr lang="en-US" sz="1800" dirty="0" err="1">
                <a:solidFill>
                  <a:schemeClr val="tx1"/>
                </a:solidFill>
              </a:rPr>
              <a:t>gaz</a:t>
            </a:r>
            <a:r>
              <a:rPr lang="en-US" sz="1800" dirty="0">
                <a:solidFill>
                  <a:schemeClr val="tx1"/>
                </a:solidFill>
              </a:rPr>
              <a:t> </a:t>
            </a:r>
            <a:r>
              <a:rPr lang="en-US" sz="1800" dirty="0" err="1">
                <a:solidFill>
                  <a:schemeClr val="tx1"/>
                </a:solidFill>
              </a:rPr>
              <a:t>analizatorlarida</a:t>
            </a:r>
            <a:r>
              <a:rPr lang="en-US" sz="1800" dirty="0">
                <a:solidFill>
                  <a:schemeClr val="tx1"/>
                </a:solidFill>
              </a:rPr>
              <a:t> </a:t>
            </a:r>
            <a:r>
              <a:rPr lang="en-US" sz="1800" dirty="0" err="1">
                <a:solidFill>
                  <a:schemeClr val="tx1"/>
                </a:solidFill>
              </a:rPr>
              <a:t>nurlatkichlar</a:t>
            </a:r>
            <a:r>
              <a:rPr lang="en-US" sz="1800" dirty="0">
                <a:solidFill>
                  <a:schemeClr val="tx1"/>
                </a:solidFill>
              </a:rPr>
              <a:t> </a:t>
            </a:r>
            <a:r>
              <a:rPr lang="en-US" sz="1800" dirty="0" err="1">
                <a:solidFill>
                  <a:schemeClr val="tx1"/>
                </a:solidFill>
              </a:rPr>
              <a:t>sifatida</a:t>
            </a:r>
            <a:r>
              <a:rPr lang="en-US" sz="1800" dirty="0">
                <a:solidFill>
                  <a:schemeClr val="tx1"/>
                </a:solidFill>
              </a:rPr>
              <a:t> 700—800°C </a:t>
            </a:r>
            <a:r>
              <a:rPr lang="en-US" sz="1800" dirty="0" err="1">
                <a:solidFill>
                  <a:schemeClr val="tx1"/>
                </a:solidFill>
              </a:rPr>
              <a:t>gacha</a:t>
            </a:r>
            <a:r>
              <a:rPr lang="en-US" sz="1800" dirty="0">
                <a:solidFill>
                  <a:schemeClr val="tx1"/>
                </a:solidFill>
              </a:rPr>
              <a:t> </a:t>
            </a:r>
            <a:r>
              <a:rPr lang="en-US" sz="1800" dirty="0" err="1">
                <a:solidFill>
                  <a:schemeClr val="tx1"/>
                </a:solidFill>
              </a:rPr>
              <a:t>qizdirilgan</a:t>
            </a:r>
            <a:r>
              <a:rPr lang="en-US" sz="1800" dirty="0">
                <a:solidFill>
                  <a:schemeClr val="tx1"/>
                </a:solidFill>
              </a:rPr>
              <a:t> sim </a:t>
            </a:r>
            <a:r>
              <a:rPr lang="en-US" sz="1800" dirty="0" err="1">
                <a:solidFill>
                  <a:schemeClr val="tx1"/>
                </a:solidFill>
              </a:rPr>
              <a:t>spirallaridan</a:t>
            </a:r>
            <a:r>
              <a:rPr lang="en-US" sz="1800" dirty="0">
                <a:solidFill>
                  <a:schemeClr val="tx1"/>
                </a:solidFill>
              </a:rPr>
              <a:t> </a:t>
            </a:r>
            <a:r>
              <a:rPr lang="en-US" sz="1800" dirty="0" err="1">
                <a:solidFill>
                  <a:schemeClr val="tx1"/>
                </a:solidFill>
              </a:rPr>
              <a:t>foydalaniladi</a:t>
            </a:r>
            <a:endParaRPr lang="ru-RU" sz="1800" dirty="0">
              <a:solidFill>
                <a:schemeClr val="tx1"/>
              </a:solidFill>
            </a:endParaRPr>
          </a:p>
        </p:txBody>
      </p:sp>
      <p:sp>
        <p:nvSpPr>
          <p:cNvPr id="11" name="Прямоугольная выноска 10"/>
          <p:cNvSpPr/>
          <p:nvPr/>
        </p:nvSpPr>
        <p:spPr>
          <a:xfrm>
            <a:off x="4503420" y="4411980"/>
            <a:ext cx="4480560" cy="1417320"/>
          </a:xfrm>
          <a:prstGeom prst="wedgeRectCallout">
            <a:avLst>
              <a:gd name="adj1" fmla="val 35601"/>
              <a:gd name="adj2" fmla="val -68953"/>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a:solidFill>
                  <a:schemeClr val="tx1"/>
                </a:solidFill>
              </a:rPr>
              <a:t>Sp</a:t>
            </a:r>
            <a:r>
              <a:rPr lang="ru-RU" sz="1800" dirty="0">
                <a:solidFill>
                  <a:schemeClr val="tx1"/>
                </a:solidFill>
              </a:rPr>
              <a:t>е</a:t>
            </a:r>
            <a:r>
              <a:rPr lang="en-US" sz="1800" dirty="0" err="1">
                <a:solidFill>
                  <a:schemeClr val="tx1"/>
                </a:solidFill>
              </a:rPr>
              <a:t>ktrning</a:t>
            </a:r>
            <a:r>
              <a:rPr lang="en-US" sz="1800" dirty="0">
                <a:solidFill>
                  <a:schemeClr val="tx1"/>
                </a:solidFill>
              </a:rPr>
              <a:t> </a:t>
            </a:r>
            <a:r>
              <a:rPr lang="en-US" sz="1800" b="1" dirty="0" err="1">
                <a:solidFill>
                  <a:schemeClr val="tx1"/>
                </a:solidFill>
              </a:rPr>
              <a:t>ultrabinafsha</a:t>
            </a:r>
            <a:r>
              <a:rPr lang="en-US" sz="1800" b="1" dirty="0">
                <a:solidFill>
                  <a:schemeClr val="tx1"/>
                </a:solidFill>
              </a:rPr>
              <a:t> </a:t>
            </a:r>
            <a:r>
              <a:rPr lang="en-US" sz="1800" b="1" dirty="0" err="1">
                <a:solidFill>
                  <a:schemeClr val="tx1"/>
                </a:solidFill>
              </a:rPr>
              <a:t>sohasi</a:t>
            </a:r>
            <a:r>
              <a:rPr lang="en-US" sz="1800" dirty="0" err="1">
                <a:solidFill>
                  <a:schemeClr val="tx1"/>
                </a:solidFill>
              </a:rPr>
              <a:t>da</a:t>
            </a:r>
            <a:r>
              <a:rPr lang="en-US" sz="1800" dirty="0">
                <a:solidFill>
                  <a:schemeClr val="tx1"/>
                </a:solidFill>
              </a:rPr>
              <a:t> </a:t>
            </a:r>
            <a:r>
              <a:rPr lang="en-US" sz="1800" dirty="0" err="1">
                <a:solidFill>
                  <a:schemeClr val="tx1"/>
                </a:solidFill>
              </a:rPr>
              <a:t>ishlaydigan</a:t>
            </a:r>
            <a:r>
              <a:rPr lang="en-US" sz="1800" dirty="0">
                <a:solidFill>
                  <a:schemeClr val="tx1"/>
                </a:solidFill>
              </a:rPr>
              <a:t> </a:t>
            </a:r>
            <a:r>
              <a:rPr lang="en-US" sz="1800" dirty="0" err="1">
                <a:solidFill>
                  <a:schemeClr val="tx1"/>
                </a:solidFill>
              </a:rPr>
              <a:t>gaz</a:t>
            </a:r>
            <a:r>
              <a:rPr lang="en-US" sz="1800" dirty="0">
                <a:solidFill>
                  <a:schemeClr val="tx1"/>
                </a:solidFill>
              </a:rPr>
              <a:t> </a:t>
            </a:r>
            <a:r>
              <a:rPr lang="en-US" sz="1800" dirty="0" err="1">
                <a:solidFill>
                  <a:schemeClr val="tx1"/>
                </a:solidFill>
              </a:rPr>
              <a:t>analizatorlarida</a:t>
            </a:r>
            <a:r>
              <a:rPr lang="en-US" sz="1800" dirty="0">
                <a:solidFill>
                  <a:schemeClr val="tx1"/>
                </a:solidFill>
              </a:rPr>
              <a:t> </a:t>
            </a:r>
            <a:r>
              <a:rPr lang="en-US" sz="1800" dirty="0" err="1">
                <a:solidFill>
                  <a:schemeClr val="tx1"/>
                </a:solidFill>
              </a:rPr>
              <a:t>esa</a:t>
            </a:r>
            <a:r>
              <a:rPr lang="en-US" sz="1800" dirty="0">
                <a:solidFill>
                  <a:schemeClr val="tx1"/>
                </a:solidFill>
              </a:rPr>
              <a:t> </a:t>
            </a:r>
            <a:r>
              <a:rPr lang="en-US" sz="1800" dirty="0" err="1">
                <a:solidFill>
                  <a:schemeClr val="tx1"/>
                </a:solidFill>
              </a:rPr>
              <a:t>gaz</a:t>
            </a:r>
            <a:r>
              <a:rPr lang="en-US" sz="1800" dirty="0">
                <a:solidFill>
                  <a:schemeClr val="tx1"/>
                </a:solidFill>
              </a:rPr>
              <a:t> </a:t>
            </a:r>
            <a:r>
              <a:rPr lang="en-US" sz="1800" dirty="0" err="1">
                <a:solidFill>
                  <a:schemeClr val="tx1"/>
                </a:solidFill>
              </a:rPr>
              <a:t>razryad</a:t>
            </a:r>
            <a:r>
              <a:rPr lang="en-US" sz="1800" dirty="0">
                <a:solidFill>
                  <a:schemeClr val="tx1"/>
                </a:solidFill>
              </a:rPr>
              <a:t> </a:t>
            </a:r>
            <a:r>
              <a:rPr lang="en-US" sz="1800" dirty="0" err="1">
                <a:solidFill>
                  <a:schemeClr val="tx1"/>
                </a:solidFill>
              </a:rPr>
              <a:t>lampasi</a:t>
            </a:r>
            <a:r>
              <a:rPr lang="en-US" sz="1800" dirty="0">
                <a:solidFill>
                  <a:schemeClr val="tx1"/>
                </a:solidFill>
              </a:rPr>
              <a:t> </a:t>
            </a:r>
            <a:r>
              <a:rPr lang="en-US" sz="1800" dirty="0" err="1">
                <a:solidFill>
                  <a:schemeClr val="tx1"/>
                </a:solidFill>
              </a:rPr>
              <a:t>nurlanish</a:t>
            </a:r>
            <a:r>
              <a:rPr lang="en-US" sz="1800" dirty="0">
                <a:solidFill>
                  <a:schemeClr val="tx1"/>
                </a:solidFill>
              </a:rPr>
              <a:t> </a:t>
            </a:r>
            <a:r>
              <a:rPr lang="en-US" sz="1800" dirty="0" err="1">
                <a:solidFill>
                  <a:schemeClr val="tx1"/>
                </a:solidFill>
              </a:rPr>
              <a:t>manbai</a:t>
            </a:r>
            <a:r>
              <a:rPr lang="en-US" sz="1800" dirty="0">
                <a:solidFill>
                  <a:schemeClr val="tx1"/>
                </a:solidFill>
              </a:rPr>
              <a:t> </a:t>
            </a:r>
            <a:r>
              <a:rPr lang="en-US" sz="1800" dirty="0" err="1">
                <a:solidFill>
                  <a:schemeClr val="tx1"/>
                </a:solidFill>
              </a:rPr>
              <a:t>bo‘lib</a:t>
            </a:r>
            <a:r>
              <a:rPr lang="en-US" sz="1800" dirty="0">
                <a:solidFill>
                  <a:schemeClr val="tx1"/>
                </a:solidFill>
              </a:rPr>
              <a:t> </a:t>
            </a:r>
            <a:r>
              <a:rPr lang="en-US" sz="1800" dirty="0" err="1">
                <a:solidFill>
                  <a:schemeClr val="tx1"/>
                </a:solidFill>
              </a:rPr>
              <a:t>xizmat</a:t>
            </a:r>
            <a:r>
              <a:rPr lang="en-US" sz="1800" dirty="0">
                <a:solidFill>
                  <a:schemeClr val="tx1"/>
                </a:solidFill>
              </a:rPr>
              <a:t> </a:t>
            </a:r>
            <a:r>
              <a:rPr lang="en-US" sz="1800" dirty="0" err="1">
                <a:solidFill>
                  <a:schemeClr val="tx1"/>
                </a:solidFill>
              </a:rPr>
              <a:t>qiladi</a:t>
            </a:r>
            <a:r>
              <a:rPr lang="en-US" sz="1800" dirty="0">
                <a:solidFill>
                  <a:schemeClr val="tx1"/>
                </a:solidFill>
              </a:rPr>
              <a:t>.</a:t>
            </a:r>
            <a:endParaRPr lang="ru-RU" sz="1800" dirty="0">
              <a:solidFill>
                <a:schemeClr val="tx1"/>
              </a:solidFill>
            </a:endParaRPr>
          </a:p>
        </p:txBody>
      </p:sp>
      <p:sp>
        <p:nvSpPr>
          <p:cNvPr id="12" name="10-конечная звезда 3">
            <a:extLst>
              <a:ext uri="{FF2B5EF4-FFF2-40B4-BE49-F238E27FC236}">
                <a16:creationId xmlns:a16="http://schemas.microsoft.com/office/drawing/2014/main" id="{D1478EE3-894B-4C87-ACD6-5A1595EBCF9F}"/>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19</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384017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2752" y="1049418"/>
            <a:ext cx="3781679" cy="2596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ая выноска 1"/>
          <p:cNvSpPr/>
          <p:nvPr/>
        </p:nvSpPr>
        <p:spPr>
          <a:xfrm>
            <a:off x="343371" y="4057650"/>
            <a:ext cx="8572500" cy="1760220"/>
          </a:xfrm>
          <a:prstGeom prst="wedgeRectCallout">
            <a:avLst>
              <a:gd name="adj1" fmla="val 43967"/>
              <a:gd name="adj2" fmla="val -75162"/>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a:solidFill>
                  <a:schemeClr val="tx1"/>
                </a:solidFill>
              </a:rPr>
              <a:t>Optik-akustik</a:t>
            </a:r>
            <a:r>
              <a:rPr lang="en-US" sz="1800" dirty="0">
                <a:solidFill>
                  <a:schemeClr val="tx1"/>
                </a:solidFill>
              </a:rPr>
              <a:t> </a:t>
            </a:r>
            <a:r>
              <a:rPr lang="en-US" sz="1800" dirty="0" err="1">
                <a:solidFill>
                  <a:schemeClr val="tx1"/>
                </a:solidFill>
              </a:rPr>
              <a:t>gaz</a:t>
            </a:r>
            <a:r>
              <a:rPr lang="en-US" sz="1800" dirty="0">
                <a:solidFill>
                  <a:schemeClr val="tx1"/>
                </a:solidFill>
              </a:rPr>
              <a:t> </a:t>
            </a:r>
            <a:r>
              <a:rPr lang="en-US" sz="1800" dirty="0" err="1">
                <a:solidFill>
                  <a:schemeClr val="tx1"/>
                </a:solidFill>
              </a:rPr>
              <a:t>analizatorlari</a:t>
            </a:r>
            <a:r>
              <a:rPr lang="en-US" sz="1800" dirty="0">
                <a:solidFill>
                  <a:schemeClr val="tx1"/>
                </a:solidFill>
              </a:rPr>
              <a:t> </a:t>
            </a:r>
            <a:r>
              <a:rPr lang="en-US" sz="1800" b="1" dirty="0" err="1">
                <a:solidFill>
                  <a:schemeClr val="tx1"/>
                </a:solidFill>
              </a:rPr>
              <a:t>gaz</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b="1" dirty="0" err="1">
                <a:solidFill>
                  <a:schemeClr val="tx1"/>
                </a:solidFill>
              </a:rPr>
              <a:t>bug‘</a:t>
            </a:r>
            <a:r>
              <a:rPr lang="en-US" sz="1800" dirty="0" err="1">
                <a:solidFill>
                  <a:schemeClr val="tx1"/>
                </a:solidFill>
              </a:rPr>
              <a:t>larning</a:t>
            </a:r>
            <a:r>
              <a:rPr lang="en-US" sz="1800" dirty="0">
                <a:solidFill>
                  <a:schemeClr val="tx1"/>
                </a:solidFill>
              </a:rPr>
              <a:t> </a:t>
            </a:r>
            <a:r>
              <a:rPr lang="en-US" sz="1800" dirty="0" err="1">
                <a:solidFill>
                  <a:schemeClr val="tx1"/>
                </a:solidFill>
              </a:rPr>
              <a:t>ma'lum</a:t>
            </a:r>
            <a:r>
              <a:rPr lang="en-US" sz="1800" dirty="0">
                <a:solidFill>
                  <a:schemeClr val="tx1"/>
                </a:solidFill>
              </a:rPr>
              <a:t> </a:t>
            </a:r>
            <a:r>
              <a:rPr lang="en-US" sz="1800" dirty="0" err="1">
                <a:solidFill>
                  <a:schemeClr val="tx1"/>
                </a:solidFill>
              </a:rPr>
              <a:t>to‘lqin</a:t>
            </a:r>
            <a:r>
              <a:rPr lang="en-US" sz="1800" dirty="0">
                <a:solidFill>
                  <a:schemeClr val="tx1"/>
                </a:solidFill>
              </a:rPr>
              <a:t> </a:t>
            </a:r>
            <a:r>
              <a:rPr lang="en-US" sz="1800" dirty="0" err="1">
                <a:solidFill>
                  <a:schemeClr val="tx1"/>
                </a:solidFill>
              </a:rPr>
              <a:t>uzunlikdagi</a:t>
            </a:r>
            <a:r>
              <a:rPr lang="en-US" sz="1800" dirty="0">
                <a:solidFill>
                  <a:schemeClr val="tx1"/>
                </a:solidFill>
              </a:rPr>
              <a:t> </a:t>
            </a:r>
            <a:r>
              <a:rPr lang="en-US" sz="1800" dirty="0" err="1">
                <a:solidFill>
                  <a:schemeClr val="tx1"/>
                </a:solidFill>
              </a:rPr>
              <a:t>infraqizil</a:t>
            </a:r>
            <a:r>
              <a:rPr lang="en-US" sz="1800" dirty="0">
                <a:solidFill>
                  <a:schemeClr val="tx1"/>
                </a:solidFill>
              </a:rPr>
              <a:t> </a:t>
            </a:r>
            <a:r>
              <a:rPr lang="en-US" sz="1800" dirty="0" err="1">
                <a:solidFill>
                  <a:schemeClr val="tx1"/>
                </a:solidFill>
              </a:rPr>
              <a:t>nurlarni</a:t>
            </a:r>
            <a:r>
              <a:rPr lang="en-US" sz="1800" dirty="0">
                <a:solidFill>
                  <a:schemeClr val="tx1"/>
                </a:solidFill>
              </a:rPr>
              <a:t>  (</a:t>
            </a:r>
            <a:r>
              <a:rPr lang="en-US" sz="1800" b="1" dirty="0">
                <a:solidFill>
                  <a:schemeClr val="tx1"/>
                </a:solidFill>
              </a:rPr>
              <a:t>0,76 </a:t>
            </a:r>
            <a:r>
              <a:rPr lang="en-US" sz="1800" b="1" dirty="0" err="1">
                <a:solidFill>
                  <a:schemeClr val="tx1"/>
                </a:solidFill>
              </a:rPr>
              <a:t>dan</a:t>
            </a:r>
            <a:r>
              <a:rPr lang="en-US" sz="1800" b="1" dirty="0">
                <a:solidFill>
                  <a:schemeClr val="tx1"/>
                </a:solidFill>
              </a:rPr>
              <a:t> 750 </a:t>
            </a:r>
            <a:r>
              <a:rPr lang="en-US" sz="1800" b="1" dirty="0" err="1">
                <a:solidFill>
                  <a:schemeClr val="tx1"/>
                </a:solidFill>
              </a:rPr>
              <a:t>mkm</a:t>
            </a:r>
            <a:r>
              <a:rPr lang="en-US" sz="1800" dirty="0">
                <a:solidFill>
                  <a:schemeClr val="tx1"/>
                </a:solidFill>
              </a:rPr>
              <a:t> </a:t>
            </a:r>
            <a:r>
              <a:rPr lang="en-US" sz="1800" dirty="0" err="1">
                <a:solidFill>
                  <a:schemeClr val="tx1"/>
                </a:solidFill>
              </a:rPr>
              <a:t>gacha</a:t>
            </a:r>
            <a:r>
              <a:rPr lang="en-US" sz="1800" dirty="0">
                <a:solidFill>
                  <a:schemeClr val="tx1"/>
                </a:solidFill>
              </a:rPr>
              <a:t>) </a:t>
            </a:r>
            <a:r>
              <a:rPr lang="en-US" sz="1800" dirty="0" err="1">
                <a:solidFill>
                  <a:schemeClr val="tx1"/>
                </a:solidFill>
              </a:rPr>
              <a:t>tanlab</a:t>
            </a:r>
            <a:r>
              <a:rPr lang="en-US" sz="1800" dirty="0">
                <a:solidFill>
                  <a:schemeClr val="tx1"/>
                </a:solidFill>
              </a:rPr>
              <a:t>, </a:t>
            </a:r>
            <a:r>
              <a:rPr lang="en-US" sz="1800" dirty="0" err="1">
                <a:solidFill>
                  <a:schemeClr val="tx1"/>
                </a:solidFill>
              </a:rPr>
              <a:t>yutishiga</a:t>
            </a:r>
            <a:r>
              <a:rPr lang="en-US" sz="1800" dirty="0">
                <a:solidFill>
                  <a:schemeClr val="tx1"/>
                </a:solidFill>
              </a:rPr>
              <a:t> </a:t>
            </a:r>
            <a:r>
              <a:rPr lang="en-US" sz="1800" dirty="0" err="1">
                <a:solidFill>
                  <a:schemeClr val="tx1"/>
                </a:solidFill>
              </a:rPr>
              <a:t>asoslangan</a:t>
            </a:r>
            <a:r>
              <a:rPr lang="en-US" sz="1800" dirty="0">
                <a:solidFill>
                  <a:schemeClr val="tx1"/>
                </a:solidFill>
              </a:rPr>
              <a:t>. Bu </a:t>
            </a:r>
            <a:r>
              <a:rPr lang="en-US" sz="1800" dirty="0" err="1">
                <a:solidFill>
                  <a:schemeClr val="tx1"/>
                </a:solidFill>
              </a:rPr>
              <a:t>gaz</a:t>
            </a:r>
            <a:r>
              <a:rPr lang="en-US" sz="1800" dirty="0">
                <a:solidFill>
                  <a:schemeClr val="tx1"/>
                </a:solidFill>
              </a:rPr>
              <a:t> </a:t>
            </a:r>
            <a:r>
              <a:rPr lang="en-US" sz="1800" dirty="0" err="1">
                <a:solidFill>
                  <a:schemeClr val="tx1"/>
                </a:solidFill>
              </a:rPr>
              <a:t>analizatorlarida</a:t>
            </a:r>
            <a:r>
              <a:rPr lang="en-US" sz="1800" dirty="0">
                <a:solidFill>
                  <a:schemeClr val="tx1"/>
                </a:solidFill>
              </a:rPr>
              <a:t>, </a:t>
            </a:r>
            <a:r>
              <a:rPr lang="en-US" sz="1800" dirty="0" err="1">
                <a:solidFill>
                  <a:schemeClr val="tx1"/>
                </a:solidFill>
              </a:rPr>
              <a:t>odatda</a:t>
            </a:r>
            <a:r>
              <a:rPr lang="en-US" sz="1800" dirty="0">
                <a:solidFill>
                  <a:schemeClr val="tx1"/>
                </a:solidFill>
              </a:rPr>
              <a:t>, </a:t>
            </a:r>
            <a:r>
              <a:rPr lang="en-US" sz="1800" dirty="0" err="1">
                <a:solidFill>
                  <a:schemeClr val="tx1"/>
                </a:solidFill>
              </a:rPr>
              <a:t>faqat</a:t>
            </a:r>
            <a:r>
              <a:rPr lang="en-US" sz="1800" dirty="0">
                <a:solidFill>
                  <a:schemeClr val="tx1"/>
                </a:solidFill>
              </a:rPr>
              <a:t> </a:t>
            </a:r>
            <a:r>
              <a:rPr lang="en-US" sz="1800" dirty="0" err="1">
                <a:solidFill>
                  <a:schemeClr val="tx1"/>
                </a:solidFill>
              </a:rPr>
              <a:t>to‘lqin</a:t>
            </a:r>
            <a:r>
              <a:rPr lang="en-US" sz="1800" dirty="0">
                <a:solidFill>
                  <a:schemeClr val="tx1"/>
                </a:solidFill>
              </a:rPr>
              <a:t> </a:t>
            </a:r>
            <a:r>
              <a:rPr lang="en-US" sz="1800" dirty="0" err="1">
                <a:solidFill>
                  <a:schemeClr val="tx1"/>
                </a:solidFill>
              </a:rPr>
              <a:t>uzunligi</a:t>
            </a:r>
            <a:r>
              <a:rPr lang="en-US" sz="1800" dirty="0">
                <a:solidFill>
                  <a:schemeClr val="tx1"/>
                </a:solidFill>
              </a:rPr>
              <a:t> </a:t>
            </a:r>
            <a:r>
              <a:rPr lang="en-US" sz="1800" b="1" dirty="0">
                <a:solidFill>
                  <a:schemeClr val="tx1"/>
                </a:solidFill>
              </a:rPr>
              <a:t>2,5—25 </a:t>
            </a:r>
            <a:r>
              <a:rPr lang="en-US" sz="1800" b="1" dirty="0" err="1">
                <a:solidFill>
                  <a:schemeClr val="tx1"/>
                </a:solidFill>
              </a:rPr>
              <a:t>mkm</a:t>
            </a:r>
            <a:r>
              <a:rPr lang="en-US" sz="1800" dirty="0">
                <a:solidFill>
                  <a:schemeClr val="tx1"/>
                </a:solidFill>
              </a:rPr>
              <a:t> </a:t>
            </a:r>
            <a:r>
              <a:rPr lang="en-US" sz="1800" dirty="0" err="1">
                <a:solidFill>
                  <a:schemeClr val="tx1"/>
                </a:solidFill>
              </a:rPr>
              <a:t>bo‘lgan</a:t>
            </a:r>
            <a:r>
              <a:rPr lang="en-US" sz="1800" dirty="0">
                <a:solidFill>
                  <a:schemeClr val="tx1"/>
                </a:solidFill>
              </a:rPr>
              <a:t> </a:t>
            </a:r>
            <a:r>
              <a:rPr lang="en-US" sz="1800" dirty="0" err="1">
                <a:solidFill>
                  <a:schemeClr val="tx1"/>
                </a:solidFill>
              </a:rPr>
              <a:t>nurlardangina</a:t>
            </a:r>
            <a:r>
              <a:rPr lang="en-US" sz="1800" dirty="0">
                <a:solidFill>
                  <a:schemeClr val="tx1"/>
                </a:solidFill>
              </a:rPr>
              <a:t> </a:t>
            </a:r>
            <a:r>
              <a:rPr lang="en-US" sz="1800" dirty="0" err="1">
                <a:solidFill>
                  <a:schemeClr val="tx1"/>
                </a:solidFill>
              </a:rPr>
              <a:t>foydalaniladi</a:t>
            </a:r>
            <a:r>
              <a:rPr lang="en-US" sz="1800" dirty="0">
                <a:solidFill>
                  <a:schemeClr val="tx1"/>
                </a:solidFill>
              </a:rPr>
              <a:t>. </a:t>
            </a:r>
            <a:endParaRPr lang="ru-RU" sz="1800" dirty="0">
              <a:solidFill>
                <a:schemeClr val="tx1"/>
              </a:solidFill>
            </a:endParaRPr>
          </a:p>
        </p:txBody>
      </p:sp>
      <p:sp>
        <p:nvSpPr>
          <p:cNvPr id="3" name="Скругленный прямоугольник 2"/>
          <p:cNvSpPr/>
          <p:nvPr/>
        </p:nvSpPr>
        <p:spPr>
          <a:xfrm>
            <a:off x="445770" y="1348740"/>
            <a:ext cx="3669030" cy="84582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err="1">
                <a:solidFill>
                  <a:schemeClr val="tx1"/>
                </a:solidFill>
              </a:rPr>
              <a:t>Optik-akustik</a:t>
            </a:r>
            <a:r>
              <a:rPr lang="en-US" sz="2100" b="1" dirty="0">
                <a:solidFill>
                  <a:schemeClr val="tx1"/>
                </a:solidFill>
              </a:rPr>
              <a:t> </a:t>
            </a:r>
            <a:r>
              <a:rPr lang="en-US" sz="2100" b="1" dirty="0" err="1">
                <a:solidFill>
                  <a:schemeClr val="tx1"/>
                </a:solidFill>
              </a:rPr>
              <a:t>gaz</a:t>
            </a:r>
            <a:r>
              <a:rPr lang="en-US" sz="2100" b="1" dirty="0">
                <a:solidFill>
                  <a:schemeClr val="tx1"/>
                </a:solidFill>
              </a:rPr>
              <a:t> </a:t>
            </a:r>
            <a:r>
              <a:rPr lang="en-US" sz="2100" b="1" dirty="0" err="1">
                <a:solidFill>
                  <a:schemeClr val="tx1"/>
                </a:solidFill>
              </a:rPr>
              <a:t>analizatorlari</a:t>
            </a:r>
            <a:endParaRPr lang="ru-RU" sz="2100" b="1" dirty="0">
              <a:solidFill>
                <a:schemeClr val="tx1"/>
              </a:solidFill>
            </a:endParaRPr>
          </a:p>
        </p:txBody>
      </p:sp>
      <p:pic>
        <p:nvPicPr>
          <p:cNvPr id="5" name="Picture 2">
            <a:extLst>
              <a:ext uri="{FF2B5EF4-FFF2-40B4-BE49-F238E27FC236}">
                <a16:creationId xmlns:a16="http://schemas.microsoft.com/office/drawing/2014/main" id="{D028C380-7623-4D4B-842B-FE79188D12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7458" y="1040130"/>
            <a:ext cx="3781679" cy="2596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a:extLst>
              <a:ext uri="{FF2B5EF4-FFF2-40B4-BE49-F238E27FC236}">
                <a16:creationId xmlns:a16="http://schemas.microsoft.com/office/drawing/2014/main" id="{DECB4917-F62A-4A5A-95AB-6DCE217A2F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7332" y="1040130"/>
            <a:ext cx="3781679" cy="2596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a:extLst>
              <a:ext uri="{FF2B5EF4-FFF2-40B4-BE49-F238E27FC236}">
                <a16:creationId xmlns:a16="http://schemas.microsoft.com/office/drawing/2014/main" id="{B4E513BB-16B0-4DF5-8D50-17D19727A4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7458" y="1040130"/>
            <a:ext cx="3781679" cy="2596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a:extLst>
              <a:ext uri="{FF2B5EF4-FFF2-40B4-BE49-F238E27FC236}">
                <a16:creationId xmlns:a16="http://schemas.microsoft.com/office/drawing/2014/main" id="{ACE2C6E9-D1BB-481F-A6BB-3AB90F7448F0}"/>
              </a:ext>
            </a:extLst>
          </p:cNvPr>
          <p:cNvSpPr/>
          <p:nvPr/>
        </p:nvSpPr>
        <p:spPr>
          <a:xfrm>
            <a:off x="1576263" y="3586697"/>
            <a:ext cx="5040560" cy="461665"/>
          </a:xfrm>
          <a:prstGeom prst="rect">
            <a:avLst/>
          </a:prstGeom>
        </p:spPr>
        <p:txBody>
          <a:bodyPr wrap="square">
            <a:spAutoFit/>
          </a:bodyPr>
          <a:lstStyle/>
          <a:p>
            <a:r>
              <a:rPr lang="en-US" sz="1200" dirty="0"/>
              <a:t>Fig. 5. “Optical-acoustic gas analyzer” prompt, Oborud.info, 2021</a:t>
            </a:r>
            <a:endParaRPr lang="ru-RU" sz="1200" dirty="0"/>
          </a:p>
          <a:p>
            <a:r>
              <a:rPr lang="uz-Cyrl-UZ" sz="1200" dirty="0"/>
              <a:t> </a:t>
            </a:r>
            <a:r>
              <a:rPr lang="en-US" sz="1200" dirty="0"/>
              <a:t>https://www.oborud.info/product/icon/5043.jpg</a:t>
            </a:r>
            <a:endParaRPr lang="ru-RU" sz="1200" dirty="0"/>
          </a:p>
        </p:txBody>
      </p:sp>
      <p:sp>
        <p:nvSpPr>
          <p:cNvPr id="9" name="10-конечная звезда 3">
            <a:extLst>
              <a:ext uri="{FF2B5EF4-FFF2-40B4-BE49-F238E27FC236}">
                <a16:creationId xmlns:a16="http://schemas.microsoft.com/office/drawing/2014/main" id="{5F2CA6B5-0B58-4DEF-A716-523A1C16B49F}"/>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20</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3110898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89676" y="260648"/>
            <a:ext cx="8846820" cy="204597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tx1"/>
                </a:solidFill>
              </a:rPr>
              <a:t>	</a:t>
            </a:r>
            <a:r>
              <a:rPr lang="en-US" sz="1800" dirty="0" err="1">
                <a:solidFill>
                  <a:schemeClr val="tx1"/>
                </a:solidFill>
              </a:rPr>
              <a:t>Har</a:t>
            </a:r>
            <a:r>
              <a:rPr lang="en-US" sz="1800" dirty="0">
                <a:solidFill>
                  <a:schemeClr val="tx1"/>
                </a:solidFill>
              </a:rPr>
              <a:t> </a:t>
            </a:r>
            <a:r>
              <a:rPr lang="en-US" sz="1800" dirty="0" err="1">
                <a:solidFill>
                  <a:schemeClr val="tx1"/>
                </a:solidFill>
              </a:rPr>
              <a:t>qaysi</a:t>
            </a:r>
            <a:r>
              <a:rPr lang="en-US" sz="1800" dirty="0">
                <a:solidFill>
                  <a:schemeClr val="tx1"/>
                </a:solidFill>
              </a:rPr>
              <a:t> </a:t>
            </a:r>
            <a:r>
              <a:rPr lang="en-US" sz="1800" dirty="0" err="1">
                <a:solidFill>
                  <a:schemeClr val="tx1"/>
                </a:solidFill>
              </a:rPr>
              <a:t>gaz</a:t>
            </a:r>
            <a:r>
              <a:rPr lang="en-US" sz="1800" dirty="0">
                <a:solidFill>
                  <a:schemeClr val="tx1"/>
                </a:solidFill>
              </a:rPr>
              <a:t> </a:t>
            </a:r>
            <a:r>
              <a:rPr lang="en-US" sz="1800" dirty="0" err="1">
                <a:solidFill>
                  <a:schemeClr val="tx1"/>
                </a:solidFill>
              </a:rPr>
              <a:t>o‘ziga</a:t>
            </a:r>
            <a:r>
              <a:rPr lang="en-US" sz="1800" dirty="0">
                <a:solidFill>
                  <a:schemeClr val="tx1"/>
                </a:solidFill>
              </a:rPr>
              <a:t> </a:t>
            </a:r>
            <a:r>
              <a:rPr lang="en-US" sz="1800" dirty="0" err="1">
                <a:solidFill>
                  <a:schemeClr val="tx1"/>
                </a:solidFill>
              </a:rPr>
              <a:t>xos</a:t>
            </a:r>
            <a:r>
              <a:rPr lang="en-US" sz="1800" dirty="0">
                <a:solidFill>
                  <a:schemeClr val="tx1"/>
                </a:solidFill>
              </a:rPr>
              <a:t> </a:t>
            </a:r>
            <a:r>
              <a:rPr lang="en-US" sz="1800" dirty="0" err="1">
                <a:solidFill>
                  <a:schemeClr val="tx1"/>
                </a:solidFill>
              </a:rPr>
              <a:t>spеktrlar</a:t>
            </a:r>
            <a:r>
              <a:rPr lang="en-US" sz="1800" dirty="0">
                <a:solidFill>
                  <a:schemeClr val="tx1"/>
                </a:solidFill>
              </a:rPr>
              <a:t> </a:t>
            </a:r>
            <a:r>
              <a:rPr lang="en-US" sz="1800" dirty="0" err="1">
                <a:solidFill>
                  <a:schemeClr val="tx1"/>
                </a:solidFill>
              </a:rPr>
              <a:t>sohasidagi</a:t>
            </a:r>
            <a:r>
              <a:rPr lang="en-US" sz="1800" dirty="0">
                <a:solidFill>
                  <a:schemeClr val="tx1"/>
                </a:solidFill>
              </a:rPr>
              <a:t>  </a:t>
            </a:r>
            <a:r>
              <a:rPr lang="en-US" sz="1800" dirty="0" err="1">
                <a:solidFill>
                  <a:schemeClr val="tx1"/>
                </a:solidFill>
              </a:rPr>
              <a:t>ma'lum</a:t>
            </a:r>
            <a:r>
              <a:rPr lang="en-US" sz="1800" dirty="0">
                <a:solidFill>
                  <a:schemeClr val="tx1"/>
                </a:solidFill>
              </a:rPr>
              <a:t> </a:t>
            </a:r>
            <a:r>
              <a:rPr lang="en-US" sz="1800" dirty="0" err="1">
                <a:solidFill>
                  <a:schemeClr val="tx1"/>
                </a:solidFill>
              </a:rPr>
              <a:t>xossali</a:t>
            </a:r>
            <a:r>
              <a:rPr lang="en-US" sz="1800" dirty="0">
                <a:solidFill>
                  <a:schemeClr val="tx1"/>
                </a:solidFill>
              </a:rPr>
              <a:t> </a:t>
            </a:r>
            <a:r>
              <a:rPr lang="en-US" sz="1800" dirty="0" err="1">
                <a:solidFill>
                  <a:schemeClr val="tx1"/>
                </a:solidFill>
              </a:rPr>
              <a:t>radiatsiyani</a:t>
            </a:r>
            <a:r>
              <a:rPr lang="en-US" sz="1800" dirty="0">
                <a:solidFill>
                  <a:schemeClr val="tx1"/>
                </a:solidFill>
              </a:rPr>
              <a:t> </a:t>
            </a:r>
            <a:r>
              <a:rPr lang="en-US" sz="1800" dirty="0" err="1">
                <a:solidFill>
                  <a:schemeClr val="tx1"/>
                </a:solidFill>
              </a:rPr>
              <a:t>yutadi</a:t>
            </a:r>
            <a:r>
              <a:rPr lang="en-US" sz="1800" dirty="0">
                <a:solidFill>
                  <a:schemeClr val="tx1"/>
                </a:solidFill>
              </a:rPr>
              <a:t>.</a:t>
            </a:r>
          </a:p>
          <a:p>
            <a:pPr marL="257175" indent="-257175" algn="just">
              <a:buFont typeface="Wingdings" panose="05000000000000000000" pitchFamily="2" charset="2"/>
              <a:buChar char="q"/>
            </a:pPr>
            <a:r>
              <a:rPr lang="en-US" sz="1800" dirty="0" err="1">
                <a:solidFill>
                  <a:schemeClr val="tx1"/>
                </a:solidFill>
              </a:rPr>
              <a:t>uglеrod</a:t>
            </a:r>
            <a:r>
              <a:rPr lang="en-US" sz="1800" dirty="0">
                <a:solidFill>
                  <a:schemeClr val="tx1"/>
                </a:solidFill>
              </a:rPr>
              <a:t> </a:t>
            </a:r>
            <a:r>
              <a:rPr lang="en-US" sz="1800" dirty="0" err="1">
                <a:solidFill>
                  <a:schemeClr val="tx1"/>
                </a:solidFill>
              </a:rPr>
              <a:t>oksidi</a:t>
            </a:r>
            <a:r>
              <a:rPr lang="en-US" sz="1800" dirty="0">
                <a:solidFill>
                  <a:schemeClr val="tx1"/>
                </a:solidFill>
              </a:rPr>
              <a:t> 4,7 </a:t>
            </a:r>
            <a:r>
              <a:rPr lang="en-US" sz="1800" dirty="0" err="1">
                <a:solidFill>
                  <a:schemeClr val="tx1"/>
                </a:solidFill>
              </a:rPr>
              <a:t>mkm</a:t>
            </a:r>
            <a:r>
              <a:rPr lang="en-US" sz="1800" dirty="0">
                <a:solidFill>
                  <a:schemeClr val="tx1"/>
                </a:solidFill>
              </a:rPr>
              <a:t> </a:t>
            </a:r>
            <a:r>
              <a:rPr lang="en-US" sz="1800" dirty="0" err="1">
                <a:solidFill>
                  <a:schemeClr val="tx1"/>
                </a:solidFill>
              </a:rPr>
              <a:t>qiymatdagi</a:t>
            </a:r>
            <a:endParaRPr lang="en-US" sz="1800" dirty="0">
              <a:solidFill>
                <a:schemeClr val="tx1"/>
              </a:solidFill>
            </a:endParaRPr>
          </a:p>
          <a:p>
            <a:pPr marL="257175" indent="-257175" algn="just">
              <a:buFont typeface="Wingdings" panose="05000000000000000000" pitchFamily="2" charset="2"/>
              <a:buChar char="q"/>
            </a:pPr>
            <a:r>
              <a:rPr lang="en-US" sz="1800" dirty="0" err="1">
                <a:solidFill>
                  <a:schemeClr val="tx1"/>
                </a:solidFill>
              </a:rPr>
              <a:t>ugl</a:t>
            </a:r>
            <a:r>
              <a:rPr lang="ru-RU" sz="1800" dirty="0">
                <a:solidFill>
                  <a:schemeClr val="tx1"/>
                </a:solidFill>
              </a:rPr>
              <a:t>е</a:t>
            </a:r>
            <a:r>
              <a:rPr lang="en-US" sz="1800" dirty="0">
                <a:solidFill>
                  <a:schemeClr val="tx1"/>
                </a:solidFill>
              </a:rPr>
              <a:t>rod </a:t>
            </a:r>
            <a:r>
              <a:rPr lang="en-US" sz="1800" dirty="0" err="1">
                <a:solidFill>
                  <a:schemeClr val="tx1"/>
                </a:solidFill>
              </a:rPr>
              <a:t>qo‘shoksidida</a:t>
            </a:r>
            <a:r>
              <a:rPr lang="en-US" sz="1800" dirty="0">
                <a:solidFill>
                  <a:schemeClr val="tx1"/>
                </a:solidFill>
              </a:rPr>
              <a:t> —2,7 v</a:t>
            </a:r>
            <a:r>
              <a:rPr lang="ru-RU" sz="1800" dirty="0">
                <a:solidFill>
                  <a:schemeClr val="tx1"/>
                </a:solidFill>
              </a:rPr>
              <a:t>а</a:t>
            </a:r>
            <a:r>
              <a:rPr lang="en-US" sz="1800" dirty="0">
                <a:solidFill>
                  <a:schemeClr val="tx1"/>
                </a:solidFill>
              </a:rPr>
              <a:t> 4,3 </a:t>
            </a:r>
            <a:r>
              <a:rPr lang="en-US" sz="1800" dirty="0" err="1">
                <a:solidFill>
                  <a:schemeClr val="tx1"/>
                </a:solidFill>
              </a:rPr>
              <a:t>mkm</a:t>
            </a:r>
            <a:r>
              <a:rPr lang="en-US" sz="1800" dirty="0">
                <a:solidFill>
                  <a:schemeClr val="tx1"/>
                </a:solidFill>
              </a:rPr>
              <a:t> </a:t>
            </a:r>
            <a:r>
              <a:rPr lang="en-US" sz="1800" dirty="0" err="1">
                <a:solidFill>
                  <a:schemeClr val="tx1"/>
                </a:solidFill>
              </a:rPr>
              <a:t>qiymatlardagi</a:t>
            </a:r>
            <a:r>
              <a:rPr lang="en-US" sz="1800" dirty="0">
                <a:solidFill>
                  <a:schemeClr val="tx1"/>
                </a:solidFill>
              </a:rPr>
              <a:t>,</a:t>
            </a:r>
          </a:p>
          <a:p>
            <a:pPr marL="257175" indent="-257175" algn="just">
              <a:buFont typeface="Wingdings" panose="05000000000000000000" pitchFamily="2" charset="2"/>
              <a:buChar char="q"/>
            </a:pPr>
            <a:r>
              <a:rPr lang="en-US" sz="1800" dirty="0">
                <a:solidFill>
                  <a:schemeClr val="tx1"/>
                </a:solidFill>
              </a:rPr>
              <a:t>m</a:t>
            </a:r>
            <a:r>
              <a:rPr lang="ru-RU" sz="1800" dirty="0">
                <a:solidFill>
                  <a:schemeClr val="tx1"/>
                </a:solidFill>
              </a:rPr>
              <a:t>е</a:t>
            </a:r>
            <a:r>
              <a:rPr lang="en-US" sz="1800" dirty="0">
                <a:solidFill>
                  <a:schemeClr val="tx1"/>
                </a:solidFill>
              </a:rPr>
              <a:t>tan—3,3 v</a:t>
            </a:r>
            <a:r>
              <a:rPr lang="ru-RU" sz="1800" dirty="0">
                <a:solidFill>
                  <a:schemeClr val="tx1"/>
                </a:solidFill>
              </a:rPr>
              <a:t>а</a:t>
            </a:r>
            <a:r>
              <a:rPr lang="en-US" sz="1800" dirty="0">
                <a:solidFill>
                  <a:schemeClr val="tx1"/>
                </a:solidFill>
              </a:rPr>
              <a:t> 7,65 </a:t>
            </a:r>
            <a:r>
              <a:rPr lang="en-US" sz="1800" dirty="0" err="1">
                <a:solidFill>
                  <a:schemeClr val="tx1"/>
                </a:solidFill>
              </a:rPr>
              <a:t>mkm</a:t>
            </a:r>
            <a:r>
              <a:rPr lang="en-US" sz="1800" dirty="0">
                <a:solidFill>
                  <a:schemeClr val="tx1"/>
                </a:solidFill>
              </a:rPr>
              <a:t> </a:t>
            </a:r>
            <a:r>
              <a:rPr lang="en-US" sz="1800" dirty="0" err="1">
                <a:solidFill>
                  <a:schemeClr val="tx1"/>
                </a:solidFill>
              </a:rPr>
              <a:t>qiymatdagi</a:t>
            </a:r>
            <a:r>
              <a:rPr lang="en-US" sz="1800" dirty="0">
                <a:solidFill>
                  <a:schemeClr val="tx1"/>
                </a:solidFill>
              </a:rPr>
              <a:t> </a:t>
            </a:r>
            <a:r>
              <a:rPr lang="en-US" sz="1800" dirty="0" err="1">
                <a:solidFill>
                  <a:schemeClr val="tx1"/>
                </a:solidFill>
              </a:rPr>
              <a:t>radiatsiyalarni</a:t>
            </a:r>
            <a:r>
              <a:rPr lang="en-US" sz="1800" dirty="0">
                <a:solidFill>
                  <a:schemeClr val="tx1"/>
                </a:solidFill>
              </a:rPr>
              <a:t> </a:t>
            </a:r>
            <a:r>
              <a:rPr lang="en-US" sz="1800" dirty="0" err="1">
                <a:solidFill>
                  <a:schemeClr val="tx1"/>
                </a:solidFill>
              </a:rPr>
              <a:t>yutadi</a:t>
            </a:r>
            <a:r>
              <a:rPr lang="en-US" sz="1800" dirty="0">
                <a:solidFill>
                  <a:schemeClr val="tx1"/>
                </a:solidFill>
              </a:rPr>
              <a:t>.</a:t>
            </a:r>
          </a:p>
          <a:p>
            <a:pPr algn="just"/>
            <a:r>
              <a:rPr lang="en-US" sz="1800" dirty="0">
                <a:solidFill>
                  <a:schemeClr val="tx1"/>
                </a:solidFill>
              </a:rPr>
              <a:t>	Bu </a:t>
            </a:r>
            <a:r>
              <a:rPr lang="en-US" sz="1800" dirty="0" err="1">
                <a:solidFill>
                  <a:schemeClr val="tx1"/>
                </a:solidFill>
              </a:rPr>
              <a:t>esa</a:t>
            </a:r>
            <a:r>
              <a:rPr lang="en-US" sz="1800" dirty="0">
                <a:solidFill>
                  <a:schemeClr val="tx1"/>
                </a:solidFill>
              </a:rPr>
              <a:t> </a:t>
            </a:r>
            <a:r>
              <a:rPr lang="en-US" sz="1800" dirty="0" err="1">
                <a:solidFill>
                  <a:schemeClr val="tx1"/>
                </a:solidFill>
              </a:rPr>
              <a:t>optik-akustik</a:t>
            </a:r>
            <a:r>
              <a:rPr lang="en-US" sz="1800" dirty="0">
                <a:solidFill>
                  <a:schemeClr val="tx1"/>
                </a:solidFill>
              </a:rPr>
              <a:t> </a:t>
            </a:r>
            <a:r>
              <a:rPr lang="en-US" sz="1800" dirty="0" err="1">
                <a:solidFill>
                  <a:schemeClr val="tx1"/>
                </a:solidFill>
              </a:rPr>
              <a:t>usullar</a:t>
            </a:r>
            <a:r>
              <a:rPr lang="en-US" sz="1800" dirty="0">
                <a:solidFill>
                  <a:schemeClr val="tx1"/>
                </a:solidFill>
              </a:rPr>
              <a:t> </a:t>
            </a:r>
            <a:r>
              <a:rPr lang="en-US" sz="1800" dirty="0" err="1">
                <a:solidFill>
                  <a:schemeClr val="tx1"/>
                </a:solidFill>
              </a:rPr>
              <a:t>bilan</a:t>
            </a:r>
            <a:r>
              <a:rPr lang="en-US" sz="1800" dirty="0">
                <a:solidFill>
                  <a:schemeClr val="tx1"/>
                </a:solidFill>
              </a:rPr>
              <a:t> </a:t>
            </a:r>
            <a:r>
              <a:rPr lang="en-US" sz="1800" dirty="0" err="1">
                <a:solidFill>
                  <a:schemeClr val="tx1"/>
                </a:solidFill>
              </a:rPr>
              <a:t>gazlarni</a:t>
            </a:r>
            <a:r>
              <a:rPr lang="en-US" sz="1800" dirty="0">
                <a:solidFill>
                  <a:schemeClr val="tx1"/>
                </a:solidFill>
              </a:rPr>
              <a:t> </a:t>
            </a:r>
            <a:r>
              <a:rPr lang="en-US" sz="1800" dirty="0" err="1">
                <a:solidFill>
                  <a:schemeClr val="tx1"/>
                </a:solidFill>
              </a:rPr>
              <a:t>taxlil</a:t>
            </a:r>
            <a:r>
              <a:rPr lang="en-US" sz="1800" dirty="0">
                <a:solidFill>
                  <a:schemeClr val="tx1"/>
                </a:solidFill>
              </a:rPr>
              <a:t> </a:t>
            </a:r>
            <a:r>
              <a:rPr lang="en-US" sz="1800" dirty="0" err="1">
                <a:solidFill>
                  <a:schemeClr val="tx1"/>
                </a:solidFill>
              </a:rPr>
              <a:t>qilishni</a:t>
            </a:r>
            <a:r>
              <a:rPr lang="en-US" sz="1800" dirty="0">
                <a:solidFill>
                  <a:schemeClr val="tx1"/>
                </a:solidFill>
              </a:rPr>
              <a:t> </a:t>
            </a:r>
            <a:r>
              <a:rPr lang="en-US" sz="1800" dirty="0" err="1">
                <a:solidFill>
                  <a:schemeClr val="tx1"/>
                </a:solidFill>
              </a:rPr>
              <a:t>tanlab</a:t>
            </a:r>
            <a:r>
              <a:rPr lang="en-US" sz="1800" dirty="0">
                <a:solidFill>
                  <a:schemeClr val="tx1"/>
                </a:solidFill>
              </a:rPr>
              <a:t> </a:t>
            </a:r>
            <a:r>
              <a:rPr lang="en-US" sz="1800" dirty="0" err="1">
                <a:solidFill>
                  <a:schemeClr val="tx1"/>
                </a:solidFill>
              </a:rPr>
              <a:t>o‘tkazishga</a:t>
            </a:r>
            <a:r>
              <a:rPr lang="en-US" sz="1800" dirty="0">
                <a:solidFill>
                  <a:schemeClr val="tx1"/>
                </a:solidFill>
              </a:rPr>
              <a:t>  </a:t>
            </a:r>
            <a:r>
              <a:rPr lang="en-US" sz="1800" dirty="0" err="1">
                <a:solidFill>
                  <a:schemeClr val="tx1"/>
                </a:solidFill>
              </a:rPr>
              <a:t>imkon</a:t>
            </a:r>
            <a:r>
              <a:rPr lang="en-US" sz="1800" dirty="0">
                <a:solidFill>
                  <a:schemeClr val="tx1"/>
                </a:solidFill>
              </a:rPr>
              <a:t> </a:t>
            </a:r>
            <a:r>
              <a:rPr lang="en-US" sz="1800" dirty="0" err="1">
                <a:solidFill>
                  <a:schemeClr val="tx1"/>
                </a:solidFill>
              </a:rPr>
              <a:t>bеradi</a:t>
            </a:r>
            <a:r>
              <a:rPr lang="en-US" sz="1800" dirty="0">
                <a:solidFill>
                  <a:schemeClr val="tx1"/>
                </a:solidFill>
              </a:rPr>
              <a:t>.</a:t>
            </a:r>
            <a:endParaRPr lang="ru-RU" sz="1800" dirty="0">
              <a:solidFill>
                <a:schemeClr val="tx1"/>
              </a:solidFill>
            </a:endParaRPr>
          </a:p>
        </p:txBody>
      </p:sp>
      <p:sp>
        <p:nvSpPr>
          <p:cNvPr id="3" name="Выноска со стрелкой вниз 2"/>
          <p:cNvSpPr/>
          <p:nvPr/>
        </p:nvSpPr>
        <p:spPr>
          <a:xfrm>
            <a:off x="189676" y="2613397"/>
            <a:ext cx="8771444" cy="1547123"/>
          </a:xfrm>
          <a:prstGeom prst="down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800" dirty="0" err="1"/>
              <a:t>Tanlab</a:t>
            </a:r>
            <a:r>
              <a:rPr lang="en-US" sz="1800" dirty="0"/>
              <a:t> </a:t>
            </a:r>
            <a:r>
              <a:rPr lang="en-US" sz="1800" dirty="0" err="1"/>
              <a:t>yutish</a:t>
            </a:r>
            <a:r>
              <a:rPr lang="en-US" sz="1800" dirty="0"/>
              <a:t> </a:t>
            </a:r>
            <a:r>
              <a:rPr lang="en-US" sz="1800" dirty="0" err="1"/>
              <a:t>xodisasi</a:t>
            </a:r>
            <a:r>
              <a:rPr lang="en-US" sz="1800" dirty="0"/>
              <a:t> </a:t>
            </a:r>
            <a:r>
              <a:rPr lang="en-US" sz="1800" b="1" dirty="0" err="1"/>
              <a:t>Lambеrt</a:t>
            </a:r>
            <a:r>
              <a:rPr lang="en-US" sz="1800" b="1" dirty="0"/>
              <a:t> — </a:t>
            </a:r>
            <a:r>
              <a:rPr lang="en-US" sz="1800" b="1" dirty="0" err="1"/>
              <a:t>Bеr</a:t>
            </a:r>
            <a:r>
              <a:rPr lang="en-US" sz="1800" dirty="0"/>
              <a:t> </a:t>
            </a:r>
            <a:r>
              <a:rPr lang="en-US" sz="1800" dirty="0" err="1"/>
              <a:t>qonuni</a:t>
            </a:r>
            <a:r>
              <a:rPr lang="en-US" sz="1800" dirty="0"/>
              <a:t> </a:t>
            </a:r>
            <a:r>
              <a:rPr lang="en-US" sz="1800" dirty="0" err="1"/>
              <a:t>bilan</a:t>
            </a:r>
            <a:r>
              <a:rPr lang="en-US" sz="1800" dirty="0"/>
              <a:t> </a:t>
            </a:r>
            <a:r>
              <a:rPr lang="en-US" sz="1800" dirty="0" err="1"/>
              <a:t>ifodalanadi</a:t>
            </a:r>
            <a:r>
              <a:rPr lang="en-US" sz="1800" dirty="0"/>
              <a:t>, u </a:t>
            </a:r>
            <a:r>
              <a:rPr lang="en-US" sz="1800" dirty="0" err="1"/>
              <a:t>to‘lqin</a:t>
            </a:r>
            <a:r>
              <a:rPr lang="en-US" sz="1800" dirty="0"/>
              <a:t> </a:t>
            </a:r>
            <a:r>
              <a:rPr lang="en-US" sz="1800" dirty="0" err="1"/>
              <a:t>uzunligi</a:t>
            </a:r>
            <a:r>
              <a:rPr lang="en-US" sz="1800" dirty="0"/>
              <a:t> </a:t>
            </a:r>
            <a:r>
              <a:rPr lang="ru-RU" sz="1800" b="1" dirty="0"/>
              <a:t>λ</a:t>
            </a:r>
            <a:r>
              <a:rPr lang="en-US" sz="1800" b="1" dirty="0"/>
              <a:t> </a:t>
            </a:r>
            <a:r>
              <a:rPr lang="en-US" sz="1800" dirty="0" err="1"/>
              <a:t>bo‘lgan</a:t>
            </a:r>
            <a:r>
              <a:rPr lang="en-US" sz="1800" dirty="0"/>
              <a:t> </a:t>
            </a:r>
            <a:r>
              <a:rPr lang="en-US" sz="1800" dirty="0" err="1"/>
              <a:t>monoxromatik</a:t>
            </a:r>
            <a:r>
              <a:rPr lang="en-US" sz="1800" dirty="0"/>
              <a:t> </a:t>
            </a:r>
            <a:r>
              <a:rPr lang="en-US" sz="1800" dirty="0" err="1"/>
              <a:t>nurlanish</a:t>
            </a:r>
            <a:r>
              <a:rPr lang="en-US" sz="1800" dirty="0"/>
              <a:t> </a:t>
            </a:r>
            <a:r>
              <a:rPr lang="en-US" sz="1800" dirty="0" err="1"/>
              <a:t>uchun</a:t>
            </a:r>
            <a:r>
              <a:rPr lang="en-US" sz="1800" dirty="0"/>
              <a:t> </a:t>
            </a:r>
            <a:r>
              <a:rPr lang="en-US" sz="1800" dirty="0" err="1"/>
              <a:t>quyidagi</a:t>
            </a:r>
            <a:r>
              <a:rPr lang="en-US" sz="1800" dirty="0"/>
              <a:t> </a:t>
            </a:r>
            <a:r>
              <a:rPr lang="en-US" sz="1800" dirty="0" err="1"/>
              <a:t>ko‘rinishga</a:t>
            </a:r>
            <a:r>
              <a:rPr lang="en-US" sz="1800" dirty="0"/>
              <a:t> </a:t>
            </a:r>
            <a:r>
              <a:rPr lang="en-US" sz="1800" dirty="0" err="1"/>
              <a:t>ega</a:t>
            </a:r>
            <a:r>
              <a:rPr lang="en-US" sz="1800" dirty="0"/>
              <a:t> </a:t>
            </a:r>
            <a:r>
              <a:rPr lang="en-US" sz="1800" dirty="0" err="1"/>
              <a:t>bo‘ladi</a:t>
            </a:r>
            <a:r>
              <a:rPr lang="en-US" sz="1800" dirty="0"/>
              <a:t>:</a:t>
            </a:r>
            <a:endParaRPr lang="ru-RU" sz="1800" dirty="0"/>
          </a:p>
        </p:txBody>
      </p:sp>
      <p:sp>
        <p:nvSpPr>
          <p:cNvPr id="4" name="Прямоугольник 3"/>
          <p:cNvSpPr/>
          <p:nvPr/>
        </p:nvSpPr>
        <p:spPr>
          <a:xfrm>
            <a:off x="3182152" y="4139000"/>
            <a:ext cx="3406072" cy="461665"/>
          </a:xfrm>
          <a:prstGeom prst="rect">
            <a:avLst/>
          </a:prstGeom>
        </p:spPr>
        <p:txBody>
          <a:bodyPr wrap="square">
            <a:spAutoFit/>
          </a:bodyPr>
          <a:lstStyle/>
          <a:p>
            <a:r>
              <a:rPr lang="uz-Cyrl-UZ" b="1" i="1" dirty="0"/>
              <a:t>C=(I</a:t>
            </a:r>
            <a:r>
              <a:rPr lang="en-US" b="1" i="1" dirty="0"/>
              <a:t> </a:t>
            </a:r>
            <a:r>
              <a:rPr lang="uz-Cyrl-UZ" b="1" i="1" dirty="0"/>
              <a:t>/</a:t>
            </a:r>
            <a:r>
              <a:rPr lang="en-US" b="1" i="1" dirty="0"/>
              <a:t> </a:t>
            </a:r>
            <a:r>
              <a:rPr lang="uz-Cyrl-UZ" b="1" i="1" dirty="0"/>
              <a:t>K</a:t>
            </a:r>
            <a:r>
              <a:rPr lang="en-US" b="1" i="1" baseline="-25000" dirty="0"/>
              <a:t>λ</a:t>
            </a:r>
            <a:r>
              <a:rPr lang="uz-Cyrl-UZ" b="1" i="1" dirty="0"/>
              <a:t>∙l)∙lg</a:t>
            </a:r>
            <a:r>
              <a:rPr lang="en-US" b="1" i="1" dirty="0"/>
              <a:t> </a:t>
            </a:r>
            <a:r>
              <a:rPr lang="uz-Cyrl-UZ" b="1" i="1" dirty="0"/>
              <a:t>(j</a:t>
            </a:r>
            <a:r>
              <a:rPr lang="uz-Cyrl-UZ" b="1" i="1" baseline="-25000" dirty="0"/>
              <a:t>0</a:t>
            </a:r>
            <a:r>
              <a:rPr lang="en-US" b="1" i="1" baseline="-25000" dirty="0"/>
              <a:t> </a:t>
            </a:r>
            <a:r>
              <a:rPr lang="uz-Cyrl-UZ" b="1" i="1" dirty="0"/>
              <a:t>/</a:t>
            </a:r>
            <a:r>
              <a:rPr lang="en-US" b="1" i="1" dirty="0"/>
              <a:t> </a:t>
            </a:r>
            <a:r>
              <a:rPr lang="uz-Cyrl-UZ" b="1" i="1" dirty="0"/>
              <a:t>j)</a:t>
            </a:r>
            <a:r>
              <a:rPr lang="uz-Cyrl-UZ" b="1" dirty="0"/>
              <a:t> </a:t>
            </a:r>
            <a:endParaRPr lang="ru-RU" b="1" dirty="0"/>
          </a:p>
        </p:txBody>
      </p:sp>
      <p:sp>
        <p:nvSpPr>
          <p:cNvPr id="5" name="Прямоугольник 4"/>
          <p:cNvSpPr/>
          <p:nvPr/>
        </p:nvSpPr>
        <p:spPr>
          <a:xfrm>
            <a:off x="189676" y="4467299"/>
            <a:ext cx="8846820" cy="1477328"/>
          </a:xfrm>
          <a:prstGeom prst="rect">
            <a:avLst/>
          </a:prstGeom>
        </p:spPr>
        <p:txBody>
          <a:bodyPr wrap="square">
            <a:spAutoFit/>
          </a:bodyPr>
          <a:lstStyle/>
          <a:p>
            <a:pPr algn="just"/>
            <a:r>
              <a:rPr lang="uz-Cyrl-UZ" sz="1800" i="1" dirty="0"/>
              <a:t>bu еrda </a:t>
            </a:r>
            <a:endParaRPr lang="en-US" sz="1800" i="1" dirty="0"/>
          </a:p>
          <a:p>
            <a:pPr algn="just"/>
            <a:r>
              <a:rPr lang="uz-Cyrl-UZ" sz="1800" i="1" dirty="0"/>
              <a:t>S —tеkshirilayotgan gaz namunasida yutadigan moddaning kontsеntratsiyasi; </a:t>
            </a:r>
            <a:endParaRPr lang="en-US" sz="1800" i="1" dirty="0"/>
          </a:p>
          <a:p>
            <a:pPr algn="just"/>
            <a:r>
              <a:rPr lang="uz-Cyrl-UZ" sz="1800" i="1" dirty="0"/>
              <a:t>K - to‘lqin uzunligi </a:t>
            </a:r>
            <a:r>
              <a:rPr lang="ru-RU" sz="1800" i="1" dirty="0"/>
              <a:t>λ</a:t>
            </a:r>
            <a:r>
              <a:rPr lang="uz-Cyrl-UZ" sz="1800" i="1" dirty="0"/>
              <a:t> bo‘lganda moddaning yutish koeffitsiеnti; </a:t>
            </a:r>
            <a:endParaRPr lang="en-US" sz="1800" i="1" dirty="0"/>
          </a:p>
          <a:p>
            <a:pPr algn="just"/>
            <a:r>
              <a:rPr lang="uz-Cyrl-UZ" sz="1800" i="1" dirty="0"/>
              <a:t>l —namuna qatlamining qalinligi (kyuvеtning uzunligi); </a:t>
            </a:r>
            <a:r>
              <a:rPr lang="en-US" sz="1800" i="1" dirty="0"/>
              <a:t>,</a:t>
            </a:r>
          </a:p>
          <a:p>
            <a:pPr algn="just"/>
            <a:r>
              <a:rPr lang="uz-Cyrl-UZ" sz="1800" i="1" dirty="0"/>
              <a:t>j</a:t>
            </a:r>
            <a:r>
              <a:rPr lang="uz-Cyrl-UZ" sz="1800" i="1" baseline="-25000" dirty="0"/>
              <a:t>0</a:t>
            </a:r>
            <a:r>
              <a:rPr lang="uz-Cyrl-UZ" sz="1800" i="1" dirty="0"/>
              <a:t>, j —namuna olinguncha va namuna olingandan kеyingi nurlanish jadalligi.</a:t>
            </a:r>
            <a:endParaRPr lang="ru-RU" sz="1800" dirty="0"/>
          </a:p>
        </p:txBody>
      </p:sp>
      <p:sp>
        <p:nvSpPr>
          <p:cNvPr id="6" name="10-конечная звезда 3">
            <a:extLst>
              <a:ext uri="{FF2B5EF4-FFF2-40B4-BE49-F238E27FC236}">
                <a16:creationId xmlns:a16="http://schemas.microsoft.com/office/drawing/2014/main" id="{5C5AD89E-C35F-4E19-88DC-43FABD0ED4E6}"/>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21</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7175680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583234" y="188640"/>
            <a:ext cx="5977532" cy="547242"/>
          </a:xfrm>
        </p:spPr>
        <p:txBody>
          <a:bodyPr/>
          <a:lstStyle/>
          <a:p>
            <a:pPr algn="ctr" eaLnBrk="1" hangingPunct="1">
              <a:defRPr/>
            </a:pPr>
            <a:r>
              <a:rPr lang="en-AU" sz="3200" kern="1200" dirty="0" err="1"/>
              <a:t>Xromatografik</a:t>
            </a:r>
            <a:r>
              <a:rPr lang="en-AU" sz="3200" kern="1200" dirty="0"/>
              <a:t> </a:t>
            </a:r>
            <a:r>
              <a:rPr lang="en-AU" sz="3200" kern="1200" dirty="0" err="1"/>
              <a:t>tahlil</a:t>
            </a:r>
            <a:r>
              <a:rPr lang="en-AU" sz="3200" kern="1200" dirty="0"/>
              <a:t> </a:t>
            </a:r>
            <a:r>
              <a:rPr lang="en-AU" sz="3200" kern="1200" dirty="0" err="1"/>
              <a:t>usullari</a:t>
            </a:r>
            <a:endParaRPr lang="en-US" sz="3200" kern="1200" dirty="0"/>
          </a:p>
        </p:txBody>
      </p:sp>
      <p:sp>
        <p:nvSpPr>
          <p:cNvPr id="9219" name="Rectangle 3"/>
          <p:cNvSpPr>
            <a:spLocks noGrp="1" noChangeArrowheads="1"/>
          </p:cNvSpPr>
          <p:nvPr>
            <p:ph sz="quarter" idx="1"/>
          </p:nvPr>
        </p:nvSpPr>
        <p:spPr>
          <a:xfrm>
            <a:off x="44720" y="1196752"/>
            <a:ext cx="5535392" cy="5040634"/>
          </a:xfrm>
        </p:spPr>
        <p:txBody>
          <a:bodyPr>
            <a:normAutofit fontScale="92500"/>
          </a:bodyPr>
          <a:lstStyle/>
          <a:p>
            <a:pPr eaLnBrk="1" hangingPunct="1">
              <a:spcBef>
                <a:spcPct val="0"/>
              </a:spcBef>
              <a:defRPr/>
            </a:pPr>
            <a:r>
              <a:rPr lang="en-AU" altLang="ru-RU" dirty="0" err="1">
                <a:solidFill>
                  <a:schemeClr val="tx1"/>
                </a:solidFill>
              </a:rPr>
              <a:t>Eng</a:t>
            </a:r>
            <a:r>
              <a:rPr lang="en-AU" altLang="ru-RU" dirty="0">
                <a:solidFill>
                  <a:schemeClr val="tx1"/>
                </a:solidFill>
              </a:rPr>
              <a:t> </a:t>
            </a:r>
            <a:r>
              <a:rPr lang="en-AU" altLang="ru-RU" dirty="0" err="1">
                <a:solidFill>
                  <a:schemeClr val="tx1"/>
                </a:solidFill>
              </a:rPr>
              <a:t>keng</a:t>
            </a:r>
            <a:r>
              <a:rPr lang="en-AU" altLang="ru-RU" dirty="0">
                <a:solidFill>
                  <a:schemeClr val="tx1"/>
                </a:solidFill>
              </a:rPr>
              <a:t> </a:t>
            </a:r>
            <a:r>
              <a:rPr lang="en-AU" altLang="ru-RU" dirty="0" err="1">
                <a:solidFill>
                  <a:schemeClr val="tx1"/>
                </a:solidFill>
              </a:rPr>
              <a:t>tarqalgan</a:t>
            </a:r>
            <a:r>
              <a:rPr lang="en-AU" altLang="ru-RU" dirty="0">
                <a:solidFill>
                  <a:schemeClr val="tx1"/>
                </a:solidFill>
              </a:rPr>
              <a:t> instrumental </a:t>
            </a:r>
            <a:r>
              <a:rPr lang="en-AU" altLang="ru-RU" dirty="0" err="1">
                <a:solidFill>
                  <a:schemeClr val="tx1"/>
                </a:solidFill>
              </a:rPr>
              <a:t>tahlil</a:t>
            </a:r>
            <a:r>
              <a:rPr lang="en-AU" altLang="ru-RU" dirty="0">
                <a:solidFill>
                  <a:schemeClr val="tx1"/>
                </a:solidFill>
              </a:rPr>
              <a:t> </a:t>
            </a:r>
            <a:r>
              <a:rPr lang="en-AU" altLang="ru-RU" dirty="0" err="1">
                <a:solidFill>
                  <a:schemeClr val="tx1"/>
                </a:solidFill>
              </a:rPr>
              <a:t>usullarining</a:t>
            </a:r>
            <a:r>
              <a:rPr lang="en-AU" altLang="ru-RU" dirty="0">
                <a:solidFill>
                  <a:schemeClr val="tx1"/>
                </a:solidFill>
              </a:rPr>
              <a:t> </a:t>
            </a:r>
            <a:r>
              <a:rPr lang="en-AU" altLang="ru-RU" dirty="0" err="1">
                <a:solidFill>
                  <a:schemeClr val="tx1"/>
                </a:solidFill>
              </a:rPr>
              <a:t>biri</a:t>
            </a:r>
            <a:endParaRPr lang="en-AU" altLang="ru-RU" dirty="0">
              <a:solidFill>
                <a:schemeClr val="tx1"/>
              </a:solidFill>
            </a:endParaRPr>
          </a:p>
          <a:p>
            <a:pPr eaLnBrk="1" hangingPunct="1">
              <a:spcBef>
                <a:spcPct val="0"/>
              </a:spcBef>
              <a:defRPr/>
            </a:pPr>
            <a:r>
              <a:rPr lang="en-AU" altLang="ru-RU" dirty="0" err="1">
                <a:solidFill>
                  <a:schemeClr val="tx1"/>
                </a:solidFill>
              </a:rPr>
              <a:t>Rus</a:t>
            </a:r>
            <a:r>
              <a:rPr lang="en-AU" altLang="ru-RU" dirty="0">
                <a:solidFill>
                  <a:schemeClr val="tx1"/>
                </a:solidFill>
              </a:rPr>
              <a:t> </a:t>
            </a:r>
            <a:r>
              <a:rPr lang="en-AU" altLang="ru-RU" dirty="0" err="1">
                <a:solidFill>
                  <a:schemeClr val="tx1"/>
                </a:solidFill>
              </a:rPr>
              <a:t>botanisti</a:t>
            </a:r>
            <a:r>
              <a:rPr lang="en-AU" altLang="ru-RU" dirty="0">
                <a:solidFill>
                  <a:schemeClr val="tx1"/>
                </a:solidFill>
              </a:rPr>
              <a:t> M. </a:t>
            </a:r>
            <a:r>
              <a:rPr lang="en-AU" altLang="ru-RU" dirty="0" err="1">
                <a:solidFill>
                  <a:schemeClr val="tx1"/>
                </a:solidFill>
              </a:rPr>
              <a:t>Tsvet</a:t>
            </a:r>
            <a:r>
              <a:rPr lang="en-AU" altLang="ru-RU" dirty="0">
                <a:solidFill>
                  <a:schemeClr val="tx1"/>
                </a:solidFill>
              </a:rPr>
              <a:t> </a:t>
            </a:r>
            <a:r>
              <a:rPr lang="en-AU" altLang="ru-RU" dirty="0" err="1">
                <a:solidFill>
                  <a:schemeClr val="tx1"/>
                </a:solidFill>
              </a:rPr>
              <a:t>tomonidan</a:t>
            </a:r>
            <a:r>
              <a:rPr lang="en-AU" altLang="ru-RU" dirty="0">
                <a:solidFill>
                  <a:schemeClr val="tx1"/>
                </a:solidFill>
              </a:rPr>
              <a:t> 1906 </a:t>
            </a:r>
            <a:r>
              <a:rPr lang="en-AU" altLang="ru-RU" dirty="0" err="1">
                <a:solidFill>
                  <a:schemeClr val="tx1"/>
                </a:solidFill>
              </a:rPr>
              <a:t>yilda</a:t>
            </a:r>
            <a:r>
              <a:rPr lang="en-AU" altLang="ru-RU" dirty="0">
                <a:solidFill>
                  <a:schemeClr val="tx1"/>
                </a:solidFill>
              </a:rPr>
              <a:t> </a:t>
            </a:r>
            <a:r>
              <a:rPr lang="en-AU" altLang="ru-RU" dirty="0" err="1">
                <a:solidFill>
                  <a:schemeClr val="tx1"/>
                </a:solidFill>
              </a:rPr>
              <a:t>o'simlik</a:t>
            </a:r>
            <a:r>
              <a:rPr lang="en-AU" altLang="ru-RU" dirty="0">
                <a:solidFill>
                  <a:schemeClr val="tx1"/>
                </a:solidFill>
              </a:rPr>
              <a:t> </a:t>
            </a:r>
            <a:r>
              <a:rPr lang="en-AU" altLang="ru-RU" dirty="0" err="1">
                <a:solidFill>
                  <a:schemeClr val="tx1"/>
                </a:solidFill>
              </a:rPr>
              <a:t>pigmenti</a:t>
            </a:r>
            <a:r>
              <a:rPr lang="en-AU" altLang="ru-RU" dirty="0">
                <a:solidFill>
                  <a:schemeClr val="tx1"/>
                </a:solidFill>
              </a:rPr>
              <a:t> </a:t>
            </a:r>
            <a:r>
              <a:rPr lang="en-AU" altLang="ru-RU" dirty="0" err="1">
                <a:solidFill>
                  <a:schemeClr val="tx1"/>
                </a:solidFill>
              </a:rPr>
              <a:t>ekstraktlarini</a:t>
            </a:r>
            <a:r>
              <a:rPr lang="en-AU" altLang="ru-RU" dirty="0">
                <a:solidFill>
                  <a:schemeClr val="tx1"/>
                </a:solidFill>
              </a:rPr>
              <a:t> </a:t>
            </a:r>
            <a:r>
              <a:rPr lang="en-AU" altLang="ru-RU" dirty="0" err="1">
                <a:solidFill>
                  <a:schemeClr val="tx1"/>
                </a:solidFill>
              </a:rPr>
              <a:t>tahlil</a:t>
            </a:r>
            <a:r>
              <a:rPr lang="en-AU" altLang="ru-RU" dirty="0">
                <a:solidFill>
                  <a:schemeClr val="tx1"/>
                </a:solidFill>
              </a:rPr>
              <a:t> </a:t>
            </a:r>
            <a:r>
              <a:rPr lang="en-AU" altLang="ru-RU" dirty="0" err="1">
                <a:solidFill>
                  <a:schemeClr val="tx1"/>
                </a:solidFill>
              </a:rPr>
              <a:t>qilishda</a:t>
            </a:r>
            <a:r>
              <a:rPr lang="en-AU" altLang="ru-RU" dirty="0">
                <a:solidFill>
                  <a:schemeClr val="tx1"/>
                </a:solidFill>
              </a:rPr>
              <a:t> </a:t>
            </a:r>
            <a:r>
              <a:rPr lang="en-AU" altLang="ru-RU" dirty="0" err="1">
                <a:solidFill>
                  <a:schemeClr val="tx1"/>
                </a:solidFill>
              </a:rPr>
              <a:t>topilgan</a:t>
            </a:r>
            <a:endParaRPr lang="ru-RU" altLang="ru-RU" dirty="0">
              <a:solidFill>
                <a:schemeClr val="tx1"/>
              </a:solidFill>
            </a:endParaRPr>
          </a:p>
          <a:p>
            <a:pPr eaLnBrk="1" hangingPunct="1">
              <a:spcBef>
                <a:spcPct val="0"/>
              </a:spcBef>
              <a:defRPr/>
            </a:pPr>
            <a:r>
              <a:rPr lang="en-AU" altLang="ru-RU" dirty="0" err="1">
                <a:solidFill>
                  <a:schemeClr val="tx1"/>
                </a:solidFill>
              </a:rPr>
              <a:t>Usullar</a:t>
            </a:r>
            <a:r>
              <a:rPr lang="en-AU" altLang="ru-RU" dirty="0">
                <a:solidFill>
                  <a:schemeClr val="tx1"/>
                </a:solidFill>
              </a:rPr>
              <a:t> </a:t>
            </a:r>
            <a:r>
              <a:rPr lang="en-AU" altLang="ru-RU" dirty="0" err="1">
                <a:solidFill>
                  <a:schemeClr val="tx1"/>
                </a:solidFill>
              </a:rPr>
              <a:t>aralashmalarda</a:t>
            </a:r>
            <a:r>
              <a:rPr lang="en-US" altLang="ru-RU" dirty="0" err="1">
                <a:solidFill>
                  <a:schemeClr val="tx1"/>
                </a:solidFill>
              </a:rPr>
              <a:t>gi</a:t>
            </a:r>
            <a:r>
              <a:rPr lang="en-AU" altLang="ru-RU" dirty="0">
                <a:solidFill>
                  <a:schemeClr val="tx1"/>
                </a:solidFill>
              </a:rPr>
              <a:t> (</a:t>
            </a:r>
            <a:r>
              <a:rPr lang="en-AU" altLang="ru-RU" dirty="0" err="1">
                <a:solidFill>
                  <a:schemeClr val="tx1"/>
                </a:solidFill>
              </a:rPr>
              <a:t>suyuqlikda</a:t>
            </a:r>
            <a:r>
              <a:rPr lang="en-AU" altLang="ru-RU" dirty="0">
                <a:solidFill>
                  <a:schemeClr val="tx1"/>
                </a:solidFill>
              </a:rPr>
              <a:t>, </a:t>
            </a:r>
            <a:r>
              <a:rPr lang="en-AU" altLang="ru-RU" dirty="0" err="1">
                <a:solidFill>
                  <a:schemeClr val="tx1"/>
                </a:solidFill>
              </a:rPr>
              <a:t>gazda</a:t>
            </a:r>
            <a:r>
              <a:rPr lang="en-AU" altLang="ru-RU" dirty="0">
                <a:solidFill>
                  <a:schemeClr val="tx1"/>
                </a:solidFill>
              </a:rPr>
              <a:t> </a:t>
            </a:r>
            <a:r>
              <a:rPr lang="en-AU" altLang="ru-RU" dirty="0" err="1">
                <a:solidFill>
                  <a:schemeClr val="tx1"/>
                </a:solidFill>
              </a:rPr>
              <a:t>va</a:t>
            </a:r>
            <a:r>
              <a:rPr lang="en-AU" altLang="ru-RU" dirty="0">
                <a:solidFill>
                  <a:schemeClr val="tx1"/>
                </a:solidFill>
              </a:rPr>
              <a:t> </a:t>
            </a:r>
            <a:r>
              <a:rPr lang="en-AU" altLang="ru-RU" dirty="0" err="1">
                <a:solidFill>
                  <a:schemeClr val="tx1"/>
                </a:solidFill>
              </a:rPr>
              <a:t>boshqalarda</a:t>
            </a:r>
            <a:r>
              <a:rPr lang="en-AU" altLang="ru-RU" dirty="0">
                <a:solidFill>
                  <a:schemeClr val="tx1"/>
                </a:solidFill>
              </a:rPr>
              <a:t>) </a:t>
            </a:r>
            <a:r>
              <a:rPr lang="en-AU" altLang="ru-RU" dirty="0" err="1">
                <a:solidFill>
                  <a:schemeClr val="tx1"/>
                </a:solidFill>
              </a:rPr>
              <a:t>modda</a:t>
            </a:r>
            <a:r>
              <a:rPr lang="en-AU" altLang="ru-RU" dirty="0">
                <a:solidFill>
                  <a:schemeClr val="tx1"/>
                </a:solidFill>
              </a:rPr>
              <a:t> </a:t>
            </a:r>
            <a:r>
              <a:rPr lang="en-AU" altLang="ru-RU" dirty="0" err="1">
                <a:solidFill>
                  <a:schemeClr val="tx1"/>
                </a:solidFill>
              </a:rPr>
              <a:t>birikmalarining</a:t>
            </a:r>
            <a:r>
              <a:rPr lang="en-AU" altLang="ru-RU" dirty="0">
                <a:solidFill>
                  <a:schemeClr val="tx1"/>
                </a:solidFill>
              </a:rPr>
              <a:t> </a:t>
            </a:r>
            <a:r>
              <a:rPr lang="en-AU" altLang="ru-RU" dirty="0" err="1">
                <a:solidFill>
                  <a:schemeClr val="tx1"/>
                </a:solidFill>
              </a:rPr>
              <a:t>sorbentlarda</a:t>
            </a:r>
            <a:r>
              <a:rPr lang="en-AU" altLang="ru-RU" dirty="0">
                <a:solidFill>
                  <a:schemeClr val="tx1"/>
                </a:solidFill>
              </a:rPr>
              <a:t> </a:t>
            </a:r>
            <a:r>
              <a:rPr lang="en-AU" altLang="ru-RU" dirty="0" err="1">
                <a:solidFill>
                  <a:schemeClr val="tx1"/>
                </a:solidFill>
              </a:rPr>
              <a:t>ajralishiga</a:t>
            </a:r>
            <a:r>
              <a:rPr lang="en-AU" altLang="ru-RU" dirty="0">
                <a:solidFill>
                  <a:schemeClr val="tx1"/>
                </a:solidFill>
              </a:rPr>
              <a:t> </a:t>
            </a:r>
            <a:r>
              <a:rPr lang="en-AU" altLang="ru-RU" dirty="0" err="1">
                <a:solidFill>
                  <a:schemeClr val="tx1"/>
                </a:solidFill>
              </a:rPr>
              <a:t>asoslangan</a:t>
            </a:r>
            <a:endParaRPr lang="ru-RU" altLang="ru-RU" dirty="0">
              <a:solidFill>
                <a:schemeClr val="tx1"/>
              </a:solidFill>
            </a:endParaRPr>
          </a:p>
          <a:p>
            <a:pPr eaLnBrk="1" hangingPunct="1">
              <a:spcBef>
                <a:spcPct val="0"/>
              </a:spcBef>
              <a:defRPr/>
            </a:pPr>
            <a:r>
              <a:rPr lang="en-AU" altLang="ru-RU" dirty="0" err="1">
                <a:solidFill>
                  <a:schemeClr val="tx1"/>
                </a:solidFill>
              </a:rPr>
              <a:t>Ajralish</a:t>
            </a:r>
            <a:r>
              <a:rPr lang="en-AU" altLang="ru-RU" dirty="0">
                <a:solidFill>
                  <a:schemeClr val="tx1"/>
                </a:solidFill>
              </a:rPr>
              <a:t> </a:t>
            </a:r>
            <a:r>
              <a:rPr lang="en-AU" altLang="ru-RU" dirty="0" err="1">
                <a:solidFill>
                  <a:schemeClr val="tx1"/>
                </a:solidFill>
              </a:rPr>
              <a:t>eritma</a:t>
            </a:r>
            <a:r>
              <a:rPr lang="en-AU" altLang="ru-RU" dirty="0">
                <a:solidFill>
                  <a:schemeClr val="tx1"/>
                </a:solidFill>
              </a:rPr>
              <a:t> (</a:t>
            </a:r>
            <a:r>
              <a:rPr lang="en-AU" altLang="ru-RU" dirty="0" err="1">
                <a:solidFill>
                  <a:schemeClr val="tx1"/>
                </a:solidFill>
              </a:rPr>
              <a:t>ko'chma</a:t>
            </a:r>
            <a:r>
              <a:rPr lang="en-AU" altLang="ru-RU" dirty="0">
                <a:solidFill>
                  <a:schemeClr val="tx1"/>
                </a:solidFill>
              </a:rPr>
              <a:t> </a:t>
            </a:r>
            <a:r>
              <a:rPr lang="en-AU" altLang="ru-RU" dirty="0" err="1">
                <a:solidFill>
                  <a:schemeClr val="tx1"/>
                </a:solidFill>
              </a:rPr>
              <a:t>faza</a:t>
            </a:r>
            <a:r>
              <a:rPr lang="en-AU" altLang="ru-RU" dirty="0">
                <a:solidFill>
                  <a:schemeClr val="tx1"/>
                </a:solidFill>
              </a:rPr>
              <a:t>) </a:t>
            </a:r>
            <a:r>
              <a:rPr lang="en-AU" altLang="ru-RU" dirty="0" err="1">
                <a:solidFill>
                  <a:schemeClr val="tx1"/>
                </a:solidFill>
              </a:rPr>
              <a:t>sorbentdan</a:t>
            </a:r>
            <a:r>
              <a:rPr lang="en-AU" altLang="ru-RU" dirty="0">
                <a:solidFill>
                  <a:schemeClr val="tx1"/>
                </a:solidFill>
              </a:rPr>
              <a:t> (</a:t>
            </a:r>
            <a:r>
              <a:rPr lang="en-AU" altLang="ru-RU" dirty="0" err="1">
                <a:solidFill>
                  <a:schemeClr val="tx1"/>
                </a:solidFill>
              </a:rPr>
              <a:t>statsionar</a:t>
            </a:r>
            <a:r>
              <a:rPr lang="en-AU" altLang="ru-RU" dirty="0">
                <a:solidFill>
                  <a:schemeClr val="tx1"/>
                </a:solidFill>
              </a:rPr>
              <a:t> </a:t>
            </a:r>
            <a:r>
              <a:rPr lang="en-AU" altLang="ru-RU" dirty="0" err="1">
                <a:solidFill>
                  <a:schemeClr val="tx1"/>
                </a:solidFill>
              </a:rPr>
              <a:t>faza</a:t>
            </a:r>
            <a:r>
              <a:rPr lang="en-AU" altLang="ru-RU" dirty="0">
                <a:solidFill>
                  <a:schemeClr val="tx1"/>
                </a:solidFill>
              </a:rPr>
              <a:t>) </a:t>
            </a:r>
            <a:r>
              <a:rPr lang="en-AU" altLang="ru-RU" dirty="0" err="1">
                <a:solidFill>
                  <a:schemeClr val="tx1"/>
                </a:solidFill>
              </a:rPr>
              <a:t>o'tayotganda</a:t>
            </a:r>
            <a:r>
              <a:rPr lang="en-AU" altLang="ru-RU" dirty="0">
                <a:solidFill>
                  <a:schemeClr val="tx1"/>
                </a:solidFill>
              </a:rPr>
              <a:t> sorbent </a:t>
            </a:r>
            <a:r>
              <a:rPr lang="en-AU" altLang="ru-RU" dirty="0" err="1">
                <a:solidFill>
                  <a:schemeClr val="tx1"/>
                </a:solidFill>
              </a:rPr>
              <a:t>tomonidan</a:t>
            </a:r>
            <a:r>
              <a:rPr lang="en-AU" altLang="ru-RU" dirty="0">
                <a:solidFill>
                  <a:schemeClr val="tx1"/>
                </a:solidFill>
              </a:rPr>
              <a:t> </a:t>
            </a:r>
            <a:r>
              <a:rPr lang="en-AU" altLang="ru-RU" dirty="0" err="1">
                <a:solidFill>
                  <a:schemeClr val="tx1"/>
                </a:solidFill>
              </a:rPr>
              <a:t>tanlab</a:t>
            </a:r>
            <a:r>
              <a:rPr lang="en-AU" altLang="ru-RU" dirty="0">
                <a:solidFill>
                  <a:schemeClr val="tx1"/>
                </a:solidFill>
              </a:rPr>
              <a:t> </a:t>
            </a:r>
            <a:r>
              <a:rPr lang="en-AU" altLang="ru-RU" dirty="0" err="1">
                <a:solidFill>
                  <a:schemeClr val="tx1"/>
                </a:solidFill>
              </a:rPr>
              <a:t>adsorbtsiya</a:t>
            </a:r>
            <a:r>
              <a:rPr lang="en-AU" altLang="ru-RU" dirty="0">
                <a:solidFill>
                  <a:schemeClr val="tx1"/>
                </a:solidFill>
              </a:rPr>
              <a:t> </a:t>
            </a:r>
            <a:r>
              <a:rPr lang="en-AU" altLang="ru-RU" dirty="0" err="1">
                <a:solidFill>
                  <a:schemeClr val="tx1"/>
                </a:solidFill>
              </a:rPr>
              <a:t>qilish</a:t>
            </a:r>
            <a:r>
              <a:rPr lang="en-AU" altLang="ru-RU" dirty="0">
                <a:solidFill>
                  <a:schemeClr val="tx1"/>
                </a:solidFill>
              </a:rPr>
              <a:t> </a:t>
            </a:r>
            <a:r>
              <a:rPr lang="en-AU" altLang="ru-RU" dirty="0" err="1">
                <a:solidFill>
                  <a:schemeClr val="tx1"/>
                </a:solidFill>
              </a:rPr>
              <a:t>natijasida</a:t>
            </a:r>
            <a:r>
              <a:rPr lang="en-AU" altLang="ru-RU" dirty="0">
                <a:solidFill>
                  <a:schemeClr val="tx1"/>
                </a:solidFill>
              </a:rPr>
              <a:t> </a:t>
            </a:r>
            <a:r>
              <a:rPr lang="en-AU" altLang="ru-RU" dirty="0" err="1">
                <a:solidFill>
                  <a:schemeClr val="tx1"/>
                </a:solidFill>
              </a:rPr>
              <a:t>sodir</a:t>
            </a:r>
            <a:r>
              <a:rPr lang="en-AU" altLang="ru-RU" dirty="0">
                <a:solidFill>
                  <a:schemeClr val="tx1"/>
                </a:solidFill>
              </a:rPr>
              <a:t> </a:t>
            </a:r>
            <a:r>
              <a:rPr lang="en-AU" altLang="ru-RU" dirty="0" err="1">
                <a:solidFill>
                  <a:schemeClr val="tx1"/>
                </a:solidFill>
              </a:rPr>
              <a:t>bo'ladi</a:t>
            </a:r>
            <a:r>
              <a:rPr lang="en-AU" altLang="ru-RU" dirty="0">
                <a:solidFill>
                  <a:schemeClr val="tx1"/>
                </a:solidFill>
              </a:rPr>
              <a:t>.</a:t>
            </a:r>
          </a:p>
          <a:p>
            <a:pPr eaLnBrk="1" hangingPunct="1">
              <a:spcBef>
                <a:spcPct val="0"/>
              </a:spcBef>
              <a:defRPr/>
            </a:pPr>
            <a:r>
              <a:rPr lang="en-US" altLang="ru-RU" dirty="0" err="1">
                <a:solidFill>
                  <a:schemeClr val="tx1"/>
                </a:solidFill>
              </a:rPr>
              <a:t>Ko'chma</a:t>
            </a:r>
            <a:r>
              <a:rPr lang="en-US" altLang="ru-RU" dirty="0">
                <a:solidFill>
                  <a:schemeClr val="tx1"/>
                </a:solidFill>
              </a:rPr>
              <a:t> </a:t>
            </a:r>
            <a:r>
              <a:rPr lang="en-US" altLang="ru-RU" dirty="0" err="1">
                <a:solidFill>
                  <a:schemeClr val="tx1"/>
                </a:solidFill>
              </a:rPr>
              <a:t>fazaning</a:t>
            </a:r>
            <a:r>
              <a:rPr lang="en-US" altLang="ru-RU" dirty="0">
                <a:solidFill>
                  <a:schemeClr val="tx1"/>
                </a:solidFill>
              </a:rPr>
              <a:t> </a:t>
            </a:r>
            <a:r>
              <a:rPr lang="en-US" altLang="ru-RU" dirty="0" err="1">
                <a:solidFill>
                  <a:schemeClr val="tx1"/>
                </a:solidFill>
              </a:rPr>
              <a:t>turiga</a:t>
            </a:r>
            <a:r>
              <a:rPr lang="en-US" altLang="ru-RU" dirty="0">
                <a:solidFill>
                  <a:schemeClr val="tx1"/>
                </a:solidFill>
              </a:rPr>
              <a:t> </a:t>
            </a:r>
            <a:r>
              <a:rPr lang="en-US" altLang="ru-RU" dirty="0" err="1">
                <a:solidFill>
                  <a:schemeClr val="tx1"/>
                </a:solidFill>
              </a:rPr>
              <a:t>qarab</a:t>
            </a:r>
            <a:r>
              <a:rPr lang="en-US" altLang="ru-RU" dirty="0">
                <a:solidFill>
                  <a:schemeClr val="tx1"/>
                </a:solidFill>
              </a:rPr>
              <a:t> </a:t>
            </a:r>
            <a:r>
              <a:rPr lang="en-US" altLang="ru-RU" dirty="0" err="1">
                <a:solidFill>
                  <a:schemeClr val="tx1"/>
                </a:solidFill>
              </a:rPr>
              <a:t>quyidagilarga</a:t>
            </a:r>
            <a:r>
              <a:rPr lang="en-US" altLang="ru-RU" dirty="0">
                <a:solidFill>
                  <a:schemeClr val="tx1"/>
                </a:solidFill>
              </a:rPr>
              <a:t> </a:t>
            </a:r>
            <a:r>
              <a:rPr lang="en-US" altLang="ru-RU" dirty="0" err="1">
                <a:solidFill>
                  <a:schemeClr val="tx1"/>
                </a:solidFill>
              </a:rPr>
              <a:t>bo'linadi</a:t>
            </a:r>
            <a:r>
              <a:rPr lang="en-US" altLang="ru-RU" dirty="0">
                <a:solidFill>
                  <a:schemeClr val="tx1"/>
                </a:solidFill>
              </a:rPr>
              <a:t>:</a:t>
            </a:r>
          </a:p>
          <a:p>
            <a:pPr lvl="1" eaLnBrk="1" hangingPunct="1">
              <a:spcBef>
                <a:spcPct val="0"/>
              </a:spcBef>
              <a:defRPr/>
            </a:pPr>
            <a:r>
              <a:rPr lang="en-US" altLang="ru-RU" sz="1800" dirty="0" err="1">
                <a:solidFill>
                  <a:schemeClr val="tx1"/>
                </a:solidFill>
              </a:rPr>
              <a:t>Gaz</a:t>
            </a:r>
            <a:r>
              <a:rPr lang="en-US" altLang="ru-RU" sz="1800" dirty="0">
                <a:solidFill>
                  <a:schemeClr val="tx1"/>
                </a:solidFill>
              </a:rPr>
              <a:t> </a:t>
            </a:r>
            <a:r>
              <a:rPr lang="en-US" altLang="ru-RU" sz="1800" dirty="0" err="1">
                <a:solidFill>
                  <a:schemeClr val="tx1"/>
                </a:solidFill>
              </a:rPr>
              <a:t>xromatografiyasi</a:t>
            </a:r>
            <a:r>
              <a:rPr lang="en-US" altLang="ru-RU" sz="1800" dirty="0">
                <a:solidFill>
                  <a:schemeClr val="tx1"/>
                </a:solidFill>
              </a:rPr>
              <a:t> (GX, GC). </a:t>
            </a:r>
            <a:r>
              <a:rPr lang="en-US" altLang="ru-RU" sz="1800" dirty="0" err="1">
                <a:solidFill>
                  <a:schemeClr val="tx1"/>
                </a:solidFill>
              </a:rPr>
              <a:t>Adabiyotlarda</a:t>
            </a:r>
            <a:r>
              <a:rPr lang="en-US" altLang="ru-RU" sz="1800" dirty="0">
                <a:solidFill>
                  <a:schemeClr val="tx1"/>
                </a:solidFill>
              </a:rPr>
              <a:t> </a:t>
            </a:r>
            <a:r>
              <a:rPr lang="en-US" altLang="ru-RU" sz="1800" dirty="0" err="1">
                <a:solidFill>
                  <a:schemeClr val="tx1"/>
                </a:solidFill>
              </a:rPr>
              <a:t>ba'zan</a:t>
            </a:r>
            <a:r>
              <a:rPr lang="en-US" altLang="ru-RU" sz="1800" dirty="0">
                <a:solidFill>
                  <a:schemeClr val="tx1"/>
                </a:solidFill>
              </a:rPr>
              <a:t> </a:t>
            </a:r>
            <a:r>
              <a:rPr lang="en-US" altLang="ru-RU" sz="1800" dirty="0" err="1">
                <a:solidFill>
                  <a:schemeClr val="tx1"/>
                </a:solidFill>
              </a:rPr>
              <a:t>gaz-suyuqlik</a:t>
            </a:r>
            <a:r>
              <a:rPr lang="en-US" altLang="ru-RU" sz="1800" dirty="0">
                <a:solidFill>
                  <a:schemeClr val="tx1"/>
                </a:solidFill>
              </a:rPr>
              <a:t> </a:t>
            </a:r>
            <a:r>
              <a:rPr lang="en-US" altLang="ru-RU" sz="1800" dirty="0" err="1">
                <a:solidFill>
                  <a:schemeClr val="tx1"/>
                </a:solidFill>
              </a:rPr>
              <a:t>xromatografiya</a:t>
            </a:r>
            <a:r>
              <a:rPr lang="en-US" altLang="ru-RU" sz="1800" dirty="0">
                <a:solidFill>
                  <a:schemeClr val="tx1"/>
                </a:solidFill>
              </a:rPr>
              <a:t> deb </a:t>
            </a:r>
            <a:r>
              <a:rPr lang="en-US" altLang="ru-RU" sz="1800" dirty="0" err="1">
                <a:solidFill>
                  <a:schemeClr val="tx1"/>
                </a:solidFill>
              </a:rPr>
              <a:t>ataladi</a:t>
            </a:r>
            <a:r>
              <a:rPr lang="en-US" altLang="ru-RU" sz="1800" dirty="0">
                <a:solidFill>
                  <a:schemeClr val="tx1"/>
                </a:solidFill>
              </a:rPr>
              <a:t>, </a:t>
            </a:r>
            <a:r>
              <a:rPr lang="en-US" altLang="ru-RU" sz="1800" dirty="0" err="1">
                <a:solidFill>
                  <a:schemeClr val="tx1"/>
                </a:solidFill>
              </a:rPr>
              <a:t>chunki</a:t>
            </a:r>
            <a:r>
              <a:rPr lang="en-US" altLang="ru-RU" sz="1800" dirty="0">
                <a:solidFill>
                  <a:schemeClr val="tx1"/>
                </a:solidFill>
              </a:rPr>
              <a:t> sorbent </a:t>
            </a:r>
            <a:r>
              <a:rPr lang="en-US" altLang="ru-RU" sz="1800" dirty="0" err="1">
                <a:solidFill>
                  <a:schemeClr val="tx1"/>
                </a:solidFill>
              </a:rPr>
              <a:t>ko'pincha</a:t>
            </a:r>
            <a:r>
              <a:rPr lang="en-US" altLang="ru-RU" sz="1800" dirty="0">
                <a:solidFill>
                  <a:schemeClr val="tx1"/>
                </a:solidFill>
              </a:rPr>
              <a:t> </a:t>
            </a:r>
            <a:r>
              <a:rPr lang="en-US" altLang="ru-RU" sz="1800" dirty="0" err="1">
                <a:solidFill>
                  <a:schemeClr val="tx1"/>
                </a:solidFill>
              </a:rPr>
              <a:t>qattiq</a:t>
            </a:r>
            <a:r>
              <a:rPr lang="en-US" altLang="ru-RU" sz="1800" dirty="0">
                <a:solidFill>
                  <a:schemeClr val="tx1"/>
                </a:solidFill>
              </a:rPr>
              <a:t> </a:t>
            </a:r>
            <a:r>
              <a:rPr lang="en-US" altLang="ru-RU" sz="1800" dirty="0" err="1">
                <a:solidFill>
                  <a:schemeClr val="tx1"/>
                </a:solidFill>
              </a:rPr>
              <a:t>tashuvchi</a:t>
            </a:r>
            <a:r>
              <a:rPr lang="en-US" altLang="ru-RU" sz="1800" dirty="0">
                <a:solidFill>
                  <a:schemeClr val="tx1"/>
                </a:solidFill>
              </a:rPr>
              <a:t> </a:t>
            </a:r>
            <a:r>
              <a:rPr lang="en-US" altLang="ru-RU" sz="1800" dirty="0" err="1">
                <a:solidFill>
                  <a:schemeClr val="tx1"/>
                </a:solidFill>
              </a:rPr>
              <a:t>yuzasidagi</a:t>
            </a:r>
            <a:r>
              <a:rPr lang="en-US" altLang="ru-RU" sz="1800" dirty="0">
                <a:solidFill>
                  <a:schemeClr val="tx1"/>
                </a:solidFill>
              </a:rPr>
              <a:t> </a:t>
            </a:r>
            <a:r>
              <a:rPr lang="en-US" altLang="ru-RU" sz="1800" dirty="0" err="1">
                <a:solidFill>
                  <a:schemeClr val="tx1"/>
                </a:solidFill>
              </a:rPr>
              <a:t>tez</a:t>
            </a:r>
            <a:r>
              <a:rPr lang="en-US" altLang="ru-RU" sz="1800" dirty="0">
                <a:solidFill>
                  <a:schemeClr val="tx1"/>
                </a:solidFill>
              </a:rPr>
              <a:t> </a:t>
            </a:r>
            <a:r>
              <a:rPr lang="en-US" altLang="ru-RU" sz="1800" dirty="0" err="1">
                <a:solidFill>
                  <a:schemeClr val="tx1"/>
                </a:solidFill>
              </a:rPr>
              <a:t>uchib</a:t>
            </a:r>
            <a:r>
              <a:rPr lang="en-US" altLang="ru-RU" sz="1800" dirty="0">
                <a:solidFill>
                  <a:schemeClr val="tx1"/>
                </a:solidFill>
              </a:rPr>
              <a:t> </a:t>
            </a:r>
            <a:r>
              <a:rPr lang="en-US" altLang="ru-RU" sz="1800" dirty="0" err="1">
                <a:solidFill>
                  <a:schemeClr val="tx1"/>
                </a:solidFill>
              </a:rPr>
              <a:t>ketmaydigan</a:t>
            </a:r>
            <a:r>
              <a:rPr lang="en-US" altLang="ru-RU" sz="1800" dirty="0">
                <a:solidFill>
                  <a:schemeClr val="tx1"/>
                </a:solidFill>
              </a:rPr>
              <a:t> </a:t>
            </a:r>
            <a:r>
              <a:rPr lang="en-US" altLang="ru-RU" sz="1800" dirty="0" err="1">
                <a:solidFill>
                  <a:schemeClr val="tx1"/>
                </a:solidFill>
              </a:rPr>
              <a:t>suyuqlikning</a:t>
            </a:r>
            <a:r>
              <a:rPr lang="en-US" altLang="ru-RU" sz="1800" dirty="0">
                <a:solidFill>
                  <a:schemeClr val="tx1"/>
                </a:solidFill>
              </a:rPr>
              <a:t> </a:t>
            </a:r>
            <a:r>
              <a:rPr lang="en-US" altLang="ru-RU" sz="1800" dirty="0" err="1">
                <a:solidFill>
                  <a:schemeClr val="tx1"/>
                </a:solidFill>
              </a:rPr>
              <a:t>yupqa</a:t>
            </a:r>
            <a:r>
              <a:rPr lang="en-US" altLang="ru-RU" sz="1800" dirty="0">
                <a:solidFill>
                  <a:schemeClr val="tx1"/>
                </a:solidFill>
              </a:rPr>
              <a:t> </a:t>
            </a:r>
            <a:r>
              <a:rPr lang="en-US" altLang="ru-RU" sz="1800" dirty="0" err="1">
                <a:solidFill>
                  <a:schemeClr val="tx1"/>
                </a:solidFill>
              </a:rPr>
              <a:t>qatlamidir</a:t>
            </a:r>
            <a:r>
              <a:rPr lang="en-US" altLang="ru-RU" sz="1800" dirty="0">
                <a:solidFill>
                  <a:schemeClr val="tx1"/>
                </a:solidFill>
              </a:rPr>
              <a:t>.</a:t>
            </a:r>
          </a:p>
          <a:p>
            <a:pPr lvl="1" eaLnBrk="1" hangingPunct="1">
              <a:spcBef>
                <a:spcPct val="0"/>
              </a:spcBef>
              <a:defRPr/>
            </a:pPr>
            <a:r>
              <a:rPr lang="en-US" altLang="ru-RU" sz="1800" dirty="0" err="1">
                <a:solidFill>
                  <a:schemeClr val="tx1"/>
                </a:solidFill>
              </a:rPr>
              <a:t>Yuqori</a:t>
            </a:r>
            <a:r>
              <a:rPr lang="en-US" altLang="ru-RU" sz="1800" dirty="0">
                <a:solidFill>
                  <a:schemeClr val="tx1"/>
                </a:solidFill>
              </a:rPr>
              <a:t> </a:t>
            </a:r>
            <a:r>
              <a:rPr lang="en-US" altLang="ru-RU" sz="1800" dirty="0" err="1">
                <a:solidFill>
                  <a:schemeClr val="tx1"/>
                </a:solidFill>
              </a:rPr>
              <a:t>samarali</a:t>
            </a:r>
            <a:r>
              <a:rPr lang="en-US" altLang="ru-RU" sz="1800" dirty="0">
                <a:solidFill>
                  <a:schemeClr val="tx1"/>
                </a:solidFill>
              </a:rPr>
              <a:t> </a:t>
            </a:r>
            <a:r>
              <a:rPr lang="en-US" altLang="ru-RU" sz="1800" dirty="0" err="1">
                <a:solidFill>
                  <a:schemeClr val="tx1"/>
                </a:solidFill>
              </a:rPr>
              <a:t>suyuqlik</a:t>
            </a:r>
            <a:r>
              <a:rPr lang="en-US" altLang="ru-RU" sz="1800" dirty="0">
                <a:solidFill>
                  <a:schemeClr val="tx1"/>
                </a:solidFill>
              </a:rPr>
              <a:t> </a:t>
            </a:r>
            <a:r>
              <a:rPr lang="en-US" altLang="ru-RU" sz="1800" dirty="0" err="1">
                <a:solidFill>
                  <a:schemeClr val="tx1"/>
                </a:solidFill>
              </a:rPr>
              <a:t>xromatografiyasi</a:t>
            </a:r>
            <a:r>
              <a:rPr lang="en-US" altLang="ru-RU" sz="1800" dirty="0">
                <a:solidFill>
                  <a:schemeClr val="tx1"/>
                </a:solidFill>
              </a:rPr>
              <a:t> (YSSX, HPLC)</a:t>
            </a:r>
          </a:p>
        </p:txBody>
      </p:sp>
      <p:pic>
        <p:nvPicPr>
          <p:cNvPr id="17817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1962149"/>
            <a:ext cx="3429000" cy="327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a:extLst>
              <a:ext uri="{FF2B5EF4-FFF2-40B4-BE49-F238E27FC236}">
                <a16:creationId xmlns:a16="http://schemas.microsoft.com/office/drawing/2014/main" id="{3FB4B5C0-C395-4F87-A46D-2A118260A1C0}"/>
              </a:ext>
            </a:extLst>
          </p:cNvPr>
          <p:cNvSpPr/>
          <p:nvPr/>
        </p:nvSpPr>
        <p:spPr>
          <a:xfrm>
            <a:off x="5004048" y="5661248"/>
            <a:ext cx="4288951" cy="830997"/>
          </a:xfrm>
          <a:prstGeom prst="rect">
            <a:avLst/>
          </a:prstGeom>
        </p:spPr>
        <p:txBody>
          <a:bodyPr wrap="square">
            <a:spAutoFit/>
          </a:bodyPr>
          <a:lstStyle/>
          <a:p>
            <a:r>
              <a:rPr lang="en-US" sz="1200" dirty="0"/>
              <a:t>Fig. 6. “Gas chromatograph schematic” prompt, Google Images, Google LLC, 2020</a:t>
            </a:r>
            <a:endParaRPr lang="ru-RU" sz="1200" dirty="0"/>
          </a:p>
          <a:p>
            <a:r>
              <a:rPr lang="uz-Cyrl-UZ" sz="1200" dirty="0"/>
              <a:t> </a:t>
            </a:r>
            <a:r>
              <a:rPr lang="en-US" sz="1200" dirty="0"/>
              <a:t>https://encrypted-tbn2.gstatic.com/images?q=tbn:ANd9GcT-jcCCyfcPW7innC14sRujdzmuVdEJ2nRllhAdqxLAIeOUSmu_</a:t>
            </a:r>
            <a:endParaRPr lang="ru-RU" sz="1200" dirty="0"/>
          </a:p>
        </p:txBody>
      </p:sp>
      <p:sp>
        <p:nvSpPr>
          <p:cNvPr id="6" name="10-конечная звезда 3">
            <a:extLst>
              <a:ext uri="{FF2B5EF4-FFF2-40B4-BE49-F238E27FC236}">
                <a16:creationId xmlns:a16="http://schemas.microsoft.com/office/drawing/2014/main" id="{472606F2-F5EB-447D-B0CF-9DC3B11F918F}"/>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22</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5680050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ая прямоугольная выноска 1"/>
          <p:cNvSpPr/>
          <p:nvPr/>
        </p:nvSpPr>
        <p:spPr>
          <a:xfrm>
            <a:off x="287640" y="314325"/>
            <a:ext cx="8606790" cy="1360170"/>
          </a:xfrm>
          <a:prstGeom prst="wedgeRoundRectCallout">
            <a:avLst>
              <a:gd name="adj1" fmla="val -47659"/>
              <a:gd name="adj2" fmla="val 65861"/>
              <a:gd name="adj3" fmla="val 16667"/>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100" dirty="0">
                <a:solidFill>
                  <a:schemeClr val="tx1"/>
                </a:solidFill>
              </a:rPr>
              <a:t>Xromatografik ajratish yo‘li bilan ko‘p komponеntli gaz aralashmalarini taxlil qilish uchun mo‘ljallangan asboblar </a:t>
            </a:r>
            <a:r>
              <a:rPr lang="uz-Cyrl-UZ" sz="2100" b="1" dirty="0">
                <a:solidFill>
                  <a:schemeClr val="tx1"/>
                </a:solidFill>
              </a:rPr>
              <a:t>xromatograflar</a:t>
            </a:r>
            <a:r>
              <a:rPr lang="uz-Cyrl-UZ" sz="2100" dirty="0">
                <a:solidFill>
                  <a:schemeClr val="tx1"/>
                </a:solidFill>
              </a:rPr>
              <a:t> dеb ataladi. </a:t>
            </a:r>
            <a:endParaRPr lang="ru-RU" sz="2100" dirty="0">
              <a:solidFill>
                <a:schemeClr val="tx1"/>
              </a:solidFill>
            </a:endParaRPr>
          </a:p>
        </p:txBody>
      </p:sp>
      <p:sp>
        <p:nvSpPr>
          <p:cNvPr id="3" name="Скругленный прямоугольник 2"/>
          <p:cNvSpPr/>
          <p:nvPr/>
        </p:nvSpPr>
        <p:spPr>
          <a:xfrm>
            <a:off x="287640" y="2531745"/>
            <a:ext cx="8389620" cy="80010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100" b="1" dirty="0">
                <a:solidFill>
                  <a:schemeClr val="tx1"/>
                </a:solidFill>
              </a:rPr>
              <a:t>O‘lchash jarayoni xromatografda ikki bosqichda o‘tadi:</a:t>
            </a:r>
            <a:endParaRPr lang="ru-RU" sz="2100" b="1" dirty="0">
              <a:solidFill>
                <a:schemeClr val="tx1"/>
              </a:solidFill>
            </a:endParaRPr>
          </a:p>
        </p:txBody>
      </p:sp>
      <p:sp>
        <p:nvSpPr>
          <p:cNvPr id="4" name="Стрелка вниз 3"/>
          <p:cNvSpPr/>
          <p:nvPr/>
        </p:nvSpPr>
        <p:spPr>
          <a:xfrm>
            <a:off x="1097280" y="3573016"/>
            <a:ext cx="502920" cy="46863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5" name="Скругленный прямоугольник 4"/>
          <p:cNvSpPr/>
          <p:nvPr/>
        </p:nvSpPr>
        <p:spPr>
          <a:xfrm>
            <a:off x="274320" y="4041646"/>
            <a:ext cx="2194560" cy="115443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O</a:t>
            </a:r>
            <a:r>
              <a:rPr lang="uz-Cyrl-UZ" sz="1500" dirty="0">
                <a:solidFill>
                  <a:schemeClr val="tx1"/>
                </a:solidFill>
              </a:rPr>
              <a:t>ldin aralashma alo</a:t>
            </a:r>
            <a:r>
              <a:rPr lang="en-US" sz="1500" dirty="0">
                <a:solidFill>
                  <a:schemeClr val="tx1"/>
                </a:solidFill>
              </a:rPr>
              <a:t>h</a:t>
            </a:r>
            <a:r>
              <a:rPr lang="uz-Cyrl-UZ" sz="1500" dirty="0">
                <a:solidFill>
                  <a:schemeClr val="tx1"/>
                </a:solidFill>
              </a:rPr>
              <a:t>ida komponеntlarga ajratiladi </a:t>
            </a:r>
            <a:endParaRPr lang="ru-RU" sz="1500" dirty="0"/>
          </a:p>
        </p:txBody>
      </p:sp>
      <p:sp>
        <p:nvSpPr>
          <p:cNvPr id="6" name="Скругленный прямоугольник 5"/>
          <p:cNvSpPr/>
          <p:nvPr/>
        </p:nvSpPr>
        <p:spPr>
          <a:xfrm>
            <a:off x="3531870" y="4041646"/>
            <a:ext cx="2320290" cy="1154430"/>
          </a:xfrm>
          <a:prstGeom prst="roundRect">
            <a:avLst/>
          </a:prstGeom>
          <a:solidFill>
            <a:srgbClr val="F8FC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500" dirty="0">
                <a:solidFill>
                  <a:schemeClr val="tx1"/>
                </a:solidFill>
              </a:rPr>
              <a:t>so‘ngra aralashmadagi xar qaysi komponеntning miqdori o‘lchanadi</a:t>
            </a:r>
            <a:endParaRPr lang="ru-RU" sz="1500" dirty="0">
              <a:solidFill>
                <a:schemeClr val="tx1"/>
              </a:solidFill>
            </a:endParaRPr>
          </a:p>
        </p:txBody>
      </p:sp>
      <p:sp>
        <p:nvSpPr>
          <p:cNvPr id="7" name="Стрелка вправо с вырезом 6"/>
          <p:cNvSpPr/>
          <p:nvPr/>
        </p:nvSpPr>
        <p:spPr>
          <a:xfrm>
            <a:off x="2491740" y="4333111"/>
            <a:ext cx="1040130" cy="5715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8" name="Блок-схема: документ 7"/>
          <p:cNvSpPr/>
          <p:nvPr/>
        </p:nvSpPr>
        <p:spPr>
          <a:xfrm>
            <a:off x="6012180" y="3573016"/>
            <a:ext cx="3028950" cy="1851660"/>
          </a:xfrm>
          <a:prstGeom prst="flowChartDocumen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800" b="1" dirty="0">
                <a:solidFill>
                  <a:schemeClr val="tx1"/>
                </a:solidFill>
              </a:rPr>
              <a:t>Gaz aralashmasini komponеntlarga ajratish xromatografik kolonkada sodir b</a:t>
            </a:r>
            <a:r>
              <a:rPr lang="en-US" sz="1800" b="1" dirty="0">
                <a:solidFill>
                  <a:schemeClr val="tx1"/>
                </a:solidFill>
              </a:rPr>
              <a:t>o’</a:t>
            </a:r>
            <a:r>
              <a:rPr lang="uz-Cyrl-UZ" sz="1800" b="1" dirty="0">
                <a:solidFill>
                  <a:schemeClr val="tx1"/>
                </a:solidFill>
              </a:rPr>
              <a:t>ladi.</a:t>
            </a:r>
            <a:endParaRPr lang="ru-RU" sz="1800" b="1" dirty="0"/>
          </a:p>
        </p:txBody>
      </p:sp>
      <p:sp>
        <p:nvSpPr>
          <p:cNvPr id="9" name="10-конечная звезда 3">
            <a:extLst>
              <a:ext uri="{FF2B5EF4-FFF2-40B4-BE49-F238E27FC236}">
                <a16:creationId xmlns:a16="http://schemas.microsoft.com/office/drawing/2014/main" id="{A642D1D2-B257-463C-81F3-7DB70E246A3D}"/>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a:t>
            </a:r>
            <a:r>
              <a:rPr lang="en-US" sz="2000" dirty="0">
                <a:solidFill>
                  <a:schemeClr val="tx1"/>
                </a:solidFill>
                <a:latin typeface="Palatino Linotype" panose="02040502050505030304" pitchFamily="18" charset="0"/>
              </a:rPr>
              <a:t>3</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2285554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Заголовок 1"/>
          <p:cNvSpPr>
            <a:spLocks noGrp="1"/>
          </p:cNvSpPr>
          <p:nvPr>
            <p:ph type="title"/>
          </p:nvPr>
        </p:nvSpPr>
        <p:spPr>
          <a:xfrm>
            <a:off x="1797593" y="153163"/>
            <a:ext cx="6589199" cy="648132"/>
          </a:xfrm>
        </p:spPr>
        <p:txBody>
          <a:bodyPr/>
          <a:lstStyle/>
          <a:p>
            <a:pPr eaLnBrk="1" hangingPunct="1"/>
            <a:r>
              <a:rPr lang="en-US" altLang="ru-RU" dirty="0" err="1"/>
              <a:t>Gaz</a:t>
            </a:r>
            <a:r>
              <a:rPr lang="en-US" altLang="ru-RU" dirty="0"/>
              <a:t> </a:t>
            </a:r>
            <a:r>
              <a:rPr lang="en-US" altLang="ru-RU" dirty="0" err="1"/>
              <a:t>xromotografiyasi</a:t>
            </a:r>
            <a:endParaRPr lang="ru-RU" altLang="ru-RU" dirty="0"/>
          </a:p>
        </p:txBody>
      </p:sp>
      <p:sp>
        <p:nvSpPr>
          <p:cNvPr id="4" name="Объект 3"/>
          <p:cNvSpPr>
            <a:spLocks noGrp="1"/>
          </p:cNvSpPr>
          <p:nvPr>
            <p:ph idx="1"/>
          </p:nvPr>
        </p:nvSpPr>
        <p:spPr>
          <a:xfrm>
            <a:off x="331242" y="1215412"/>
            <a:ext cx="8705253" cy="1285596"/>
          </a:xfrm>
        </p:spPr>
        <p:txBody>
          <a:bodyPr/>
          <a:lstStyle/>
          <a:p>
            <a:pPr eaLnBrk="1" hangingPunct="1">
              <a:lnSpc>
                <a:spcPct val="90000"/>
              </a:lnSpc>
              <a:defRPr/>
            </a:pPr>
            <a:r>
              <a:rPr lang="en-US" altLang="ru-RU" dirty="0" err="1">
                <a:solidFill>
                  <a:schemeClr val="tx1"/>
                </a:solidFill>
              </a:rPr>
              <a:t>Uchuvchan</a:t>
            </a:r>
            <a:r>
              <a:rPr lang="en-US" altLang="ru-RU" dirty="0">
                <a:solidFill>
                  <a:schemeClr val="tx1"/>
                </a:solidFill>
              </a:rPr>
              <a:t> </a:t>
            </a:r>
            <a:r>
              <a:rPr lang="en-US" altLang="ru-RU" dirty="0" err="1">
                <a:solidFill>
                  <a:schemeClr val="tx1"/>
                </a:solidFill>
              </a:rPr>
              <a:t>organik</a:t>
            </a:r>
            <a:r>
              <a:rPr lang="en-US" altLang="ru-RU" dirty="0">
                <a:solidFill>
                  <a:schemeClr val="tx1"/>
                </a:solidFill>
              </a:rPr>
              <a:t> </a:t>
            </a:r>
            <a:r>
              <a:rPr lang="en-US" altLang="ru-RU" dirty="0" err="1">
                <a:solidFill>
                  <a:schemeClr val="tx1"/>
                </a:solidFill>
              </a:rPr>
              <a:t>birikmalarni</a:t>
            </a:r>
            <a:r>
              <a:rPr lang="en-US" altLang="ru-RU" dirty="0">
                <a:solidFill>
                  <a:schemeClr val="tx1"/>
                </a:solidFill>
              </a:rPr>
              <a:t> </a:t>
            </a:r>
            <a:r>
              <a:rPr lang="en-US" altLang="ru-RU" dirty="0" err="1">
                <a:solidFill>
                  <a:schemeClr val="tx1"/>
                </a:solidFill>
              </a:rPr>
              <a:t>ajratish</a:t>
            </a:r>
            <a:endParaRPr lang="en-US" altLang="ru-RU" dirty="0">
              <a:solidFill>
                <a:schemeClr val="tx1"/>
              </a:solidFill>
            </a:endParaRPr>
          </a:p>
          <a:p>
            <a:pPr eaLnBrk="1" hangingPunct="1">
              <a:lnSpc>
                <a:spcPct val="90000"/>
              </a:lnSpc>
              <a:defRPr/>
            </a:pPr>
            <a:r>
              <a:rPr lang="en-US" altLang="ru-RU" dirty="0" err="1">
                <a:solidFill>
                  <a:schemeClr val="tx1"/>
                </a:solidFill>
              </a:rPr>
              <a:t>Ajratish</a:t>
            </a:r>
            <a:r>
              <a:rPr lang="en-US" altLang="ru-RU" dirty="0">
                <a:solidFill>
                  <a:schemeClr val="tx1"/>
                </a:solidFill>
              </a:rPr>
              <a:t> </a:t>
            </a:r>
            <a:r>
              <a:rPr lang="en-AU" altLang="ru-RU" dirty="0">
                <a:solidFill>
                  <a:schemeClr val="tx1"/>
                </a:solidFill>
              </a:rPr>
              <a:t>bug‘ </a:t>
            </a:r>
            <a:r>
              <a:rPr lang="en-AU" altLang="ru-RU" dirty="0" err="1">
                <a:solidFill>
                  <a:schemeClr val="tx1"/>
                </a:solidFill>
              </a:rPr>
              <a:t>fazasidagi</a:t>
            </a:r>
            <a:r>
              <a:rPr lang="en-AU" altLang="ru-RU" dirty="0">
                <a:solidFill>
                  <a:schemeClr val="tx1"/>
                </a:solidFill>
              </a:rPr>
              <a:t> </a:t>
            </a:r>
            <a:r>
              <a:rPr lang="en-US" altLang="ru-RU" dirty="0" err="1">
                <a:solidFill>
                  <a:schemeClr val="tx1"/>
                </a:solidFill>
              </a:rPr>
              <a:t>aralashmalarni</a:t>
            </a:r>
            <a:r>
              <a:rPr lang="en-US" altLang="ru-RU" dirty="0">
                <a:solidFill>
                  <a:schemeClr val="tx1"/>
                </a:solidFill>
              </a:rPr>
              <a:t> inert </a:t>
            </a:r>
            <a:r>
              <a:rPr lang="en-US" altLang="ru-RU" dirty="0" err="1">
                <a:solidFill>
                  <a:schemeClr val="tx1"/>
                </a:solidFill>
              </a:rPr>
              <a:t>tashuvchi</a:t>
            </a:r>
            <a:r>
              <a:rPr lang="en-US" altLang="ru-RU" dirty="0">
                <a:solidFill>
                  <a:schemeClr val="tx1"/>
                </a:solidFill>
              </a:rPr>
              <a:t> </a:t>
            </a:r>
            <a:r>
              <a:rPr lang="en-US" altLang="ru-RU" dirty="0" err="1">
                <a:solidFill>
                  <a:schemeClr val="tx1"/>
                </a:solidFill>
              </a:rPr>
              <a:t>gaz</a:t>
            </a:r>
            <a:r>
              <a:rPr lang="en-US" altLang="ru-RU" dirty="0">
                <a:solidFill>
                  <a:schemeClr val="tx1"/>
                </a:solidFill>
              </a:rPr>
              <a:t> </a:t>
            </a:r>
            <a:r>
              <a:rPr lang="en-US" altLang="ru-RU" dirty="0" err="1">
                <a:solidFill>
                  <a:schemeClr val="tx1"/>
                </a:solidFill>
              </a:rPr>
              <a:t>yordamida</a:t>
            </a:r>
            <a:r>
              <a:rPr lang="en-US" altLang="ru-RU" dirty="0">
                <a:solidFill>
                  <a:schemeClr val="tx1"/>
                </a:solidFill>
              </a:rPr>
              <a:t> sorbent </a:t>
            </a:r>
            <a:r>
              <a:rPr lang="en-US" altLang="ru-RU" dirty="0" err="1">
                <a:solidFill>
                  <a:schemeClr val="tx1"/>
                </a:solidFill>
              </a:rPr>
              <a:t>orqali</a:t>
            </a:r>
            <a:r>
              <a:rPr lang="en-US" altLang="ru-RU" dirty="0">
                <a:solidFill>
                  <a:schemeClr val="tx1"/>
                </a:solidFill>
              </a:rPr>
              <a:t> </a:t>
            </a:r>
            <a:r>
              <a:rPr lang="en-US" altLang="ru-RU" dirty="0" err="1">
                <a:solidFill>
                  <a:schemeClr val="tx1"/>
                </a:solidFill>
              </a:rPr>
              <a:t>olib</a:t>
            </a:r>
            <a:r>
              <a:rPr lang="en-US" altLang="ru-RU" dirty="0">
                <a:solidFill>
                  <a:schemeClr val="tx1"/>
                </a:solidFill>
              </a:rPr>
              <a:t> </a:t>
            </a:r>
            <a:r>
              <a:rPr lang="en-US" altLang="ru-RU" dirty="0" err="1">
                <a:solidFill>
                  <a:schemeClr val="tx1"/>
                </a:solidFill>
              </a:rPr>
              <a:t>o`tilganda</a:t>
            </a:r>
            <a:r>
              <a:rPr lang="en-US" altLang="ru-RU" dirty="0">
                <a:solidFill>
                  <a:schemeClr val="tx1"/>
                </a:solidFill>
              </a:rPr>
              <a:t> </a:t>
            </a:r>
            <a:r>
              <a:rPr lang="en-US" altLang="ru-RU" dirty="0" err="1">
                <a:solidFill>
                  <a:schemeClr val="tx1"/>
                </a:solidFill>
              </a:rPr>
              <a:t>yuz</a:t>
            </a:r>
            <a:r>
              <a:rPr lang="en-US" altLang="ru-RU" dirty="0">
                <a:solidFill>
                  <a:schemeClr val="tx1"/>
                </a:solidFill>
              </a:rPr>
              <a:t> </a:t>
            </a:r>
            <a:r>
              <a:rPr lang="en-US" altLang="ru-RU" dirty="0" err="1">
                <a:solidFill>
                  <a:schemeClr val="tx1"/>
                </a:solidFill>
              </a:rPr>
              <a:t>beradi</a:t>
            </a:r>
            <a:r>
              <a:rPr lang="en-US" altLang="ru-RU" dirty="0">
                <a:solidFill>
                  <a:schemeClr val="tx1"/>
                </a:solidFill>
              </a:rPr>
              <a:t>.</a:t>
            </a:r>
            <a:r>
              <a:rPr lang="ru-RU" altLang="ru-RU" dirty="0">
                <a:solidFill>
                  <a:schemeClr val="tx1"/>
                </a:solidFill>
              </a:rPr>
              <a:t> </a:t>
            </a:r>
          </a:p>
          <a:p>
            <a:pPr eaLnBrk="1" hangingPunct="1">
              <a:lnSpc>
                <a:spcPct val="90000"/>
              </a:lnSpc>
              <a:defRPr/>
            </a:pPr>
            <a:r>
              <a:rPr lang="en-US" altLang="ru-RU" dirty="0" err="1">
                <a:solidFill>
                  <a:schemeClr val="tx1"/>
                </a:solidFill>
              </a:rPr>
              <a:t>Asbob</a:t>
            </a:r>
            <a:r>
              <a:rPr lang="en-US" altLang="ru-RU" dirty="0">
                <a:solidFill>
                  <a:schemeClr val="tx1"/>
                </a:solidFill>
              </a:rPr>
              <a:t> </a:t>
            </a:r>
            <a:r>
              <a:rPr lang="en-US" altLang="ru-RU" dirty="0" err="1">
                <a:solidFill>
                  <a:schemeClr val="tx1"/>
                </a:solidFill>
              </a:rPr>
              <a:t>gaz</a:t>
            </a:r>
            <a:r>
              <a:rPr lang="en-US" altLang="ru-RU" dirty="0">
                <a:solidFill>
                  <a:schemeClr val="tx1"/>
                </a:solidFill>
              </a:rPr>
              <a:t> </a:t>
            </a:r>
            <a:r>
              <a:rPr lang="en-US" altLang="ru-RU" dirty="0" err="1">
                <a:solidFill>
                  <a:schemeClr val="tx1"/>
                </a:solidFill>
              </a:rPr>
              <a:t>xromatografi</a:t>
            </a:r>
            <a:r>
              <a:rPr lang="en-US" altLang="ru-RU" dirty="0">
                <a:solidFill>
                  <a:schemeClr val="tx1"/>
                </a:solidFill>
              </a:rPr>
              <a:t> deb </a:t>
            </a:r>
            <a:r>
              <a:rPr lang="en-US" altLang="ru-RU" dirty="0" err="1">
                <a:solidFill>
                  <a:schemeClr val="tx1"/>
                </a:solidFill>
              </a:rPr>
              <a:t>ataladi</a:t>
            </a:r>
            <a:r>
              <a:rPr lang="en-US" altLang="ru-RU" dirty="0">
                <a:solidFill>
                  <a:schemeClr val="tx1"/>
                </a:solidFill>
              </a:rPr>
              <a:t>.</a:t>
            </a:r>
            <a:endParaRPr lang="ru-RU" altLang="ru-RU" dirty="0">
              <a:solidFill>
                <a:schemeClr val="tx1"/>
              </a:solidFill>
            </a:endParaRPr>
          </a:p>
          <a:p>
            <a:pPr marL="457200" lvl="1" indent="0" eaLnBrk="1" hangingPunct="1">
              <a:lnSpc>
                <a:spcPct val="90000"/>
              </a:lnSpc>
              <a:buNone/>
              <a:defRPr/>
            </a:pPr>
            <a:endParaRPr lang="en-US" altLang="ru-RU" sz="1350" dirty="0">
              <a:solidFill>
                <a:schemeClr val="tx1"/>
              </a:solidFill>
            </a:endParaRPr>
          </a:p>
          <a:p>
            <a:pPr marL="0" indent="0">
              <a:buNone/>
              <a:defRPr/>
            </a:pPr>
            <a:r>
              <a:rPr lang="en-US" dirty="0">
                <a:solidFill>
                  <a:schemeClr val="tx1"/>
                </a:solidFill>
              </a:rPr>
              <a:t>                              </a:t>
            </a:r>
            <a:r>
              <a:rPr lang="en-US" b="1" dirty="0">
                <a:solidFill>
                  <a:schemeClr val="tx1"/>
                </a:solidFill>
              </a:rPr>
              <a:t>Gaz </a:t>
            </a:r>
            <a:r>
              <a:rPr lang="en-US" b="1" dirty="0" err="1">
                <a:solidFill>
                  <a:schemeClr val="tx1"/>
                </a:solidFill>
              </a:rPr>
              <a:t>xromatografining</a:t>
            </a:r>
            <a:r>
              <a:rPr lang="en-US" b="1" dirty="0">
                <a:solidFill>
                  <a:schemeClr val="tx1"/>
                </a:solidFill>
              </a:rPr>
              <a:t> </a:t>
            </a:r>
            <a:r>
              <a:rPr lang="en-US" b="1" dirty="0" err="1">
                <a:solidFill>
                  <a:schemeClr val="tx1"/>
                </a:solidFill>
              </a:rPr>
              <a:t>asosiy</a:t>
            </a:r>
            <a:r>
              <a:rPr lang="en-US" b="1" dirty="0">
                <a:solidFill>
                  <a:schemeClr val="tx1"/>
                </a:solidFill>
              </a:rPr>
              <a:t> </a:t>
            </a:r>
            <a:r>
              <a:rPr lang="en-US" b="1" dirty="0" err="1">
                <a:solidFill>
                  <a:schemeClr val="tx1"/>
                </a:solidFill>
              </a:rPr>
              <a:t>qismlari</a:t>
            </a:r>
            <a:r>
              <a:rPr lang="en-US" b="1" dirty="0">
                <a:solidFill>
                  <a:schemeClr val="tx1"/>
                </a:solidFill>
              </a:rPr>
              <a:t>:</a:t>
            </a:r>
          </a:p>
          <a:p>
            <a:pPr marL="0" indent="0">
              <a:buNone/>
              <a:defRPr/>
            </a:pPr>
            <a:endParaRPr lang="ru-RU" dirty="0">
              <a:solidFill>
                <a:schemeClr val="tx1"/>
              </a:solidFill>
            </a:endParaRPr>
          </a:p>
        </p:txBody>
      </p:sp>
      <p:grpSp>
        <p:nvGrpSpPr>
          <p:cNvPr id="183299" name="Group 1"/>
          <p:cNvGrpSpPr>
            <a:grpSpLocks/>
          </p:cNvGrpSpPr>
          <p:nvPr/>
        </p:nvGrpSpPr>
        <p:grpSpPr bwMode="auto">
          <a:xfrm>
            <a:off x="73004" y="3580466"/>
            <a:ext cx="6213497" cy="2341717"/>
            <a:chOff x="594360" y="1865265"/>
            <a:chExt cx="8785275" cy="4794627"/>
          </a:xfrm>
        </p:grpSpPr>
        <p:sp>
          <p:nvSpPr>
            <p:cNvPr id="183301" name="Rectangle 35"/>
            <p:cNvSpPr>
              <a:spLocks noChangeArrowheads="1"/>
            </p:cNvSpPr>
            <p:nvPr/>
          </p:nvSpPr>
          <p:spPr bwMode="auto">
            <a:xfrm>
              <a:off x="7452360" y="2148840"/>
              <a:ext cx="990600" cy="9906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algn="ct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02" name="Line 7"/>
            <p:cNvSpPr>
              <a:spLocks noChangeShapeType="1"/>
            </p:cNvSpPr>
            <p:nvPr/>
          </p:nvSpPr>
          <p:spPr bwMode="auto">
            <a:xfrm flipH="1" flipV="1">
              <a:off x="1661160" y="3390265"/>
              <a:ext cx="7620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03" name="Rectangle 8"/>
            <p:cNvSpPr>
              <a:spLocks noChangeArrowheads="1"/>
            </p:cNvSpPr>
            <p:nvPr/>
          </p:nvSpPr>
          <p:spPr bwMode="auto">
            <a:xfrm>
              <a:off x="3642360" y="3161665"/>
              <a:ext cx="2438400" cy="20574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04" name="Rectangle 9"/>
            <p:cNvSpPr>
              <a:spLocks noChangeArrowheads="1"/>
            </p:cNvSpPr>
            <p:nvPr/>
          </p:nvSpPr>
          <p:spPr bwMode="auto">
            <a:xfrm>
              <a:off x="5547360" y="2933065"/>
              <a:ext cx="381000" cy="228600"/>
            </a:xfrm>
            <a:prstGeom prst="rect">
              <a:avLst/>
            </a:prstGeom>
            <a:solidFill>
              <a:srgbClr val="FFCC99"/>
            </a:solidFill>
            <a:ln w="9525">
              <a:solidFill>
                <a:schemeClr val="tx1"/>
              </a:solidFill>
              <a:miter lim="800000"/>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05" name="Rectangle 10"/>
            <p:cNvSpPr>
              <a:spLocks noChangeArrowheads="1"/>
            </p:cNvSpPr>
            <p:nvPr/>
          </p:nvSpPr>
          <p:spPr bwMode="auto">
            <a:xfrm>
              <a:off x="3794760" y="2780665"/>
              <a:ext cx="152400" cy="457200"/>
            </a:xfrm>
            <a:prstGeom prst="rect">
              <a:avLst/>
            </a:prstGeom>
            <a:solidFill>
              <a:srgbClr val="FF0000"/>
            </a:solidFill>
            <a:ln w="9525">
              <a:solidFill>
                <a:schemeClr val="tx1"/>
              </a:solidFill>
              <a:miter lim="800000"/>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06" name="Oval 11"/>
            <p:cNvSpPr>
              <a:spLocks noChangeArrowheads="1"/>
            </p:cNvSpPr>
            <p:nvPr/>
          </p:nvSpPr>
          <p:spPr bwMode="auto">
            <a:xfrm>
              <a:off x="4023360" y="3542665"/>
              <a:ext cx="1143000" cy="11430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07" name="Oval 12"/>
            <p:cNvSpPr>
              <a:spLocks noChangeArrowheads="1"/>
            </p:cNvSpPr>
            <p:nvPr/>
          </p:nvSpPr>
          <p:spPr bwMode="auto">
            <a:xfrm>
              <a:off x="4099560" y="3618865"/>
              <a:ext cx="1143000" cy="11430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08" name="Oval 13"/>
            <p:cNvSpPr>
              <a:spLocks noChangeArrowheads="1"/>
            </p:cNvSpPr>
            <p:nvPr/>
          </p:nvSpPr>
          <p:spPr bwMode="auto">
            <a:xfrm>
              <a:off x="4175760" y="3695065"/>
              <a:ext cx="1143000" cy="11430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09" name="Oval 14"/>
            <p:cNvSpPr>
              <a:spLocks noChangeArrowheads="1"/>
            </p:cNvSpPr>
            <p:nvPr/>
          </p:nvSpPr>
          <p:spPr bwMode="auto">
            <a:xfrm>
              <a:off x="4251960" y="3771265"/>
              <a:ext cx="1143000" cy="11430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10" name="Oval 15"/>
            <p:cNvSpPr>
              <a:spLocks noChangeArrowheads="1"/>
            </p:cNvSpPr>
            <p:nvPr/>
          </p:nvSpPr>
          <p:spPr bwMode="auto">
            <a:xfrm>
              <a:off x="4328160" y="3847465"/>
              <a:ext cx="1143000" cy="11430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latin typeface="Times New Roman" panose="02020603050405020304" pitchFamily="18" charset="0"/>
                <a:cs typeface="Arial" panose="020B0604020202020204" pitchFamily="34" charset="0"/>
              </a:endParaRPr>
            </a:p>
          </p:txBody>
        </p:sp>
        <p:sp>
          <p:nvSpPr>
            <p:cNvPr id="183311" name="Freeform 16"/>
            <p:cNvSpPr>
              <a:spLocks/>
            </p:cNvSpPr>
            <p:nvPr/>
          </p:nvSpPr>
          <p:spPr bwMode="auto">
            <a:xfrm>
              <a:off x="3870960" y="3237865"/>
              <a:ext cx="457200" cy="1371600"/>
            </a:xfrm>
            <a:custGeom>
              <a:avLst/>
              <a:gdLst>
                <a:gd name="T0" fmla="*/ 0 w 288"/>
                <a:gd name="T1" fmla="*/ 0 h 864"/>
                <a:gd name="T2" fmla="*/ 2147483647 w 288"/>
                <a:gd name="T3" fmla="*/ 2147483647 h 864"/>
                <a:gd name="T4" fmla="*/ 2147483647 w 288"/>
                <a:gd name="T5" fmla="*/ 2147483647 h 864"/>
                <a:gd name="T6" fmla="*/ 0 60000 65536"/>
                <a:gd name="T7" fmla="*/ 0 60000 65536"/>
                <a:gd name="T8" fmla="*/ 0 60000 65536"/>
                <a:gd name="T9" fmla="*/ 0 w 288"/>
                <a:gd name="T10" fmla="*/ 0 h 864"/>
                <a:gd name="T11" fmla="*/ 288 w 288"/>
                <a:gd name="T12" fmla="*/ 864 h 864"/>
              </a:gdLst>
              <a:ahLst/>
              <a:cxnLst>
                <a:cxn ang="T6">
                  <a:pos x="T0" y="T1"/>
                </a:cxn>
                <a:cxn ang="T7">
                  <a:pos x="T2" y="T3"/>
                </a:cxn>
                <a:cxn ang="T8">
                  <a:pos x="T4" y="T5"/>
                </a:cxn>
              </a:cxnLst>
              <a:rect l="T9" t="T10" r="T11" b="T12"/>
              <a:pathLst>
                <a:path w="288" h="864">
                  <a:moveTo>
                    <a:pt x="0" y="0"/>
                  </a:moveTo>
                  <a:cubicBezTo>
                    <a:pt x="24" y="192"/>
                    <a:pt x="48" y="384"/>
                    <a:pt x="96" y="528"/>
                  </a:cubicBezTo>
                  <a:cubicBezTo>
                    <a:pt x="144" y="672"/>
                    <a:pt x="216" y="768"/>
                    <a:pt x="288" y="864"/>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cs typeface="Arial" panose="020B0604020202020204" pitchFamily="34" charset="0"/>
              </a:endParaRPr>
            </a:p>
          </p:txBody>
        </p:sp>
        <p:sp>
          <p:nvSpPr>
            <p:cNvPr id="183312" name="Freeform 17"/>
            <p:cNvSpPr>
              <a:spLocks/>
            </p:cNvSpPr>
            <p:nvPr/>
          </p:nvSpPr>
          <p:spPr bwMode="auto">
            <a:xfrm>
              <a:off x="5471160" y="3047365"/>
              <a:ext cx="431800" cy="1485900"/>
            </a:xfrm>
            <a:custGeom>
              <a:avLst/>
              <a:gdLst>
                <a:gd name="T0" fmla="*/ 0 w 272"/>
                <a:gd name="T1" fmla="*/ 2147483647 h 936"/>
                <a:gd name="T2" fmla="*/ 2147483647 w 272"/>
                <a:gd name="T3" fmla="*/ 2147483647 h 936"/>
                <a:gd name="T4" fmla="*/ 2147483647 w 272"/>
                <a:gd name="T5" fmla="*/ 2147483647 h 936"/>
                <a:gd name="T6" fmla="*/ 2147483647 w 272"/>
                <a:gd name="T7" fmla="*/ 2147483647 h 936"/>
                <a:gd name="T8" fmla="*/ 2147483647 w 272"/>
                <a:gd name="T9" fmla="*/ 2147483647 h 936"/>
                <a:gd name="T10" fmla="*/ 0 60000 65536"/>
                <a:gd name="T11" fmla="*/ 0 60000 65536"/>
                <a:gd name="T12" fmla="*/ 0 60000 65536"/>
                <a:gd name="T13" fmla="*/ 0 60000 65536"/>
                <a:gd name="T14" fmla="*/ 0 60000 65536"/>
                <a:gd name="T15" fmla="*/ 0 w 272"/>
                <a:gd name="T16" fmla="*/ 0 h 936"/>
                <a:gd name="T17" fmla="*/ 272 w 272"/>
                <a:gd name="T18" fmla="*/ 936 h 936"/>
              </a:gdLst>
              <a:ahLst/>
              <a:cxnLst>
                <a:cxn ang="T10">
                  <a:pos x="T0" y="T1"/>
                </a:cxn>
                <a:cxn ang="T11">
                  <a:pos x="T2" y="T3"/>
                </a:cxn>
                <a:cxn ang="T12">
                  <a:pos x="T4" y="T5"/>
                </a:cxn>
                <a:cxn ang="T13">
                  <a:pos x="T6" y="T7"/>
                </a:cxn>
                <a:cxn ang="T14">
                  <a:pos x="T8" y="T9"/>
                </a:cxn>
              </a:cxnLst>
              <a:rect l="T15" t="T16" r="T17" b="T18"/>
              <a:pathLst>
                <a:path w="272" h="936">
                  <a:moveTo>
                    <a:pt x="0" y="936"/>
                  </a:moveTo>
                  <a:cubicBezTo>
                    <a:pt x="104" y="792"/>
                    <a:pt x="208" y="648"/>
                    <a:pt x="240" y="504"/>
                  </a:cubicBezTo>
                  <a:cubicBezTo>
                    <a:pt x="272" y="360"/>
                    <a:pt x="192" y="144"/>
                    <a:pt x="192" y="72"/>
                  </a:cubicBezTo>
                  <a:cubicBezTo>
                    <a:pt x="192" y="0"/>
                    <a:pt x="240" y="72"/>
                    <a:pt x="240" y="72"/>
                  </a:cubicBezTo>
                  <a:cubicBezTo>
                    <a:pt x="240" y="72"/>
                    <a:pt x="216" y="72"/>
                    <a:pt x="192" y="72"/>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cs typeface="Arial" panose="020B0604020202020204" pitchFamily="34" charset="0"/>
              </a:endParaRPr>
            </a:p>
          </p:txBody>
        </p:sp>
        <p:sp>
          <p:nvSpPr>
            <p:cNvPr id="183313" name="Line 18"/>
            <p:cNvSpPr>
              <a:spLocks noChangeShapeType="1"/>
            </p:cNvSpPr>
            <p:nvPr/>
          </p:nvSpPr>
          <p:spPr bwMode="auto">
            <a:xfrm>
              <a:off x="5699760" y="2475865"/>
              <a:ext cx="0" cy="457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14" name="Line 19"/>
            <p:cNvSpPr>
              <a:spLocks noChangeShapeType="1"/>
            </p:cNvSpPr>
            <p:nvPr/>
          </p:nvSpPr>
          <p:spPr bwMode="auto">
            <a:xfrm>
              <a:off x="5852160" y="2704465"/>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15" name="Line 20"/>
            <p:cNvSpPr>
              <a:spLocks noChangeShapeType="1"/>
            </p:cNvSpPr>
            <p:nvPr/>
          </p:nvSpPr>
          <p:spPr bwMode="auto">
            <a:xfrm>
              <a:off x="5852160" y="2704465"/>
              <a:ext cx="1676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16" name="Line 21"/>
            <p:cNvSpPr>
              <a:spLocks noChangeShapeType="1"/>
            </p:cNvSpPr>
            <p:nvPr/>
          </p:nvSpPr>
          <p:spPr bwMode="auto">
            <a:xfrm>
              <a:off x="5699760" y="2475865"/>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17" name="Line 22"/>
            <p:cNvSpPr>
              <a:spLocks noChangeShapeType="1"/>
            </p:cNvSpPr>
            <p:nvPr/>
          </p:nvSpPr>
          <p:spPr bwMode="auto">
            <a:xfrm>
              <a:off x="1584960" y="3237865"/>
              <a:ext cx="228600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18" name="Line 23"/>
            <p:cNvSpPr>
              <a:spLocks noChangeShapeType="1"/>
            </p:cNvSpPr>
            <p:nvPr/>
          </p:nvSpPr>
          <p:spPr bwMode="auto">
            <a:xfrm>
              <a:off x="1584960" y="3237865"/>
              <a:ext cx="7620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19" name="Text Box 24"/>
            <p:cNvSpPr txBox="1">
              <a:spLocks noChangeArrowheads="1"/>
            </p:cNvSpPr>
            <p:nvPr/>
          </p:nvSpPr>
          <p:spPr bwMode="auto">
            <a:xfrm>
              <a:off x="959485" y="5336540"/>
              <a:ext cx="1679831" cy="1323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Tashuvchi</a:t>
              </a:r>
              <a:r>
                <a:rPr lang="en-US" altLang="ru-RU" sz="1800" dirty="0">
                  <a:solidFill>
                    <a:srgbClr val="000000"/>
                  </a:solidFill>
                  <a:latin typeface="Times New Roman" panose="02020603050405020304" pitchFamily="18" charset="0"/>
                  <a:cs typeface="Arial" panose="020B0604020202020204" pitchFamily="34" charset="0"/>
                </a:rPr>
                <a:t> </a:t>
              </a:r>
            </a:p>
            <a:p>
              <a:pPr algn="ct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gaz</a:t>
              </a:r>
              <a:endParaRPr lang="en-US" altLang="ru-RU" sz="1800" dirty="0">
                <a:solidFill>
                  <a:srgbClr val="000000"/>
                </a:solidFill>
                <a:latin typeface="Times New Roman" panose="02020603050405020304" pitchFamily="18" charset="0"/>
                <a:cs typeface="Arial" panose="020B0604020202020204" pitchFamily="34" charset="0"/>
              </a:endParaRPr>
            </a:p>
          </p:txBody>
        </p:sp>
        <p:sp>
          <p:nvSpPr>
            <p:cNvPr id="183320" name="Text Box 25"/>
            <p:cNvSpPr txBox="1">
              <a:spLocks noChangeArrowheads="1"/>
            </p:cNvSpPr>
            <p:nvPr/>
          </p:nvSpPr>
          <p:spPr bwMode="auto">
            <a:xfrm>
              <a:off x="1144877" y="2278042"/>
              <a:ext cx="2137752" cy="756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Oqim</a:t>
              </a:r>
              <a:r>
                <a:rPr lang="en-US" altLang="ru-RU" sz="1800" dirty="0">
                  <a:solidFill>
                    <a:srgbClr val="000000"/>
                  </a:solidFill>
                  <a:latin typeface="Times New Roman" panose="02020603050405020304" pitchFamily="18" charset="0"/>
                  <a:cs typeface="Arial" panose="020B0604020202020204" pitchFamily="34" charset="0"/>
                </a:rPr>
                <a:t> </a:t>
              </a:r>
              <a:r>
                <a:rPr lang="en-US" altLang="ru-RU" sz="1800" dirty="0" err="1">
                  <a:solidFill>
                    <a:srgbClr val="000000"/>
                  </a:solidFill>
                  <a:latin typeface="Times New Roman" panose="02020603050405020304" pitchFamily="18" charset="0"/>
                  <a:cs typeface="Arial" panose="020B0604020202020204" pitchFamily="34" charset="0"/>
                </a:rPr>
                <a:t>nazorati</a:t>
              </a:r>
              <a:endParaRPr lang="en-US" altLang="ru-RU" sz="1800" dirty="0">
                <a:solidFill>
                  <a:srgbClr val="000000"/>
                </a:solidFill>
                <a:latin typeface="Times New Roman" panose="02020603050405020304" pitchFamily="18" charset="0"/>
                <a:cs typeface="Arial" panose="020B0604020202020204" pitchFamily="34" charset="0"/>
              </a:endParaRPr>
            </a:p>
          </p:txBody>
        </p:sp>
        <p:sp>
          <p:nvSpPr>
            <p:cNvPr id="183321" name="Text Box 26"/>
            <p:cNvSpPr txBox="1">
              <a:spLocks noChangeArrowheads="1"/>
            </p:cNvSpPr>
            <p:nvPr/>
          </p:nvSpPr>
          <p:spPr bwMode="auto">
            <a:xfrm>
              <a:off x="3363706" y="1976933"/>
              <a:ext cx="1294618" cy="756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Injektor</a:t>
              </a:r>
              <a:endParaRPr lang="en-US" altLang="ru-RU" sz="1800" dirty="0">
                <a:solidFill>
                  <a:srgbClr val="000000"/>
                </a:solidFill>
                <a:latin typeface="Times New Roman" panose="02020603050405020304" pitchFamily="18" charset="0"/>
                <a:cs typeface="Arial" panose="020B0604020202020204" pitchFamily="34" charset="0"/>
              </a:endParaRPr>
            </a:p>
          </p:txBody>
        </p:sp>
        <p:sp>
          <p:nvSpPr>
            <p:cNvPr id="183322" name="Text Box 27"/>
            <p:cNvSpPr txBox="1">
              <a:spLocks noChangeArrowheads="1"/>
            </p:cNvSpPr>
            <p:nvPr/>
          </p:nvSpPr>
          <p:spPr bwMode="auto">
            <a:xfrm>
              <a:off x="4388485" y="4037962"/>
              <a:ext cx="1385277" cy="756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r>
                <a:rPr lang="en-US" altLang="ru-RU" sz="1800" dirty="0" err="1">
                  <a:solidFill>
                    <a:srgbClr val="FFFFFF"/>
                  </a:solidFill>
                  <a:latin typeface="Times New Roman" panose="02020603050405020304" pitchFamily="18" charset="0"/>
                  <a:cs typeface="Arial" panose="020B0604020202020204" pitchFamily="34" charset="0"/>
                </a:rPr>
                <a:t>Kolonka</a:t>
              </a:r>
              <a:endParaRPr lang="en-US" altLang="ru-RU" sz="1800" dirty="0">
                <a:solidFill>
                  <a:srgbClr val="FFFFFF"/>
                </a:solidFill>
                <a:latin typeface="Times New Roman" panose="02020603050405020304" pitchFamily="18" charset="0"/>
                <a:cs typeface="Arial" panose="020B0604020202020204" pitchFamily="34" charset="0"/>
              </a:endParaRPr>
            </a:p>
          </p:txBody>
        </p:sp>
        <p:sp>
          <p:nvSpPr>
            <p:cNvPr id="183323" name="Text Box 28"/>
            <p:cNvSpPr txBox="1">
              <a:spLocks noChangeArrowheads="1"/>
            </p:cNvSpPr>
            <p:nvPr/>
          </p:nvSpPr>
          <p:spPr bwMode="auto">
            <a:xfrm>
              <a:off x="3552613" y="5311245"/>
              <a:ext cx="1811378" cy="1323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Kolonkalar</a:t>
              </a:r>
              <a:r>
                <a:rPr lang="en-US" altLang="ru-RU" sz="1800" dirty="0">
                  <a:solidFill>
                    <a:srgbClr val="000000"/>
                  </a:solidFill>
                  <a:latin typeface="Times New Roman" panose="02020603050405020304" pitchFamily="18" charset="0"/>
                  <a:cs typeface="Arial" panose="020B0604020202020204" pitchFamily="34" charset="0"/>
                </a:rPr>
                <a:t> </a:t>
              </a:r>
            </a:p>
            <a:p>
              <a:pPr algn="ct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termostati</a:t>
              </a:r>
              <a:endParaRPr lang="en-US" altLang="ru-RU" sz="1800" dirty="0">
                <a:solidFill>
                  <a:srgbClr val="000000"/>
                </a:solidFill>
                <a:latin typeface="Times New Roman" panose="02020603050405020304" pitchFamily="18" charset="0"/>
                <a:cs typeface="Arial" panose="020B0604020202020204" pitchFamily="34" charset="0"/>
              </a:endParaRPr>
            </a:p>
          </p:txBody>
        </p:sp>
        <p:sp>
          <p:nvSpPr>
            <p:cNvPr id="183324" name="Text Box 29"/>
            <p:cNvSpPr txBox="1">
              <a:spLocks noChangeArrowheads="1"/>
            </p:cNvSpPr>
            <p:nvPr/>
          </p:nvSpPr>
          <p:spPr bwMode="auto">
            <a:xfrm>
              <a:off x="4899659" y="1865265"/>
              <a:ext cx="1403409" cy="756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Detektor</a:t>
              </a:r>
              <a:endParaRPr lang="en-US" altLang="ru-RU" sz="1800" dirty="0">
                <a:solidFill>
                  <a:srgbClr val="000000"/>
                </a:solidFill>
                <a:latin typeface="Times New Roman" panose="02020603050405020304" pitchFamily="18" charset="0"/>
                <a:cs typeface="Arial" panose="020B0604020202020204" pitchFamily="34" charset="0"/>
              </a:endParaRPr>
            </a:p>
          </p:txBody>
        </p:sp>
        <p:sp>
          <p:nvSpPr>
            <p:cNvPr id="183325" name="Text Box 32"/>
            <p:cNvSpPr txBox="1">
              <a:spLocks noChangeArrowheads="1"/>
            </p:cNvSpPr>
            <p:nvPr/>
          </p:nvSpPr>
          <p:spPr bwMode="auto">
            <a:xfrm>
              <a:off x="6534739" y="3187215"/>
              <a:ext cx="2844896" cy="1323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algn="ct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Xromotogrammani</a:t>
              </a:r>
              <a:r>
                <a:rPr lang="en-US" altLang="ru-RU" sz="1800" dirty="0">
                  <a:solidFill>
                    <a:srgbClr val="000000"/>
                  </a:solidFill>
                  <a:latin typeface="Times New Roman" panose="02020603050405020304" pitchFamily="18" charset="0"/>
                  <a:cs typeface="Arial" panose="020B0604020202020204" pitchFamily="34" charset="0"/>
                </a:rPr>
                <a:t> </a:t>
              </a:r>
            </a:p>
            <a:p>
              <a:pPr algn="ctr" fontAlgn="base">
                <a:spcBef>
                  <a:spcPct val="0"/>
                </a:spcBef>
                <a:spcAft>
                  <a:spcPct val="0"/>
                </a:spcAft>
              </a:pPr>
              <a:r>
                <a:rPr lang="en-US" altLang="ru-RU" sz="1800" dirty="0" err="1">
                  <a:solidFill>
                    <a:srgbClr val="000000"/>
                  </a:solidFill>
                  <a:latin typeface="Times New Roman" panose="02020603050405020304" pitchFamily="18" charset="0"/>
                  <a:cs typeface="Arial" panose="020B0604020202020204" pitchFamily="34" charset="0"/>
                </a:rPr>
                <a:t>yozish</a:t>
              </a:r>
              <a:r>
                <a:rPr lang="ru-RU" altLang="ru-RU" sz="1800" dirty="0">
                  <a:solidFill>
                    <a:srgbClr val="000000"/>
                  </a:solidFill>
                  <a:latin typeface="Times New Roman" panose="02020603050405020304" pitchFamily="18" charset="0"/>
                  <a:cs typeface="Arial" panose="020B0604020202020204" pitchFamily="34" charset="0"/>
                </a:rPr>
                <a:t>(</a:t>
              </a:r>
              <a:r>
                <a:rPr lang="en-US" altLang="ru-RU" sz="1800" dirty="0">
                  <a:solidFill>
                    <a:srgbClr val="000000"/>
                  </a:solidFill>
                  <a:latin typeface="Times New Roman" panose="02020603050405020304" pitchFamily="18" charset="0"/>
                  <a:cs typeface="Arial" panose="020B0604020202020204" pitchFamily="34" charset="0"/>
                </a:rPr>
                <a:t>PK</a:t>
              </a:r>
              <a:r>
                <a:rPr lang="ru-RU" altLang="ru-RU" sz="1800" dirty="0">
                  <a:solidFill>
                    <a:srgbClr val="000000"/>
                  </a:solidFill>
                  <a:latin typeface="Times New Roman" panose="02020603050405020304" pitchFamily="18" charset="0"/>
                  <a:cs typeface="Arial" panose="020B0604020202020204" pitchFamily="34" charset="0"/>
                </a:rPr>
                <a:t>)</a:t>
              </a:r>
              <a:endParaRPr lang="en-US" altLang="ru-RU" sz="1800" dirty="0">
                <a:solidFill>
                  <a:srgbClr val="000000"/>
                </a:solidFill>
                <a:latin typeface="Times New Roman" panose="02020603050405020304" pitchFamily="18" charset="0"/>
                <a:cs typeface="Arial" panose="020B0604020202020204" pitchFamily="34" charset="0"/>
              </a:endParaRPr>
            </a:p>
          </p:txBody>
        </p:sp>
        <p:pic>
          <p:nvPicPr>
            <p:cNvPr id="183326" name="Picture 33" descr="165717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360" y="3085465"/>
              <a:ext cx="24384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3327" name="Line 34"/>
            <p:cNvSpPr>
              <a:spLocks noChangeShapeType="1"/>
            </p:cNvSpPr>
            <p:nvPr/>
          </p:nvSpPr>
          <p:spPr bwMode="auto">
            <a:xfrm flipH="1">
              <a:off x="1889760" y="2856865"/>
              <a:ext cx="304800" cy="381001"/>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sz="1800">
                <a:solidFill>
                  <a:srgbClr val="000000"/>
                </a:solidFill>
              </a:endParaRPr>
            </a:p>
          </p:txBody>
        </p:sp>
        <p:sp>
          <p:nvSpPr>
            <p:cNvPr id="183328" name="Freeform 36"/>
            <p:cNvSpPr>
              <a:spLocks/>
            </p:cNvSpPr>
            <p:nvPr/>
          </p:nvSpPr>
          <p:spPr bwMode="auto">
            <a:xfrm>
              <a:off x="7471410" y="2331403"/>
              <a:ext cx="971550" cy="427037"/>
            </a:xfrm>
            <a:custGeom>
              <a:avLst/>
              <a:gdLst>
                <a:gd name="T0" fmla="*/ 0 w 612"/>
                <a:gd name="T1" fmla="*/ 2147483647 h 269"/>
                <a:gd name="T2" fmla="*/ 2147483647 w 612"/>
                <a:gd name="T3" fmla="*/ 2147483647 h 269"/>
                <a:gd name="T4" fmla="*/ 2147483647 w 612"/>
                <a:gd name="T5" fmla="*/ 2147483647 h 269"/>
                <a:gd name="T6" fmla="*/ 2147483647 w 612"/>
                <a:gd name="T7" fmla="*/ 2147483647 h 269"/>
                <a:gd name="T8" fmla="*/ 2147483647 w 612"/>
                <a:gd name="T9" fmla="*/ 2147483647 h 269"/>
                <a:gd name="T10" fmla="*/ 2147483647 w 612"/>
                <a:gd name="T11" fmla="*/ 2147483647 h 269"/>
                <a:gd name="T12" fmla="*/ 2147483647 w 612"/>
                <a:gd name="T13" fmla="*/ 2147483647 h 269"/>
                <a:gd name="T14" fmla="*/ 2147483647 w 612"/>
                <a:gd name="T15" fmla="*/ 2147483647 h 269"/>
                <a:gd name="T16" fmla="*/ 2147483647 w 612"/>
                <a:gd name="T17" fmla="*/ 2147483647 h 269"/>
                <a:gd name="T18" fmla="*/ 2147483647 w 612"/>
                <a:gd name="T19" fmla="*/ 2147483647 h 269"/>
                <a:gd name="T20" fmla="*/ 2147483647 w 612"/>
                <a:gd name="T21" fmla="*/ 2147483647 h 269"/>
                <a:gd name="T22" fmla="*/ 2147483647 w 612"/>
                <a:gd name="T23" fmla="*/ 2147483647 h 269"/>
                <a:gd name="T24" fmla="*/ 2147483647 w 612"/>
                <a:gd name="T25" fmla="*/ 2147483647 h 269"/>
                <a:gd name="T26" fmla="*/ 2147483647 w 612"/>
                <a:gd name="T27" fmla="*/ 2147483647 h 269"/>
                <a:gd name="T28" fmla="*/ 2147483647 w 612"/>
                <a:gd name="T29" fmla="*/ 2147483647 h 269"/>
                <a:gd name="T30" fmla="*/ 2147483647 w 612"/>
                <a:gd name="T31" fmla="*/ 2147483647 h 269"/>
                <a:gd name="T32" fmla="*/ 2147483647 w 612"/>
                <a:gd name="T33" fmla="*/ 2147483647 h 269"/>
                <a:gd name="T34" fmla="*/ 2147483647 w 612"/>
                <a:gd name="T35" fmla="*/ 2147483647 h 269"/>
                <a:gd name="T36" fmla="*/ 2147483647 w 612"/>
                <a:gd name="T37" fmla="*/ 2147483647 h 269"/>
                <a:gd name="T38" fmla="*/ 2147483647 w 612"/>
                <a:gd name="T39" fmla="*/ 2147483647 h 269"/>
                <a:gd name="T40" fmla="*/ 2147483647 w 612"/>
                <a:gd name="T41" fmla="*/ 2147483647 h 269"/>
                <a:gd name="T42" fmla="*/ 2147483647 w 612"/>
                <a:gd name="T43" fmla="*/ 2147483647 h 269"/>
                <a:gd name="T44" fmla="*/ 2147483647 w 612"/>
                <a:gd name="T45" fmla="*/ 2147483647 h 269"/>
                <a:gd name="T46" fmla="*/ 2147483647 w 612"/>
                <a:gd name="T47" fmla="*/ 2147483647 h 269"/>
                <a:gd name="T48" fmla="*/ 2147483647 w 612"/>
                <a:gd name="T49" fmla="*/ 2147483647 h 269"/>
                <a:gd name="T50" fmla="*/ 2147483647 w 612"/>
                <a:gd name="T51" fmla="*/ 2147483647 h 269"/>
                <a:gd name="T52" fmla="*/ 2147483647 w 612"/>
                <a:gd name="T53" fmla="*/ 2147483647 h 269"/>
                <a:gd name="T54" fmla="*/ 2147483647 w 612"/>
                <a:gd name="T55" fmla="*/ 2147483647 h 269"/>
                <a:gd name="T56" fmla="*/ 2147483647 w 612"/>
                <a:gd name="T57" fmla="*/ 2147483647 h 269"/>
                <a:gd name="T58" fmla="*/ 2147483647 w 612"/>
                <a:gd name="T59" fmla="*/ 2147483647 h 269"/>
                <a:gd name="T60" fmla="*/ 2147483647 w 612"/>
                <a:gd name="T61" fmla="*/ 2147483647 h 269"/>
                <a:gd name="T62" fmla="*/ 2147483647 w 612"/>
                <a:gd name="T63" fmla="*/ 2147483647 h 26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12"/>
                <a:gd name="T97" fmla="*/ 0 h 269"/>
                <a:gd name="T98" fmla="*/ 612 w 612"/>
                <a:gd name="T99" fmla="*/ 269 h 26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12" h="269">
                  <a:moveTo>
                    <a:pt x="0" y="245"/>
                  </a:moveTo>
                  <a:cubicBezTo>
                    <a:pt x="23" y="243"/>
                    <a:pt x="47" y="245"/>
                    <a:pt x="69" y="239"/>
                  </a:cubicBezTo>
                  <a:cubicBezTo>
                    <a:pt x="76" y="237"/>
                    <a:pt x="78" y="221"/>
                    <a:pt x="81" y="215"/>
                  </a:cubicBezTo>
                  <a:cubicBezTo>
                    <a:pt x="89" y="197"/>
                    <a:pt x="95" y="183"/>
                    <a:pt x="99" y="164"/>
                  </a:cubicBezTo>
                  <a:cubicBezTo>
                    <a:pt x="98" y="139"/>
                    <a:pt x="93" y="114"/>
                    <a:pt x="93" y="89"/>
                  </a:cubicBezTo>
                  <a:cubicBezTo>
                    <a:pt x="93" y="70"/>
                    <a:pt x="95" y="51"/>
                    <a:pt x="96" y="32"/>
                  </a:cubicBezTo>
                  <a:cubicBezTo>
                    <a:pt x="97" y="24"/>
                    <a:pt x="100" y="0"/>
                    <a:pt x="99" y="8"/>
                  </a:cubicBezTo>
                  <a:cubicBezTo>
                    <a:pt x="97" y="22"/>
                    <a:pt x="93" y="50"/>
                    <a:pt x="93" y="50"/>
                  </a:cubicBezTo>
                  <a:cubicBezTo>
                    <a:pt x="95" y="91"/>
                    <a:pt x="101" y="127"/>
                    <a:pt x="108" y="167"/>
                  </a:cubicBezTo>
                  <a:cubicBezTo>
                    <a:pt x="110" y="226"/>
                    <a:pt x="90" y="251"/>
                    <a:pt x="135" y="242"/>
                  </a:cubicBezTo>
                  <a:cubicBezTo>
                    <a:pt x="142" y="231"/>
                    <a:pt x="148" y="224"/>
                    <a:pt x="153" y="212"/>
                  </a:cubicBezTo>
                  <a:cubicBezTo>
                    <a:pt x="155" y="206"/>
                    <a:pt x="159" y="194"/>
                    <a:pt x="159" y="194"/>
                  </a:cubicBezTo>
                  <a:cubicBezTo>
                    <a:pt x="163" y="214"/>
                    <a:pt x="161" y="228"/>
                    <a:pt x="177" y="239"/>
                  </a:cubicBezTo>
                  <a:cubicBezTo>
                    <a:pt x="187" y="269"/>
                    <a:pt x="228" y="253"/>
                    <a:pt x="243" y="233"/>
                  </a:cubicBezTo>
                  <a:cubicBezTo>
                    <a:pt x="251" y="202"/>
                    <a:pt x="248" y="217"/>
                    <a:pt x="252" y="188"/>
                  </a:cubicBezTo>
                  <a:cubicBezTo>
                    <a:pt x="258" y="67"/>
                    <a:pt x="249" y="109"/>
                    <a:pt x="261" y="59"/>
                  </a:cubicBezTo>
                  <a:cubicBezTo>
                    <a:pt x="262" y="45"/>
                    <a:pt x="263" y="3"/>
                    <a:pt x="264" y="17"/>
                  </a:cubicBezTo>
                  <a:cubicBezTo>
                    <a:pt x="269" y="92"/>
                    <a:pt x="260" y="168"/>
                    <a:pt x="270" y="242"/>
                  </a:cubicBezTo>
                  <a:cubicBezTo>
                    <a:pt x="273" y="269"/>
                    <a:pt x="324" y="247"/>
                    <a:pt x="351" y="248"/>
                  </a:cubicBezTo>
                  <a:cubicBezTo>
                    <a:pt x="356" y="240"/>
                    <a:pt x="363" y="221"/>
                    <a:pt x="363" y="221"/>
                  </a:cubicBezTo>
                  <a:cubicBezTo>
                    <a:pt x="364" y="203"/>
                    <a:pt x="364" y="185"/>
                    <a:pt x="366" y="167"/>
                  </a:cubicBezTo>
                  <a:cubicBezTo>
                    <a:pt x="366" y="164"/>
                    <a:pt x="369" y="173"/>
                    <a:pt x="369" y="176"/>
                  </a:cubicBezTo>
                  <a:cubicBezTo>
                    <a:pt x="371" y="190"/>
                    <a:pt x="370" y="204"/>
                    <a:pt x="372" y="218"/>
                  </a:cubicBezTo>
                  <a:cubicBezTo>
                    <a:pt x="372" y="221"/>
                    <a:pt x="374" y="224"/>
                    <a:pt x="375" y="227"/>
                  </a:cubicBezTo>
                  <a:cubicBezTo>
                    <a:pt x="376" y="233"/>
                    <a:pt x="375" y="240"/>
                    <a:pt x="378" y="245"/>
                  </a:cubicBezTo>
                  <a:cubicBezTo>
                    <a:pt x="380" y="248"/>
                    <a:pt x="384" y="247"/>
                    <a:pt x="387" y="248"/>
                  </a:cubicBezTo>
                  <a:cubicBezTo>
                    <a:pt x="440" y="245"/>
                    <a:pt x="448" y="260"/>
                    <a:pt x="456" y="221"/>
                  </a:cubicBezTo>
                  <a:cubicBezTo>
                    <a:pt x="457" y="226"/>
                    <a:pt x="462" y="265"/>
                    <a:pt x="471" y="239"/>
                  </a:cubicBezTo>
                  <a:cubicBezTo>
                    <a:pt x="473" y="206"/>
                    <a:pt x="475" y="172"/>
                    <a:pt x="486" y="140"/>
                  </a:cubicBezTo>
                  <a:cubicBezTo>
                    <a:pt x="487" y="175"/>
                    <a:pt x="484" y="210"/>
                    <a:pt x="489" y="245"/>
                  </a:cubicBezTo>
                  <a:cubicBezTo>
                    <a:pt x="490" y="252"/>
                    <a:pt x="502" y="237"/>
                    <a:pt x="504" y="230"/>
                  </a:cubicBezTo>
                  <a:cubicBezTo>
                    <a:pt x="516" y="265"/>
                    <a:pt x="609" y="242"/>
                    <a:pt x="612" y="242"/>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fontAlgn="base">
                <a:spcBef>
                  <a:spcPct val="0"/>
                </a:spcBef>
                <a:spcAft>
                  <a:spcPct val="0"/>
                </a:spcAft>
              </a:pPr>
              <a:endParaRPr lang="ru-RU" altLang="ru-RU" sz="1800">
                <a:solidFill>
                  <a:srgbClr val="000000"/>
                </a:solidFill>
                <a:cs typeface="Arial" panose="020B0604020202020204" pitchFamily="34" charset="0"/>
              </a:endParaRPr>
            </a:p>
          </p:txBody>
        </p:sp>
      </p:grpSp>
      <p:pic>
        <p:nvPicPr>
          <p:cNvPr id="183300" name="Picture 34" descr="http://scheltec.ru/media/uploads/clarus-480-580-680_img5_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3843015"/>
            <a:ext cx="2857500" cy="2250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Прямая со стрелкой 2"/>
          <p:cNvCxnSpPr/>
          <p:nvPr/>
        </p:nvCxnSpPr>
        <p:spPr bwMode="auto">
          <a:xfrm>
            <a:off x="3230268" y="3939629"/>
            <a:ext cx="161681" cy="186083"/>
          </a:xfrm>
          <a:prstGeom prst="straightConnector1">
            <a:avLst/>
          </a:prstGeom>
          <a:solidFill>
            <a:schemeClr val="accent1"/>
          </a:solidFill>
          <a:ln w="127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Прямоугольник 1">
            <a:extLst>
              <a:ext uri="{FF2B5EF4-FFF2-40B4-BE49-F238E27FC236}">
                <a16:creationId xmlns:a16="http://schemas.microsoft.com/office/drawing/2014/main" id="{CDA8FD02-6CD7-4228-AF37-C94C7DEC2D36}"/>
              </a:ext>
            </a:extLst>
          </p:cNvPr>
          <p:cNvSpPr/>
          <p:nvPr/>
        </p:nvSpPr>
        <p:spPr>
          <a:xfrm>
            <a:off x="2489476" y="6221626"/>
            <a:ext cx="6980213" cy="461665"/>
          </a:xfrm>
          <a:prstGeom prst="rect">
            <a:avLst/>
          </a:prstGeom>
        </p:spPr>
        <p:txBody>
          <a:bodyPr wrap="square">
            <a:spAutoFit/>
          </a:bodyPr>
          <a:lstStyle/>
          <a:p>
            <a:r>
              <a:rPr lang="en-US" sz="1200" dirty="0"/>
              <a:t>Fig. 7. “Gas chromatograph instrument photo” prompt, </a:t>
            </a:r>
            <a:r>
              <a:rPr lang="en-US" sz="1200" dirty="0" err="1"/>
              <a:t>MedicalExpo</a:t>
            </a:r>
            <a:r>
              <a:rPr lang="en-US" sz="1200" dirty="0"/>
              <a:t>, MedicalExpo.ru, 2023</a:t>
            </a:r>
            <a:endParaRPr lang="ru-RU" sz="1200" dirty="0"/>
          </a:p>
          <a:p>
            <a:r>
              <a:rPr lang="uz-Cyrl-UZ" sz="1200" dirty="0"/>
              <a:t> </a:t>
            </a:r>
            <a:r>
              <a:rPr lang="en-US" sz="1200" dirty="0"/>
              <a:t>https://img.medicalexpo.ru/images_me/photo-g/69673-19938128.webp</a:t>
            </a:r>
            <a:endParaRPr lang="ru-RU" sz="1200" dirty="0"/>
          </a:p>
        </p:txBody>
      </p:sp>
      <p:sp>
        <p:nvSpPr>
          <p:cNvPr id="36" name="10-конечная звезда 3">
            <a:extLst>
              <a:ext uri="{FF2B5EF4-FFF2-40B4-BE49-F238E27FC236}">
                <a16:creationId xmlns:a16="http://schemas.microsoft.com/office/drawing/2014/main" id="{9D97D7F0-8E97-432D-9452-B3C86421F137}"/>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24</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263330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3204" y="557153"/>
            <a:ext cx="3358437" cy="1408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2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74330"/>
            <a:ext cx="1938446" cy="1638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25" name="TextBox 6"/>
          <p:cNvSpPr txBox="1">
            <a:spLocks noChangeArrowheads="1"/>
          </p:cNvSpPr>
          <p:nvPr/>
        </p:nvSpPr>
        <p:spPr bwMode="auto">
          <a:xfrm>
            <a:off x="7394803" y="960456"/>
            <a:ext cx="17491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marL="457200" lvl="1" indent="0" eaLnBrk="0" fontAlgn="base" hangingPunct="0">
              <a:spcBef>
                <a:spcPct val="20000"/>
              </a:spcBef>
              <a:spcAft>
                <a:spcPct val="0"/>
              </a:spcAft>
              <a:buClr>
                <a:srgbClr val="EBB700"/>
              </a:buClr>
            </a:pPr>
            <a:r>
              <a:rPr lang="en-US" altLang="ru-RU" sz="1800" b="1" dirty="0" err="1">
                <a:solidFill>
                  <a:srgbClr val="000000"/>
                </a:solidFill>
                <a:latin typeface="+mj-lt"/>
                <a:cs typeface="Arial" panose="020B0604020202020204" pitchFamily="34" charset="0"/>
              </a:rPr>
              <a:t>Kapillyarli</a:t>
            </a:r>
            <a:endParaRPr lang="ru-RU" altLang="ru-RU" sz="1800" b="1" dirty="0">
              <a:solidFill>
                <a:srgbClr val="000000"/>
              </a:solidFill>
              <a:latin typeface="+mj-lt"/>
              <a:cs typeface="Arial" panose="020B0604020202020204" pitchFamily="34" charset="0"/>
            </a:endParaRPr>
          </a:p>
        </p:txBody>
      </p:sp>
      <p:sp>
        <p:nvSpPr>
          <p:cNvPr id="3" name="Прямоугольник 2">
            <a:extLst>
              <a:ext uri="{FF2B5EF4-FFF2-40B4-BE49-F238E27FC236}">
                <a16:creationId xmlns:a16="http://schemas.microsoft.com/office/drawing/2014/main" id="{E9DA3BC3-784E-4006-BA9F-1F0C3CF99A7C}"/>
              </a:ext>
            </a:extLst>
          </p:cNvPr>
          <p:cNvSpPr/>
          <p:nvPr/>
        </p:nvSpPr>
        <p:spPr>
          <a:xfrm>
            <a:off x="95347" y="1247447"/>
            <a:ext cx="1120820" cy="369332"/>
          </a:xfrm>
          <a:prstGeom prst="rect">
            <a:avLst/>
          </a:prstGeom>
        </p:spPr>
        <p:txBody>
          <a:bodyPr wrap="none">
            <a:spAutoFit/>
          </a:bodyPr>
          <a:lstStyle/>
          <a:p>
            <a:r>
              <a:rPr lang="en-US" sz="1800" b="1" dirty="0" err="1">
                <a:latin typeface="+mj-lt"/>
              </a:rPr>
              <a:t>O`ramali</a:t>
            </a:r>
            <a:endParaRPr lang="en-US" sz="1800" b="1" dirty="0">
              <a:latin typeface="+mj-lt"/>
            </a:endParaRPr>
          </a:p>
        </p:txBody>
      </p:sp>
      <p:sp>
        <p:nvSpPr>
          <p:cNvPr id="4" name="Прямоугольник 3">
            <a:extLst>
              <a:ext uri="{FF2B5EF4-FFF2-40B4-BE49-F238E27FC236}">
                <a16:creationId xmlns:a16="http://schemas.microsoft.com/office/drawing/2014/main" id="{EA44ABB1-AD41-4DE7-9A26-B72774ADB692}"/>
              </a:ext>
            </a:extLst>
          </p:cNvPr>
          <p:cNvSpPr/>
          <p:nvPr/>
        </p:nvSpPr>
        <p:spPr>
          <a:xfrm>
            <a:off x="3500405" y="119017"/>
            <a:ext cx="2239716" cy="461665"/>
          </a:xfrm>
          <a:prstGeom prst="rect">
            <a:avLst/>
          </a:prstGeom>
        </p:spPr>
        <p:txBody>
          <a:bodyPr wrap="none">
            <a:spAutoFit/>
          </a:bodyPr>
          <a:lstStyle/>
          <a:p>
            <a:r>
              <a:rPr lang="en-US" dirty="0" err="1"/>
              <a:t>Kolonka</a:t>
            </a:r>
            <a:r>
              <a:rPr lang="en-US" dirty="0"/>
              <a:t> </a:t>
            </a:r>
            <a:r>
              <a:rPr lang="en-US" dirty="0" err="1"/>
              <a:t>turlari</a:t>
            </a:r>
            <a:r>
              <a:rPr lang="en-US" dirty="0"/>
              <a:t>:</a:t>
            </a:r>
          </a:p>
        </p:txBody>
      </p:sp>
      <p:sp>
        <p:nvSpPr>
          <p:cNvPr id="7" name="Прямоугольник 6">
            <a:extLst>
              <a:ext uri="{FF2B5EF4-FFF2-40B4-BE49-F238E27FC236}">
                <a16:creationId xmlns:a16="http://schemas.microsoft.com/office/drawing/2014/main" id="{9E6A1BFE-9EB3-456D-8EBA-DE86BE924853}"/>
              </a:ext>
            </a:extLst>
          </p:cNvPr>
          <p:cNvSpPr/>
          <p:nvPr/>
        </p:nvSpPr>
        <p:spPr>
          <a:xfrm>
            <a:off x="323528" y="5589240"/>
            <a:ext cx="4612190" cy="400110"/>
          </a:xfrm>
          <a:prstGeom prst="rect">
            <a:avLst/>
          </a:prstGeom>
        </p:spPr>
        <p:txBody>
          <a:bodyPr wrap="square">
            <a:spAutoFit/>
          </a:bodyPr>
          <a:lstStyle/>
          <a:p>
            <a:pPr marL="342900" indent="-260350">
              <a:buFont typeface="Arial" panose="020B0604020202020204" pitchFamily="34" charset="0"/>
              <a:buChar char="•"/>
            </a:pPr>
            <a:r>
              <a:rPr lang="en-US" sz="2000" dirty="0" err="1"/>
              <a:t>Temperaturani</a:t>
            </a:r>
            <a:r>
              <a:rPr lang="en-US" sz="2000" dirty="0"/>
              <a:t> </a:t>
            </a:r>
            <a:r>
              <a:rPr lang="en-US" sz="2000" dirty="0" err="1"/>
              <a:t>dasturlash</a:t>
            </a:r>
            <a:r>
              <a:rPr lang="en-US" sz="2000" dirty="0"/>
              <a:t> </a:t>
            </a:r>
            <a:r>
              <a:rPr lang="en-US" sz="2000" dirty="0" err="1"/>
              <a:t>bilan</a:t>
            </a:r>
            <a:r>
              <a:rPr lang="en-US" sz="2000" dirty="0"/>
              <a:t> </a:t>
            </a:r>
          </a:p>
        </p:txBody>
      </p:sp>
      <p:sp>
        <p:nvSpPr>
          <p:cNvPr id="8" name="Прямоугольник 7">
            <a:extLst>
              <a:ext uri="{FF2B5EF4-FFF2-40B4-BE49-F238E27FC236}">
                <a16:creationId xmlns:a16="http://schemas.microsoft.com/office/drawing/2014/main" id="{19AC61B0-B23E-41CC-8BF2-6DD209AE0ABC}"/>
              </a:ext>
            </a:extLst>
          </p:cNvPr>
          <p:cNvSpPr/>
          <p:nvPr/>
        </p:nvSpPr>
        <p:spPr>
          <a:xfrm>
            <a:off x="2381347" y="2701593"/>
            <a:ext cx="1577676" cy="400110"/>
          </a:xfrm>
          <a:prstGeom prst="rect">
            <a:avLst/>
          </a:prstGeom>
        </p:spPr>
        <p:txBody>
          <a:bodyPr wrap="none">
            <a:spAutoFit/>
          </a:bodyPr>
          <a:lstStyle/>
          <a:p>
            <a:r>
              <a:rPr lang="en-US" sz="2000" b="1" dirty="0" err="1"/>
              <a:t>Injektorlar</a:t>
            </a:r>
            <a:r>
              <a:rPr lang="en-US" sz="2000" b="1" dirty="0"/>
              <a:t>: </a:t>
            </a:r>
          </a:p>
        </p:txBody>
      </p:sp>
      <p:sp>
        <p:nvSpPr>
          <p:cNvPr id="9" name="Прямоугольник 8">
            <a:extLst>
              <a:ext uri="{FF2B5EF4-FFF2-40B4-BE49-F238E27FC236}">
                <a16:creationId xmlns:a16="http://schemas.microsoft.com/office/drawing/2014/main" id="{E23E5FE1-32D1-48D8-8D7A-5FD3A58FD2D4}"/>
              </a:ext>
            </a:extLst>
          </p:cNvPr>
          <p:cNvSpPr/>
          <p:nvPr/>
        </p:nvSpPr>
        <p:spPr>
          <a:xfrm>
            <a:off x="176254" y="2996952"/>
            <a:ext cx="7873134" cy="646331"/>
          </a:xfrm>
          <a:prstGeom prst="rect">
            <a:avLst/>
          </a:prstGeom>
        </p:spPr>
        <p:txBody>
          <a:bodyPr wrap="square">
            <a:spAutoFit/>
          </a:bodyPr>
          <a:lstStyle/>
          <a:p>
            <a:pPr marL="342900" indent="-163513">
              <a:buFont typeface="Arial" panose="020B0604020202020204" pitchFamily="34" charset="0"/>
              <a:buChar char="•"/>
            </a:pPr>
            <a:r>
              <a:rPr lang="en-US" sz="1800" dirty="0" err="1"/>
              <a:t>O`ramali</a:t>
            </a:r>
            <a:r>
              <a:rPr lang="en-US" sz="1800" dirty="0"/>
              <a:t> </a:t>
            </a:r>
            <a:r>
              <a:rPr lang="en-US" sz="1800" dirty="0" err="1"/>
              <a:t>kolonkalar</a:t>
            </a:r>
            <a:r>
              <a:rPr lang="en-US" sz="1800" dirty="0"/>
              <a:t> </a:t>
            </a:r>
            <a:r>
              <a:rPr lang="en-US" sz="1800" dirty="0" err="1"/>
              <a:t>uchun</a:t>
            </a:r>
            <a:endParaRPr lang="en-US" sz="1800" dirty="0"/>
          </a:p>
          <a:p>
            <a:pPr marL="342900" indent="-163513">
              <a:buFont typeface="Arial" panose="020B0604020202020204" pitchFamily="34" charset="0"/>
              <a:buChar char="•"/>
            </a:pPr>
            <a:r>
              <a:rPr lang="en-US" sz="1800" dirty="0" err="1"/>
              <a:t>Kapillyarli</a:t>
            </a:r>
            <a:r>
              <a:rPr lang="en-US" sz="1800" dirty="0"/>
              <a:t> </a:t>
            </a:r>
            <a:r>
              <a:rPr lang="en-US" sz="1800" dirty="0" err="1"/>
              <a:t>kolonkalar</a:t>
            </a:r>
            <a:r>
              <a:rPr lang="en-US" sz="1800" dirty="0"/>
              <a:t> </a:t>
            </a:r>
            <a:r>
              <a:rPr lang="en-US" sz="1800" dirty="0" err="1"/>
              <a:t>uchun</a:t>
            </a:r>
            <a:r>
              <a:rPr lang="en-US" sz="1800" dirty="0"/>
              <a:t> – </a:t>
            </a:r>
            <a:r>
              <a:rPr lang="en-US" sz="1800" dirty="0" err="1"/>
              <a:t>oqimni</a:t>
            </a:r>
            <a:r>
              <a:rPr lang="en-US" sz="1800" dirty="0"/>
              <a:t> </a:t>
            </a:r>
            <a:r>
              <a:rPr lang="en-US" sz="1800" dirty="0" err="1"/>
              <a:t>bo`lgan</a:t>
            </a:r>
            <a:r>
              <a:rPr lang="en-US" sz="1800" dirty="0"/>
              <a:t> </a:t>
            </a:r>
            <a:r>
              <a:rPr lang="en-US" sz="1800" dirty="0" err="1"/>
              <a:t>holda</a:t>
            </a:r>
            <a:endParaRPr lang="en-US" sz="1800" dirty="0"/>
          </a:p>
        </p:txBody>
      </p:sp>
      <p:sp>
        <p:nvSpPr>
          <p:cNvPr id="11" name="Прямоугольник 10">
            <a:extLst>
              <a:ext uri="{FF2B5EF4-FFF2-40B4-BE49-F238E27FC236}">
                <a16:creationId xmlns:a16="http://schemas.microsoft.com/office/drawing/2014/main" id="{78E5DFB1-C54C-4EE3-B707-5DB48F7D8CAC}"/>
              </a:ext>
            </a:extLst>
          </p:cNvPr>
          <p:cNvSpPr/>
          <p:nvPr/>
        </p:nvSpPr>
        <p:spPr>
          <a:xfrm>
            <a:off x="683568" y="3789040"/>
            <a:ext cx="6912768" cy="400110"/>
          </a:xfrm>
          <a:prstGeom prst="rect">
            <a:avLst/>
          </a:prstGeom>
        </p:spPr>
        <p:txBody>
          <a:bodyPr wrap="square">
            <a:spAutoFit/>
          </a:bodyPr>
          <a:lstStyle/>
          <a:p>
            <a:r>
              <a:rPr lang="en-US" sz="2000" b="1" dirty="0" err="1"/>
              <a:t>Namunani</a:t>
            </a:r>
            <a:r>
              <a:rPr lang="en-US" sz="2000" b="1" dirty="0"/>
              <a:t> </a:t>
            </a:r>
            <a:r>
              <a:rPr lang="en-US" sz="2000" b="1" dirty="0" err="1"/>
              <a:t>kiritish</a:t>
            </a:r>
            <a:r>
              <a:rPr lang="en-US" sz="2000" b="1" dirty="0"/>
              <a:t> </a:t>
            </a:r>
            <a:r>
              <a:rPr lang="en-US" sz="2000" b="1" dirty="0" err="1"/>
              <a:t>uchun</a:t>
            </a:r>
            <a:r>
              <a:rPr lang="en-US" sz="2000" b="1" dirty="0"/>
              <a:t> </a:t>
            </a:r>
            <a:r>
              <a:rPr lang="en-US" sz="2000" b="1" dirty="0" err="1"/>
              <a:t>maxsus</a:t>
            </a:r>
            <a:r>
              <a:rPr lang="en-US" sz="2000" b="1" dirty="0"/>
              <a:t> </a:t>
            </a:r>
            <a:r>
              <a:rPr lang="en-US" sz="2000" b="1" dirty="0" err="1"/>
              <a:t>qurilmalar</a:t>
            </a:r>
            <a:r>
              <a:rPr lang="en-US" sz="2000" b="1" dirty="0"/>
              <a:t>:</a:t>
            </a:r>
          </a:p>
        </p:txBody>
      </p:sp>
      <p:sp>
        <p:nvSpPr>
          <p:cNvPr id="12" name="Прямоугольник 11">
            <a:extLst>
              <a:ext uri="{FF2B5EF4-FFF2-40B4-BE49-F238E27FC236}">
                <a16:creationId xmlns:a16="http://schemas.microsoft.com/office/drawing/2014/main" id="{06A74D24-2CD6-416C-84D7-B02E0B81D8A8}"/>
              </a:ext>
            </a:extLst>
          </p:cNvPr>
          <p:cNvSpPr/>
          <p:nvPr/>
        </p:nvSpPr>
        <p:spPr>
          <a:xfrm>
            <a:off x="356504" y="4077072"/>
            <a:ext cx="5295616" cy="1015663"/>
          </a:xfrm>
          <a:prstGeom prst="rect">
            <a:avLst/>
          </a:prstGeom>
        </p:spPr>
        <p:txBody>
          <a:bodyPr wrap="square">
            <a:spAutoFit/>
          </a:bodyPr>
          <a:lstStyle/>
          <a:p>
            <a:pPr marL="342900" indent="-342900">
              <a:buFont typeface="Arial" panose="020B0604020202020204" pitchFamily="34" charset="0"/>
              <a:buChar char="•"/>
            </a:pPr>
            <a:r>
              <a:rPr lang="en-US" sz="2000" dirty="0"/>
              <a:t>Bug` </a:t>
            </a:r>
            <a:r>
              <a:rPr lang="en-US" sz="2000" dirty="0" err="1"/>
              <a:t>fazali</a:t>
            </a:r>
            <a:r>
              <a:rPr lang="en-US" sz="2000" dirty="0"/>
              <a:t> </a:t>
            </a:r>
            <a:r>
              <a:rPr lang="en-US" sz="2000" dirty="0" err="1"/>
              <a:t>dozalash</a:t>
            </a:r>
            <a:endParaRPr lang="en-US" sz="2000" dirty="0"/>
          </a:p>
          <a:p>
            <a:pPr marL="342900" indent="-342900">
              <a:buFont typeface="Arial" panose="020B0604020202020204" pitchFamily="34" charset="0"/>
              <a:buChar char="•"/>
            </a:pPr>
            <a:r>
              <a:rPr lang="en-US" sz="2000" dirty="0" err="1"/>
              <a:t>Termodesorbtsion</a:t>
            </a:r>
            <a:r>
              <a:rPr lang="en-US" sz="2000" dirty="0"/>
              <a:t> </a:t>
            </a:r>
            <a:r>
              <a:rPr lang="en-US" sz="2000" dirty="0" err="1"/>
              <a:t>qurilma</a:t>
            </a:r>
            <a:endParaRPr lang="en-US" sz="2000" dirty="0"/>
          </a:p>
          <a:p>
            <a:pPr marL="342900" indent="-342900">
              <a:buFont typeface="Arial" panose="020B0604020202020204" pitchFamily="34" charset="0"/>
              <a:buChar char="•"/>
            </a:pPr>
            <a:r>
              <a:rPr lang="en-US" sz="2000" dirty="0" err="1"/>
              <a:t>Qattiq</a:t>
            </a:r>
            <a:r>
              <a:rPr lang="en-US" sz="2000" dirty="0"/>
              <a:t> </a:t>
            </a:r>
            <a:r>
              <a:rPr lang="en-US" sz="2000" dirty="0" err="1"/>
              <a:t>fazali</a:t>
            </a:r>
            <a:r>
              <a:rPr lang="en-US" sz="2000" dirty="0"/>
              <a:t> </a:t>
            </a:r>
            <a:r>
              <a:rPr lang="en-US" sz="2000" dirty="0" err="1"/>
              <a:t>ekstraktsiya</a:t>
            </a:r>
            <a:r>
              <a:rPr lang="en-US" sz="2000" dirty="0"/>
              <a:t> </a:t>
            </a:r>
          </a:p>
        </p:txBody>
      </p:sp>
      <p:sp>
        <p:nvSpPr>
          <p:cNvPr id="13" name="Прямоугольник 12">
            <a:extLst>
              <a:ext uri="{FF2B5EF4-FFF2-40B4-BE49-F238E27FC236}">
                <a16:creationId xmlns:a16="http://schemas.microsoft.com/office/drawing/2014/main" id="{877C349A-28C4-4EC5-B345-D346656A213F}"/>
              </a:ext>
            </a:extLst>
          </p:cNvPr>
          <p:cNvSpPr/>
          <p:nvPr/>
        </p:nvSpPr>
        <p:spPr>
          <a:xfrm>
            <a:off x="660529" y="5261138"/>
            <a:ext cx="2903359" cy="400110"/>
          </a:xfrm>
          <a:prstGeom prst="rect">
            <a:avLst/>
          </a:prstGeom>
        </p:spPr>
        <p:txBody>
          <a:bodyPr wrap="none">
            <a:spAutoFit/>
          </a:bodyPr>
          <a:lstStyle/>
          <a:p>
            <a:r>
              <a:rPr lang="en-US" sz="2000" b="1" dirty="0" err="1"/>
              <a:t>Kolonkalar</a:t>
            </a:r>
            <a:r>
              <a:rPr lang="en-US" sz="2000" b="1" dirty="0"/>
              <a:t> </a:t>
            </a:r>
            <a:r>
              <a:rPr lang="en-US" sz="2000" b="1" dirty="0" err="1"/>
              <a:t>termostati</a:t>
            </a:r>
            <a:r>
              <a:rPr lang="en-US" sz="2000" b="1" dirty="0"/>
              <a:t>:</a:t>
            </a:r>
          </a:p>
        </p:txBody>
      </p:sp>
      <p:sp>
        <p:nvSpPr>
          <p:cNvPr id="2" name="Прямоугольник 1">
            <a:extLst>
              <a:ext uri="{FF2B5EF4-FFF2-40B4-BE49-F238E27FC236}">
                <a16:creationId xmlns:a16="http://schemas.microsoft.com/office/drawing/2014/main" id="{B1672137-5AB5-4183-B437-D431E2DC932E}"/>
              </a:ext>
            </a:extLst>
          </p:cNvPr>
          <p:cNvSpPr/>
          <p:nvPr/>
        </p:nvSpPr>
        <p:spPr>
          <a:xfrm>
            <a:off x="81492" y="2123564"/>
            <a:ext cx="4767134" cy="461665"/>
          </a:xfrm>
          <a:prstGeom prst="rect">
            <a:avLst/>
          </a:prstGeom>
        </p:spPr>
        <p:txBody>
          <a:bodyPr wrap="square">
            <a:spAutoFit/>
          </a:bodyPr>
          <a:lstStyle/>
          <a:p>
            <a:r>
              <a:rPr lang="en-US" sz="1200" dirty="0"/>
              <a:t>Fig. 8. “GC column image” prompt, </a:t>
            </a:r>
            <a:r>
              <a:rPr lang="en-US" sz="1200" dirty="0" err="1"/>
              <a:t>LabX</a:t>
            </a:r>
            <a:r>
              <a:rPr lang="en-US" sz="1200" dirty="0"/>
              <a:t>, LabX.com, 2019</a:t>
            </a:r>
            <a:endParaRPr lang="ru-RU" sz="1200" dirty="0"/>
          </a:p>
          <a:p>
            <a:r>
              <a:rPr lang="uz-Cyrl-UZ" sz="1200" dirty="0"/>
              <a:t> </a:t>
            </a:r>
            <a:r>
              <a:rPr lang="en-US" sz="1200" dirty="0"/>
              <a:t>https://cdn.labx.com/v2/landing_pages/3634/gc-column.jpg</a:t>
            </a:r>
            <a:endParaRPr lang="ru-RU" sz="1200" dirty="0"/>
          </a:p>
        </p:txBody>
      </p:sp>
      <p:sp>
        <p:nvSpPr>
          <p:cNvPr id="5" name="Прямоугольник 4">
            <a:extLst>
              <a:ext uri="{FF2B5EF4-FFF2-40B4-BE49-F238E27FC236}">
                <a16:creationId xmlns:a16="http://schemas.microsoft.com/office/drawing/2014/main" id="{1D2ECB72-1C93-48F0-AB64-208722109603}"/>
              </a:ext>
            </a:extLst>
          </p:cNvPr>
          <p:cNvSpPr/>
          <p:nvPr/>
        </p:nvSpPr>
        <p:spPr>
          <a:xfrm>
            <a:off x="4767719" y="2115868"/>
            <a:ext cx="4376281" cy="1015663"/>
          </a:xfrm>
          <a:prstGeom prst="rect">
            <a:avLst/>
          </a:prstGeom>
        </p:spPr>
        <p:txBody>
          <a:bodyPr wrap="square">
            <a:spAutoFit/>
          </a:bodyPr>
          <a:lstStyle/>
          <a:p>
            <a:r>
              <a:rPr lang="en-US" sz="1200" dirty="0"/>
              <a:t>Fig. 9. “Capillary GC column for fatty acid analysis” prompt, Made-in-China, Made-in-China.com, 2020</a:t>
            </a:r>
            <a:endParaRPr lang="ru-RU" sz="1200" dirty="0"/>
          </a:p>
          <a:p>
            <a:r>
              <a:rPr lang="uz-Cyrl-UZ" sz="1200" dirty="0"/>
              <a:t> </a:t>
            </a:r>
            <a:r>
              <a:rPr lang="en-US" sz="1200" dirty="0"/>
              <a:t>https://image.made-in-china.com/2f0j00FRLqHGmCgtoU/HP88-Capillary-Gc-Column-for-Fatty-Acid-Analysis.webp</a:t>
            </a:r>
            <a:endParaRPr lang="ru-RU" sz="1200" dirty="0"/>
          </a:p>
        </p:txBody>
      </p:sp>
      <p:sp>
        <p:nvSpPr>
          <p:cNvPr id="15" name="10-конечная звезда 3">
            <a:extLst>
              <a:ext uri="{FF2B5EF4-FFF2-40B4-BE49-F238E27FC236}">
                <a16:creationId xmlns:a16="http://schemas.microsoft.com/office/drawing/2014/main" id="{640B2027-4DCA-4E00-A61D-171B9D577352}"/>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25</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868629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1396" y="44624"/>
            <a:ext cx="5598876" cy="2128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ая выноска 4"/>
          <p:cNvSpPr/>
          <p:nvPr/>
        </p:nvSpPr>
        <p:spPr bwMode="auto">
          <a:xfrm>
            <a:off x="173329" y="2896816"/>
            <a:ext cx="8964488" cy="1296144"/>
          </a:xfrm>
          <a:prstGeom prst="wedgeRectCallout">
            <a:avLst>
              <a:gd name="adj1" fmla="val -43808"/>
              <a:gd name="adj2" fmla="val -63696"/>
            </a:avLst>
          </a:prstGeom>
          <a:solidFill>
            <a:srgbClr val="F8FCD0"/>
          </a:solidFill>
          <a:ln w="9525" cap="flat" cmpd="sng" algn="ctr">
            <a:solidFill>
              <a:schemeClr val="tx1"/>
            </a:solidFill>
            <a:prstDash val="solid"/>
            <a:round/>
            <a:headEnd type="none" w="sm" len="sm"/>
            <a:tailEnd type="none" w="sm" len="sm"/>
          </a:ln>
          <a:effectLst/>
        </p:spPr>
        <p:txBody>
          <a:bodyPr vert="horz" wrap="square" lIns="68580" tIns="34290" rIns="68580" bIns="34290" numCol="1" rtlCol="0" anchor="t" anchorCtr="0" compatLnSpc="1">
            <a:prstTxWarp prst="textNoShape">
              <a:avLst/>
            </a:prstTxWarp>
          </a:bodyPr>
          <a:lstStyle/>
          <a:p>
            <a:pPr algn="just"/>
            <a:r>
              <a:rPr lang="en-US" sz="1600" dirty="0"/>
              <a:t>        </a:t>
            </a:r>
            <a:r>
              <a:rPr lang="uz-Cyrl-UZ" sz="1600" dirty="0"/>
              <a:t>Ushbu rasmda gazlar aralashmasining komponеntlarga gaz absorbtsion usulda xromatografik</a:t>
            </a:r>
            <a:r>
              <a:rPr lang="en-US" sz="1600" dirty="0"/>
              <a:t> </a:t>
            </a:r>
            <a:r>
              <a:rPr lang="uz-Cyrl-UZ" sz="1600" dirty="0"/>
              <a:t>ajralishining printsipial sxеmasi ko‘rsatilgan.</a:t>
            </a:r>
            <a:endParaRPr lang="en-US" sz="1600" dirty="0"/>
          </a:p>
          <a:p>
            <a:pPr algn="just"/>
            <a:r>
              <a:rPr lang="en-US" sz="1600" dirty="0"/>
              <a:t>        </a:t>
            </a:r>
            <a:r>
              <a:rPr lang="uz-Cyrl-UZ" sz="1600" dirty="0"/>
              <a:t>Gaz aralashmasining uchta А, B, vа V eltuvchi gaz yordamida uzun yupqa naycha — ajratish kolonkasi komponеntlaridan tarkib topgan namunasi orqali siqib chi</a:t>
            </a:r>
            <a:r>
              <a:rPr lang="en-US" sz="1600" dirty="0"/>
              <a:t>q</a:t>
            </a:r>
            <a:r>
              <a:rPr lang="uz-Cyrl-UZ" sz="1600" dirty="0"/>
              <a:t>ariladi, naycha spiral tarzida bukilgan va absorbеnt bilan to‘ldirilgan bo‘ladi.</a:t>
            </a:r>
            <a:endParaRPr lang="ru-RU" sz="1600" dirty="0"/>
          </a:p>
        </p:txBody>
      </p:sp>
      <p:sp>
        <p:nvSpPr>
          <p:cNvPr id="4" name="Скругленная прямоугольная выноска 3">
            <a:extLst>
              <a:ext uri="{FF2B5EF4-FFF2-40B4-BE49-F238E27FC236}">
                <a16:creationId xmlns:a16="http://schemas.microsoft.com/office/drawing/2014/main" id="{283494BE-D6AF-489C-9BCB-C0AC8E865408}"/>
              </a:ext>
            </a:extLst>
          </p:cNvPr>
          <p:cNvSpPr/>
          <p:nvPr/>
        </p:nvSpPr>
        <p:spPr bwMode="auto">
          <a:xfrm>
            <a:off x="156205" y="4509118"/>
            <a:ext cx="8964488" cy="2232249"/>
          </a:xfrm>
          <a:prstGeom prst="wedgeRoundRectCallout">
            <a:avLst>
              <a:gd name="adj1" fmla="val 42514"/>
              <a:gd name="adj2" fmla="val -64734"/>
              <a:gd name="adj3" fmla="val 16667"/>
            </a:avLst>
          </a:prstGeom>
          <a:solidFill>
            <a:srgbClr val="F8FCD0"/>
          </a:solidFill>
          <a:ln w="9525" cap="flat" cmpd="sng" algn="ctr">
            <a:solidFill>
              <a:schemeClr val="tx1"/>
            </a:solidFill>
            <a:prstDash val="solid"/>
            <a:round/>
            <a:headEnd type="none" w="sm" len="sm"/>
            <a:tailEnd type="none" w="sm" len="sm"/>
          </a:ln>
          <a:effectLst/>
        </p:spPr>
        <p:txBody>
          <a:bodyPr vert="horz" wrap="square" lIns="68580" tIns="34290" rIns="68580" bIns="34290" numCol="1" rtlCol="0" anchor="t" anchorCtr="0" compatLnSpc="1">
            <a:prstTxWarp prst="textNoShape">
              <a:avLst/>
            </a:prstTxWarp>
          </a:bodyPr>
          <a:lstStyle/>
          <a:p>
            <a:pPr marL="342900" indent="-342900" algn="just">
              <a:buFont typeface="Wingdings" panose="05000000000000000000" pitchFamily="2" charset="2"/>
              <a:buChar char="q"/>
            </a:pPr>
            <a:r>
              <a:rPr lang="uz-Cyrl-UZ" sz="1600" dirty="0"/>
              <a:t>Komponеntlarning xarakatlanish tеzligi turlicha bo‘lganligi tufayli komponеntlar to‘la ajraydi va xromatografik kolonkadan kеtma-kеt yo eltuvchi gaz yoki eltuvchi gaz — komponеntdan iborat binar aralashma chiqadi.</a:t>
            </a:r>
            <a:endParaRPr lang="ru-RU" sz="1600" dirty="0"/>
          </a:p>
          <a:p>
            <a:pPr marL="342900" indent="-342900" algn="just">
              <a:buFont typeface="Wingdings" panose="05000000000000000000" pitchFamily="2" charset="2"/>
              <a:buChar char="q"/>
            </a:pPr>
            <a:r>
              <a:rPr lang="uz-Cyrl-UZ" sz="1600" dirty="0"/>
              <a:t>Ko‘p komponеntli gazni taxlil qilishda komponеntlar kolonkadan ularning molеkulyar massalari ortib borishi tartibida chiqadi. </a:t>
            </a:r>
            <a:endParaRPr lang="en-US" sz="1600" dirty="0"/>
          </a:p>
          <a:p>
            <a:pPr marL="342900" indent="-342900" algn="just">
              <a:buFont typeface="Wingdings" panose="05000000000000000000" pitchFamily="2" charset="2"/>
              <a:buChar char="q"/>
            </a:pPr>
            <a:r>
              <a:rPr lang="uz-Cyrl-UZ" sz="1600" dirty="0"/>
              <a:t>Komponеntlar ajralishining  ma'lum o‘zgarmas sharoitlarida (temperatura, eltuvchi gaz sarfi, absorbеntning xossalari va.) </a:t>
            </a:r>
            <a:r>
              <a:rPr lang="en-US" sz="1600" dirty="0"/>
              <a:t>h</a:t>
            </a:r>
            <a:r>
              <a:rPr lang="uz-Cyrl-UZ" sz="1600" dirty="0"/>
              <a:t>ar qaysi komponеntning ayni xromatografik kolonkadan o‘tish vaqti, binobarin, uning chiqish vaqti o‘zgarmaydi</a:t>
            </a:r>
            <a:r>
              <a:rPr lang="en-US" sz="1600" dirty="0"/>
              <a:t>.</a:t>
            </a:r>
            <a:endParaRPr lang="ru-RU" sz="1600" dirty="0"/>
          </a:p>
        </p:txBody>
      </p:sp>
      <p:sp>
        <p:nvSpPr>
          <p:cNvPr id="6" name="10-конечная звезда 3">
            <a:extLst>
              <a:ext uri="{FF2B5EF4-FFF2-40B4-BE49-F238E27FC236}">
                <a16:creationId xmlns:a16="http://schemas.microsoft.com/office/drawing/2014/main" id="{2F0E66CD-2B79-47D5-B808-7435283A5296}"/>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26</a:t>
            </a:r>
            <a:endParaRPr lang="ru-RU" sz="2000" dirty="0">
              <a:solidFill>
                <a:schemeClr val="tx1"/>
              </a:solidFill>
              <a:latin typeface="Palatino Linotype" panose="02040502050505030304" pitchFamily="18" charset="0"/>
            </a:endParaRPr>
          </a:p>
        </p:txBody>
      </p:sp>
      <p:sp>
        <p:nvSpPr>
          <p:cNvPr id="7" name="Прямоугольник 6">
            <a:extLst>
              <a:ext uri="{FF2B5EF4-FFF2-40B4-BE49-F238E27FC236}">
                <a16:creationId xmlns:a16="http://schemas.microsoft.com/office/drawing/2014/main" id="{A645C2F3-B6DE-48E3-AF6A-2AB261E05F03}"/>
              </a:ext>
            </a:extLst>
          </p:cNvPr>
          <p:cNvSpPr/>
          <p:nvPr/>
        </p:nvSpPr>
        <p:spPr>
          <a:xfrm>
            <a:off x="156205" y="2207031"/>
            <a:ext cx="8964487" cy="473271"/>
          </a:xfrm>
          <a:prstGeom prst="rect">
            <a:avLst/>
          </a:prstGeom>
        </p:spPr>
        <p:txBody>
          <a:bodyPr wrap="square">
            <a:spAutoFit/>
          </a:bodyPr>
          <a:lstStyle/>
          <a:p>
            <a:pPr algn="ctr">
              <a:lnSpc>
                <a:spcPct val="107000"/>
              </a:lnSpc>
              <a:spcAft>
                <a:spcPts val="800"/>
              </a:spcAft>
            </a:pPr>
            <a:r>
              <a:rPr lang="en-US" sz="1200" dirty="0">
                <a:latin typeface="+mj-lt"/>
                <a:ea typeface="Calibri" panose="020F0502020204030204" pitchFamily="34" charset="0"/>
                <a:cs typeface="Times New Roman" panose="02020603050405020304" pitchFamily="18" charset="0"/>
              </a:rPr>
              <a:t>Fig 9.a.</a:t>
            </a:r>
            <a:r>
              <a:rPr lang="en-US" sz="1200" dirty="0">
                <a:solidFill>
                  <a:srgbClr val="000000"/>
                </a:solidFill>
                <a:latin typeface="+mj-lt"/>
                <a:ea typeface="Calibri" panose="020F0502020204030204" pitchFamily="34" charset="0"/>
                <a:cs typeface="Times New Roman" panose="02020603050405020304" pitchFamily="18" charset="0"/>
              </a:rPr>
              <a:t>“</a:t>
            </a:r>
            <a:r>
              <a:rPr lang="en-US" sz="1200" dirty="0"/>
              <a:t>Principal scheme of chromatographic separation of a gas mixture into components by the gas absorption method</a:t>
            </a:r>
            <a:r>
              <a:rPr lang="en-US" sz="1200" dirty="0">
                <a:solidFill>
                  <a:srgbClr val="000000"/>
                </a:solidFill>
                <a:latin typeface="+mj-lt"/>
                <a:ea typeface="Calibri" panose="020F0502020204030204" pitchFamily="34" charset="0"/>
                <a:cs typeface="Times New Roman" panose="02020603050405020304" pitchFamily="18" charset="0"/>
              </a:rPr>
              <a:t>" prompt, </a:t>
            </a:r>
            <a:r>
              <a:rPr lang="en-US" sz="1200" dirty="0" err="1">
                <a:solidFill>
                  <a:srgbClr val="000000"/>
                </a:solidFill>
                <a:latin typeface="+mj-lt"/>
                <a:ea typeface="Calibri" panose="020F0502020204030204" pitchFamily="34" charset="0"/>
                <a:cs typeface="Times New Roman" panose="02020603050405020304" pitchFamily="18" charset="0"/>
              </a:rPr>
              <a:t>Physico</a:t>
            </a:r>
            <a:r>
              <a:rPr lang="en-US" sz="1200" dirty="0">
                <a:solidFill>
                  <a:srgbClr val="000000"/>
                </a:solidFill>
                <a:latin typeface="+mj-lt"/>
                <a:ea typeface="Calibri" panose="020F0502020204030204" pitchFamily="34" charset="0"/>
                <a:cs typeface="Times New Roman" panose="02020603050405020304" pitchFamily="18" charset="0"/>
              </a:rPr>
              <a:t>-chemical measurements. Textbook, </a:t>
            </a:r>
            <a:r>
              <a:rPr lang="en-US" sz="1200" dirty="0" err="1">
                <a:solidFill>
                  <a:srgbClr val="000000"/>
                </a:solidFill>
                <a:latin typeface="+mj-lt"/>
                <a:ea typeface="Calibri" panose="020F0502020204030204" pitchFamily="34" charset="0"/>
                <a:cs typeface="Times New Roman" panose="02020603050405020304" pitchFamily="18" charset="0"/>
              </a:rPr>
              <a:t>Ismаtullаеv</a:t>
            </a:r>
            <a:r>
              <a:rPr lang="en-US" sz="1200" dirty="0">
                <a:solidFill>
                  <a:srgbClr val="000000"/>
                </a:solidFill>
                <a:latin typeface="+mj-lt"/>
                <a:ea typeface="Calibri" panose="020F0502020204030204" pitchFamily="34" charset="0"/>
                <a:cs typeface="Times New Roman" panose="02020603050405020304" pitchFamily="18" charset="0"/>
              </a:rPr>
              <a:t> P.R., Abdullayev A.X., </a:t>
            </a:r>
            <a:r>
              <a:rPr lang="en-US" sz="1200" dirty="0" err="1">
                <a:solidFill>
                  <a:srgbClr val="000000"/>
                </a:solidFill>
                <a:latin typeface="+mj-lt"/>
                <a:ea typeface="Calibri" panose="020F0502020204030204" pitchFamily="34" charset="0"/>
                <a:cs typeface="Times New Roman" panose="02020603050405020304" pitchFamily="18" charset="0"/>
              </a:rPr>
              <a:t>Turgunboyev</a:t>
            </a:r>
            <a:r>
              <a:rPr lang="en-US" sz="1200" dirty="0">
                <a:solidFill>
                  <a:srgbClr val="000000"/>
                </a:solidFill>
                <a:latin typeface="+mj-lt"/>
                <a:ea typeface="Calibri" panose="020F0502020204030204" pitchFamily="34" charset="0"/>
                <a:cs typeface="Times New Roman" panose="02020603050405020304" pitchFamily="18" charset="0"/>
              </a:rPr>
              <a:t> A., Tashkent. 2007, 184 p.</a:t>
            </a:r>
            <a:endParaRPr lang="ru-RU" sz="12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763929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830208762"/>
              </p:ext>
            </p:extLst>
          </p:nvPr>
        </p:nvGraphicFramePr>
        <p:xfrm>
          <a:off x="354330" y="332656"/>
          <a:ext cx="8538210"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10-конечная звезда 3">
            <a:extLst>
              <a:ext uri="{FF2B5EF4-FFF2-40B4-BE49-F238E27FC236}">
                <a16:creationId xmlns:a16="http://schemas.microsoft.com/office/drawing/2014/main" id="{7D1ADBEA-B56E-4A65-A984-B84C0A77077F}"/>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27</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22577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69" name="Заголовок 1"/>
          <p:cNvSpPr>
            <a:spLocks noGrp="1"/>
          </p:cNvSpPr>
          <p:nvPr>
            <p:ph type="title"/>
          </p:nvPr>
        </p:nvSpPr>
        <p:spPr>
          <a:xfrm>
            <a:off x="1835697" y="11087"/>
            <a:ext cx="4896543" cy="599847"/>
          </a:xfrm>
          <a:solidFill>
            <a:srgbClr val="FFFF00"/>
          </a:solidFill>
          <a:ln>
            <a:solidFill>
              <a:schemeClr val="accent1"/>
            </a:solidFill>
          </a:ln>
        </p:spPr>
        <p:txBody>
          <a:bodyPr/>
          <a:lstStyle/>
          <a:p>
            <a:pPr algn="ctr"/>
            <a:r>
              <a:rPr lang="en-US" altLang="ru-RU" sz="3200" dirty="0" err="1"/>
              <a:t>Suyuqlikli</a:t>
            </a:r>
            <a:r>
              <a:rPr lang="en-US" altLang="ru-RU" sz="3200" dirty="0"/>
              <a:t> </a:t>
            </a:r>
            <a:r>
              <a:rPr lang="en-US" altLang="ru-RU" sz="3200" dirty="0" err="1"/>
              <a:t>xromotografiya</a:t>
            </a:r>
            <a:endParaRPr lang="ru-RU" altLang="ru-RU" sz="3200" dirty="0"/>
          </a:p>
        </p:txBody>
      </p:sp>
      <p:sp>
        <p:nvSpPr>
          <p:cNvPr id="4" name="Объект 3"/>
          <p:cNvSpPr>
            <a:spLocks noGrp="1"/>
          </p:cNvSpPr>
          <p:nvPr>
            <p:ph idx="1"/>
          </p:nvPr>
        </p:nvSpPr>
        <p:spPr>
          <a:xfrm>
            <a:off x="35496" y="2826741"/>
            <a:ext cx="6336704" cy="3050531"/>
          </a:xfrm>
          <a:solidFill>
            <a:schemeClr val="accent5">
              <a:lumMod val="20000"/>
              <a:lumOff val="80000"/>
            </a:schemeClr>
          </a:solidFill>
        </p:spPr>
        <p:txBody>
          <a:bodyPr/>
          <a:lstStyle/>
          <a:p>
            <a:pPr eaLnBrk="1" hangingPunct="1">
              <a:lnSpc>
                <a:spcPct val="90000"/>
              </a:lnSpc>
              <a:defRPr/>
            </a:pPr>
            <a:r>
              <a:rPr lang="en-AU" altLang="ru-RU" sz="2000" dirty="0" err="1">
                <a:solidFill>
                  <a:schemeClr val="tx1"/>
                </a:solidFill>
              </a:rPr>
              <a:t>Suyuqlik</a:t>
            </a:r>
            <a:r>
              <a:rPr lang="en-AU" altLang="ru-RU" sz="2000" dirty="0">
                <a:solidFill>
                  <a:schemeClr val="tx1"/>
                </a:solidFill>
              </a:rPr>
              <a:t> </a:t>
            </a:r>
            <a:r>
              <a:rPr lang="en-AU" altLang="ru-RU" sz="2000" dirty="0" err="1">
                <a:solidFill>
                  <a:schemeClr val="tx1"/>
                </a:solidFill>
              </a:rPr>
              <a:t>xromatografi</a:t>
            </a:r>
            <a:endParaRPr lang="en-AU" altLang="ru-RU" sz="2000" dirty="0">
              <a:solidFill>
                <a:schemeClr val="tx1"/>
              </a:solidFill>
            </a:endParaRPr>
          </a:p>
          <a:p>
            <a:pPr lvl="1" eaLnBrk="1" hangingPunct="1">
              <a:lnSpc>
                <a:spcPct val="90000"/>
              </a:lnSpc>
              <a:defRPr/>
            </a:pPr>
            <a:r>
              <a:rPr lang="en-AU" altLang="ru-RU" sz="2000" dirty="0" err="1">
                <a:solidFill>
                  <a:schemeClr val="tx1"/>
                </a:solidFill>
              </a:rPr>
              <a:t>Odatda</a:t>
            </a:r>
            <a:r>
              <a:rPr lang="en-AU" altLang="ru-RU" sz="2000" dirty="0">
                <a:solidFill>
                  <a:schemeClr val="tx1"/>
                </a:solidFill>
              </a:rPr>
              <a:t> </a:t>
            </a:r>
            <a:r>
              <a:rPr lang="en-AU" altLang="ru-RU" sz="2000" dirty="0" err="1">
                <a:solidFill>
                  <a:schemeClr val="tx1"/>
                </a:solidFill>
              </a:rPr>
              <a:t>bir</a:t>
            </a:r>
            <a:r>
              <a:rPr lang="en-AU" altLang="ru-RU" sz="2000" dirty="0">
                <a:solidFill>
                  <a:schemeClr val="tx1"/>
                </a:solidFill>
              </a:rPr>
              <a:t> </a:t>
            </a:r>
            <a:r>
              <a:rPr lang="en-AU" altLang="ru-RU" sz="2000" dirty="0" err="1">
                <a:solidFill>
                  <a:schemeClr val="tx1"/>
                </a:solidFill>
              </a:rPr>
              <a:t>nechta</a:t>
            </a:r>
            <a:r>
              <a:rPr lang="en-AU" altLang="ru-RU" sz="2000" dirty="0">
                <a:solidFill>
                  <a:schemeClr val="tx1"/>
                </a:solidFill>
              </a:rPr>
              <a:t> </a:t>
            </a:r>
            <a:r>
              <a:rPr lang="en-AU" altLang="ru-RU" sz="2000" dirty="0" err="1">
                <a:solidFill>
                  <a:schemeClr val="tx1"/>
                </a:solidFill>
              </a:rPr>
              <a:t>modullardan</a:t>
            </a:r>
            <a:r>
              <a:rPr lang="en-AU" altLang="ru-RU" sz="2000" dirty="0">
                <a:solidFill>
                  <a:schemeClr val="tx1"/>
                </a:solidFill>
              </a:rPr>
              <a:t> </a:t>
            </a:r>
            <a:r>
              <a:rPr lang="en-AU" altLang="ru-RU" sz="2000" dirty="0" err="1">
                <a:solidFill>
                  <a:schemeClr val="tx1"/>
                </a:solidFill>
              </a:rPr>
              <a:t>tashkil</a:t>
            </a:r>
            <a:r>
              <a:rPr lang="en-AU" altLang="ru-RU" sz="2000" dirty="0">
                <a:solidFill>
                  <a:schemeClr val="tx1"/>
                </a:solidFill>
              </a:rPr>
              <a:t> </a:t>
            </a:r>
            <a:r>
              <a:rPr lang="en-AU" altLang="ru-RU" sz="2000" dirty="0" err="1">
                <a:solidFill>
                  <a:schemeClr val="tx1"/>
                </a:solidFill>
              </a:rPr>
              <a:t>topgan</a:t>
            </a:r>
            <a:endParaRPr lang="en-AU" altLang="ru-RU" sz="2000" dirty="0">
              <a:solidFill>
                <a:schemeClr val="tx1"/>
              </a:solidFill>
            </a:endParaRPr>
          </a:p>
          <a:p>
            <a:pPr lvl="1" eaLnBrk="1" hangingPunct="1">
              <a:lnSpc>
                <a:spcPct val="90000"/>
              </a:lnSpc>
              <a:defRPr/>
            </a:pPr>
            <a:r>
              <a:rPr lang="en-AU" altLang="ru-RU" sz="2000" dirty="0" err="1">
                <a:solidFill>
                  <a:schemeClr val="tx1"/>
                </a:solidFill>
              </a:rPr>
              <a:t>Suyuq</a:t>
            </a:r>
            <a:r>
              <a:rPr lang="en-AU" altLang="ru-RU" sz="2000" dirty="0">
                <a:solidFill>
                  <a:schemeClr val="tx1"/>
                </a:solidFill>
              </a:rPr>
              <a:t> </a:t>
            </a:r>
            <a:r>
              <a:rPr lang="en-AU" altLang="ru-RU" sz="2000" dirty="0" err="1">
                <a:solidFill>
                  <a:schemeClr val="tx1"/>
                </a:solidFill>
              </a:rPr>
              <a:t>xromatografning</a:t>
            </a:r>
            <a:r>
              <a:rPr lang="en-AU" altLang="ru-RU" sz="2000" dirty="0">
                <a:solidFill>
                  <a:schemeClr val="tx1"/>
                </a:solidFill>
              </a:rPr>
              <a:t> </a:t>
            </a:r>
            <a:r>
              <a:rPr lang="en-AU" altLang="ru-RU" sz="2000" dirty="0" err="1">
                <a:solidFill>
                  <a:schemeClr val="tx1"/>
                </a:solidFill>
              </a:rPr>
              <a:t>asosiy</a:t>
            </a:r>
            <a:r>
              <a:rPr lang="en-AU" altLang="ru-RU" sz="2000" dirty="0">
                <a:solidFill>
                  <a:schemeClr val="tx1"/>
                </a:solidFill>
              </a:rPr>
              <a:t> </a:t>
            </a:r>
            <a:r>
              <a:rPr lang="en-AU" altLang="ru-RU" sz="2000" dirty="0" err="1">
                <a:solidFill>
                  <a:schemeClr val="tx1"/>
                </a:solidFill>
              </a:rPr>
              <a:t>modullari</a:t>
            </a:r>
            <a:r>
              <a:rPr lang="en-AU" altLang="ru-RU" sz="2000" dirty="0">
                <a:solidFill>
                  <a:schemeClr val="tx1"/>
                </a:solidFill>
              </a:rPr>
              <a:t>:</a:t>
            </a:r>
            <a:endParaRPr lang="ru-RU" altLang="ru-RU" sz="2000" dirty="0">
              <a:solidFill>
                <a:schemeClr val="tx1"/>
              </a:solidFill>
            </a:endParaRPr>
          </a:p>
          <a:p>
            <a:pPr lvl="2" eaLnBrk="1" hangingPunct="1">
              <a:lnSpc>
                <a:spcPct val="90000"/>
              </a:lnSpc>
              <a:defRPr/>
            </a:pPr>
            <a:r>
              <a:rPr lang="en-AU" altLang="ru-RU" sz="1800" dirty="0" err="1">
                <a:solidFill>
                  <a:schemeClr val="tx1"/>
                </a:solidFill>
              </a:rPr>
              <a:t>Nasos</a:t>
            </a:r>
            <a:r>
              <a:rPr lang="en-AU" altLang="ru-RU" sz="1800" dirty="0">
                <a:solidFill>
                  <a:schemeClr val="tx1"/>
                </a:solidFill>
              </a:rPr>
              <a:t> (</a:t>
            </a:r>
            <a:r>
              <a:rPr lang="en-AU" altLang="ru-RU" sz="1800" dirty="0" err="1">
                <a:solidFill>
                  <a:schemeClr val="tx1"/>
                </a:solidFill>
              </a:rPr>
              <a:t>aralashtiruvchi</a:t>
            </a:r>
            <a:r>
              <a:rPr lang="en-AU" altLang="ru-RU" sz="1800" dirty="0">
                <a:solidFill>
                  <a:schemeClr val="tx1"/>
                </a:solidFill>
              </a:rPr>
              <a:t> </a:t>
            </a:r>
            <a:r>
              <a:rPr lang="en-AU" altLang="ru-RU" sz="1800" dirty="0" err="1">
                <a:solidFill>
                  <a:schemeClr val="tx1"/>
                </a:solidFill>
              </a:rPr>
              <a:t>va</a:t>
            </a:r>
            <a:r>
              <a:rPr lang="en-AU" altLang="ru-RU" sz="1800" dirty="0">
                <a:solidFill>
                  <a:schemeClr val="tx1"/>
                </a:solidFill>
              </a:rPr>
              <a:t> </a:t>
            </a:r>
            <a:r>
              <a:rPr lang="en-AU" altLang="ru-RU" sz="1800" dirty="0" err="1">
                <a:solidFill>
                  <a:schemeClr val="tx1"/>
                </a:solidFill>
              </a:rPr>
              <a:t>oddiy</a:t>
            </a:r>
            <a:r>
              <a:rPr lang="en-AU" altLang="ru-RU" sz="1800" dirty="0">
                <a:solidFill>
                  <a:schemeClr val="tx1"/>
                </a:solidFill>
              </a:rPr>
              <a:t>)</a:t>
            </a:r>
          </a:p>
          <a:p>
            <a:pPr lvl="2" eaLnBrk="1" hangingPunct="1">
              <a:lnSpc>
                <a:spcPct val="90000"/>
              </a:lnSpc>
              <a:defRPr/>
            </a:pPr>
            <a:r>
              <a:rPr lang="en-AU" altLang="ru-RU" sz="1800" dirty="0" err="1">
                <a:solidFill>
                  <a:schemeClr val="tx1"/>
                </a:solidFill>
              </a:rPr>
              <a:t>Erituvchilarni</a:t>
            </a:r>
            <a:r>
              <a:rPr lang="en-AU" altLang="ru-RU" sz="1800" dirty="0">
                <a:solidFill>
                  <a:schemeClr val="tx1"/>
                </a:solidFill>
              </a:rPr>
              <a:t> </a:t>
            </a:r>
            <a:r>
              <a:rPr lang="en-AU" altLang="ru-RU" sz="1800" dirty="0" err="1">
                <a:solidFill>
                  <a:schemeClr val="tx1"/>
                </a:solidFill>
              </a:rPr>
              <a:t>degazatsiyalash</a:t>
            </a:r>
            <a:r>
              <a:rPr lang="en-AU" altLang="ru-RU" sz="1800" dirty="0">
                <a:solidFill>
                  <a:schemeClr val="tx1"/>
                </a:solidFill>
              </a:rPr>
              <a:t> </a:t>
            </a:r>
            <a:r>
              <a:rPr lang="en-AU" altLang="ru-RU" sz="1800" dirty="0" err="1">
                <a:solidFill>
                  <a:schemeClr val="tx1"/>
                </a:solidFill>
              </a:rPr>
              <a:t>yordamchi</a:t>
            </a:r>
            <a:r>
              <a:rPr lang="en-AU" altLang="ru-RU" sz="1800" dirty="0">
                <a:solidFill>
                  <a:schemeClr val="tx1"/>
                </a:solidFill>
              </a:rPr>
              <a:t> </a:t>
            </a:r>
            <a:r>
              <a:rPr lang="en-AU" altLang="ru-RU" sz="1800" dirty="0" err="1">
                <a:solidFill>
                  <a:schemeClr val="tx1"/>
                </a:solidFill>
              </a:rPr>
              <a:t>tizimi</a:t>
            </a:r>
            <a:endParaRPr lang="en-AU" altLang="ru-RU" sz="1800" dirty="0">
              <a:solidFill>
                <a:schemeClr val="tx1"/>
              </a:solidFill>
            </a:endParaRPr>
          </a:p>
          <a:p>
            <a:pPr lvl="2" eaLnBrk="1" hangingPunct="1">
              <a:lnSpc>
                <a:spcPct val="90000"/>
              </a:lnSpc>
              <a:defRPr/>
            </a:pPr>
            <a:r>
              <a:rPr lang="en-AU" altLang="ru-RU" sz="1800" dirty="0" err="1">
                <a:solidFill>
                  <a:schemeClr val="tx1"/>
                </a:solidFill>
              </a:rPr>
              <a:t>Kiritish</a:t>
            </a:r>
            <a:r>
              <a:rPr lang="en-AU" altLang="ru-RU" sz="1800" dirty="0">
                <a:solidFill>
                  <a:schemeClr val="tx1"/>
                </a:solidFill>
              </a:rPr>
              <a:t> </a:t>
            </a:r>
            <a:r>
              <a:rPr lang="en-AU" altLang="ru-RU" sz="1800" dirty="0" err="1">
                <a:solidFill>
                  <a:schemeClr val="tx1"/>
                </a:solidFill>
              </a:rPr>
              <a:t>tizimi</a:t>
            </a:r>
            <a:r>
              <a:rPr lang="en-AU" altLang="ru-RU" sz="1800" dirty="0">
                <a:solidFill>
                  <a:schemeClr val="tx1"/>
                </a:solidFill>
              </a:rPr>
              <a:t> (</a:t>
            </a:r>
            <a:r>
              <a:rPr lang="en-AU" altLang="ru-RU" sz="1800" dirty="0" err="1">
                <a:solidFill>
                  <a:schemeClr val="tx1"/>
                </a:solidFill>
              </a:rPr>
              <a:t>avtosempler</a:t>
            </a:r>
            <a:r>
              <a:rPr lang="en-AU" altLang="ru-RU" sz="1800" dirty="0">
                <a:solidFill>
                  <a:schemeClr val="tx1"/>
                </a:solidFill>
              </a:rPr>
              <a:t>)</a:t>
            </a:r>
          </a:p>
          <a:p>
            <a:pPr lvl="2" eaLnBrk="1" hangingPunct="1">
              <a:lnSpc>
                <a:spcPct val="90000"/>
              </a:lnSpc>
              <a:defRPr/>
            </a:pPr>
            <a:r>
              <a:rPr lang="en-AU" altLang="ru-RU" sz="1800" dirty="0" err="1">
                <a:solidFill>
                  <a:schemeClr val="tx1"/>
                </a:solidFill>
              </a:rPr>
              <a:t>Kolonkalar</a:t>
            </a:r>
            <a:r>
              <a:rPr lang="en-AU" altLang="ru-RU" sz="1800" dirty="0">
                <a:solidFill>
                  <a:schemeClr val="tx1"/>
                </a:solidFill>
              </a:rPr>
              <a:t> </a:t>
            </a:r>
            <a:r>
              <a:rPr lang="en-AU" altLang="ru-RU" sz="1800" dirty="0" err="1">
                <a:solidFill>
                  <a:schemeClr val="tx1"/>
                </a:solidFill>
              </a:rPr>
              <a:t>termostati</a:t>
            </a:r>
            <a:endParaRPr lang="en-AU" altLang="ru-RU" sz="1800" dirty="0">
              <a:solidFill>
                <a:schemeClr val="tx1"/>
              </a:solidFill>
            </a:endParaRPr>
          </a:p>
          <a:p>
            <a:pPr lvl="2" eaLnBrk="1" hangingPunct="1">
              <a:lnSpc>
                <a:spcPct val="90000"/>
              </a:lnSpc>
              <a:defRPr/>
            </a:pPr>
            <a:r>
              <a:rPr lang="en-US" altLang="ru-RU" sz="1800" dirty="0" err="1">
                <a:solidFill>
                  <a:schemeClr val="tx1"/>
                </a:solidFill>
              </a:rPr>
              <a:t>Detektor</a:t>
            </a:r>
            <a:endParaRPr lang="en-US" altLang="ru-RU" dirty="0">
              <a:solidFill>
                <a:schemeClr val="tx1"/>
              </a:solidFill>
            </a:endParaRPr>
          </a:p>
        </p:txBody>
      </p:sp>
      <p:pic>
        <p:nvPicPr>
          <p:cNvPr id="211971" name="Picture 25" descr="Flexar FX-10 UV bright sm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1988" y="3631753"/>
            <a:ext cx="2951162" cy="2245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Объект 3">
            <a:extLst>
              <a:ext uri="{FF2B5EF4-FFF2-40B4-BE49-F238E27FC236}">
                <a16:creationId xmlns:a16="http://schemas.microsoft.com/office/drawing/2014/main" id="{047F77FE-B3C9-42FB-BE2F-108959773A61}"/>
              </a:ext>
            </a:extLst>
          </p:cNvPr>
          <p:cNvSpPr txBox="1">
            <a:spLocks/>
          </p:cNvSpPr>
          <p:nvPr/>
        </p:nvSpPr>
        <p:spPr bwMode="auto">
          <a:xfrm>
            <a:off x="35496" y="692696"/>
            <a:ext cx="9089434" cy="1452436"/>
          </a:xfrm>
          <a:prstGeom prst="rect">
            <a:avLst/>
          </a:prstGeom>
          <a:solidFill>
            <a:schemeClr val="accent5">
              <a:lumMod val="20000"/>
              <a:lumOff val="80000"/>
            </a:schemeClr>
          </a:solidFill>
          <a:ln>
            <a:noFill/>
          </a:ln>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just" eaLnBrk="1" hangingPunct="1">
              <a:lnSpc>
                <a:spcPct val="90000"/>
              </a:lnSpc>
              <a:defRPr/>
            </a:pPr>
            <a:r>
              <a:rPr lang="en-AU" altLang="ru-RU" sz="2000" b="1" dirty="0" err="1">
                <a:solidFill>
                  <a:schemeClr val="tx1"/>
                </a:solidFill>
              </a:rPr>
              <a:t>Harakatlanuvchi</a:t>
            </a:r>
            <a:r>
              <a:rPr lang="en-AU" altLang="ru-RU" sz="2000" b="1" dirty="0">
                <a:solidFill>
                  <a:schemeClr val="tx1"/>
                </a:solidFill>
              </a:rPr>
              <a:t> </a:t>
            </a:r>
            <a:r>
              <a:rPr lang="en-AU" altLang="ru-RU" sz="2000" b="1" dirty="0" err="1">
                <a:solidFill>
                  <a:schemeClr val="tx1"/>
                </a:solidFill>
              </a:rPr>
              <a:t>suyuqlik</a:t>
            </a:r>
            <a:r>
              <a:rPr lang="en-AU" altLang="ru-RU" sz="2000" b="1" dirty="0">
                <a:solidFill>
                  <a:schemeClr val="tx1"/>
                </a:solidFill>
              </a:rPr>
              <a:t> </a:t>
            </a:r>
            <a:r>
              <a:rPr lang="en-AU" altLang="ru-RU" sz="2000" b="1" dirty="0" err="1">
                <a:solidFill>
                  <a:schemeClr val="tx1"/>
                </a:solidFill>
              </a:rPr>
              <a:t>fazasida</a:t>
            </a:r>
            <a:r>
              <a:rPr lang="en-AU" altLang="ru-RU" sz="2000" b="1" dirty="0">
                <a:solidFill>
                  <a:schemeClr val="tx1"/>
                </a:solidFill>
              </a:rPr>
              <a:t> </a:t>
            </a:r>
            <a:r>
              <a:rPr lang="en-AU" altLang="ru-RU" sz="2000" b="1" dirty="0" err="1">
                <a:solidFill>
                  <a:schemeClr val="tx1"/>
                </a:solidFill>
              </a:rPr>
              <a:t>erigan</a:t>
            </a:r>
            <a:r>
              <a:rPr lang="en-AU" altLang="ru-RU" sz="2000" b="1" dirty="0">
                <a:solidFill>
                  <a:schemeClr val="tx1"/>
                </a:solidFill>
              </a:rPr>
              <a:t> </a:t>
            </a:r>
            <a:r>
              <a:rPr lang="en-AU" altLang="ru-RU" sz="2000" b="1" dirty="0" err="1">
                <a:solidFill>
                  <a:schemeClr val="tx1"/>
                </a:solidFill>
              </a:rPr>
              <a:t>organik</a:t>
            </a:r>
            <a:r>
              <a:rPr lang="en-AU" altLang="ru-RU" sz="2000" b="1" dirty="0">
                <a:solidFill>
                  <a:schemeClr val="tx1"/>
                </a:solidFill>
              </a:rPr>
              <a:t> </a:t>
            </a:r>
            <a:r>
              <a:rPr lang="en-AU" altLang="ru-RU" sz="2000" b="1" dirty="0" err="1">
                <a:solidFill>
                  <a:schemeClr val="tx1"/>
                </a:solidFill>
              </a:rPr>
              <a:t>birikmalarni</a:t>
            </a:r>
            <a:r>
              <a:rPr lang="en-AU" altLang="ru-RU" sz="2000" b="1" dirty="0">
                <a:solidFill>
                  <a:schemeClr val="tx1"/>
                </a:solidFill>
              </a:rPr>
              <a:t> </a:t>
            </a:r>
            <a:r>
              <a:rPr lang="en-AU" altLang="ru-RU" sz="2000" b="1" dirty="0" err="1">
                <a:solidFill>
                  <a:schemeClr val="tx1"/>
                </a:solidFill>
              </a:rPr>
              <a:t>ajratish</a:t>
            </a:r>
            <a:endParaRPr lang="en-AU" altLang="ru-RU" sz="2000" b="1" dirty="0">
              <a:solidFill>
                <a:schemeClr val="tx1"/>
              </a:solidFill>
            </a:endParaRPr>
          </a:p>
          <a:p>
            <a:pPr lvl="1" eaLnBrk="1" hangingPunct="1">
              <a:lnSpc>
                <a:spcPct val="90000"/>
              </a:lnSpc>
              <a:defRPr/>
            </a:pPr>
            <a:r>
              <a:rPr lang="en-AU" altLang="ru-RU" sz="1800" dirty="0" err="1">
                <a:solidFill>
                  <a:schemeClr val="tx1"/>
                </a:solidFill>
              </a:rPr>
              <a:t>Suv</a:t>
            </a:r>
            <a:r>
              <a:rPr lang="en-AU" altLang="ru-RU" sz="1800" dirty="0">
                <a:solidFill>
                  <a:schemeClr val="tx1"/>
                </a:solidFill>
              </a:rPr>
              <a:t>, </a:t>
            </a:r>
            <a:r>
              <a:rPr lang="en-AU" altLang="ru-RU" sz="1800" dirty="0" err="1">
                <a:solidFill>
                  <a:schemeClr val="tx1"/>
                </a:solidFill>
              </a:rPr>
              <a:t>metanol</a:t>
            </a:r>
            <a:r>
              <a:rPr lang="en-AU" altLang="ru-RU" sz="1800" dirty="0">
                <a:solidFill>
                  <a:schemeClr val="tx1"/>
                </a:solidFill>
              </a:rPr>
              <a:t>, </a:t>
            </a:r>
            <a:r>
              <a:rPr lang="en-AU" altLang="ru-RU" sz="1800" dirty="0" err="1">
                <a:solidFill>
                  <a:schemeClr val="tx1"/>
                </a:solidFill>
              </a:rPr>
              <a:t>atsetonitril</a:t>
            </a:r>
            <a:r>
              <a:rPr lang="en-AU" altLang="ru-RU" sz="1800" dirty="0">
                <a:solidFill>
                  <a:schemeClr val="tx1"/>
                </a:solidFill>
              </a:rPr>
              <a:t> </a:t>
            </a:r>
            <a:r>
              <a:rPr lang="en-AU" altLang="ru-RU" sz="1800" dirty="0" err="1">
                <a:solidFill>
                  <a:schemeClr val="tx1"/>
                </a:solidFill>
              </a:rPr>
              <a:t>va</a:t>
            </a:r>
            <a:r>
              <a:rPr lang="en-AU" altLang="ru-RU" sz="1800" dirty="0">
                <a:solidFill>
                  <a:schemeClr val="tx1"/>
                </a:solidFill>
              </a:rPr>
              <a:t> </a:t>
            </a:r>
            <a:r>
              <a:rPr lang="en-AU" altLang="ru-RU" sz="1800" dirty="0" err="1">
                <a:solidFill>
                  <a:schemeClr val="tx1"/>
                </a:solidFill>
              </a:rPr>
              <a:t>boshqalar</a:t>
            </a:r>
            <a:r>
              <a:rPr lang="en-AU" altLang="ru-RU" sz="1800" dirty="0">
                <a:solidFill>
                  <a:schemeClr val="tx1"/>
                </a:solidFill>
              </a:rPr>
              <a:t>.</a:t>
            </a:r>
          </a:p>
          <a:p>
            <a:pPr lvl="1" eaLnBrk="1" hangingPunct="1">
              <a:lnSpc>
                <a:spcPct val="90000"/>
              </a:lnSpc>
              <a:defRPr/>
            </a:pPr>
            <a:r>
              <a:rPr lang="en-AU" altLang="ru-RU" sz="1800" dirty="0" err="1">
                <a:solidFill>
                  <a:schemeClr val="tx1"/>
                </a:solidFill>
              </a:rPr>
              <a:t>Eritishni</a:t>
            </a:r>
            <a:r>
              <a:rPr lang="en-AU" altLang="ru-RU" sz="1800" dirty="0">
                <a:solidFill>
                  <a:schemeClr val="tx1"/>
                </a:solidFill>
              </a:rPr>
              <a:t> </a:t>
            </a:r>
            <a:r>
              <a:rPr lang="en-AU" altLang="ru-RU" sz="1800" dirty="0" err="1">
                <a:solidFill>
                  <a:schemeClr val="tx1"/>
                </a:solidFill>
              </a:rPr>
              <a:t>va</a:t>
            </a:r>
            <a:r>
              <a:rPr lang="en-AU" altLang="ru-RU" sz="1800" dirty="0">
                <a:solidFill>
                  <a:schemeClr val="tx1"/>
                </a:solidFill>
              </a:rPr>
              <a:t> </a:t>
            </a:r>
            <a:r>
              <a:rPr lang="en-AU" altLang="ru-RU" sz="1800" dirty="0" err="1">
                <a:solidFill>
                  <a:schemeClr val="tx1"/>
                </a:solidFill>
              </a:rPr>
              <a:t>ajralishni</a:t>
            </a:r>
            <a:r>
              <a:rPr lang="en-AU" altLang="ru-RU" sz="1800" dirty="0">
                <a:solidFill>
                  <a:schemeClr val="tx1"/>
                </a:solidFill>
              </a:rPr>
              <a:t> </a:t>
            </a:r>
            <a:r>
              <a:rPr lang="en-AU" altLang="ru-RU" sz="1800" dirty="0" err="1">
                <a:solidFill>
                  <a:schemeClr val="tx1"/>
                </a:solidFill>
              </a:rPr>
              <a:t>yaxshilash</a:t>
            </a:r>
            <a:r>
              <a:rPr lang="en-AU" altLang="ru-RU" sz="1800" dirty="0">
                <a:solidFill>
                  <a:schemeClr val="tx1"/>
                </a:solidFill>
              </a:rPr>
              <a:t> </a:t>
            </a:r>
            <a:r>
              <a:rPr lang="en-AU" altLang="ru-RU" sz="1800" dirty="0" err="1">
                <a:solidFill>
                  <a:schemeClr val="tx1"/>
                </a:solidFill>
              </a:rPr>
              <a:t>uchun</a:t>
            </a:r>
            <a:r>
              <a:rPr lang="en-AU" altLang="ru-RU" sz="1800" dirty="0">
                <a:solidFill>
                  <a:schemeClr val="tx1"/>
                </a:solidFill>
              </a:rPr>
              <a:t> </a:t>
            </a:r>
            <a:r>
              <a:rPr lang="en-AU" altLang="ru-RU" sz="1800" dirty="0" err="1">
                <a:solidFill>
                  <a:schemeClr val="tx1"/>
                </a:solidFill>
              </a:rPr>
              <a:t>turli</a:t>
            </a:r>
            <a:r>
              <a:rPr lang="en-AU" altLang="ru-RU" sz="1800" dirty="0">
                <a:solidFill>
                  <a:schemeClr val="tx1"/>
                </a:solidFill>
              </a:rPr>
              <a:t> </a:t>
            </a:r>
            <a:r>
              <a:rPr lang="en-AU" altLang="ru-RU" sz="1800" dirty="0" err="1">
                <a:solidFill>
                  <a:schemeClr val="tx1"/>
                </a:solidFill>
              </a:rPr>
              <a:t>xil</a:t>
            </a:r>
            <a:r>
              <a:rPr lang="en-AU" altLang="ru-RU" sz="1800" dirty="0">
                <a:solidFill>
                  <a:schemeClr val="tx1"/>
                </a:solidFill>
              </a:rPr>
              <a:t> </a:t>
            </a:r>
            <a:r>
              <a:rPr lang="en-AU" altLang="ru-RU" sz="1800" dirty="0" err="1">
                <a:solidFill>
                  <a:schemeClr val="tx1"/>
                </a:solidFill>
              </a:rPr>
              <a:t>erituvchi</a:t>
            </a:r>
            <a:r>
              <a:rPr lang="en-AU" altLang="ru-RU" sz="1800" dirty="0">
                <a:solidFill>
                  <a:schemeClr val="tx1"/>
                </a:solidFill>
              </a:rPr>
              <a:t> </a:t>
            </a:r>
            <a:r>
              <a:rPr lang="en-AU" altLang="ru-RU" sz="1800" dirty="0" err="1">
                <a:solidFill>
                  <a:schemeClr val="tx1"/>
                </a:solidFill>
              </a:rPr>
              <a:t>aralashmalar</a:t>
            </a:r>
            <a:r>
              <a:rPr lang="en-AU" altLang="ru-RU" sz="1800" dirty="0">
                <a:solidFill>
                  <a:schemeClr val="tx1"/>
                </a:solidFill>
              </a:rPr>
              <a:t> </a:t>
            </a:r>
            <a:r>
              <a:rPr lang="en-AU" altLang="ru-RU" sz="1800" dirty="0" err="1">
                <a:solidFill>
                  <a:schemeClr val="tx1"/>
                </a:solidFill>
              </a:rPr>
              <a:t>bo`lishi</a:t>
            </a:r>
            <a:r>
              <a:rPr lang="en-AU" altLang="ru-RU" sz="1800" dirty="0">
                <a:solidFill>
                  <a:schemeClr val="tx1"/>
                </a:solidFill>
              </a:rPr>
              <a:t> </a:t>
            </a:r>
            <a:r>
              <a:rPr lang="en-AU" altLang="ru-RU" sz="1800" dirty="0" err="1">
                <a:solidFill>
                  <a:schemeClr val="tx1"/>
                </a:solidFill>
              </a:rPr>
              <a:t>mumkin</a:t>
            </a:r>
            <a:r>
              <a:rPr lang="en-AU" altLang="ru-RU" sz="1800" dirty="0">
                <a:solidFill>
                  <a:schemeClr val="tx1"/>
                </a:solidFill>
              </a:rPr>
              <a:t>.</a:t>
            </a:r>
            <a:endParaRPr lang="en-US" altLang="ru-RU" sz="1800" dirty="0">
              <a:solidFill>
                <a:schemeClr val="tx1"/>
              </a:solidFill>
            </a:endParaRPr>
          </a:p>
        </p:txBody>
      </p:sp>
      <p:sp>
        <p:nvSpPr>
          <p:cNvPr id="6" name="Объект 3">
            <a:extLst>
              <a:ext uri="{FF2B5EF4-FFF2-40B4-BE49-F238E27FC236}">
                <a16:creationId xmlns:a16="http://schemas.microsoft.com/office/drawing/2014/main" id="{2D493E11-90A2-478F-9467-E5A9C2F5C342}"/>
              </a:ext>
            </a:extLst>
          </p:cNvPr>
          <p:cNvSpPr txBox="1">
            <a:spLocks/>
          </p:cNvSpPr>
          <p:nvPr/>
        </p:nvSpPr>
        <p:spPr bwMode="auto">
          <a:xfrm>
            <a:off x="35496" y="2120898"/>
            <a:ext cx="9073008" cy="705842"/>
          </a:xfrm>
          <a:prstGeom prst="rect">
            <a:avLst/>
          </a:prstGeom>
          <a:solidFill>
            <a:schemeClr val="accent5">
              <a:lumMod val="20000"/>
              <a:lumOff val="80000"/>
            </a:schemeClr>
          </a:solidFill>
          <a:ln>
            <a:noFill/>
          </a:ln>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just" eaLnBrk="1" hangingPunct="1">
              <a:lnSpc>
                <a:spcPct val="90000"/>
              </a:lnSpc>
              <a:defRPr/>
            </a:pPr>
            <a:r>
              <a:rPr lang="en-AU" altLang="ru-RU" sz="2000" b="1" dirty="0" err="1">
                <a:solidFill>
                  <a:schemeClr val="tx1"/>
                </a:solidFill>
              </a:rPr>
              <a:t>Ajratish</a:t>
            </a:r>
            <a:r>
              <a:rPr lang="en-AU" altLang="ru-RU" sz="2000" b="1" dirty="0">
                <a:solidFill>
                  <a:schemeClr val="tx1"/>
                </a:solidFill>
              </a:rPr>
              <a:t> </a:t>
            </a:r>
            <a:r>
              <a:rPr lang="en-AU" altLang="ru-RU" sz="2000" b="1" dirty="0" err="1">
                <a:solidFill>
                  <a:schemeClr val="tx1"/>
                </a:solidFill>
              </a:rPr>
              <a:t>erituvchi</a:t>
            </a:r>
            <a:r>
              <a:rPr lang="en-AU" altLang="ru-RU" sz="2000" b="1" dirty="0">
                <a:solidFill>
                  <a:schemeClr val="tx1"/>
                </a:solidFill>
              </a:rPr>
              <a:t> </a:t>
            </a:r>
            <a:r>
              <a:rPr lang="en-AU" altLang="ru-RU" sz="2000" b="1" dirty="0" err="1">
                <a:solidFill>
                  <a:schemeClr val="tx1"/>
                </a:solidFill>
              </a:rPr>
              <a:t>yordamida</a:t>
            </a:r>
            <a:r>
              <a:rPr lang="en-AU" altLang="ru-RU" sz="2000" b="1" dirty="0">
                <a:solidFill>
                  <a:schemeClr val="tx1"/>
                </a:solidFill>
              </a:rPr>
              <a:t> (</a:t>
            </a:r>
            <a:r>
              <a:rPr lang="en-AU" altLang="ru-RU" sz="2000" b="1" dirty="0" err="1">
                <a:solidFill>
                  <a:schemeClr val="tx1"/>
                </a:solidFill>
              </a:rPr>
              <a:t>harakatdagi</a:t>
            </a:r>
            <a:r>
              <a:rPr lang="en-AU" altLang="ru-RU" sz="2000" b="1" dirty="0">
                <a:solidFill>
                  <a:schemeClr val="tx1"/>
                </a:solidFill>
              </a:rPr>
              <a:t> </a:t>
            </a:r>
            <a:r>
              <a:rPr lang="en-AU" altLang="ru-RU" sz="2000" b="1" dirty="0" err="1">
                <a:solidFill>
                  <a:schemeClr val="tx1"/>
                </a:solidFill>
              </a:rPr>
              <a:t>faza</a:t>
            </a:r>
            <a:r>
              <a:rPr lang="en-AU" altLang="ru-RU" sz="2000" b="1" dirty="0">
                <a:solidFill>
                  <a:schemeClr val="tx1"/>
                </a:solidFill>
              </a:rPr>
              <a:t>) </a:t>
            </a:r>
            <a:r>
              <a:rPr lang="en-AU" altLang="ru-RU" sz="2000" b="1" dirty="0" err="1">
                <a:solidFill>
                  <a:schemeClr val="tx1"/>
                </a:solidFill>
              </a:rPr>
              <a:t>birikma</a:t>
            </a:r>
            <a:r>
              <a:rPr lang="en-AU" altLang="ru-RU" sz="2000" b="1" dirty="0">
                <a:solidFill>
                  <a:schemeClr val="tx1"/>
                </a:solidFill>
              </a:rPr>
              <a:t> </a:t>
            </a:r>
            <a:r>
              <a:rPr lang="en-AU" altLang="ru-RU" sz="2000" b="1" dirty="0" err="1">
                <a:solidFill>
                  <a:schemeClr val="tx1"/>
                </a:solidFill>
              </a:rPr>
              <a:t>eritmalarini</a:t>
            </a:r>
            <a:r>
              <a:rPr lang="en-AU" altLang="ru-RU" sz="2000" b="1" dirty="0">
                <a:solidFill>
                  <a:schemeClr val="tx1"/>
                </a:solidFill>
              </a:rPr>
              <a:t> </a:t>
            </a:r>
            <a:r>
              <a:rPr lang="en-AU" altLang="ru-RU" sz="2000" b="1" dirty="0" err="1">
                <a:solidFill>
                  <a:schemeClr val="tx1"/>
                </a:solidFill>
              </a:rPr>
              <a:t>sorbentli</a:t>
            </a:r>
            <a:r>
              <a:rPr lang="en-AU" altLang="ru-RU" sz="2000" b="1" dirty="0">
                <a:solidFill>
                  <a:schemeClr val="tx1"/>
                </a:solidFill>
              </a:rPr>
              <a:t> </a:t>
            </a:r>
            <a:r>
              <a:rPr lang="en-AU" altLang="ru-RU" sz="2000" b="1" dirty="0" err="1">
                <a:solidFill>
                  <a:schemeClr val="tx1"/>
                </a:solidFill>
              </a:rPr>
              <a:t>kolonka</a:t>
            </a:r>
            <a:r>
              <a:rPr lang="en-AU" altLang="ru-RU" sz="2000" b="1" dirty="0">
                <a:solidFill>
                  <a:schemeClr val="tx1"/>
                </a:solidFill>
              </a:rPr>
              <a:t> </a:t>
            </a:r>
            <a:r>
              <a:rPr lang="en-AU" altLang="ru-RU" sz="2000" b="1" dirty="0" err="1">
                <a:solidFill>
                  <a:schemeClr val="tx1"/>
                </a:solidFill>
              </a:rPr>
              <a:t>orqali</a:t>
            </a:r>
            <a:r>
              <a:rPr lang="en-AU" altLang="ru-RU" sz="2000" b="1" dirty="0">
                <a:solidFill>
                  <a:schemeClr val="tx1"/>
                </a:solidFill>
              </a:rPr>
              <a:t> </a:t>
            </a:r>
            <a:r>
              <a:rPr lang="en-AU" altLang="ru-RU" sz="2000" b="1" dirty="0" err="1">
                <a:solidFill>
                  <a:schemeClr val="tx1"/>
                </a:solidFill>
              </a:rPr>
              <a:t>o'tkazish</a:t>
            </a:r>
            <a:r>
              <a:rPr lang="en-AU" altLang="ru-RU" sz="2000" b="1" dirty="0">
                <a:solidFill>
                  <a:schemeClr val="tx1"/>
                </a:solidFill>
              </a:rPr>
              <a:t> </a:t>
            </a:r>
            <a:r>
              <a:rPr lang="en-AU" altLang="ru-RU" sz="2000" b="1" dirty="0" err="1">
                <a:solidFill>
                  <a:schemeClr val="tx1"/>
                </a:solidFill>
              </a:rPr>
              <a:t>paytida</a:t>
            </a:r>
            <a:r>
              <a:rPr lang="en-AU" altLang="ru-RU" sz="2000" b="1" dirty="0">
                <a:solidFill>
                  <a:schemeClr val="tx1"/>
                </a:solidFill>
              </a:rPr>
              <a:t> </a:t>
            </a:r>
            <a:r>
              <a:rPr lang="en-AU" altLang="ru-RU" sz="2000" b="1" dirty="0" err="1">
                <a:solidFill>
                  <a:schemeClr val="tx1"/>
                </a:solidFill>
              </a:rPr>
              <a:t>yuz</a:t>
            </a:r>
            <a:r>
              <a:rPr lang="en-AU" altLang="ru-RU" sz="2000" b="1" dirty="0">
                <a:solidFill>
                  <a:schemeClr val="tx1"/>
                </a:solidFill>
              </a:rPr>
              <a:t> </a:t>
            </a:r>
            <a:r>
              <a:rPr lang="en-AU" altLang="ru-RU" sz="2000" b="1" dirty="0" err="1">
                <a:solidFill>
                  <a:schemeClr val="tx1"/>
                </a:solidFill>
              </a:rPr>
              <a:t>beradi</a:t>
            </a:r>
            <a:endParaRPr lang="en-AU" altLang="ru-RU" sz="2000" b="1" dirty="0">
              <a:solidFill>
                <a:schemeClr val="tx1"/>
              </a:solidFill>
            </a:endParaRPr>
          </a:p>
          <a:p>
            <a:pPr marL="0" indent="0">
              <a:buFont typeface="Wingdings 3" panose="05040102010807070707" pitchFamily="18" charset="2"/>
              <a:buNone/>
              <a:defRPr/>
            </a:pPr>
            <a:endParaRPr lang="ru-RU" sz="2000" dirty="0">
              <a:solidFill>
                <a:schemeClr val="tx1"/>
              </a:solidFill>
            </a:endParaRPr>
          </a:p>
        </p:txBody>
      </p:sp>
      <p:sp>
        <p:nvSpPr>
          <p:cNvPr id="2" name="Прямоугольник 1">
            <a:extLst>
              <a:ext uri="{FF2B5EF4-FFF2-40B4-BE49-F238E27FC236}">
                <a16:creationId xmlns:a16="http://schemas.microsoft.com/office/drawing/2014/main" id="{726C2987-39C5-4B81-86FE-CFA0543F4D66}"/>
              </a:ext>
            </a:extLst>
          </p:cNvPr>
          <p:cNvSpPr/>
          <p:nvPr/>
        </p:nvSpPr>
        <p:spPr>
          <a:xfrm>
            <a:off x="3532602" y="5877272"/>
            <a:ext cx="5550548" cy="830997"/>
          </a:xfrm>
          <a:prstGeom prst="rect">
            <a:avLst/>
          </a:prstGeom>
        </p:spPr>
        <p:txBody>
          <a:bodyPr wrap="square">
            <a:spAutoFit/>
          </a:bodyPr>
          <a:lstStyle/>
          <a:p>
            <a:r>
              <a:rPr lang="en-US" sz="1200" dirty="0"/>
              <a:t>Fig. 10. “HPLC system photo” prompt, Chromatography Today, ChromatographyToday.com, 2023</a:t>
            </a:r>
            <a:endParaRPr lang="ru-RU" sz="1200" dirty="0"/>
          </a:p>
          <a:p>
            <a:r>
              <a:rPr lang="en-US" sz="1200" dirty="0"/>
              <a:t>https://www.chromatographytoday.com/assets/file_store/pr_files/9338/thumbnails/images/600w_perkinelmer_-_flexar_fx-15_uhplc_-_analytica_2010.jpg</a:t>
            </a:r>
            <a:endParaRPr lang="ru-RU" sz="1200" dirty="0"/>
          </a:p>
        </p:txBody>
      </p:sp>
      <p:sp>
        <p:nvSpPr>
          <p:cNvPr id="8" name="10-конечная звезда 3">
            <a:extLst>
              <a:ext uri="{FF2B5EF4-FFF2-40B4-BE49-F238E27FC236}">
                <a16:creationId xmlns:a16="http://schemas.microsoft.com/office/drawing/2014/main" id="{99C4873D-19B3-42C3-9DBE-5FD711EF0EAE}"/>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28</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341106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ыноска-облако 1"/>
          <p:cNvSpPr/>
          <p:nvPr/>
        </p:nvSpPr>
        <p:spPr>
          <a:xfrm>
            <a:off x="162061" y="188640"/>
            <a:ext cx="8784976" cy="2088232"/>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b="1" dirty="0"/>
              <a:t>Massa-spеktromеtrlar gazlarni taxlil qilishda eng takomillashgan asboblardandir. Ular kimyoviy va fizik xossalaridan qat'iy nazar, moddalarning izotop va molеkulyar tarkibini aniqlashga mo‘ljallangan</a:t>
            </a:r>
            <a:endParaRPr lang="ru-RU" sz="2000" b="1" dirty="0"/>
          </a:p>
        </p:txBody>
      </p:sp>
      <p:sp>
        <p:nvSpPr>
          <p:cNvPr id="3" name="Скругленный прямоугольник 2"/>
          <p:cNvSpPr/>
          <p:nvPr/>
        </p:nvSpPr>
        <p:spPr>
          <a:xfrm>
            <a:off x="179953" y="2708920"/>
            <a:ext cx="8640960" cy="1296144"/>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chemeClr val="tx1"/>
                </a:solidFill>
              </a:rPr>
              <a:t>Izotoplar</a:t>
            </a:r>
            <a:r>
              <a:rPr lang="en-US" sz="2400" dirty="0">
                <a:solidFill>
                  <a:schemeClr val="tx1"/>
                </a:solidFill>
              </a:rPr>
              <a:t> deb </a:t>
            </a:r>
            <a:r>
              <a:rPr lang="en-US" sz="2400" dirty="0" err="1">
                <a:solidFill>
                  <a:schemeClr val="tx1"/>
                </a:solidFill>
              </a:rPr>
              <a:t>protonlari</a:t>
            </a:r>
            <a:r>
              <a:rPr lang="en-US" sz="2400" dirty="0">
                <a:solidFill>
                  <a:schemeClr val="tx1"/>
                </a:solidFill>
              </a:rPr>
              <a:t> </a:t>
            </a:r>
            <a:r>
              <a:rPr lang="en-US" sz="2400" dirty="0" err="1">
                <a:solidFill>
                  <a:schemeClr val="tx1"/>
                </a:solidFill>
              </a:rPr>
              <a:t>soni</a:t>
            </a:r>
            <a:r>
              <a:rPr lang="en-US" sz="2400" dirty="0">
                <a:solidFill>
                  <a:schemeClr val="tx1"/>
                </a:solidFill>
              </a:rPr>
              <a:t> </a:t>
            </a:r>
            <a:r>
              <a:rPr lang="en-US" sz="2400" dirty="0" err="1">
                <a:solidFill>
                  <a:schemeClr val="tx1"/>
                </a:solidFill>
              </a:rPr>
              <a:t>bir</a:t>
            </a:r>
            <a:r>
              <a:rPr lang="en-US" sz="2400" dirty="0">
                <a:solidFill>
                  <a:schemeClr val="tx1"/>
                </a:solidFill>
              </a:rPr>
              <a:t> </a:t>
            </a:r>
            <a:r>
              <a:rPr lang="en-US" sz="2400" dirty="0" err="1">
                <a:solidFill>
                  <a:schemeClr val="tx1"/>
                </a:solidFill>
              </a:rPr>
              <a:t>xil</a:t>
            </a:r>
            <a:r>
              <a:rPr lang="en-US" sz="2400" dirty="0">
                <a:solidFill>
                  <a:schemeClr val="tx1"/>
                </a:solidFill>
              </a:rPr>
              <a:t>, </a:t>
            </a:r>
            <a:r>
              <a:rPr lang="en-US" sz="2400" dirty="0" err="1">
                <a:solidFill>
                  <a:schemeClr val="tx1"/>
                </a:solidFill>
              </a:rPr>
              <a:t>lekin</a:t>
            </a:r>
            <a:r>
              <a:rPr lang="en-US" sz="2400" dirty="0">
                <a:solidFill>
                  <a:schemeClr val="tx1"/>
                </a:solidFill>
              </a:rPr>
              <a:t> </a:t>
            </a:r>
            <a:r>
              <a:rPr lang="en-US" sz="2400" dirty="0" err="1">
                <a:solidFill>
                  <a:schemeClr val="tx1"/>
                </a:solidFill>
              </a:rPr>
              <a:t>neytronlari</a:t>
            </a:r>
            <a:r>
              <a:rPr lang="en-US" sz="2400" dirty="0">
                <a:solidFill>
                  <a:schemeClr val="tx1"/>
                </a:solidFill>
              </a:rPr>
              <a:t> </a:t>
            </a:r>
            <a:r>
              <a:rPr lang="en-US" sz="2400" dirty="0" err="1">
                <a:solidFill>
                  <a:schemeClr val="tx1"/>
                </a:solidFill>
              </a:rPr>
              <a:t>soni</a:t>
            </a:r>
            <a:r>
              <a:rPr lang="en-US" sz="2400" dirty="0">
                <a:solidFill>
                  <a:schemeClr val="tx1"/>
                </a:solidFill>
              </a:rPr>
              <a:t> </a:t>
            </a:r>
            <a:r>
              <a:rPr lang="en-US" sz="2400" dirty="0" err="1">
                <a:solidFill>
                  <a:schemeClr val="tx1"/>
                </a:solidFill>
              </a:rPr>
              <a:t>turlicha</a:t>
            </a:r>
            <a:r>
              <a:rPr lang="en-US" sz="2400" dirty="0">
                <a:solidFill>
                  <a:schemeClr val="tx1"/>
                </a:solidFill>
              </a:rPr>
              <a:t> </a:t>
            </a:r>
            <a:r>
              <a:rPr lang="en-US" sz="2400" dirty="0" err="1">
                <a:solidFill>
                  <a:schemeClr val="tx1"/>
                </a:solidFill>
              </a:rPr>
              <a:t>boʻlgan</a:t>
            </a:r>
            <a:r>
              <a:rPr lang="en-US" sz="2400" dirty="0">
                <a:solidFill>
                  <a:schemeClr val="tx1"/>
                </a:solidFill>
              </a:rPr>
              <a:t> </a:t>
            </a:r>
            <a:r>
              <a:rPr lang="en-US" sz="2400" dirty="0" err="1">
                <a:solidFill>
                  <a:schemeClr val="tx1"/>
                </a:solidFill>
              </a:rPr>
              <a:t>atomlarga</a:t>
            </a:r>
            <a:r>
              <a:rPr lang="en-US" sz="2400" dirty="0">
                <a:solidFill>
                  <a:schemeClr val="tx1"/>
                </a:solidFill>
              </a:rPr>
              <a:t> </a:t>
            </a:r>
            <a:r>
              <a:rPr lang="en-US" sz="2400" dirty="0" err="1">
                <a:solidFill>
                  <a:schemeClr val="tx1"/>
                </a:solidFill>
              </a:rPr>
              <a:t>aytiladi</a:t>
            </a:r>
            <a:r>
              <a:rPr lang="en-US" sz="2400" dirty="0">
                <a:solidFill>
                  <a:schemeClr val="tx1"/>
                </a:solidFill>
              </a:rPr>
              <a:t>.</a:t>
            </a:r>
            <a:endParaRPr lang="ru-RU" sz="2400" dirty="0">
              <a:solidFill>
                <a:schemeClr val="tx1"/>
              </a:solidFill>
            </a:endParaRPr>
          </a:p>
        </p:txBody>
      </p:sp>
      <p:sp>
        <p:nvSpPr>
          <p:cNvPr id="4" name="Скругленный прямоугольник 3"/>
          <p:cNvSpPr/>
          <p:nvPr/>
        </p:nvSpPr>
        <p:spPr>
          <a:xfrm>
            <a:off x="179512" y="4221088"/>
            <a:ext cx="8640960" cy="108012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400" dirty="0">
                <a:solidFill>
                  <a:schemeClr val="tx1"/>
                </a:solidFill>
              </a:rPr>
              <a:t>	</a:t>
            </a:r>
            <a:r>
              <a:rPr lang="en-US" sz="2400" dirty="0" err="1">
                <a:solidFill>
                  <a:schemeClr val="tx1"/>
                </a:solidFill>
              </a:rPr>
              <a:t>Har</a:t>
            </a:r>
            <a:r>
              <a:rPr lang="en-US" sz="2400" dirty="0">
                <a:solidFill>
                  <a:schemeClr val="tx1"/>
                </a:solidFill>
              </a:rPr>
              <a:t> </a:t>
            </a:r>
            <a:r>
              <a:rPr lang="en-US" sz="2400" dirty="0" err="1">
                <a:solidFill>
                  <a:schemeClr val="tx1"/>
                </a:solidFill>
              </a:rPr>
              <a:t>bir</a:t>
            </a:r>
            <a:r>
              <a:rPr lang="en-US" sz="2400" dirty="0">
                <a:solidFill>
                  <a:schemeClr val="tx1"/>
                </a:solidFill>
              </a:rPr>
              <a:t> </a:t>
            </a:r>
            <a:r>
              <a:rPr lang="en-US" sz="2400" dirty="0" err="1">
                <a:solidFill>
                  <a:schemeClr val="tx1"/>
                </a:solidFill>
              </a:rPr>
              <a:t>izotopning</a:t>
            </a:r>
            <a:r>
              <a:rPr lang="en-US" sz="2400" dirty="0">
                <a:solidFill>
                  <a:schemeClr val="tx1"/>
                </a:solidFill>
              </a:rPr>
              <a:t> </a:t>
            </a:r>
            <a:r>
              <a:rPr lang="en-US" sz="2400" dirty="0" err="1">
                <a:solidFill>
                  <a:schemeClr val="tx1"/>
                </a:solidFill>
              </a:rPr>
              <a:t>nisbiy</a:t>
            </a:r>
            <a:r>
              <a:rPr lang="en-US" sz="2400" dirty="0">
                <a:solidFill>
                  <a:schemeClr val="tx1"/>
                </a:solidFill>
              </a:rPr>
              <a:t> </a:t>
            </a:r>
            <a:r>
              <a:rPr lang="en-US" sz="2400" dirty="0" err="1">
                <a:solidFill>
                  <a:schemeClr val="tx1"/>
                </a:solidFill>
              </a:rPr>
              <a:t>miqdori</a:t>
            </a:r>
            <a:r>
              <a:rPr lang="en-US" sz="2400" dirty="0">
                <a:solidFill>
                  <a:schemeClr val="tx1"/>
                </a:solidFill>
              </a:rPr>
              <a:t> </a:t>
            </a:r>
            <a:r>
              <a:rPr lang="en-US" sz="2400" b="1" dirty="0">
                <a:solidFill>
                  <a:schemeClr val="tx1"/>
                </a:solidFill>
              </a:rPr>
              <a:t>mass-</a:t>
            </a:r>
            <a:r>
              <a:rPr lang="en-US" sz="2400" b="1" dirty="0" err="1">
                <a:solidFill>
                  <a:schemeClr val="tx1"/>
                </a:solidFill>
              </a:rPr>
              <a:t>spektrometriyadan</a:t>
            </a:r>
            <a:r>
              <a:rPr lang="en-US" sz="2400" dirty="0">
                <a:solidFill>
                  <a:schemeClr val="tx1"/>
                </a:solidFill>
              </a:rPr>
              <a:t> </a:t>
            </a:r>
            <a:r>
              <a:rPr lang="en-US" sz="2400" dirty="0" err="1">
                <a:solidFill>
                  <a:schemeClr val="tx1"/>
                </a:solidFill>
              </a:rPr>
              <a:t>foydalanib</a:t>
            </a:r>
            <a:r>
              <a:rPr lang="en-US" sz="2400" dirty="0">
                <a:solidFill>
                  <a:schemeClr val="tx1"/>
                </a:solidFill>
              </a:rPr>
              <a:t> </a:t>
            </a:r>
            <a:r>
              <a:rPr lang="en-US" sz="2400" dirty="0" err="1">
                <a:solidFill>
                  <a:schemeClr val="tx1"/>
                </a:solidFill>
              </a:rPr>
              <a:t>aniqlanadi</a:t>
            </a:r>
            <a:r>
              <a:rPr lang="en-US" sz="2400" dirty="0">
                <a:solidFill>
                  <a:schemeClr val="tx1"/>
                </a:solidFill>
              </a:rPr>
              <a:t>.</a:t>
            </a:r>
          </a:p>
        </p:txBody>
      </p:sp>
      <p:sp>
        <p:nvSpPr>
          <p:cNvPr id="5" name="Скругленный прямоугольник 4"/>
          <p:cNvSpPr/>
          <p:nvPr/>
        </p:nvSpPr>
        <p:spPr>
          <a:xfrm>
            <a:off x="179953" y="5517232"/>
            <a:ext cx="8640519" cy="100811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err="1">
                <a:solidFill>
                  <a:schemeClr val="tx1"/>
                </a:solidFill>
              </a:rPr>
              <a:t>Izotopning</a:t>
            </a:r>
            <a:r>
              <a:rPr lang="en-US" sz="2200" b="1" dirty="0">
                <a:solidFill>
                  <a:schemeClr val="tx1"/>
                </a:solidFill>
              </a:rPr>
              <a:t> </a:t>
            </a:r>
            <a:r>
              <a:rPr lang="en-US" sz="2200" b="1" dirty="0" err="1">
                <a:solidFill>
                  <a:schemeClr val="tx1"/>
                </a:solidFill>
              </a:rPr>
              <a:t>nisbiy</a:t>
            </a:r>
            <a:r>
              <a:rPr lang="en-US" sz="2200" b="1" dirty="0">
                <a:solidFill>
                  <a:schemeClr val="tx1"/>
                </a:solidFill>
              </a:rPr>
              <a:t> </a:t>
            </a:r>
            <a:r>
              <a:rPr lang="en-US" sz="2200" b="1" dirty="0" err="1">
                <a:solidFill>
                  <a:schemeClr val="tx1"/>
                </a:solidFill>
              </a:rPr>
              <a:t>miqdori</a:t>
            </a:r>
            <a:r>
              <a:rPr lang="en-US" sz="2200" dirty="0">
                <a:solidFill>
                  <a:schemeClr val="tx1"/>
                </a:solidFill>
              </a:rPr>
              <a:t> – </a:t>
            </a:r>
            <a:r>
              <a:rPr lang="en-US" sz="2200" dirty="0" err="1">
                <a:solidFill>
                  <a:schemeClr val="tx1"/>
                </a:solidFill>
              </a:rPr>
              <a:t>tabiatda</a:t>
            </a:r>
            <a:r>
              <a:rPr lang="en-US" sz="2200" dirty="0">
                <a:solidFill>
                  <a:schemeClr val="tx1"/>
                </a:solidFill>
              </a:rPr>
              <a:t> </a:t>
            </a:r>
            <a:r>
              <a:rPr lang="en-US" sz="2200" dirty="0" err="1">
                <a:solidFill>
                  <a:schemeClr val="tx1"/>
                </a:solidFill>
              </a:rPr>
              <a:t>maʼlum</a:t>
            </a:r>
            <a:r>
              <a:rPr lang="en-US" sz="2200" dirty="0">
                <a:solidFill>
                  <a:schemeClr val="tx1"/>
                </a:solidFill>
              </a:rPr>
              <a:t> </a:t>
            </a:r>
            <a:r>
              <a:rPr lang="en-US" sz="2200" dirty="0" err="1">
                <a:solidFill>
                  <a:schemeClr val="tx1"/>
                </a:solidFill>
              </a:rPr>
              <a:t>bir</a:t>
            </a:r>
            <a:r>
              <a:rPr lang="en-US" sz="2200" dirty="0">
                <a:solidFill>
                  <a:schemeClr val="tx1"/>
                </a:solidFill>
              </a:rPr>
              <a:t> atom </a:t>
            </a:r>
            <a:r>
              <a:rPr lang="en-US" sz="2200" dirty="0" err="1">
                <a:solidFill>
                  <a:schemeClr val="tx1"/>
                </a:solidFill>
              </a:rPr>
              <a:t>massasi</a:t>
            </a:r>
            <a:r>
              <a:rPr lang="en-US" sz="2200" dirty="0">
                <a:solidFill>
                  <a:schemeClr val="tx1"/>
                </a:solidFill>
              </a:rPr>
              <a:t> </a:t>
            </a:r>
            <a:r>
              <a:rPr lang="en-US" sz="2200" dirty="0" err="1">
                <a:solidFill>
                  <a:schemeClr val="tx1"/>
                </a:solidFill>
              </a:rPr>
              <a:t>bilan</a:t>
            </a:r>
            <a:r>
              <a:rPr lang="en-US" sz="2200" dirty="0">
                <a:solidFill>
                  <a:schemeClr val="tx1"/>
                </a:solidFill>
              </a:rPr>
              <a:t> </a:t>
            </a:r>
            <a:r>
              <a:rPr lang="en-US" sz="2200" dirty="0" err="1">
                <a:solidFill>
                  <a:schemeClr val="tx1"/>
                </a:solidFill>
              </a:rPr>
              <a:t>mavjud</a:t>
            </a:r>
            <a:r>
              <a:rPr lang="en-US" sz="2200" dirty="0">
                <a:solidFill>
                  <a:schemeClr val="tx1"/>
                </a:solidFill>
              </a:rPr>
              <a:t> </a:t>
            </a:r>
            <a:r>
              <a:rPr lang="en-US" sz="2200" dirty="0" err="1">
                <a:solidFill>
                  <a:schemeClr val="tx1"/>
                </a:solidFill>
              </a:rPr>
              <a:t>boʻlgan</a:t>
            </a:r>
            <a:r>
              <a:rPr lang="en-US" sz="2200" dirty="0">
                <a:solidFill>
                  <a:schemeClr val="tx1"/>
                </a:solidFill>
              </a:rPr>
              <a:t> element </a:t>
            </a:r>
            <a:r>
              <a:rPr lang="en-US" sz="2200" dirty="0" err="1">
                <a:solidFill>
                  <a:schemeClr val="tx1"/>
                </a:solidFill>
              </a:rPr>
              <a:t>atomlarning</a:t>
            </a:r>
            <a:r>
              <a:rPr lang="en-US" sz="2200" dirty="0">
                <a:solidFill>
                  <a:schemeClr val="tx1"/>
                </a:solidFill>
              </a:rPr>
              <a:t> </a:t>
            </a:r>
            <a:r>
              <a:rPr lang="en-US" sz="2200" dirty="0" err="1">
                <a:solidFill>
                  <a:schemeClr val="tx1"/>
                </a:solidFill>
              </a:rPr>
              <a:t>foiz</a:t>
            </a:r>
            <a:r>
              <a:rPr lang="en-US" sz="2200" dirty="0">
                <a:solidFill>
                  <a:schemeClr val="tx1"/>
                </a:solidFill>
              </a:rPr>
              <a:t> </a:t>
            </a:r>
            <a:r>
              <a:rPr lang="en-US" sz="2200" dirty="0" err="1">
                <a:solidFill>
                  <a:schemeClr val="tx1"/>
                </a:solidFill>
              </a:rPr>
              <a:t>ulushi</a:t>
            </a:r>
            <a:r>
              <a:rPr lang="en-US" sz="2200" dirty="0">
                <a:solidFill>
                  <a:schemeClr val="tx1"/>
                </a:solidFill>
              </a:rPr>
              <a:t>.</a:t>
            </a:r>
            <a:endParaRPr lang="ru-RU" sz="2200" dirty="0">
              <a:solidFill>
                <a:schemeClr val="tx1"/>
              </a:solidFill>
            </a:endParaRPr>
          </a:p>
        </p:txBody>
      </p:sp>
      <p:sp>
        <p:nvSpPr>
          <p:cNvPr id="6" name="10-конечная звезда 3">
            <a:extLst>
              <a:ext uri="{FF2B5EF4-FFF2-40B4-BE49-F238E27FC236}">
                <a16:creationId xmlns:a16="http://schemas.microsoft.com/office/drawing/2014/main" id="{50303F4B-E501-49DF-A380-0C6FDC6B15A9}"/>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29</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7160590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Picture 1"/>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t="10676"/>
          <a:stretch/>
        </p:blipFill>
        <p:spPr bwMode="auto">
          <a:xfrm>
            <a:off x="1629644" y="2724074"/>
            <a:ext cx="6751378" cy="3333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ая выноска 6"/>
          <p:cNvSpPr/>
          <p:nvPr/>
        </p:nvSpPr>
        <p:spPr>
          <a:xfrm>
            <a:off x="179512" y="260648"/>
            <a:ext cx="8875105" cy="2232248"/>
          </a:xfrm>
          <a:prstGeom prst="wedgeRectCallout">
            <a:avLst>
              <a:gd name="adj1" fmla="val -43822"/>
              <a:gd name="adj2" fmla="val 90524"/>
            </a:avLst>
          </a:prstGeom>
          <a:solidFill>
            <a:schemeClr val="accent6">
              <a:lumMod val="20000"/>
              <a:lumOff val="80000"/>
            </a:schemeClr>
          </a:solidFill>
          <a:ln>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marL="285750" indent="-285750" algn="just">
              <a:buFont typeface="Wingdings" panose="05000000000000000000" pitchFamily="2" charset="2"/>
              <a:buChar char="q"/>
            </a:pPr>
            <a:r>
              <a:rPr lang="en-US" sz="2000" dirty="0"/>
              <a:t>Atom </a:t>
            </a:r>
            <a:r>
              <a:rPr lang="en-US" sz="2000" dirty="0" err="1"/>
              <a:t>uchta</a:t>
            </a:r>
            <a:r>
              <a:rPr lang="en-US" sz="2000" dirty="0"/>
              <a:t> </a:t>
            </a:r>
            <a:r>
              <a:rPr lang="en-US" sz="2000" dirty="0" err="1"/>
              <a:t>asosiy</a:t>
            </a:r>
            <a:r>
              <a:rPr lang="en-US" sz="2000" dirty="0"/>
              <a:t> </a:t>
            </a:r>
            <a:r>
              <a:rPr lang="en-US" sz="2000" dirty="0" err="1"/>
              <a:t>elementar</a:t>
            </a:r>
            <a:r>
              <a:rPr lang="en-US" sz="2000" dirty="0"/>
              <a:t> </a:t>
            </a:r>
            <a:r>
              <a:rPr lang="en-US" sz="2000" dirty="0" err="1"/>
              <a:t>zarrachalardan</a:t>
            </a:r>
            <a:r>
              <a:rPr lang="en-US" sz="2000" dirty="0"/>
              <a:t> </a:t>
            </a:r>
            <a:r>
              <a:rPr lang="en-US" sz="2000" dirty="0" err="1"/>
              <a:t>tashkil</a:t>
            </a:r>
            <a:r>
              <a:rPr lang="en-US" sz="2000" dirty="0"/>
              <a:t> </a:t>
            </a:r>
            <a:r>
              <a:rPr lang="en-US" sz="2000" dirty="0" err="1"/>
              <a:t>topgan</a:t>
            </a:r>
            <a:r>
              <a:rPr lang="en-US" sz="2000" dirty="0"/>
              <a:t>: </a:t>
            </a:r>
            <a:r>
              <a:rPr lang="en-US" sz="2000" dirty="0" err="1"/>
              <a:t>bular</a:t>
            </a:r>
            <a:r>
              <a:rPr lang="en-US" sz="2000" dirty="0"/>
              <a:t> </a:t>
            </a:r>
            <a:r>
              <a:rPr lang="en-US" sz="2000" dirty="0" err="1"/>
              <a:t>protonlar</a:t>
            </a:r>
            <a:r>
              <a:rPr lang="en-US" sz="2000" dirty="0"/>
              <a:t>, </a:t>
            </a:r>
            <a:r>
              <a:rPr lang="en-US" sz="2000" dirty="0" err="1"/>
              <a:t>neytronlar</a:t>
            </a:r>
            <a:r>
              <a:rPr lang="en-US" sz="2000" dirty="0"/>
              <a:t> </a:t>
            </a:r>
            <a:r>
              <a:rPr lang="en-US" sz="2000" dirty="0" err="1"/>
              <a:t>va</a:t>
            </a:r>
            <a:r>
              <a:rPr lang="en-US" sz="2000" dirty="0"/>
              <a:t> </a:t>
            </a:r>
            <a:r>
              <a:rPr lang="en-US" sz="2000" dirty="0" err="1"/>
              <a:t>elektronlar</a:t>
            </a:r>
            <a:r>
              <a:rPr lang="en-US" sz="2000" dirty="0"/>
              <a:t>. Proton 1+, </a:t>
            </a:r>
            <a:r>
              <a:rPr lang="en-US" sz="2000" dirty="0" err="1"/>
              <a:t>elektron</a:t>
            </a:r>
            <a:r>
              <a:rPr lang="en-US" sz="2000" dirty="0"/>
              <a:t>  1- , </a:t>
            </a:r>
            <a:r>
              <a:rPr lang="en-US" sz="2000" dirty="0" err="1"/>
              <a:t>neytron</a:t>
            </a:r>
            <a:r>
              <a:rPr lang="en-US" sz="2000" dirty="0"/>
              <a:t> </a:t>
            </a:r>
            <a:r>
              <a:rPr lang="en-US" sz="2000" dirty="0" err="1"/>
              <a:t>esa</a:t>
            </a:r>
            <a:r>
              <a:rPr lang="en-US" sz="2000" dirty="0"/>
              <a:t> 0 </a:t>
            </a:r>
            <a:r>
              <a:rPr lang="en-US" sz="2000" dirty="0" err="1"/>
              <a:t>zaryadga</a:t>
            </a:r>
            <a:r>
              <a:rPr lang="en-US" sz="2000" dirty="0"/>
              <a:t> </a:t>
            </a:r>
            <a:r>
              <a:rPr lang="en-US" sz="2000" dirty="0" err="1"/>
              <a:t>ega</a:t>
            </a:r>
            <a:r>
              <a:rPr lang="en-US" sz="2000" dirty="0"/>
              <a:t>. </a:t>
            </a:r>
          </a:p>
          <a:p>
            <a:pPr marL="285750" indent="-285750" algn="just">
              <a:buFont typeface="Wingdings" panose="05000000000000000000" pitchFamily="2" charset="2"/>
              <a:buChar char="q"/>
            </a:pPr>
            <a:r>
              <a:rPr lang="en-US" sz="2000" dirty="0"/>
              <a:t>Proton </a:t>
            </a:r>
            <a:r>
              <a:rPr lang="en-US" sz="2000" dirty="0" err="1"/>
              <a:t>va</a:t>
            </a:r>
            <a:r>
              <a:rPr lang="en-US" sz="2000" dirty="0"/>
              <a:t> </a:t>
            </a:r>
            <a:r>
              <a:rPr lang="en-US" sz="2000" dirty="0" err="1"/>
              <a:t>neytronlar</a:t>
            </a:r>
            <a:r>
              <a:rPr lang="en-US" sz="2000" dirty="0"/>
              <a:t> </a:t>
            </a:r>
            <a:r>
              <a:rPr lang="en-US" sz="2000" dirty="0" err="1"/>
              <a:t>atomning</a:t>
            </a:r>
            <a:r>
              <a:rPr lang="en-US" sz="2000" dirty="0"/>
              <a:t> </a:t>
            </a:r>
            <a:r>
              <a:rPr lang="en-US" sz="2000" dirty="0" err="1"/>
              <a:t>markazida</a:t>
            </a:r>
            <a:r>
              <a:rPr lang="en-US" sz="2000" dirty="0"/>
              <a:t> </a:t>
            </a:r>
            <a:r>
              <a:rPr lang="en-US" sz="2000" dirty="0" err="1"/>
              <a:t>boʻlgan</a:t>
            </a:r>
            <a:r>
              <a:rPr lang="en-US" sz="2000" dirty="0"/>
              <a:t> </a:t>
            </a:r>
            <a:r>
              <a:rPr lang="en-US" sz="2000" dirty="0" err="1"/>
              <a:t>yadroda</a:t>
            </a:r>
            <a:r>
              <a:rPr lang="en-US" sz="2000" dirty="0"/>
              <a:t> </a:t>
            </a:r>
            <a:r>
              <a:rPr lang="en-US" sz="2000" dirty="0" err="1"/>
              <a:t>joylashgan</a:t>
            </a:r>
            <a:r>
              <a:rPr lang="en-US" sz="2000" dirty="0"/>
              <a:t>, </a:t>
            </a:r>
            <a:r>
              <a:rPr lang="en-US" sz="2000" dirty="0" err="1"/>
              <a:t>elektronlar</a:t>
            </a:r>
            <a:r>
              <a:rPr lang="en-US" sz="2000" dirty="0"/>
              <a:t> </a:t>
            </a:r>
            <a:r>
              <a:rPr lang="en-US" sz="2000" dirty="0" err="1"/>
              <a:t>esa</a:t>
            </a:r>
            <a:r>
              <a:rPr lang="en-US" sz="2000" dirty="0"/>
              <a:t> </a:t>
            </a:r>
            <a:r>
              <a:rPr lang="en-US" sz="2000" dirty="0" err="1"/>
              <a:t>yadro</a:t>
            </a:r>
            <a:r>
              <a:rPr lang="en-US" sz="2000" dirty="0"/>
              <a:t> </a:t>
            </a:r>
            <a:r>
              <a:rPr lang="en-US" sz="2000" dirty="0" err="1"/>
              <a:t>atrofidagi</a:t>
            </a:r>
            <a:r>
              <a:rPr lang="en-US" sz="2000" dirty="0"/>
              <a:t> </a:t>
            </a:r>
            <a:r>
              <a:rPr lang="en-US" sz="2000" dirty="0" err="1"/>
              <a:t>orbitallarda</a:t>
            </a:r>
            <a:r>
              <a:rPr lang="en-US" sz="2000" dirty="0"/>
              <a:t> </a:t>
            </a:r>
            <a:r>
              <a:rPr lang="en-US" sz="2000" dirty="0" err="1"/>
              <a:t>joylashgan</a:t>
            </a:r>
            <a:r>
              <a:rPr lang="en-US" sz="2000" dirty="0"/>
              <a:t>. </a:t>
            </a:r>
          </a:p>
          <a:p>
            <a:pPr marL="285750" indent="-285750" algn="just">
              <a:buFont typeface="Wingdings" panose="05000000000000000000" pitchFamily="2" charset="2"/>
              <a:buChar char="q"/>
            </a:pPr>
            <a:r>
              <a:rPr lang="en-US" sz="2000" dirty="0" err="1"/>
              <a:t>Elektronlar</a:t>
            </a:r>
            <a:r>
              <a:rPr lang="en-US" sz="2000" dirty="0"/>
              <a:t> </a:t>
            </a:r>
            <a:r>
              <a:rPr lang="en-US" sz="2000" dirty="0" err="1"/>
              <a:t>manfiy</a:t>
            </a:r>
            <a:r>
              <a:rPr lang="en-US" sz="2000" dirty="0"/>
              <a:t> </a:t>
            </a:r>
            <a:r>
              <a:rPr lang="en-US" sz="2000" dirty="0" err="1"/>
              <a:t>zaryadga</a:t>
            </a:r>
            <a:r>
              <a:rPr lang="en-US" sz="2000" dirty="0"/>
              <a:t> </a:t>
            </a:r>
            <a:r>
              <a:rPr lang="en-US" sz="2000" dirty="0" err="1"/>
              <a:t>ega</a:t>
            </a:r>
            <a:r>
              <a:rPr lang="en-US" sz="2000" dirty="0"/>
              <a:t> </a:t>
            </a:r>
            <a:r>
              <a:rPr lang="en-US" sz="2000" dirty="0" err="1"/>
              <a:t>boʻlgani</a:t>
            </a:r>
            <a:r>
              <a:rPr lang="en-US" sz="2000" dirty="0"/>
              <a:t> </a:t>
            </a:r>
            <a:r>
              <a:rPr lang="en-US" sz="2000" dirty="0" err="1"/>
              <a:t>uchun</a:t>
            </a:r>
            <a:r>
              <a:rPr lang="en-US" sz="2000" dirty="0"/>
              <a:t> </a:t>
            </a:r>
            <a:r>
              <a:rPr lang="en-US" sz="2000" dirty="0" err="1"/>
              <a:t>ular</a:t>
            </a:r>
            <a:r>
              <a:rPr lang="en-US" sz="2000" dirty="0"/>
              <a:t> </a:t>
            </a:r>
            <a:r>
              <a:rPr lang="en-US" sz="2000" dirty="0" err="1"/>
              <a:t>yadrodagi</a:t>
            </a:r>
            <a:r>
              <a:rPr lang="en-US" sz="2000" dirty="0"/>
              <a:t> </a:t>
            </a:r>
            <a:r>
              <a:rPr lang="en-US" sz="2000" dirty="0" err="1"/>
              <a:t>musbat</a:t>
            </a:r>
            <a:r>
              <a:rPr lang="en-US" sz="2000" dirty="0"/>
              <a:t> </a:t>
            </a:r>
            <a:r>
              <a:rPr lang="en-US" sz="2000" dirty="0" err="1"/>
              <a:t>zaryadli</a:t>
            </a:r>
            <a:r>
              <a:rPr lang="en-US" sz="2000" dirty="0"/>
              <a:t> </a:t>
            </a:r>
            <a:r>
              <a:rPr lang="en-US" sz="2000" dirty="0" err="1"/>
              <a:t>protonlarga</a:t>
            </a:r>
            <a:r>
              <a:rPr lang="en-US" sz="2000" dirty="0"/>
              <a:t> </a:t>
            </a:r>
            <a:r>
              <a:rPr lang="en-US" sz="2000" dirty="0" err="1"/>
              <a:t>tortiladi</a:t>
            </a:r>
            <a:r>
              <a:rPr lang="en-US" sz="2000" dirty="0"/>
              <a:t>.</a:t>
            </a:r>
            <a:endParaRPr lang="ru-RU" sz="2000" dirty="0"/>
          </a:p>
        </p:txBody>
      </p:sp>
      <p:sp>
        <p:nvSpPr>
          <p:cNvPr id="2" name="Прямоугольник 1">
            <a:extLst>
              <a:ext uri="{FF2B5EF4-FFF2-40B4-BE49-F238E27FC236}">
                <a16:creationId xmlns:a16="http://schemas.microsoft.com/office/drawing/2014/main" id="{E2265E25-02AE-4FF5-AC85-112F3B784DAD}"/>
              </a:ext>
            </a:extLst>
          </p:cNvPr>
          <p:cNvSpPr/>
          <p:nvPr/>
        </p:nvSpPr>
        <p:spPr>
          <a:xfrm>
            <a:off x="179513" y="6165304"/>
            <a:ext cx="9217023" cy="461665"/>
          </a:xfrm>
          <a:prstGeom prst="rect">
            <a:avLst/>
          </a:prstGeom>
        </p:spPr>
        <p:txBody>
          <a:bodyPr wrap="square">
            <a:spAutoFit/>
          </a:bodyPr>
          <a:lstStyle/>
          <a:p>
            <a:r>
              <a:rPr lang="en-US" sz="1200" dirty="0"/>
              <a:t>Fig. 11. “Atomic structure illustration” prompt, </a:t>
            </a:r>
            <a:r>
              <a:rPr lang="en-US" sz="1200" dirty="0" err="1"/>
              <a:t>Daum</a:t>
            </a:r>
            <a:r>
              <a:rPr lang="en-US" sz="1200" dirty="0"/>
              <a:t> CDN, Daum.net, 2018</a:t>
            </a:r>
            <a:endParaRPr lang="ru-RU" sz="1200" dirty="0"/>
          </a:p>
          <a:p>
            <a:r>
              <a:rPr lang="uz-Cyrl-UZ" sz="1200" dirty="0"/>
              <a:t> </a:t>
            </a:r>
            <a:r>
              <a:rPr lang="en-US" sz="1200" dirty="0"/>
              <a:t>https://img1.daumcdn.net/thumb/R720x0.q80/?scode=mtistory2&amp;fname=https://t1.daumcdn.net/cfile/tistory/2370474A52B7BCE602</a:t>
            </a:r>
            <a:endParaRPr lang="ru-RU" sz="1200" dirty="0"/>
          </a:p>
        </p:txBody>
      </p:sp>
      <p:sp>
        <p:nvSpPr>
          <p:cNvPr id="5" name="10-конечная звезда 3">
            <a:extLst>
              <a:ext uri="{FF2B5EF4-FFF2-40B4-BE49-F238E27FC236}">
                <a16:creationId xmlns:a16="http://schemas.microsoft.com/office/drawing/2014/main" id="{159492EF-859E-4730-AACB-048C73C7CC9A}"/>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r>
              <a:rPr lang="uz-Cyrl-UZ" sz="2000" dirty="0">
                <a:solidFill>
                  <a:schemeClr val="tx1"/>
                </a:solidFill>
                <a:latin typeface="Palatino Linotype" panose="02040502050505030304" pitchFamily="18" charset="0"/>
              </a:rPr>
              <a:t>0</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077512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37278" t="43656" r="8923" b="33651"/>
          <a:stretch/>
        </p:blipFill>
        <p:spPr bwMode="auto">
          <a:xfrm>
            <a:off x="266457" y="2276872"/>
            <a:ext cx="8611086" cy="2042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Скругленный прямоугольник 1"/>
          <p:cNvSpPr/>
          <p:nvPr/>
        </p:nvSpPr>
        <p:spPr>
          <a:xfrm>
            <a:off x="395536" y="4653136"/>
            <a:ext cx="8352928" cy="10081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400" dirty="0">
              <a:solidFill>
                <a:schemeClr val="tx1"/>
              </a:solidFill>
            </a:endParaRPr>
          </a:p>
          <a:p>
            <a:pPr algn="just"/>
            <a:r>
              <a:rPr lang="en-US" sz="2400" dirty="0" err="1">
                <a:solidFill>
                  <a:schemeClr val="tx1"/>
                </a:solidFill>
              </a:rPr>
              <a:t>Atomlarning</a:t>
            </a:r>
            <a:r>
              <a:rPr lang="en-US" sz="2400" dirty="0">
                <a:solidFill>
                  <a:schemeClr val="tx1"/>
                </a:solidFill>
              </a:rPr>
              <a:t> </a:t>
            </a:r>
            <a:r>
              <a:rPr lang="en-US" sz="2400" b="1" dirty="0" err="1">
                <a:solidFill>
                  <a:schemeClr val="tx1"/>
                </a:solidFill>
              </a:rPr>
              <a:t>massa</a:t>
            </a:r>
            <a:r>
              <a:rPr lang="en-US" sz="2400" b="1" dirty="0">
                <a:solidFill>
                  <a:schemeClr val="tx1"/>
                </a:solidFill>
              </a:rPr>
              <a:t> </a:t>
            </a:r>
            <a:r>
              <a:rPr lang="en-US" sz="2400" b="1" dirty="0" err="1">
                <a:solidFill>
                  <a:schemeClr val="tx1"/>
                </a:solidFill>
              </a:rPr>
              <a:t>soni</a:t>
            </a:r>
            <a:r>
              <a:rPr lang="en-US" sz="2400" dirty="0">
                <a:solidFill>
                  <a:schemeClr val="tx1"/>
                </a:solidFill>
              </a:rPr>
              <a:t> </a:t>
            </a:r>
            <a:r>
              <a:rPr lang="en-US" sz="2400" dirty="0" err="1">
                <a:solidFill>
                  <a:schemeClr val="tx1"/>
                </a:solidFill>
              </a:rPr>
              <a:t>uning</a:t>
            </a:r>
            <a:r>
              <a:rPr lang="en-US" sz="2400" dirty="0">
                <a:solidFill>
                  <a:schemeClr val="tx1"/>
                </a:solidFill>
              </a:rPr>
              <a:t> </a:t>
            </a:r>
            <a:r>
              <a:rPr lang="en-US" sz="2400" dirty="0" err="1">
                <a:solidFill>
                  <a:schemeClr val="tx1"/>
                </a:solidFill>
              </a:rPr>
              <a:t>yadrosidagi</a:t>
            </a:r>
            <a:r>
              <a:rPr lang="en-US" sz="2400" dirty="0">
                <a:solidFill>
                  <a:schemeClr val="tx1"/>
                </a:solidFill>
              </a:rPr>
              <a:t> </a:t>
            </a:r>
            <a:r>
              <a:rPr lang="en-US" sz="2400" dirty="0" err="1">
                <a:solidFill>
                  <a:schemeClr val="tx1"/>
                </a:solidFill>
              </a:rPr>
              <a:t>protonlar</a:t>
            </a:r>
            <a:r>
              <a:rPr lang="en-US" sz="2400" dirty="0">
                <a:solidFill>
                  <a:schemeClr val="tx1"/>
                </a:solidFill>
              </a:rPr>
              <a:t> </a:t>
            </a:r>
            <a:r>
              <a:rPr lang="en-US" sz="2400" dirty="0" err="1">
                <a:solidFill>
                  <a:schemeClr val="tx1"/>
                </a:solidFill>
              </a:rPr>
              <a:t>soni</a:t>
            </a:r>
            <a:r>
              <a:rPr lang="en-US" sz="2400" dirty="0">
                <a:solidFill>
                  <a:schemeClr val="tx1"/>
                </a:solidFill>
              </a:rPr>
              <a:t> </a:t>
            </a:r>
            <a:r>
              <a:rPr lang="en-US" sz="2400" dirty="0" err="1">
                <a:solidFill>
                  <a:schemeClr val="tx1"/>
                </a:solidFill>
              </a:rPr>
              <a:t>bilan</a:t>
            </a:r>
            <a:r>
              <a:rPr lang="en-US" sz="2400" dirty="0">
                <a:solidFill>
                  <a:schemeClr val="tx1"/>
                </a:solidFill>
              </a:rPr>
              <a:t> </a:t>
            </a:r>
            <a:r>
              <a:rPr lang="en-US" sz="2400" dirty="0" err="1">
                <a:solidFill>
                  <a:schemeClr val="tx1"/>
                </a:solidFill>
              </a:rPr>
              <a:t>neytronlar</a:t>
            </a:r>
            <a:r>
              <a:rPr lang="en-US" sz="2400" dirty="0">
                <a:solidFill>
                  <a:schemeClr val="tx1"/>
                </a:solidFill>
              </a:rPr>
              <a:t> </a:t>
            </a:r>
            <a:r>
              <a:rPr lang="en-US" sz="2400" dirty="0" err="1">
                <a:solidFill>
                  <a:schemeClr val="tx1"/>
                </a:solidFill>
              </a:rPr>
              <a:t>sonining</a:t>
            </a:r>
            <a:r>
              <a:rPr lang="en-US" sz="2400" dirty="0">
                <a:solidFill>
                  <a:schemeClr val="tx1"/>
                </a:solidFill>
              </a:rPr>
              <a:t> </a:t>
            </a:r>
            <a:r>
              <a:rPr lang="en-US" sz="2400" i="1" dirty="0" err="1">
                <a:solidFill>
                  <a:schemeClr val="tx1"/>
                </a:solidFill>
              </a:rPr>
              <a:t>yigʻindisiga</a:t>
            </a:r>
            <a:r>
              <a:rPr lang="en-US" sz="2400" dirty="0">
                <a:solidFill>
                  <a:schemeClr val="tx1"/>
                </a:solidFill>
              </a:rPr>
              <a:t> </a:t>
            </a:r>
            <a:r>
              <a:rPr lang="en-US" sz="2400" dirty="0" err="1">
                <a:solidFill>
                  <a:schemeClr val="tx1"/>
                </a:solidFill>
              </a:rPr>
              <a:t>teng</a:t>
            </a:r>
            <a:r>
              <a:rPr lang="en-US" sz="2400" dirty="0">
                <a:solidFill>
                  <a:schemeClr val="tx1"/>
                </a:solidFill>
              </a:rPr>
              <a:t>.</a:t>
            </a:r>
          </a:p>
          <a:p>
            <a:pPr algn="just"/>
            <a:r>
              <a:rPr lang="en-US" sz="2400" dirty="0">
                <a:solidFill>
                  <a:schemeClr val="tx1"/>
                </a:solidFill>
              </a:rPr>
              <a:t> </a:t>
            </a:r>
          </a:p>
        </p:txBody>
      </p:sp>
      <p:pic>
        <p:nvPicPr>
          <p:cNvPr id="7171" name="Picture 3"/>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37096" t="71735" r="28008" b="20469"/>
          <a:stretch/>
        </p:blipFill>
        <p:spPr bwMode="auto">
          <a:xfrm>
            <a:off x="1545020" y="5836920"/>
            <a:ext cx="6053960" cy="760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Скругленный прямоугольник 5"/>
          <p:cNvSpPr/>
          <p:nvPr/>
        </p:nvSpPr>
        <p:spPr>
          <a:xfrm>
            <a:off x="179512" y="260648"/>
            <a:ext cx="8784976" cy="18722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rPr>
              <a:t>	</a:t>
            </a:r>
            <a:r>
              <a:rPr lang="en-US" sz="2000" dirty="0" err="1">
                <a:solidFill>
                  <a:schemeClr val="tx1"/>
                </a:solidFill>
              </a:rPr>
              <a:t>Atomlar</a:t>
            </a:r>
            <a:r>
              <a:rPr lang="en-US" sz="2000" dirty="0">
                <a:solidFill>
                  <a:schemeClr val="tx1"/>
                </a:solidFill>
              </a:rPr>
              <a:t> </a:t>
            </a:r>
            <a:r>
              <a:rPr lang="en-US" sz="2000" dirty="0" err="1">
                <a:solidFill>
                  <a:schemeClr val="tx1"/>
                </a:solidFill>
              </a:rPr>
              <a:t>juda</a:t>
            </a:r>
            <a:r>
              <a:rPr lang="en-US" sz="2000" dirty="0">
                <a:solidFill>
                  <a:schemeClr val="tx1"/>
                </a:solidFill>
              </a:rPr>
              <a:t> ham </a:t>
            </a:r>
            <a:r>
              <a:rPr lang="en-US" sz="2000" dirty="0" err="1">
                <a:solidFill>
                  <a:schemeClr val="tx1"/>
                </a:solidFill>
              </a:rPr>
              <a:t>kichik</a:t>
            </a:r>
            <a:r>
              <a:rPr lang="en-US" sz="2000" dirty="0">
                <a:solidFill>
                  <a:schemeClr val="tx1"/>
                </a:solidFill>
              </a:rPr>
              <a:t>  </a:t>
            </a:r>
            <a:r>
              <a:rPr lang="en-US" sz="2000" dirty="0" err="1">
                <a:solidFill>
                  <a:schemeClr val="tx1"/>
                </a:solidFill>
              </a:rPr>
              <a:t>boʻlgani</a:t>
            </a:r>
            <a:r>
              <a:rPr lang="en-US" sz="2000" dirty="0">
                <a:solidFill>
                  <a:schemeClr val="tx1"/>
                </a:solidFill>
              </a:rPr>
              <a:t> </a:t>
            </a:r>
            <a:r>
              <a:rPr lang="en-US" sz="2000" dirty="0" err="1">
                <a:solidFill>
                  <a:schemeClr val="tx1"/>
                </a:solidFill>
              </a:rPr>
              <a:t>uchun</a:t>
            </a:r>
            <a:r>
              <a:rPr lang="en-US" sz="2000" dirty="0">
                <a:solidFill>
                  <a:schemeClr val="tx1"/>
                </a:solidFill>
              </a:rPr>
              <a:t> biz </a:t>
            </a:r>
            <a:r>
              <a:rPr lang="en-US" sz="2000" dirty="0" err="1">
                <a:solidFill>
                  <a:schemeClr val="tx1"/>
                </a:solidFill>
              </a:rPr>
              <a:t>har</a:t>
            </a:r>
            <a:r>
              <a:rPr lang="en-US" sz="2000" dirty="0">
                <a:solidFill>
                  <a:schemeClr val="tx1"/>
                </a:solidFill>
              </a:rPr>
              <a:t> </a:t>
            </a:r>
            <a:r>
              <a:rPr lang="en-US" sz="2000" dirty="0" err="1">
                <a:solidFill>
                  <a:schemeClr val="tx1"/>
                </a:solidFill>
              </a:rPr>
              <a:t>doim</a:t>
            </a:r>
            <a:r>
              <a:rPr lang="en-US" sz="2000" dirty="0">
                <a:solidFill>
                  <a:schemeClr val="tx1"/>
                </a:solidFill>
              </a:rPr>
              <a:t> </a:t>
            </a:r>
            <a:r>
              <a:rPr lang="en-US" sz="2000" dirty="0" err="1">
                <a:solidFill>
                  <a:schemeClr val="tx1"/>
                </a:solidFill>
              </a:rPr>
              <a:t>foydalanib</a:t>
            </a:r>
            <a:r>
              <a:rPr lang="en-US" sz="2000" dirty="0">
                <a:solidFill>
                  <a:schemeClr val="tx1"/>
                </a:solidFill>
              </a:rPr>
              <a:t> </a:t>
            </a:r>
            <a:r>
              <a:rPr lang="en-US" sz="2000" dirty="0" err="1">
                <a:solidFill>
                  <a:schemeClr val="tx1"/>
                </a:solidFill>
              </a:rPr>
              <a:t>kelayotgan</a:t>
            </a:r>
            <a:r>
              <a:rPr lang="en-US" sz="2000" dirty="0">
                <a:solidFill>
                  <a:schemeClr val="tx1"/>
                </a:solidFill>
              </a:rPr>
              <a:t> </a:t>
            </a:r>
            <a:r>
              <a:rPr lang="en-US" sz="2000" dirty="0" err="1">
                <a:solidFill>
                  <a:schemeClr val="tx1"/>
                </a:solidFill>
              </a:rPr>
              <a:t>birliklar</a:t>
            </a:r>
            <a:r>
              <a:rPr lang="en-US" sz="2000" dirty="0">
                <a:solidFill>
                  <a:schemeClr val="tx1"/>
                </a:solidFill>
              </a:rPr>
              <a:t>, </a:t>
            </a:r>
            <a:r>
              <a:rPr lang="en-US" sz="2000" dirty="0" err="1">
                <a:solidFill>
                  <a:schemeClr val="tx1"/>
                </a:solidFill>
              </a:rPr>
              <a:t>yaʼni</a:t>
            </a:r>
            <a:r>
              <a:rPr lang="en-US" sz="2000" dirty="0">
                <a:solidFill>
                  <a:schemeClr val="tx1"/>
                </a:solidFill>
              </a:rPr>
              <a:t> </a:t>
            </a:r>
            <a:r>
              <a:rPr lang="en-US" sz="2000" b="1" dirty="0" err="1">
                <a:solidFill>
                  <a:schemeClr val="tx1"/>
                </a:solidFill>
              </a:rPr>
              <a:t>gramm</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b="1" dirty="0" err="1">
                <a:solidFill>
                  <a:schemeClr val="tx1"/>
                </a:solidFill>
              </a:rPr>
              <a:t>kilogrammlarn</a:t>
            </a:r>
            <a:r>
              <a:rPr lang="en-US" sz="2000" dirty="0" err="1">
                <a:solidFill>
                  <a:schemeClr val="tx1"/>
                </a:solidFill>
              </a:rPr>
              <a:t>i</a:t>
            </a:r>
            <a:r>
              <a:rPr lang="en-US" sz="2000" dirty="0">
                <a:solidFill>
                  <a:schemeClr val="tx1"/>
                </a:solidFill>
              </a:rPr>
              <a:t> </a:t>
            </a:r>
            <a:r>
              <a:rPr lang="en-US" sz="2000" dirty="0" err="1">
                <a:solidFill>
                  <a:schemeClr val="tx1"/>
                </a:solidFill>
              </a:rPr>
              <a:t>bu</a:t>
            </a:r>
            <a:r>
              <a:rPr lang="en-US" sz="2000" dirty="0">
                <a:solidFill>
                  <a:schemeClr val="tx1"/>
                </a:solidFill>
              </a:rPr>
              <a:t> </a:t>
            </a:r>
            <a:r>
              <a:rPr lang="en-US" sz="2000" dirty="0" err="1">
                <a:solidFill>
                  <a:schemeClr val="tx1"/>
                </a:solidFill>
              </a:rPr>
              <a:t>zarrachalarga</a:t>
            </a:r>
            <a:r>
              <a:rPr lang="en-US" sz="2000" dirty="0">
                <a:solidFill>
                  <a:schemeClr val="tx1"/>
                </a:solidFill>
              </a:rPr>
              <a:t> </a:t>
            </a:r>
            <a:r>
              <a:rPr lang="en-US" sz="2000" dirty="0" err="1">
                <a:solidFill>
                  <a:schemeClr val="tx1"/>
                </a:solidFill>
              </a:rPr>
              <a:t>qoʻllay</a:t>
            </a:r>
            <a:r>
              <a:rPr lang="en-US" sz="2000" dirty="0">
                <a:solidFill>
                  <a:schemeClr val="tx1"/>
                </a:solidFill>
              </a:rPr>
              <a:t> </a:t>
            </a:r>
            <a:r>
              <a:rPr lang="en-US" sz="2000" dirty="0" err="1">
                <a:solidFill>
                  <a:schemeClr val="tx1"/>
                </a:solidFill>
              </a:rPr>
              <a:t>olmaymiz</a:t>
            </a:r>
            <a:r>
              <a:rPr lang="en-US" sz="2000" dirty="0">
                <a:solidFill>
                  <a:schemeClr val="tx1"/>
                </a:solidFill>
              </a:rPr>
              <a:t>. </a:t>
            </a:r>
            <a:r>
              <a:rPr lang="en-US" sz="2000" dirty="0" err="1">
                <a:solidFill>
                  <a:schemeClr val="tx1"/>
                </a:solidFill>
              </a:rPr>
              <a:t>Shuning</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dirty="0" err="1">
                <a:solidFill>
                  <a:schemeClr val="tx1"/>
                </a:solidFill>
              </a:rPr>
              <a:t>olimlar</a:t>
            </a:r>
            <a:r>
              <a:rPr lang="en-US" sz="2000" dirty="0">
                <a:solidFill>
                  <a:schemeClr val="tx1"/>
                </a:solidFill>
              </a:rPr>
              <a:t> atom </a:t>
            </a:r>
            <a:r>
              <a:rPr lang="en-US" sz="2000" dirty="0" err="1">
                <a:solidFill>
                  <a:schemeClr val="tx1"/>
                </a:solidFill>
              </a:rPr>
              <a:t>yoki</a:t>
            </a:r>
            <a:r>
              <a:rPr lang="en-US" sz="2000" dirty="0">
                <a:solidFill>
                  <a:schemeClr val="tx1"/>
                </a:solidFill>
              </a:rPr>
              <a:t> </a:t>
            </a:r>
            <a:r>
              <a:rPr lang="en-US" sz="2000" dirty="0" err="1">
                <a:solidFill>
                  <a:schemeClr val="tx1"/>
                </a:solidFill>
              </a:rPr>
              <a:t>molekulyar</a:t>
            </a:r>
            <a:r>
              <a:rPr lang="en-US" sz="2000" dirty="0">
                <a:solidFill>
                  <a:schemeClr val="tx1"/>
                </a:solidFill>
              </a:rPr>
              <a:t> </a:t>
            </a:r>
            <a:r>
              <a:rPr lang="en-US" sz="2000" dirty="0" err="1">
                <a:solidFill>
                  <a:schemeClr val="tx1"/>
                </a:solidFill>
              </a:rPr>
              <a:t>darajadagi</a:t>
            </a:r>
            <a:r>
              <a:rPr lang="en-US" sz="2000" dirty="0">
                <a:solidFill>
                  <a:schemeClr val="tx1"/>
                </a:solidFill>
              </a:rPr>
              <a:t> </a:t>
            </a:r>
            <a:r>
              <a:rPr lang="en-US" sz="2000" dirty="0" err="1">
                <a:solidFill>
                  <a:schemeClr val="tx1"/>
                </a:solidFill>
              </a:rPr>
              <a:t>massalar</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b="1" dirty="0" err="1">
                <a:solidFill>
                  <a:schemeClr val="tx1"/>
                </a:solidFill>
              </a:rPr>
              <a:t>umumiy</a:t>
            </a:r>
            <a:r>
              <a:rPr lang="en-US" sz="2000" b="1" dirty="0">
                <a:solidFill>
                  <a:schemeClr val="tx1"/>
                </a:solidFill>
              </a:rPr>
              <a:t> </a:t>
            </a:r>
            <a:r>
              <a:rPr lang="en-US" sz="2000" b="1" dirty="0" err="1">
                <a:solidFill>
                  <a:schemeClr val="tx1"/>
                </a:solidFill>
              </a:rPr>
              <a:t>massa</a:t>
            </a:r>
            <a:r>
              <a:rPr lang="en-US" sz="2000" b="1" dirty="0">
                <a:solidFill>
                  <a:schemeClr val="tx1"/>
                </a:solidFill>
              </a:rPr>
              <a:t> atom </a:t>
            </a:r>
            <a:r>
              <a:rPr lang="en-US" sz="2000" b="1" dirty="0" err="1">
                <a:solidFill>
                  <a:schemeClr val="tx1"/>
                </a:solidFill>
              </a:rPr>
              <a:t>birligi</a:t>
            </a:r>
            <a:r>
              <a:rPr lang="en-US" sz="2000" dirty="0">
                <a:solidFill>
                  <a:schemeClr val="tx1"/>
                </a:solidFill>
              </a:rPr>
              <a:t> </a:t>
            </a:r>
            <a:r>
              <a:rPr lang="en-US" sz="2000" dirty="0" err="1">
                <a:solidFill>
                  <a:schemeClr val="tx1"/>
                </a:solidFill>
              </a:rPr>
              <a:t>yoki</a:t>
            </a:r>
            <a:r>
              <a:rPr lang="en-US" sz="2000" dirty="0">
                <a:solidFill>
                  <a:schemeClr val="tx1"/>
                </a:solidFill>
              </a:rPr>
              <a:t>  </a:t>
            </a:r>
            <a:r>
              <a:rPr lang="en-US" sz="2000" b="1" dirty="0">
                <a:solidFill>
                  <a:schemeClr val="tx1"/>
                </a:solidFill>
              </a:rPr>
              <a:t>U</a:t>
            </a:r>
            <a:r>
              <a:rPr lang="en-US" sz="2000" dirty="0">
                <a:solidFill>
                  <a:schemeClr val="tx1"/>
                </a:solidFill>
              </a:rPr>
              <a:t> </a:t>
            </a:r>
            <a:r>
              <a:rPr lang="en-US" sz="2000" dirty="0" err="1">
                <a:solidFill>
                  <a:schemeClr val="tx1"/>
                </a:solidFill>
              </a:rPr>
              <a:t>degan</a:t>
            </a:r>
            <a:r>
              <a:rPr lang="en-US" sz="2000" dirty="0">
                <a:solidFill>
                  <a:schemeClr val="tx1"/>
                </a:solidFill>
              </a:rPr>
              <a:t> </a:t>
            </a:r>
            <a:r>
              <a:rPr lang="en-US" sz="2000" dirty="0" err="1">
                <a:solidFill>
                  <a:schemeClr val="tx1"/>
                </a:solidFill>
              </a:rPr>
              <a:t>birlikni</a:t>
            </a:r>
            <a:r>
              <a:rPr lang="en-US" sz="2000" dirty="0">
                <a:solidFill>
                  <a:schemeClr val="tx1"/>
                </a:solidFill>
              </a:rPr>
              <a:t> </a:t>
            </a:r>
            <a:r>
              <a:rPr lang="en-US" sz="2000" dirty="0" err="1">
                <a:solidFill>
                  <a:schemeClr val="tx1"/>
                </a:solidFill>
              </a:rPr>
              <a:t>ishlab</a:t>
            </a:r>
            <a:r>
              <a:rPr lang="en-US" sz="2000" dirty="0">
                <a:solidFill>
                  <a:schemeClr val="tx1"/>
                </a:solidFill>
              </a:rPr>
              <a:t> </a:t>
            </a:r>
            <a:r>
              <a:rPr lang="en-US" sz="2000" dirty="0" err="1">
                <a:solidFill>
                  <a:schemeClr val="tx1"/>
                </a:solidFill>
              </a:rPr>
              <a:t>chiqishdi</a:t>
            </a:r>
            <a:r>
              <a:rPr lang="en-US" sz="2000" dirty="0">
                <a:solidFill>
                  <a:schemeClr val="tx1"/>
                </a:solidFill>
              </a:rPr>
              <a:t>.</a:t>
            </a:r>
            <a:endParaRPr lang="ru-RU" sz="2000" dirty="0">
              <a:solidFill>
                <a:schemeClr val="tx1"/>
              </a:solidFill>
            </a:endParaRPr>
          </a:p>
        </p:txBody>
      </p:sp>
      <p:sp>
        <p:nvSpPr>
          <p:cNvPr id="7" name="10-конечная звезда 3">
            <a:extLst>
              <a:ext uri="{FF2B5EF4-FFF2-40B4-BE49-F238E27FC236}">
                <a16:creationId xmlns:a16="http://schemas.microsoft.com/office/drawing/2014/main" id="{EA85AC9F-6668-4BC0-9A4A-CBAB91FEA8AF}"/>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31</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7153535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нутый угол 1"/>
          <p:cNvSpPr/>
          <p:nvPr/>
        </p:nvSpPr>
        <p:spPr>
          <a:xfrm>
            <a:off x="128403" y="260648"/>
            <a:ext cx="8784976" cy="1800200"/>
          </a:xfrm>
          <a:prstGeom prst="foldedCorner">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tx1"/>
                </a:solidFill>
              </a:rPr>
              <a:t>	</a:t>
            </a:r>
            <a:r>
              <a:rPr lang="en-US" sz="2400" b="1" dirty="0">
                <a:solidFill>
                  <a:schemeClr val="tx1"/>
                </a:solidFill>
              </a:rPr>
              <a:t>Mass-</a:t>
            </a:r>
            <a:r>
              <a:rPr lang="en-US" sz="2400" b="1" dirty="0" err="1">
                <a:solidFill>
                  <a:schemeClr val="tx1"/>
                </a:solidFill>
              </a:rPr>
              <a:t>spektrometriya</a:t>
            </a:r>
            <a:r>
              <a:rPr lang="en-US" sz="2400" dirty="0">
                <a:solidFill>
                  <a:schemeClr val="tx1"/>
                </a:solidFill>
              </a:rPr>
              <a:t> </a:t>
            </a:r>
            <a:r>
              <a:rPr lang="en-US" sz="2400" dirty="0" err="1">
                <a:solidFill>
                  <a:schemeClr val="tx1"/>
                </a:solidFill>
              </a:rPr>
              <a:t>atomlar</a:t>
            </a:r>
            <a:r>
              <a:rPr lang="en-US" sz="2400" dirty="0">
                <a:solidFill>
                  <a:schemeClr val="tx1"/>
                </a:solidFill>
              </a:rPr>
              <a:t> </a:t>
            </a:r>
            <a:r>
              <a:rPr lang="en-US" sz="2400" dirty="0" err="1">
                <a:solidFill>
                  <a:schemeClr val="tx1"/>
                </a:solidFill>
              </a:rPr>
              <a:t>va</a:t>
            </a:r>
            <a:r>
              <a:rPr lang="en-US" sz="2400" dirty="0">
                <a:solidFill>
                  <a:schemeClr val="tx1"/>
                </a:solidFill>
              </a:rPr>
              <a:t> </a:t>
            </a:r>
            <a:r>
              <a:rPr lang="en-US" sz="2400" dirty="0" err="1">
                <a:solidFill>
                  <a:schemeClr val="tx1"/>
                </a:solidFill>
              </a:rPr>
              <a:t>molekulalarni</a:t>
            </a:r>
            <a:r>
              <a:rPr lang="en-US" sz="2400" dirty="0">
                <a:solidFill>
                  <a:schemeClr val="tx1"/>
                </a:solidFill>
              </a:rPr>
              <a:t> </a:t>
            </a:r>
            <a:r>
              <a:rPr lang="en-US" sz="2400" dirty="0" err="1">
                <a:solidFill>
                  <a:schemeClr val="tx1"/>
                </a:solidFill>
              </a:rPr>
              <a:t>yuqori</a:t>
            </a:r>
            <a:r>
              <a:rPr lang="en-US" sz="2400" dirty="0">
                <a:solidFill>
                  <a:schemeClr val="tx1"/>
                </a:solidFill>
              </a:rPr>
              <a:t> </a:t>
            </a:r>
            <a:r>
              <a:rPr lang="en-US" sz="2400" dirty="0" err="1">
                <a:solidFill>
                  <a:schemeClr val="tx1"/>
                </a:solidFill>
              </a:rPr>
              <a:t>energiyali</a:t>
            </a:r>
            <a:r>
              <a:rPr lang="en-US" sz="2400" dirty="0">
                <a:solidFill>
                  <a:schemeClr val="tx1"/>
                </a:solidFill>
              </a:rPr>
              <a:t> </a:t>
            </a:r>
            <a:r>
              <a:rPr lang="en-US" sz="2400" dirty="0" err="1">
                <a:solidFill>
                  <a:schemeClr val="tx1"/>
                </a:solidFill>
              </a:rPr>
              <a:t>elektronlar</a:t>
            </a:r>
            <a:r>
              <a:rPr lang="en-US" sz="2400" dirty="0">
                <a:solidFill>
                  <a:schemeClr val="tx1"/>
                </a:solidFill>
              </a:rPr>
              <a:t> </a:t>
            </a:r>
            <a:r>
              <a:rPr lang="en-US" sz="2400" dirty="0" err="1">
                <a:solidFill>
                  <a:schemeClr val="tx1"/>
                </a:solidFill>
              </a:rPr>
              <a:t>oqimi</a:t>
            </a:r>
            <a:r>
              <a:rPr lang="en-US" sz="2400" dirty="0">
                <a:solidFill>
                  <a:schemeClr val="tx1"/>
                </a:solidFill>
              </a:rPr>
              <a:t> </a:t>
            </a:r>
            <a:r>
              <a:rPr lang="en-US" sz="2400" dirty="0" err="1">
                <a:solidFill>
                  <a:schemeClr val="tx1"/>
                </a:solidFill>
              </a:rPr>
              <a:t>bilan</a:t>
            </a:r>
            <a:r>
              <a:rPr lang="en-US" sz="2400" dirty="0">
                <a:solidFill>
                  <a:schemeClr val="tx1"/>
                </a:solidFill>
              </a:rPr>
              <a:t> </a:t>
            </a:r>
            <a:r>
              <a:rPr lang="en-US" sz="2400" dirty="0" err="1">
                <a:solidFill>
                  <a:schemeClr val="tx1"/>
                </a:solidFill>
              </a:rPr>
              <a:t>ionlarga</a:t>
            </a:r>
            <a:r>
              <a:rPr lang="en-US" sz="2400" dirty="0">
                <a:solidFill>
                  <a:schemeClr val="tx1"/>
                </a:solidFill>
              </a:rPr>
              <a:t> </a:t>
            </a:r>
            <a:r>
              <a:rPr lang="en-US" sz="2400" dirty="0" err="1">
                <a:solidFill>
                  <a:schemeClr val="tx1"/>
                </a:solidFill>
              </a:rPr>
              <a:t>aylantiradi</a:t>
            </a:r>
            <a:r>
              <a:rPr lang="en-US" sz="2400" dirty="0">
                <a:solidFill>
                  <a:schemeClr val="tx1"/>
                </a:solidFill>
              </a:rPr>
              <a:t>, </a:t>
            </a:r>
            <a:r>
              <a:rPr lang="en-US" sz="2400" dirty="0" err="1">
                <a:solidFill>
                  <a:schemeClr val="tx1"/>
                </a:solidFill>
              </a:rPr>
              <a:t>soʻng</a:t>
            </a:r>
            <a:r>
              <a:rPr lang="en-US" sz="2400" dirty="0">
                <a:solidFill>
                  <a:schemeClr val="tx1"/>
                </a:solidFill>
              </a:rPr>
              <a:t> </a:t>
            </a:r>
            <a:r>
              <a:rPr lang="en-US" sz="2400" dirty="0" err="1">
                <a:solidFill>
                  <a:schemeClr val="tx1"/>
                </a:solidFill>
              </a:rPr>
              <a:t>bu</a:t>
            </a:r>
            <a:r>
              <a:rPr lang="en-US" sz="2400" dirty="0">
                <a:solidFill>
                  <a:schemeClr val="tx1"/>
                </a:solidFill>
              </a:rPr>
              <a:t> </a:t>
            </a:r>
            <a:r>
              <a:rPr lang="en-US" sz="2400" dirty="0" err="1">
                <a:solidFill>
                  <a:schemeClr val="tx1"/>
                </a:solidFill>
              </a:rPr>
              <a:t>ionlar</a:t>
            </a:r>
            <a:r>
              <a:rPr lang="en-US" sz="2400" dirty="0">
                <a:solidFill>
                  <a:schemeClr val="tx1"/>
                </a:solidFill>
              </a:rPr>
              <a:t> </a:t>
            </a:r>
            <a:r>
              <a:rPr lang="en-US" sz="2400" dirty="0" err="1">
                <a:solidFill>
                  <a:schemeClr val="tx1"/>
                </a:solidFill>
              </a:rPr>
              <a:t>nisbatlariga</a:t>
            </a:r>
            <a:r>
              <a:rPr lang="en-US" sz="2400" dirty="0">
                <a:solidFill>
                  <a:schemeClr val="tx1"/>
                </a:solidFill>
              </a:rPr>
              <a:t> </a:t>
            </a:r>
            <a:r>
              <a:rPr lang="en-US" sz="2400" dirty="0" err="1">
                <a:solidFill>
                  <a:schemeClr val="tx1"/>
                </a:solidFill>
              </a:rPr>
              <a:t>koʻra</a:t>
            </a:r>
            <a:r>
              <a:rPr lang="en-US" sz="2400" dirty="0">
                <a:solidFill>
                  <a:schemeClr val="tx1"/>
                </a:solidFill>
              </a:rPr>
              <a:t> </a:t>
            </a:r>
            <a:r>
              <a:rPr lang="en-US" sz="2400" dirty="0" err="1">
                <a:solidFill>
                  <a:schemeClr val="tx1"/>
                </a:solidFill>
              </a:rPr>
              <a:t>magnit</a:t>
            </a:r>
            <a:r>
              <a:rPr lang="en-US" sz="2400" dirty="0">
                <a:solidFill>
                  <a:schemeClr val="tx1"/>
                </a:solidFill>
              </a:rPr>
              <a:t> </a:t>
            </a:r>
            <a:r>
              <a:rPr lang="en-US" sz="2400" dirty="0" err="1">
                <a:solidFill>
                  <a:schemeClr val="tx1"/>
                </a:solidFill>
              </a:rPr>
              <a:t>maydonda</a:t>
            </a:r>
            <a:r>
              <a:rPr lang="en-US" sz="2400" dirty="0">
                <a:solidFill>
                  <a:schemeClr val="tx1"/>
                </a:solidFill>
              </a:rPr>
              <a:t> </a:t>
            </a:r>
            <a:r>
              <a:rPr lang="en-US" sz="2400" dirty="0" err="1">
                <a:solidFill>
                  <a:schemeClr val="tx1"/>
                </a:solidFill>
              </a:rPr>
              <a:t>oʻz</a:t>
            </a:r>
            <a:r>
              <a:rPr lang="en-US" sz="2400" dirty="0">
                <a:solidFill>
                  <a:schemeClr val="tx1"/>
                </a:solidFill>
              </a:rPr>
              <a:t> </a:t>
            </a:r>
            <a:r>
              <a:rPr lang="en-US" sz="2400" dirty="0" err="1">
                <a:solidFill>
                  <a:schemeClr val="tx1"/>
                </a:solidFill>
              </a:rPr>
              <a:t>yoʻnalishini</a:t>
            </a:r>
            <a:r>
              <a:rPr lang="en-US" sz="2400" dirty="0">
                <a:solidFill>
                  <a:schemeClr val="tx1"/>
                </a:solidFill>
              </a:rPr>
              <a:t> </a:t>
            </a:r>
            <a:r>
              <a:rPr lang="en-US" sz="2400" dirty="0" err="1">
                <a:solidFill>
                  <a:schemeClr val="tx1"/>
                </a:solidFill>
              </a:rPr>
              <a:t>oʻzgartirib</a:t>
            </a:r>
            <a:r>
              <a:rPr lang="en-US" sz="2400" dirty="0">
                <a:solidFill>
                  <a:schemeClr val="tx1"/>
                </a:solidFill>
              </a:rPr>
              <a:t>, </a:t>
            </a:r>
            <a:r>
              <a:rPr lang="en-US" sz="2400" dirty="0" err="1">
                <a:solidFill>
                  <a:schemeClr val="tx1"/>
                </a:solidFill>
              </a:rPr>
              <a:t>ogʻishadi</a:t>
            </a:r>
            <a:r>
              <a:rPr lang="en-US" sz="2400" dirty="0">
                <a:solidFill>
                  <a:schemeClr val="tx1"/>
                </a:solidFill>
              </a:rPr>
              <a:t>.</a:t>
            </a:r>
          </a:p>
        </p:txBody>
      </p:sp>
      <p:sp>
        <p:nvSpPr>
          <p:cNvPr id="5" name="Вертикальный свиток 4"/>
          <p:cNvSpPr/>
          <p:nvPr/>
        </p:nvSpPr>
        <p:spPr>
          <a:xfrm>
            <a:off x="128403" y="2276872"/>
            <a:ext cx="8784976" cy="4032448"/>
          </a:xfrm>
          <a:prstGeom prst="verticalScroll">
            <a:avLst>
              <a:gd name="adj" fmla="val 536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Wingdings" panose="05000000000000000000" pitchFamily="2" charset="2"/>
              <a:buChar char="q"/>
            </a:pPr>
            <a:r>
              <a:rPr lang="en-US" sz="2000" dirty="0">
                <a:solidFill>
                  <a:schemeClr val="tx1"/>
                </a:solidFill>
              </a:rPr>
              <a:t>Mass-</a:t>
            </a:r>
            <a:r>
              <a:rPr lang="en-US" sz="2000" dirty="0" err="1">
                <a:solidFill>
                  <a:schemeClr val="tx1"/>
                </a:solidFill>
              </a:rPr>
              <a:t>spektrometriya</a:t>
            </a:r>
            <a:r>
              <a:rPr lang="en-US" sz="2000" dirty="0">
                <a:solidFill>
                  <a:schemeClr val="tx1"/>
                </a:solidFill>
              </a:rPr>
              <a:t> </a:t>
            </a:r>
            <a:r>
              <a:rPr lang="en-US" sz="2000" dirty="0" err="1">
                <a:solidFill>
                  <a:schemeClr val="tx1"/>
                </a:solidFill>
              </a:rPr>
              <a:t>usulida</a:t>
            </a:r>
            <a:r>
              <a:rPr lang="en-US" sz="2000" dirty="0">
                <a:solidFill>
                  <a:schemeClr val="tx1"/>
                </a:solidFill>
              </a:rPr>
              <a:t> </a:t>
            </a:r>
            <a:r>
              <a:rPr lang="en-US" sz="2000" dirty="0" err="1">
                <a:solidFill>
                  <a:schemeClr val="tx1"/>
                </a:solidFill>
              </a:rPr>
              <a:t>molekula</a:t>
            </a:r>
            <a:r>
              <a:rPr lang="en-US" sz="2000" dirty="0">
                <a:solidFill>
                  <a:schemeClr val="tx1"/>
                </a:solidFill>
              </a:rPr>
              <a:t> </a:t>
            </a:r>
            <a:r>
              <a:rPr lang="en-US" sz="2000" dirty="0" err="1">
                <a:solidFill>
                  <a:schemeClr val="tx1"/>
                </a:solidFill>
              </a:rPr>
              <a:t>yoki</a:t>
            </a:r>
            <a:r>
              <a:rPr lang="en-US" sz="2000" dirty="0">
                <a:solidFill>
                  <a:schemeClr val="tx1"/>
                </a:solidFill>
              </a:rPr>
              <a:t> </a:t>
            </a:r>
            <a:r>
              <a:rPr lang="en-US" sz="2000" dirty="0" err="1">
                <a:solidFill>
                  <a:schemeClr val="tx1"/>
                </a:solidFill>
              </a:rPr>
              <a:t>atomlardan</a:t>
            </a:r>
            <a:r>
              <a:rPr lang="en-US" sz="2000" dirty="0">
                <a:solidFill>
                  <a:schemeClr val="tx1"/>
                </a:solidFill>
              </a:rPr>
              <a:t> </a:t>
            </a:r>
            <a:r>
              <a:rPr lang="en-US" sz="2000" dirty="0" err="1">
                <a:solidFill>
                  <a:schemeClr val="tx1"/>
                </a:solidFill>
              </a:rPr>
              <a:t>tashkil</a:t>
            </a:r>
            <a:r>
              <a:rPr lang="en-US" sz="2000" dirty="0">
                <a:solidFill>
                  <a:schemeClr val="tx1"/>
                </a:solidFill>
              </a:rPr>
              <a:t> </a:t>
            </a:r>
            <a:r>
              <a:rPr lang="en-US" sz="2000" dirty="0" err="1">
                <a:solidFill>
                  <a:schemeClr val="tx1"/>
                </a:solidFill>
              </a:rPr>
              <a:t>topgan</a:t>
            </a:r>
            <a:r>
              <a:rPr lang="en-US" sz="2000" dirty="0">
                <a:solidFill>
                  <a:schemeClr val="tx1"/>
                </a:solidFill>
              </a:rPr>
              <a:t> </a:t>
            </a:r>
            <a:r>
              <a:rPr lang="en-US" sz="2000" dirty="0" err="1">
                <a:solidFill>
                  <a:schemeClr val="tx1"/>
                </a:solidFill>
              </a:rPr>
              <a:t>namuna</a:t>
            </a:r>
            <a:r>
              <a:rPr lang="en-US" sz="2000" dirty="0">
                <a:solidFill>
                  <a:schemeClr val="tx1"/>
                </a:solidFill>
              </a:rPr>
              <a:t> mass-</a:t>
            </a:r>
            <a:r>
              <a:rPr lang="en-US" sz="2000" dirty="0" err="1">
                <a:solidFill>
                  <a:schemeClr val="tx1"/>
                </a:solidFill>
              </a:rPr>
              <a:t>spektrometr</a:t>
            </a:r>
            <a:r>
              <a:rPr lang="en-US" sz="2000" dirty="0">
                <a:solidFill>
                  <a:schemeClr val="tx1"/>
                </a:solidFill>
              </a:rPr>
              <a:t> deb </a:t>
            </a:r>
            <a:r>
              <a:rPr lang="en-US" sz="2000" dirty="0" err="1">
                <a:solidFill>
                  <a:schemeClr val="tx1"/>
                </a:solidFill>
              </a:rPr>
              <a:t>ataluvchi</a:t>
            </a:r>
            <a:r>
              <a:rPr lang="en-US" sz="2000" dirty="0">
                <a:solidFill>
                  <a:schemeClr val="tx1"/>
                </a:solidFill>
              </a:rPr>
              <a:t> </a:t>
            </a:r>
            <a:r>
              <a:rPr lang="en-US" sz="2000" dirty="0" err="1">
                <a:solidFill>
                  <a:schemeClr val="tx1"/>
                </a:solidFill>
              </a:rPr>
              <a:t>asbobga</a:t>
            </a:r>
            <a:r>
              <a:rPr lang="en-US" sz="2000" dirty="0">
                <a:solidFill>
                  <a:schemeClr val="tx1"/>
                </a:solidFill>
              </a:rPr>
              <a:t> </a:t>
            </a:r>
            <a:r>
              <a:rPr lang="en-US" sz="2000" dirty="0" err="1">
                <a:solidFill>
                  <a:schemeClr val="tx1"/>
                </a:solidFill>
              </a:rPr>
              <a:t>kiritiladi</a:t>
            </a:r>
            <a:r>
              <a:rPr lang="en-US" sz="2000" dirty="0">
                <a:solidFill>
                  <a:schemeClr val="tx1"/>
                </a:solidFill>
              </a:rPr>
              <a:t>. </a:t>
            </a:r>
          </a:p>
          <a:p>
            <a:pPr marL="342900" indent="-342900" algn="just">
              <a:buFont typeface="Wingdings" panose="05000000000000000000" pitchFamily="2" charset="2"/>
              <a:buChar char="q"/>
            </a:pPr>
            <a:r>
              <a:rPr lang="en-US" sz="2000" dirty="0" err="1">
                <a:solidFill>
                  <a:schemeClr val="tx1"/>
                </a:solidFill>
              </a:rPr>
              <a:t>Odatda</a:t>
            </a:r>
            <a:r>
              <a:rPr lang="en-US" sz="2000" dirty="0">
                <a:solidFill>
                  <a:schemeClr val="tx1"/>
                </a:solidFill>
              </a:rPr>
              <a:t> </a:t>
            </a:r>
            <a:r>
              <a:rPr lang="en-US" sz="2000" dirty="0" err="1">
                <a:solidFill>
                  <a:schemeClr val="tx1"/>
                </a:solidFill>
              </a:rPr>
              <a:t>suvli</a:t>
            </a:r>
            <a:r>
              <a:rPr lang="en-US" sz="2000" dirty="0">
                <a:solidFill>
                  <a:schemeClr val="tx1"/>
                </a:solidFill>
              </a:rPr>
              <a:t> </a:t>
            </a:r>
            <a:r>
              <a:rPr lang="en-US" sz="2000" dirty="0" err="1">
                <a:solidFill>
                  <a:schemeClr val="tx1"/>
                </a:solidFill>
              </a:rPr>
              <a:t>yoki</a:t>
            </a:r>
            <a:r>
              <a:rPr lang="en-US" sz="2000" dirty="0">
                <a:solidFill>
                  <a:schemeClr val="tx1"/>
                </a:solidFill>
              </a:rPr>
              <a:t> </a:t>
            </a:r>
            <a:r>
              <a:rPr lang="en-US" sz="2000" dirty="0" err="1">
                <a:solidFill>
                  <a:schemeClr val="tx1"/>
                </a:solidFill>
              </a:rPr>
              <a:t>organik</a:t>
            </a:r>
            <a:r>
              <a:rPr lang="en-US" sz="2000" dirty="0">
                <a:solidFill>
                  <a:schemeClr val="tx1"/>
                </a:solidFill>
              </a:rPr>
              <a:t> </a:t>
            </a:r>
            <a:r>
              <a:rPr lang="en-US" sz="2000" dirty="0" err="1">
                <a:solidFill>
                  <a:schemeClr val="tx1"/>
                </a:solidFill>
              </a:rPr>
              <a:t>eritmadagi</a:t>
            </a:r>
            <a:r>
              <a:rPr lang="en-US" sz="2000" dirty="0">
                <a:solidFill>
                  <a:schemeClr val="tx1"/>
                </a:solidFill>
              </a:rPr>
              <a:t> </a:t>
            </a:r>
            <a:r>
              <a:rPr lang="en-US" sz="2000" dirty="0" err="1">
                <a:solidFill>
                  <a:schemeClr val="tx1"/>
                </a:solidFill>
              </a:rPr>
              <a:t>namuna</a:t>
            </a:r>
            <a:r>
              <a:rPr lang="en-US" sz="2000" dirty="0">
                <a:solidFill>
                  <a:schemeClr val="tx1"/>
                </a:solidFill>
              </a:rPr>
              <a:t> – </a:t>
            </a:r>
            <a:r>
              <a:rPr lang="en-US" sz="2000" dirty="0" err="1">
                <a:solidFill>
                  <a:schemeClr val="tx1"/>
                </a:solidFill>
              </a:rPr>
              <a:t>bir</a:t>
            </a:r>
            <a:r>
              <a:rPr lang="en-US" sz="2000" dirty="0">
                <a:solidFill>
                  <a:schemeClr val="tx1"/>
                </a:solidFill>
              </a:rPr>
              <a:t> </a:t>
            </a:r>
            <a:r>
              <a:rPr lang="en-US" sz="2000" dirty="0" err="1">
                <a:solidFill>
                  <a:schemeClr val="tx1"/>
                </a:solidFill>
              </a:rPr>
              <a:t>zumda</a:t>
            </a:r>
            <a:r>
              <a:rPr lang="en-US" sz="2000" dirty="0">
                <a:solidFill>
                  <a:schemeClr val="tx1"/>
                </a:solidFill>
              </a:rPr>
              <a:t> </a:t>
            </a:r>
            <a:r>
              <a:rPr lang="en-US" sz="2000" dirty="0" err="1">
                <a:solidFill>
                  <a:schemeClr val="tx1"/>
                </a:solidFill>
              </a:rPr>
              <a:t>qizdirgich</a:t>
            </a:r>
            <a:r>
              <a:rPr lang="en-US" sz="2000" dirty="0">
                <a:solidFill>
                  <a:schemeClr val="tx1"/>
                </a:solidFill>
              </a:rPr>
              <a:t> </a:t>
            </a:r>
            <a:r>
              <a:rPr lang="en-US" sz="2000" dirty="0" err="1">
                <a:solidFill>
                  <a:schemeClr val="tx1"/>
                </a:solidFill>
              </a:rPr>
              <a:t>yordamida</a:t>
            </a:r>
            <a:r>
              <a:rPr lang="en-US" sz="2000" dirty="0">
                <a:solidFill>
                  <a:schemeClr val="tx1"/>
                </a:solidFill>
              </a:rPr>
              <a:t> </a:t>
            </a:r>
            <a:r>
              <a:rPr lang="en-US" sz="2000" dirty="0" err="1">
                <a:solidFill>
                  <a:schemeClr val="tx1"/>
                </a:solidFill>
              </a:rPr>
              <a:t>bugʻlanadi</a:t>
            </a:r>
            <a:r>
              <a:rPr lang="en-US" sz="2000" dirty="0">
                <a:solidFill>
                  <a:schemeClr val="tx1"/>
                </a:solidFill>
              </a:rPr>
              <a:t>, </a:t>
            </a:r>
            <a:r>
              <a:rPr lang="en-US" sz="2000" dirty="0" err="1">
                <a:solidFill>
                  <a:schemeClr val="tx1"/>
                </a:solidFill>
              </a:rPr>
              <a:t>soʻng</a:t>
            </a:r>
            <a:r>
              <a:rPr lang="en-US" sz="2000" dirty="0">
                <a:solidFill>
                  <a:schemeClr val="tx1"/>
                </a:solidFill>
              </a:rPr>
              <a:t> </a:t>
            </a:r>
            <a:r>
              <a:rPr lang="en-US" sz="2000" dirty="0" err="1">
                <a:solidFill>
                  <a:schemeClr val="tx1"/>
                </a:solidFill>
              </a:rPr>
              <a:t>bugʻlatilgan</a:t>
            </a:r>
            <a:r>
              <a:rPr lang="en-US" sz="2000" dirty="0">
                <a:solidFill>
                  <a:schemeClr val="tx1"/>
                </a:solidFill>
              </a:rPr>
              <a:t> </a:t>
            </a:r>
            <a:r>
              <a:rPr lang="en-US" sz="2000" dirty="0" err="1">
                <a:solidFill>
                  <a:schemeClr val="tx1"/>
                </a:solidFill>
              </a:rPr>
              <a:t>namunaning</a:t>
            </a:r>
            <a:r>
              <a:rPr lang="en-US" sz="2000" dirty="0">
                <a:solidFill>
                  <a:schemeClr val="tx1"/>
                </a:solidFill>
              </a:rPr>
              <a:t> </a:t>
            </a:r>
            <a:r>
              <a:rPr lang="en-US" sz="2000" dirty="0" err="1">
                <a:solidFill>
                  <a:schemeClr val="tx1"/>
                </a:solidFill>
              </a:rPr>
              <a:t>bugʻlari</a:t>
            </a:r>
            <a:r>
              <a:rPr lang="en-US" sz="2000" dirty="0">
                <a:solidFill>
                  <a:schemeClr val="tx1"/>
                </a:solidFill>
              </a:rPr>
              <a:t> </a:t>
            </a:r>
            <a:r>
              <a:rPr lang="en-US" sz="2000" dirty="0" err="1">
                <a:solidFill>
                  <a:schemeClr val="tx1"/>
                </a:solidFill>
              </a:rPr>
              <a:t>katta</a:t>
            </a:r>
            <a:r>
              <a:rPr lang="en-US" sz="2000" dirty="0">
                <a:solidFill>
                  <a:schemeClr val="tx1"/>
                </a:solidFill>
              </a:rPr>
              <a:t> </a:t>
            </a:r>
            <a:r>
              <a:rPr lang="en-US" sz="2000" dirty="0" err="1">
                <a:solidFill>
                  <a:schemeClr val="tx1"/>
                </a:solidFill>
              </a:rPr>
              <a:t>energiyaga</a:t>
            </a:r>
            <a:r>
              <a:rPr lang="en-US" sz="2000" dirty="0">
                <a:solidFill>
                  <a:schemeClr val="tx1"/>
                </a:solidFill>
              </a:rPr>
              <a:t> </a:t>
            </a:r>
            <a:r>
              <a:rPr lang="en-US" sz="2000" dirty="0" err="1">
                <a:solidFill>
                  <a:schemeClr val="tx1"/>
                </a:solidFill>
              </a:rPr>
              <a:t>ega</a:t>
            </a:r>
            <a:r>
              <a:rPr lang="en-US" sz="2000" dirty="0">
                <a:solidFill>
                  <a:schemeClr val="tx1"/>
                </a:solidFill>
              </a:rPr>
              <a:t> </a:t>
            </a:r>
            <a:r>
              <a:rPr lang="en-US" sz="2000" dirty="0" err="1">
                <a:solidFill>
                  <a:schemeClr val="tx1"/>
                </a:solidFill>
              </a:rPr>
              <a:t>boʻlgan</a:t>
            </a:r>
            <a:r>
              <a:rPr lang="en-US" sz="2000" dirty="0">
                <a:solidFill>
                  <a:schemeClr val="tx1"/>
                </a:solidFill>
              </a:rPr>
              <a:t> </a:t>
            </a:r>
            <a:r>
              <a:rPr lang="en-US" sz="2000" dirty="0" err="1">
                <a:solidFill>
                  <a:schemeClr val="tx1"/>
                </a:solidFill>
              </a:rPr>
              <a:t>elektronlar</a:t>
            </a:r>
            <a:r>
              <a:rPr lang="en-US" sz="2000" dirty="0">
                <a:solidFill>
                  <a:schemeClr val="tx1"/>
                </a:solidFill>
              </a:rPr>
              <a:t> </a:t>
            </a:r>
            <a:r>
              <a:rPr lang="en-US" sz="2000" dirty="0" err="1">
                <a:solidFill>
                  <a:schemeClr val="tx1"/>
                </a:solidFill>
              </a:rPr>
              <a:t>bilan</a:t>
            </a:r>
            <a:r>
              <a:rPr lang="en-US" sz="2000" dirty="0">
                <a:solidFill>
                  <a:schemeClr val="tx1"/>
                </a:solidFill>
              </a:rPr>
              <a:t> </a:t>
            </a:r>
            <a:r>
              <a:rPr lang="en-US" sz="2000" dirty="0" err="1">
                <a:solidFill>
                  <a:schemeClr val="tx1"/>
                </a:solidFill>
              </a:rPr>
              <a:t>bombardimon</a:t>
            </a:r>
            <a:r>
              <a:rPr lang="en-US" sz="2000" dirty="0">
                <a:solidFill>
                  <a:schemeClr val="tx1"/>
                </a:solidFill>
              </a:rPr>
              <a:t> </a:t>
            </a:r>
            <a:r>
              <a:rPr lang="en-US" sz="2000" dirty="0" err="1">
                <a:solidFill>
                  <a:schemeClr val="tx1"/>
                </a:solidFill>
              </a:rPr>
              <a:t>qilinadi</a:t>
            </a:r>
            <a:r>
              <a:rPr lang="en-US" sz="2000" dirty="0">
                <a:solidFill>
                  <a:schemeClr val="tx1"/>
                </a:solidFill>
              </a:rPr>
              <a:t>. </a:t>
            </a:r>
          </a:p>
          <a:p>
            <a:pPr marL="342900" indent="-342900" algn="just">
              <a:buFont typeface="Wingdings" panose="05000000000000000000" pitchFamily="2" charset="2"/>
              <a:buChar char="q"/>
            </a:pPr>
            <a:r>
              <a:rPr lang="en-US" sz="2000" dirty="0" err="1">
                <a:solidFill>
                  <a:schemeClr val="tx1"/>
                </a:solidFill>
              </a:rPr>
              <a:t>Bunday</a:t>
            </a:r>
            <a:r>
              <a:rPr lang="en-US" sz="2000" dirty="0">
                <a:solidFill>
                  <a:schemeClr val="tx1"/>
                </a:solidFill>
              </a:rPr>
              <a:t> </a:t>
            </a:r>
            <a:r>
              <a:rPr lang="en-US" sz="2000" dirty="0" err="1">
                <a:solidFill>
                  <a:schemeClr val="tx1"/>
                </a:solidFill>
              </a:rPr>
              <a:t>elektronlar</a:t>
            </a:r>
            <a:r>
              <a:rPr lang="en-US" sz="2000" dirty="0">
                <a:solidFill>
                  <a:schemeClr val="tx1"/>
                </a:solidFill>
              </a:rPr>
              <a:t> </a:t>
            </a:r>
            <a:r>
              <a:rPr lang="en-US" sz="2000" dirty="0" err="1">
                <a:solidFill>
                  <a:schemeClr val="tx1"/>
                </a:solidFill>
              </a:rPr>
              <a:t>namuna</a:t>
            </a:r>
            <a:r>
              <a:rPr lang="en-US" sz="2000" dirty="0">
                <a:solidFill>
                  <a:schemeClr val="tx1"/>
                </a:solidFill>
              </a:rPr>
              <a:t> </a:t>
            </a:r>
            <a:r>
              <a:rPr lang="en-US" sz="2000" dirty="0" err="1">
                <a:solidFill>
                  <a:schemeClr val="tx1"/>
                </a:solidFill>
              </a:rPr>
              <a:t>atomidagi</a:t>
            </a:r>
            <a:r>
              <a:rPr lang="en-US" sz="2000" dirty="0">
                <a:solidFill>
                  <a:schemeClr val="tx1"/>
                </a:solidFill>
              </a:rPr>
              <a:t> </a:t>
            </a:r>
            <a:r>
              <a:rPr lang="en-US" sz="2000" dirty="0" err="1">
                <a:solidFill>
                  <a:schemeClr val="tx1"/>
                </a:solidFill>
              </a:rPr>
              <a:t>elektronlarni</a:t>
            </a:r>
            <a:r>
              <a:rPr lang="en-US" sz="2000" dirty="0">
                <a:solidFill>
                  <a:schemeClr val="tx1"/>
                </a:solidFill>
              </a:rPr>
              <a:t> </a:t>
            </a:r>
            <a:r>
              <a:rPr lang="en-US" sz="2000" dirty="0" err="1">
                <a:solidFill>
                  <a:schemeClr val="tx1"/>
                </a:solidFill>
              </a:rPr>
              <a:t>chiqarish</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dirty="0" err="1">
                <a:solidFill>
                  <a:schemeClr val="tx1"/>
                </a:solidFill>
              </a:rPr>
              <a:t>yetarli</a:t>
            </a:r>
            <a:r>
              <a:rPr lang="en-US" sz="2000" dirty="0">
                <a:solidFill>
                  <a:schemeClr val="tx1"/>
                </a:solidFill>
              </a:rPr>
              <a:t> </a:t>
            </a:r>
            <a:r>
              <a:rPr lang="en-US" sz="2000" dirty="0" err="1">
                <a:solidFill>
                  <a:schemeClr val="tx1"/>
                </a:solidFill>
              </a:rPr>
              <a:t>kuchga</a:t>
            </a:r>
            <a:r>
              <a:rPr lang="en-US" sz="2000" dirty="0">
                <a:solidFill>
                  <a:schemeClr val="tx1"/>
                </a:solidFill>
              </a:rPr>
              <a:t> </a:t>
            </a:r>
            <a:r>
              <a:rPr lang="en-US" sz="2000" dirty="0" err="1">
                <a:solidFill>
                  <a:schemeClr val="tx1"/>
                </a:solidFill>
              </a:rPr>
              <a:t>ega</a:t>
            </a:r>
            <a:r>
              <a:rPr lang="en-US" sz="2000" dirty="0">
                <a:solidFill>
                  <a:schemeClr val="tx1"/>
                </a:solidFill>
              </a:rPr>
              <a:t>, </a:t>
            </a:r>
            <a:r>
              <a:rPr lang="en-US" sz="2000" dirty="0" err="1">
                <a:solidFill>
                  <a:schemeClr val="tx1"/>
                </a:solidFill>
              </a:rPr>
              <a:t>shuning</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dirty="0" err="1">
                <a:solidFill>
                  <a:schemeClr val="tx1"/>
                </a:solidFill>
              </a:rPr>
              <a:t>atomdan</a:t>
            </a:r>
            <a:r>
              <a:rPr lang="en-US" sz="2000" dirty="0">
                <a:solidFill>
                  <a:schemeClr val="tx1"/>
                </a:solidFill>
              </a:rPr>
              <a:t> </a:t>
            </a:r>
            <a:r>
              <a:rPr lang="en-US" sz="2000" dirty="0" err="1">
                <a:solidFill>
                  <a:schemeClr val="tx1"/>
                </a:solidFill>
              </a:rPr>
              <a:t>elektronlar</a:t>
            </a:r>
            <a:r>
              <a:rPr lang="en-US" sz="2000" dirty="0">
                <a:solidFill>
                  <a:schemeClr val="tx1"/>
                </a:solidFill>
              </a:rPr>
              <a:t> </a:t>
            </a:r>
            <a:r>
              <a:rPr lang="en-US" sz="2000" dirty="0" err="1">
                <a:solidFill>
                  <a:schemeClr val="tx1"/>
                </a:solidFill>
              </a:rPr>
              <a:t>ajralib</a:t>
            </a:r>
            <a:r>
              <a:rPr lang="en-US" sz="2000" dirty="0">
                <a:solidFill>
                  <a:schemeClr val="tx1"/>
                </a:solidFill>
              </a:rPr>
              <a:t>, </a:t>
            </a:r>
            <a:r>
              <a:rPr lang="en-US" sz="2000" dirty="0" err="1">
                <a:solidFill>
                  <a:schemeClr val="tx1"/>
                </a:solidFill>
              </a:rPr>
              <a:t>kationlar</a:t>
            </a:r>
            <a:r>
              <a:rPr lang="en-US" sz="2000" dirty="0">
                <a:solidFill>
                  <a:schemeClr val="tx1"/>
                </a:solidFill>
              </a:rPr>
              <a:t> </a:t>
            </a:r>
            <a:r>
              <a:rPr lang="en-US" sz="2000" dirty="0" err="1">
                <a:solidFill>
                  <a:schemeClr val="tx1"/>
                </a:solidFill>
              </a:rPr>
              <a:t>hosil</a:t>
            </a:r>
            <a:r>
              <a:rPr lang="en-US" sz="2000" dirty="0">
                <a:solidFill>
                  <a:schemeClr val="tx1"/>
                </a:solidFill>
              </a:rPr>
              <a:t> </a:t>
            </a:r>
            <a:r>
              <a:rPr lang="en-US" sz="2000" dirty="0" err="1">
                <a:solidFill>
                  <a:schemeClr val="tx1"/>
                </a:solidFill>
              </a:rPr>
              <a:t>boʻladi</a:t>
            </a:r>
            <a:r>
              <a:rPr lang="en-US" sz="2000" dirty="0">
                <a:solidFill>
                  <a:schemeClr val="tx1"/>
                </a:solidFill>
              </a:rPr>
              <a:t>. </a:t>
            </a:r>
          </a:p>
          <a:p>
            <a:pPr marL="342900" indent="-342900" algn="just">
              <a:buFont typeface="Wingdings" panose="05000000000000000000" pitchFamily="2" charset="2"/>
              <a:buChar char="q"/>
            </a:pPr>
            <a:r>
              <a:rPr lang="en-US" sz="2000" dirty="0">
                <a:solidFill>
                  <a:schemeClr val="tx1"/>
                </a:solidFill>
              </a:rPr>
              <a:t>Bu </a:t>
            </a:r>
            <a:r>
              <a:rPr lang="en-US" sz="2000" dirty="0" err="1">
                <a:solidFill>
                  <a:schemeClr val="tx1"/>
                </a:solidFill>
              </a:rPr>
              <a:t>kationlar</a:t>
            </a:r>
            <a:r>
              <a:rPr lang="en-US" sz="2000" dirty="0">
                <a:solidFill>
                  <a:schemeClr val="tx1"/>
                </a:solidFill>
              </a:rPr>
              <a:t> </a:t>
            </a:r>
            <a:r>
              <a:rPr lang="en-US" sz="2000" dirty="0" err="1">
                <a:solidFill>
                  <a:schemeClr val="tx1"/>
                </a:solidFill>
              </a:rPr>
              <a:t>keyin</a:t>
            </a:r>
            <a:r>
              <a:rPr lang="en-US" sz="2000" dirty="0">
                <a:solidFill>
                  <a:schemeClr val="tx1"/>
                </a:solidFill>
              </a:rPr>
              <a:t> </a:t>
            </a:r>
            <a:r>
              <a:rPr lang="en-US" sz="2000" dirty="0" err="1">
                <a:solidFill>
                  <a:schemeClr val="tx1"/>
                </a:solidFill>
              </a:rPr>
              <a:t>yassi</a:t>
            </a:r>
            <a:r>
              <a:rPr lang="en-US" sz="2000" dirty="0">
                <a:solidFill>
                  <a:schemeClr val="tx1"/>
                </a:solidFill>
              </a:rPr>
              <a:t> </a:t>
            </a:r>
            <a:r>
              <a:rPr lang="en-US" sz="2000" dirty="0" err="1">
                <a:solidFill>
                  <a:schemeClr val="tx1"/>
                </a:solidFill>
              </a:rPr>
              <a:t>elektr</a:t>
            </a:r>
            <a:r>
              <a:rPr lang="en-US" sz="2000" dirty="0">
                <a:solidFill>
                  <a:schemeClr val="tx1"/>
                </a:solidFill>
              </a:rPr>
              <a:t> </a:t>
            </a:r>
            <a:r>
              <a:rPr lang="en-US" sz="2000" dirty="0" err="1">
                <a:solidFill>
                  <a:schemeClr val="tx1"/>
                </a:solidFill>
              </a:rPr>
              <a:t>plastinalar</a:t>
            </a:r>
            <a:r>
              <a:rPr lang="en-US" sz="2000" dirty="0">
                <a:solidFill>
                  <a:schemeClr val="tx1"/>
                </a:solidFill>
              </a:rPr>
              <a:t> </a:t>
            </a:r>
            <a:r>
              <a:rPr lang="en-US" sz="2000" dirty="0" err="1">
                <a:solidFill>
                  <a:schemeClr val="tx1"/>
                </a:solidFill>
              </a:rPr>
              <a:t>boʻylab</a:t>
            </a:r>
            <a:r>
              <a:rPr lang="en-US" sz="2000" dirty="0">
                <a:solidFill>
                  <a:schemeClr val="tx1"/>
                </a:solidFill>
              </a:rPr>
              <a:t> </a:t>
            </a:r>
            <a:r>
              <a:rPr lang="en-US" sz="2000" dirty="0" err="1">
                <a:solidFill>
                  <a:schemeClr val="tx1"/>
                </a:solidFill>
              </a:rPr>
              <a:t>tezlashtiriladi</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magnit</a:t>
            </a:r>
            <a:r>
              <a:rPr lang="en-US" sz="2000" dirty="0">
                <a:solidFill>
                  <a:schemeClr val="tx1"/>
                </a:solidFill>
              </a:rPr>
              <a:t> </a:t>
            </a:r>
            <a:r>
              <a:rPr lang="en-US" sz="2000" dirty="0" err="1">
                <a:solidFill>
                  <a:schemeClr val="tx1"/>
                </a:solidFill>
              </a:rPr>
              <a:t>maydoni</a:t>
            </a:r>
            <a:r>
              <a:rPr lang="en-US" sz="2000" dirty="0">
                <a:solidFill>
                  <a:schemeClr val="tx1"/>
                </a:solidFill>
              </a:rPr>
              <a:t> </a:t>
            </a:r>
            <a:r>
              <a:rPr lang="en-US" sz="2000" dirty="0" err="1">
                <a:solidFill>
                  <a:schemeClr val="tx1"/>
                </a:solidFill>
              </a:rPr>
              <a:t>yordamida</a:t>
            </a:r>
            <a:r>
              <a:rPr lang="en-US" sz="2000" dirty="0">
                <a:solidFill>
                  <a:schemeClr val="tx1"/>
                </a:solidFill>
              </a:rPr>
              <a:t> </a:t>
            </a:r>
            <a:r>
              <a:rPr lang="en-US" sz="2000" dirty="0" err="1">
                <a:solidFill>
                  <a:schemeClr val="tx1"/>
                </a:solidFill>
              </a:rPr>
              <a:t>ogʻdiriladi</a:t>
            </a:r>
            <a:r>
              <a:rPr lang="en-US" sz="2000" dirty="0">
                <a:solidFill>
                  <a:schemeClr val="tx1"/>
                </a:solidFill>
              </a:rPr>
              <a:t>.</a:t>
            </a:r>
            <a:endParaRPr lang="ru-RU" sz="2000" dirty="0">
              <a:solidFill>
                <a:schemeClr val="tx1"/>
              </a:solidFill>
            </a:endParaRPr>
          </a:p>
        </p:txBody>
      </p:sp>
      <p:sp>
        <p:nvSpPr>
          <p:cNvPr id="4" name="10-конечная звезда 3">
            <a:extLst>
              <a:ext uri="{FF2B5EF4-FFF2-40B4-BE49-F238E27FC236}">
                <a16:creationId xmlns:a16="http://schemas.microsoft.com/office/drawing/2014/main" id="{3E7D1390-DD52-49B7-9DA8-7F40C9D92A0B}"/>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32</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3096168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7036" r="3447" b="3849"/>
          <a:stretch/>
        </p:blipFill>
        <p:spPr bwMode="auto">
          <a:xfrm>
            <a:off x="161764" y="332656"/>
            <a:ext cx="8820472" cy="5985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a:extLst>
              <a:ext uri="{FF2B5EF4-FFF2-40B4-BE49-F238E27FC236}">
                <a16:creationId xmlns:a16="http://schemas.microsoft.com/office/drawing/2014/main" id="{51470C5E-0748-4AE4-A95B-07F7BEAB9FEF}"/>
              </a:ext>
            </a:extLst>
          </p:cNvPr>
          <p:cNvSpPr/>
          <p:nvPr/>
        </p:nvSpPr>
        <p:spPr>
          <a:xfrm>
            <a:off x="638690" y="6309320"/>
            <a:ext cx="7866620" cy="461665"/>
          </a:xfrm>
          <a:prstGeom prst="rect">
            <a:avLst/>
          </a:prstGeom>
        </p:spPr>
        <p:txBody>
          <a:bodyPr wrap="square">
            <a:spAutoFit/>
          </a:bodyPr>
          <a:lstStyle/>
          <a:p>
            <a:r>
              <a:rPr lang="en-US" sz="1200" dirty="0"/>
              <a:t>Fig. 12. “Mass spectrometry process diagram” prompt, Khan Academy, Kastatic.org, 2019</a:t>
            </a:r>
            <a:endParaRPr lang="ru-RU" sz="1200" dirty="0"/>
          </a:p>
          <a:p>
            <a:r>
              <a:rPr lang="uz-Cyrl-UZ" sz="1200" dirty="0"/>
              <a:t> </a:t>
            </a:r>
            <a:r>
              <a:rPr lang="en-US" sz="1200" dirty="0"/>
              <a:t>https://cdn.kastatic.org/ka-perseus-images/604c57d7bba12058eac9e4b7bcdb5f7c16980d08.png</a:t>
            </a:r>
            <a:endParaRPr lang="ru-RU" sz="1200" dirty="0"/>
          </a:p>
        </p:txBody>
      </p:sp>
      <p:sp>
        <p:nvSpPr>
          <p:cNvPr id="4" name="10-конечная звезда 3">
            <a:extLst>
              <a:ext uri="{FF2B5EF4-FFF2-40B4-BE49-F238E27FC236}">
                <a16:creationId xmlns:a16="http://schemas.microsoft.com/office/drawing/2014/main" id="{293DAEA7-DC8C-46B6-8CF7-C060A1694F7B}"/>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uz-Cyrl-UZ" sz="2000" dirty="0">
                <a:solidFill>
                  <a:schemeClr val="tx1"/>
                </a:solidFill>
                <a:latin typeface="Palatino Linotype" panose="02040502050505030304" pitchFamily="18" charset="0"/>
              </a:rPr>
              <a:t>3</a:t>
            </a:r>
            <a:r>
              <a:rPr lang="en-US" sz="2000" dirty="0">
                <a:solidFill>
                  <a:schemeClr val="tx1"/>
                </a:solidFill>
                <a:latin typeface="Palatino Linotype" panose="02040502050505030304" pitchFamily="18" charset="0"/>
              </a:rPr>
              <a:t>3</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1489867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107503" y="72792"/>
            <a:ext cx="8784976" cy="12679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rPr>
              <a:t>	Mass-</a:t>
            </a:r>
            <a:r>
              <a:rPr lang="en-US" sz="2000" dirty="0" err="1">
                <a:solidFill>
                  <a:schemeClr val="tx1"/>
                </a:solidFill>
              </a:rPr>
              <a:t>spektrometriya</a:t>
            </a:r>
            <a:r>
              <a:rPr lang="en-US" sz="2000" dirty="0">
                <a:solidFill>
                  <a:schemeClr val="tx1"/>
                </a:solidFill>
              </a:rPr>
              <a:t> </a:t>
            </a:r>
            <a:r>
              <a:rPr lang="en-US" sz="2000" dirty="0" err="1">
                <a:solidFill>
                  <a:schemeClr val="tx1"/>
                </a:solidFill>
              </a:rPr>
              <a:t>atomlar</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molekulalarni</a:t>
            </a:r>
            <a:r>
              <a:rPr lang="en-US" sz="2000" dirty="0">
                <a:solidFill>
                  <a:schemeClr val="tx1"/>
                </a:solidFill>
              </a:rPr>
              <a:t> </a:t>
            </a:r>
            <a:r>
              <a:rPr lang="en-US" sz="2000" dirty="0" err="1">
                <a:solidFill>
                  <a:schemeClr val="tx1"/>
                </a:solidFill>
              </a:rPr>
              <a:t>yuqori</a:t>
            </a:r>
            <a:r>
              <a:rPr lang="en-US" sz="2000" dirty="0">
                <a:solidFill>
                  <a:schemeClr val="tx1"/>
                </a:solidFill>
              </a:rPr>
              <a:t> </a:t>
            </a:r>
            <a:r>
              <a:rPr lang="en-US" sz="2000" dirty="0" err="1">
                <a:solidFill>
                  <a:schemeClr val="tx1"/>
                </a:solidFill>
              </a:rPr>
              <a:t>energiyali</a:t>
            </a:r>
            <a:r>
              <a:rPr lang="en-US" sz="2000" dirty="0">
                <a:solidFill>
                  <a:schemeClr val="tx1"/>
                </a:solidFill>
              </a:rPr>
              <a:t> </a:t>
            </a:r>
            <a:r>
              <a:rPr lang="en-US" sz="2000" dirty="0" err="1">
                <a:solidFill>
                  <a:schemeClr val="tx1"/>
                </a:solidFill>
              </a:rPr>
              <a:t>elektronlar</a:t>
            </a:r>
            <a:r>
              <a:rPr lang="en-US" sz="2000" dirty="0">
                <a:solidFill>
                  <a:schemeClr val="tx1"/>
                </a:solidFill>
              </a:rPr>
              <a:t> </a:t>
            </a:r>
            <a:r>
              <a:rPr lang="en-US" sz="2000" dirty="0" err="1">
                <a:solidFill>
                  <a:schemeClr val="tx1"/>
                </a:solidFill>
              </a:rPr>
              <a:t>oqimi</a:t>
            </a:r>
            <a:r>
              <a:rPr lang="en-US" sz="2000" dirty="0">
                <a:solidFill>
                  <a:schemeClr val="tx1"/>
                </a:solidFill>
              </a:rPr>
              <a:t> </a:t>
            </a:r>
            <a:r>
              <a:rPr lang="en-US" sz="2000" dirty="0" err="1">
                <a:solidFill>
                  <a:schemeClr val="tx1"/>
                </a:solidFill>
              </a:rPr>
              <a:t>bilan</a:t>
            </a:r>
            <a:r>
              <a:rPr lang="en-US" sz="2000" dirty="0">
                <a:solidFill>
                  <a:schemeClr val="tx1"/>
                </a:solidFill>
              </a:rPr>
              <a:t> </a:t>
            </a:r>
            <a:r>
              <a:rPr lang="en-US" sz="2000" dirty="0" err="1">
                <a:solidFill>
                  <a:schemeClr val="tx1"/>
                </a:solidFill>
              </a:rPr>
              <a:t>ionlarga</a:t>
            </a:r>
            <a:r>
              <a:rPr lang="en-US" sz="2000" dirty="0">
                <a:solidFill>
                  <a:schemeClr val="tx1"/>
                </a:solidFill>
              </a:rPr>
              <a:t> </a:t>
            </a:r>
            <a:r>
              <a:rPr lang="en-US" sz="2000" dirty="0" err="1">
                <a:solidFill>
                  <a:schemeClr val="tx1"/>
                </a:solidFill>
              </a:rPr>
              <a:t>aylantiradi</a:t>
            </a:r>
            <a:r>
              <a:rPr lang="en-US" sz="2000" dirty="0">
                <a:solidFill>
                  <a:schemeClr val="tx1"/>
                </a:solidFill>
              </a:rPr>
              <a:t>, </a:t>
            </a:r>
            <a:r>
              <a:rPr lang="en-US" sz="2000" dirty="0" err="1">
                <a:solidFill>
                  <a:schemeClr val="tx1"/>
                </a:solidFill>
              </a:rPr>
              <a:t>soʻng</a:t>
            </a:r>
            <a:r>
              <a:rPr lang="en-US" sz="2000" dirty="0">
                <a:solidFill>
                  <a:schemeClr val="tx1"/>
                </a:solidFill>
              </a:rPr>
              <a:t> </a:t>
            </a:r>
            <a:r>
              <a:rPr lang="en-US" sz="2000" dirty="0" err="1">
                <a:solidFill>
                  <a:schemeClr val="tx1"/>
                </a:solidFill>
              </a:rPr>
              <a:t>bu</a:t>
            </a:r>
            <a:r>
              <a:rPr lang="en-US" sz="2000" dirty="0">
                <a:solidFill>
                  <a:schemeClr val="tx1"/>
                </a:solidFill>
              </a:rPr>
              <a:t> </a:t>
            </a:r>
            <a:r>
              <a:rPr lang="en-US" sz="2000" dirty="0" err="1">
                <a:solidFill>
                  <a:schemeClr val="tx1"/>
                </a:solidFill>
              </a:rPr>
              <a:t>ionlar</a:t>
            </a:r>
            <a:r>
              <a:rPr lang="en-US" sz="2000" dirty="0">
                <a:solidFill>
                  <a:schemeClr val="tx1"/>
                </a:solidFill>
              </a:rPr>
              <a:t> </a:t>
            </a:r>
            <a:r>
              <a:rPr lang="en-US" sz="2000" b="1" i="1" dirty="0">
                <a:solidFill>
                  <a:srgbClr val="FF0000"/>
                </a:solidFill>
              </a:rPr>
              <a:t>m/z</a:t>
            </a:r>
            <a:r>
              <a:rPr lang="en-US" sz="2000" dirty="0">
                <a:solidFill>
                  <a:schemeClr val="tx1"/>
                </a:solidFill>
              </a:rPr>
              <a:t> </a:t>
            </a:r>
            <a:r>
              <a:rPr lang="en-US" sz="2000" dirty="0" err="1">
                <a:solidFill>
                  <a:schemeClr val="tx1"/>
                </a:solidFill>
              </a:rPr>
              <a:t>nisbatlariga</a:t>
            </a:r>
            <a:r>
              <a:rPr lang="en-US" sz="2000" dirty="0">
                <a:solidFill>
                  <a:schemeClr val="tx1"/>
                </a:solidFill>
              </a:rPr>
              <a:t> </a:t>
            </a:r>
            <a:r>
              <a:rPr lang="en-US" sz="2000" dirty="0" err="1">
                <a:solidFill>
                  <a:schemeClr val="tx1"/>
                </a:solidFill>
              </a:rPr>
              <a:t>koʻra</a:t>
            </a:r>
            <a:r>
              <a:rPr lang="en-US" sz="2000" dirty="0">
                <a:solidFill>
                  <a:schemeClr val="tx1"/>
                </a:solidFill>
              </a:rPr>
              <a:t> </a:t>
            </a:r>
            <a:r>
              <a:rPr lang="en-US" sz="2000" dirty="0" err="1">
                <a:solidFill>
                  <a:schemeClr val="tx1"/>
                </a:solidFill>
              </a:rPr>
              <a:t>magnit</a:t>
            </a:r>
            <a:r>
              <a:rPr lang="en-US" sz="2000" dirty="0">
                <a:solidFill>
                  <a:schemeClr val="tx1"/>
                </a:solidFill>
              </a:rPr>
              <a:t> </a:t>
            </a:r>
            <a:r>
              <a:rPr lang="en-US" sz="2000" dirty="0" err="1">
                <a:solidFill>
                  <a:schemeClr val="tx1"/>
                </a:solidFill>
              </a:rPr>
              <a:t>maydonda</a:t>
            </a:r>
            <a:r>
              <a:rPr lang="en-US" sz="2000" dirty="0">
                <a:solidFill>
                  <a:schemeClr val="tx1"/>
                </a:solidFill>
              </a:rPr>
              <a:t> </a:t>
            </a:r>
            <a:r>
              <a:rPr lang="en-US" sz="2000" dirty="0" err="1">
                <a:solidFill>
                  <a:schemeClr val="tx1"/>
                </a:solidFill>
              </a:rPr>
              <a:t>oʻz</a:t>
            </a:r>
            <a:r>
              <a:rPr lang="en-US" sz="2000" dirty="0">
                <a:solidFill>
                  <a:schemeClr val="tx1"/>
                </a:solidFill>
              </a:rPr>
              <a:t> </a:t>
            </a:r>
            <a:r>
              <a:rPr lang="en-US" sz="2000" dirty="0" err="1">
                <a:solidFill>
                  <a:schemeClr val="tx1"/>
                </a:solidFill>
              </a:rPr>
              <a:t>yoʻnalishini</a:t>
            </a:r>
            <a:r>
              <a:rPr lang="en-US" sz="2000" dirty="0">
                <a:solidFill>
                  <a:schemeClr val="tx1"/>
                </a:solidFill>
              </a:rPr>
              <a:t> </a:t>
            </a:r>
            <a:r>
              <a:rPr lang="en-US" sz="2000" dirty="0" err="1">
                <a:solidFill>
                  <a:schemeClr val="tx1"/>
                </a:solidFill>
              </a:rPr>
              <a:t>oʻzgartirib</a:t>
            </a:r>
            <a:r>
              <a:rPr lang="en-US" sz="2000" dirty="0">
                <a:solidFill>
                  <a:schemeClr val="tx1"/>
                </a:solidFill>
              </a:rPr>
              <a:t>, </a:t>
            </a:r>
            <a:r>
              <a:rPr lang="en-US" sz="2000" dirty="0" err="1">
                <a:solidFill>
                  <a:schemeClr val="tx1"/>
                </a:solidFill>
              </a:rPr>
              <a:t>ogʻishadi</a:t>
            </a:r>
            <a:r>
              <a:rPr lang="en-US" sz="2000" dirty="0">
                <a:solidFill>
                  <a:schemeClr val="tx1"/>
                </a:solidFill>
              </a:rPr>
              <a:t>.</a:t>
            </a:r>
          </a:p>
        </p:txBody>
      </p:sp>
      <p:sp>
        <p:nvSpPr>
          <p:cNvPr id="6" name="Скругленный прямоугольник 5"/>
          <p:cNvSpPr/>
          <p:nvPr/>
        </p:nvSpPr>
        <p:spPr>
          <a:xfrm>
            <a:off x="107503" y="1700808"/>
            <a:ext cx="8784976" cy="4536504"/>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100" dirty="0">
                <a:solidFill>
                  <a:schemeClr val="tx1"/>
                </a:solidFill>
              </a:rPr>
              <a:t>	</a:t>
            </a:r>
            <a:r>
              <a:rPr lang="en-US" sz="2100" dirty="0" err="1">
                <a:solidFill>
                  <a:schemeClr val="tx1"/>
                </a:solidFill>
              </a:rPr>
              <a:t>Ogʻadigan</a:t>
            </a:r>
            <a:r>
              <a:rPr lang="en-US" sz="2100" dirty="0">
                <a:solidFill>
                  <a:schemeClr val="tx1"/>
                </a:solidFill>
              </a:rPr>
              <a:t> </a:t>
            </a:r>
            <a:r>
              <a:rPr lang="en-US" sz="2100" dirty="0" err="1">
                <a:solidFill>
                  <a:schemeClr val="tx1"/>
                </a:solidFill>
              </a:rPr>
              <a:t>ionlarning</a:t>
            </a:r>
            <a:r>
              <a:rPr lang="en-US" sz="2100" dirty="0">
                <a:solidFill>
                  <a:schemeClr val="tx1"/>
                </a:solidFill>
              </a:rPr>
              <a:t> </a:t>
            </a:r>
            <a:r>
              <a:rPr lang="en-US" sz="2100" dirty="0" err="1">
                <a:solidFill>
                  <a:schemeClr val="tx1"/>
                </a:solidFill>
              </a:rPr>
              <a:t>miqdori</a:t>
            </a:r>
            <a:r>
              <a:rPr lang="en-US" sz="2100" dirty="0">
                <a:solidFill>
                  <a:schemeClr val="tx1"/>
                </a:solidFill>
              </a:rPr>
              <a:t>, </a:t>
            </a:r>
            <a:r>
              <a:rPr lang="en-US" sz="2100" i="1" dirty="0" err="1">
                <a:solidFill>
                  <a:schemeClr val="tx1"/>
                </a:solidFill>
              </a:rPr>
              <a:t>ularning</a:t>
            </a:r>
            <a:r>
              <a:rPr lang="en-US" sz="2100" i="1" dirty="0">
                <a:solidFill>
                  <a:schemeClr val="tx1"/>
                </a:solidFill>
              </a:rPr>
              <a:t> </a:t>
            </a:r>
            <a:r>
              <a:rPr lang="en-US" sz="2100" b="1" i="1" dirty="0" err="1">
                <a:solidFill>
                  <a:schemeClr val="tx1"/>
                </a:solidFill>
              </a:rPr>
              <a:t>massalarining</a:t>
            </a:r>
            <a:r>
              <a:rPr lang="en-US" sz="2100" b="1" i="1" dirty="0">
                <a:solidFill>
                  <a:schemeClr val="tx1"/>
                </a:solidFill>
              </a:rPr>
              <a:t> </a:t>
            </a:r>
            <a:r>
              <a:rPr lang="en-US" sz="2100" b="1" i="1" dirty="0" err="1">
                <a:solidFill>
                  <a:schemeClr val="tx1"/>
                </a:solidFill>
              </a:rPr>
              <a:t>zaryadlariga</a:t>
            </a:r>
            <a:r>
              <a:rPr lang="en-US" sz="2100" b="1" i="1" dirty="0">
                <a:solidFill>
                  <a:schemeClr val="tx1"/>
                </a:solidFill>
              </a:rPr>
              <a:t> </a:t>
            </a:r>
            <a:r>
              <a:rPr lang="en-US" sz="2100" b="1" i="1" dirty="0" err="1">
                <a:solidFill>
                  <a:schemeClr val="tx1"/>
                </a:solidFill>
              </a:rPr>
              <a:t>boʻlgan</a:t>
            </a:r>
            <a:r>
              <a:rPr lang="en-US" sz="2100" b="1" i="1" dirty="0">
                <a:solidFill>
                  <a:schemeClr val="tx1"/>
                </a:solidFill>
              </a:rPr>
              <a:t> </a:t>
            </a:r>
            <a:r>
              <a:rPr lang="en-US" sz="2100" b="1" i="1" dirty="0" err="1">
                <a:solidFill>
                  <a:schemeClr val="tx1"/>
                </a:solidFill>
              </a:rPr>
              <a:t>nisbatiga</a:t>
            </a:r>
            <a:r>
              <a:rPr lang="en-US" sz="2100" i="1" dirty="0">
                <a:solidFill>
                  <a:schemeClr val="tx1"/>
                </a:solidFill>
              </a:rPr>
              <a:t>, </a:t>
            </a:r>
            <a:r>
              <a:rPr lang="en-US" sz="2100" i="1" dirty="0" err="1">
                <a:solidFill>
                  <a:schemeClr val="tx1"/>
                </a:solidFill>
              </a:rPr>
              <a:t>yaʼni</a:t>
            </a:r>
            <a:r>
              <a:rPr lang="en-US" sz="2100" i="1" dirty="0">
                <a:solidFill>
                  <a:schemeClr val="tx1"/>
                </a:solidFill>
              </a:rPr>
              <a:t> </a:t>
            </a:r>
            <a:r>
              <a:rPr lang="en-US" sz="2100" b="1" i="1" dirty="0">
                <a:solidFill>
                  <a:srgbClr val="C00000"/>
                </a:solidFill>
              </a:rPr>
              <a:t>m/z </a:t>
            </a:r>
            <a:r>
              <a:rPr lang="en-US" sz="2100" i="1" dirty="0" err="1">
                <a:solidFill>
                  <a:schemeClr val="tx1"/>
                </a:solidFill>
              </a:rPr>
              <a:t>ga</a:t>
            </a:r>
            <a:r>
              <a:rPr lang="en-US" sz="2100" i="1" dirty="0">
                <a:solidFill>
                  <a:schemeClr val="tx1"/>
                </a:solidFill>
              </a:rPr>
              <a:t> </a:t>
            </a:r>
            <a:r>
              <a:rPr lang="en-US" sz="2100" i="1" dirty="0" err="1">
                <a:solidFill>
                  <a:schemeClr val="tx1"/>
                </a:solidFill>
              </a:rPr>
              <a:t>teskari</a:t>
            </a:r>
            <a:r>
              <a:rPr lang="en-US" sz="2100" i="1" dirty="0">
                <a:solidFill>
                  <a:schemeClr val="tx1"/>
                </a:solidFill>
              </a:rPr>
              <a:t> </a:t>
            </a:r>
            <a:r>
              <a:rPr lang="en-US" sz="2100" i="1" dirty="0" err="1">
                <a:solidFill>
                  <a:schemeClr val="tx1"/>
                </a:solidFill>
              </a:rPr>
              <a:t>proporsional</a:t>
            </a:r>
            <a:r>
              <a:rPr lang="en-US" sz="2100" i="1" dirty="0">
                <a:solidFill>
                  <a:schemeClr val="tx1"/>
                </a:solidFill>
              </a:rPr>
              <a:t>, </a:t>
            </a:r>
            <a:r>
              <a:rPr lang="en-US" sz="2100" i="1" dirty="0" err="1">
                <a:solidFill>
                  <a:schemeClr val="tx1"/>
                </a:solidFill>
              </a:rPr>
              <a:t>bu</a:t>
            </a:r>
            <a:r>
              <a:rPr lang="en-US" sz="2100" i="1" dirty="0">
                <a:solidFill>
                  <a:schemeClr val="tx1"/>
                </a:solidFill>
              </a:rPr>
              <a:t> </a:t>
            </a:r>
            <a:r>
              <a:rPr lang="en-US" sz="2100" i="1" dirty="0" err="1">
                <a:solidFill>
                  <a:schemeClr val="tx1"/>
                </a:solidFill>
              </a:rPr>
              <a:t>yerda</a:t>
            </a:r>
            <a:r>
              <a:rPr lang="en-US" sz="2100" b="1" i="1" dirty="0">
                <a:solidFill>
                  <a:srgbClr val="C00000"/>
                </a:solidFill>
              </a:rPr>
              <a:t>  m</a:t>
            </a:r>
            <a:r>
              <a:rPr lang="en-US" sz="2100" dirty="0">
                <a:solidFill>
                  <a:schemeClr val="tx1"/>
                </a:solidFill>
              </a:rPr>
              <a:t> ion </a:t>
            </a:r>
            <a:r>
              <a:rPr lang="en-US" sz="2100" dirty="0" err="1">
                <a:solidFill>
                  <a:schemeClr val="tx1"/>
                </a:solidFill>
              </a:rPr>
              <a:t>massasi</a:t>
            </a:r>
            <a:r>
              <a:rPr lang="en-US" sz="2100" dirty="0">
                <a:solidFill>
                  <a:schemeClr val="tx1"/>
                </a:solidFill>
              </a:rPr>
              <a:t>, </a:t>
            </a:r>
            <a:r>
              <a:rPr lang="en-US" sz="2100" b="1" i="1" dirty="0">
                <a:solidFill>
                  <a:srgbClr val="C00000"/>
                </a:solidFill>
              </a:rPr>
              <a:t>z </a:t>
            </a:r>
            <a:r>
              <a:rPr lang="en-US" sz="2100" dirty="0" err="1">
                <a:solidFill>
                  <a:schemeClr val="tx1"/>
                </a:solidFill>
              </a:rPr>
              <a:t>esa</a:t>
            </a:r>
            <a:r>
              <a:rPr lang="en-US" sz="2100" dirty="0">
                <a:solidFill>
                  <a:schemeClr val="tx1"/>
                </a:solidFill>
              </a:rPr>
              <a:t> </a:t>
            </a:r>
            <a:r>
              <a:rPr lang="en-US" sz="2100" dirty="0" err="1">
                <a:solidFill>
                  <a:schemeClr val="tx1"/>
                </a:solidFill>
              </a:rPr>
              <a:t>zaryadi</a:t>
            </a:r>
            <a:r>
              <a:rPr lang="en-US" sz="2100" dirty="0">
                <a:solidFill>
                  <a:schemeClr val="tx1"/>
                </a:solidFill>
              </a:rPr>
              <a:t>. </a:t>
            </a:r>
            <a:r>
              <a:rPr lang="en-US" sz="2100" dirty="0" err="1">
                <a:solidFill>
                  <a:schemeClr val="tx1"/>
                </a:solidFill>
              </a:rPr>
              <a:t>Ionlar</a:t>
            </a:r>
            <a:r>
              <a:rPr lang="en-US" sz="2100" dirty="0">
                <a:solidFill>
                  <a:schemeClr val="tx1"/>
                </a:solidFill>
              </a:rPr>
              <a:t> </a:t>
            </a:r>
            <a:r>
              <a:rPr lang="en-US" sz="2100" dirty="0" err="1">
                <a:solidFill>
                  <a:schemeClr val="tx1"/>
                </a:solidFill>
              </a:rPr>
              <a:t>magnit</a:t>
            </a:r>
            <a:r>
              <a:rPr lang="en-US" sz="2100" dirty="0">
                <a:solidFill>
                  <a:schemeClr val="tx1"/>
                </a:solidFill>
              </a:rPr>
              <a:t> </a:t>
            </a:r>
            <a:r>
              <a:rPr lang="en-US" sz="2100" dirty="0" err="1">
                <a:solidFill>
                  <a:schemeClr val="tx1"/>
                </a:solidFill>
              </a:rPr>
              <a:t>maydonda</a:t>
            </a:r>
            <a:r>
              <a:rPr lang="en-US" sz="2100" dirty="0">
                <a:solidFill>
                  <a:schemeClr val="tx1"/>
                </a:solidFill>
              </a:rPr>
              <a:t> </a:t>
            </a:r>
            <a:r>
              <a:rPr lang="en-US" sz="2100" dirty="0" err="1">
                <a:solidFill>
                  <a:schemeClr val="tx1"/>
                </a:solidFill>
              </a:rPr>
              <a:t>ogʻib</a:t>
            </a:r>
            <a:r>
              <a:rPr lang="en-US" sz="2100" dirty="0">
                <a:solidFill>
                  <a:schemeClr val="tx1"/>
                </a:solidFill>
              </a:rPr>
              <a:t> </a:t>
            </a:r>
            <a:r>
              <a:rPr lang="en-US" sz="2100" dirty="0" err="1">
                <a:solidFill>
                  <a:schemeClr val="tx1"/>
                </a:solidFill>
              </a:rPr>
              <a:t>oʻtib</a:t>
            </a:r>
            <a:r>
              <a:rPr lang="en-US" sz="2100" dirty="0">
                <a:solidFill>
                  <a:schemeClr val="tx1"/>
                </a:solidFill>
              </a:rPr>
              <a:t>, mass-</a:t>
            </a:r>
            <a:r>
              <a:rPr lang="en-US" sz="2100" dirty="0" err="1">
                <a:solidFill>
                  <a:schemeClr val="tx1"/>
                </a:solidFill>
              </a:rPr>
              <a:t>spektrometr</a:t>
            </a:r>
            <a:r>
              <a:rPr lang="en-US" sz="2100" dirty="0">
                <a:solidFill>
                  <a:schemeClr val="tx1"/>
                </a:solidFill>
              </a:rPr>
              <a:t> </a:t>
            </a:r>
            <a:r>
              <a:rPr lang="en-US" sz="2100" dirty="0" err="1">
                <a:solidFill>
                  <a:schemeClr val="tx1"/>
                </a:solidFill>
              </a:rPr>
              <a:t>detektoriga</a:t>
            </a:r>
            <a:r>
              <a:rPr lang="en-US" sz="2100" dirty="0">
                <a:solidFill>
                  <a:schemeClr val="tx1"/>
                </a:solidFill>
              </a:rPr>
              <a:t> </a:t>
            </a:r>
            <a:r>
              <a:rPr lang="en-US" sz="2100" dirty="0" err="1">
                <a:solidFill>
                  <a:schemeClr val="tx1"/>
                </a:solidFill>
              </a:rPr>
              <a:t>yetib</a:t>
            </a:r>
            <a:r>
              <a:rPr lang="en-US" sz="2100" dirty="0">
                <a:solidFill>
                  <a:schemeClr val="tx1"/>
                </a:solidFill>
              </a:rPr>
              <a:t> </a:t>
            </a:r>
            <a:r>
              <a:rPr lang="en-US" sz="2100" dirty="0" err="1">
                <a:solidFill>
                  <a:schemeClr val="tx1"/>
                </a:solidFill>
              </a:rPr>
              <a:t>borishadi</a:t>
            </a:r>
            <a:r>
              <a:rPr lang="en-US" sz="2100" dirty="0">
                <a:solidFill>
                  <a:schemeClr val="tx1"/>
                </a:solidFill>
              </a:rPr>
              <a:t>, </a:t>
            </a:r>
            <a:r>
              <a:rPr lang="en-US" sz="2100" dirty="0" err="1">
                <a:solidFill>
                  <a:schemeClr val="tx1"/>
                </a:solidFill>
              </a:rPr>
              <a:t>detektorda</a:t>
            </a:r>
            <a:r>
              <a:rPr lang="en-US" sz="2100" dirty="0">
                <a:solidFill>
                  <a:schemeClr val="tx1"/>
                </a:solidFill>
              </a:rPr>
              <a:t> </a:t>
            </a:r>
            <a:r>
              <a:rPr lang="en-US" sz="2100" dirty="0" err="1">
                <a:solidFill>
                  <a:schemeClr val="tx1"/>
                </a:solidFill>
              </a:rPr>
              <a:t>esa</a:t>
            </a:r>
            <a:r>
              <a:rPr lang="en-US" sz="2100" dirty="0">
                <a:solidFill>
                  <a:schemeClr val="tx1"/>
                </a:solidFill>
              </a:rPr>
              <a:t> </a:t>
            </a:r>
            <a:r>
              <a:rPr lang="en-US" sz="2100" dirty="0" err="1">
                <a:solidFill>
                  <a:schemeClr val="tx1"/>
                </a:solidFill>
              </a:rPr>
              <a:t>ikkita</a:t>
            </a:r>
            <a:r>
              <a:rPr lang="en-US" sz="2100" dirty="0">
                <a:solidFill>
                  <a:schemeClr val="tx1"/>
                </a:solidFill>
              </a:rPr>
              <a:t> </a:t>
            </a:r>
            <a:r>
              <a:rPr lang="en-US" sz="2100" dirty="0" err="1">
                <a:solidFill>
                  <a:schemeClr val="tx1"/>
                </a:solidFill>
              </a:rPr>
              <a:t>narsa</a:t>
            </a:r>
            <a:r>
              <a:rPr lang="en-US" sz="2100" dirty="0">
                <a:solidFill>
                  <a:schemeClr val="tx1"/>
                </a:solidFill>
              </a:rPr>
              <a:t> </a:t>
            </a:r>
            <a:r>
              <a:rPr lang="en-US" sz="2100" dirty="0" err="1">
                <a:solidFill>
                  <a:schemeClr val="tx1"/>
                </a:solidFill>
              </a:rPr>
              <a:t>oʻlchanadi</a:t>
            </a:r>
            <a:r>
              <a:rPr lang="en-US" sz="2100" dirty="0">
                <a:solidFill>
                  <a:schemeClr val="tx1"/>
                </a:solidFill>
              </a:rPr>
              <a:t>: </a:t>
            </a:r>
          </a:p>
          <a:p>
            <a:pPr marL="457200" indent="-457200" algn="just">
              <a:buAutoNum type="arabicParenBoth"/>
            </a:pPr>
            <a:r>
              <a:rPr lang="en-US" sz="2100" dirty="0" err="1">
                <a:solidFill>
                  <a:schemeClr val="tx1"/>
                </a:solidFill>
              </a:rPr>
              <a:t>har</a:t>
            </a:r>
            <a:r>
              <a:rPr lang="en-US" sz="2100" dirty="0">
                <a:solidFill>
                  <a:schemeClr val="tx1"/>
                </a:solidFill>
              </a:rPr>
              <a:t> </a:t>
            </a:r>
            <a:r>
              <a:rPr lang="en-US" sz="2100" dirty="0" err="1">
                <a:solidFill>
                  <a:schemeClr val="tx1"/>
                </a:solidFill>
              </a:rPr>
              <a:t>bir</a:t>
            </a:r>
            <a:r>
              <a:rPr lang="en-US" sz="2100" dirty="0">
                <a:solidFill>
                  <a:schemeClr val="tx1"/>
                </a:solidFill>
              </a:rPr>
              <a:t> </a:t>
            </a:r>
            <a:r>
              <a:rPr lang="en-US" sz="2100" dirty="0" err="1">
                <a:solidFill>
                  <a:schemeClr val="tx1"/>
                </a:solidFill>
              </a:rPr>
              <a:t>ionning</a:t>
            </a:r>
            <a:r>
              <a:rPr lang="en-US" sz="2100" dirty="0">
                <a:solidFill>
                  <a:schemeClr val="tx1"/>
                </a:solidFill>
              </a:rPr>
              <a:t> </a:t>
            </a:r>
            <a:r>
              <a:rPr lang="en-US" sz="2100" b="1" i="1" dirty="0">
                <a:solidFill>
                  <a:srgbClr val="C00000"/>
                </a:solidFill>
              </a:rPr>
              <a:t>m/z</a:t>
            </a:r>
            <a:r>
              <a:rPr lang="en-US" sz="2100" dirty="0">
                <a:solidFill>
                  <a:schemeClr val="tx1"/>
                </a:solidFill>
              </a:rPr>
              <a:t> </a:t>
            </a:r>
            <a:r>
              <a:rPr lang="en-US" sz="2100" dirty="0" err="1">
                <a:solidFill>
                  <a:schemeClr val="tx1"/>
                </a:solidFill>
              </a:rPr>
              <a:t>nisbati</a:t>
            </a:r>
            <a:r>
              <a:rPr lang="en-US" sz="2100" dirty="0">
                <a:solidFill>
                  <a:schemeClr val="tx1"/>
                </a:solidFill>
              </a:rPr>
              <a:t> </a:t>
            </a:r>
          </a:p>
          <a:p>
            <a:pPr marL="457200" indent="-457200" algn="just">
              <a:buAutoNum type="arabicParenBoth"/>
            </a:pPr>
            <a:r>
              <a:rPr lang="en-US" sz="2100" b="1" i="1" dirty="0">
                <a:solidFill>
                  <a:srgbClr val="C00000"/>
                </a:solidFill>
              </a:rPr>
              <a:t>m/z</a:t>
            </a:r>
            <a:r>
              <a:rPr lang="en-US" sz="2100" dirty="0">
                <a:solidFill>
                  <a:schemeClr val="tx1"/>
                </a:solidFill>
              </a:rPr>
              <a:t>  </a:t>
            </a:r>
            <a:r>
              <a:rPr lang="en-US" sz="2100" dirty="0" err="1">
                <a:solidFill>
                  <a:schemeClr val="tx1"/>
                </a:solidFill>
              </a:rPr>
              <a:t>nisbat</a:t>
            </a:r>
            <a:r>
              <a:rPr lang="en-US" sz="2100" dirty="0">
                <a:solidFill>
                  <a:schemeClr val="tx1"/>
                </a:solidFill>
              </a:rPr>
              <a:t> </a:t>
            </a:r>
            <a:r>
              <a:rPr lang="en-US" sz="2100" dirty="0" err="1">
                <a:solidFill>
                  <a:schemeClr val="tx1"/>
                </a:solidFill>
              </a:rPr>
              <a:t>bilan</a:t>
            </a:r>
            <a:r>
              <a:rPr lang="en-US" sz="2100" dirty="0">
                <a:solidFill>
                  <a:schemeClr val="tx1"/>
                </a:solidFill>
              </a:rPr>
              <a:t> </a:t>
            </a:r>
            <a:r>
              <a:rPr lang="en-US" sz="2100" dirty="0" err="1">
                <a:solidFill>
                  <a:schemeClr val="tx1"/>
                </a:solidFill>
              </a:rPr>
              <a:t>qancha</a:t>
            </a:r>
            <a:r>
              <a:rPr lang="en-US" sz="2100" dirty="0">
                <a:solidFill>
                  <a:schemeClr val="tx1"/>
                </a:solidFill>
              </a:rPr>
              <a:t> ion </a:t>
            </a:r>
            <a:r>
              <a:rPr lang="en-US" sz="2100" dirty="0" err="1">
                <a:solidFill>
                  <a:schemeClr val="tx1"/>
                </a:solidFill>
              </a:rPr>
              <a:t>oqib</a:t>
            </a:r>
            <a:r>
              <a:rPr lang="en-US" sz="2100" dirty="0">
                <a:solidFill>
                  <a:schemeClr val="tx1"/>
                </a:solidFill>
              </a:rPr>
              <a:t> </a:t>
            </a:r>
            <a:r>
              <a:rPr lang="en-US" sz="2100" dirty="0" err="1">
                <a:solidFill>
                  <a:schemeClr val="tx1"/>
                </a:solidFill>
              </a:rPr>
              <a:t>oʻtayotgani</a:t>
            </a:r>
            <a:r>
              <a:rPr lang="en-US" sz="2100" dirty="0">
                <a:solidFill>
                  <a:schemeClr val="tx1"/>
                </a:solidFill>
              </a:rPr>
              <a:t>. </a:t>
            </a:r>
          </a:p>
          <a:p>
            <a:pPr algn="just"/>
            <a:r>
              <a:rPr lang="en-US" sz="2100" dirty="0">
                <a:solidFill>
                  <a:schemeClr val="tx1"/>
                </a:solidFill>
              </a:rPr>
              <a:t>	</a:t>
            </a:r>
            <a:r>
              <a:rPr lang="en-US" sz="2100" dirty="0" err="1">
                <a:solidFill>
                  <a:schemeClr val="tx1"/>
                </a:solidFill>
              </a:rPr>
              <a:t>Namunada</a:t>
            </a:r>
            <a:r>
              <a:rPr lang="en-US" sz="2100" dirty="0">
                <a:solidFill>
                  <a:schemeClr val="tx1"/>
                </a:solidFill>
              </a:rPr>
              <a:t> </a:t>
            </a:r>
            <a:r>
              <a:rPr lang="en-US" sz="2100" dirty="0" err="1">
                <a:solidFill>
                  <a:schemeClr val="tx1"/>
                </a:solidFill>
              </a:rPr>
              <a:t>muayyan</a:t>
            </a:r>
            <a:r>
              <a:rPr lang="en-US" sz="2100" dirty="0">
                <a:solidFill>
                  <a:schemeClr val="tx1"/>
                </a:solidFill>
              </a:rPr>
              <a:t> </a:t>
            </a:r>
            <a:r>
              <a:rPr lang="en-US" sz="2100" dirty="0" err="1">
                <a:solidFill>
                  <a:schemeClr val="tx1"/>
                </a:solidFill>
              </a:rPr>
              <a:t>ionning</a:t>
            </a:r>
            <a:r>
              <a:rPr lang="en-US" sz="2100" dirty="0">
                <a:solidFill>
                  <a:schemeClr val="tx1"/>
                </a:solidFill>
              </a:rPr>
              <a:t> </a:t>
            </a:r>
            <a:r>
              <a:rPr lang="en-US" sz="2100" dirty="0" err="1">
                <a:solidFill>
                  <a:schemeClr val="tx1"/>
                </a:solidFill>
              </a:rPr>
              <a:t>nisbiy</a:t>
            </a:r>
            <a:r>
              <a:rPr lang="en-US" sz="2100" dirty="0">
                <a:solidFill>
                  <a:schemeClr val="tx1"/>
                </a:solidFill>
              </a:rPr>
              <a:t> </a:t>
            </a:r>
            <a:r>
              <a:rPr lang="en-US" sz="2100" dirty="0" err="1">
                <a:solidFill>
                  <a:schemeClr val="tx1"/>
                </a:solidFill>
              </a:rPr>
              <a:t>miqdorini</a:t>
            </a:r>
            <a:r>
              <a:rPr lang="en-US" sz="2100" dirty="0">
                <a:solidFill>
                  <a:schemeClr val="tx1"/>
                </a:solidFill>
              </a:rPr>
              <a:t> </a:t>
            </a:r>
            <a:r>
              <a:rPr lang="en-US" sz="2100" dirty="0" err="1">
                <a:solidFill>
                  <a:schemeClr val="tx1"/>
                </a:solidFill>
              </a:rPr>
              <a:t>topish</a:t>
            </a:r>
            <a:r>
              <a:rPr lang="en-US" sz="2100" dirty="0">
                <a:solidFill>
                  <a:schemeClr val="tx1"/>
                </a:solidFill>
              </a:rPr>
              <a:t> </a:t>
            </a:r>
            <a:r>
              <a:rPr lang="en-US" sz="2100" dirty="0" err="1">
                <a:solidFill>
                  <a:schemeClr val="tx1"/>
                </a:solidFill>
              </a:rPr>
              <a:t>uchun</a:t>
            </a:r>
            <a:r>
              <a:rPr lang="en-US" sz="2100" dirty="0">
                <a:solidFill>
                  <a:schemeClr val="tx1"/>
                </a:solidFill>
              </a:rPr>
              <a:t> </a:t>
            </a:r>
            <a:r>
              <a:rPr lang="en-US" sz="2100" dirty="0" err="1">
                <a:solidFill>
                  <a:schemeClr val="tx1"/>
                </a:solidFill>
              </a:rPr>
              <a:t>muayyan</a:t>
            </a:r>
            <a:r>
              <a:rPr lang="en-US" sz="2100" dirty="0">
                <a:solidFill>
                  <a:schemeClr val="tx1"/>
                </a:solidFill>
              </a:rPr>
              <a:t> </a:t>
            </a:r>
            <a:r>
              <a:rPr lang="en-US" sz="2100" b="1" i="1" dirty="0">
                <a:solidFill>
                  <a:srgbClr val="C00000"/>
                </a:solidFill>
              </a:rPr>
              <a:t>m/z </a:t>
            </a:r>
            <a:r>
              <a:rPr lang="en-US" sz="2100" dirty="0" err="1">
                <a:solidFill>
                  <a:schemeClr val="tx1"/>
                </a:solidFill>
              </a:rPr>
              <a:t>nisbatga</a:t>
            </a:r>
            <a:r>
              <a:rPr lang="en-US" sz="2100" dirty="0">
                <a:solidFill>
                  <a:schemeClr val="tx1"/>
                </a:solidFill>
              </a:rPr>
              <a:t> </a:t>
            </a:r>
            <a:r>
              <a:rPr lang="en-US" sz="2100" dirty="0" err="1">
                <a:solidFill>
                  <a:schemeClr val="tx1"/>
                </a:solidFill>
              </a:rPr>
              <a:t>ega</a:t>
            </a:r>
            <a:r>
              <a:rPr lang="en-US" sz="2100" dirty="0">
                <a:solidFill>
                  <a:schemeClr val="tx1"/>
                </a:solidFill>
              </a:rPr>
              <a:t> </a:t>
            </a:r>
            <a:r>
              <a:rPr lang="en-US" sz="2100" dirty="0" err="1">
                <a:solidFill>
                  <a:schemeClr val="tx1"/>
                </a:solidFill>
              </a:rPr>
              <a:t>boʻlgan</a:t>
            </a:r>
            <a:r>
              <a:rPr lang="en-US" sz="2100" dirty="0">
                <a:solidFill>
                  <a:schemeClr val="tx1"/>
                </a:solidFill>
              </a:rPr>
              <a:t> </a:t>
            </a:r>
            <a:r>
              <a:rPr lang="en-US" sz="2100" dirty="0" err="1">
                <a:solidFill>
                  <a:schemeClr val="tx1"/>
                </a:solidFill>
              </a:rPr>
              <a:t>ionlar</a:t>
            </a:r>
            <a:r>
              <a:rPr lang="en-US" sz="2100" dirty="0">
                <a:solidFill>
                  <a:schemeClr val="tx1"/>
                </a:solidFill>
              </a:rPr>
              <a:t> </a:t>
            </a:r>
            <a:r>
              <a:rPr lang="en-US" sz="2100" dirty="0" err="1">
                <a:solidFill>
                  <a:schemeClr val="tx1"/>
                </a:solidFill>
              </a:rPr>
              <a:t>sonini</a:t>
            </a:r>
            <a:r>
              <a:rPr lang="en-US" sz="2100" dirty="0">
                <a:solidFill>
                  <a:schemeClr val="tx1"/>
                </a:solidFill>
              </a:rPr>
              <a:t> </a:t>
            </a:r>
            <a:r>
              <a:rPr lang="en-US" sz="2100" dirty="0" err="1">
                <a:solidFill>
                  <a:schemeClr val="tx1"/>
                </a:solidFill>
              </a:rPr>
              <a:t>aniqlangan</a:t>
            </a:r>
            <a:r>
              <a:rPr lang="en-US" sz="2100" dirty="0">
                <a:solidFill>
                  <a:schemeClr val="tx1"/>
                </a:solidFill>
              </a:rPr>
              <a:t> </a:t>
            </a:r>
            <a:r>
              <a:rPr lang="en-US" sz="2100" dirty="0" err="1">
                <a:solidFill>
                  <a:schemeClr val="tx1"/>
                </a:solidFill>
              </a:rPr>
              <a:t>ionlarning</a:t>
            </a:r>
            <a:r>
              <a:rPr lang="en-US" sz="2100" dirty="0">
                <a:solidFill>
                  <a:schemeClr val="tx1"/>
                </a:solidFill>
              </a:rPr>
              <a:t> </a:t>
            </a:r>
            <a:r>
              <a:rPr lang="en-US" sz="2100" dirty="0" err="1">
                <a:solidFill>
                  <a:schemeClr val="tx1"/>
                </a:solidFill>
              </a:rPr>
              <a:t>umumiy</a:t>
            </a:r>
            <a:r>
              <a:rPr lang="en-US" sz="2100" dirty="0">
                <a:solidFill>
                  <a:schemeClr val="tx1"/>
                </a:solidFill>
              </a:rPr>
              <a:t> </a:t>
            </a:r>
            <a:r>
              <a:rPr lang="en-US" sz="2100" dirty="0" err="1">
                <a:solidFill>
                  <a:schemeClr val="tx1"/>
                </a:solidFill>
              </a:rPr>
              <a:t>soniga</a:t>
            </a:r>
            <a:r>
              <a:rPr lang="en-US" sz="2100" dirty="0">
                <a:solidFill>
                  <a:schemeClr val="tx1"/>
                </a:solidFill>
              </a:rPr>
              <a:t> </a:t>
            </a:r>
            <a:r>
              <a:rPr lang="en-US" sz="2100" dirty="0" err="1">
                <a:solidFill>
                  <a:schemeClr val="tx1"/>
                </a:solidFill>
              </a:rPr>
              <a:t>boʻlinadi</a:t>
            </a:r>
            <a:r>
              <a:rPr lang="en-US" sz="2100" dirty="0">
                <a:solidFill>
                  <a:schemeClr val="tx1"/>
                </a:solidFill>
              </a:rPr>
              <a:t>. </a:t>
            </a:r>
          </a:p>
          <a:p>
            <a:pPr algn="just"/>
            <a:r>
              <a:rPr lang="en-US" sz="2100" dirty="0">
                <a:solidFill>
                  <a:schemeClr val="tx1"/>
                </a:solidFill>
              </a:rPr>
              <a:t>	</a:t>
            </a:r>
            <a:r>
              <a:rPr lang="en-US" sz="2100" dirty="0" err="1">
                <a:solidFill>
                  <a:schemeClr val="tx1"/>
                </a:solidFill>
              </a:rPr>
              <a:t>Tajriba</a:t>
            </a:r>
            <a:r>
              <a:rPr lang="en-US" sz="2100" dirty="0">
                <a:solidFill>
                  <a:schemeClr val="tx1"/>
                </a:solidFill>
              </a:rPr>
              <a:t> </a:t>
            </a:r>
            <a:r>
              <a:rPr lang="en-US" sz="2100" dirty="0" err="1">
                <a:solidFill>
                  <a:schemeClr val="tx1"/>
                </a:solidFill>
              </a:rPr>
              <a:t>soʻngida</a:t>
            </a:r>
            <a:r>
              <a:rPr lang="en-US" sz="2100" dirty="0">
                <a:solidFill>
                  <a:schemeClr val="tx1"/>
                </a:solidFill>
              </a:rPr>
              <a:t> </a:t>
            </a:r>
            <a:r>
              <a:rPr lang="en-US" sz="2100" dirty="0" err="1">
                <a:solidFill>
                  <a:schemeClr val="tx1"/>
                </a:solidFill>
              </a:rPr>
              <a:t>asbob</a:t>
            </a:r>
            <a:r>
              <a:rPr lang="en-US" sz="2100" dirty="0">
                <a:solidFill>
                  <a:schemeClr val="tx1"/>
                </a:solidFill>
              </a:rPr>
              <a:t> </a:t>
            </a:r>
            <a:r>
              <a:rPr lang="en-US" sz="2100" dirty="0" err="1">
                <a:solidFill>
                  <a:schemeClr val="tx1"/>
                </a:solidFill>
              </a:rPr>
              <a:t>namuna</a:t>
            </a:r>
            <a:r>
              <a:rPr lang="en-US" sz="2100" dirty="0">
                <a:solidFill>
                  <a:schemeClr val="tx1"/>
                </a:solidFill>
              </a:rPr>
              <a:t> </a:t>
            </a:r>
            <a:r>
              <a:rPr lang="en-US" sz="2100" dirty="0" err="1">
                <a:solidFill>
                  <a:schemeClr val="tx1"/>
                </a:solidFill>
              </a:rPr>
              <a:t>uchun</a:t>
            </a:r>
            <a:r>
              <a:rPr lang="en-US" sz="2100" dirty="0">
                <a:solidFill>
                  <a:schemeClr val="tx1"/>
                </a:solidFill>
              </a:rPr>
              <a:t> </a:t>
            </a:r>
            <a:r>
              <a:rPr lang="en-US" sz="2100" b="1" i="1" dirty="0">
                <a:solidFill>
                  <a:schemeClr val="tx1"/>
                </a:solidFill>
              </a:rPr>
              <a:t>mass-</a:t>
            </a:r>
            <a:r>
              <a:rPr lang="en-US" sz="2100" b="1" i="1" dirty="0" err="1">
                <a:solidFill>
                  <a:schemeClr val="tx1"/>
                </a:solidFill>
              </a:rPr>
              <a:t>spektr</a:t>
            </a:r>
            <a:r>
              <a:rPr lang="en-US" sz="2100" dirty="0">
                <a:solidFill>
                  <a:schemeClr val="tx1"/>
                </a:solidFill>
              </a:rPr>
              <a:t> </a:t>
            </a:r>
            <a:r>
              <a:rPr lang="en-US" sz="2100" dirty="0" err="1">
                <a:solidFill>
                  <a:schemeClr val="tx1"/>
                </a:solidFill>
              </a:rPr>
              <a:t>grafigini</a:t>
            </a:r>
            <a:r>
              <a:rPr lang="en-US" sz="2100" dirty="0">
                <a:solidFill>
                  <a:schemeClr val="tx1"/>
                </a:solidFill>
              </a:rPr>
              <a:t> </a:t>
            </a:r>
            <a:r>
              <a:rPr lang="en-US" sz="2100" dirty="0" err="1">
                <a:solidFill>
                  <a:schemeClr val="tx1"/>
                </a:solidFill>
              </a:rPr>
              <a:t>chiqara</a:t>
            </a:r>
            <a:r>
              <a:rPr lang="en-US" sz="2100" dirty="0">
                <a:solidFill>
                  <a:schemeClr val="tx1"/>
                </a:solidFill>
              </a:rPr>
              <a:t> </a:t>
            </a:r>
            <a:r>
              <a:rPr lang="en-US" sz="2100" dirty="0" err="1">
                <a:solidFill>
                  <a:schemeClr val="tx1"/>
                </a:solidFill>
              </a:rPr>
              <a:t>boshlaydi</a:t>
            </a:r>
            <a:r>
              <a:rPr lang="en-US" sz="2100" dirty="0">
                <a:solidFill>
                  <a:schemeClr val="tx1"/>
                </a:solidFill>
              </a:rPr>
              <a:t>, </a:t>
            </a:r>
            <a:r>
              <a:rPr lang="en-US" sz="2100" dirty="0" err="1">
                <a:solidFill>
                  <a:schemeClr val="tx1"/>
                </a:solidFill>
              </a:rPr>
              <a:t>ushbu</a:t>
            </a:r>
            <a:r>
              <a:rPr lang="en-US" sz="2100" dirty="0">
                <a:solidFill>
                  <a:schemeClr val="tx1"/>
                </a:solidFill>
              </a:rPr>
              <a:t> </a:t>
            </a:r>
            <a:r>
              <a:rPr lang="en-US" sz="2100" dirty="0" err="1">
                <a:solidFill>
                  <a:schemeClr val="tx1"/>
                </a:solidFill>
              </a:rPr>
              <a:t>grafikda</a:t>
            </a:r>
            <a:r>
              <a:rPr lang="en-US" sz="2100" dirty="0">
                <a:solidFill>
                  <a:schemeClr val="tx1"/>
                </a:solidFill>
              </a:rPr>
              <a:t> </a:t>
            </a:r>
            <a:r>
              <a:rPr lang="en-US" sz="2100" dirty="0" err="1">
                <a:solidFill>
                  <a:schemeClr val="tx1"/>
                </a:solidFill>
              </a:rPr>
              <a:t>nisbiy</a:t>
            </a:r>
            <a:r>
              <a:rPr lang="en-US" sz="2100" dirty="0">
                <a:solidFill>
                  <a:schemeClr val="tx1"/>
                </a:solidFill>
              </a:rPr>
              <a:t> </a:t>
            </a:r>
            <a:r>
              <a:rPr lang="en-US" sz="2100" dirty="0" err="1">
                <a:solidFill>
                  <a:schemeClr val="tx1"/>
                </a:solidFill>
              </a:rPr>
              <a:t>miqdor</a:t>
            </a:r>
            <a:r>
              <a:rPr lang="en-US" sz="2100" dirty="0">
                <a:solidFill>
                  <a:schemeClr val="tx1"/>
                </a:solidFill>
              </a:rPr>
              <a:t> </a:t>
            </a:r>
            <a:r>
              <a:rPr lang="en-US" sz="2100" dirty="0" err="1">
                <a:solidFill>
                  <a:schemeClr val="tx1"/>
                </a:solidFill>
              </a:rPr>
              <a:t>bilan</a:t>
            </a:r>
            <a:r>
              <a:rPr lang="en-US" sz="2100" dirty="0">
                <a:solidFill>
                  <a:schemeClr val="tx1"/>
                </a:solidFill>
              </a:rPr>
              <a:t>   </a:t>
            </a:r>
            <a:r>
              <a:rPr lang="en-US" sz="2100" dirty="0" err="1">
                <a:solidFill>
                  <a:schemeClr val="tx1"/>
                </a:solidFill>
              </a:rPr>
              <a:t>oʻrtasidagi</a:t>
            </a:r>
            <a:r>
              <a:rPr lang="en-US" sz="2100" dirty="0">
                <a:solidFill>
                  <a:schemeClr val="tx1"/>
                </a:solidFill>
              </a:rPr>
              <a:t> </a:t>
            </a:r>
            <a:r>
              <a:rPr lang="en-US" sz="2100" dirty="0" err="1">
                <a:solidFill>
                  <a:schemeClr val="tx1"/>
                </a:solidFill>
              </a:rPr>
              <a:t>bogʻliqlik</a:t>
            </a:r>
            <a:r>
              <a:rPr lang="en-US" sz="2100" dirty="0">
                <a:solidFill>
                  <a:schemeClr val="tx1"/>
                </a:solidFill>
              </a:rPr>
              <a:t> </a:t>
            </a:r>
            <a:r>
              <a:rPr lang="en-US" sz="2100" dirty="0" err="1">
                <a:solidFill>
                  <a:schemeClr val="tx1"/>
                </a:solidFill>
              </a:rPr>
              <a:t>aks</a:t>
            </a:r>
            <a:r>
              <a:rPr lang="en-US" sz="2100" dirty="0">
                <a:solidFill>
                  <a:schemeClr val="tx1"/>
                </a:solidFill>
              </a:rPr>
              <a:t> </a:t>
            </a:r>
            <a:r>
              <a:rPr lang="en-US" sz="2100" dirty="0" err="1">
                <a:solidFill>
                  <a:schemeClr val="tx1"/>
                </a:solidFill>
              </a:rPr>
              <a:t>etadi</a:t>
            </a:r>
            <a:r>
              <a:rPr lang="en-US" sz="2100" dirty="0">
                <a:solidFill>
                  <a:schemeClr val="tx1"/>
                </a:solidFill>
              </a:rPr>
              <a:t>.</a:t>
            </a:r>
            <a:endParaRPr lang="ru-RU" sz="2100" dirty="0">
              <a:solidFill>
                <a:schemeClr val="tx1"/>
              </a:solidFill>
            </a:endParaRPr>
          </a:p>
        </p:txBody>
      </p:sp>
      <p:sp>
        <p:nvSpPr>
          <p:cNvPr id="4" name="10-конечная звезда 3">
            <a:extLst>
              <a:ext uri="{FF2B5EF4-FFF2-40B4-BE49-F238E27FC236}">
                <a16:creationId xmlns:a16="http://schemas.microsoft.com/office/drawing/2014/main" id="{9F6BC320-66E3-465D-8B35-5CDF20D0FAB7}"/>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r>
              <a:rPr lang="uz-Cyrl-UZ" sz="2000" dirty="0">
                <a:solidFill>
                  <a:schemeClr val="tx1"/>
                </a:solidFill>
                <a:latin typeface="Palatino Linotype" panose="02040502050505030304" pitchFamily="18" charset="0"/>
              </a:rPr>
              <a:t>4</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4051703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21076" y="1772816"/>
            <a:ext cx="8784976" cy="4570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Скругленный прямоугольник 3"/>
          <p:cNvSpPr/>
          <p:nvPr/>
        </p:nvSpPr>
        <p:spPr>
          <a:xfrm>
            <a:off x="179512" y="260648"/>
            <a:ext cx="8805875" cy="122413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rPr>
              <a:t>	</a:t>
            </a:r>
            <a:r>
              <a:rPr lang="en-US" sz="2000" dirty="0" err="1">
                <a:solidFill>
                  <a:schemeClr val="tx1"/>
                </a:solidFill>
              </a:rPr>
              <a:t>Namuna</a:t>
            </a:r>
            <a:r>
              <a:rPr lang="en-US" sz="2000" dirty="0">
                <a:solidFill>
                  <a:schemeClr val="tx1"/>
                </a:solidFill>
              </a:rPr>
              <a:t> mass-</a:t>
            </a:r>
            <a:r>
              <a:rPr lang="en-US" sz="2000" dirty="0" err="1">
                <a:solidFill>
                  <a:schemeClr val="tx1"/>
                </a:solidFill>
              </a:rPr>
              <a:t>spektrining</a:t>
            </a:r>
            <a:r>
              <a:rPr lang="en-US" sz="2000" dirty="0">
                <a:solidFill>
                  <a:schemeClr val="tx1"/>
                </a:solidFill>
              </a:rPr>
              <a:t> </a:t>
            </a:r>
            <a:r>
              <a:rPr lang="en-US" sz="2000" b="1" dirty="0">
                <a:solidFill>
                  <a:schemeClr val="tx1"/>
                </a:solidFill>
              </a:rPr>
              <a:t>Y</a:t>
            </a:r>
            <a:r>
              <a:rPr lang="en-US" sz="2000" dirty="0">
                <a:solidFill>
                  <a:schemeClr val="tx1"/>
                </a:solidFill>
              </a:rPr>
              <a:t> </a:t>
            </a:r>
            <a:r>
              <a:rPr lang="en-US" sz="2000" dirty="0" err="1">
                <a:solidFill>
                  <a:schemeClr val="tx1"/>
                </a:solidFill>
              </a:rPr>
              <a:t>oʻqiga</a:t>
            </a:r>
            <a:r>
              <a:rPr lang="en-US" sz="2000" dirty="0">
                <a:solidFill>
                  <a:schemeClr val="tx1"/>
                </a:solidFill>
              </a:rPr>
              <a:t> </a:t>
            </a:r>
            <a:r>
              <a:rPr lang="en-US" sz="2000" dirty="0" err="1">
                <a:solidFill>
                  <a:schemeClr val="tx1"/>
                </a:solidFill>
              </a:rPr>
              <a:t>ionlarning</a:t>
            </a:r>
            <a:r>
              <a:rPr lang="en-US" sz="2000" dirty="0">
                <a:solidFill>
                  <a:schemeClr val="tx1"/>
                </a:solidFill>
              </a:rPr>
              <a:t> </a:t>
            </a:r>
            <a:r>
              <a:rPr lang="en-US" sz="2000" dirty="0" err="1">
                <a:solidFill>
                  <a:schemeClr val="tx1"/>
                </a:solidFill>
              </a:rPr>
              <a:t>nisbiy</a:t>
            </a:r>
            <a:r>
              <a:rPr lang="en-US" sz="2000" dirty="0">
                <a:solidFill>
                  <a:schemeClr val="tx1"/>
                </a:solidFill>
              </a:rPr>
              <a:t> </a:t>
            </a:r>
            <a:r>
              <a:rPr lang="en-US" sz="2000" dirty="0" err="1">
                <a:solidFill>
                  <a:schemeClr val="tx1"/>
                </a:solidFill>
              </a:rPr>
              <a:t>miqdori</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b="1" dirty="0">
                <a:solidFill>
                  <a:schemeClr val="tx1"/>
                </a:solidFill>
              </a:rPr>
              <a:t>X</a:t>
            </a:r>
            <a:r>
              <a:rPr lang="en-US" sz="2000" dirty="0">
                <a:solidFill>
                  <a:schemeClr val="tx1"/>
                </a:solidFill>
              </a:rPr>
              <a:t> </a:t>
            </a:r>
            <a:r>
              <a:rPr lang="en-US" sz="2000" dirty="0" err="1">
                <a:solidFill>
                  <a:schemeClr val="tx1"/>
                </a:solidFill>
              </a:rPr>
              <a:t>oʻqiga</a:t>
            </a:r>
            <a:r>
              <a:rPr lang="en-US" sz="2000" dirty="0">
                <a:solidFill>
                  <a:schemeClr val="tx1"/>
                </a:solidFill>
              </a:rPr>
              <a:t> </a:t>
            </a:r>
            <a:r>
              <a:rPr lang="en-US" sz="2000" b="1" i="1" dirty="0">
                <a:solidFill>
                  <a:srgbClr val="FF0000"/>
                </a:solidFill>
              </a:rPr>
              <a:t>m/z</a:t>
            </a:r>
            <a:r>
              <a:rPr lang="en-US" sz="2000" dirty="0">
                <a:solidFill>
                  <a:schemeClr val="tx1"/>
                </a:solidFill>
              </a:rPr>
              <a:t>  </a:t>
            </a:r>
            <a:r>
              <a:rPr lang="en-US" sz="2000" dirty="0" err="1">
                <a:solidFill>
                  <a:schemeClr val="tx1"/>
                </a:solidFill>
              </a:rPr>
              <a:t>nisbati</a:t>
            </a:r>
            <a:r>
              <a:rPr lang="en-US" sz="2000" dirty="0">
                <a:solidFill>
                  <a:schemeClr val="tx1"/>
                </a:solidFill>
              </a:rPr>
              <a:t> </a:t>
            </a:r>
            <a:r>
              <a:rPr lang="en-US" sz="2000" dirty="0" err="1">
                <a:solidFill>
                  <a:schemeClr val="tx1"/>
                </a:solidFill>
              </a:rPr>
              <a:t>qoʻyiladi</a:t>
            </a:r>
            <a:r>
              <a:rPr lang="en-US" sz="2000" dirty="0">
                <a:solidFill>
                  <a:schemeClr val="tx1"/>
                </a:solidFill>
              </a:rPr>
              <a:t>. Agar </a:t>
            </a:r>
            <a:r>
              <a:rPr lang="en-US" sz="2000" dirty="0" err="1">
                <a:solidFill>
                  <a:schemeClr val="tx1"/>
                </a:solidFill>
              </a:rPr>
              <a:t>barcha</a:t>
            </a:r>
            <a:r>
              <a:rPr lang="en-US" sz="2000" dirty="0">
                <a:solidFill>
                  <a:schemeClr val="tx1"/>
                </a:solidFill>
              </a:rPr>
              <a:t> </a:t>
            </a:r>
            <a:r>
              <a:rPr lang="en-US" sz="2000" dirty="0" err="1">
                <a:solidFill>
                  <a:schemeClr val="tx1"/>
                </a:solidFill>
              </a:rPr>
              <a:t>ionlar</a:t>
            </a:r>
            <a:r>
              <a:rPr lang="en-US" sz="2000" dirty="0">
                <a:solidFill>
                  <a:schemeClr val="tx1"/>
                </a:solidFill>
              </a:rPr>
              <a:t> </a:t>
            </a:r>
            <a:r>
              <a:rPr lang="en-US" sz="2000" dirty="0" err="1">
                <a:solidFill>
                  <a:schemeClr val="tx1"/>
                </a:solidFill>
              </a:rPr>
              <a:t>uchun</a:t>
            </a:r>
            <a:r>
              <a:rPr lang="en-US" sz="2000" dirty="0">
                <a:solidFill>
                  <a:schemeClr val="tx1"/>
                </a:solidFill>
              </a:rPr>
              <a:t> </a:t>
            </a:r>
            <a:r>
              <a:rPr lang="en-US" sz="2000" b="1" i="1" dirty="0">
                <a:solidFill>
                  <a:schemeClr val="tx1"/>
                </a:solidFill>
              </a:rPr>
              <a:t>z</a:t>
            </a:r>
            <a:r>
              <a:rPr lang="en-US" sz="2000" b="1" dirty="0">
                <a:solidFill>
                  <a:schemeClr val="tx1"/>
                </a:solidFill>
              </a:rPr>
              <a:t>=1</a:t>
            </a:r>
            <a:r>
              <a:rPr lang="en-US" sz="2000" dirty="0">
                <a:solidFill>
                  <a:schemeClr val="tx1"/>
                </a:solidFill>
              </a:rPr>
              <a:t> </a:t>
            </a:r>
            <a:r>
              <a:rPr lang="en-US" sz="2000" dirty="0" err="1">
                <a:solidFill>
                  <a:schemeClr val="tx1"/>
                </a:solidFill>
              </a:rPr>
              <a:t>ga</a:t>
            </a:r>
            <a:r>
              <a:rPr lang="en-US" sz="2000" dirty="0">
                <a:solidFill>
                  <a:schemeClr val="tx1"/>
                </a:solidFill>
              </a:rPr>
              <a:t> </a:t>
            </a:r>
            <a:r>
              <a:rPr lang="en-US" sz="2000" dirty="0" err="1">
                <a:solidFill>
                  <a:schemeClr val="tx1"/>
                </a:solidFill>
              </a:rPr>
              <a:t>teng</a:t>
            </a:r>
            <a:r>
              <a:rPr lang="en-US" sz="2000" dirty="0">
                <a:solidFill>
                  <a:schemeClr val="tx1"/>
                </a:solidFill>
              </a:rPr>
              <a:t> </a:t>
            </a:r>
            <a:r>
              <a:rPr lang="en-US" sz="2000" dirty="0" err="1">
                <a:solidFill>
                  <a:schemeClr val="tx1"/>
                </a:solidFill>
              </a:rPr>
              <a:t>boʻlsa</a:t>
            </a:r>
            <a:r>
              <a:rPr lang="en-US" sz="2000" dirty="0">
                <a:solidFill>
                  <a:schemeClr val="tx1"/>
                </a:solidFill>
              </a:rPr>
              <a:t>, u </a:t>
            </a:r>
            <a:r>
              <a:rPr lang="en-US" sz="2000" dirty="0" err="1">
                <a:solidFill>
                  <a:schemeClr val="tx1"/>
                </a:solidFill>
              </a:rPr>
              <a:t>holda</a:t>
            </a:r>
            <a:r>
              <a:rPr lang="en-US" sz="2000" dirty="0">
                <a:solidFill>
                  <a:schemeClr val="tx1"/>
                </a:solidFill>
              </a:rPr>
              <a:t> </a:t>
            </a:r>
            <a:r>
              <a:rPr lang="en-US" sz="2000" b="1" dirty="0">
                <a:solidFill>
                  <a:schemeClr val="tx1"/>
                </a:solidFill>
              </a:rPr>
              <a:t>X</a:t>
            </a:r>
            <a:r>
              <a:rPr lang="en-US" sz="2000" dirty="0">
                <a:solidFill>
                  <a:schemeClr val="tx1"/>
                </a:solidFill>
              </a:rPr>
              <a:t> </a:t>
            </a:r>
            <a:r>
              <a:rPr lang="en-US" sz="2000" dirty="0" err="1">
                <a:solidFill>
                  <a:schemeClr val="tx1"/>
                </a:solidFill>
              </a:rPr>
              <a:t>oʻqiga</a:t>
            </a:r>
            <a:r>
              <a:rPr lang="en-US" sz="2000" dirty="0">
                <a:solidFill>
                  <a:schemeClr val="tx1"/>
                </a:solidFill>
              </a:rPr>
              <a:t> </a:t>
            </a:r>
            <a:r>
              <a:rPr lang="en-US" sz="2000" dirty="0" err="1">
                <a:solidFill>
                  <a:schemeClr val="tx1"/>
                </a:solidFill>
              </a:rPr>
              <a:t>birliklarda</a:t>
            </a:r>
            <a:r>
              <a:rPr lang="en-US" sz="2000" dirty="0">
                <a:solidFill>
                  <a:schemeClr val="tx1"/>
                </a:solidFill>
              </a:rPr>
              <a:t> (</a:t>
            </a:r>
            <a:r>
              <a:rPr lang="en-US" sz="2000" b="1" dirty="0">
                <a:solidFill>
                  <a:schemeClr val="tx1"/>
                </a:solidFill>
              </a:rPr>
              <a:t>U</a:t>
            </a:r>
            <a:r>
              <a:rPr lang="en-US" sz="2000" dirty="0">
                <a:solidFill>
                  <a:schemeClr val="tx1"/>
                </a:solidFill>
              </a:rPr>
              <a:t>) </a:t>
            </a:r>
            <a:r>
              <a:rPr lang="en-US" sz="2000" dirty="0" err="1">
                <a:solidFill>
                  <a:schemeClr val="tx1"/>
                </a:solidFill>
              </a:rPr>
              <a:t>ifodalangan</a:t>
            </a:r>
            <a:r>
              <a:rPr lang="en-US" sz="2000" dirty="0">
                <a:solidFill>
                  <a:schemeClr val="tx1"/>
                </a:solidFill>
              </a:rPr>
              <a:t> atom </a:t>
            </a:r>
            <a:r>
              <a:rPr lang="en-US" sz="2000" dirty="0" err="1">
                <a:solidFill>
                  <a:schemeClr val="tx1"/>
                </a:solidFill>
              </a:rPr>
              <a:t>massa</a:t>
            </a:r>
            <a:r>
              <a:rPr lang="en-US" sz="2000" dirty="0">
                <a:solidFill>
                  <a:schemeClr val="tx1"/>
                </a:solidFill>
              </a:rPr>
              <a:t> </a:t>
            </a:r>
            <a:r>
              <a:rPr lang="en-US" sz="2000" dirty="0" err="1">
                <a:solidFill>
                  <a:schemeClr val="tx1"/>
                </a:solidFill>
              </a:rPr>
              <a:t>qoʻyiladi</a:t>
            </a:r>
            <a:r>
              <a:rPr lang="en-US" sz="2000" dirty="0">
                <a:solidFill>
                  <a:schemeClr val="tx1"/>
                </a:solidFill>
              </a:rPr>
              <a:t>.</a:t>
            </a:r>
          </a:p>
        </p:txBody>
      </p:sp>
      <p:sp>
        <p:nvSpPr>
          <p:cNvPr id="2" name="Прямоугольник 1">
            <a:extLst>
              <a:ext uri="{FF2B5EF4-FFF2-40B4-BE49-F238E27FC236}">
                <a16:creationId xmlns:a16="http://schemas.microsoft.com/office/drawing/2014/main" id="{A80E0834-0B97-41D3-8EBF-DABE0A0A00BE}"/>
              </a:ext>
            </a:extLst>
          </p:cNvPr>
          <p:cNvSpPr/>
          <p:nvPr/>
        </p:nvSpPr>
        <p:spPr>
          <a:xfrm>
            <a:off x="236775" y="6381328"/>
            <a:ext cx="8907225" cy="461665"/>
          </a:xfrm>
          <a:prstGeom prst="rect">
            <a:avLst/>
          </a:prstGeom>
        </p:spPr>
        <p:txBody>
          <a:bodyPr wrap="square">
            <a:spAutoFit/>
          </a:bodyPr>
          <a:lstStyle/>
          <a:p>
            <a:r>
              <a:rPr lang="en-US" sz="1200" dirty="0"/>
              <a:t>Fig. 13. “Mass spectrometer schematic” prompt, Google Images, Google LLC, 2020</a:t>
            </a:r>
            <a:endParaRPr lang="ru-RU" sz="1200" dirty="0"/>
          </a:p>
          <a:p>
            <a:r>
              <a:rPr lang="uz-Cyrl-UZ" sz="1200" dirty="0"/>
              <a:t> </a:t>
            </a:r>
            <a:r>
              <a:rPr lang="en-US" sz="1200" dirty="0"/>
              <a:t>https://encrypted-tbn3.gstatic.com/images?q=tbn:ANd9GcTGt4XkFzmkXL8uPleiiZtBfwKw_ftR9sUKpWyOTRnZnXOw3IDq</a:t>
            </a:r>
            <a:endParaRPr lang="ru-RU" sz="1200" dirty="0"/>
          </a:p>
        </p:txBody>
      </p:sp>
      <p:sp>
        <p:nvSpPr>
          <p:cNvPr id="5" name="10-конечная звезда 3">
            <a:extLst>
              <a:ext uri="{FF2B5EF4-FFF2-40B4-BE49-F238E27FC236}">
                <a16:creationId xmlns:a16="http://schemas.microsoft.com/office/drawing/2014/main" id="{4BC688CD-ABC4-4EEB-895B-6CC5F15B8960}"/>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r>
              <a:rPr lang="uz-Cyrl-UZ" sz="2000" dirty="0">
                <a:solidFill>
                  <a:schemeClr val="tx1"/>
                </a:solidFill>
                <a:latin typeface="Palatino Linotype" panose="02040502050505030304" pitchFamily="18" charset="0"/>
              </a:rPr>
              <a:t>5</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1088147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835696" y="188640"/>
            <a:ext cx="5832648" cy="43204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800" b="1" dirty="0"/>
              <a:t>Massa-spеktromеtrlar </a:t>
            </a:r>
            <a:endParaRPr lang="ru-RU" sz="2800" b="1" dirty="0"/>
          </a:p>
        </p:txBody>
      </p:sp>
      <p:sp>
        <p:nvSpPr>
          <p:cNvPr id="3" name="Стрелка вниз 2"/>
          <p:cNvSpPr/>
          <p:nvPr/>
        </p:nvSpPr>
        <p:spPr>
          <a:xfrm>
            <a:off x="1619672" y="692696"/>
            <a:ext cx="576064" cy="7703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Стрелка вниз 3"/>
          <p:cNvSpPr/>
          <p:nvPr/>
        </p:nvSpPr>
        <p:spPr>
          <a:xfrm>
            <a:off x="4535996" y="714440"/>
            <a:ext cx="576064" cy="7703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Стрелка вниз 4"/>
          <p:cNvSpPr/>
          <p:nvPr/>
        </p:nvSpPr>
        <p:spPr>
          <a:xfrm>
            <a:off x="7308304" y="692696"/>
            <a:ext cx="576064" cy="7703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Загнутый угол 5"/>
          <p:cNvSpPr/>
          <p:nvPr/>
        </p:nvSpPr>
        <p:spPr>
          <a:xfrm>
            <a:off x="935596" y="1556792"/>
            <a:ext cx="2088232" cy="986160"/>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1800" dirty="0"/>
              <a:t>kimyoviy tarkibni taxlil qilish uchun </a:t>
            </a:r>
            <a:endParaRPr lang="ru-RU" sz="1800" dirty="0"/>
          </a:p>
        </p:txBody>
      </p:sp>
      <p:sp>
        <p:nvSpPr>
          <p:cNvPr id="7" name="Загнутый угол 6"/>
          <p:cNvSpPr/>
          <p:nvPr/>
        </p:nvSpPr>
        <p:spPr>
          <a:xfrm>
            <a:off x="3491880" y="1556792"/>
            <a:ext cx="2736304" cy="986160"/>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1800" dirty="0"/>
          </a:p>
          <a:p>
            <a:pPr algn="ctr"/>
            <a:r>
              <a:rPr lang="uz-Cyrl-UZ" sz="1800" dirty="0"/>
              <a:t>moddaning strukturasi va xossalarini tеkshirish uchun </a:t>
            </a:r>
            <a:endParaRPr lang="ru-RU" sz="1800" dirty="0"/>
          </a:p>
        </p:txBody>
      </p:sp>
      <p:sp>
        <p:nvSpPr>
          <p:cNvPr id="8" name="Загнутый угол 7"/>
          <p:cNvSpPr/>
          <p:nvPr/>
        </p:nvSpPr>
        <p:spPr>
          <a:xfrm>
            <a:off x="6563647" y="1556792"/>
            <a:ext cx="2088232" cy="986160"/>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1800" dirty="0"/>
              <a:t>izotop taxlil qilish uchun</a:t>
            </a:r>
            <a:endParaRPr lang="ru-RU" sz="1800" dirty="0"/>
          </a:p>
        </p:txBody>
      </p:sp>
      <p:sp>
        <p:nvSpPr>
          <p:cNvPr id="9" name="Равнобедренный треугольник 8"/>
          <p:cNvSpPr/>
          <p:nvPr/>
        </p:nvSpPr>
        <p:spPr>
          <a:xfrm>
            <a:off x="971600" y="2492896"/>
            <a:ext cx="2160240" cy="936104"/>
          </a:xfrm>
          <a:prstGeom prst="triangl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400" b="1" dirty="0"/>
              <a:t>MX</a:t>
            </a:r>
            <a:endParaRPr lang="ru-RU" sz="2400" b="1" dirty="0"/>
          </a:p>
        </p:txBody>
      </p:sp>
      <p:sp>
        <p:nvSpPr>
          <p:cNvPr id="10" name="Равнобедренный треугольник 9"/>
          <p:cNvSpPr/>
          <p:nvPr/>
        </p:nvSpPr>
        <p:spPr>
          <a:xfrm>
            <a:off x="3733132" y="2492896"/>
            <a:ext cx="2160240" cy="936104"/>
          </a:xfrm>
          <a:prstGeom prst="triangle">
            <a:avLst/>
          </a:prstGeom>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t>MS</a:t>
            </a:r>
            <a:endParaRPr lang="ru-RU" sz="2400" b="1" dirty="0"/>
          </a:p>
        </p:txBody>
      </p:sp>
      <p:sp>
        <p:nvSpPr>
          <p:cNvPr id="11" name="Равнобедренный треугольник 10"/>
          <p:cNvSpPr/>
          <p:nvPr/>
        </p:nvSpPr>
        <p:spPr>
          <a:xfrm>
            <a:off x="6552220" y="2519035"/>
            <a:ext cx="2160240" cy="936104"/>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t>MI</a:t>
            </a:r>
            <a:endParaRPr lang="ru-RU" sz="2400" b="1" dirty="0"/>
          </a:p>
        </p:txBody>
      </p:sp>
      <p:sp>
        <p:nvSpPr>
          <p:cNvPr id="12" name="Rectangle 3">
            <a:extLst>
              <a:ext uri="{FF2B5EF4-FFF2-40B4-BE49-F238E27FC236}">
                <a16:creationId xmlns:a16="http://schemas.microsoft.com/office/drawing/2014/main" id="{DA33E2FD-E82F-432A-A97A-C27E3B78CACB}"/>
              </a:ext>
            </a:extLst>
          </p:cNvPr>
          <p:cNvSpPr txBox="1">
            <a:spLocks noChangeArrowheads="1"/>
          </p:cNvSpPr>
          <p:nvPr/>
        </p:nvSpPr>
        <p:spPr>
          <a:xfrm>
            <a:off x="90488" y="3731262"/>
            <a:ext cx="9053512" cy="738187"/>
          </a:xfrm>
          <a:prstGeom prst="rect">
            <a:avLst/>
          </a:prstGeom>
        </p:spPr>
        <p:txBody>
          <a:bodyPr/>
          <a:lstStyle>
            <a:lvl1pPr marL="342900" indent="-342900" algn="l" defTabSz="457200" rtl="0" eaLnBrk="0" fontAlgn="base" hangingPunct="0">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algn="just" eaLnBrk="1" hangingPunct="1"/>
            <a:r>
              <a:rPr lang="en-AU" altLang="ru-RU" sz="1800" dirty="0" err="1">
                <a:solidFill>
                  <a:schemeClr val="tx1"/>
                </a:solidFill>
              </a:rPr>
              <a:t>Elektron</a:t>
            </a:r>
            <a:r>
              <a:rPr lang="en-AU" altLang="ru-RU" sz="1800" dirty="0">
                <a:solidFill>
                  <a:schemeClr val="tx1"/>
                </a:solidFill>
              </a:rPr>
              <a:t> </a:t>
            </a:r>
            <a:r>
              <a:rPr lang="en-AU" altLang="ru-RU" sz="1800" dirty="0" err="1">
                <a:solidFill>
                  <a:schemeClr val="tx1"/>
                </a:solidFill>
              </a:rPr>
              <a:t>chiqarilganda</a:t>
            </a:r>
            <a:r>
              <a:rPr lang="en-AU" altLang="ru-RU" sz="1800" dirty="0">
                <a:solidFill>
                  <a:schemeClr val="tx1"/>
                </a:solidFill>
              </a:rPr>
              <a:t> element </a:t>
            </a:r>
            <a:r>
              <a:rPr lang="en-AU" altLang="ru-RU" sz="1800" dirty="0" err="1">
                <a:solidFill>
                  <a:schemeClr val="tx1"/>
                </a:solidFill>
              </a:rPr>
              <a:t>musbat</a:t>
            </a:r>
            <a:r>
              <a:rPr lang="en-AU" altLang="ru-RU" sz="1800" dirty="0">
                <a:solidFill>
                  <a:schemeClr val="tx1"/>
                </a:solidFill>
              </a:rPr>
              <a:t> </a:t>
            </a:r>
            <a:r>
              <a:rPr lang="en-AU" altLang="ru-RU" sz="1800" dirty="0" err="1">
                <a:solidFill>
                  <a:schemeClr val="tx1"/>
                </a:solidFill>
              </a:rPr>
              <a:t>zaryadlangan</a:t>
            </a:r>
            <a:r>
              <a:rPr lang="en-AU" altLang="ru-RU" sz="1800" dirty="0">
                <a:solidFill>
                  <a:schemeClr val="tx1"/>
                </a:solidFill>
              </a:rPr>
              <a:t> </a:t>
            </a:r>
            <a:r>
              <a:rPr lang="en-AU" altLang="ru-RU" sz="1800" dirty="0" err="1">
                <a:solidFill>
                  <a:schemeClr val="tx1"/>
                </a:solidFill>
              </a:rPr>
              <a:t>ionga</a:t>
            </a:r>
            <a:r>
              <a:rPr lang="en-AU" altLang="ru-RU" sz="1800" dirty="0">
                <a:solidFill>
                  <a:schemeClr val="tx1"/>
                </a:solidFill>
              </a:rPr>
              <a:t> </a:t>
            </a:r>
            <a:r>
              <a:rPr lang="en-AU" altLang="ru-RU" sz="1800" dirty="0" err="1">
                <a:solidFill>
                  <a:schemeClr val="tx1"/>
                </a:solidFill>
              </a:rPr>
              <a:t>aylanadi</a:t>
            </a:r>
            <a:r>
              <a:rPr lang="en-AU" altLang="ru-RU" sz="1800" dirty="0">
                <a:solidFill>
                  <a:schemeClr val="tx1"/>
                </a:solidFill>
              </a:rPr>
              <a:t>. Mass-</a:t>
            </a:r>
            <a:r>
              <a:rPr lang="en-AU" altLang="ru-RU" sz="1800" dirty="0" err="1">
                <a:solidFill>
                  <a:schemeClr val="tx1"/>
                </a:solidFill>
              </a:rPr>
              <a:t>spektrometr</a:t>
            </a:r>
            <a:r>
              <a:rPr lang="en-AU" altLang="ru-RU" sz="1800" dirty="0">
                <a:solidFill>
                  <a:schemeClr val="tx1"/>
                </a:solidFill>
              </a:rPr>
              <a:t> </a:t>
            </a:r>
            <a:r>
              <a:rPr lang="en-AU" altLang="ru-RU" sz="1800" dirty="0" err="1">
                <a:solidFill>
                  <a:schemeClr val="tx1"/>
                </a:solidFill>
              </a:rPr>
              <a:t>ionni</a:t>
            </a:r>
            <a:r>
              <a:rPr lang="en-AU" altLang="ru-RU" sz="1800" dirty="0">
                <a:solidFill>
                  <a:schemeClr val="tx1"/>
                </a:solidFill>
              </a:rPr>
              <a:t> </a:t>
            </a:r>
            <a:r>
              <a:rPr lang="en-AU" altLang="ru-RU" sz="1800" dirty="0" err="1">
                <a:solidFill>
                  <a:schemeClr val="tx1"/>
                </a:solidFill>
              </a:rPr>
              <a:t>aniqlaydi</a:t>
            </a:r>
            <a:r>
              <a:rPr lang="en-AU" altLang="ru-RU" sz="1800" dirty="0">
                <a:solidFill>
                  <a:schemeClr val="tx1"/>
                </a:solidFill>
              </a:rPr>
              <a:t>. Har </a:t>
            </a:r>
            <a:r>
              <a:rPr lang="en-AU" altLang="ru-RU" sz="1800" dirty="0" err="1">
                <a:solidFill>
                  <a:schemeClr val="tx1"/>
                </a:solidFill>
              </a:rPr>
              <a:t>bir</a:t>
            </a:r>
            <a:r>
              <a:rPr lang="en-AU" altLang="ru-RU" sz="1800" dirty="0">
                <a:solidFill>
                  <a:schemeClr val="tx1"/>
                </a:solidFill>
              </a:rPr>
              <a:t> </a:t>
            </a:r>
            <a:r>
              <a:rPr lang="en-AU" altLang="ru-RU" sz="1800" dirty="0" err="1">
                <a:solidFill>
                  <a:schemeClr val="tx1"/>
                </a:solidFill>
              </a:rPr>
              <a:t>elementning</a:t>
            </a:r>
            <a:r>
              <a:rPr lang="en-AU" altLang="ru-RU" sz="1800" dirty="0">
                <a:solidFill>
                  <a:schemeClr val="tx1"/>
                </a:solidFill>
              </a:rPr>
              <a:t> </a:t>
            </a:r>
            <a:r>
              <a:rPr lang="en-AU" altLang="ru-RU" sz="1800" dirty="0" err="1">
                <a:solidFill>
                  <a:schemeClr val="tx1"/>
                </a:solidFill>
              </a:rPr>
              <a:t>o'ziga</a:t>
            </a:r>
            <a:r>
              <a:rPr lang="en-AU" altLang="ru-RU" sz="1800" dirty="0">
                <a:solidFill>
                  <a:schemeClr val="tx1"/>
                </a:solidFill>
              </a:rPr>
              <a:t> </a:t>
            </a:r>
            <a:r>
              <a:rPr lang="en-AU" altLang="ru-RU" sz="1800" dirty="0" err="1">
                <a:solidFill>
                  <a:schemeClr val="tx1"/>
                </a:solidFill>
              </a:rPr>
              <a:t>xos</a:t>
            </a:r>
            <a:r>
              <a:rPr lang="en-AU" altLang="ru-RU" sz="1800" dirty="0">
                <a:solidFill>
                  <a:schemeClr val="tx1"/>
                </a:solidFill>
              </a:rPr>
              <a:t> </a:t>
            </a:r>
            <a:r>
              <a:rPr lang="en-AU" altLang="ru-RU" sz="1800" dirty="0" err="1">
                <a:solidFill>
                  <a:schemeClr val="tx1"/>
                </a:solidFill>
              </a:rPr>
              <a:t>izotoplari</a:t>
            </a:r>
            <a:r>
              <a:rPr lang="en-AU" altLang="ru-RU" sz="1800" dirty="0">
                <a:solidFill>
                  <a:schemeClr val="tx1"/>
                </a:solidFill>
              </a:rPr>
              <a:t> </a:t>
            </a:r>
            <a:r>
              <a:rPr lang="en-AU" altLang="ru-RU" sz="1800" dirty="0" err="1">
                <a:solidFill>
                  <a:schemeClr val="tx1"/>
                </a:solidFill>
              </a:rPr>
              <a:t>mavjud</a:t>
            </a:r>
            <a:r>
              <a:rPr lang="en-AU" altLang="ru-RU" sz="1800" dirty="0">
                <a:solidFill>
                  <a:schemeClr val="tx1"/>
                </a:solidFill>
              </a:rPr>
              <a:t>.</a:t>
            </a:r>
            <a:r>
              <a:rPr lang="ru-RU" altLang="ru-RU" sz="1800" dirty="0">
                <a:solidFill>
                  <a:schemeClr val="tx1"/>
                </a:solidFill>
              </a:rPr>
              <a:t>  </a:t>
            </a:r>
            <a:r>
              <a:rPr lang="en-US" altLang="ru-RU" sz="1800" dirty="0">
                <a:solidFill>
                  <a:schemeClr val="tx1"/>
                </a:solidFill>
              </a:rPr>
              <a:t> </a:t>
            </a:r>
          </a:p>
        </p:txBody>
      </p:sp>
      <p:pic>
        <p:nvPicPr>
          <p:cNvPr id="27" name="Рисунок 26">
            <a:extLst>
              <a:ext uri="{FF2B5EF4-FFF2-40B4-BE49-F238E27FC236}">
                <a16:creationId xmlns:a16="http://schemas.microsoft.com/office/drawing/2014/main" id="{A4A8BBEB-0617-4C9F-9017-F44DC758A14D}"/>
              </a:ext>
            </a:extLst>
          </p:cNvPr>
          <p:cNvPicPr>
            <a:picLocks noChangeAspect="1"/>
          </p:cNvPicPr>
          <p:nvPr/>
        </p:nvPicPr>
        <p:blipFill rotWithShape="1">
          <a:blip r:embed="rId2"/>
          <a:srcRect l="2971" b="19750"/>
          <a:stretch/>
        </p:blipFill>
        <p:spPr>
          <a:xfrm>
            <a:off x="2866639" y="4303131"/>
            <a:ext cx="5040560" cy="2413789"/>
          </a:xfrm>
          <a:prstGeom prst="rect">
            <a:avLst/>
          </a:prstGeom>
        </p:spPr>
      </p:pic>
      <p:sp>
        <p:nvSpPr>
          <p:cNvPr id="14" name="10-конечная звезда 3">
            <a:extLst>
              <a:ext uri="{FF2B5EF4-FFF2-40B4-BE49-F238E27FC236}">
                <a16:creationId xmlns:a16="http://schemas.microsoft.com/office/drawing/2014/main" id="{B6CAFC94-EDB3-42B0-AC58-574769C4449A}"/>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r>
              <a:rPr lang="uz-Cyrl-UZ" sz="2000" dirty="0">
                <a:solidFill>
                  <a:schemeClr val="tx1"/>
                </a:solidFill>
                <a:latin typeface="Palatino Linotype" panose="02040502050505030304" pitchFamily="18" charset="0"/>
              </a:rPr>
              <a:t>6</a:t>
            </a:r>
            <a:endParaRPr lang="ru-RU" sz="2000" dirty="0">
              <a:solidFill>
                <a:schemeClr val="tx1"/>
              </a:solidFill>
              <a:latin typeface="Palatino Linotype" panose="02040502050505030304" pitchFamily="18" charset="0"/>
            </a:endParaRPr>
          </a:p>
        </p:txBody>
      </p:sp>
    </p:spTree>
    <p:extLst>
      <p:ext uri="{BB962C8B-B14F-4D97-AF65-F5344CB8AC3E}">
        <p14:creationId xmlns:p14="http://schemas.microsoft.com/office/powerpoint/2010/main" val="2045979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9" name="Rectangle 2"/>
          <p:cNvSpPr>
            <a:spLocks noGrp="1" noChangeArrowheads="1"/>
          </p:cNvSpPr>
          <p:nvPr>
            <p:ph type="title"/>
          </p:nvPr>
        </p:nvSpPr>
        <p:spPr>
          <a:xfrm>
            <a:off x="1927199" y="203051"/>
            <a:ext cx="5845994" cy="702933"/>
          </a:xfrm>
        </p:spPr>
        <p:txBody>
          <a:bodyPr/>
          <a:lstStyle/>
          <a:p>
            <a:pPr algn="ctr" eaLnBrk="1" hangingPunct="1"/>
            <a:r>
              <a:rPr lang="en-US" altLang="ru-RU" sz="3200" dirty="0"/>
              <a:t>Mass-</a:t>
            </a:r>
            <a:r>
              <a:rPr lang="en-US" altLang="ru-RU" sz="3200" dirty="0" err="1"/>
              <a:t>spektrometr</a:t>
            </a:r>
            <a:r>
              <a:rPr lang="en-US" altLang="ru-RU" sz="3200" dirty="0"/>
              <a:t> </a:t>
            </a:r>
            <a:r>
              <a:rPr lang="en-US" altLang="ru-RU" sz="3200" dirty="0" err="1"/>
              <a:t>sxemasi</a:t>
            </a:r>
            <a:endParaRPr lang="en-US" altLang="ru-RU" sz="3200" dirty="0"/>
          </a:p>
        </p:txBody>
      </p:sp>
      <p:sp>
        <p:nvSpPr>
          <p:cNvPr id="232450" name="Rectangle 3"/>
          <p:cNvSpPr>
            <a:spLocks noGrp="1" noChangeArrowheads="1"/>
          </p:cNvSpPr>
          <p:nvPr>
            <p:ph type="body" idx="1"/>
          </p:nvPr>
        </p:nvSpPr>
        <p:spPr>
          <a:xfrm>
            <a:off x="457200" y="1196752"/>
            <a:ext cx="8229600" cy="2213198"/>
          </a:xfrm>
        </p:spPr>
        <p:txBody>
          <a:bodyPr/>
          <a:lstStyle/>
          <a:p>
            <a:pPr eaLnBrk="1" hangingPunct="1">
              <a:lnSpc>
                <a:spcPct val="90000"/>
              </a:lnSpc>
            </a:pPr>
            <a:r>
              <a:rPr lang="en-AU" altLang="ru-RU" sz="1800" dirty="0" err="1"/>
              <a:t>Ionlar</a:t>
            </a:r>
            <a:r>
              <a:rPr lang="en-AU" altLang="ru-RU" sz="1800" dirty="0"/>
              <a:t> </a:t>
            </a:r>
            <a:r>
              <a:rPr lang="en-AU" altLang="ru-RU" sz="1800" dirty="0" err="1"/>
              <a:t>manbai</a:t>
            </a:r>
            <a:r>
              <a:rPr lang="en-AU" altLang="ru-RU" sz="1800" dirty="0"/>
              <a:t> emission </a:t>
            </a:r>
            <a:r>
              <a:rPr lang="en-AU" altLang="ru-RU" sz="1800" dirty="0" err="1"/>
              <a:t>spektrometridagi</a:t>
            </a:r>
            <a:r>
              <a:rPr lang="en-AU" altLang="ru-RU" sz="1800" dirty="0"/>
              <a:t> </a:t>
            </a:r>
            <a:r>
              <a:rPr lang="en-AU" altLang="ru-RU" sz="1800" dirty="0" err="1"/>
              <a:t>kabi</a:t>
            </a:r>
            <a:r>
              <a:rPr lang="en-AU" altLang="ru-RU" sz="1800" dirty="0"/>
              <a:t>.</a:t>
            </a:r>
          </a:p>
          <a:p>
            <a:pPr eaLnBrk="1" hangingPunct="1">
              <a:lnSpc>
                <a:spcPct val="90000"/>
              </a:lnSpc>
              <a:spcBef>
                <a:spcPct val="0"/>
              </a:spcBef>
              <a:buFontTx/>
              <a:buNone/>
            </a:pPr>
            <a:endParaRPr lang="en-AU" altLang="ru-RU" sz="1800" dirty="0"/>
          </a:p>
          <a:p>
            <a:pPr eaLnBrk="1" hangingPunct="1">
              <a:lnSpc>
                <a:spcPct val="90000"/>
              </a:lnSpc>
              <a:spcBef>
                <a:spcPct val="0"/>
              </a:spcBef>
              <a:buFontTx/>
              <a:buNone/>
            </a:pPr>
            <a:r>
              <a:rPr lang="en-AU" altLang="ru-RU" sz="1800" dirty="0"/>
              <a:t>      Ion </a:t>
            </a:r>
            <a:r>
              <a:rPr lang="en-AU" altLang="ru-RU" sz="1800" dirty="0" err="1"/>
              <a:t>manbai</a:t>
            </a:r>
            <a:r>
              <a:rPr lang="en-AU" altLang="ru-RU" sz="1800" dirty="0"/>
              <a:t> - </a:t>
            </a:r>
            <a:r>
              <a:rPr lang="en-AU" altLang="ru-RU" sz="1800" dirty="0" err="1"/>
              <a:t>induktiv</a:t>
            </a:r>
            <a:r>
              <a:rPr lang="en-AU" altLang="ru-RU" sz="1800" dirty="0"/>
              <a:t> </a:t>
            </a:r>
            <a:r>
              <a:rPr lang="en-AU" altLang="ru-RU" sz="1800" dirty="0" err="1"/>
              <a:t>ravishda</a:t>
            </a:r>
            <a:r>
              <a:rPr lang="en-AU" altLang="ru-RU" sz="1800" dirty="0"/>
              <a:t> </a:t>
            </a:r>
            <a:r>
              <a:rPr lang="en-AU" altLang="ru-RU" sz="1800" dirty="0" err="1"/>
              <a:t>bog'langan</a:t>
            </a:r>
            <a:r>
              <a:rPr lang="en-AU" altLang="ru-RU" sz="1800" dirty="0"/>
              <a:t> argon </a:t>
            </a:r>
            <a:r>
              <a:rPr lang="en-AU" altLang="ru-RU" sz="1800" dirty="0" err="1"/>
              <a:t>plazmasi</a:t>
            </a:r>
            <a:r>
              <a:rPr lang="en-AU" altLang="ru-RU" sz="1800" dirty="0"/>
              <a:t> (ISP)</a:t>
            </a:r>
          </a:p>
          <a:p>
            <a:pPr eaLnBrk="1" hangingPunct="1">
              <a:lnSpc>
                <a:spcPct val="90000"/>
              </a:lnSpc>
              <a:spcBef>
                <a:spcPct val="0"/>
              </a:spcBef>
              <a:buFontTx/>
              <a:buNone/>
            </a:pPr>
            <a:endParaRPr lang="en-AU" altLang="ru-RU" sz="1800" dirty="0"/>
          </a:p>
          <a:p>
            <a:pPr eaLnBrk="1" hangingPunct="1">
              <a:lnSpc>
                <a:spcPct val="90000"/>
              </a:lnSpc>
              <a:spcBef>
                <a:spcPct val="0"/>
              </a:spcBef>
              <a:buFontTx/>
              <a:buNone/>
            </a:pPr>
            <a:r>
              <a:rPr lang="en-AU" altLang="ru-RU" sz="1800" dirty="0"/>
              <a:t>      </a:t>
            </a:r>
            <a:r>
              <a:rPr lang="en-AU" altLang="ru-RU" sz="1800" dirty="0" err="1"/>
              <a:t>Ionlar</a:t>
            </a:r>
            <a:r>
              <a:rPr lang="en-AU" altLang="ru-RU" sz="1800" dirty="0"/>
              <a:t> mass-</a:t>
            </a:r>
            <a:r>
              <a:rPr lang="en-AU" altLang="ru-RU" sz="1800" dirty="0" err="1"/>
              <a:t>spektrometrining</a:t>
            </a:r>
            <a:r>
              <a:rPr lang="en-AU" altLang="ru-RU" sz="1800" dirty="0"/>
              <a:t> </a:t>
            </a:r>
            <a:r>
              <a:rPr lang="en-AU" altLang="ru-RU" sz="1800" dirty="0" err="1"/>
              <a:t>kvadrupolasida</a:t>
            </a:r>
            <a:r>
              <a:rPr lang="en-AU" altLang="ru-RU" sz="1800" dirty="0"/>
              <a:t> </a:t>
            </a:r>
            <a:r>
              <a:rPr lang="en-AU" altLang="ru-RU" sz="1800" dirty="0" err="1"/>
              <a:t>ajratiladi</a:t>
            </a:r>
            <a:r>
              <a:rPr lang="en-AU" altLang="ru-RU" sz="1800" dirty="0"/>
              <a:t> </a:t>
            </a:r>
            <a:r>
              <a:rPr lang="en-AU" altLang="ru-RU" sz="1800" dirty="0" err="1"/>
              <a:t>va</a:t>
            </a:r>
            <a:r>
              <a:rPr lang="en-AU" altLang="ru-RU" sz="1800" dirty="0"/>
              <a:t> </a:t>
            </a:r>
            <a:r>
              <a:rPr lang="en-AU" altLang="ru-RU" sz="1800" dirty="0" err="1"/>
              <a:t>detektor</a:t>
            </a:r>
            <a:r>
              <a:rPr lang="en-AU" altLang="ru-RU" sz="1800" dirty="0"/>
              <a:t> </a:t>
            </a:r>
            <a:r>
              <a:rPr lang="en-AU" altLang="ru-RU" sz="1800" dirty="0" err="1"/>
              <a:t>tomonidan</a:t>
            </a:r>
            <a:r>
              <a:rPr lang="en-AU" altLang="ru-RU" sz="1800" dirty="0"/>
              <a:t> </a:t>
            </a:r>
            <a:r>
              <a:rPr lang="en-AU" altLang="ru-RU" sz="1800" dirty="0" err="1"/>
              <a:t>qayd</a:t>
            </a:r>
            <a:r>
              <a:rPr lang="en-AU" altLang="ru-RU" sz="1800" dirty="0"/>
              <a:t> </a:t>
            </a:r>
            <a:r>
              <a:rPr lang="en-AU" altLang="ru-RU" sz="1800" dirty="0" err="1"/>
              <a:t>etiladi</a:t>
            </a:r>
            <a:endParaRPr lang="en-US" altLang="ru-RU" sz="1800" dirty="0"/>
          </a:p>
        </p:txBody>
      </p:sp>
      <p:grpSp>
        <p:nvGrpSpPr>
          <p:cNvPr id="232451" name="Group 4"/>
          <p:cNvGrpSpPr>
            <a:grpSpLocks/>
          </p:cNvGrpSpPr>
          <p:nvPr/>
        </p:nvGrpSpPr>
        <p:grpSpPr bwMode="auto">
          <a:xfrm>
            <a:off x="858527" y="2924944"/>
            <a:ext cx="7426945" cy="2881107"/>
            <a:chOff x="259" y="1572"/>
            <a:chExt cx="4877" cy="2488"/>
          </a:xfrm>
        </p:grpSpPr>
        <p:grpSp>
          <p:nvGrpSpPr>
            <p:cNvPr id="232452" name="Group 5"/>
            <p:cNvGrpSpPr>
              <a:grpSpLocks/>
            </p:cNvGrpSpPr>
            <p:nvPr/>
          </p:nvGrpSpPr>
          <p:grpSpPr bwMode="auto">
            <a:xfrm>
              <a:off x="892" y="1829"/>
              <a:ext cx="3472" cy="1017"/>
              <a:chOff x="892" y="1415"/>
              <a:chExt cx="3472" cy="1017"/>
            </a:xfrm>
          </p:grpSpPr>
          <p:sp>
            <p:nvSpPr>
              <p:cNvPr id="232474" name="Rectangle 6"/>
              <p:cNvSpPr>
                <a:spLocks noChangeArrowheads="1"/>
              </p:cNvSpPr>
              <p:nvPr/>
            </p:nvSpPr>
            <p:spPr bwMode="auto">
              <a:xfrm>
                <a:off x="1481" y="1929"/>
                <a:ext cx="1102" cy="203"/>
              </a:xfrm>
              <a:prstGeom prst="rect">
                <a:avLst/>
              </a:prstGeom>
              <a:solidFill>
                <a:srgbClr val="CECECE"/>
              </a:solidFill>
              <a:ln w="12700">
                <a:solidFill>
                  <a:srgbClr val="CECECE"/>
                </a:solidFill>
                <a:miter lim="800000"/>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75" name="Freeform 7"/>
              <p:cNvSpPr>
                <a:spLocks/>
              </p:cNvSpPr>
              <p:nvPr/>
            </p:nvSpPr>
            <p:spPr bwMode="auto">
              <a:xfrm>
                <a:off x="1364" y="1621"/>
                <a:ext cx="1250" cy="190"/>
              </a:xfrm>
              <a:custGeom>
                <a:avLst/>
                <a:gdLst>
                  <a:gd name="T0" fmla="*/ 137 w 1250"/>
                  <a:gd name="T1" fmla="*/ 189 h 190"/>
                  <a:gd name="T2" fmla="*/ 6 w 1250"/>
                  <a:gd name="T3" fmla="*/ 189 h 190"/>
                  <a:gd name="T4" fmla="*/ 16 w 1250"/>
                  <a:gd name="T5" fmla="*/ 189 h 190"/>
                  <a:gd name="T6" fmla="*/ 28 w 1250"/>
                  <a:gd name="T7" fmla="*/ 172 h 190"/>
                  <a:gd name="T8" fmla="*/ 35 w 1250"/>
                  <a:gd name="T9" fmla="*/ 160 h 190"/>
                  <a:gd name="T10" fmla="*/ 41 w 1250"/>
                  <a:gd name="T11" fmla="*/ 146 h 190"/>
                  <a:gd name="T12" fmla="*/ 43 w 1250"/>
                  <a:gd name="T13" fmla="*/ 130 h 190"/>
                  <a:gd name="T14" fmla="*/ 48 w 1250"/>
                  <a:gd name="T15" fmla="*/ 113 h 190"/>
                  <a:gd name="T16" fmla="*/ 49 w 1250"/>
                  <a:gd name="T17" fmla="*/ 95 h 190"/>
                  <a:gd name="T18" fmla="*/ 47 w 1250"/>
                  <a:gd name="T19" fmla="*/ 76 h 190"/>
                  <a:gd name="T20" fmla="*/ 43 w 1250"/>
                  <a:gd name="T21" fmla="*/ 59 h 190"/>
                  <a:gd name="T22" fmla="*/ 39 w 1250"/>
                  <a:gd name="T23" fmla="*/ 43 h 190"/>
                  <a:gd name="T24" fmla="*/ 33 w 1250"/>
                  <a:gd name="T25" fmla="*/ 27 h 190"/>
                  <a:gd name="T26" fmla="*/ 26 w 1250"/>
                  <a:gd name="T27" fmla="*/ 20 h 190"/>
                  <a:gd name="T28" fmla="*/ 18 w 1250"/>
                  <a:gd name="T29" fmla="*/ 8 h 190"/>
                  <a:gd name="T30" fmla="*/ 8 w 1250"/>
                  <a:gd name="T31" fmla="*/ 3 h 190"/>
                  <a:gd name="T32" fmla="*/ 0 w 1250"/>
                  <a:gd name="T33" fmla="*/ 2 h 190"/>
                  <a:gd name="T34" fmla="*/ 1201 w 1250"/>
                  <a:gd name="T35" fmla="*/ 0 h 190"/>
                  <a:gd name="T36" fmla="*/ 1209 w 1250"/>
                  <a:gd name="T37" fmla="*/ 0 h 190"/>
                  <a:gd name="T38" fmla="*/ 1218 w 1250"/>
                  <a:gd name="T39" fmla="*/ 6 h 190"/>
                  <a:gd name="T40" fmla="*/ 1227 w 1250"/>
                  <a:gd name="T41" fmla="*/ 15 h 190"/>
                  <a:gd name="T42" fmla="*/ 1234 w 1250"/>
                  <a:gd name="T43" fmla="*/ 24 h 190"/>
                  <a:gd name="T44" fmla="*/ 1241 w 1250"/>
                  <a:gd name="T45" fmla="*/ 40 h 190"/>
                  <a:gd name="T46" fmla="*/ 1245 w 1250"/>
                  <a:gd name="T47" fmla="*/ 56 h 190"/>
                  <a:gd name="T48" fmla="*/ 1247 w 1250"/>
                  <a:gd name="T49" fmla="*/ 73 h 190"/>
                  <a:gd name="T50" fmla="*/ 1249 w 1250"/>
                  <a:gd name="T51" fmla="*/ 91 h 190"/>
                  <a:gd name="T52" fmla="*/ 1248 w 1250"/>
                  <a:gd name="T53" fmla="*/ 110 h 190"/>
                  <a:gd name="T54" fmla="*/ 1245 w 1250"/>
                  <a:gd name="T55" fmla="*/ 128 h 190"/>
                  <a:gd name="T56" fmla="*/ 1242 w 1250"/>
                  <a:gd name="T57" fmla="*/ 145 h 190"/>
                  <a:gd name="T58" fmla="*/ 1235 w 1250"/>
                  <a:gd name="T59" fmla="*/ 159 h 19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50"/>
                  <a:gd name="T91" fmla="*/ 0 h 190"/>
                  <a:gd name="T92" fmla="*/ 1250 w 1250"/>
                  <a:gd name="T93" fmla="*/ 190 h 19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50" h="190">
                    <a:moveTo>
                      <a:pt x="137" y="189"/>
                    </a:moveTo>
                    <a:lnTo>
                      <a:pt x="6" y="189"/>
                    </a:lnTo>
                    <a:lnTo>
                      <a:pt x="16" y="189"/>
                    </a:lnTo>
                    <a:lnTo>
                      <a:pt x="28" y="172"/>
                    </a:lnTo>
                    <a:lnTo>
                      <a:pt x="35" y="160"/>
                    </a:lnTo>
                    <a:lnTo>
                      <a:pt x="41" y="146"/>
                    </a:lnTo>
                    <a:lnTo>
                      <a:pt x="43" y="130"/>
                    </a:lnTo>
                    <a:lnTo>
                      <a:pt x="48" y="113"/>
                    </a:lnTo>
                    <a:lnTo>
                      <a:pt x="49" y="95"/>
                    </a:lnTo>
                    <a:lnTo>
                      <a:pt x="47" y="76"/>
                    </a:lnTo>
                    <a:lnTo>
                      <a:pt x="43" y="59"/>
                    </a:lnTo>
                    <a:lnTo>
                      <a:pt x="39" y="43"/>
                    </a:lnTo>
                    <a:lnTo>
                      <a:pt x="33" y="27"/>
                    </a:lnTo>
                    <a:lnTo>
                      <a:pt x="26" y="20"/>
                    </a:lnTo>
                    <a:lnTo>
                      <a:pt x="18" y="8"/>
                    </a:lnTo>
                    <a:lnTo>
                      <a:pt x="8" y="3"/>
                    </a:lnTo>
                    <a:lnTo>
                      <a:pt x="0" y="2"/>
                    </a:lnTo>
                    <a:lnTo>
                      <a:pt x="1201" y="0"/>
                    </a:lnTo>
                    <a:lnTo>
                      <a:pt x="1209" y="0"/>
                    </a:lnTo>
                    <a:lnTo>
                      <a:pt x="1218" y="6"/>
                    </a:lnTo>
                    <a:lnTo>
                      <a:pt x="1227" y="15"/>
                    </a:lnTo>
                    <a:lnTo>
                      <a:pt x="1234" y="24"/>
                    </a:lnTo>
                    <a:lnTo>
                      <a:pt x="1241" y="40"/>
                    </a:lnTo>
                    <a:lnTo>
                      <a:pt x="1245" y="56"/>
                    </a:lnTo>
                    <a:lnTo>
                      <a:pt x="1247" y="73"/>
                    </a:lnTo>
                    <a:lnTo>
                      <a:pt x="1249" y="91"/>
                    </a:lnTo>
                    <a:lnTo>
                      <a:pt x="1248" y="110"/>
                    </a:lnTo>
                    <a:lnTo>
                      <a:pt x="1245" y="128"/>
                    </a:lnTo>
                    <a:lnTo>
                      <a:pt x="1242" y="145"/>
                    </a:lnTo>
                    <a:lnTo>
                      <a:pt x="1235" y="159"/>
                    </a:lnTo>
                  </a:path>
                </a:pathLst>
              </a:custGeom>
              <a:solidFill>
                <a:srgbClr val="CECECE"/>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76" name="Freeform 8"/>
              <p:cNvSpPr>
                <a:spLocks/>
              </p:cNvSpPr>
              <p:nvPr/>
            </p:nvSpPr>
            <p:spPr bwMode="auto">
              <a:xfrm>
                <a:off x="1352" y="1926"/>
                <a:ext cx="138" cy="207"/>
              </a:xfrm>
              <a:custGeom>
                <a:avLst/>
                <a:gdLst>
                  <a:gd name="T0" fmla="*/ 132 w 138"/>
                  <a:gd name="T1" fmla="*/ 206 h 207"/>
                  <a:gd name="T2" fmla="*/ 2 w 138"/>
                  <a:gd name="T3" fmla="*/ 203 h 207"/>
                  <a:gd name="T4" fmla="*/ 12 w 138"/>
                  <a:gd name="T5" fmla="*/ 201 h 207"/>
                  <a:gd name="T6" fmla="*/ 19 w 138"/>
                  <a:gd name="T7" fmla="*/ 195 h 207"/>
                  <a:gd name="T8" fmla="*/ 27 w 138"/>
                  <a:gd name="T9" fmla="*/ 185 h 207"/>
                  <a:gd name="T10" fmla="*/ 36 w 138"/>
                  <a:gd name="T11" fmla="*/ 171 h 207"/>
                  <a:gd name="T12" fmla="*/ 40 w 138"/>
                  <a:gd name="T13" fmla="*/ 156 h 207"/>
                  <a:gd name="T14" fmla="*/ 44 w 138"/>
                  <a:gd name="T15" fmla="*/ 137 h 207"/>
                  <a:gd name="T16" fmla="*/ 47 w 138"/>
                  <a:gd name="T17" fmla="*/ 119 h 207"/>
                  <a:gd name="T18" fmla="*/ 47 w 138"/>
                  <a:gd name="T19" fmla="*/ 99 h 207"/>
                  <a:gd name="T20" fmla="*/ 45 w 138"/>
                  <a:gd name="T21" fmla="*/ 80 h 207"/>
                  <a:gd name="T22" fmla="*/ 44 w 138"/>
                  <a:gd name="T23" fmla="*/ 62 h 207"/>
                  <a:gd name="T24" fmla="*/ 40 w 138"/>
                  <a:gd name="T25" fmla="*/ 45 h 207"/>
                  <a:gd name="T26" fmla="*/ 33 w 138"/>
                  <a:gd name="T27" fmla="*/ 29 h 207"/>
                  <a:gd name="T28" fmla="*/ 25 w 138"/>
                  <a:gd name="T29" fmla="*/ 18 h 207"/>
                  <a:gd name="T30" fmla="*/ 18 w 138"/>
                  <a:gd name="T31" fmla="*/ 6 h 207"/>
                  <a:gd name="T32" fmla="*/ 8 w 138"/>
                  <a:gd name="T33" fmla="*/ 0 h 207"/>
                  <a:gd name="T34" fmla="*/ 0 w 138"/>
                  <a:gd name="T35" fmla="*/ 0 h 207"/>
                  <a:gd name="T36" fmla="*/ 137 w 138"/>
                  <a:gd name="T37" fmla="*/ 2 h 20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8"/>
                  <a:gd name="T58" fmla="*/ 0 h 207"/>
                  <a:gd name="T59" fmla="*/ 138 w 138"/>
                  <a:gd name="T60" fmla="*/ 207 h 20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8" h="207">
                    <a:moveTo>
                      <a:pt x="132" y="206"/>
                    </a:moveTo>
                    <a:lnTo>
                      <a:pt x="2" y="203"/>
                    </a:lnTo>
                    <a:lnTo>
                      <a:pt x="12" y="201"/>
                    </a:lnTo>
                    <a:lnTo>
                      <a:pt x="19" y="195"/>
                    </a:lnTo>
                    <a:lnTo>
                      <a:pt x="27" y="185"/>
                    </a:lnTo>
                    <a:lnTo>
                      <a:pt x="36" y="171"/>
                    </a:lnTo>
                    <a:lnTo>
                      <a:pt x="40" y="156"/>
                    </a:lnTo>
                    <a:lnTo>
                      <a:pt x="44" y="137"/>
                    </a:lnTo>
                    <a:lnTo>
                      <a:pt x="47" y="119"/>
                    </a:lnTo>
                    <a:lnTo>
                      <a:pt x="47" y="99"/>
                    </a:lnTo>
                    <a:lnTo>
                      <a:pt x="45" y="80"/>
                    </a:lnTo>
                    <a:lnTo>
                      <a:pt x="44" y="62"/>
                    </a:lnTo>
                    <a:lnTo>
                      <a:pt x="40" y="45"/>
                    </a:lnTo>
                    <a:lnTo>
                      <a:pt x="33" y="29"/>
                    </a:lnTo>
                    <a:lnTo>
                      <a:pt x="25" y="18"/>
                    </a:lnTo>
                    <a:lnTo>
                      <a:pt x="18" y="6"/>
                    </a:lnTo>
                    <a:lnTo>
                      <a:pt x="8" y="0"/>
                    </a:lnTo>
                    <a:lnTo>
                      <a:pt x="0" y="0"/>
                    </a:lnTo>
                    <a:lnTo>
                      <a:pt x="137" y="2"/>
                    </a:lnTo>
                  </a:path>
                </a:pathLst>
              </a:custGeom>
              <a:solidFill>
                <a:srgbClr val="CECECE"/>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77" name="Freeform 9"/>
              <p:cNvSpPr>
                <a:spLocks/>
              </p:cNvSpPr>
              <p:nvPr/>
            </p:nvSpPr>
            <p:spPr bwMode="auto">
              <a:xfrm>
                <a:off x="2577" y="1986"/>
                <a:ext cx="19" cy="110"/>
              </a:xfrm>
              <a:custGeom>
                <a:avLst/>
                <a:gdLst>
                  <a:gd name="T0" fmla="*/ 0 w 19"/>
                  <a:gd name="T1" fmla="*/ 109 h 110"/>
                  <a:gd name="T2" fmla="*/ 6 w 19"/>
                  <a:gd name="T3" fmla="*/ 93 h 110"/>
                  <a:gd name="T4" fmla="*/ 12 w 19"/>
                  <a:gd name="T5" fmla="*/ 76 h 110"/>
                  <a:gd name="T6" fmla="*/ 15 w 19"/>
                  <a:gd name="T7" fmla="*/ 57 h 110"/>
                  <a:gd name="T8" fmla="*/ 18 w 19"/>
                  <a:gd name="T9" fmla="*/ 37 h 110"/>
                  <a:gd name="T10" fmla="*/ 17 w 19"/>
                  <a:gd name="T11" fmla="*/ 19 h 110"/>
                  <a:gd name="T12" fmla="*/ 12 w 19"/>
                  <a:gd name="T13" fmla="*/ 0 h 110"/>
                  <a:gd name="T14" fmla="*/ 0 60000 65536"/>
                  <a:gd name="T15" fmla="*/ 0 60000 65536"/>
                  <a:gd name="T16" fmla="*/ 0 60000 65536"/>
                  <a:gd name="T17" fmla="*/ 0 60000 65536"/>
                  <a:gd name="T18" fmla="*/ 0 60000 65536"/>
                  <a:gd name="T19" fmla="*/ 0 60000 65536"/>
                  <a:gd name="T20" fmla="*/ 0 60000 65536"/>
                  <a:gd name="T21" fmla="*/ 0 w 19"/>
                  <a:gd name="T22" fmla="*/ 0 h 110"/>
                  <a:gd name="T23" fmla="*/ 19 w 19"/>
                  <a:gd name="T24" fmla="*/ 110 h 1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 h="110">
                    <a:moveTo>
                      <a:pt x="0" y="109"/>
                    </a:moveTo>
                    <a:lnTo>
                      <a:pt x="6" y="93"/>
                    </a:lnTo>
                    <a:lnTo>
                      <a:pt x="12" y="76"/>
                    </a:lnTo>
                    <a:lnTo>
                      <a:pt x="15" y="57"/>
                    </a:lnTo>
                    <a:lnTo>
                      <a:pt x="18" y="37"/>
                    </a:lnTo>
                    <a:lnTo>
                      <a:pt x="17" y="19"/>
                    </a:lnTo>
                    <a:lnTo>
                      <a:pt x="12" y="0"/>
                    </a:lnTo>
                  </a:path>
                </a:pathLst>
              </a:custGeom>
              <a:solidFill>
                <a:srgbClr val="CECECE"/>
              </a:solidFill>
              <a:ln w="12700" cap="rnd">
                <a:solidFill>
                  <a:srgbClr val="CECECE"/>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grpSp>
            <p:nvGrpSpPr>
              <p:cNvPr id="232478" name="Group 10"/>
              <p:cNvGrpSpPr>
                <a:grpSpLocks/>
              </p:cNvGrpSpPr>
              <p:nvPr/>
            </p:nvGrpSpPr>
            <p:grpSpPr bwMode="auto">
              <a:xfrm>
                <a:off x="3499" y="1633"/>
                <a:ext cx="865" cy="645"/>
                <a:chOff x="3499" y="1633"/>
                <a:chExt cx="865" cy="645"/>
              </a:xfrm>
            </p:grpSpPr>
            <p:sp>
              <p:nvSpPr>
                <p:cNvPr id="232510" name="Freeform 11"/>
                <p:cNvSpPr>
                  <a:spLocks/>
                </p:cNvSpPr>
                <p:nvPr/>
              </p:nvSpPr>
              <p:spPr bwMode="auto">
                <a:xfrm>
                  <a:off x="3499" y="1986"/>
                  <a:ext cx="495" cy="123"/>
                </a:xfrm>
                <a:custGeom>
                  <a:avLst/>
                  <a:gdLst>
                    <a:gd name="T0" fmla="*/ 469 w 495"/>
                    <a:gd name="T1" fmla="*/ 76 h 123"/>
                    <a:gd name="T2" fmla="*/ 472 w 495"/>
                    <a:gd name="T3" fmla="*/ 73 h 123"/>
                    <a:gd name="T4" fmla="*/ 476 w 495"/>
                    <a:gd name="T5" fmla="*/ 72 h 123"/>
                    <a:gd name="T6" fmla="*/ 476 w 495"/>
                    <a:gd name="T7" fmla="*/ 70 h 123"/>
                    <a:gd name="T8" fmla="*/ 482 w 495"/>
                    <a:gd name="T9" fmla="*/ 67 h 123"/>
                    <a:gd name="T10" fmla="*/ 483 w 495"/>
                    <a:gd name="T11" fmla="*/ 65 h 123"/>
                    <a:gd name="T12" fmla="*/ 485 w 495"/>
                    <a:gd name="T13" fmla="*/ 60 h 123"/>
                    <a:gd name="T14" fmla="*/ 488 w 495"/>
                    <a:gd name="T15" fmla="*/ 59 h 123"/>
                    <a:gd name="T16" fmla="*/ 488 w 495"/>
                    <a:gd name="T17" fmla="*/ 57 h 123"/>
                    <a:gd name="T18" fmla="*/ 490 w 495"/>
                    <a:gd name="T19" fmla="*/ 55 h 123"/>
                    <a:gd name="T20" fmla="*/ 491 w 495"/>
                    <a:gd name="T21" fmla="*/ 52 h 123"/>
                    <a:gd name="T22" fmla="*/ 491 w 495"/>
                    <a:gd name="T23" fmla="*/ 48 h 123"/>
                    <a:gd name="T24" fmla="*/ 494 w 495"/>
                    <a:gd name="T25" fmla="*/ 45 h 123"/>
                    <a:gd name="T26" fmla="*/ 494 w 495"/>
                    <a:gd name="T27" fmla="*/ 41 h 123"/>
                    <a:gd name="T28" fmla="*/ 494 w 495"/>
                    <a:gd name="T29" fmla="*/ 38 h 123"/>
                    <a:gd name="T30" fmla="*/ 494 w 495"/>
                    <a:gd name="T31" fmla="*/ 34 h 123"/>
                    <a:gd name="T32" fmla="*/ 494 w 495"/>
                    <a:gd name="T33" fmla="*/ 31 h 123"/>
                    <a:gd name="T34" fmla="*/ 491 w 495"/>
                    <a:gd name="T35" fmla="*/ 29 h 123"/>
                    <a:gd name="T36" fmla="*/ 491 w 495"/>
                    <a:gd name="T37" fmla="*/ 27 h 123"/>
                    <a:gd name="T38" fmla="*/ 490 w 495"/>
                    <a:gd name="T39" fmla="*/ 24 h 123"/>
                    <a:gd name="T40" fmla="*/ 488 w 495"/>
                    <a:gd name="T41" fmla="*/ 21 h 123"/>
                    <a:gd name="T42" fmla="*/ 488 w 495"/>
                    <a:gd name="T43" fmla="*/ 15 h 123"/>
                    <a:gd name="T44" fmla="*/ 485 w 495"/>
                    <a:gd name="T45" fmla="*/ 15 h 123"/>
                    <a:gd name="T46" fmla="*/ 483 w 495"/>
                    <a:gd name="T47" fmla="*/ 10 h 123"/>
                    <a:gd name="T48" fmla="*/ 482 w 495"/>
                    <a:gd name="T49" fmla="*/ 8 h 123"/>
                    <a:gd name="T50" fmla="*/ 476 w 495"/>
                    <a:gd name="T51" fmla="*/ 7 h 123"/>
                    <a:gd name="T52" fmla="*/ 472 w 495"/>
                    <a:gd name="T53" fmla="*/ 6 h 123"/>
                    <a:gd name="T54" fmla="*/ 469 w 495"/>
                    <a:gd name="T55" fmla="*/ 3 h 123"/>
                    <a:gd name="T56" fmla="*/ 467 w 495"/>
                    <a:gd name="T57" fmla="*/ 1 h 123"/>
                    <a:gd name="T58" fmla="*/ 463 w 495"/>
                    <a:gd name="T59" fmla="*/ 1 h 123"/>
                    <a:gd name="T60" fmla="*/ 459 w 495"/>
                    <a:gd name="T61" fmla="*/ 0 h 123"/>
                    <a:gd name="T62" fmla="*/ 463 w 495"/>
                    <a:gd name="T63" fmla="*/ 0 h 123"/>
                    <a:gd name="T64" fmla="*/ 0 w 495"/>
                    <a:gd name="T65" fmla="*/ 0 h 123"/>
                    <a:gd name="T66" fmla="*/ 7 w 495"/>
                    <a:gd name="T67" fmla="*/ 7 h 123"/>
                    <a:gd name="T68" fmla="*/ 17 w 495"/>
                    <a:gd name="T69" fmla="*/ 15 h 123"/>
                    <a:gd name="T70" fmla="*/ 32 w 495"/>
                    <a:gd name="T71" fmla="*/ 28 h 123"/>
                    <a:gd name="T72" fmla="*/ 48 w 495"/>
                    <a:gd name="T73" fmla="*/ 39 h 123"/>
                    <a:gd name="T74" fmla="*/ 66 w 495"/>
                    <a:gd name="T75" fmla="*/ 52 h 123"/>
                    <a:gd name="T76" fmla="*/ 83 w 495"/>
                    <a:gd name="T77" fmla="*/ 59 h 123"/>
                    <a:gd name="T78" fmla="*/ 98 w 495"/>
                    <a:gd name="T79" fmla="*/ 72 h 123"/>
                    <a:gd name="T80" fmla="*/ 114 w 495"/>
                    <a:gd name="T81" fmla="*/ 79 h 123"/>
                    <a:gd name="T82" fmla="*/ 132 w 495"/>
                    <a:gd name="T83" fmla="*/ 86 h 123"/>
                    <a:gd name="T84" fmla="*/ 150 w 495"/>
                    <a:gd name="T85" fmla="*/ 94 h 123"/>
                    <a:gd name="T86" fmla="*/ 166 w 495"/>
                    <a:gd name="T87" fmla="*/ 100 h 123"/>
                    <a:gd name="T88" fmla="*/ 184 w 495"/>
                    <a:gd name="T89" fmla="*/ 107 h 123"/>
                    <a:gd name="T90" fmla="*/ 201 w 495"/>
                    <a:gd name="T91" fmla="*/ 111 h 123"/>
                    <a:gd name="T92" fmla="*/ 218 w 495"/>
                    <a:gd name="T93" fmla="*/ 114 h 123"/>
                    <a:gd name="T94" fmla="*/ 236 w 495"/>
                    <a:gd name="T95" fmla="*/ 116 h 123"/>
                    <a:gd name="T96" fmla="*/ 253 w 495"/>
                    <a:gd name="T97" fmla="*/ 122 h 123"/>
                    <a:gd name="T98" fmla="*/ 272 w 495"/>
                    <a:gd name="T99" fmla="*/ 122 h 123"/>
                    <a:gd name="T100" fmla="*/ 289 w 495"/>
                    <a:gd name="T101" fmla="*/ 122 h 123"/>
                    <a:gd name="T102" fmla="*/ 306 w 495"/>
                    <a:gd name="T103" fmla="*/ 122 h 123"/>
                    <a:gd name="T104" fmla="*/ 324 w 495"/>
                    <a:gd name="T105" fmla="*/ 122 h 123"/>
                    <a:gd name="T106" fmla="*/ 342 w 495"/>
                    <a:gd name="T107" fmla="*/ 116 h 123"/>
                    <a:gd name="T108" fmla="*/ 359 w 495"/>
                    <a:gd name="T109" fmla="*/ 114 h 123"/>
                    <a:gd name="T110" fmla="*/ 376 w 495"/>
                    <a:gd name="T111" fmla="*/ 111 h 123"/>
                    <a:gd name="T112" fmla="*/ 393 w 495"/>
                    <a:gd name="T113" fmla="*/ 109 h 123"/>
                    <a:gd name="T114" fmla="*/ 411 w 495"/>
                    <a:gd name="T115" fmla="*/ 102 h 123"/>
                    <a:gd name="T116" fmla="*/ 428 w 495"/>
                    <a:gd name="T117" fmla="*/ 98 h 123"/>
                    <a:gd name="T118" fmla="*/ 445 w 495"/>
                    <a:gd name="T119" fmla="*/ 87 h 123"/>
                    <a:gd name="T120" fmla="*/ 463 w 495"/>
                    <a:gd name="T121" fmla="*/ 83 h 123"/>
                    <a:gd name="T122" fmla="*/ 469 w 495"/>
                    <a:gd name="T123" fmla="*/ 76 h 12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95"/>
                    <a:gd name="T187" fmla="*/ 0 h 123"/>
                    <a:gd name="T188" fmla="*/ 495 w 495"/>
                    <a:gd name="T189" fmla="*/ 123 h 12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95" h="123">
                      <a:moveTo>
                        <a:pt x="469" y="76"/>
                      </a:moveTo>
                      <a:lnTo>
                        <a:pt x="472" y="73"/>
                      </a:lnTo>
                      <a:lnTo>
                        <a:pt x="476" y="72"/>
                      </a:lnTo>
                      <a:lnTo>
                        <a:pt x="476" y="70"/>
                      </a:lnTo>
                      <a:lnTo>
                        <a:pt x="482" y="67"/>
                      </a:lnTo>
                      <a:lnTo>
                        <a:pt x="483" y="65"/>
                      </a:lnTo>
                      <a:lnTo>
                        <a:pt x="485" y="60"/>
                      </a:lnTo>
                      <a:lnTo>
                        <a:pt x="488" y="59"/>
                      </a:lnTo>
                      <a:lnTo>
                        <a:pt x="488" y="57"/>
                      </a:lnTo>
                      <a:lnTo>
                        <a:pt x="490" y="55"/>
                      </a:lnTo>
                      <a:lnTo>
                        <a:pt x="491" y="52"/>
                      </a:lnTo>
                      <a:lnTo>
                        <a:pt x="491" y="48"/>
                      </a:lnTo>
                      <a:lnTo>
                        <a:pt x="494" y="45"/>
                      </a:lnTo>
                      <a:lnTo>
                        <a:pt x="494" y="41"/>
                      </a:lnTo>
                      <a:lnTo>
                        <a:pt x="494" y="38"/>
                      </a:lnTo>
                      <a:lnTo>
                        <a:pt x="494" y="34"/>
                      </a:lnTo>
                      <a:lnTo>
                        <a:pt x="494" y="31"/>
                      </a:lnTo>
                      <a:lnTo>
                        <a:pt x="491" y="29"/>
                      </a:lnTo>
                      <a:lnTo>
                        <a:pt x="491" y="27"/>
                      </a:lnTo>
                      <a:lnTo>
                        <a:pt x="490" y="24"/>
                      </a:lnTo>
                      <a:lnTo>
                        <a:pt x="488" y="21"/>
                      </a:lnTo>
                      <a:lnTo>
                        <a:pt x="488" y="15"/>
                      </a:lnTo>
                      <a:lnTo>
                        <a:pt x="485" y="15"/>
                      </a:lnTo>
                      <a:lnTo>
                        <a:pt x="483" y="10"/>
                      </a:lnTo>
                      <a:lnTo>
                        <a:pt x="482" y="8"/>
                      </a:lnTo>
                      <a:lnTo>
                        <a:pt x="476" y="7"/>
                      </a:lnTo>
                      <a:lnTo>
                        <a:pt x="472" y="6"/>
                      </a:lnTo>
                      <a:lnTo>
                        <a:pt x="469" y="3"/>
                      </a:lnTo>
                      <a:lnTo>
                        <a:pt x="467" y="1"/>
                      </a:lnTo>
                      <a:lnTo>
                        <a:pt x="463" y="1"/>
                      </a:lnTo>
                      <a:lnTo>
                        <a:pt x="459" y="0"/>
                      </a:lnTo>
                      <a:lnTo>
                        <a:pt x="463" y="0"/>
                      </a:lnTo>
                      <a:lnTo>
                        <a:pt x="0" y="0"/>
                      </a:lnTo>
                      <a:lnTo>
                        <a:pt x="7" y="7"/>
                      </a:lnTo>
                      <a:lnTo>
                        <a:pt x="17" y="15"/>
                      </a:lnTo>
                      <a:lnTo>
                        <a:pt x="32" y="28"/>
                      </a:lnTo>
                      <a:lnTo>
                        <a:pt x="48" y="39"/>
                      </a:lnTo>
                      <a:lnTo>
                        <a:pt x="66" y="52"/>
                      </a:lnTo>
                      <a:lnTo>
                        <a:pt x="83" y="59"/>
                      </a:lnTo>
                      <a:lnTo>
                        <a:pt x="98" y="72"/>
                      </a:lnTo>
                      <a:lnTo>
                        <a:pt x="114" y="79"/>
                      </a:lnTo>
                      <a:lnTo>
                        <a:pt x="132" y="86"/>
                      </a:lnTo>
                      <a:lnTo>
                        <a:pt x="150" y="94"/>
                      </a:lnTo>
                      <a:lnTo>
                        <a:pt x="166" y="100"/>
                      </a:lnTo>
                      <a:lnTo>
                        <a:pt x="184" y="107"/>
                      </a:lnTo>
                      <a:lnTo>
                        <a:pt x="201" y="111"/>
                      </a:lnTo>
                      <a:lnTo>
                        <a:pt x="218" y="114"/>
                      </a:lnTo>
                      <a:lnTo>
                        <a:pt x="236" y="116"/>
                      </a:lnTo>
                      <a:lnTo>
                        <a:pt x="253" y="122"/>
                      </a:lnTo>
                      <a:lnTo>
                        <a:pt x="272" y="122"/>
                      </a:lnTo>
                      <a:lnTo>
                        <a:pt x="289" y="122"/>
                      </a:lnTo>
                      <a:lnTo>
                        <a:pt x="306" y="122"/>
                      </a:lnTo>
                      <a:lnTo>
                        <a:pt x="324" y="122"/>
                      </a:lnTo>
                      <a:lnTo>
                        <a:pt x="342" y="116"/>
                      </a:lnTo>
                      <a:lnTo>
                        <a:pt x="359" y="114"/>
                      </a:lnTo>
                      <a:lnTo>
                        <a:pt x="376" y="111"/>
                      </a:lnTo>
                      <a:lnTo>
                        <a:pt x="393" y="109"/>
                      </a:lnTo>
                      <a:lnTo>
                        <a:pt x="411" y="102"/>
                      </a:lnTo>
                      <a:lnTo>
                        <a:pt x="428" y="98"/>
                      </a:lnTo>
                      <a:lnTo>
                        <a:pt x="445" y="87"/>
                      </a:lnTo>
                      <a:lnTo>
                        <a:pt x="463" y="83"/>
                      </a:lnTo>
                      <a:lnTo>
                        <a:pt x="469" y="76"/>
                      </a:lnTo>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11" name="Freeform 12"/>
                <p:cNvSpPr>
                  <a:spLocks/>
                </p:cNvSpPr>
                <p:nvPr/>
              </p:nvSpPr>
              <p:spPr bwMode="auto">
                <a:xfrm>
                  <a:off x="3499" y="1986"/>
                  <a:ext cx="501" cy="132"/>
                </a:xfrm>
                <a:custGeom>
                  <a:avLst/>
                  <a:gdLst>
                    <a:gd name="T0" fmla="*/ 475 w 501"/>
                    <a:gd name="T1" fmla="*/ 81 h 132"/>
                    <a:gd name="T2" fmla="*/ 478 w 501"/>
                    <a:gd name="T3" fmla="*/ 78 h 132"/>
                    <a:gd name="T4" fmla="*/ 482 w 501"/>
                    <a:gd name="T5" fmla="*/ 77 h 132"/>
                    <a:gd name="T6" fmla="*/ 482 w 501"/>
                    <a:gd name="T7" fmla="*/ 75 h 132"/>
                    <a:gd name="T8" fmla="*/ 487 w 501"/>
                    <a:gd name="T9" fmla="*/ 72 h 132"/>
                    <a:gd name="T10" fmla="*/ 488 w 501"/>
                    <a:gd name="T11" fmla="*/ 69 h 132"/>
                    <a:gd name="T12" fmla="*/ 491 w 501"/>
                    <a:gd name="T13" fmla="*/ 65 h 132"/>
                    <a:gd name="T14" fmla="*/ 494 w 501"/>
                    <a:gd name="T15" fmla="*/ 63 h 132"/>
                    <a:gd name="T16" fmla="*/ 494 w 501"/>
                    <a:gd name="T17" fmla="*/ 62 h 132"/>
                    <a:gd name="T18" fmla="*/ 496 w 501"/>
                    <a:gd name="T19" fmla="*/ 59 h 132"/>
                    <a:gd name="T20" fmla="*/ 497 w 501"/>
                    <a:gd name="T21" fmla="*/ 56 h 132"/>
                    <a:gd name="T22" fmla="*/ 497 w 501"/>
                    <a:gd name="T23" fmla="*/ 51 h 132"/>
                    <a:gd name="T24" fmla="*/ 500 w 501"/>
                    <a:gd name="T25" fmla="*/ 48 h 132"/>
                    <a:gd name="T26" fmla="*/ 500 w 501"/>
                    <a:gd name="T27" fmla="*/ 44 h 132"/>
                    <a:gd name="T28" fmla="*/ 500 w 501"/>
                    <a:gd name="T29" fmla="*/ 41 h 132"/>
                    <a:gd name="T30" fmla="*/ 500 w 501"/>
                    <a:gd name="T31" fmla="*/ 36 h 132"/>
                    <a:gd name="T32" fmla="*/ 500 w 501"/>
                    <a:gd name="T33" fmla="*/ 33 h 132"/>
                    <a:gd name="T34" fmla="*/ 497 w 501"/>
                    <a:gd name="T35" fmla="*/ 32 h 132"/>
                    <a:gd name="T36" fmla="*/ 497 w 501"/>
                    <a:gd name="T37" fmla="*/ 29 h 132"/>
                    <a:gd name="T38" fmla="*/ 496 w 501"/>
                    <a:gd name="T39" fmla="*/ 26 h 132"/>
                    <a:gd name="T40" fmla="*/ 494 w 501"/>
                    <a:gd name="T41" fmla="*/ 23 h 132"/>
                    <a:gd name="T42" fmla="*/ 494 w 501"/>
                    <a:gd name="T43" fmla="*/ 17 h 132"/>
                    <a:gd name="T44" fmla="*/ 491 w 501"/>
                    <a:gd name="T45" fmla="*/ 17 h 132"/>
                    <a:gd name="T46" fmla="*/ 488 w 501"/>
                    <a:gd name="T47" fmla="*/ 11 h 132"/>
                    <a:gd name="T48" fmla="*/ 487 w 501"/>
                    <a:gd name="T49" fmla="*/ 9 h 132"/>
                    <a:gd name="T50" fmla="*/ 482 w 501"/>
                    <a:gd name="T51" fmla="*/ 8 h 132"/>
                    <a:gd name="T52" fmla="*/ 478 w 501"/>
                    <a:gd name="T53" fmla="*/ 6 h 132"/>
                    <a:gd name="T54" fmla="*/ 475 w 501"/>
                    <a:gd name="T55" fmla="*/ 3 h 132"/>
                    <a:gd name="T56" fmla="*/ 473 w 501"/>
                    <a:gd name="T57" fmla="*/ 2 h 132"/>
                    <a:gd name="T58" fmla="*/ 468 w 501"/>
                    <a:gd name="T59" fmla="*/ 2 h 132"/>
                    <a:gd name="T60" fmla="*/ 464 w 501"/>
                    <a:gd name="T61" fmla="*/ 0 h 132"/>
                    <a:gd name="T62" fmla="*/ 468 w 501"/>
                    <a:gd name="T63" fmla="*/ 0 h 132"/>
                    <a:gd name="T64" fmla="*/ 0 w 501"/>
                    <a:gd name="T65" fmla="*/ 0 h 132"/>
                    <a:gd name="T66" fmla="*/ 7 w 501"/>
                    <a:gd name="T67" fmla="*/ 8 h 132"/>
                    <a:gd name="T68" fmla="*/ 17 w 501"/>
                    <a:gd name="T69" fmla="*/ 17 h 132"/>
                    <a:gd name="T70" fmla="*/ 33 w 501"/>
                    <a:gd name="T71" fmla="*/ 30 h 132"/>
                    <a:gd name="T72" fmla="*/ 48 w 501"/>
                    <a:gd name="T73" fmla="*/ 42 h 132"/>
                    <a:gd name="T74" fmla="*/ 66 w 501"/>
                    <a:gd name="T75" fmla="*/ 56 h 132"/>
                    <a:gd name="T76" fmla="*/ 84 w 501"/>
                    <a:gd name="T77" fmla="*/ 63 h 132"/>
                    <a:gd name="T78" fmla="*/ 99 w 501"/>
                    <a:gd name="T79" fmla="*/ 77 h 132"/>
                    <a:gd name="T80" fmla="*/ 116 w 501"/>
                    <a:gd name="T81" fmla="*/ 84 h 132"/>
                    <a:gd name="T82" fmla="*/ 134 w 501"/>
                    <a:gd name="T83" fmla="*/ 92 h 132"/>
                    <a:gd name="T84" fmla="*/ 152 w 501"/>
                    <a:gd name="T85" fmla="*/ 101 h 132"/>
                    <a:gd name="T86" fmla="*/ 168 w 501"/>
                    <a:gd name="T87" fmla="*/ 107 h 132"/>
                    <a:gd name="T88" fmla="*/ 186 w 501"/>
                    <a:gd name="T89" fmla="*/ 114 h 132"/>
                    <a:gd name="T90" fmla="*/ 203 w 501"/>
                    <a:gd name="T91" fmla="*/ 119 h 132"/>
                    <a:gd name="T92" fmla="*/ 221 w 501"/>
                    <a:gd name="T93" fmla="*/ 122 h 132"/>
                    <a:gd name="T94" fmla="*/ 239 w 501"/>
                    <a:gd name="T95" fmla="*/ 125 h 132"/>
                    <a:gd name="T96" fmla="*/ 256 w 501"/>
                    <a:gd name="T97" fmla="*/ 131 h 132"/>
                    <a:gd name="T98" fmla="*/ 276 w 501"/>
                    <a:gd name="T99" fmla="*/ 131 h 132"/>
                    <a:gd name="T100" fmla="*/ 293 w 501"/>
                    <a:gd name="T101" fmla="*/ 131 h 132"/>
                    <a:gd name="T102" fmla="*/ 309 w 501"/>
                    <a:gd name="T103" fmla="*/ 131 h 132"/>
                    <a:gd name="T104" fmla="*/ 328 w 501"/>
                    <a:gd name="T105" fmla="*/ 131 h 132"/>
                    <a:gd name="T106" fmla="*/ 346 w 501"/>
                    <a:gd name="T107" fmla="*/ 125 h 132"/>
                    <a:gd name="T108" fmla="*/ 363 w 501"/>
                    <a:gd name="T109" fmla="*/ 122 h 132"/>
                    <a:gd name="T110" fmla="*/ 381 w 501"/>
                    <a:gd name="T111" fmla="*/ 119 h 132"/>
                    <a:gd name="T112" fmla="*/ 398 w 501"/>
                    <a:gd name="T113" fmla="*/ 117 h 132"/>
                    <a:gd name="T114" fmla="*/ 416 w 501"/>
                    <a:gd name="T115" fmla="*/ 110 h 132"/>
                    <a:gd name="T116" fmla="*/ 434 w 501"/>
                    <a:gd name="T117" fmla="*/ 105 h 132"/>
                    <a:gd name="T118" fmla="*/ 451 w 501"/>
                    <a:gd name="T119" fmla="*/ 93 h 132"/>
                    <a:gd name="T120" fmla="*/ 468 w 501"/>
                    <a:gd name="T121" fmla="*/ 89 h 132"/>
                    <a:gd name="T122" fmla="*/ 475 w 501"/>
                    <a:gd name="T123" fmla="*/ 81 h 13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01"/>
                    <a:gd name="T187" fmla="*/ 0 h 132"/>
                    <a:gd name="T188" fmla="*/ 501 w 501"/>
                    <a:gd name="T189" fmla="*/ 132 h 132"/>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01" h="132">
                      <a:moveTo>
                        <a:pt x="475" y="81"/>
                      </a:moveTo>
                      <a:lnTo>
                        <a:pt x="478" y="78"/>
                      </a:lnTo>
                      <a:lnTo>
                        <a:pt x="482" y="77"/>
                      </a:lnTo>
                      <a:lnTo>
                        <a:pt x="482" y="75"/>
                      </a:lnTo>
                      <a:lnTo>
                        <a:pt x="487" y="72"/>
                      </a:lnTo>
                      <a:lnTo>
                        <a:pt x="488" y="69"/>
                      </a:lnTo>
                      <a:lnTo>
                        <a:pt x="491" y="65"/>
                      </a:lnTo>
                      <a:lnTo>
                        <a:pt x="494" y="63"/>
                      </a:lnTo>
                      <a:lnTo>
                        <a:pt x="494" y="62"/>
                      </a:lnTo>
                      <a:lnTo>
                        <a:pt x="496" y="59"/>
                      </a:lnTo>
                      <a:lnTo>
                        <a:pt x="497" y="56"/>
                      </a:lnTo>
                      <a:lnTo>
                        <a:pt x="497" y="51"/>
                      </a:lnTo>
                      <a:lnTo>
                        <a:pt x="500" y="48"/>
                      </a:lnTo>
                      <a:lnTo>
                        <a:pt x="500" y="44"/>
                      </a:lnTo>
                      <a:lnTo>
                        <a:pt x="500" y="41"/>
                      </a:lnTo>
                      <a:lnTo>
                        <a:pt x="500" y="36"/>
                      </a:lnTo>
                      <a:lnTo>
                        <a:pt x="500" y="33"/>
                      </a:lnTo>
                      <a:lnTo>
                        <a:pt x="497" y="32"/>
                      </a:lnTo>
                      <a:lnTo>
                        <a:pt x="497" y="29"/>
                      </a:lnTo>
                      <a:lnTo>
                        <a:pt x="496" y="26"/>
                      </a:lnTo>
                      <a:lnTo>
                        <a:pt x="494" y="23"/>
                      </a:lnTo>
                      <a:lnTo>
                        <a:pt x="494" y="17"/>
                      </a:lnTo>
                      <a:lnTo>
                        <a:pt x="491" y="17"/>
                      </a:lnTo>
                      <a:lnTo>
                        <a:pt x="488" y="11"/>
                      </a:lnTo>
                      <a:lnTo>
                        <a:pt x="487" y="9"/>
                      </a:lnTo>
                      <a:lnTo>
                        <a:pt x="482" y="8"/>
                      </a:lnTo>
                      <a:lnTo>
                        <a:pt x="478" y="6"/>
                      </a:lnTo>
                      <a:lnTo>
                        <a:pt x="475" y="3"/>
                      </a:lnTo>
                      <a:lnTo>
                        <a:pt x="473" y="2"/>
                      </a:lnTo>
                      <a:lnTo>
                        <a:pt x="468" y="2"/>
                      </a:lnTo>
                      <a:lnTo>
                        <a:pt x="464" y="0"/>
                      </a:lnTo>
                      <a:lnTo>
                        <a:pt x="468" y="0"/>
                      </a:lnTo>
                      <a:lnTo>
                        <a:pt x="0" y="0"/>
                      </a:lnTo>
                      <a:lnTo>
                        <a:pt x="7" y="8"/>
                      </a:lnTo>
                      <a:lnTo>
                        <a:pt x="17" y="17"/>
                      </a:lnTo>
                      <a:lnTo>
                        <a:pt x="33" y="30"/>
                      </a:lnTo>
                      <a:lnTo>
                        <a:pt x="48" y="42"/>
                      </a:lnTo>
                      <a:lnTo>
                        <a:pt x="66" y="56"/>
                      </a:lnTo>
                      <a:lnTo>
                        <a:pt x="84" y="63"/>
                      </a:lnTo>
                      <a:lnTo>
                        <a:pt x="99" y="77"/>
                      </a:lnTo>
                      <a:lnTo>
                        <a:pt x="116" y="84"/>
                      </a:lnTo>
                      <a:lnTo>
                        <a:pt x="134" y="92"/>
                      </a:lnTo>
                      <a:lnTo>
                        <a:pt x="152" y="101"/>
                      </a:lnTo>
                      <a:lnTo>
                        <a:pt x="168" y="107"/>
                      </a:lnTo>
                      <a:lnTo>
                        <a:pt x="186" y="114"/>
                      </a:lnTo>
                      <a:lnTo>
                        <a:pt x="203" y="119"/>
                      </a:lnTo>
                      <a:lnTo>
                        <a:pt x="221" y="122"/>
                      </a:lnTo>
                      <a:lnTo>
                        <a:pt x="239" y="125"/>
                      </a:lnTo>
                      <a:lnTo>
                        <a:pt x="256" y="131"/>
                      </a:lnTo>
                      <a:lnTo>
                        <a:pt x="276" y="131"/>
                      </a:lnTo>
                      <a:lnTo>
                        <a:pt x="293" y="131"/>
                      </a:lnTo>
                      <a:lnTo>
                        <a:pt x="309" y="131"/>
                      </a:lnTo>
                      <a:lnTo>
                        <a:pt x="328" y="131"/>
                      </a:lnTo>
                      <a:lnTo>
                        <a:pt x="346" y="125"/>
                      </a:lnTo>
                      <a:lnTo>
                        <a:pt x="363" y="122"/>
                      </a:lnTo>
                      <a:lnTo>
                        <a:pt x="381" y="119"/>
                      </a:lnTo>
                      <a:lnTo>
                        <a:pt x="398" y="117"/>
                      </a:lnTo>
                      <a:lnTo>
                        <a:pt x="416" y="110"/>
                      </a:lnTo>
                      <a:lnTo>
                        <a:pt x="434" y="105"/>
                      </a:lnTo>
                      <a:lnTo>
                        <a:pt x="451" y="93"/>
                      </a:lnTo>
                      <a:lnTo>
                        <a:pt x="468" y="89"/>
                      </a:lnTo>
                      <a:lnTo>
                        <a:pt x="475" y="81"/>
                      </a:lnTo>
                    </a:path>
                  </a:pathLst>
                </a:custGeom>
                <a:solidFill>
                  <a:srgbClr val="80FFF3"/>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12" name="Line 13"/>
                <p:cNvSpPr>
                  <a:spLocks noChangeShapeType="1"/>
                </p:cNvSpPr>
                <p:nvPr/>
              </p:nvSpPr>
              <p:spPr bwMode="auto">
                <a:xfrm>
                  <a:off x="3679" y="1733"/>
                  <a:ext cx="67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13" name="Line 14"/>
                <p:cNvSpPr>
                  <a:spLocks noChangeShapeType="1"/>
                </p:cNvSpPr>
                <p:nvPr/>
              </p:nvSpPr>
              <p:spPr bwMode="auto">
                <a:xfrm>
                  <a:off x="3679" y="2176"/>
                  <a:ext cx="68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14" name="Freeform 15"/>
                <p:cNvSpPr>
                  <a:spLocks/>
                </p:cNvSpPr>
                <p:nvPr/>
              </p:nvSpPr>
              <p:spPr bwMode="auto">
                <a:xfrm>
                  <a:off x="3692" y="1633"/>
                  <a:ext cx="44" cy="59"/>
                </a:xfrm>
                <a:custGeom>
                  <a:avLst/>
                  <a:gdLst>
                    <a:gd name="T0" fmla="*/ 43 w 44"/>
                    <a:gd name="T1" fmla="*/ 30 h 59"/>
                    <a:gd name="T2" fmla="*/ 41 w 44"/>
                    <a:gd name="T3" fmla="*/ 19 h 59"/>
                    <a:gd name="T4" fmla="*/ 38 w 44"/>
                    <a:gd name="T5" fmla="*/ 8 h 59"/>
                    <a:gd name="T6" fmla="*/ 33 w 44"/>
                    <a:gd name="T7" fmla="*/ 3 h 59"/>
                    <a:gd name="T8" fmla="*/ 25 w 44"/>
                    <a:gd name="T9" fmla="*/ 0 h 59"/>
                    <a:gd name="T10" fmla="*/ 19 w 44"/>
                    <a:gd name="T11" fmla="*/ 0 h 59"/>
                    <a:gd name="T12" fmla="*/ 10 w 44"/>
                    <a:gd name="T13" fmla="*/ 3 h 59"/>
                    <a:gd name="T14" fmla="*/ 6 w 44"/>
                    <a:gd name="T15" fmla="*/ 8 h 59"/>
                    <a:gd name="T16" fmla="*/ 2 w 44"/>
                    <a:gd name="T17" fmla="*/ 18 h 59"/>
                    <a:gd name="T18" fmla="*/ 0 w 44"/>
                    <a:gd name="T19" fmla="*/ 27 h 59"/>
                    <a:gd name="T20" fmla="*/ 2 w 44"/>
                    <a:gd name="T21" fmla="*/ 39 h 59"/>
                    <a:gd name="T22" fmla="*/ 6 w 44"/>
                    <a:gd name="T23" fmla="*/ 47 h 59"/>
                    <a:gd name="T24" fmla="*/ 9 w 44"/>
                    <a:gd name="T25" fmla="*/ 57 h 59"/>
                    <a:gd name="T26" fmla="*/ 19 w 44"/>
                    <a:gd name="T27" fmla="*/ 58 h 59"/>
                    <a:gd name="T28" fmla="*/ 25 w 44"/>
                    <a:gd name="T29" fmla="*/ 58 h 59"/>
                    <a:gd name="T30" fmla="*/ 33 w 44"/>
                    <a:gd name="T31" fmla="*/ 57 h 59"/>
                    <a:gd name="T32" fmla="*/ 38 w 44"/>
                    <a:gd name="T33" fmla="*/ 49 h 59"/>
                    <a:gd name="T34" fmla="*/ 41 w 44"/>
                    <a:gd name="T35" fmla="*/ 39 h 59"/>
                    <a:gd name="T36" fmla="*/ 43 w 44"/>
                    <a:gd name="T37" fmla="*/ 30 h 5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4"/>
                    <a:gd name="T58" fmla="*/ 0 h 59"/>
                    <a:gd name="T59" fmla="*/ 44 w 44"/>
                    <a:gd name="T60" fmla="*/ 59 h 5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4" h="59">
                      <a:moveTo>
                        <a:pt x="43" y="30"/>
                      </a:moveTo>
                      <a:lnTo>
                        <a:pt x="41" y="19"/>
                      </a:lnTo>
                      <a:lnTo>
                        <a:pt x="38" y="8"/>
                      </a:lnTo>
                      <a:lnTo>
                        <a:pt x="33" y="3"/>
                      </a:lnTo>
                      <a:lnTo>
                        <a:pt x="25" y="0"/>
                      </a:lnTo>
                      <a:lnTo>
                        <a:pt x="19" y="0"/>
                      </a:lnTo>
                      <a:lnTo>
                        <a:pt x="10" y="3"/>
                      </a:lnTo>
                      <a:lnTo>
                        <a:pt x="6" y="8"/>
                      </a:lnTo>
                      <a:lnTo>
                        <a:pt x="2" y="18"/>
                      </a:lnTo>
                      <a:lnTo>
                        <a:pt x="0" y="27"/>
                      </a:lnTo>
                      <a:lnTo>
                        <a:pt x="2" y="39"/>
                      </a:lnTo>
                      <a:lnTo>
                        <a:pt x="6" y="47"/>
                      </a:lnTo>
                      <a:lnTo>
                        <a:pt x="9" y="57"/>
                      </a:lnTo>
                      <a:lnTo>
                        <a:pt x="19" y="58"/>
                      </a:lnTo>
                      <a:lnTo>
                        <a:pt x="25" y="58"/>
                      </a:lnTo>
                      <a:lnTo>
                        <a:pt x="33" y="57"/>
                      </a:lnTo>
                      <a:lnTo>
                        <a:pt x="38" y="49"/>
                      </a:lnTo>
                      <a:lnTo>
                        <a:pt x="41" y="39"/>
                      </a:lnTo>
                      <a:lnTo>
                        <a:pt x="43" y="30"/>
                      </a:lnTo>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15" name="Freeform 16"/>
                <p:cNvSpPr>
                  <a:spLocks/>
                </p:cNvSpPr>
                <p:nvPr/>
              </p:nvSpPr>
              <p:spPr bwMode="auto">
                <a:xfrm>
                  <a:off x="3692" y="1633"/>
                  <a:ext cx="49" cy="68"/>
                </a:xfrm>
                <a:custGeom>
                  <a:avLst/>
                  <a:gdLst>
                    <a:gd name="T0" fmla="*/ 48 w 49"/>
                    <a:gd name="T1" fmla="*/ 34 h 68"/>
                    <a:gd name="T2" fmla="*/ 46 w 49"/>
                    <a:gd name="T3" fmla="*/ 22 h 68"/>
                    <a:gd name="T4" fmla="*/ 43 w 49"/>
                    <a:gd name="T5" fmla="*/ 9 h 68"/>
                    <a:gd name="T6" fmla="*/ 37 w 49"/>
                    <a:gd name="T7" fmla="*/ 3 h 68"/>
                    <a:gd name="T8" fmla="*/ 28 w 49"/>
                    <a:gd name="T9" fmla="*/ 0 h 68"/>
                    <a:gd name="T10" fmla="*/ 21 w 49"/>
                    <a:gd name="T11" fmla="*/ 0 h 68"/>
                    <a:gd name="T12" fmla="*/ 11 w 49"/>
                    <a:gd name="T13" fmla="*/ 3 h 68"/>
                    <a:gd name="T14" fmla="*/ 6 w 49"/>
                    <a:gd name="T15" fmla="*/ 9 h 68"/>
                    <a:gd name="T16" fmla="*/ 2 w 49"/>
                    <a:gd name="T17" fmla="*/ 20 h 68"/>
                    <a:gd name="T18" fmla="*/ 0 w 49"/>
                    <a:gd name="T19" fmla="*/ 31 h 68"/>
                    <a:gd name="T20" fmla="*/ 2 w 49"/>
                    <a:gd name="T21" fmla="*/ 45 h 68"/>
                    <a:gd name="T22" fmla="*/ 6 w 49"/>
                    <a:gd name="T23" fmla="*/ 55 h 68"/>
                    <a:gd name="T24" fmla="*/ 10 w 49"/>
                    <a:gd name="T25" fmla="*/ 65 h 68"/>
                    <a:gd name="T26" fmla="*/ 21 w 49"/>
                    <a:gd name="T27" fmla="*/ 67 h 68"/>
                    <a:gd name="T28" fmla="*/ 28 w 49"/>
                    <a:gd name="T29" fmla="*/ 67 h 68"/>
                    <a:gd name="T30" fmla="*/ 37 w 49"/>
                    <a:gd name="T31" fmla="*/ 65 h 68"/>
                    <a:gd name="T32" fmla="*/ 43 w 49"/>
                    <a:gd name="T33" fmla="*/ 56 h 68"/>
                    <a:gd name="T34" fmla="*/ 46 w 49"/>
                    <a:gd name="T35" fmla="*/ 45 h 68"/>
                    <a:gd name="T36" fmla="*/ 48 w 49"/>
                    <a:gd name="T37" fmla="*/ 34 h 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68"/>
                    <a:gd name="T59" fmla="*/ 49 w 49"/>
                    <a:gd name="T60" fmla="*/ 68 h 6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68">
                      <a:moveTo>
                        <a:pt x="48" y="34"/>
                      </a:moveTo>
                      <a:lnTo>
                        <a:pt x="46" y="22"/>
                      </a:lnTo>
                      <a:lnTo>
                        <a:pt x="43" y="9"/>
                      </a:lnTo>
                      <a:lnTo>
                        <a:pt x="37" y="3"/>
                      </a:lnTo>
                      <a:lnTo>
                        <a:pt x="28" y="0"/>
                      </a:lnTo>
                      <a:lnTo>
                        <a:pt x="21" y="0"/>
                      </a:lnTo>
                      <a:lnTo>
                        <a:pt x="11" y="3"/>
                      </a:lnTo>
                      <a:lnTo>
                        <a:pt x="6" y="9"/>
                      </a:lnTo>
                      <a:lnTo>
                        <a:pt x="2" y="20"/>
                      </a:lnTo>
                      <a:lnTo>
                        <a:pt x="0" y="31"/>
                      </a:lnTo>
                      <a:lnTo>
                        <a:pt x="2" y="45"/>
                      </a:lnTo>
                      <a:lnTo>
                        <a:pt x="6" y="55"/>
                      </a:lnTo>
                      <a:lnTo>
                        <a:pt x="10" y="65"/>
                      </a:lnTo>
                      <a:lnTo>
                        <a:pt x="21" y="67"/>
                      </a:lnTo>
                      <a:lnTo>
                        <a:pt x="28" y="67"/>
                      </a:lnTo>
                      <a:lnTo>
                        <a:pt x="37" y="65"/>
                      </a:lnTo>
                      <a:lnTo>
                        <a:pt x="43" y="56"/>
                      </a:lnTo>
                      <a:lnTo>
                        <a:pt x="46" y="45"/>
                      </a:lnTo>
                      <a:lnTo>
                        <a:pt x="48" y="34"/>
                      </a:lnTo>
                    </a:path>
                  </a:pathLst>
                </a:custGeom>
                <a:solidFill>
                  <a:schemeClr val="hlink"/>
                </a:solidFill>
                <a:ln w="12700" cap="rnd">
                  <a:solidFill>
                    <a:schemeClr val="tx1"/>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16" name="Line 17"/>
                <p:cNvSpPr>
                  <a:spLocks noChangeShapeType="1"/>
                </p:cNvSpPr>
                <p:nvPr/>
              </p:nvSpPr>
              <p:spPr bwMode="auto">
                <a:xfrm flipH="1">
                  <a:off x="4057" y="2048"/>
                  <a:ext cx="30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17" name="Line 18"/>
                <p:cNvSpPr>
                  <a:spLocks noChangeShapeType="1"/>
                </p:cNvSpPr>
                <p:nvPr/>
              </p:nvSpPr>
              <p:spPr bwMode="auto">
                <a:xfrm flipH="1">
                  <a:off x="4057" y="1986"/>
                  <a:ext cx="30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18" name="Line 19"/>
                <p:cNvSpPr>
                  <a:spLocks noChangeShapeType="1"/>
                </p:cNvSpPr>
                <p:nvPr/>
              </p:nvSpPr>
              <p:spPr bwMode="auto">
                <a:xfrm flipH="1">
                  <a:off x="4057" y="1920"/>
                  <a:ext cx="30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19" name="Line 20"/>
                <p:cNvSpPr>
                  <a:spLocks noChangeShapeType="1"/>
                </p:cNvSpPr>
                <p:nvPr/>
              </p:nvSpPr>
              <p:spPr bwMode="auto">
                <a:xfrm flipH="1">
                  <a:off x="4057" y="1853"/>
                  <a:ext cx="30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20" name="Freeform 21"/>
                <p:cNvSpPr>
                  <a:spLocks/>
                </p:cNvSpPr>
                <p:nvPr/>
              </p:nvSpPr>
              <p:spPr bwMode="auto">
                <a:xfrm>
                  <a:off x="3500" y="1779"/>
                  <a:ext cx="494" cy="126"/>
                </a:xfrm>
                <a:custGeom>
                  <a:avLst/>
                  <a:gdLst>
                    <a:gd name="T0" fmla="*/ 468 w 494"/>
                    <a:gd name="T1" fmla="*/ 47 h 126"/>
                    <a:gd name="T2" fmla="*/ 471 w 494"/>
                    <a:gd name="T3" fmla="*/ 49 h 126"/>
                    <a:gd name="T4" fmla="*/ 475 w 494"/>
                    <a:gd name="T5" fmla="*/ 50 h 126"/>
                    <a:gd name="T6" fmla="*/ 475 w 494"/>
                    <a:gd name="T7" fmla="*/ 53 h 126"/>
                    <a:gd name="T8" fmla="*/ 480 w 494"/>
                    <a:gd name="T9" fmla="*/ 55 h 126"/>
                    <a:gd name="T10" fmla="*/ 482 w 494"/>
                    <a:gd name="T11" fmla="*/ 57 h 126"/>
                    <a:gd name="T12" fmla="*/ 484 w 494"/>
                    <a:gd name="T13" fmla="*/ 60 h 126"/>
                    <a:gd name="T14" fmla="*/ 487 w 494"/>
                    <a:gd name="T15" fmla="*/ 62 h 126"/>
                    <a:gd name="T16" fmla="*/ 487 w 494"/>
                    <a:gd name="T17" fmla="*/ 65 h 126"/>
                    <a:gd name="T18" fmla="*/ 489 w 494"/>
                    <a:gd name="T19" fmla="*/ 68 h 126"/>
                    <a:gd name="T20" fmla="*/ 490 w 494"/>
                    <a:gd name="T21" fmla="*/ 70 h 126"/>
                    <a:gd name="T22" fmla="*/ 490 w 494"/>
                    <a:gd name="T23" fmla="*/ 75 h 126"/>
                    <a:gd name="T24" fmla="*/ 493 w 494"/>
                    <a:gd name="T25" fmla="*/ 79 h 126"/>
                    <a:gd name="T26" fmla="*/ 493 w 494"/>
                    <a:gd name="T27" fmla="*/ 82 h 126"/>
                    <a:gd name="T28" fmla="*/ 493 w 494"/>
                    <a:gd name="T29" fmla="*/ 85 h 126"/>
                    <a:gd name="T30" fmla="*/ 493 w 494"/>
                    <a:gd name="T31" fmla="*/ 88 h 126"/>
                    <a:gd name="T32" fmla="*/ 493 w 494"/>
                    <a:gd name="T33" fmla="*/ 92 h 126"/>
                    <a:gd name="T34" fmla="*/ 490 w 494"/>
                    <a:gd name="T35" fmla="*/ 93 h 126"/>
                    <a:gd name="T36" fmla="*/ 490 w 494"/>
                    <a:gd name="T37" fmla="*/ 96 h 126"/>
                    <a:gd name="T38" fmla="*/ 489 w 494"/>
                    <a:gd name="T39" fmla="*/ 101 h 126"/>
                    <a:gd name="T40" fmla="*/ 487 w 494"/>
                    <a:gd name="T41" fmla="*/ 106 h 126"/>
                    <a:gd name="T42" fmla="*/ 487 w 494"/>
                    <a:gd name="T43" fmla="*/ 108 h 126"/>
                    <a:gd name="T44" fmla="*/ 484 w 494"/>
                    <a:gd name="T45" fmla="*/ 111 h 126"/>
                    <a:gd name="T46" fmla="*/ 482 w 494"/>
                    <a:gd name="T47" fmla="*/ 114 h 126"/>
                    <a:gd name="T48" fmla="*/ 480 w 494"/>
                    <a:gd name="T49" fmla="*/ 114 h 126"/>
                    <a:gd name="T50" fmla="*/ 475 w 494"/>
                    <a:gd name="T51" fmla="*/ 118 h 126"/>
                    <a:gd name="T52" fmla="*/ 471 w 494"/>
                    <a:gd name="T53" fmla="*/ 119 h 126"/>
                    <a:gd name="T54" fmla="*/ 468 w 494"/>
                    <a:gd name="T55" fmla="*/ 122 h 126"/>
                    <a:gd name="T56" fmla="*/ 466 w 494"/>
                    <a:gd name="T57" fmla="*/ 124 h 126"/>
                    <a:gd name="T58" fmla="*/ 462 w 494"/>
                    <a:gd name="T59" fmla="*/ 124 h 126"/>
                    <a:gd name="T60" fmla="*/ 457 w 494"/>
                    <a:gd name="T61" fmla="*/ 125 h 126"/>
                    <a:gd name="T62" fmla="*/ 462 w 494"/>
                    <a:gd name="T63" fmla="*/ 125 h 126"/>
                    <a:gd name="T64" fmla="*/ 0 w 494"/>
                    <a:gd name="T65" fmla="*/ 125 h 126"/>
                    <a:gd name="T66" fmla="*/ 4 w 494"/>
                    <a:gd name="T67" fmla="*/ 116 h 126"/>
                    <a:gd name="T68" fmla="*/ 14 w 494"/>
                    <a:gd name="T69" fmla="*/ 108 h 126"/>
                    <a:gd name="T70" fmla="*/ 29 w 494"/>
                    <a:gd name="T71" fmla="*/ 95 h 126"/>
                    <a:gd name="T72" fmla="*/ 45 w 494"/>
                    <a:gd name="T73" fmla="*/ 82 h 126"/>
                    <a:gd name="T74" fmla="*/ 63 w 494"/>
                    <a:gd name="T75" fmla="*/ 70 h 126"/>
                    <a:gd name="T76" fmla="*/ 80 w 494"/>
                    <a:gd name="T77" fmla="*/ 62 h 126"/>
                    <a:gd name="T78" fmla="*/ 95 w 494"/>
                    <a:gd name="T79" fmla="*/ 50 h 126"/>
                    <a:gd name="T80" fmla="*/ 112 w 494"/>
                    <a:gd name="T81" fmla="*/ 42 h 126"/>
                    <a:gd name="T82" fmla="*/ 130 w 494"/>
                    <a:gd name="T83" fmla="*/ 36 h 126"/>
                    <a:gd name="T84" fmla="*/ 147 w 494"/>
                    <a:gd name="T85" fmla="*/ 26 h 126"/>
                    <a:gd name="T86" fmla="*/ 164 w 494"/>
                    <a:gd name="T87" fmla="*/ 22 h 126"/>
                    <a:gd name="T88" fmla="*/ 182 w 494"/>
                    <a:gd name="T89" fmla="*/ 14 h 126"/>
                    <a:gd name="T90" fmla="*/ 198 w 494"/>
                    <a:gd name="T91" fmla="*/ 10 h 126"/>
                    <a:gd name="T92" fmla="*/ 216 w 494"/>
                    <a:gd name="T93" fmla="*/ 7 h 126"/>
                    <a:gd name="T94" fmla="*/ 234 w 494"/>
                    <a:gd name="T95" fmla="*/ 4 h 126"/>
                    <a:gd name="T96" fmla="*/ 251 w 494"/>
                    <a:gd name="T97" fmla="*/ 0 h 126"/>
                    <a:gd name="T98" fmla="*/ 271 w 494"/>
                    <a:gd name="T99" fmla="*/ 0 h 126"/>
                    <a:gd name="T100" fmla="*/ 287 w 494"/>
                    <a:gd name="T101" fmla="*/ 0 h 126"/>
                    <a:gd name="T102" fmla="*/ 304 w 494"/>
                    <a:gd name="T103" fmla="*/ 0 h 126"/>
                    <a:gd name="T104" fmla="*/ 323 w 494"/>
                    <a:gd name="T105" fmla="*/ 0 h 126"/>
                    <a:gd name="T106" fmla="*/ 341 w 494"/>
                    <a:gd name="T107" fmla="*/ 4 h 126"/>
                    <a:gd name="T108" fmla="*/ 357 w 494"/>
                    <a:gd name="T109" fmla="*/ 7 h 126"/>
                    <a:gd name="T110" fmla="*/ 375 w 494"/>
                    <a:gd name="T111" fmla="*/ 10 h 126"/>
                    <a:gd name="T112" fmla="*/ 392 w 494"/>
                    <a:gd name="T113" fmla="*/ 11 h 126"/>
                    <a:gd name="T114" fmla="*/ 409 w 494"/>
                    <a:gd name="T115" fmla="*/ 17 h 126"/>
                    <a:gd name="T116" fmla="*/ 427 w 494"/>
                    <a:gd name="T117" fmla="*/ 23 h 126"/>
                    <a:gd name="T118" fmla="*/ 444 w 494"/>
                    <a:gd name="T119" fmla="*/ 33 h 126"/>
                    <a:gd name="T120" fmla="*/ 462 w 494"/>
                    <a:gd name="T121" fmla="*/ 39 h 126"/>
                    <a:gd name="T122" fmla="*/ 468 w 494"/>
                    <a:gd name="T123" fmla="*/ 47 h 1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94"/>
                    <a:gd name="T187" fmla="*/ 0 h 126"/>
                    <a:gd name="T188" fmla="*/ 494 w 494"/>
                    <a:gd name="T189" fmla="*/ 126 h 12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94" h="126">
                      <a:moveTo>
                        <a:pt x="468" y="47"/>
                      </a:moveTo>
                      <a:lnTo>
                        <a:pt x="471" y="49"/>
                      </a:lnTo>
                      <a:lnTo>
                        <a:pt x="475" y="50"/>
                      </a:lnTo>
                      <a:lnTo>
                        <a:pt x="475" y="53"/>
                      </a:lnTo>
                      <a:lnTo>
                        <a:pt x="480" y="55"/>
                      </a:lnTo>
                      <a:lnTo>
                        <a:pt x="482" y="57"/>
                      </a:lnTo>
                      <a:lnTo>
                        <a:pt x="484" y="60"/>
                      </a:lnTo>
                      <a:lnTo>
                        <a:pt x="487" y="62"/>
                      </a:lnTo>
                      <a:lnTo>
                        <a:pt x="487" y="65"/>
                      </a:lnTo>
                      <a:lnTo>
                        <a:pt x="489" y="68"/>
                      </a:lnTo>
                      <a:lnTo>
                        <a:pt x="490" y="70"/>
                      </a:lnTo>
                      <a:lnTo>
                        <a:pt x="490" y="75"/>
                      </a:lnTo>
                      <a:lnTo>
                        <a:pt x="493" y="79"/>
                      </a:lnTo>
                      <a:lnTo>
                        <a:pt x="493" y="82"/>
                      </a:lnTo>
                      <a:lnTo>
                        <a:pt x="493" y="85"/>
                      </a:lnTo>
                      <a:lnTo>
                        <a:pt x="493" y="88"/>
                      </a:lnTo>
                      <a:lnTo>
                        <a:pt x="493" y="92"/>
                      </a:lnTo>
                      <a:lnTo>
                        <a:pt x="490" y="93"/>
                      </a:lnTo>
                      <a:lnTo>
                        <a:pt x="490" y="96"/>
                      </a:lnTo>
                      <a:lnTo>
                        <a:pt x="489" y="101"/>
                      </a:lnTo>
                      <a:lnTo>
                        <a:pt x="487" y="106"/>
                      </a:lnTo>
                      <a:lnTo>
                        <a:pt x="487" y="108"/>
                      </a:lnTo>
                      <a:lnTo>
                        <a:pt x="484" y="111"/>
                      </a:lnTo>
                      <a:lnTo>
                        <a:pt x="482" y="114"/>
                      </a:lnTo>
                      <a:lnTo>
                        <a:pt x="480" y="114"/>
                      </a:lnTo>
                      <a:lnTo>
                        <a:pt x="475" y="118"/>
                      </a:lnTo>
                      <a:lnTo>
                        <a:pt x="471" y="119"/>
                      </a:lnTo>
                      <a:lnTo>
                        <a:pt x="468" y="122"/>
                      </a:lnTo>
                      <a:lnTo>
                        <a:pt x="466" y="124"/>
                      </a:lnTo>
                      <a:lnTo>
                        <a:pt x="462" y="124"/>
                      </a:lnTo>
                      <a:lnTo>
                        <a:pt x="457" y="125"/>
                      </a:lnTo>
                      <a:lnTo>
                        <a:pt x="462" y="125"/>
                      </a:lnTo>
                      <a:lnTo>
                        <a:pt x="0" y="125"/>
                      </a:lnTo>
                      <a:lnTo>
                        <a:pt x="4" y="116"/>
                      </a:lnTo>
                      <a:lnTo>
                        <a:pt x="14" y="108"/>
                      </a:lnTo>
                      <a:lnTo>
                        <a:pt x="29" y="95"/>
                      </a:lnTo>
                      <a:lnTo>
                        <a:pt x="45" y="82"/>
                      </a:lnTo>
                      <a:lnTo>
                        <a:pt x="63" y="70"/>
                      </a:lnTo>
                      <a:lnTo>
                        <a:pt x="80" y="62"/>
                      </a:lnTo>
                      <a:lnTo>
                        <a:pt x="95" y="50"/>
                      </a:lnTo>
                      <a:lnTo>
                        <a:pt x="112" y="42"/>
                      </a:lnTo>
                      <a:lnTo>
                        <a:pt x="130" y="36"/>
                      </a:lnTo>
                      <a:lnTo>
                        <a:pt x="147" y="26"/>
                      </a:lnTo>
                      <a:lnTo>
                        <a:pt x="164" y="22"/>
                      </a:lnTo>
                      <a:lnTo>
                        <a:pt x="182" y="14"/>
                      </a:lnTo>
                      <a:lnTo>
                        <a:pt x="198" y="10"/>
                      </a:lnTo>
                      <a:lnTo>
                        <a:pt x="216" y="7"/>
                      </a:lnTo>
                      <a:lnTo>
                        <a:pt x="234" y="4"/>
                      </a:lnTo>
                      <a:lnTo>
                        <a:pt x="251" y="0"/>
                      </a:lnTo>
                      <a:lnTo>
                        <a:pt x="271" y="0"/>
                      </a:lnTo>
                      <a:lnTo>
                        <a:pt x="287" y="0"/>
                      </a:lnTo>
                      <a:lnTo>
                        <a:pt x="304" y="0"/>
                      </a:lnTo>
                      <a:lnTo>
                        <a:pt x="323" y="0"/>
                      </a:lnTo>
                      <a:lnTo>
                        <a:pt x="341" y="4"/>
                      </a:lnTo>
                      <a:lnTo>
                        <a:pt x="357" y="7"/>
                      </a:lnTo>
                      <a:lnTo>
                        <a:pt x="375" y="10"/>
                      </a:lnTo>
                      <a:lnTo>
                        <a:pt x="392" y="11"/>
                      </a:lnTo>
                      <a:lnTo>
                        <a:pt x="409" y="17"/>
                      </a:lnTo>
                      <a:lnTo>
                        <a:pt x="427" y="23"/>
                      </a:lnTo>
                      <a:lnTo>
                        <a:pt x="444" y="33"/>
                      </a:lnTo>
                      <a:lnTo>
                        <a:pt x="462" y="39"/>
                      </a:lnTo>
                      <a:lnTo>
                        <a:pt x="468" y="47"/>
                      </a:lnTo>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1" name="Freeform 22"/>
                <p:cNvSpPr>
                  <a:spLocks/>
                </p:cNvSpPr>
                <p:nvPr/>
              </p:nvSpPr>
              <p:spPr bwMode="auto">
                <a:xfrm>
                  <a:off x="3500" y="1779"/>
                  <a:ext cx="500" cy="134"/>
                </a:xfrm>
                <a:custGeom>
                  <a:avLst/>
                  <a:gdLst>
                    <a:gd name="T0" fmla="*/ 474 w 500"/>
                    <a:gd name="T1" fmla="*/ 50 h 134"/>
                    <a:gd name="T2" fmla="*/ 477 w 500"/>
                    <a:gd name="T3" fmla="*/ 52 h 134"/>
                    <a:gd name="T4" fmla="*/ 481 w 500"/>
                    <a:gd name="T5" fmla="*/ 54 h 134"/>
                    <a:gd name="T6" fmla="*/ 481 w 500"/>
                    <a:gd name="T7" fmla="*/ 57 h 134"/>
                    <a:gd name="T8" fmla="*/ 486 w 500"/>
                    <a:gd name="T9" fmla="*/ 58 h 134"/>
                    <a:gd name="T10" fmla="*/ 487 w 500"/>
                    <a:gd name="T11" fmla="*/ 61 h 134"/>
                    <a:gd name="T12" fmla="*/ 489 w 500"/>
                    <a:gd name="T13" fmla="*/ 64 h 134"/>
                    <a:gd name="T14" fmla="*/ 493 w 500"/>
                    <a:gd name="T15" fmla="*/ 66 h 134"/>
                    <a:gd name="T16" fmla="*/ 493 w 500"/>
                    <a:gd name="T17" fmla="*/ 69 h 134"/>
                    <a:gd name="T18" fmla="*/ 495 w 500"/>
                    <a:gd name="T19" fmla="*/ 72 h 134"/>
                    <a:gd name="T20" fmla="*/ 496 w 500"/>
                    <a:gd name="T21" fmla="*/ 75 h 134"/>
                    <a:gd name="T22" fmla="*/ 496 w 500"/>
                    <a:gd name="T23" fmla="*/ 79 h 134"/>
                    <a:gd name="T24" fmla="*/ 499 w 500"/>
                    <a:gd name="T25" fmla="*/ 84 h 134"/>
                    <a:gd name="T26" fmla="*/ 499 w 500"/>
                    <a:gd name="T27" fmla="*/ 87 h 134"/>
                    <a:gd name="T28" fmla="*/ 499 w 500"/>
                    <a:gd name="T29" fmla="*/ 90 h 134"/>
                    <a:gd name="T30" fmla="*/ 499 w 500"/>
                    <a:gd name="T31" fmla="*/ 93 h 134"/>
                    <a:gd name="T32" fmla="*/ 499 w 500"/>
                    <a:gd name="T33" fmla="*/ 98 h 134"/>
                    <a:gd name="T34" fmla="*/ 496 w 500"/>
                    <a:gd name="T35" fmla="*/ 99 h 134"/>
                    <a:gd name="T36" fmla="*/ 496 w 500"/>
                    <a:gd name="T37" fmla="*/ 102 h 134"/>
                    <a:gd name="T38" fmla="*/ 495 w 500"/>
                    <a:gd name="T39" fmla="*/ 107 h 134"/>
                    <a:gd name="T40" fmla="*/ 493 w 500"/>
                    <a:gd name="T41" fmla="*/ 113 h 134"/>
                    <a:gd name="T42" fmla="*/ 493 w 500"/>
                    <a:gd name="T43" fmla="*/ 115 h 134"/>
                    <a:gd name="T44" fmla="*/ 489 w 500"/>
                    <a:gd name="T45" fmla="*/ 118 h 134"/>
                    <a:gd name="T46" fmla="*/ 487 w 500"/>
                    <a:gd name="T47" fmla="*/ 121 h 134"/>
                    <a:gd name="T48" fmla="*/ 486 w 500"/>
                    <a:gd name="T49" fmla="*/ 121 h 134"/>
                    <a:gd name="T50" fmla="*/ 481 w 500"/>
                    <a:gd name="T51" fmla="*/ 125 h 134"/>
                    <a:gd name="T52" fmla="*/ 477 w 500"/>
                    <a:gd name="T53" fmla="*/ 127 h 134"/>
                    <a:gd name="T54" fmla="*/ 474 w 500"/>
                    <a:gd name="T55" fmla="*/ 130 h 134"/>
                    <a:gd name="T56" fmla="*/ 472 w 500"/>
                    <a:gd name="T57" fmla="*/ 131 h 134"/>
                    <a:gd name="T58" fmla="*/ 467 w 500"/>
                    <a:gd name="T59" fmla="*/ 131 h 134"/>
                    <a:gd name="T60" fmla="*/ 463 w 500"/>
                    <a:gd name="T61" fmla="*/ 133 h 134"/>
                    <a:gd name="T62" fmla="*/ 467 w 500"/>
                    <a:gd name="T63" fmla="*/ 133 h 134"/>
                    <a:gd name="T64" fmla="*/ 0 w 500"/>
                    <a:gd name="T65" fmla="*/ 133 h 134"/>
                    <a:gd name="T66" fmla="*/ 4 w 500"/>
                    <a:gd name="T67" fmla="*/ 124 h 134"/>
                    <a:gd name="T68" fmla="*/ 14 w 500"/>
                    <a:gd name="T69" fmla="*/ 115 h 134"/>
                    <a:gd name="T70" fmla="*/ 30 w 500"/>
                    <a:gd name="T71" fmla="*/ 101 h 134"/>
                    <a:gd name="T72" fmla="*/ 45 w 500"/>
                    <a:gd name="T73" fmla="*/ 87 h 134"/>
                    <a:gd name="T74" fmla="*/ 63 w 500"/>
                    <a:gd name="T75" fmla="*/ 75 h 134"/>
                    <a:gd name="T76" fmla="*/ 81 w 500"/>
                    <a:gd name="T77" fmla="*/ 66 h 134"/>
                    <a:gd name="T78" fmla="*/ 96 w 500"/>
                    <a:gd name="T79" fmla="*/ 54 h 134"/>
                    <a:gd name="T80" fmla="*/ 113 w 500"/>
                    <a:gd name="T81" fmla="*/ 44 h 134"/>
                    <a:gd name="T82" fmla="*/ 131 w 500"/>
                    <a:gd name="T83" fmla="*/ 38 h 134"/>
                    <a:gd name="T84" fmla="*/ 149 w 500"/>
                    <a:gd name="T85" fmla="*/ 28 h 134"/>
                    <a:gd name="T86" fmla="*/ 166 w 500"/>
                    <a:gd name="T87" fmla="*/ 23 h 134"/>
                    <a:gd name="T88" fmla="*/ 184 w 500"/>
                    <a:gd name="T89" fmla="*/ 15 h 134"/>
                    <a:gd name="T90" fmla="*/ 201 w 500"/>
                    <a:gd name="T91" fmla="*/ 11 h 134"/>
                    <a:gd name="T92" fmla="*/ 219 w 500"/>
                    <a:gd name="T93" fmla="*/ 8 h 134"/>
                    <a:gd name="T94" fmla="*/ 237 w 500"/>
                    <a:gd name="T95" fmla="*/ 5 h 134"/>
                    <a:gd name="T96" fmla="*/ 254 w 500"/>
                    <a:gd name="T97" fmla="*/ 0 h 134"/>
                    <a:gd name="T98" fmla="*/ 274 w 500"/>
                    <a:gd name="T99" fmla="*/ 0 h 134"/>
                    <a:gd name="T100" fmla="*/ 291 w 500"/>
                    <a:gd name="T101" fmla="*/ 0 h 134"/>
                    <a:gd name="T102" fmla="*/ 308 w 500"/>
                    <a:gd name="T103" fmla="*/ 0 h 134"/>
                    <a:gd name="T104" fmla="*/ 327 w 500"/>
                    <a:gd name="T105" fmla="*/ 0 h 134"/>
                    <a:gd name="T106" fmla="*/ 345 w 500"/>
                    <a:gd name="T107" fmla="*/ 5 h 134"/>
                    <a:gd name="T108" fmla="*/ 362 w 500"/>
                    <a:gd name="T109" fmla="*/ 8 h 134"/>
                    <a:gd name="T110" fmla="*/ 380 w 500"/>
                    <a:gd name="T111" fmla="*/ 11 h 134"/>
                    <a:gd name="T112" fmla="*/ 396 w 500"/>
                    <a:gd name="T113" fmla="*/ 12 h 134"/>
                    <a:gd name="T114" fmla="*/ 414 w 500"/>
                    <a:gd name="T115" fmla="*/ 18 h 134"/>
                    <a:gd name="T116" fmla="*/ 432 w 500"/>
                    <a:gd name="T117" fmla="*/ 24 h 134"/>
                    <a:gd name="T118" fmla="*/ 449 w 500"/>
                    <a:gd name="T119" fmla="*/ 35 h 134"/>
                    <a:gd name="T120" fmla="*/ 467 w 500"/>
                    <a:gd name="T121" fmla="*/ 41 h 134"/>
                    <a:gd name="T122" fmla="*/ 474 w 500"/>
                    <a:gd name="T123" fmla="*/ 50 h 1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00"/>
                    <a:gd name="T187" fmla="*/ 0 h 134"/>
                    <a:gd name="T188" fmla="*/ 500 w 500"/>
                    <a:gd name="T189" fmla="*/ 134 h 13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00" h="134">
                      <a:moveTo>
                        <a:pt x="474" y="50"/>
                      </a:moveTo>
                      <a:lnTo>
                        <a:pt x="477" y="52"/>
                      </a:lnTo>
                      <a:lnTo>
                        <a:pt x="481" y="54"/>
                      </a:lnTo>
                      <a:lnTo>
                        <a:pt x="481" y="57"/>
                      </a:lnTo>
                      <a:lnTo>
                        <a:pt x="486" y="58"/>
                      </a:lnTo>
                      <a:lnTo>
                        <a:pt x="487" y="61"/>
                      </a:lnTo>
                      <a:lnTo>
                        <a:pt x="489" y="64"/>
                      </a:lnTo>
                      <a:lnTo>
                        <a:pt x="493" y="66"/>
                      </a:lnTo>
                      <a:lnTo>
                        <a:pt x="493" y="69"/>
                      </a:lnTo>
                      <a:lnTo>
                        <a:pt x="495" y="72"/>
                      </a:lnTo>
                      <a:lnTo>
                        <a:pt x="496" y="75"/>
                      </a:lnTo>
                      <a:lnTo>
                        <a:pt x="496" y="79"/>
                      </a:lnTo>
                      <a:lnTo>
                        <a:pt x="499" y="84"/>
                      </a:lnTo>
                      <a:lnTo>
                        <a:pt x="499" y="87"/>
                      </a:lnTo>
                      <a:lnTo>
                        <a:pt x="499" y="90"/>
                      </a:lnTo>
                      <a:lnTo>
                        <a:pt x="499" y="93"/>
                      </a:lnTo>
                      <a:lnTo>
                        <a:pt x="499" y="98"/>
                      </a:lnTo>
                      <a:lnTo>
                        <a:pt x="496" y="99"/>
                      </a:lnTo>
                      <a:lnTo>
                        <a:pt x="496" y="102"/>
                      </a:lnTo>
                      <a:lnTo>
                        <a:pt x="495" y="107"/>
                      </a:lnTo>
                      <a:lnTo>
                        <a:pt x="493" y="113"/>
                      </a:lnTo>
                      <a:lnTo>
                        <a:pt x="493" y="115"/>
                      </a:lnTo>
                      <a:lnTo>
                        <a:pt x="489" y="118"/>
                      </a:lnTo>
                      <a:lnTo>
                        <a:pt x="487" y="121"/>
                      </a:lnTo>
                      <a:lnTo>
                        <a:pt x="486" y="121"/>
                      </a:lnTo>
                      <a:lnTo>
                        <a:pt x="481" y="125"/>
                      </a:lnTo>
                      <a:lnTo>
                        <a:pt x="477" y="127"/>
                      </a:lnTo>
                      <a:lnTo>
                        <a:pt x="474" y="130"/>
                      </a:lnTo>
                      <a:lnTo>
                        <a:pt x="472" y="131"/>
                      </a:lnTo>
                      <a:lnTo>
                        <a:pt x="467" y="131"/>
                      </a:lnTo>
                      <a:lnTo>
                        <a:pt x="463" y="133"/>
                      </a:lnTo>
                      <a:lnTo>
                        <a:pt x="467" y="133"/>
                      </a:lnTo>
                      <a:lnTo>
                        <a:pt x="0" y="133"/>
                      </a:lnTo>
                      <a:lnTo>
                        <a:pt x="4" y="124"/>
                      </a:lnTo>
                      <a:lnTo>
                        <a:pt x="14" y="115"/>
                      </a:lnTo>
                      <a:lnTo>
                        <a:pt x="30" y="101"/>
                      </a:lnTo>
                      <a:lnTo>
                        <a:pt x="45" y="87"/>
                      </a:lnTo>
                      <a:lnTo>
                        <a:pt x="63" y="75"/>
                      </a:lnTo>
                      <a:lnTo>
                        <a:pt x="81" y="66"/>
                      </a:lnTo>
                      <a:lnTo>
                        <a:pt x="96" y="54"/>
                      </a:lnTo>
                      <a:lnTo>
                        <a:pt x="113" y="44"/>
                      </a:lnTo>
                      <a:lnTo>
                        <a:pt x="131" y="38"/>
                      </a:lnTo>
                      <a:lnTo>
                        <a:pt x="149" y="28"/>
                      </a:lnTo>
                      <a:lnTo>
                        <a:pt x="166" y="23"/>
                      </a:lnTo>
                      <a:lnTo>
                        <a:pt x="184" y="15"/>
                      </a:lnTo>
                      <a:lnTo>
                        <a:pt x="201" y="11"/>
                      </a:lnTo>
                      <a:lnTo>
                        <a:pt x="219" y="8"/>
                      </a:lnTo>
                      <a:lnTo>
                        <a:pt x="237" y="5"/>
                      </a:lnTo>
                      <a:lnTo>
                        <a:pt x="254" y="0"/>
                      </a:lnTo>
                      <a:lnTo>
                        <a:pt x="274" y="0"/>
                      </a:lnTo>
                      <a:lnTo>
                        <a:pt x="291" y="0"/>
                      </a:lnTo>
                      <a:lnTo>
                        <a:pt x="308" y="0"/>
                      </a:lnTo>
                      <a:lnTo>
                        <a:pt x="327" y="0"/>
                      </a:lnTo>
                      <a:lnTo>
                        <a:pt x="345" y="5"/>
                      </a:lnTo>
                      <a:lnTo>
                        <a:pt x="362" y="8"/>
                      </a:lnTo>
                      <a:lnTo>
                        <a:pt x="380" y="11"/>
                      </a:lnTo>
                      <a:lnTo>
                        <a:pt x="396" y="12"/>
                      </a:lnTo>
                      <a:lnTo>
                        <a:pt x="414" y="18"/>
                      </a:lnTo>
                      <a:lnTo>
                        <a:pt x="432" y="24"/>
                      </a:lnTo>
                      <a:lnTo>
                        <a:pt x="449" y="35"/>
                      </a:lnTo>
                      <a:lnTo>
                        <a:pt x="467" y="41"/>
                      </a:lnTo>
                      <a:lnTo>
                        <a:pt x="474" y="50"/>
                      </a:lnTo>
                    </a:path>
                  </a:pathLst>
                </a:custGeom>
                <a:solidFill>
                  <a:srgbClr val="80FFF3"/>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2" name="Freeform 23"/>
                <p:cNvSpPr>
                  <a:spLocks/>
                </p:cNvSpPr>
                <p:nvPr/>
              </p:nvSpPr>
              <p:spPr bwMode="auto">
                <a:xfrm>
                  <a:off x="3763" y="1633"/>
                  <a:ext cx="42" cy="59"/>
                </a:xfrm>
                <a:custGeom>
                  <a:avLst/>
                  <a:gdLst>
                    <a:gd name="T0" fmla="*/ 41 w 42"/>
                    <a:gd name="T1" fmla="*/ 30 h 59"/>
                    <a:gd name="T2" fmla="*/ 39 w 42"/>
                    <a:gd name="T3" fmla="*/ 19 h 59"/>
                    <a:gd name="T4" fmla="*/ 36 w 42"/>
                    <a:gd name="T5" fmla="*/ 8 h 59"/>
                    <a:gd name="T6" fmla="*/ 29 w 42"/>
                    <a:gd name="T7" fmla="*/ 3 h 59"/>
                    <a:gd name="T8" fmla="*/ 23 w 42"/>
                    <a:gd name="T9" fmla="*/ 0 h 59"/>
                    <a:gd name="T10" fmla="*/ 16 w 42"/>
                    <a:gd name="T11" fmla="*/ 0 h 59"/>
                    <a:gd name="T12" fmla="*/ 10 w 42"/>
                    <a:gd name="T13" fmla="*/ 3 h 59"/>
                    <a:gd name="T14" fmla="*/ 4 w 42"/>
                    <a:gd name="T15" fmla="*/ 8 h 59"/>
                    <a:gd name="T16" fmla="*/ 1 w 42"/>
                    <a:gd name="T17" fmla="*/ 18 h 59"/>
                    <a:gd name="T18" fmla="*/ 0 w 42"/>
                    <a:gd name="T19" fmla="*/ 27 h 59"/>
                    <a:gd name="T20" fmla="*/ 1 w 42"/>
                    <a:gd name="T21" fmla="*/ 39 h 59"/>
                    <a:gd name="T22" fmla="*/ 4 w 42"/>
                    <a:gd name="T23" fmla="*/ 47 h 59"/>
                    <a:gd name="T24" fmla="*/ 8 w 42"/>
                    <a:gd name="T25" fmla="*/ 57 h 59"/>
                    <a:gd name="T26" fmla="*/ 16 w 42"/>
                    <a:gd name="T27" fmla="*/ 58 h 59"/>
                    <a:gd name="T28" fmla="*/ 23 w 42"/>
                    <a:gd name="T29" fmla="*/ 58 h 59"/>
                    <a:gd name="T30" fmla="*/ 29 w 42"/>
                    <a:gd name="T31" fmla="*/ 57 h 59"/>
                    <a:gd name="T32" fmla="*/ 36 w 42"/>
                    <a:gd name="T33" fmla="*/ 49 h 59"/>
                    <a:gd name="T34" fmla="*/ 39 w 42"/>
                    <a:gd name="T35" fmla="*/ 39 h 59"/>
                    <a:gd name="T36" fmla="*/ 41 w 42"/>
                    <a:gd name="T37" fmla="*/ 30 h 5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2"/>
                    <a:gd name="T58" fmla="*/ 0 h 59"/>
                    <a:gd name="T59" fmla="*/ 42 w 42"/>
                    <a:gd name="T60" fmla="*/ 59 h 5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2" h="59">
                      <a:moveTo>
                        <a:pt x="41" y="30"/>
                      </a:moveTo>
                      <a:lnTo>
                        <a:pt x="39" y="19"/>
                      </a:lnTo>
                      <a:lnTo>
                        <a:pt x="36" y="8"/>
                      </a:lnTo>
                      <a:lnTo>
                        <a:pt x="29" y="3"/>
                      </a:lnTo>
                      <a:lnTo>
                        <a:pt x="23" y="0"/>
                      </a:lnTo>
                      <a:lnTo>
                        <a:pt x="16" y="0"/>
                      </a:lnTo>
                      <a:lnTo>
                        <a:pt x="10" y="3"/>
                      </a:lnTo>
                      <a:lnTo>
                        <a:pt x="4" y="8"/>
                      </a:lnTo>
                      <a:lnTo>
                        <a:pt x="1" y="18"/>
                      </a:lnTo>
                      <a:lnTo>
                        <a:pt x="0" y="27"/>
                      </a:lnTo>
                      <a:lnTo>
                        <a:pt x="1" y="39"/>
                      </a:lnTo>
                      <a:lnTo>
                        <a:pt x="4" y="47"/>
                      </a:lnTo>
                      <a:lnTo>
                        <a:pt x="8" y="57"/>
                      </a:lnTo>
                      <a:lnTo>
                        <a:pt x="16" y="58"/>
                      </a:lnTo>
                      <a:lnTo>
                        <a:pt x="23" y="58"/>
                      </a:lnTo>
                      <a:lnTo>
                        <a:pt x="29" y="57"/>
                      </a:lnTo>
                      <a:lnTo>
                        <a:pt x="36" y="49"/>
                      </a:lnTo>
                      <a:lnTo>
                        <a:pt x="39" y="39"/>
                      </a:lnTo>
                      <a:lnTo>
                        <a:pt x="41" y="30"/>
                      </a:lnTo>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3" name="Freeform 24"/>
                <p:cNvSpPr>
                  <a:spLocks/>
                </p:cNvSpPr>
                <p:nvPr/>
              </p:nvSpPr>
              <p:spPr bwMode="auto">
                <a:xfrm>
                  <a:off x="3763" y="1633"/>
                  <a:ext cx="49" cy="68"/>
                </a:xfrm>
                <a:custGeom>
                  <a:avLst/>
                  <a:gdLst>
                    <a:gd name="T0" fmla="*/ 48 w 49"/>
                    <a:gd name="T1" fmla="*/ 34 h 68"/>
                    <a:gd name="T2" fmla="*/ 46 w 49"/>
                    <a:gd name="T3" fmla="*/ 22 h 68"/>
                    <a:gd name="T4" fmla="*/ 42 w 49"/>
                    <a:gd name="T5" fmla="*/ 9 h 68"/>
                    <a:gd name="T6" fmla="*/ 34 w 49"/>
                    <a:gd name="T7" fmla="*/ 3 h 68"/>
                    <a:gd name="T8" fmla="*/ 27 w 49"/>
                    <a:gd name="T9" fmla="*/ 0 h 68"/>
                    <a:gd name="T10" fmla="*/ 19 w 49"/>
                    <a:gd name="T11" fmla="*/ 0 h 68"/>
                    <a:gd name="T12" fmla="*/ 11 w 49"/>
                    <a:gd name="T13" fmla="*/ 3 h 68"/>
                    <a:gd name="T14" fmla="*/ 4 w 49"/>
                    <a:gd name="T15" fmla="*/ 9 h 68"/>
                    <a:gd name="T16" fmla="*/ 1 w 49"/>
                    <a:gd name="T17" fmla="*/ 20 h 68"/>
                    <a:gd name="T18" fmla="*/ 0 w 49"/>
                    <a:gd name="T19" fmla="*/ 31 h 68"/>
                    <a:gd name="T20" fmla="*/ 1 w 49"/>
                    <a:gd name="T21" fmla="*/ 45 h 68"/>
                    <a:gd name="T22" fmla="*/ 4 w 49"/>
                    <a:gd name="T23" fmla="*/ 55 h 68"/>
                    <a:gd name="T24" fmla="*/ 9 w 49"/>
                    <a:gd name="T25" fmla="*/ 65 h 68"/>
                    <a:gd name="T26" fmla="*/ 19 w 49"/>
                    <a:gd name="T27" fmla="*/ 67 h 68"/>
                    <a:gd name="T28" fmla="*/ 27 w 49"/>
                    <a:gd name="T29" fmla="*/ 67 h 68"/>
                    <a:gd name="T30" fmla="*/ 34 w 49"/>
                    <a:gd name="T31" fmla="*/ 65 h 68"/>
                    <a:gd name="T32" fmla="*/ 42 w 49"/>
                    <a:gd name="T33" fmla="*/ 56 h 68"/>
                    <a:gd name="T34" fmla="*/ 46 w 49"/>
                    <a:gd name="T35" fmla="*/ 45 h 68"/>
                    <a:gd name="T36" fmla="*/ 48 w 49"/>
                    <a:gd name="T37" fmla="*/ 34 h 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68"/>
                    <a:gd name="T59" fmla="*/ 49 w 49"/>
                    <a:gd name="T60" fmla="*/ 68 h 6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68">
                      <a:moveTo>
                        <a:pt x="48" y="34"/>
                      </a:moveTo>
                      <a:lnTo>
                        <a:pt x="46" y="22"/>
                      </a:lnTo>
                      <a:lnTo>
                        <a:pt x="42" y="9"/>
                      </a:lnTo>
                      <a:lnTo>
                        <a:pt x="34" y="3"/>
                      </a:lnTo>
                      <a:lnTo>
                        <a:pt x="27" y="0"/>
                      </a:lnTo>
                      <a:lnTo>
                        <a:pt x="19" y="0"/>
                      </a:lnTo>
                      <a:lnTo>
                        <a:pt x="11" y="3"/>
                      </a:lnTo>
                      <a:lnTo>
                        <a:pt x="4" y="9"/>
                      </a:lnTo>
                      <a:lnTo>
                        <a:pt x="1" y="20"/>
                      </a:lnTo>
                      <a:lnTo>
                        <a:pt x="0" y="31"/>
                      </a:lnTo>
                      <a:lnTo>
                        <a:pt x="1" y="45"/>
                      </a:lnTo>
                      <a:lnTo>
                        <a:pt x="4" y="55"/>
                      </a:lnTo>
                      <a:lnTo>
                        <a:pt x="9" y="65"/>
                      </a:lnTo>
                      <a:lnTo>
                        <a:pt x="19" y="67"/>
                      </a:lnTo>
                      <a:lnTo>
                        <a:pt x="27" y="67"/>
                      </a:lnTo>
                      <a:lnTo>
                        <a:pt x="34" y="65"/>
                      </a:lnTo>
                      <a:lnTo>
                        <a:pt x="42" y="56"/>
                      </a:lnTo>
                      <a:lnTo>
                        <a:pt x="46" y="45"/>
                      </a:lnTo>
                      <a:lnTo>
                        <a:pt x="48" y="34"/>
                      </a:lnTo>
                    </a:path>
                  </a:pathLst>
                </a:custGeom>
                <a:solidFill>
                  <a:schemeClr val="hlink"/>
                </a:solidFill>
                <a:ln w="12700" cap="rnd">
                  <a:solidFill>
                    <a:schemeClr val="tx1"/>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4" name="Freeform 25"/>
                <p:cNvSpPr>
                  <a:spLocks/>
                </p:cNvSpPr>
                <p:nvPr/>
              </p:nvSpPr>
              <p:spPr bwMode="auto">
                <a:xfrm>
                  <a:off x="3828" y="1633"/>
                  <a:ext cx="45" cy="59"/>
                </a:xfrm>
                <a:custGeom>
                  <a:avLst/>
                  <a:gdLst>
                    <a:gd name="T0" fmla="*/ 44 w 45"/>
                    <a:gd name="T1" fmla="*/ 30 h 59"/>
                    <a:gd name="T2" fmla="*/ 43 w 45"/>
                    <a:gd name="T3" fmla="*/ 19 h 59"/>
                    <a:gd name="T4" fmla="*/ 39 w 45"/>
                    <a:gd name="T5" fmla="*/ 8 h 59"/>
                    <a:gd name="T6" fmla="*/ 33 w 45"/>
                    <a:gd name="T7" fmla="*/ 3 h 59"/>
                    <a:gd name="T8" fmla="*/ 27 w 45"/>
                    <a:gd name="T9" fmla="*/ 0 h 59"/>
                    <a:gd name="T10" fmla="*/ 19 w 45"/>
                    <a:gd name="T11" fmla="*/ 0 h 59"/>
                    <a:gd name="T12" fmla="*/ 11 w 45"/>
                    <a:gd name="T13" fmla="*/ 3 h 59"/>
                    <a:gd name="T14" fmla="*/ 5 w 45"/>
                    <a:gd name="T15" fmla="*/ 8 h 59"/>
                    <a:gd name="T16" fmla="*/ 1 w 45"/>
                    <a:gd name="T17" fmla="*/ 18 h 59"/>
                    <a:gd name="T18" fmla="*/ 0 w 45"/>
                    <a:gd name="T19" fmla="*/ 27 h 59"/>
                    <a:gd name="T20" fmla="*/ 1 w 45"/>
                    <a:gd name="T21" fmla="*/ 39 h 59"/>
                    <a:gd name="T22" fmla="*/ 5 w 45"/>
                    <a:gd name="T23" fmla="*/ 47 h 59"/>
                    <a:gd name="T24" fmla="*/ 11 w 45"/>
                    <a:gd name="T25" fmla="*/ 57 h 59"/>
                    <a:gd name="T26" fmla="*/ 19 w 45"/>
                    <a:gd name="T27" fmla="*/ 58 h 59"/>
                    <a:gd name="T28" fmla="*/ 27 w 45"/>
                    <a:gd name="T29" fmla="*/ 58 h 59"/>
                    <a:gd name="T30" fmla="*/ 33 w 45"/>
                    <a:gd name="T31" fmla="*/ 57 h 59"/>
                    <a:gd name="T32" fmla="*/ 39 w 45"/>
                    <a:gd name="T33" fmla="*/ 49 h 59"/>
                    <a:gd name="T34" fmla="*/ 43 w 45"/>
                    <a:gd name="T35" fmla="*/ 39 h 59"/>
                    <a:gd name="T36" fmla="*/ 44 w 45"/>
                    <a:gd name="T37" fmla="*/ 30 h 5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5"/>
                    <a:gd name="T58" fmla="*/ 0 h 59"/>
                    <a:gd name="T59" fmla="*/ 45 w 45"/>
                    <a:gd name="T60" fmla="*/ 59 h 5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5" h="59">
                      <a:moveTo>
                        <a:pt x="44" y="30"/>
                      </a:moveTo>
                      <a:lnTo>
                        <a:pt x="43" y="19"/>
                      </a:lnTo>
                      <a:lnTo>
                        <a:pt x="39" y="8"/>
                      </a:lnTo>
                      <a:lnTo>
                        <a:pt x="33" y="3"/>
                      </a:lnTo>
                      <a:lnTo>
                        <a:pt x="27" y="0"/>
                      </a:lnTo>
                      <a:lnTo>
                        <a:pt x="19" y="0"/>
                      </a:lnTo>
                      <a:lnTo>
                        <a:pt x="11" y="3"/>
                      </a:lnTo>
                      <a:lnTo>
                        <a:pt x="5" y="8"/>
                      </a:lnTo>
                      <a:lnTo>
                        <a:pt x="1" y="18"/>
                      </a:lnTo>
                      <a:lnTo>
                        <a:pt x="0" y="27"/>
                      </a:lnTo>
                      <a:lnTo>
                        <a:pt x="1" y="39"/>
                      </a:lnTo>
                      <a:lnTo>
                        <a:pt x="5" y="47"/>
                      </a:lnTo>
                      <a:lnTo>
                        <a:pt x="11" y="57"/>
                      </a:lnTo>
                      <a:lnTo>
                        <a:pt x="19" y="58"/>
                      </a:lnTo>
                      <a:lnTo>
                        <a:pt x="27" y="58"/>
                      </a:lnTo>
                      <a:lnTo>
                        <a:pt x="33" y="57"/>
                      </a:lnTo>
                      <a:lnTo>
                        <a:pt x="39" y="49"/>
                      </a:lnTo>
                      <a:lnTo>
                        <a:pt x="43" y="39"/>
                      </a:lnTo>
                      <a:lnTo>
                        <a:pt x="44" y="30"/>
                      </a:lnTo>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5" name="Freeform 26"/>
                <p:cNvSpPr>
                  <a:spLocks/>
                </p:cNvSpPr>
                <p:nvPr/>
              </p:nvSpPr>
              <p:spPr bwMode="auto">
                <a:xfrm>
                  <a:off x="3828" y="1633"/>
                  <a:ext cx="52" cy="68"/>
                </a:xfrm>
                <a:custGeom>
                  <a:avLst/>
                  <a:gdLst>
                    <a:gd name="T0" fmla="*/ 51 w 52"/>
                    <a:gd name="T1" fmla="*/ 34 h 68"/>
                    <a:gd name="T2" fmla="*/ 50 w 52"/>
                    <a:gd name="T3" fmla="*/ 22 h 68"/>
                    <a:gd name="T4" fmla="*/ 45 w 52"/>
                    <a:gd name="T5" fmla="*/ 9 h 68"/>
                    <a:gd name="T6" fmla="*/ 39 w 52"/>
                    <a:gd name="T7" fmla="*/ 3 h 68"/>
                    <a:gd name="T8" fmla="*/ 31 w 52"/>
                    <a:gd name="T9" fmla="*/ 0 h 68"/>
                    <a:gd name="T10" fmla="*/ 22 w 52"/>
                    <a:gd name="T11" fmla="*/ 0 h 68"/>
                    <a:gd name="T12" fmla="*/ 13 w 52"/>
                    <a:gd name="T13" fmla="*/ 3 h 68"/>
                    <a:gd name="T14" fmla="*/ 6 w 52"/>
                    <a:gd name="T15" fmla="*/ 9 h 68"/>
                    <a:gd name="T16" fmla="*/ 1 w 52"/>
                    <a:gd name="T17" fmla="*/ 20 h 68"/>
                    <a:gd name="T18" fmla="*/ 0 w 52"/>
                    <a:gd name="T19" fmla="*/ 31 h 68"/>
                    <a:gd name="T20" fmla="*/ 1 w 52"/>
                    <a:gd name="T21" fmla="*/ 45 h 68"/>
                    <a:gd name="T22" fmla="*/ 6 w 52"/>
                    <a:gd name="T23" fmla="*/ 55 h 68"/>
                    <a:gd name="T24" fmla="*/ 12 w 52"/>
                    <a:gd name="T25" fmla="*/ 65 h 68"/>
                    <a:gd name="T26" fmla="*/ 22 w 52"/>
                    <a:gd name="T27" fmla="*/ 67 h 68"/>
                    <a:gd name="T28" fmla="*/ 31 w 52"/>
                    <a:gd name="T29" fmla="*/ 67 h 68"/>
                    <a:gd name="T30" fmla="*/ 39 w 52"/>
                    <a:gd name="T31" fmla="*/ 65 h 68"/>
                    <a:gd name="T32" fmla="*/ 45 w 52"/>
                    <a:gd name="T33" fmla="*/ 56 h 68"/>
                    <a:gd name="T34" fmla="*/ 50 w 52"/>
                    <a:gd name="T35" fmla="*/ 45 h 68"/>
                    <a:gd name="T36" fmla="*/ 51 w 52"/>
                    <a:gd name="T37" fmla="*/ 34 h 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2"/>
                    <a:gd name="T58" fmla="*/ 0 h 68"/>
                    <a:gd name="T59" fmla="*/ 52 w 52"/>
                    <a:gd name="T60" fmla="*/ 68 h 6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2" h="68">
                      <a:moveTo>
                        <a:pt x="51" y="34"/>
                      </a:moveTo>
                      <a:lnTo>
                        <a:pt x="50" y="22"/>
                      </a:lnTo>
                      <a:lnTo>
                        <a:pt x="45" y="9"/>
                      </a:lnTo>
                      <a:lnTo>
                        <a:pt x="39" y="3"/>
                      </a:lnTo>
                      <a:lnTo>
                        <a:pt x="31" y="0"/>
                      </a:lnTo>
                      <a:lnTo>
                        <a:pt x="22" y="0"/>
                      </a:lnTo>
                      <a:lnTo>
                        <a:pt x="13" y="3"/>
                      </a:lnTo>
                      <a:lnTo>
                        <a:pt x="6" y="9"/>
                      </a:lnTo>
                      <a:lnTo>
                        <a:pt x="1" y="20"/>
                      </a:lnTo>
                      <a:lnTo>
                        <a:pt x="0" y="31"/>
                      </a:lnTo>
                      <a:lnTo>
                        <a:pt x="1" y="45"/>
                      </a:lnTo>
                      <a:lnTo>
                        <a:pt x="6" y="55"/>
                      </a:lnTo>
                      <a:lnTo>
                        <a:pt x="12" y="65"/>
                      </a:lnTo>
                      <a:lnTo>
                        <a:pt x="22" y="67"/>
                      </a:lnTo>
                      <a:lnTo>
                        <a:pt x="31" y="67"/>
                      </a:lnTo>
                      <a:lnTo>
                        <a:pt x="39" y="65"/>
                      </a:lnTo>
                      <a:lnTo>
                        <a:pt x="45" y="56"/>
                      </a:lnTo>
                      <a:lnTo>
                        <a:pt x="50" y="45"/>
                      </a:lnTo>
                      <a:lnTo>
                        <a:pt x="51" y="34"/>
                      </a:lnTo>
                    </a:path>
                  </a:pathLst>
                </a:custGeom>
                <a:solidFill>
                  <a:schemeClr val="hlink"/>
                </a:solidFill>
                <a:ln w="12700" cap="rnd">
                  <a:solidFill>
                    <a:schemeClr val="tx1"/>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6" name="Freeform 27"/>
                <p:cNvSpPr>
                  <a:spLocks/>
                </p:cNvSpPr>
                <p:nvPr/>
              </p:nvSpPr>
              <p:spPr bwMode="auto">
                <a:xfrm>
                  <a:off x="3692" y="2210"/>
                  <a:ext cx="44" cy="58"/>
                </a:xfrm>
                <a:custGeom>
                  <a:avLst/>
                  <a:gdLst>
                    <a:gd name="T0" fmla="*/ 43 w 44"/>
                    <a:gd name="T1" fmla="*/ 30 h 58"/>
                    <a:gd name="T2" fmla="*/ 41 w 44"/>
                    <a:gd name="T3" fmla="*/ 19 h 58"/>
                    <a:gd name="T4" fmla="*/ 38 w 44"/>
                    <a:gd name="T5" fmla="*/ 10 h 58"/>
                    <a:gd name="T6" fmla="*/ 33 w 44"/>
                    <a:gd name="T7" fmla="*/ 4 h 58"/>
                    <a:gd name="T8" fmla="*/ 25 w 44"/>
                    <a:gd name="T9" fmla="*/ 0 h 58"/>
                    <a:gd name="T10" fmla="*/ 19 w 44"/>
                    <a:gd name="T11" fmla="*/ 0 h 58"/>
                    <a:gd name="T12" fmla="*/ 10 w 44"/>
                    <a:gd name="T13" fmla="*/ 4 h 58"/>
                    <a:gd name="T14" fmla="*/ 6 w 44"/>
                    <a:gd name="T15" fmla="*/ 10 h 58"/>
                    <a:gd name="T16" fmla="*/ 2 w 44"/>
                    <a:gd name="T17" fmla="*/ 18 h 58"/>
                    <a:gd name="T18" fmla="*/ 0 w 44"/>
                    <a:gd name="T19" fmla="*/ 27 h 58"/>
                    <a:gd name="T20" fmla="*/ 2 w 44"/>
                    <a:gd name="T21" fmla="*/ 39 h 58"/>
                    <a:gd name="T22" fmla="*/ 6 w 44"/>
                    <a:gd name="T23" fmla="*/ 47 h 58"/>
                    <a:gd name="T24" fmla="*/ 9 w 44"/>
                    <a:gd name="T25" fmla="*/ 54 h 58"/>
                    <a:gd name="T26" fmla="*/ 19 w 44"/>
                    <a:gd name="T27" fmla="*/ 57 h 58"/>
                    <a:gd name="T28" fmla="*/ 25 w 44"/>
                    <a:gd name="T29" fmla="*/ 57 h 58"/>
                    <a:gd name="T30" fmla="*/ 33 w 44"/>
                    <a:gd name="T31" fmla="*/ 54 h 58"/>
                    <a:gd name="T32" fmla="*/ 38 w 44"/>
                    <a:gd name="T33" fmla="*/ 49 h 58"/>
                    <a:gd name="T34" fmla="*/ 41 w 44"/>
                    <a:gd name="T35" fmla="*/ 39 h 58"/>
                    <a:gd name="T36" fmla="*/ 43 w 44"/>
                    <a:gd name="T37" fmla="*/ 30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4"/>
                    <a:gd name="T58" fmla="*/ 0 h 58"/>
                    <a:gd name="T59" fmla="*/ 44 w 44"/>
                    <a:gd name="T60" fmla="*/ 58 h 5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4" h="58">
                      <a:moveTo>
                        <a:pt x="43" y="30"/>
                      </a:moveTo>
                      <a:lnTo>
                        <a:pt x="41" y="19"/>
                      </a:lnTo>
                      <a:lnTo>
                        <a:pt x="38" y="10"/>
                      </a:lnTo>
                      <a:lnTo>
                        <a:pt x="33" y="4"/>
                      </a:lnTo>
                      <a:lnTo>
                        <a:pt x="25" y="0"/>
                      </a:lnTo>
                      <a:lnTo>
                        <a:pt x="19" y="0"/>
                      </a:lnTo>
                      <a:lnTo>
                        <a:pt x="10" y="4"/>
                      </a:lnTo>
                      <a:lnTo>
                        <a:pt x="6" y="10"/>
                      </a:lnTo>
                      <a:lnTo>
                        <a:pt x="2" y="18"/>
                      </a:lnTo>
                      <a:lnTo>
                        <a:pt x="0" y="27"/>
                      </a:lnTo>
                      <a:lnTo>
                        <a:pt x="2" y="39"/>
                      </a:lnTo>
                      <a:lnTo>
                        <a:pt x="6" y="47"/>
                      </a:lnTo>
                      <a:lnTo>
                        <a:pt x="9" y="54"/>
                      </a:lnTo>
                      <a:lnTo>
                        <a:pt x="19" y="57"/>
                      </a:lnTo>
                      <a:lnTo>
                        <a:pt x="25" y="57"/>
                      </a:lnTo>
                      <a:lnTo>
                        <a:pt x="33" y="54"/>
                      </a:lnTo>
                      <a:lnTo>
                        <a:pt x="38" y="49"/>
                      </a:lnTo>
                      <a:lnTo>
                        <a:pt x="41" y="39"/>
                      </a:lnTo>
                      <a:lnTo>
                        <a:pt x="43" y="30"/>
                      </a:lnTo>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7" name="Freeform 28"/>
                <p:cNvSpPr>
                  <a:spLocks/>
                </p:cNvSpPr>
                <p:nvPr/>
              </p:nvSpPr>
              <p:spPr bwMode="auto">
                <a:xfrm>
                  <a:off x="3692" y="2210"/>
                  <a:ext cx="49" cy="68"/>
                </a:xfrm>
                <a:custGeom>
                  <a:avLst/>
                  <a:gdLst>
                    <a:gd name="T0" fmla="*/ 48 w 49"/>
                    <a:gd name="T1" fmla="*/ 35 h 68"/>
                    <a:gd name="T2" fmla="*/ 46 w 49"/>
                    <a:gd name="T3" fmla="*/ 23 h 68"/>
                    <a:gd name="T4" fmla="*/ 43 w 49"/>
                    <a:gd name="T5" fmla="*/ 12 h 68"/>
                    <a:gd name="T6" fmla="*/ 37 w 49"/>
                    <a:gd name="T7" fmla="*/ 5 h 68"/>
                    <a:gd name="T8" fmla="*/ 28 w 49"/>
                    <a:gd name="T9" fmla="*/ 0 h 68"/>
                    <a:gd name="T10" fmla="*/ 21 w 49"/>
                    <a:gd name="T11" fmla="*/ 0 h 68"/>
                    <a:gd name="T12" fmla="*/ 11 w 49"/>
                    <a:gd name="T13" fmla="*/ 5 h 68"/>
                    <a:gd name="T14" fmla="*/ 6 w 49"/>
                    <a:gd name="T15" fmla="*/ 12 h 68"/>
                    <a:gd name="T16" fmla="*/ 2 w 49"/>
                    <a:gd name="T17" fmla="*/ 21 h 68"/>
                    <a:gd name="T18" fmla="*/ 0 w 49"/>
                    <a:gd name="T19" fmla="*/ 32 h 68"/>
                    <a:gd name="T20" fmla="*/ 2 w 49"/>
                    <a:gd name="T21" fmla="*/ 46 h 68"/>
                    <a:gd name="T22" fmla="*/ 6 w 49"/>
                    <a:gd name="T23" fmla="*/ 55 h 68"/>
                    <a:gd name="T24" fmla="*/ 10 w 49"/>
                    <a:gd name="T25" fmla="*/ 64 h 68"/>
                    <a:gd name="T26" fmla="*/ 21 w 49"/>
                    <a:gd name="T27" fmla="*/ 67 h 68"/>
                    <a:gd name="T28" fmla="*/ 28 w 49"/>
                    <a:gd name="T29" fmla="*/ 67 h 68"/>
                    <a:gd name="T30" fmla="*/ 37 w 49"/>
                    <a:gd name="T31" fmla="*/ 64 h 68"/>
                    <a:gd name="T32" fmla="*/ 43 w 49"/>
                    <a:gd name="T33" fmla="*/ 58 h 68"/>
                    <a:gd name="T34" fmla="*/ 46 w 49"/>
                    <a:gd name="T35" fmla="*/ 46 h 68"/>
                    <a:gd name="T36" fmla="*/ 48 w 49"/>
                    <a:gd name="T37" fmla="*/ 35 h 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68"/>
                    <a:gd name="T59" fmla="*/ 49 w 49"/>
                    <a:gd name="T60" fmla="*/ 68 h 6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68">
                      <a:moveTo>
                        <a:pt x="48" y="35"/>
                      </a:moveTo>
                      <a:lnTo>
                        <a:pt x="46" y="23"/>
                      </a:lnTo>
                      <a:lnTo>
                        <a:pt x="43" y="12"/>
                      </a:lnTo>
                      <a:lnTo>
                        <a:pt x="37" y="5"/>
                      </a:lnTo>
                      <a:lnTo>
                        <a:pt x="28" y="0"/>
                      </a:lnTo>
                      <a:lnTo>
                        <a:pt x="21" y="0"/>
                      </a:lnTo>
                      <a:lnTo>
                        <a:pt x="11" y="5"/>
                      </a:lnTo>
                      <a:lnTo>
                        <a:pt x="6" y="12"/>
                      </a:lnTo>
                      <a:lnTo>
                        <a:pt x="2" y="21"/>
                      </a:lnTo>
                      <a:lnTo>
                        <a:pt x="0" y="32"/>
                      </a:lnTo>
                      <a:lnTo>
                        <a:pt x="2" y="46"/>
                      </a:lnTo>
                      <a:lnTo>
                        <a:pt x="6" y="55"/>
                      </a:lnTo>
                      <a:lnTo>
                        <a:pt x="10" y="64"/>
                      </a:lnTo>
                      <a:lnTo>
                        <a:pt x="21" y="67"/>
                      </a:lnTo>
                      <a:lnTo>
                        <a:pt x="28" y="67"/>
                      </a:lnTo>
                      <a:lnTo>
                        <a:pt x="37" y="64"/>
                      </a:lnTo>
                      <a:lnTo>
                        <a:pt x="43" y="58"/>
                      </a:lnTo>
                      <a:lnTo>
                        <a:pt x="46" y="46"/>
                      </a:lnTo>
                      <a:lnTo>
                        <a:pt x="48" y="35"/>
                      </a:lnTo>
                    </a:path>
                  </a:pathLst>
                </a:custGeom>
                <a:solidFill>
                  <a:schemeClr val="hlink"/>
                </a:solidFill>
                <a:ln w="12700" cap="rnd">
                  <a:solidFill>
                    <a:schemeClr val="tx1"/>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8" name="Freeform 29"/>
                <p:cNvSpPr>
                  <a:spLocks/>
                </p:cNvSpPr>
                <p:nvPr/>
              </p:nvSpPr>
              <p:spPr bwMode="auto">
                <a:xfrm>
                  <a:off x="3763" y="2210"/>
                  <a:ext cx="42" cy="58"/>
                </a:xfrm>
                <a:custGeom>
                  <a:avLst/>
                  <a:gdLst>
                    <a:gd name="T0" fmla="*/ 41 w 42"/>
                    <a:gd name="T1" fmla="*/ 30 h 58"/>
                    <a:gd name="T2" fmla="*/ 39 w 42"/>
                    <a:gd name="T3" fmla="*/ 19 h 58"/>
                    <a:gd name="T4" fmla="*/ 36 w 42"/>
                    <a:gd name="T5" fmla="*/ 10 h 58"/>
                    <a:gd name="T6" fmla="*/ 29 w 42"/>
                    <a:gd name="T7" fmla="*/ 4 h 58"/>
                    <a:gd name="T8" fmla="*/ 23 w 42"/>
                    <a:gd name="T9" fmla="*/ 0 h 58"/>
                    <a:gd name="T10" fmla="*/ 16 w 42"/>
                    <a:gd name="T11" fmla="*/ 0 h 58"/>
                    <a:gd name="T12" fmla="*/ 10 w 42"/>
                    <a:gd name="T13" fmla="*/ 4 h 58"/>
                    <a:gd name="T14" fmla="*/ 4 w 42"/>
                    <a:gd name="T15" fmla="*/ 10 h 58"/>
                    <a:gd name="T16" fmla="*/ 1 w 42"/>
                    <a:gd name="T17" fmla="*/ 18 h 58"/>
                    <a:gd name="T18" fmla="*/ 0 w 42"/>
                    <a:gd name="T19" fmla="*/ 27 h 58"/>
                    <a:gd name="T20" fmla="*/ 1 w 42"/>
                    <a:gd name="T21" fmla="*/ 39 h 58"/>
                    <a:gd name="T22" fmla="*/ 4 w 42"/>
                    <a:gd name="T23" fmla="*/ 47 h 58"/>
                    <a:gd name="T24" fmla="*/ 8 w 42"/>
                    <a:gd name="T25" fmla="*/ 54 h 58"/>
                    <a:gd name="T26" fmla="*/ 16 w 42"/>
                    <a:gd name="T27" fmla="*/ 57 h 58"/>
                    <a:gd name="T28" fmla="*/ 23 w 42"/>
                    <a:gd name="T29" fmla="*/ 57 h 58"/>
                    <a:gd name="T30" fmla="*/ 29 w 42"/>
                    <a:gd name="T31" fmla="*/ 54 h 58"/>
                    <a:gd name="T32" fmla="*/ 36 w 42"/>
                    <a:gd name="T33" fmla="*/ 49 h 58"/>
                    <a:gd name="T34" fmla="*/ 39 w 42"/>
                    <a:gd name="T35" fmla="*/ 39 h 58"/>
                    <a:gd name="T36" fmla="*/ 41 w 42"/>
                    <a:gd name="T37" fmla="*/ 30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2"/>
                    <a:gd name="T58" fmla="*/ 0 h 58"/>
                    <a:gd name="T59" fmla="*/ 42 w 42"/>
                    <a:gd name="T60" fmla="*/ 58 h 5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2" h="58">
                      <a:moveTo>
                        <a:pt x="41" y="30"/>
                      </a:moveTo>
                      <a:lnTo>
                        <a:pt x="39" y="19"/>
                      </a:lnTo>
                      <a:lnTo>
                        <a:pt x="36" y="10"/>
                      </a:lnTo>
                      <a:lnTo>
                        <a:pt x="29" y="4"/>
                      </a:lnTo>
                      <a:lnTo>
                        <a:pt x="23" y="0"/>
                      </a:lnTo>
                      <a:lnTo>
                        <a:pt x="16" y="0"/>
                      </a:lnTo>
                      <a:lnTo>
                        <a:pt x="10" y="4"/>
                      </a:lnTo>
                      <a:lnTo>
                        <a:pt x="4" y="10"/>
                      </a:lnTo>
                      <a:lnTo>
                        <a:pt x="1" y="18"/>
                      </a:lnTo>
                      <a:lnTo>
                        <a:pt x="0" y="27"/>
                      </a:lnTo>
                      <a:lnTo>
                        <a:pt x="1" y="39"/>
                      </a:lnTo>
                      <a:lnTo>
                        <a:pt x="4" y="47"/>
                      </a:lnTo>
                      <a:lnTo>
                        <a:pt x="8" y="54"/>
                      </a:lnTo>
                      <a:lnTo>
                        <a:pt x="16" y="57"/>
                      </a:lnTo>
                      <a:lnTo>
                        <a:pt x="23" y="57"/>
                      </a:lnTo>
                      <a:lnTo>
                        <a:pt x="29" y="54"/>
                      </a:lnTo>
                      <a:lnTo>
                        <a:pt x="36" y="49"/>
                      </a:lnTo>
                      <a:lnTo>
                        <a:pt x="39" y="39"/>
                      </a:lnTo>
                      <a:lnTo>
                        <a:pt x="41" y="30"/>
                      </a:lnTo>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29" name="Freeform 30"/>
                <p:cNvSpPr>
                  <a:spLocks/>
                </p:cNvSpPr>
                <p:nvPr/>
              </p:nvSpPr>
              <p:spPr bwMode="auto">
                <a:xfrm>
                  <a:off x="3763" y="2210"/>
                  <a:ext cx="49" cy="68"/>
                </a:xfrm>
                <a:custGeom>
                  <a:avLst/>
                  <a:gdLst>
                    <a:gd name="T0" fmla="*/ 48 w 49"/>
                    <a:gd name="T1" fmla="*/ 35 h 68"/>
                    <a:gd name="T2" fmla="*/ 46 w 49"/>
                    <a:gd name="T3" fmla="*/ 23 h 68"/>
                    <a:gd name="T4" fmla="*/ 42 w 49"/>
                    <a:gd name="T5" fmla="*/ 12 h 68"/>
                    <a:gd name="T6" fmla="*/ 34 w 49"/>
                    <a:gd name="T7" fmla="*/ 5 h 68"/>
                    <a:gd name="T8" fmla="*/ 27 w 49"/>
                    <a:gd name="T9" fmla="*/ 0 h 68"/>
                    <a:gd name="T10" fmla="*/ 19 w 49"/>
                    <a:gd name="T11" fmla="*/ 0 h 68"/>
                    <a:gd name="T12" fmla="*/ 11 w 49"/>
                    <a:gd name="T13" fmla="*/ 5 h 68"/>
                    <a:gd name="T14" fmla="*/ 4 w 49"/>
                    <a:gd name="T15" fmla="*/ 12 h 68"/>
                    <a:gd name="T16" fmla="*/ 1 w 49"/>
                    <a:gd name="T17" fmla="*/ 21 h 68"/>
                    <a:gd name="T18" fmla="*/ 0 w 49"/>
                    <a:gd name="T19" fmla="*/ 32 h 68"/>
                    <a:gd name="T20" fmla="*/ 1 w 49"/>
                    <a:gd name="T21" fmla="*/ 46 h 68"/>
                    <a:gd name="T22" fmla="*/ 4 w 49"/>
                    <a:gd name="T23" fmla="*/ 55 h 68"/>
                    <a:gd name="T24" fmla="*/ 9 w 49"/>
                    <a:gd name="T25" fmla="*/ 64 h 68"/>
                    <a:gd name="T26" fmla="*/ 19 w 49"/>
                    <a:gd name="T27" fmla="*/ 67 h 68"/>
                    <a:gd name="T28" fmla="*/ 27 w 49"/>
                    <a:gd name="T29" fmla="*/ 67 h 68"/>
                    <a:gd name="T30" fmla="*/ 34 w 49"/>
                    <a:gd name="T31" fmla="*/ 64 h 68"/>
                    <a:gd name="T32" fmla="*/ 42 w 49"/>
                    <a:gd name="T33" fmla="*/ 58 h 68"/>
                    <a:gd name="T34" fmla="*/ 46 w 49"/>
                    <a:gd name="T35" fmla="*/ 46 h 68"/>
                    <a:gd name="T36" fmla="*/ 48 w 49"/>
                    <a:gd name="T37" fmla="*/ 35 h 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9"/>
                    <a:gd name="T58" fmla="*/ 0 h 68"/>
                    <a:gd name="T59" fmla="*/ 49 w 49"/>
                    <a:gd name="T60" fmla="*/ 68 h 6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9" h="68">
                      <a:moveTo>
                        <a:pt x="48" y="35"/>
                      </a:moveTo>
                      <a:lnTo>
                        <a:pt x="46" y="23"/>
                      </a:lnTo>
                      <a:lnTo>
                        <a:pt x="42" y="12"/>
                      </a:lnTo>
                      <a:lnTo>
                        <a:pt x="34" y="5"/>
                      </a:lnTo>
                      <a:lnTo>
                        <a:pt x="27" y="0"/>
                      </a:lnTo>
                      <a:lnTo>
                        <a:pt x="19" y="0"/>
                      </a:lnTo>
                      <a:lnTo>
                        <a:pt x="11" y="5"/>
                      </a:lnTo>
                      <a:lnTo>
                        <a:pt x="4" y="12"/>
                      </a:lnTo>
                      <a:lnTo>
                        <a:pt x="1" y="21"/>
                      </a:lnTo>
                      <a:lnTo>
                        <a:pt x="0" y="32"/>
                      </a:lnTo>
                      <a:lnTo>
                        <a:pt x="1" y="46"/>
                      </a:lnTo>
                      <a:lnTo>
                        <a:pt x="4" y="55"/>
                      </a:lnTo>
                      <a:lnTo>
                        <a:pt x="9" y="64"/>
                      </a:lnTo>
                      <a:lnTo>
                        <a:pt x="19" y="67"/>
                      </a:lnTo>
                      <a:lnTo>
                        <a:pt x="27" y="67"/>
                      </a:lnTo>
                      <a:lnTo>
                        <a:pt x="34" y="64"/>
                      </a:lnTo>
                      <a:lnTo>
                        <a:pt x="42" y="58"/>
                      </a:lnTo>
                      <a:lnTo>
                        <a:pt x="46" y="46"/>
                      </a:lnTo>
                      <a:lnTo>
                        <a:pt x="48" y="35"/>
                      </a:lnTo>
                    </a:path>
                  </a:pathLst>
                </a:custGeom>
                <a:solidFill>
                  <a:schemeClr val="hlink"/>
                </a:solidFill>
                <a:ln w="12700" cap="rnd">
                  <a:solidFill>
                    <a:schemeClr val="tx1"/>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30" name="Freeform 31"/>
                <p:cNvSpPr>
                  <a:spLocks/>
                </p:cNvSpPr>
                <p:nvPr/>
              </p:nvSpPr>
              <p:spPr bwMode="auto">
                <a:xfrm>
                  <a:off x="3828" y="2210"/>
                  <a:ext cx="45" cy="58"/>
                </a:xfrm>
                <a:custGeom>
                  <a:avLst/>
                  <a:gdLst>
                    <a:gd name="T0" fmla="*/ 44 w 45"/>
                    <a:gd name="T1" fmla="*/ 30 h 58"/>
                    <a:gd name="T2" fmla="*/ 43 w 45"/>
                    <a:gd name="T3" fmla="*/ 19 h 58"/>
                    <a:gd name="T4" fmla="*/ 39 w 45"/>
                    <a:gd name="T5" fmla="*/ 10 h 58"/>
                    <a:gd name="T6" fmla="*/ 33 w 45"/>
                    <a:gd name="T7" fmla="*/ 4 h 58"/>
                    <a:gd name="T8" fmla="*/ 27 w 45"/>
                    <a:gd name="T9" fmla="*/ 0 h 58"/>
                    <a:gd name="T10" fmla="*/ 19 w 45"/>
                    <a:gd name="T11" fmla="*/ 0 h 58"/>
                    <a:gd name="T12" fmla="*/ 11 w 45"/>
                    <a:gd name="T13" fmla="*/ 4 h 58"/>
                    <a:gd name="T14" fmla="*/ 5 w 45"/>
                    <a:gd name="T15" fmla="*/ 10 h 58"/>
                    <a:gd name="T16" fmla="*/ 1 w 45"/>
                    <a:gd name="T17" fmla="*/ 18 h 58"/>
                    <a:gd name="T18" fmla="*/ 0 w 45"/>
                    <a:gd name="T19" fmla="*/ 27 h 58"/>
                    <a:gd name="T20" fmla="*/ 1 w 45"/>
                    <a:gd name="T21" fmla="*/ 39 h 58"/>
                    <a:gd name="T22" fmla="*/ 5 w 45"/>
                    <a:gd name="T23" fmla="*/ 47 h 58"/>
                    <a:gd name="T24" fmla="*/ 11 w 45"/>
                    <a:gd name="T25" fmla="*/ 54 h 58"/>
                    <a:gd name="T26" fmla="*/ 19 w 45"/>
                    <a:gd name="T27" fmla="*/ 57 h 58"/>
                    <a:gd name="T28" fmla="*/ 27 w 45"/>
                    <a:gd name="T29" fmla="*/ 57 h 58"/>
                    <a:gd name="T30" fmla="*/ 33 w 45"/>
                    <a:gd name="T31" fmla="*/ 54 h 58"/>
                    <a:gd name="T32" fmla="*/ 39 w 45"/>
                    <a:gd name="T33" fmla="*/ 49 h 58"/>
                    <a:gd name="T34" fmla="*/ 43 w 45"/>
                    <a:gd name="T35" fmla="*/ 39 h 58"/>
                    <a:gd name="T36" fmla="*/ 44 w 45"/>
                    <a:gd name="T37" fmla="*/ 30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5"/>
                    <a:gd name="T58" fmla="*/ 0 h 58"/>
                    <a:gd name="T59" fmla="*/ 45 w 45"/>
                    <a:gd name="T60" fmla="*/ 58 h 5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5" h="58">
                      <a:moveTo>
                        <a:pt x="44" y="30"/>
                      </a:moveTo>
                      <a:lnTo>
                        <a:pt x="43" y="19"/>
                      </a:lnTo>
                      <a:lnTo>
                        <a:pt x="39" y="10"/>
                      </a:lnTo>
                      <a:lnTo>
                        <a:pt x="33" y="4"/>
                      </a:lnTo>
                      <a:lnTo>
                        <a:pt x="27" y="0"/>
                      </a:lnTo>
                      <a:lnTo>
                        <a:pt x="19" y="0"/>
                      </a:lnTo>
                      <a:lnTo>
                        <a:pt x="11" y="4"/>
                      </a:lnTo>
                      <a:lnTo>
                        <a:pt x="5" y="10"/>
                      </a:lnTo>
                      <a:lnTo>
                        <a:pt x="1" y="18"/>
                      </a:lnTo>
                      <a:lnTo>
                        <a:pt x="0" y="27"/>
                      </a:lnTo>
                      <a:lnTo>
                        <a:pt x="1" y="39"/>
                      </a:lnTo>
                      <a:lnTo>
                        <a:pt x="5" y="47"/>
                      </a:lnTo>
                      <a:lnTo>
                        <a:pt x="11" y="54"/>
                      </a:lnTo>
                      <a:lnTo>
                        <a:pt x="19" y="57"/>
                      </a:lnTo>
                      <a:lnTo>
                        <a:pt x="27" y="57"/>
                      </a:lnTo>
                      <a:lnTo>
                        <a:pt x="33" y="54"/>
                      </a:lnTo>
                      <a:lnTo>
                        <a:pt x="39" y="49"/>
                      </a:lnTo>
                      <a:lnTo>
                        <a:pt x="43" y="39"/>
                      </a:lnTo>
                      <a:lnTo>
                        <a:pt x="44" y="30"/>
                      </a:lnTo>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31" name="Freeform 32"/>
                <p:cNvSpPr>
                  <a:spLocks/>
                </p:cNvSpPr>
                <p:nvPr/>
              </p:nvSpPr>
              <p:spPr bwMode="auto">
                <a:xfrm>
                  <a:off x="3828" y="2210"/>
                  <a:ext cx="52" cy="68"/>
                </a:xfrm>
                <a:custGeom>
                  <a:avLst/>
                  <a:gdLst>
                    <a:gd name="T0" fmla="*/ 51 w 52"/>
                    <a:gd name="T1" fmla="*/ 35 h 68"/>
                    <a:gd name="T2" fmla="*/ 50 w 52"/>
                    <a:gd name="T3" fmla="*/ 23 h 68"/>
                    <a:gd name="T4" fmla="*/ 45 w 52"/>
                    <a:gd name="T5" fmla="*/ 12 h 68"/>
                    <a:gd name="T6" fmla="*/ 39 w 52"/>
                    <a:gd name="T7" fmla="*/ 5 h 68"/>
                    <a:gd name="T8" fmla="*/ 31 w 52"/>
                    <a:gd name="T9" fmla="*/ 0 h 68"/>
                    <a:gd name="T10" fmla="*/ 22 w 52"/>
                    <a:gd name="T11" fmla="*/ 0 h 68"/>
                    <a:gd name="T12" fmla="*/ 13 w 52"/>
                    <a:gd name="T13" fmla="*/ 5 h 68"/>
                    <a:gd name="T14" fmla="*/ 6 w 52"/>
                    <a:gd name="T15" fmla="*/ 12 h 68"/>
                    <a:gd name="T16" fmla="*/ 1 w 52"/>
                    <a:gd name="T17" fmla="*/ 21 h 68"/>
                    <a:gd name="T18" fmla="*/ 0 w 52"/>
                    <a:gd name="T19" fmla="*/ 32 h 68"/>
                    <a:gd name="T20" fmla="*/ 1 w 52"/>
                    <a:gd name="T21" fmla="*/ 46 h 68"/>
                    <a:gd name="T22" fmla="*/ 6 w 52"/>
                    <a:gd name="T23" fmla="*/ 55 h 68"/>
                    <a:gd name="T24" fmla="*/ 12 w 52"/>
                    <a:gd name="T25" fmla="*/ 64 h 68"/>
                    <a:gd name="T26" fmla="*/ 22 w 52"/>
                    <a:gd name="T27" fmla="*/ 67 h 68"/>
                    <a:gd name="T28" fmla="*/ 31 w 52"/>
                    <a:gd name="T29" fmla="*/ 67 h 68"/>
                    <a:gd name="T30" fmla="*/ 39 w 52"/>
                    <a:gd name="T31" fmla="*/ 64 h 68"/>
                    <a:gd name="T32" fmla="*/ 45 w 52"/>
                    <a:gd name="T33" fmla="*/ 58 h 68"/>
                    <a:gd name="T34" fmla="*/ 50 w 52"/>
                    <a:gd name="T35" fmla="*/ 46 h 68"/>
                    <a:gd name="T36" fmla="*/ 51 w 52"/>
                    <a:gd name="T37" fmla="*/ 35 h 6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2"/>
                    <a:gd name="T58" fmla="*/ 0 h 68"/>
                    <a:gd name="T59" fmla="*/ 52 w 52"/>
                    <a:gd name="T60" fmla="*/ 68 h 6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2" h="68">
                      <a:moveTo>
                        <a:pt x="51" y="35"/>
                      </a:moveTo>
                      <a:lnTo>
                        <a:pt x="50" y="23"/>
                      </a:lnTo>
                      <a:lnTo>
                        <a:pt x="45" y="12"/>
                      </a:lnTo>
                      <a:lnTo>
                        <a:pt x="39" y="5"/>
                      </a:lnTo>
                      <a:lnTo>
                        <a:pt x="31" y="0"/>
                      </a:lnTo>
                      <a:lnTo>
                        <a:pt x="22" y="0"/>
                      </a:lnTo>
                      <a:lnTo>
                        <a:pt x="13" y="5"/>
                      </a:lnTo>
                      <a:lnTo>
                        <a:pt x="6" y="12"/>
                      </a:lnTo>
                      <a:lnTo>
                        <a:pt x="1" y="21"/>
                      </a:lnTo>
                      <a:lnTo>
                        <a:pt x="0" y="32"/>
                      </a:lnTo>
                      <a:lnTo>
                        <a:pt x="1" y="46"/>
                      </a:lnTo>
                      <a:lnTo>
                        <a:pt x="6" y="55"/>
                      </a:lnTo>
                      <a:lnTo>
                        <a:pt x="12" y="64"/>
                      </a:lnTo>
                      <a:lnTo>
                        <a:pt x="22" y="67"/>
                      </a:lnTo>
                      <a:lnTo>
                        <a:pt x="31" y="67"/>
                      </a:lnTo>
                      <a:lnTo>
                        <a:pt x="39" y="64"/>
                      </a:lnTo>
                      <a:lnTo>
                        <a:pt x="45" y="58"/>
                      </a:lnTo>
                      <a:lnTo>
                        <a:pt x="50" y="46"/>
                      </a:lnTo>
                      <a:lnTo>
                        <a:pt x="51" y="35"/>
                      </a:lnTo>
                    </a:path>
                  </a:pathLst>
                </a:custGeom>
                <a:solidFill>
                  <a:schemeClr val="hlink"/>
                </a:solidFill>
                <a:ln w="12700" cap="rnd">
                  <a:solidFill>
                    <a:schemeClr val="tx1"/>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grpSp>
          <p:sp>
            <p:nvSpPr>
              <p:cNvPr id="232479" name="Freeform 33"/>
              <p:cNvSpPr>
                <a:spLocks/>
              </p:cNvSpPr>
              <p:nvPr/>
            </p:nvSpPr>
            <p:spPr bwMode="auto">
              <a:xfrm>
                <a:off x="2861" y="1757"/>
                <a:ext cx="167" cy="234"/>
              </a:xfrm>
              <a:custGeom>
                <a:avLst/>
                <a:gdLst>
                  <a:gd name="T0" fmla="*/ 166 w 167"/>
                  <a:gd name="T1" fmla="*/ 117 h 234"/>
                  <a:gd name="T2" fmla="*/ 165 w 167"/>
                  <a:gd name="T3" fmla="*/ 102 h 234"/>
                  <a:gd name="T4" fmla="*/ 163 w 167"/>
                  <a:gd name="T5" fmla="*/ 84 h 234"/>
                  <a:gd name="T6" fmla="*/ 159 w 167"/>
                  <a:gd name="T7" fmla="*/ 70 h 234"/>
                  <a:gd name="T8" fmla="*/ 154 w 167"/>
                  <a:gd name="T9" fmla="*/ 55 h 234"/>
                  <a:gd name="T10" fmla="*/ 147 w 167"/>
                  <a:gd name="T11" fmla="*/ 42 h 234"/>
                  <a:gd name="T12" fmla="*/ 139 w 167"/>
                  <a:gd name="T13" fmla="*/ 31 h 234"/>
                  <a:gd name="T14" fmla="*/ 131 w 167"/>
                  <a:gd name="T15" fmla="*/ 20 h 234"/>
                  <a:gd name="T16" fmla="*/ 120 w 167"/>
                  <a:gd name="T17" fmla="*/ 12 h 234"/>
                  <a:gd name="T18" fmla="*/ 109 w 167"/>
                  <a:gd name="T19" fmla="*/ 6 h 234"/>
                  <a:gd name="T20" fmla="*/ 99 w 167"/>
                  <a:gd name="T21" fmla="*/ 3 h 234"/>
                  <a:gd name="T22" fmla="*/ 87 w 167"/>
                  <a:gd name="T23" fmla="*/ 0 h 234"/>
                  <a:gd name="T24" fmla="*/ 76 w 167"/>
                  <a:gd name="T25" fmla="*/ 0 h 234"/>
                  <a:gd name="T26" fmla="*/ 64 w 167"/>
                  <a:gd name="T27" fmla="*/ 3 h 234"/>
                  <a:gd name="T28" fmla="*/ 53 w 167"/>
                  <a:gd name="T29" fmla="*/ 7 h 234"/>
                  <a:gd name="T30" fmla="*/ 43 w 167"/>
                  <a:gd name="T31" fmla="*/ 15 h 234"/>
                  <a:gd name="T32" fmla="*/ 33 w 167"/>
                  <a:gd name="T33" fmla="*/ 23 h 234"/>
                  <a:gd name="T34" fmla="*/ 25 w 167"/>
                  <a:gd name="T35" fmla="*/ 33 h 234"/>
                  <a:gd name="T36" fmla="*/ 17 w 167"/>
                  <a:gd name="T37" fmla="*/ 47 h 234"/>
                  <a:gd name="T38" fmla="*/ 10 w 167"/>
                  <a:gd name="T39" fmla="*/ 60 h 234"/>
                  <a:gd name="T40" fmla="*/ 5 w 167"/>
                  <a:gd name="T41" fmla="*/ 74 h 234"/>
                  <a:gd name="T42" fmla="*/ 3 w 167"/>
                  <a:gd name="T43" fmla="*/ 90 h 234"/>
                  <a:gd name="T44" fmla="*/ 0 w 167"/>
                  <a:gd name="T45" fmla="*/ 105 h 234"/>
                  <a:gd name="T46" fmla="*/ 0 w 167"/>
                  <a:gd name="T47" fmla="*/ 122 h 234"/>
                  <a:gd name="T48" fmla="*/ 1 w 167"/>
                  <a:gd name="T49" fmla="*/ 137 h 234"/>
                  <a:gd name="T50" fmla="*/ 4 w 167"/>
                  <a:gd name="T51" fmla="*/ 154 h 234"/>
                  <a:gd name="T52" fmla="*/ 8 w 167"/>
                  <a:gd name="T53" fmla="*/ 169 h 234"/>
                  <a:gd name="T54" fmla="*/ 15 w 167"/>
                  <a:gd name="T55" fmla="*/ 183 h 234"/>
                  <a:gd name="T56" fmla="*/ 22 w 167"/>
                  <a:gd name="T57" fmla="*/ 195 h 234"/>
                  <a:gd name="T58" fmla="*/ 29 w 167"/>
                  <a:gd name="T59" fmla="*/ 207 h 234"/>
                  <a:gd name="T60" fmla="*/ 38 w 167"/>
                  <a:gd name="T61" fmla="*/ 216 h 234"/>
                  <a:gd name="T62" fmla="*/ 49 w 167"/>
                  <a:gd name="T63" fmla="*/ 224 h 234"/>
                  <a:gd name="T64" fmla="*/ 59 w 167"/>
                  <a:gd name="T65" fmla="*/ 230 h 234"/>
                  <a:gd name="T66" fmla="*/ 71 w 167"/>
                  <a:gd name="T67" fmla="*/ 233 h 234"/>
                  <a:gd name="T68" fmla="*/ 82 w 167"/>
                  <a:gd name="T69" fmla="*/ 233 h 234"/>
                  <a:gd name="T70" fmla="*/ 93 w 167"/>
                  <a:gd name="T71" fmla="*/ 233 h 234"/>
                  <a:gd name="T72" fmla="*/ 105 w 167"/>
                  <a:gd name="T73" fmla="*/ 230 h 234"/>
                  <a:gd name="T74" fmla="*/ 116 w 167"/>
                  <a:gd name="T75" fmla="*/ 226 h 234"/>
                  <a:gd name="T76" fmla="*/ 127 w 167"/>
                  <a:gd name="T77" fmla="*/ 217 h 234"/>
                  <a:gd name="T78" fmla="*/ 135 w 167"/>
                  <a:gd name="T79" fmla="*/ 208 h 234"/>
                  <a:gd name="T80" fmla="*/ 144 w 167"/>
                  <a:gd name="T81" fmla="*/ 197 h 234"/>
                  <a:gd name="T82" fmla="*/ 151 w 167"/>
                  <a:gd name="T83" fmla="*/ 183 h 234"/>
                  <a:gd name="T84" fmla="*/ 157 w 167"/>
                  <a:gd name="T85" fmla="*/ 170 h 234"/>
                  <a:gd name="T86" fmla="*/ 162 w 167"/>
                  <a:gd name="T87" fmla="*/ 156 h 234"/>
                  <a:gd name="T88" fmla="*/ 165 w 167"/>
                  <a:gd name="T89" fmla="*/ 140 h 234"/>
                  <a:gd name="T90" fmla="*/ 166 w 167"/>
                  <a:gd name="T91" fmla="*/ 124 h 234"/>
                  <a:gd name="T92" fmla="*/ 166 w 167"/>
                  <a:gd name="T93" fmla="*/ 117 h 23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67"/>
                  <a:gd name="T142" fmla="*/ 0 h 234"/>
                  <a:gd name="T143" fmla="*/ 167 w 167"/>
                  <a:gd name="T144" fmla="*/ 234 h 23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67" h="234">
                    <a:moveTo>
                      <a:pt x="166" y="117"/>
                    </a:moveTo>
                    <a:lnTo>
                      <a:pt x="165" y="102"/>
                    </a:lnTo>
                    <a:lnTo>
                      <a:pt x="163" y="84"/>
                    </a:lnTo>
                    <a:lnTo>
                      <a:pt x="159" y="70"/>
                    </a:lnTo>
                    <a:lnTo>
                      <a:pt x="154" y="55"/>
                    </a:lnTo>
                    <a:lnTo>
                      <a:pt x="147" y="42"/>
                    </a:lnTo>
                    <a:lnTo>
                      <a:pt x="139" y="31"/>
                    </a:lnTo>
                    <a:lnTo>
                      <a:pt x="131" y="20"/>
                    </a:lnTo>
                    <a:lnTo>
                      <a:pt x="120" y="12"/>
                    </a:lnTo>
                    <a:lnTo>
                      <a:pt x="109" y="6"/>
                    </a:lnTo>
                    <a:lnTo>
                      <a:pt x="99" y="3"/>
                    </a:lnTo>
                    <a:lnTo>
                      <a:pt x="87" y="0"/>
                    </a:lnTo>
                    <a:lnTo>
                      <a:pt x="76" y="0"/>
                    </a:lnTo>
                    <a:lnTo>
                      <a:pt x="64" y="3"/>
                    </a:lnTo>
                    <a:lnTo>
                      <a:pt x="53" y="7"/>
                    </a:lnTo>
                    <a:lnTo>
                      <a:pt x="43" y="15"/>
                    </a:lnTo>
                    <a:lnTo>
                      <a:pt x="33" y="23"/>
                    </a:lnTo>
                    <a:lnTo>
                      <a:pt x="25" y="33"/>
                    </a:lnTo>
                    <a:lnTo>
                      <a:pt x="17" y="47"/>
                    </a:lnTo>
                    <a:lnTo>
                      <a:pt x="10" y="60"/>
                    </a:lnTo>
                    <a:lnTo>
                      <a:pt x="5" y="74"/>
                    </a:lnTo>
                    <a:lnTo>
                      <a:pt x="3" y="90"/>
                    </a:lnTo>
                    <a:lnTo>
                      <a:pt x="0" y="105"/>
                    </a:lnTo>
                    <a:lnTo>
                      <a:pt x="0" y="122"/>
                    </a:lnTo>
                    <a:lnTo>
                      <a:pt x="1" y="137"/>
                    </a:lnTo>
                    <a:lnTo>
                      <a:pt x="4" y="154"/>
                    </a:lnTo>
                    <a:lnTo>
                      <a:pt x="8" y="169"/>
                    </a:lnTo>
                    <a:lnTo>
                      <a:pt x="15" y="183"/>
                    </a:lnTo>
                    <a:lnTo>
                      <a:pt x="22" y="195"/>
                    </a:lnTo>
                    <a:lnTo>
                      <a:pt x="29" y="207"/>
                    </a:lnTo>
                    <a:lnTo>
                      <a:pt x="38" y="216"/>
                    </a:lnTo>
                    <a:lnTo>
                      <a:pt x="49" y="224"/>
                    </a:lnTo>
                    <a:lnTo>
                      <a:pt x="59" y="230"/>
                    </a:lnTo>
                    <a:lnTo>
                      <a:pt x="71" y="233"/>
                    </a:lnTo>
                    <a:lnTo>
                      <a:pt x="82" y="233"/>
                    </a:lnTo>
                    <a:lnTo>
                      <a:pt x="93" y="233"/>
                    </a:lnTo>
                    <a:lnTo>
                      <a:pt x="105" y="230"/>
                    </a:lnTo>
                    <a:lnTo>
                      <a:pt x="116" y="226"/>
                    </a:lnTo>
                    <a:lnTo>
                      <a:pt x="127" y="217"/>
                    </a:lnTo>
                    <a:lnTo>
                      <a:pt x="135" y="208"/>
                    </a:lnTo>
                    <a:lnTo>
                      <a:pt x="144" y="197"/>
                    </a:lnTo>
                    <a:lnTo>
                      <a:pt x="151" y="183"/>
                    </a:lnTo>
                    <a:lnTo>
                      <a:pt x="157" y="170"/>
                    </a:lnTo>
                    <a:lnTo>
                      <a:pt x="162" y="156"/>
                    </a:lnTo>
                    <a:lnTo>
                      <a:pt x="165" y="140"/>
                    </a:lnTo>
                    <a:lnTo>
                      <a:pt x="166" y="124"/>
                    </a:lnTo>
                    <a:lnTo>
                      <a:pt x="166" y="117"/>
                    </a:lnTo>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80" name="Freeform 34"/>
              <p:cNvSpPr>
                <a:spLocks/>
              </p:cNvSpPr>
              <p:nvPr/>
            </p:nvSpPr>
            <p:spPr bwMode="auto">
              <a:xfrm>
                <a:off x="2861" y="1757"/>
                <a:ext cx="175" cy="244"/>
              </a:xfrm>
              <a:custGeom>
                <a:avLst/>
                <a:gdLst>
                  <a:gd name="T0" fmla="*/ 174 w 175"/>
                  <a:gd name="T1" fmla="*/ 122 h 244"/>
                  <a:gd name="T2" fmla="*/ 173 w 175"/>
                  <a:gd name="T3" fmla="*/ 106 h 244"/>
                  <a:gd name="T4" fmla="*/ 171 w 175"/>
                  <a:gd name="T5" fmla="*/ 88 h 244"/>
                  <a:gd name="T6" fmla="*/ 166 w 175"/>
                  <a:gd name="T7" fmla="*/ 73 h 244"/>
                  <a:gd name="T8" fmla="*/ 161 w 175"/>
                  <a:gd name="T9" fmla="*/ 58 h 244"/>
                  <a:gd name="T10" fmla="*/ 154 w 175"/>
                  <a:gd name="T11" fmla="*/ 44 h 244"/>
                  <a:gd name="T12" fmla="*/ 146 w 175"/>
                  <a:gd name="T13" fmla="*/ 32 h 244"/>
                  <a:gd name="T14" fmla="*/ 137 w 175"/>
                  <a:gd name="T15" fmla="*/ 21 h 244"/>
                  <a:gd name="T16" fmla="*/ 126 w 175"/>
                  <a:gd name="T17" fmla="*/ 12 h 244"/>
                  <a:gd name="T18" fmla="*/ 114 w 175"/>
                  <a:gd name="T19" fmla="*/ 6 h 244"/>
                  <a:gd name="T20" fmla="*/ 103 w 175"/>
                  <a:gd name="T21" fmla="*/ 3 h 244"/>
                  <a:gd name="T22" fmla="*/ 91 w 175"/>
                  <a:gd name="T23" fmla="*/ 0 h 244"/>
                  <a:gd name="T24" fmla="*/ 79 w 175"/>
                  <a:gd name="T25" fmla="*/ 0 h 244"/>
                  <a:gd name="T26" fmla="*/ 67 w 175"/>
                  <a:gd name="T27" fmla="*/ 3 h 244"/>
                  <a:gd name="T28" fmla="*/ 55 w 175"/>
                  <a:gd name="T29" fmla="*/ 8 h 244"/>
                  <a:gd name="T30" fmla="*/ 45 w 175"/>
                  <a:gd name="T31" fmla="*/ 15 h 244"/>
                  <a:gd name="T32" fmla="*/ 35 w 175"/>
                  <a:gd name="T33" fmla="*/ 24 h 244"/>
                  <a:gd name="T34" fmla="*/ 26 w 175"/>
                  <a:gd name="T35" fmla="*/ 35 h 244"/>
                  <a:gd name="T36" fmla="*/ 17 w 175"/>
                  <a:gd name="T37" fmla="*/ 49 h 244"/>
                  <a:gd name="T38" fmla="*/ 11 w 175"/>
                  <a:gd name="T39" fmla="*/ 62 h 244"/>
                  <a:gd name="T40" fmla="*/ 5 w 175"/>
                  <a:gd name="T41" fmla="*/ 77 h 244"/>
                  <a:gd name="T42" fmla="*/ 3 w 175"/>
                  <a:gd name="T43" fmla="*/ 94 h 244"/>
                  <a:gd name="T44" fmla="*/ 0 w 175"/>
                  <a:gd name="T45" fmla="*/ 109 h 244"/>
                  <a:gd name="T46" fmla="*/ 0 w 175"/>
                  <a:gd name="T47" fmla="*/ 128 h 244"/>
                  <a:gd name="T48" fmla="*/ 1 w 175"/>
                  <a:gd name="T49" fmla="*/ 143 h 244"/>
                  <a:gd name="T50" fmla="*/ 4 w 175"/>
                  <a:gd name="T51" fmla="*/ 161 h 244"/>
                  <a:gd name="T52" fmla="*/ 9 w 175"/>
                  <a:gd name="T53" fmla="*/ 176 h 244"/>
                  <a:gd name="T54" fmla="*/ 15 w 175"/>
                  <a:gd name="T55" fmla="*/ 191 h 244"/>
                  <a:gd name="T56" fmla="*/ 23 w 175"/>
                  <a:gd name="T57" fmla="*/ 204 h 244"/>
                  <a:gd name="T58" fmla="*/ 30 w 175"/>
                  <a:gd name="T59" fmla="*/ 216 h 244"/>
                  <a:gd name="T60" fmla="*/ 40 w 175"/>
                  <a:gd name="T61" fmla="*/ 225 h 244"/>
                  <a:gd name="T62" fmla="*/ 51 w 175"/>
                  <a:gd name="T63" fmla="*/ 234 h 244"/>
                  <a:gd name="T64" fmla="*/ 62 w 175"/>
                  <a:gd name="T65" fmla="*/ 240 h 244"/>
                  <a:gd name="T66" fmla="*/ 74 w 175"/>
                  <a:gd name="T67" fmla="*/ 243 h 244"/>
                  <a:gd name="T68" fmla="*/ 86 w 175"/>
                  <a:gd name="T69" fmla="*/ 243 h 244"/>
                  <a:gd name="T70" fmla="*/ 98 w 175"/>
                  <a:gd name="T71" fmla="*/ 243 h 244"/>
                  <a:gd name="T72" fmla="*/ 110 w 175"/>
                  <a:gd name="T73" fmla="*/ 240 h 244"/>
                  <a:gd name="T74" fmla="*/ 122 w 175"/>
                  <a:gd name="T75" fmla="*/ 235 h 244"/>
                  <a:gd name="T76" fmla="*/ 133 w 175"/>
                  <a:gd name="T77" fmla="*/ 226 h 244"/>
                  <a:gd name="T78" fmla="*/ 141 w 175"/>
                  <a:gd name="T79" fmla="*/ 217 h 244"/>
                  <a:gd name="T80" fmla="*/ 151 w 175"/>
                  <a:gd name="T81" fmla="*/ 205 h 244"/>
                  <a:gd name="T82" fmla="*/ 159 w 175"/>
                  <a:gd name="T83" fmla="*/ 191 h 244"/>
                  <a:gd name="T84" fmla="*/ 164 w 175"/>
                  <a:gd name="T85" fmla="*/ 178 h 244"/>
                  <a:gd name="T86" fmla="*/ 170 w 175"/>
                  <a:gd name="T87" fmla="*/ 163 h 244"/>
                  <a:gd name="T88" fmla="*/ 173 w 175"/>
                  <a:gd name="T89" fmla="*/ 146 h 244"/>
                  <a:gd name="T90" fmla="*/ 174 w 175"/>
                  <a:gd name="T91" fmla="*/ 129 h 244"/>
                  <a:gd name="T92" fmla="*/ 174 w 175"/>
                  <a:gd name="T93" fmla="*/ 122 h 24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5"/>
                  <a:gd name="T142" fmla="*/ 0 h 244"/>
                  <a:gd name="T143" fmla="*/ 175 w 175"/>
                  <a:gd name="T144" fmla="*/ 244 h 24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5" h="244">
                    <a:moveTo>
                      <a:pt x="174" y="122"/>
                    </a:moveTo>
                    <a:lnTo>
                      <a:pt x="173" y="106"/>
                    </a:lnTo>
                    <a:lnTo>
                      <a:pt x="171" y="88"/>
                    </a:lnTo>
                    <a:lnTo>
                      <a:pt x="166" y="73"/>
                    </a:lnTo>
                    <a:lnTo>
                      <a:pt x="161" y="58"/>
                    </a:lnTo>
                    <a:lnTo>
                      <a:pt x="154" y="44"/>
                    </a:lnTo>
                    <a:lnTo>
                      <a:pt x="146" y="32"/>
                    </a:lnTo>
                    <a:lnTo>
                      <a:pt x="137" y="21"/>
                    </a:lnTo>
                    <a:lnTo>
                      <a:pt x="126" y="12"/>
                    </a:lnTo>
                    <a:lnTo>
                      <a:pt x="114" y="6"/>
                    </a:lnTo>
                    <a:lnTo>
                      <a:pt x="103" y="3"/>
                    </a:lnTo>
                    <a:lnTo>
                      <a:pt x="91" y="0"/>
                    </a:lnTo>
                    <a:lnTo>
                      <a:pt x="79" y="0"/>
                    </a:lnTo>
                    <a:lnTo>
                      <a:pt x="67" y="3"/>
                    </a:lnTo>
                    <a:lnTo>
                      <a:pt x="55" y="8"/>
                    </a:lnTo>
                    <a:lnTo>
                      <a:pt x="45" y="15"/>
                    </a:lnTo>
                    <a:lnTo>
                      <a:pt x="35" y="24"/>
                    </a:lnTo>
                    <a:lnTo>
                      <a:pt x="26" y="35"/>
                    </a:lnTo>
                    <a:lnTo>
                      <a:pt x="17" y="49"/>
                    </a:lnTo>
                    <a:lnTo>
                      <a:pt x="11" y="62"/>
                    </a:lnTo>
                    <a:lnTo>
                      <a:pt x="5" y="77"/>
                    </a:lnTo>
                    <a:lnTo>
                      <a:pt x="3" y="94"/>
                    </a:lnTo>
                    <a:lnTo>
                      <a:pt x="0" y="109"/>
                    </a:lnTo>
                    <a:lnTo>
                      <a:pt x="0" y="128"/>
                    </a:lnTo>
                    <a:lnTo>
                      <a:pt x="1" y="143"/>
                    </a:lnTo>
                    <a:lnTo>
                      <a:pt x="4" y="161"/>
                    </a:lnTo>
                    <a:lnTo>
                      <a:pt x="9" y="176"/>
                    </a:lnTo>
                    <a:lnTo>
                      <a:pt x="15" y="191"/>
                    </a:lnTo>
                    <a:lnTo>
                      <a:pt x="23" y="204"/>
                    </a:lnTo>
                    <a:lnTo>
                      <a:pt x="30" y="216"/>
                    </a:lnTo>
                    <a:lnTo>
                      <a:pt x="40" y="225"/>
                    </a:lnTo>
                    <a:lnTo>
                      <a:pt x="51" y="234"/>
                    </a:lnTo>
                    <a:lnTo>
                      <a:pt x="62" y="240"/>
                    </a:lnTo>
                    <a:lnTo>
                      <a:pt x="74" y="243"/>
                    </a:lnTo>
                    <a:lnTo>
                      <a:pt x="86" y="243"/>
                    </a:lnTo>
                    <a:lnTo>
                      <a:pt x="98" y="243"/>
                    </a:lnTo>
                    <a:lnTo>
                      <a:pt x="110" y="240"/>
                    </a:lnTo>
                    <a:lnTo>
                      <a:pt x="122" y="235"/>
                    </a:lnTo>
                    <a:lnTo>
                      <a:pt x="133" y="226"/>
                    </a:lnTo>
                    <a:lnTo>
                      <a:pt x="141" y="217"/>
                    </a:lnTo>
                    <a:lnTo>
                      <a:pt x="151" y="205"/>
                    </a:lnTo>
                    <a:lnTo>
                      <a:pt x="159" y="191"/>
                    </a:lnTo>
                    <a:lnTo>
                      <a:pt x="164" y="178"/>
                    </a:lnTo>
                    <a:lnTo>
                      <a:pt x="170" y="163"/>
                    </a:lnTo>
                    <a:lnTo>
                      <a:pt x="173" y="146"/>
                    </a:lnTo>
                    <a:lnTo>
                      <a:pt x="174" y="129"/>
                    </a:lnTo>
                    <a:lnTo>
                      <a:pt x="174" y="122"/>
                    </a:lnTo>
                  </a:path>
                </a:pathLst>
              </a:custGeom>
              <a:solidFill>
                <a:srgbClr val="00B7A5"/>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81" name="Line 35"/>
              <p:cNvSpPr>
                <a:spLocks noChangeShapeType="1"/>
              </p:cNvSpPr>
              <p:nvPr/>
            </p:nvSpPr>
            <p:spPr bwMode="auto">
              <a:xfrm flipV="1">
                <a:off x="2948" y="1797"/>
                <a:ext cx="0" cy="1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82" name="Line 36"/>
              <p:cNvSpPr>
                <a:spLocks noChangeShapeType="1"/>
              </p:cNvSpPr>
              <p:nvPr/>
            </p:nvSpPr>
            <p:spPr bwMode="auto">
              <a:xfrm flipH="1">
                <a:off x="2891" y="1878"/>
                <a:ext cx="11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83" name="Line 37"/>
              <p:cNvSpPr>
                <a:spLocks noChangeShapeType="1"/>
              </p:cNvSpPr>
              <p:nvPr/>
            </p:nvSpPr>
            <p:spPr bwMode="auto">
              <a:xfrm>
                <a:off x="3039" y="1878"/>
                <a:ext cx="106"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84" name="Freeform 38"/>
              <p:cNvSpPr>
                <a:spLocks/>
              </p:cNvSpPr>
              <p:nvPr/>
            </p:nvSpPr>
            <p:spPr bwMode="auto">
              <a:xfrm>
                <a:off x="3101" y="1711"/>
                <a:ext cx="165" cy="233"/>
              </a:xfrm>
              <a:custGeom>
                <a:avLst/>
                <a:gdLst>
                  <a:gd name="T0" fmla="*/ 164 w 165"/>
                  <a:gd name="T1" fmla="*/ 116 h 233"/>
                  <a:gd name="T2" fmla="*/ 164 w 165"/>
                  <a:gd name="T3" fmla="*/ 100 h 233"/>
                  <a:gd name="T4" fmla="*/ 161 w 165"/>
                  <a:gd name="T5" fmla="*/ 84 h 233"/>
                  <a:gd name="T6" fmla="*/ 157 w 165"/>
                  <a:gd name="T7" fmla="*/ 70 h 233"/>
                  <a:gd name="T8" fmla="*/ 152 w 165"/>
                  <a:gd name="T9" fmla="*/ 55 h 233"/>
                  <a:gd name="T10" fmla="*/ 146 w 165"/>
                  <a:gd name="T11" fmla="*/ 42 h 233"/>
                  <a:gd name="T12" fmla="*/ 137 w 165"/>
                  <a:gd name="T13" fmla="*/ 29 h 233"/>
                  <a:gd name="T14" fmla="*/ 128 w 165"/>
                  <a:gd name="T15" fmla="*/ 20 h 233"/>
                  <a:gd name="T16" fmla="*/ 119 w 165"/>
                  <a:gd name="T17" fmla="*/ 12 h 233"/>
                  <a:gd name="T18" fmla="*/ 109 w 165"/>
                  <a:gd name="T19" fmla="*/ 6 h 233"/>
                  <a:gd name="T20" fmla="*/ 97 w 165"/>
                  <a:gd name="T21" fmla="*/ 1 h 233"/>
                  <a:gd name="T22" fmla="*/ 86 w 165"/>
                  <a:gd name="T23" fmla="*/ 0 h 233"/>
                  <a:gd name="T24" fmla="*/ 75 w 165"/>
                  <a:gd name="T25" fmla="*/ 0 h 233"/>
                  <a:gd name="T26" fmla="*/ 64 w 165"/>
                  <a:gd name="T27" fmla="*/ 1 h 233"/>
                  <a:gd name="T28" fmla="*/ 52 w 165"/>
                  <a:gd name="T29" fmla="*/ 7 h 233"/>
                  <a:gd name="T30" fmla="*/ 42 w 165"/>
                  <a:gd name="T31" fmla="*/ 15 h 233"/>
                  <a:gd name="T32" fmla="*/ 32 w 165"/>
                  <a:gd name="T33" fmla="*/ 23 h 233"/>
                  <a:gd name="T34" fmla="*/ 24 w 165"/>
                  <a:gd name="T35" fmla="*/ 33 h 233"/>
                  <a:gd name="T36" fmla="*/ 16 w 165"/>
                  <a:gd name="T37" fmla="*/ 45 h 233"/>
                  <a:gd name="T38" fmla="*/ 10 w 165"/>
                  <a:gd name="T39" fmla="*/ 59 h 233"/>
                  <a:gd name="T40" fmla="*/ 5 w 165"/>
                  <a:gd name="T41" fmla="*/ 74 h 233"/>
                  <a:gd name="T42" fmla="*/ 2 w 165"/>
                  <a:gd name="T43" fmla="*/ 88 h 233"/>
                  <a:gd name="T44" fmla="*/ 0 w 165"/>
                  <a:gd name="T45" fmla="*/ 104 h 233"/>
                  <a:gd name="T46" fmla="*/ 0 w 165"/>
                  <a:gd name="T47" fmla="*/ 120 h 233"/>
                  <a:gd name="T48" fmla="*/ 1 w 165"/>
                  <a:gd name="T49" fmla="*/ 136 h 233"/>
                  <a:gd name="T50" fmla="*/ 4 w 165"/>
                  <a:gd name="T51" fmla="*/ 152 h 233"/>
                  <a:gd name="T52" fmla="*/ 8 w 165"/>
                  <a:gd name="T53" fmla="*/ 167 h 233"/>
                  <a:gd name="T54" fmla="*/ 13 w 165"/>
                  <a:gd name="T55" fmla="*/ 181 h 233"/>
                  <a:gd name="T56" fmla="*/ 21 w 165"/>
                  <a:gd name="T57" fmla="*/ 194 h 233"/>
                  <a:gd name="T58" fmla="*/ 29 w 165"/>
                  <a:gd name="T59" fmla="*/ 204 h 233"/>
                  <a:gd name="T60" fmla="*/ 38 w 165"/>
                  <a:gd name="T61" fmla="*/ 216 h 233"/>
                  <a:gd name="T62" fmla="*/ 48 w 165"/>
                  <a:gd name="T63" fmla="*/ 222 h 233"/>
                  <a:gd name="T64" fmla="*/ 58 w 165"/>
                  <a:gd name="T65" fmla="*/ 228 h 233"/>
                  <a:gd name="T66" fmla="*/ 70 w 165"/>
                  <a:gd name="T67" fmla="*/ 232 h 233"/>
                  <a:gd name="T68" fmla="*/ 81 w 165"/>
                  <a:gd name="T69" fmla="*/ 232 h 233"/>
                  <a:gd name="T70" fmla="*/ 92 w 165"/>
                  <a:gd name="T71" fmla="*/ 232 h 233"/>
                  <a:gd name="T72" fmla="*/ 104 w 165"/>
                  <a:gd name="T73" fmla="*/ 229 h 233"/>
                  <a:gd name="T74" fmla="*/ 115 w 165"/>
                  <a:gd name="T75" fmla="*/ 223 h 233"/>
                  <a:gd name="T76" fmla="*/ 124 w 165"/>
                  <a:gd name="T77" fmla="*/ 216 h 233"/>
                  <a:gd name="T78" fmla="*/ 134 w 165"/>
                  <a:gd name="T79" fmla="*/ 206 h 233"/>
                  <a:gd name="T80" fmla="*/ 142 w 165"/>
                  <a:gd name="T81" fmla="*/ 194 h 233"/>
                  <a:gd name="T82" fmla="*/ 150 w 165"/>
                  <a:gd name="T83" fmla="*/ 183 h 233"/>
                  <a:gd name="T84" fmla="*/ 156 w 165"/>
                  <a:gd name="T85" fmla="*/ 168 h 233"/>
                  <a:gd name="T86" fmla="*/ 160 w 165"/>
                  <a:gd name="T87" fmla="*/ 154 h 233"/>
                  <a:gd name="T88" fmla="*/ 162 w 165"/>
                  <a:gd name="T89" fmla="*/ 139 h 233"/>
                  <a:gd name="T90" fmla="*/ 164 w 165"/>
                  <a:gd name="T91" fmla="*/ 123 h 233"/>
                  <a:gd name="T92" fmla="*/ 164 w 165"/>
                  <a:gd name="T93" fmla="*/ 116 h 23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65"/>
                  <a:gd name="T142" fmla="*/ 0 h 233"/>
                  <a:gd name="T143" fmla="*/ 165 w 165"/>
                  <a:gd name="T144" fmla="*/ 233 h 23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65" h="233">
                    <a:moveTo>
                      <a:pt x="164" y="116"/>
                    </a:moveTo>
                    <a:lnTo>
                      <a:pt x="164" y="100"/>
                    </a:lnTo>
                    <a:lnTo>
                      <a:pt x="161" y="84"/>
                    </a:lnTo>
                    <a:lnTo>
                      <a:pt x="157" y="70"/>
                    </a:lnTo>
                    <a:lnTo>
                      <a:pt x="152" y="55"/>
                    </a:lnTo>
                    <a:lnTo>
                      <a:pt x="146" y="42"/>
                    </a:lnTo>
                    <a:lnTo>
                      <a:pt x="137" y="29"/>
                    </a:lnTo>
                    <a:lnTo>
                      <a:pt x="128" y="20"/>
                    </a:lnTo>
                    <a:lnTo>
                      <a:pt x="119" y="12"/>
                    </a:lnTo>
                    <a:lnTo>
                      <a:pt x="109" y="6"/>
                    </a:lnTo>
                    <a:lnTo>
                      <a:pt x="97" y="1"/>
                    </a:lnTo>
                    <a:lnTo>
                      <a:pt x="86" y="0"/>
                    </a:lnTo>
                    <a:lnTo>
                      <a:pt x="75" y="0"/>
                    </a:lnTo>
                    <a:lnTo>
                      <a:pt x="64" y="1"/>
                    </a:lnTo>
                    <a:lnTo>
                      <a:pt x="52" y="7"/>
                    </a:lnTo>
                    <a:lnTo>
                      <a:pt x="42" y="15"/>
                    </a:lnTo>
                    <a:lnTo>
                      <a:pt x="32" y="23"/>
                    </a:lnTo>
                    <a:lnTo>
                      <a:pt x="24" y="33"/>
                    </a:lnTo>
                    <a:lnTo>
                      <a:pt x="16" y="45"/>
                    </a:lnTo>
                    <a:lnTo>
                      <a:pt x="10" y="59"/>
                    </a:lnTo>
                    <a:lnTo>
                      <a:pt x="5" y="74"/>
                    </a:lnTo>
                    <a:lnTo>
                      <a:pt x="2" y="88"/>
                    </a:lnTo>
                    <a:lnTo>
                      <a:pt x="0" y="104"/>
                    </a:lnTo>
                    <a:lnTo>
                      <a:pt x="0" y="120"/>
                    </a:lnTo>
                    <a:lnTo>
                      <a:pt x="1" y="136"/>
                    </a:lnTo>
                    <a:lnTo>
                      <a:pt x="4" y="152"/>
                    </a:lnTo>
                    <a:lnTo>
                      <a:pt x="8" y="167"/>
                    </a:lnTo>
                    <a:lnTo>
                      <a:pt x="13" y="181"/>
                    </a:lnTo>
                    <a:lnTo>
                      <a:pt x="21" y="194"/>
                    </a:lnTo>
                    <a:lnTo>
                      <a:pt x="29" y="204"/>
                    </a:lnTo>
                    <a:lnTo>
                      <a:pt x="38" y="216"/>
                    </a:lnTo>
                    <a:lnTo>
                      <a:pt x="48" y="222"/>
                    </a:lnTo>
                    <a:lnTo>
                      <a:pt x="58" y="228"/>
                    </a:lnTo>
                    <a:lnTo>
                      <a:pt x="70" y="232"/>
                    </a:lnTo>
                    <a:lnTo>
                      <a:pt x="81" y="232"/>
                    </a:lnTo>
                    <a:lnTo>
                      <a:pt x="92" y="232"/>
                    </a:lnTo>
                    <a:lnTo>
                      <a:pt x="104" y="229"/>
                    </a:lnTo>
                    <a:lnTo>
                      <a:pt x="115" y="223"/>
                    </a:lnTo>
                    <a:lnTo>
                      <a:pt x="124" y="216"/>
                    </a:lnTo>
                    <a:lnTo>
                      <a:pt x="134" y="206"/>
                    </a:lnTo>
                    <a:lnTo>
                      <a:pt x="142" y="194"/>
                    </a:lnTo>
                    <a:lnTo>
                      <a:pt x="150" y="183"/>
                    </a:lnTo>
                    <a:lnTo>
                      <a:pt x="156" y="168"/>
                    </a:lnTo>
                    <a:lnTo>
                      <a:pt x="160" y="154"/>
                    </a:lnTo>
                    <a:lnTo>
                      <a:pt x="162" y="139"/>
                    </a:lnTo>
                    <a:lnTo>
                      <a:pt x="164" y="123"/>
                    </a:lnTo>
                    <a:lnTo>
                      <a:pt x="164" y="116"/>
                    </a:lnTo>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85" name="Freeform 39"/>
              <p:cNvSpPr>
                <a:spLocks/>
              </p:cNvSpPr>
              <p:nvPr/>
            </p:nvSpPr>
            <p:spPr bwMode="auto">
              <a:xfrm>
                <a:off x="3101" y="1711"/>
                <a:ext cx="171" cy="244"/>
              </a:xfrm>
              <a:custGeom>
                <a:avLst/>
                <a:gdLst>
                  <a:gd name="T0" fmla="*/ 170 w 171"/>
                  <a:gd name="T1" fmla="*/ 122 h 244"/>
                  <a:gd name="T2" fmla="*/ 170 w 171"/>
                  <a:gd name="T3" fmla="*/ 105 h 244"/>
                  <a:gd name="T4" fmla="*/ 167 w 171"/>
                  <a:gd name="T5" fmla="*/ 88 h 244"/>
                  <a:gd name="T6" fmla="*/ 163 w 171"/>
                  <a:gd name="T7" fmla="*/ 73 h 244"/>
                  <a:gd name="T8" fmla="*/ 157 w 171"/>
                  <a:gd name="T9" fmla="*/ 58 h 244"/>
                  <a:gd name="T10" fmla="*/ 151 w 171"/>
                  <a:gd name="T11" fmla="*/ 44 h 244"/>
                  <a:gd name="T12" fmla="*/ 142 w 171"/>
                  <a:gd name="T13" fmla="*/ 30 h 244"/>
                  <a:gd name="T14" fmla="*/ 133 w 171"/>
                  <a:gd name="T15" fmla="*/ 21 h 244"/>
                  <a:gd name="T16" fmla="*/ 123 w 171"/>
                  <a:gd name="T17" fmla="*/ 12 h 244"/>
                  <a:gd name="T18" fmla="*/ 113 w 171"/>
                  <a:gd name="T19" fmla="*/ 6 h 244"/>
                  <a:gd name="T20" fmla="*/ 101 w 171"/>
                  <a:gd name="T21" fmla="*/ 2 h 244"/>
                  <a:gd name="T22" fmla="*/ 89 w 171"/>
                  <a:gd name="T23" fmla="*/ 0 h 244"/>
                  <a:gd name="T24" fmla="*/ 78 w 171"/>
                  <a:gd name="T25" fmla="*/ 0 h 244"/>
                  <a:gd name="T26" fmla="*/ 66 w 171"/>
                  <a:gd name="T27" fmla="*/ 2 h 244"/>
                  <a:gd name="T28" fmla="*/ 54 w 171"/>
                  <a:gd name="T29" fmla="*/ 8 h 244"/>
                  <a:gd name="T30" fmla="*/ 44 w 171"/>
                  <a:gd name="T31" fmla="*/ 15 h 244"/>
                  <a:gd name="T32" fmla="*/ 33 w 171"/>
                  <a:gd name="T33" fmla="*/ 24 h 244"/>
                  <a:gd name="T34" fmla="*/ 24 w 171"/>
                  <a:gd name="T35" fmla="*/ 35 h 244"/>
                  <a:gd name="T36" fmla="*/ 17 w 171"/>
                  <a:gd name="T37" fmla="*/ 47 h 244"/>
                  <a:gd name="T38" fmla="*/ 11 w 171"/>
                  <a:gd name="T39" fmla="*/ 62 h 244"/>
                  <a:gd name="T40" fmla="*/ 5 w 171"/>
                  <a:gd name="T41" fmla="*/ 77 h 244"/>
                  <a:gd name="T42" fmla="*/ 2 w 171"/>
                  <a:gd name="T43" fmla="*/ 93 h 244"/>
                  <a:gd name="T44" fmla="*/ 0 w 171"/>
                  <a:gd name="T45" fmla="*/ 109 h 244"/>
                  <a:gd name="T46" fmla="*/ 0 w 171"/>
                  <a:gd name="T47" fmla="*/ 126 h 244"/>
                  <a:gd name="T48" fmla="*/ 1 w 171"/>
                  <a:gd name="T49" fmla="*/ 143 h 244"/>
                  <a:gd name="T50" fmla="*/ 4 w 171"/>
                  <a:gd name="T51" fmla="*/ 159 h 244"/>
                  <a:gd name="T52" fmla="*/ 9 w 171"/>
                  <a:gd name="T53" fmla="*/ 175 h 244"/>
                  <a:gd name="T54" fmla="*/ 14 w 171"/>
                  <a:gd name="T55" fmla="*/ 190 h 244"/>
                  <a:gd name="T56" fmla="*/ 21 w 171"/>
                  <a:gd name="T57" fmla="*/ 204 h 244"/>
                  <a:gd name="T58" fmla="*/ 30 w 171"/>
                  <a:gd name="T59" fmla="*/ 214 h 244"/>
                  <a:gd name="T60" fmla="*/ 39 w 171"/>
                  <a:gd name="T61" fmla="*/ 226 h 244"/>
                  <a:gd name="T62" fmla="*/ 50 w 171"/>
                  <a:gd name="T63" fmla="*/ 232 h 244"/>
                  <a:gd name="T64" fmla="*/ 61 w 171"/>
                  <a:gd name="T65" fmla="*/ 238 h 244"/>
                  <a:gd name="T66" fmla="*/ 72 w 171"/>
                  <a:gd name="T67" fmla="*/ 243 h 244"/>
                  <a:gd name="T68" fmla="*/ 84 w 171"/>
                  <a:gd name="T69" fmla="*/ 243 h 244"/>
                  <a:gd name="T70" fmla="*/ 96 w 171"/>
                  <a:gd name="T71" fmla="*/ 243 h 244"/>
                  <a:gd name="T72" fmla="*/ 107 w 171"/>
                  <a:gd name="T73" fmla="*/ 240 h 244"/>
                  <a:gd name="T74" fmla="*/ 119 w 171"/>
                  <a:gd name="T75" fmla="*/ 234 h 244"/>
                  <a:gd name="T76" fmla="*/ 129 w 171"/>
                  <a:gd name="T77" fmla="*/ 226 h 244"/>
                  <a:gd name="T78" fmla="*/ 139 w 171"/>
                  <a:gd name="T79" fmla="*/ 216 h 244"/>
                  <a:gd name="T80" fmla="*/ 148 w 171"/>
                  <a:gd name="T81" fmla="*/ 204 h 244"/>
                  <a:gd name="T82" fmla="*/ 155 w 171"/>
                  <a:gd name="T83" fmla="*/ 191 h 244"/>
                  <a:gd name="T84" fmla="*/ 162 w 171"/>
                  <a:gd name="T85" fmla="*/ 176 h 244"/>
                  <a:gd name="T86" fmla="*/ 166 w 171"/>
                  <a:gd name="T87" fmla="*/ 161 h 244"/>
                  <a:gd name="T88" fmla="*/ 168 w 171"/>
                  <a:gd name="T89" fmla="*/ 146 h 244"/>
                  <a:gd name="T90" fmla="*/ 170 w 171"/>
                  <a:gd name="T91" fmla="*/ 129 h 244"/>
                  <a:gd name="T92" fmla="*/ 170 w 171"/>
                  <a:gd name="T93" fmla="*/ 122 h 24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1"/>
                  <a:gd name="T142" fmla="*/ 0 h 244"/>
                  <a:gd name="T143" fmla="*/ 171 w 171"/>
                  <a:gd name="T144" fmla="*/ 244 h 24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1" h="244">
                    <a:moveTo>
                      <a:pt x="170" y="122"/>
                    </a:moveTo>
                    <a:lnTo>
                      <a:pt x="170" y="105"/>
                    </a:lnTo>
                    <a:lnTo>
                      <a:pt x="167" y="88"/>
                    </a:lnTo>
                    <a:lnTo>
                      <a:pt x="163" y="73"/>
                    </a:lnTo>
                    <a:lnTo>
                      <a:pt x="157" y="58"/>
                    </a:lnTo>
                    <a:lnTo>
                      <a:pt x="151" y="44"/>
                    </a:lnTo>
                    <a:lnTo>
                      <a:pt x="142" y="30"/>
                    </a:lnTo>
                    <a:lnTo>
                      <a:pt x="133" y="21"/>
                    </a:lnTo>
                    <a:lnTo>
                      <a:pt x="123" y="12"/>
                    </a:lnTo>
                    <a:lnTo>
                      <a:pt x="113" y="6"/>
                    </a:lnTo>
                    <a:lnTo>
                      <a:pt x="101" y="2"/>
                    </a:lnTo>
                    <a:lnTo>
                      <a:pt x="89" y="0"/>
                    </a:lnTo>
                    <a:lnTo>
                      <a:pt x="78" y="0"/>
                    </a:lnTo>
                    <a:lnTo>
                      <a:pt x="66" y="2"/>
                    </a:lnTo>
                    <a:lnTo>
                      <a:pt x="54" y="8"/>
                    </a:lnTo>
                    <a:lnTo>
                      <a:pt x="44" y="15"/>
                    </a:lnTo>
                    <a:lnTo>
                      <a:pt x="33" y="24"/>
                    </a:lnTo>
                    <a:lnTo>
                      <a:pt x="24" y="35"/>
                    </a:lnTo>
                    <a:lnTo>
                      <a:pt x="17" y="47"/>
                    </a:lnTo>
                    <a:lnTo>
                      <a:pt x="11" y="62"/>
                    </a:lnTo>
                    <a:lnTo>
                      <a:pt x="5" y="77"/>
                    </a:lnTo>
                    <a:lnTo>
                      <a:pt x="2" y="93"/>
                    </a:lnTo>
                    <a:lnTo>
                      <a:pt x="0" y="109"/>
                    </a:lnTo>
                    <a:lnTo>
                      <a:pt x="0" y="126"/>
                    </a:lnTo>
                    <a:lnTo>
                      <a:pt x="1" y="143"/>
                    </a:lnTo>
                    <a:lnTo>
                      <a:pt x="4" y="159"/>
                    </a:lnTo>
                    <a:lnTo>
                      <a:pt x="9" y="175"/>
                    </a:lnTo>
                    <a:lnTo>
                      <a:pt x="14" y="190"/>
                    </a:lnTo>
                    <a:lnTo>
                      <a:pt x="21" y="204"/>
                    </a:lnTo>
                    <a:lnTo>
                      <a:pt x="30" y="214"/>
                    </a:lnTo>
                    <a:lnTo>
                      <a:pt x="39" y="226"/>
                    </a:lnTo>
                    <a:lnTo>
                      <a:pt x="50" y="232"/>
                    </a:lnTo>
                    <a:lnTo>
                      <a:pt x="61" y="238"/>
                    </a:lnTo>
                    <a:lnTo>
                      <a:pt x="72" y="243"/>
                    </a:lnTo>
                    <a:lnTo>
                      <a:pt x="84" y="243"/>
                    </a:lnTo>
                    <a:lnTo>
                      <a:pt x="96" y="243"/>
                    </a:lnTo>
                    <a:lnTo>
                      <a:pt x="107" y="240"/>
                    </a:lnTo>
                    <a:lnTo>
                      <a:pt x="119" y="234"/>
                    </a:lnTo>
                    <a:lnTo>
                      <a:pt x="129" y="226"/>
                    </a:lnTo>
                    <a:lnTo>
                      <a:pt x="139" y="216"/>
                    </a:lnTo>
                    <a:lnTo>
                      <a:pt x="148" y="204"/>
                    </a:lnTo>
                    <a:lnTo>
                      <a:pt x="155" y="191"/>
                    </a:lnTo>
                    <a:lnTo>
                      <a:pt x="162" y="176"/>
                    </a:lnTo>
                    <a:lnTo>
                      <a:pt x="166" y="161"/>
                    </a:lnTo>
                    <a:lnTo>
                      <a:pt x="168" y="146"/>
                    </a:lnTo>
                    <a:lnTo>
                      <a:pt x="170" y="129"/>
                    </a:lnTo>
                    <a:lnTo>
                      <a:pt x="170" y="122"/>
                    </a:lnTo>
                  </a:path>
                </a:pathLst>
              </a:custGeom>
              <a:solidFill>
                <a:schemeClr val="hlink"/>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86" name="Line 40"/>
              <p:cNvSpPr>
                <a:spLocks noChangeShapeType="1"/>
              </p:cNvSpPr>
              <p:nvPr/>
            </p:nvSpPr>
            <p:spPr bwMode="auto">
              <a:xfrm flipV="1">
                <a:off x="3187" y="1753"/>
                <a:ext cx="0" cy="1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87" name="Line 41"/>
              <p:cNvSpPr>
                <a:spLocks noChangeShapeType="1"/>
              </p:cNvSpPr>
              <p:nvPr/>
            </p:nvSpPr>
            <p:spPr bwMode="auto">
              <a:xfrm flipH="1">
                <a:off x="3132" y="1833"/>
                <a:ext cx="115"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88" name="Line 42"/>
              <p:cNvSpPr>
                <a:spLocks noChangeShapeType="1"/>
              </p:cNvSpPr>
              <p:nvPr/>
            </p:nvSpPr>
            <p:spPr bwMode="auto">
              <a:xfrm>
                <a:off x="3275" y="1833"/>
                <a:ext cx="109"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89" name="Freeform 43"/>
              <p:cNvSpPr>
                <a:spLocks/>
              </p:cNvSpPr>
              <p:nvPr/>
            </p:nvSpPr>
            <p:spPr bwMode="auto">
              <a:xfrm>
                <a:off x="3036" y="2031"/>
                <a:ext cx="164" cy="235"/>
              </a:xfrm>
              <a:custGeom>
                <a:avLst/>
                <a:gdLst>
                  <a:gd name="T0" fmla="*/ 163 w 164"/>
                  <a:gd name="T1" fmla="*/ 118 h 235"/>
                  <a:gd name="T2" fmla="*/ 161 w 164"/>
                  <a:gd name="T3" fmla="*/ 100 h 235"/>
                  <a:gd name="T4" fmla="*/ 159 w 164"/>
                  <a:gd name="T5" fmla="*/ 84 h 235"/>
                  <a:gd name="T6" fmla="*/ 156 w 164"/>
                  <a:gd name="T7" fmla="*/ 70 h 235"/>
                  <a:gd name="T8" fmla="*/ 150 w 164"/>
                  <a:gd name="T9" fmla="*/ 55 h 235"/>
                  <a:gd name="T10" fmla="*/ 144 w 164"/>
                  <a:gd name="T11" fmla="*/ 42 h 235"/>
                  <a:gd name="T12" fmla="*/ 137 w 164"/>
                  <a:gd name="T13" fmla="*/ 31 h 235"/>
                  <a:gd name="T14" fmla="*/ 127 w 164"/>
                  <a:gd name="T15" fmla="*/ 20 h 235"/>
                  <a:gd name="T16" fmla="*/ 117 w 164"/>
                  <a:gd name="T17" fmla="*/ 13 h 235"/>
                  <a:gd name="T18" fmla="*/ 107 w 164"/>
                  <a:gd name="T19" fmla="*/ 7 h 235"/>
                  <a:gd name="T20" fmla="*/ 97 w 164"/>
                  <a:gd name="T21" fmla="*/ 3 h 235"/>
                  <a:gd name="T22" fmla="*/ 85 w 164"/>
                  <a:gd name="T23" fmla="*/ 0 h 235"/>
                  <a:gd name="T24" fmla="*/ 74 w 164"/>
                  <a:gd name="T25" fmla="*/ 0 h 235"/>
                  <a:gd name="T26" fmla="*/ 62 w 164"/>
                  <a:gd name="T27" fmla="*/ 3 h 235"/>
                  <a:gd name="T28" fmla="*/ 52 w 164"/>
                  <a:gd name="T29" fmla="*/ 9 h 235"/>
                  <a:gd name="T30" fmla="*/ 42 w 164"/>
                  <a:gd name="T31" fmla="*/ 15 h 235"/>
                  <a:gd name="T32" fmla="*/ 32 w 164"/>
                  <a:gd name="T33" fmla="*/ 23 h 235"/>
                  <a:gd name="T34" fmla="*/ 23 w 164"/>
                  <a:gd name="T35" fmla="*/ 35 h 235"/>
                  <a:gd name="T36" fmla="*/ 15 w 164"/>
                  <a:gd name="T37" fmla="*/ 47 h 235"/>
                  <a:gd name="T38" fmla="*/ 10 w 164"/>
                  <a:gd name="T39" fmla="*/ 60 h 235"/>
                  <a:gd name="T40" fmla="*/ 5 w 164"/>
                  <a:gd name="T41" fmla="*/ 74 h 235"/>
                  <a:gd name="T42" fmla="*/ 2 w 164"/>
                  <a:gd name="T43" fmla="*/ 90 h 235"/>
                  <a:gd name="T44" fmla="*/ 0 w 164"/>
                  <a:gd name="T45" fmla="*/ 105 h 235"/>
                  <a:gd name="T46" fmla="*/ 0 w 164"/>
                  <a:gd name="T47" fmla="*/ 122 h 235"/>
                  <a:gd name="T48" fmla="*/ 0 w 164"/>
                  <a:gd name="T49" fmla="*/ 138 h 235"/>
                  <a:gd name="T50" fmla="*/ 3 w 164"/>
                  <a:gd name="T51" fmla="*/ 154 h 235"/>
                  <a:gd name="T52" fmla="*/ 7 w 164"/>
                  <a:gd name="T53" fmla="*/ 169 h 235"/>
                  <a:gd name="T54" fmla="*/ 13 w 164"/>
                  <a:gd name="T55" fmla="*/ 183 h 235"/>
                  <a:gd name="T56" fmla="*/ 20 w 164"/>
                  <a:gd name="T57" fmla="*/ 196 h 235"/>
                  <a:gd name="T58" fmla="*/ 28 w 164"/>
                  <a:gd name="T59" fmla="*/ 208 h 235"/>
                  <a:gd name="T60" fmla="*/ 38 w 164"/>
                  <a:gd name="T61" fmla="*/ 215 h 235"/>
                  <a:gd name="T62" fmla="*/ 47 w 164"/>
                  <a:gd name="T63" fmla="*/ 224 h 235"/>
                  <a:gd name="T64" fmla="*/ 58 w 164"/>
                  <a:gd name="T65" fmla="*/ 230 h 235"/>
                  <a:gd name="T66" fmla="*/ 68 w 164"/>
                  <a:gd name="T67" fmla="*/ 233 h 235"/>
                  <a:gd name="T68" fmla="*/ 80 w 164"/>
                  <a:gd name="T69" fmla="*/ 234 h 235"/>
                  <a:gd name="T70" fmla="*/ 92 w 164"/>
                  <a:gd name="T71" fmla="*/ 234 h 235"/>
                  <a:gd name="T72" fmla="*/ 103 w 164"/>
                  <a:gd name="T73" fmla="*/ 230 h 235"/>
                  <a:gd name="T74" fmla="*/ 113 w 164"/>
                  <a:gd name="T75" fmla="*/ 224 h 235"/>
                  <a:gd name="T76" fmla="*/ 123 w 164"/>
                  <a:gd name="T77" fmla="*/ 217 h 235"/>
                  <a:gd name="T78" fmla="*/ 132 w 164"/>
                  <a:gd name="T79" fmla="*/ 208 h 235"/>
                  <a:gd name="T80" fmla="*/ 141 w 164"/>
                  <a:gd name="T81" fmla="*/ 196 h 235"/>
                  <a:gd name="T82" fmla="*/ 148 w 164"/>
                  <a:gd name="T83" fmla="*/ 183 h 235"/>
                  <a:gd name="T84" fmla="*/ 153 w 164"/>
                  <a:gd name="T85" fmla="*/ 170 h 235"/>
                  <a:gd name="T86" fmla="*/ 158 w 164"/>
                  <a:gd name="T87" fmla="*/ 156 h 235"/>
                  <a:gd name="T88" fmla="*/ 161 w 164"/>
                  <a:gd name="T89" fmla="*/ 140 h 235"/>
                  <a:gd name="T90" fmla="*/ 163 w 164"/>
                  <a:gd name="T91" fmla="*/ 124 h 235"/>
                  <a:gd name="T92" fmla="*/ 163 w 164"/>
                  <a:gd name="T93" fmla="*/ 118 h 23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64"/>
                  <a:gd name="T142" fmla="*/ 0 h 235"/>
                  <a:gd name="T143" fmla="*/ 164 w 164"/>
                  <a:gd name="T144" fmla="*/ 235 h 23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64" h="235">
                    <a:moveTo>
                      <a:pt x="163" y="118"/>
                    </a:moveTo>
                    <a:lnTo>
                      <a:pt x="161" y="100"/>
                    </a:lnTo>
                    <a:lnTo>
                      <a:pt x="159" y="84"/>
                    </a:lnTo>
                    <a:lnTo>
                      <a:pt x="156" y="70"/>
                    </a:lnTo>
                    <a:lnTo>
                      <a:pt x="150" y="55"/>
                    </a:lnTo>
                    <a:lnTo>
                      <a:pt x="144" y="42"/>
                    </a:lnTo>
                    <a:lnTo>
                      <a:pt x="137" y="31"/>
                    </a:lnTo>
                    <a:lnTo>
                      <a:pt x="127" y="20"/>
                    </a:lnTo>
                    <a:lnTo>
                      <a:pt x="117" y="13"/>
                    </a:lnTo>
                    <a:lnTo>
                      <a:pt x="107" y="7"/>
                    </a:lnTo>
                    <a:lnTo>
                      <a:pt x="97" y="3"/>
                    </a:lnTo>
                    <a:lnTo>
                      <a:pt x="85" y="0"/>
                    </a:lnTo>
                    <a:lnTo>
                      <a:pt x="74" y="0"/>
                    </a:lnTo>
                    <a:lnTo>
                      <a:pt x="62" y="3"/>
                    </a:lnTo>
                    <a:lnTo>
                      <a:pt x="52" y="9"/>
                    </a:lnTo>
                    <a:lnTo>
                      <a:pt x="42" y="15"/>
                    </a:lnTo>
                    <a:lnTo>
                      <a:pt x="32" y="23"/>
                    </a:lnTo>
                    <a:lnTo>
                      <a:pt x="23" y="35"/>
                    </a:lnTo>
                    <a:lnTo>
                      <a:pt x="15" y="47"/>
                    </a:lnTo>
                    <a:lnTo>
                      <a:pt x="10" y="60"/>
                    </a:lnTo>
                    <a:lnTo>
                      <a:pt x="5" y="74"/>
                    </a:lnTo>
                    <a:lnTo>
                      <a:pt x="2" y="90"/>
                    </a:lnTo>
                    <a:lnTo>
                      <a:pt x="0" y="105"/>
                    </a:lnTo>
                    <a:lnTo>
                      <a:pt x="0" y="122"/>
                    </a:lnTo>
                    <a:lnTo>
                      <a:pt x="0" y="138"/>
                    </a:lnTo>
                    <a:lnTo>
                      <a:pt x="3" y="154"/>
                    </a:lnTo>
                    <a:lnTo>
                      <a:pt x="7" y="169"/>
                    </a:lnTo>
                    <a:lnTo>
                      <a:pt x="13" y="183"/>
                    </a:lnTo>
                    <a:lnTo>
                      <a:pt x="20" y="196"/>
                    </a:lnTo>
                    <a:lnTo>
                      <a:pt x="28" y="208"/>
                    </a:lnTo>
                    <a:lnTo>
                      <a:pt x="38" y="215"/>
                    </a:lnTo>
                    <a:lnTo>
                      <a:pt x="47" y="224"/>
                    </a:lnTo>
                    <a:lnTo>
                      <a:pt x="58" y="230"/>
                    </a:lnTo>
                    <a:lnTo>
                      <a:pt x="68" y="233"/>
                    </a:lnTo>
                    <a:lnTo>
                      <a:pt x="80" y="234"/>
                    </a:lnTo>
                    <a:lnTo>
                      <a:pt x="92" y="234"/>
                    </a:lnTo>
                    <a:lnTo>
                      <a:pt x="103" y="230"/>
                    </a:lnTo>
                    <a:lnTo>
                      <a:pt x="113" y="224"/>
                    </a:lnTo>
                    <a:lnTo>
                      <a:pt x="123" y="217"/>
                    </a:lnTo>
                    <a:lnTo>
                      <a:pt x="132" y="208"/>
                    </a:lnTo>
                    <a:lnTo>
                      <a:pt x="141" y="196"/>
                    </a:lnTo>
                    <a:lnTo>
                      <a:pt x="148" y="183"/>
                    </a:lnTo>
                    <a:lnTo>
                      <a:pt x="153" y="170"/>
                    </a:lnTo>
                    <a:lnTo>
                      <a:pt x="158" y="156"/>
                    </a:lnTo>
                    <a:lnTo>
                      <a:pt x="161" y="140"/>
                    </a:lnTo>
                    <a:lnTo>
                      <a:pt x="163" y="124"/>
                    </a:lnTo>
                    <a:lnTo>
                      <a:pt x="163" y="118"/>
                    </a:lnTo>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90" name="Freeform 44"/>
              <p:cNvSpPr>
                <a:spLocks/>
              </p:cNvSpPr>
              <p:nvPr/>
            </p:nvSpPr>
            <p:spPr bwMode="auto">
              <a:xfrm>
                <a:off x="3036" y="2031"/>
                <a:ext cx="170" cy="245"/>
              </a:xfrm>
              <a:custGeom>
                <a:avLst/>
                <a:gdLst>
                  <a:gd name="T0" fmla="*/ 169 w 170"/>
                  <a:gd name="T1" fmla="*/ 123 h 245"/>
                  <a:gd name="T2" fmla="*/ 167 w 170"/>
                  <a:gd name="T3" fmla="*/ 105 h 245"/>
                  <a:gd name="T4" fmla="*/ 165 w 170"/>
                  <a:gd name="T5" fmla="*/ 88 h 245"/>
                  <a:gd name="T6" fmla="*/ 162 w 170"/>
                  <a:gd name="T7" fmla="*/ 73 h 245"/>
                  <a:gd name="T8" fmla="*/ 155 w 170"/>
                  <a:gd name="T9" fmla="*/ 58 h 245"/>
                  <a:gd name="T10" fmla="*/ 149 w 170"/>
                  <a:gd name="T11" fmla="*/ 44 h 245"/>
                  <a:gd name="T12" fmla="*/ 142 w 170"/>
                  <a:gd name="T13" fmla="*/ 32 h 245"/>
                  <a:gd name="T14" fmla="*/ 132 w 170"/>
                  <a:gd name="T15" fmla="*/ 21 h 245"/>
                  <a:gd name="T16" fmla="*/ 121 w 170"/>
                  <a:gd name="T17" fmla="*/ 14 h 245"/>
                  <a:gd name="T18" fmla="*/ 111 w 170"/>
                  <a:gd name="T19" fmla="*/ 8 h 245"/>
                  <a:gd name="T20" fmla="*/ 100 w 170"/>
                  <a:gd name="T21" fmla="*/ 3 h 245"/>
                  <a:gd name="T22" fmla="*/ 88 w 170"/>
                  <a:gd name="T23" fmla="*/ 0 h 245"/>
                  <a:gd name="T24" fmla="*/ 77 w 170"/>
                  <a:gd name="T25" fmla="*/ 0 h 245"/>
                  <a:gd name="T26" fmla="*/ 64 w 170"/>
                  <a:gd name="T27" fmla="*/ 3 h 245"/>
                  <a:gd name="T28" fmla="*/ 54 w 170"/>
                  <a:gd name="T29" fmla="*/ 9 h 245"/>
                  <a:gd name="T30" fmla="*/ 43 w 170"/>
                  <a:gd name="T31" fmla="*/ 15 h 245"/>
                  <a:gd name="T32" fmla="*/ 33 w 170"/>
                  <a:gd name="T33" fmla="*/ 24 h 245"/>
                  <a:gd name="T34" fmla="*/ 24 w 170"/>
                  <a:gd name="T35" fmla="*/ 36 h 245"/>
                  <a:gd name="T36" fmla="*/ 16 w 170"/>
                  <a:gd name="T37" fmla="*/ 48 h 245"/>
                  <a:gd name="T38" fmla="*/ 11 w 170"/>
                  <a:gd name="T39" fmla="*/ 62 h 245"/>
                  <a:gd name="T40" fmla="*/ 5 w 170"/>
                  <a:gd name="T41" fmla="*/ 77 h 245"/>
                  <a:gd name="T42" fmla="*/ 2 w 170"/>
                  <a:gd name="T43" fmla="*/ 94 h 245"/>
                  <a:gd name="T44" fmla="*/ 0 w 170"/>
                  <a:gd name="T45" fmla="*/ 109 h 245"/>
                  <a:gd name="T46" fmla="*/ 0 w 170"/>
                  <a:gd name="T47" fmla="*/ 127 h 245"/>
                  <a:gd name="T48" fmla="*/ 0 w 170"/>
                  <a:gd name="T49" fmla="*/ 144 h 245"/>
                  <a:gd name="T50" fmla="*/ 3 w 170"/>
                  <a:gd name="T51" fmla="*/ 161 h 245"/>
                  <a:gd name="T52" fmla="*/ 7 w 170"/>
                  <a:gd name="T53" fmla="*/ 176 h 245"/>
                  <a:gd name="T54" fmla="*/ 14 w 170"/>
                  <a:gd name="T55" fmla="*/ 191 h 245"/>
                  <a:gd name="T56" fmla="*/ 21 w 170"/>
                  <a:gd name="T57" fmla="*/ 205 h 245"/>
                  <a:gd name="T58" fmla="*/ 29 w 170"/>
                  <a:gd name="T59" fmla="*/ 217 h 245"/>
                  <a:gd name="T60" fmla="*/ 39 w 170"/>
                  <a:gd name="T61" fmla="*/ 224 h 245"/>
                  <a:gd name="T62" fmla="*/ 49 w 170"/>
                  <a:gd name="T63" fmla="*/ 233 h 245"/>
                  <a:gd name="T64" fmla="*/ 60 w 170"/>
                  <a:gd name="T65" fmla="*/ 239 h 245"/>
                  <a:gd name="T66" fmla="*/ 71 w 170"/>
                  <a:gd name="T67" fmla="*/ 242 h 245"/>
                  <a:gd name="T68" fmla="*/ 83 w 170"/>
                  <a:gd name="T69" fmla="*/ 244 h 245"/>
                  <a:gd name="T70" fmla="*/ 95 w 170"/>
                  <a:gd name="T71" fmla="*/ 244 h 245"/>
                  <a:gd name="T72" fmla="*/ 107 w 170"/>
                  <a:gd name="T73" fmla="*/ 239 h 245"/>
                  <a:gd name="T74" fmla="*/ 117 w 170"/>
                  <a:gd name="T75" fmla="*/ 233 h 245"/>
                  <a:gd name="T76" fmla="*/ 128 w 170"/>
                  <a:gd name="T77" fmla="*/ 226 h 245"/>
                  <a:gd name="T78" fmla="*/ 137 w 170"/>
                  <a:gd name="T79" fmla="*/ 217 h 245"/>
                  <a:gd name="T80" fmla="*/ 146 w 170"/>
                  <a:gd name="T81" fmla="*/ 205 h 245"/>
                  <a:gd name="T82" fmla="*/ 153 w 170"/>
                  <a:gd name="T83" fmla="*/ 191 h 245"/>
                  <a:gd name="T84" fmla="*/ 158 w 170"/>
                  <a:gd name="T85" fmla="*/ 177 h 245"/>
                  <a:gd name="T86" fmla="*/ 164 w 170"/>
                  <a:gd name="T87" fmla="*/ 162 h 245"/>
                  <a:gd name="T88" fmla="*/ 167 w 170"/>
                  <a:gd name="T89" fmla="*/ 145 h 245"/>
                  <a:gd name="T90" fmla="*/ 169 w 170"/>
                  <a:gd name="T91" fmla="*/ 129 h 245"/>
                  <a:gd name="T92" fmla="*/ 169 w 170"/>
                  <a:gd name="T93" fmla="*/ 123 h 24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0"/>
                  <a:gd name="T142" fmla="*/ 0 h 245"/>
                  <a:gd name="T143" fmla="*/ 170 w 170"/>
                  <a:gd name="T144" fmla="*/ 245 h 24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0" h="245">
                    <a:moveTo>
                      <a:pt x="169" y="123"/>
                    </a:moveTo>
                    <a:lnTo>
                      <a:pt x="167" y="105"/>
                    </a:lnTo>
                    <a:lnTo>
                      <a:pt x="165" y="88"/>
                    </a:lnTo>
                    <a:lnTo>
                      <a:pt x="162" y="73"/>
                    </a:lnTo>
                    <a:lnTo>
                      <a:pt x="155" y="58"/>
                    </a:lnTo>
                    <a:lnTo>
                      <a:pt x="149" y="44"/>
                    </a:lnTo>
                    <a:lnTo>
                      <a:pt x="142" y="32"/>
                    </a:lnTo>
                    <a:lnTo>
                      <a:pt x="132" y="21"/>
                    </a:lnTo>
                    <a:lnTo>
                      <a:pt x="121" y="14"/>
                    </a:lnTo>
                    <a:lnTo>
                      <a:pt x="111" y="8"/>
                    </a:lnTo>
                    <a:lnTo>
                      <a:pt x="100" y="3"/>
                    </a:lnTo>
                    <a:lnTo>
                      <a:pt x="88" y="0"/>
                    </a:lnTo>
                    <a:lnTo>
                      <a:pt x="77" y="0"/>
                    </a:lnTo>
                    <a:lnTo>
                      <a:pt x="64" y="3"/>
                    </a:lnTo>
                    <a:lnTo>
                      <a:pt x="54" y="9"/>
                    </a:lnTo>
                    <a:lnTo>
                      <a:pt x="43" y="15"/>
                    </a:lnTo>
                    <a:lnTo>
                      <a:pt x="33" y="24"/>
                    </a:lnTo>
                    <a:lnTo>
                      <a:pt x="24" y="36"/>
                    </a:lnTo>
                    <a:lnTo>
                      <a:pt x="16" y="48"/>
                    </a:lnTo>
                    <a:lnTo>
                      <a:pt x="11" y="62"/>
                    </a:lnTo>
                    <a:lnTo>
                      <a:pt x="5" y="77"/>
                    </a:lnTo>
                    <a:lnTo>
                      <a:pt x="2" y="94"/>
                    </a:lnTo>
                    <a:lnTo>
                      <a:pt x="0" y="109"/>
                    </a:lnTo>
                    <a:lnTo>
                      <a:pt x="0" y="127"/>
                    </a:lnTo>
                    <a:lnTo>
                      <a:pt x="0" y="144"/>
                    </a:lnTo>
                    <a:lnTo>
                      <a:pt x="3" y="161"/>
                    </a:lnTo>
                    <a:lnTo>
                      <a:pt x="7" y="176"/>
                    </a:lnTo>
                    <a:lnTo>
                      <a:pt x="14" y="191"/>
                    </a:lnTo>
                    <a:lnTo>
                      <a:pt x="21" y="205"/>
                    </a:lnTo>
                    <a:lnTo>
                      <a:pt x="29" y="217"/>
                    </a:lnTo>
                    <a:lnTo>
                      <a:pt x="39" y="224"/>
                    </a:lnTo>
                    <a:lnTo>
                      <a:pt x="49" y="233"/>
                    </a:lnTo>
                    <a:lnTo>
                      <a:pt x="60" y="239"/>
                    </a:lnTo>
                    <a:lnTo>
                      <a:pt x="71" y="242"/>
                    </a:lnTo>
                    <a:lnTo>
                      <a:pt x="83" y="244"/>
                    </a:lnTo>
                    <a:lnTo>
                      <a:pt x="95" y="244"/>
                    </a:lnTo>
                    <a:lnTo>
                      <a:pt x="107" y="239"/>
                    </a:lnTo>
                    <a:lnTo>
                      <a:pt x="117" y="233"/>
                    </a:lnTo>
                    <a:lnTo>
                      <a:pt x="128" y="226"/>
                    </a:lnTo>
                    <a:lnTo>
                      <a:pt x="137" y="217"/>
                    </a:lnTo>
                    <a:lnTo>
                      <a:pt x="146" y="205"/>
                    </a:lnTo>
                    <a:lnTo>
                      <a:pt x="153" y="191"/>
                    </a:lnTo>
                    <a:lnTo>
                      <a:pt x="158" y="177"/>
                    </a:lnTo>
                    <a:lnTo>
                      <a:pt x="164" y="162"/>
                    </a:lnTo>
                    <a:lnTo>
                      <a:pt x="167" y="145"/>
                    </a:lnTo>
                    <a:lnTo>
                      <a:pt x="169" y="129"/>
                    </a:lnTo>
                    <a:lnTo>
                      <a:pt x="169" y="123"/>
                    </a:lnTo>
                  </a:path>
                </a:pathLst>
              </a:custGeom>
              <a:solidFill>
                <a:schemeClr val="accent1"/>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91" name="Line 45"/>
              <p:cNvSpPr>
                <a:spLocks noChangeShapeType="1"/>
              </p:cNvSpPr>
              <p:nvPr/>
            </p:nvSpPr>
            <p:spPr bwMode="auto">
              <a:xfrm flipV="1">
                <a:off x="3120" y="2070"/>
                <a:ext cx="0" cy="16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92" name="Line 46"/>
              <p:cNvSpPr>
                <a:spLocks noChangeShapeType="1"/>
              </p:cNvSpPr>
              <p:nvPr/>
            </p:nvSpPr>
            <p:spPr bwMode="auto">
              <a:xfrm flipH="1">
                <a:off x="3065" y="2154"/>
                <a:ext cx="11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93" name="Line 47"/>
              <p:cNvSpPr>
                <a:spLocks noChangeShapeType="1"/>
              </p:cNvSpPr>
              <p:nvPr/>
            </p:nvSpPr>
            <p:spPr bwMode="auto">
              <a:xfrm>
                <a:off x="3209" y="2154"/>
                <a:ext cx="111"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94" name="Freeform 48"/>
              <p:cNvSpPr>
                <a:spLocks/>
              </p:cNvSpPr>
              <p:nvPr/>
            </p:nvSpPr>
            <p:spPr bwMode="auto">
              <a:xfrm>
                <a:off x="892" y="1757"/>
                <a:ext cx="164" cy="234"/>
              </a:xfrm>
              <a:custGeom>
                <a:avLst/>
                <a:gdLst>
                  <a:gd name="T0" fmla="*/ 163 w 164"/>
                  <a:gd name="T1" fmla="*/ 117 h 234"/>
                  <a:gd name="T2" fmla="*/ 163 w 164"/>
                  <a:gd name="T3" fmla="*/ 100 h 234"/>
                  <a:gd name="T4" fmla="*/ 160 w 164"/>
                  <a:gd name="T5" fmla="*/ 84 h 234"/>
                  <a:gd name="T6" fmla="*/ 156 w 164"/>
                  <a:gd name="T7" fmla="*/ 70 h 234"/>
                  <a:gd name="T8" fmla="*/ 152 w 164"/>
                  <a:gd name="T9" fmla="*/ 55 h 234"/>
                  <a:gd name="T10" fmla="*/ 145 w 164"/>
                  <a:gd name="T11" fmla="*/ 42 h 234"/>
                  <a:gd name="T12" fmla="*/ 137 w 164"/>
                  <a:gd name="T13" fmla="*/ 31 h 234"/>
                  <a:gd name="T14" fmla="*/ 128 w 164"/>
                  <a:gd name="T15" fmla="*/ 20 h 234"/>
                  <a:gd name="T16" fmla="*/ 119 w 164"/>
                  <a:gd name="T17" fmla="*/ 12 h 234"/>
                  <a:gd name="T18" fmla="*/ 108 w 164"/>
                  <a:gd name="T19" fmla="*/ 6 h 234"/>
                  <a:gd name="T20" fmla="*/ 97 w 164"/>
                  <a:gd name="T21" fmla="*/ 1 h 234"/>
                  <a:gd name="T22" fmla="*/ 86 w 164"/>
                  <a:gd name="T23" fmla="*/ 0 h 234"/>
                  <a:gd name="T24" fmla="*/ 74 w 164"/>
                  <a:gd name="T25" fmla="*/ 0 h 234"/>
                  <a:gd name="T26" fmla="*/ 63 w 164"/>
                  <a:gd name="T27" fmla="*/ 3 h 234"/>
                  <a:gd name="T28" fmla="*/ 52 w 164"/>
                  <a:gd name="T29" fmla="*/ 7 h 234"/>
                  <a:gd name="T30" fmla="*/ 43 w 164"/>
                  <a:gd name="T31" fmla="*/ 15 h 234"/>
                  <a:gd name="T32" fmla="*/ 33 w 164"/>
                  <a:gd name="T33" fmla="*/ 23 h 234"/>
                  <a:gd name="T34" fmla="*/ 24 w 164"/>
                  <a:gd name="T35" fmla="*/ 33 h 234"/>
                  <a:gd name="T36" fmla="*/ 17 w 164"/>
                  <a:gd name="T37" fmla="*/ 45 h 234"/>
                  <a:gd name="T38" fmla="*/ 11 w 164"/>
                  <a:gd name="T39" fmla="*/ 58 h 234"/>
                  <a:gd name="T40" fmla="*/ 6 w 164"/>
                  <a:gd name="T41" fmla="*/ 74 h 234"/>
                  <a:gd name="T42" fmla="*/ 3 w 164"/>
                  <a:gd name="T43" fmla="*/ 89 h 234"/>
                  <a:gd name="T44" fmla="*/ 0 w 164"/>
                  <a:gd name="T45" fmla="*/ 105 h 234"/>
                  <a:gd name="T46" fmla="*/ 0 w 164"/>
                  <a:gd name="T47" fmla="*/ 121 h 234"/>
                  <a:gd name="T48" fmla="*/ 1 w 164"/>
                  <a:gd name="T49" fmla="*/ 137 h 234"/>
                  <a:gd name="T50" fmla="*/ 4 w 164"/>
                  <a:gd name="T51" fmla="*/ 153 h 234"/>
                  <a:gd name="T52" fmla="*/ 8 w 164"/>
                  <a:gd name="T53" fmla="*/ 167 h 234"/>
                  <a:gd name="T54" fmla="*/ 14 w 164"/>
                  <a:gd name="T55" fmla="*/ 182 h 234"/>
                  <a:gd name="T56" fmla="*/ 21 w 164"/>
                  <a:gd name="T57" fmla="*/ 195 h 234"/>
                  <a:gd name="T58" fmla="*/ 30 w 164"/>
                  <a:gd name="T59" fmla="*/ 205 h 234"/>
                  <a:gd name="T60" fmla="*/ 39 w 164"/>
                  <a:gd name="T61" fmla="*/ 216 h 234"/>
                  <a:gd name="T62" fmla="*/ 49 w 164"/>
                  <a:gd name="T63" fmla="*/ 223 h 234"/>
                  <a:gd name="T64" fmla="*/ 59 w 164"/>
                  <a:gd name="T65" fmla="*/ 229 h 234"/>
                  <a:gd name="T66" fmla="*/ 70 w 164"/>
                  <a:gd name="T67" fmla="*/ 233 h 234"/>
                  <a:gd name="T68" fmla="*/ 82 w 164"/>
                  <a:gd name="T69" fmla="*/ 233 h 234"/>
                  <a:gd name="T70" fmla="*/ 93 w 164"/>
                  <a:gd name="T71" fmla="*/ 233 h 234"/>
                  <a:gd name="T72" fmla="*/ 104 w 164"/>
                  <a:gd name="T73" fmla="*/ 230 h 234"/>
                  <a:gd name="T74" fmla="*/ 114 w 164"/>
                  <a:gd name="T75" fmla="*/ 224 h 234"/>
                  <a:gd name="T76" fmla="*/ 124 w 164"/>
                  <a:gd name="T77" fmla="*/ 216 h 234"/>
                  <a:gd name="T78" fmla="*/ 133 w 164"/>
                  <a:gd name="T79" fmla="*/ 207 h 234"/>
                  <a:gd name="T80" fmla="*/ 142 w 164"/>
                  <a:gd name="T81" fmla="*/ 195 h 234"/>
                  <a:gd name="T82" fmla="*/ 149 w 164"/>
                  <a:gd name="T83" fmla="*/ 183 h 234"/>
                  <a:gd name="T84" fmla="*/ 155 w 164"/>
                  <a:gd name="T85" fmla="*/ 169 h 234"/>
                  <a:gd name="T86" fmla="*/ 160 w 164"/>
                  <a:gd name="T87" fmla="*/ 154 h 234"/>
                  <a:gd name="T88" fmla="*/ 162 w 164"/>
                  <a:gd name="T89" fmla="*/ 140 h 234"/>
                  <a:gd name="T90" fmla="*/ 163 w 164"/>
                  <a:gd name="T91" fmla="*/ 124 h 234"/>
                  <a:gd name="T92" fmla="*/ 163 w 164"/>
                  <a:gd name="T93" fmla="*/ 117 h 23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64"/>
                  <a:gd name="T142" fmla="*/ 0 h 234"/>
                  <a:gd name="T143" fmla="*/ 164 w 164"/>
                  <a:gd name="T144" fmla="*/ 234 h 23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64" h="234">
                    <a:moveTo>
                      <a:pt x="163" y="117"/>
                    </a:moveTo>
                    <a:lnTo>
                      <a:pt x="163" y="100"/>
                    </a:lnTo>
                    <a:lnTo>
                      <a:pt x="160" y="84"/>
                    </a:lnTo>
                    <a:lnTo>
                      <a:pt x="156" y="70"/>
                    </a:lnTo>
                    <a:lnTo>
                      <a:pt x="152" y="55"/>
                    </a:lnTo>
                    <a:lnTo>
                      <a:pt x="145" y="42"/>
                    </a:lnTo>
                    <a:lnTo>
                      <a:pt x="137" y="31"/>
                    </a:lnTo>
                    <a:lnTo>
                      <a:pt x="128" y="20"/>
                    </a:lnTo>
                    <a:lnTo>
                      <a:pt x="119" y="12"/>
                    </a:lnTo>
                    <a:lnTo>
                      <a:pt x="108" y="6"/>
                    </a:lnTo>
                    <a:lnTo>
                      <a:pt x="97" y="1"/>
                    </a:lnTo>
                    <a:lnTo>
                      <a:pt x="86" y="0"/>
                    </a:lnTo>
                    <a:lnTo>
                      <a:pt x="74" y="0"/>
                    </a:lnTo>
                    <a:lnTo>
                      <a:pt x="63" y="3"/>
                    </a:lnTo>
                    <a:lnTo>
                      <a:pt x="52" y="7"/>
                    </a:lnTo>
                    <a:lnTo>
                      <a:pt x="43" y="15"/>
                    </a:lnTo>
                    <a:lnTo>
                      <a:pt x="33" y="23"/>
                    </a:lnTo>
                    <a:lnTo>
                      <a:pt x="24" y="33"/>
                    </a:lnTo>
                    <a:lnTo>
                      <a:pt x="17" y="45"/>
                    </a:lnTo>
                    <a:lnTo>
                      <a:pt x="11" y="58"/>
                    </a:lnTo>
                    <a:lnTo>
                      <a:pt x="6" y="74"/>
                    </a:lnTo>
                    <a:lnTo>
                      <a:pt x="3" y="89"/>
                    </a:lnTo>
                    <a:lnTo>
                      <a:pt x="0" y="105"/>
                    </a:lnTo>
                    <a:lnTo>
                      <a:pt x="0" y="121"/>
                    </a:lnTo>
                    <a:lnTo>
                      <a:pt x="1" y="137"/>
                    </a:lnTo>
                    <a:lnTo>
                      <a:pt x="4" y="153"/>
                    </a:lnTo>
                    <a:lnTo>
                      <a:pt x="8" y="167"/>
                    </a:lnTo>
                    <a:lnTo>
                      <a:pt x="14" y="182"/>
                    </a:lnTo>
                    <a:lnTo>
                      <a:pt x="21" y="195"/>
                    </a:lnTo>
                    <a:lnTo>
                      <a:pt x="30" y="205"/>
                    </a:lnTo>
                    <a:lnTo>
                      <a:pt x="39" y="216"/>
                    </a:lnTo>
                    <a:lnTo>
                      <a:pt x="49" y="223"/>
                    </a:lnTo>
                    <a:lnTo>
                      <a:pt x="59" y="229"/>
                    </a:lnTo>
                    <a:lnTo>
                      <a:pt x="70" y="233"/>
                    </a:lnTo>
                    <a:lnTo>
                      <a:pt x="82" y="233"/>
                    </a:lnTo>
                    <a:lnTo>
                      <a:pt x="93" y="233"/>
                    </a:lnTo>
                    <a:lnTo>
                      <a:pt x="104" y="230"/>
                    </a:lnTo>
                    <a:lnTo>
                      <a:pt x="114" y="224"/>
                    </a:lnTo>
                    <a:lnTo>
                      <a:pt x="124" y="216"/>
                    </a:lnTo>
                    <a:lnTo>
                      <a:pt x="133" y="207"/>
                    </a:lnTo>
                    <a:lnTo>
                      <a:pt x="142" y="195"/>
                    </a:lnTo>
                    <a:lnTo>
                      <a:pt x="149" y="183"/>
                    </a:lnTo>
                    <a:lnTo>
                      <a:pt x="155" y="169"/>
                    </a:lnTo>
                    <a:lnTo>
                      <a:pt x="160" y="154"/>
                    </a:lnTo>
                    <a:lnTo>
                      <a:pt x="162" y="140"/>
                    </a:lnTo>
                    <a:lnTo>
                      <a:pt x="163" y="124"/>
                    </a:lnTo>
                    <a:lnTo>
                      <a:pt x="163" y="117"/>
                    </a:lnTo>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95" name="Freeform 49"/>
              <p:cNvSpPr>
                <a:spLocks/>
              </p:cNvSpPr>
              <p:nvPr/>
            </p:nvSpPr>
            <p:spPr bwMode="auto">
              <a:xfrm>
                <a:off x="892" y="1757"/>
                <a:ext cx="172" cy="244"/>
              </a:xfrm>
              <a:custGeom>
                <a:avLst/>
                <a:gdLst>
                  <a:gd name="T0" fmla="*/ 171 w 172"/>
                  <a:gd name="T1" fmla="*/ 122 h 244"/>
                  <a:gd name="T2" fmla="*/ 171 w 172"/>
                  <a:gd name="T3" fmla="*/ 105 h 244"/>
                  <a:gd name="T4" fmla="*/ 168 w 172"/>
                  <a:gd name="T5" fmla="*/ 88 h 244"/>
                  <a:gd name="T6" fmla="*/ 164 w 172"/>
                  <a:gd name="T7" fmla="*/ 73 h 244"/>
                  <a:gd name="T8" fmla="*/ 159 w 172"/>
                  <a:gd name="T9" fmla="*/ 58 h 244"/>
                  <a:gd name="T10" fmla="*/ 152 w 172"/>
                  <a:gd name="T11" fmla="*/ 44 h 244"/>
                  <a:gd name="T12" fmla="*/ 143 w 172"/>
                  <a:gd name="T13" fmla="*/ 32 h 244"/>
                  <a:gd name="T14" fmla="*/ 135 w 172"/>
                  <a:gd name="T15" fmla="*/ 21 h 244"/>
                  <a:gd name="T16" fmla="*/ 125 w 172"/>
                  <a:gd name="T17" fmla="*/ 12 h 244"/>
                  <a:gd name="T18" fmla="*/ 113 w 172"/>
                  <a:gd name="T19" fmla="*/ 6 h 244"/>
                  <a:gd name="T20" fmla="*/ 102 w 172"/>
                  <a:gd name="T21" fmla="*/ 2 h 244"/>
                  <a:gd name="T22" fmla="*/ 90 w 172"/>
                  <a:gd name="T23" fmla="*/ 0 h 244"/>
                  <a:gd name="T24" fmla="*/ 78 w 172"/>
                  <a:gd name="T25" fmla="*/ 0 h 244"/>
                  <a:gd name="T26" fmla="*/ 66 w 172"/>
                  <a:gd name="T27" fmla="*/ 3 h 244"/>
                  <a:gd name="T28" fmla="*/ 55 w 172"/>
                  <a:gd name="T29" fmla="*/ 8 h 244"/>
                  <a:gd name="T30" fmla="*/ 45 w 172"/>
                  <a:gd name="T31" fmla="*/ 15 h 244"/>
                  <a:gd name="T32" fmla="*/ 34 w 172"/>
                  <a:gd name="T33" fmla="*/ 24 h 244"/>
                  <a:gd name="T34" fmla="*/ 26 w 172"/>
                  <a:gd name="T35" fmla="*/ 35 h 244"/>
                  <a:gd name="T36" fmla="*/ 18 w 172"/>
                  <a:gd name="T37" fmla="*/ 47 h 244"/>
                  <a:gd name="T38" fmla="*/ 12 w 172"/>
                  <a:gd name="T39" fmla="*/ 61 h 244"/>
                  <a:gd name="T40" fmla="*/ 6 w 172"/>
                  <a:gd name="T41" fmla="*/ 77 h 244"/>
                  <a:gd name="T42" fmla="*/ 3 w 172"/>
                  <a:gd name="T43" fmla="*/ 93 h 244"/>
                  <a:gd name="T44" fmla="*/ 0 w 172"/>
                  <a:gd name="T45" fmla="*/ 109 h 244"/>
                  <a:gd name="T46" fmla="*/ 0 w 172"/>
                  <a:gd name="T47" fmla="*/ 126 h 244"/>
                  <a:gd name="T48" fmla="*/ 1 w 172"/>
                  <a:gd name="T49" fmla="*/ 143 h 244"/>
                  <a:gd name="T50" fmla="*/ 4 w 172"/>
                  <a:gd name="T51" fmla="*/ 159 h 244"/>
                  <a:gd name="T52" fmla="*/ 9 w 172"/>
                  <a:gd name="T53" fmla="*/ 175 h 244"/>
                  <a:gd name="T54" fmla="*/ 15 w 172"/>
                  <a:gd name="T55" fmla="*/ 190 h 244"/>
                  <a:gd name="T56" fmla="*/ 22 w 172"/>
                  <a:gd name="T57" fmla="*/ 204 h 244"/>
                  <a:gd name="T58" fmla="*/ 31 w 172"/>
                  <a:gd name="T59" fmla="*/ 214 h 244"/>
                  <a:gd name="T60" fmla="*/ 41 w 172"/>
                  <a:gd name="T61" fmla="*/ 225 h 244"/>
                  <a:gd name="T62" fmla="*/ 51 w 172"/>
                  <a:gd name="T63" fmla="*/ 232 h 244"/>
                  <a:gd name="T64" fmla="*/ 62 w 172"/>
                  <a:gd name="T65" fmla="*/ 238 h 244"/>
                  <a:gd name="T66" fmla="*/ 74 w 172"/>
                  <a:gd name="T67" fmla="*/ 243 h 244"/>
                  <a:gd name="T68" fmla="*/ 86 w 172"/>
                  <a:gd name="T69" fmla="*/ 243 h 244"/>
                  <a:gd name="T70" fmla="*/ 97 w 172"/>
                  <a:gd name="T71" fmla="*/ 243 h 244"/>
                  <a:gd name="T72" fmla="*/ 109 w 172"/>
                  <a:gd name="T73" fmla="*/ 240 h 244"/>
                  <a:gd name="T74" fmla="*/ 120 w 172"/>
                  <a:gd name="T75" fmla="*/ 234 h 244"/>
                  <a:gd name="T76" fmla="*/ 130 w 172"/>
                  <a:gd name="T77" fmla="*/ 225 h 244"/>
                  <a:gd name="T78" fmla="*/ 140 w 172"/>
                  <a:gd name="T79" fmla="*/ 216 h 244"/>
                  <a:gd name="T80" fmla="*/ 149 w 172"/>
                  <a:gd name="T81" fmla="*/ 204 h 244"/>
                  <a:gd name="T82" fmla="*/ 156 w 172"/>
                  <a:gd name="T83" fmla="*/ 191 h 244"/>
                  <a:gd name="T84" fmla="*/ 162 w 172"/>
                  <a:gd name="T85" fmla="*/ 176 h 244"/>
                  <a:gd name="T86" fmla="*/ 168 w 172"/>
                  <a:gd name="T87" fmla="*/ 161 h 244"/>
                  <a:gd name="T88" fmla="*/ 170 w 172"/>
                  <a:gd name="T89" fmla="*/ 146 h 244"/>
                  <a:gd name="T90" fmla="*/ 171 w 172"/>
                  <a:gd name="T91" fmla="*/ 129 h 244"/>
                  <a:gd name="T92" fmla="*/ 171 w 172"/>
                  <a:gd name="T93" fmla="*/ 122 h 24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2"/>
                  <a:gd name="T142" fmla="*/ 0 h 244"/>
                  <a:gd name="T143" fmla="*/ 172 w 172"/>
                  <a:gd name="T144" fmla="*/ 244 h 24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2" h="244">
                    <a:moveTo>
                      <a:pt x="171" y="122"/>
                    </a:moveTo>
                    <a:lnTo>
                      <a:pt x="171" y="105"/>
                    </a:lnTo>
                    <a:lnTo>
                      <a:pt x="168" y="88"/>
                    </a:lnTo>
                    <a:lnTo>
                      <a:pt x="164" y="73"/>
                    </a:lnTo>
                    <a:lnTo>
                      <a:pt x="159" y="58"/>
                    </a:lnTo>
                    <a:lnTo>
                      <a:pt x="152" y="44"/>
                    </a:lnTo>
                    <a:lnTo>
                      <a:pt x="143" y="32"/>
                    </a:lnTo>
                    <a:lnTo>
                      <a:pt x="135" y="21"/>
                    </a:lnTo>
                    <a:lnTo>
                      <a:pt x="125" y="12"/>
                    </a:lnTo>
                    <a:lnTo>
                      <a:pt x="113" y="6"/>
                    </a:lnTo>
                    <a:lnTo>
                      <a:pt x="102" y="2"/>
                    </a:lnTo>
                    <a:lnTo>
                      <a:pt x="90" y="0"/>
                    </a:lnTo>
                    <a:lnTo>
                      <a:pt x="78" y="0"/>
                    </a:lnTo>
                    <a:lnTo>
                      <a:pt x="66" y="3"/>
                    </a:lnTo>
                    <a:lnTo>
                      <a:pt x="55" y="8"/>
                    </a:lnTo>
                    <a:lnTo>
                      <a:pt x="45" y="15"/>
                    </a:lnTo>
                    <a:lnTo>
                      <a:pt x="34" y="24"/>
                    </a:lnTo>
                    <a:lnTo>
                      <a:pt x="26" y="35"/>
                    </a:lnTo>
                    <a:lnTo>
                      <a:pt x="18" y="47"/>
                    </a:lnTo>
                    <a:lnTo>
                      <a:pt x="12" y="61"/>
                    </a:lnTo>
                    <a:lnTo>
                      <a:pt x="6" y="77"/>
                    </a:lnTo>
                    <a:lnTo>
                      <a:pt x="3" y="93"/>
                    </a:lnTo>
                    <a:lnTo>
                      <a:pt x="0" y="109"/>
                    </a:lnTo>
                    <a:lnTo>
                      <a:pt x="0" y="126"/>
                    </a:lnTo>
                    <a:lnTo>
                      <a:pt x="1" y="143"/>
                    </a:lnTo>
                    <a:lnTo>
                      <a:pt x="4" y="159"/>
                    </a:lnTo>
                    <a:lnTo>
                      <a:pt x="9" y="175"/>
                    </a:lnTo>
                    <a:lnTo>
                      <a:pt x="15" y="190"/>
                    </a:lnTo>
                    <a:lnTo>
                      <a:pt x="22" y="204"/>
                    </a:lnTo>
                    <a:lnTo>
                      <a:pt x="31" y="214"/>
                    </a:lnTo>
                    <a:lnTo>
                      <a:pt x="41" y="225"/>
                    </a:lnTo>
                    <a:lnTo>
                      <a:pt x="51" y="232"/>
                    </a:lnTo>
                    <a:lnTo>
                      <a:pt x="62" y="238"/>
                    </a:lnTo>
                    <a:lnTo>
                      <a:pt x="74" y="243"/>
                    </a:lnTo>
                    <a:lnTo>
                      <a:pt x="86" y="243"/>
                    </a:lnTo>
                    <a:lnTo>
                      <a:pt x="97" y="243"/>
                    </a:lnTo>
                    <a:lnTo>
                      <a:pt x="109" y="240"/>
                    </a:lnTo>
                    <a:lnTo>
                      <a:pt x="120" y="234"/>
                    </a:lnTo>
                    <a:lnTo>
                      <a:pt x="130" y="225"/>
                    </a:lnTo>
                    <a:lnTo>
                      <a:pt x="140" y="216"/>
                    </a:lnTo>
                    <a:lnTo>
                      <a:pt x="149" y="204"/>
                    </a:lnTo>
                    <a:lnTo>
                      <a:pt x="156" y="191"/>
                    </a:lnTo>
                    <a:lnTo>
                      <a:pt x="162" y="176"/>
                    </a:lnTo>
                    <a:lnTo>
                      <a:pt x="168" y="161"/>
                    </a:lnTo>
                    <a:lnTo>
                      <a:pt x="170" y="146"/>
                    </a:lnTo>
                    <a:lnTo>
                      <a:pt x="171" y="129"/>
                    </a:lnTo>
                    <a:lnTo>
                      <a:pt x="171" y="122"/>
                    </a:lnTo>
                  </a:path>
                </a:pathLst>
              </a:custGeom>
              <a:solidFill>
                <a:srgbClr val="00B7A5"/>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96" name="Line 50"/>
              <p:cNvSpPr>
                <a:spLocks noChangeShapeType="1"/>
              </p:cNvSpPr>
              <p:nvPr/>
            </p:nvSpPr>
            <p:spPr bwMode="auto">
              <a:xfrm flipV="1">
                <a:off x="976" y="1797"/>
                <a:ext cx="0" cy="16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97" name="Line 51"/>
              <p:cNvSpPr>
                <a:spLocks noChangeShapeType="1"/>
              </p:cNvSpPr>
              <p:nvPr/>
            </p:nvSpPr>
            <p:spPr bwMode="auto">
              <a:xfrm flipH="1">
                <a:off x="923" y="1878"/>
                <a:ext cx="116"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98" name="Line 52"/>
              <p:cNvSpPr>
                <a:spLocks noChangeShapeType="1"/>
              </p:cNvSpPr>
              <p:nvPr/>
            </p:nvSpPr>
            <p:spPr bwMode="auto">
              <a:xfrm>
                <a:off x="1067" y="1878"/>
                <a:ext cx="109"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99" name="Freeform 53"/>
              <p:cNvSpPr>
                <a:spLocks/>
              </p:cNvSpPr>
              <p:nvPr/>
            </p:nvSpPr>
            <p:spPr bwMode="auto">
              <a:xfrm>
                <a:off x="1536" y="1777"/>
                <a:ext cx="1250" cy="212"/>
              </a:xfrm>
              <a:custGeom>
                <a:avLst/>
                <a:gdLst>
                  <a:gd name="T0" fmla="*/ 1201 w 1250"/>
                  <a:gd name="T1" fmla="*/ 211 h 212"/>
                  <a:gd name="T2" fmla="*/ 2 w 1250"/>
                  <a:gd name="T3" fmla="*/ 209 h 212"/>
                  <a:gd name="T4" fmla="*/ 12 w 1250"/>
                  <a:gd name="T5" fmla="*/ 206 h 212"/>
                  <a:gd name="T6" fmla="*/ 19 w 1250"/>
                  <a:gd name="T7" fmla="*/ 200 h 212"/>
                  <a:gd name="T8" fmla="*/ 28 w 1250"/>
                  <a:gd name="T9" fmla="*/ 191 h 212"/>
                  <a:gd name="T10" fmla="*/ 35 w 1250"/>
                  <a:gd name="T11" fmla="*/ 177 h 212"/>
                  <a:gd name="T12" fmla="*/ 40 w 1250"/>
                  <a:gd name="T13" fmla="*/ 162 h 212"/>
                  <a:gd name="T14" fmla="*/ 44 w 1250"/>
                  <a:gd name="T15" fmla="*/ 142 h 212"/>
                  <a:gd name="T16" fmla="*/ 48 w 1250"/>
                  <a:gd name="T17" fmla="*/ 124 h 212"/>
                  <a:gd name="T18" fmla="*/ 49 w 1250"/>
                  <a:gd name="T19" fmla="*/ 104 h 212"/>
                  <a:gd name="T20" fmla="*/ 47 w 1250"/>
                  <a:gd name="T21" fmla="*/ 86 h 212"/>
                  <a:gd name="T22" fmla="*/ 44 w 1250"/>
                  <a:gd name="T23" fmla="*/ 64 h 212"/>
                  <a:gd name="T24" fmla="*/ 39 w 1250"/>
                  <a:gd name="T25" fmla="*/ 47 h 212"/>
                  <a:gd name="T26" fmla="*/ 34 w 1250"/>
                  <a:gd name="T27" fmla="*/ 31 h 212"/>
                  <a:gd name="T28" fmla="*/ 26 w 1250"/>
                  <a:gd name="T29" fmla="*/ 21 h 212"/>
                  <a:gd name="T30" fmla="*/ 18 w 1250"/>
                  <a:gd name="T31" fmla="*/ 11 h 212"/>
                  <a:gd name="T32" fmla="*/ 8 w 1250"/>
                  <a:gd name="T33" fmla="*/ 3 h 212"/>
                  <a:gd name="T34" fmla="*/ 0 w 1250"/>
                  <a:gd name="T35" fmla="*/ 2 h 212"/>
                  <a:gd name="T36" fmla="*/ 1200 w 1250"/>
                  <a:gd name="T37" fmla="*/ 0 h 212"/>
                  <a:gd name="T38" fmla="*/ 1210 w 1250"/>
                  <a:gd name="T39" fmla="*/ 0 h 212"/>
                  <a:gd name="T40" fmla="*/ 1218 w 1250"/>
                  <a:gd name="T41" fmla="*/ 8 h 212"/>
                  <a:gd name="T42" fmla="*/ 1228 w 1250"/>
                  <a:gd name="T43" fmla="*/ 18 h 212"/>
                  <a:gd name="T44" fmla="*/ 1234 w 1250"/>
                  <a:gd name="T45" fmla="*/ 29 h 212"/>
                  <a:gd name="T46" fmla="*/ 1241 w 1250"/>
                  <a:gd name="T47" fmla="*/ 46 h 212"/>
                  <a:gd name="T48" fmla="*/ 1245 w 1250"/>
                  <a:gd name="T49" fmla="*/ 63 h 212"/>
                  <a:gd name="T50" fmla="*/ 1248 w 1250"/>
                  <a:gd name="T51" fmla="*/ 83 h 212"/>
                  <a:gd name="T52" fmla="*/ 1249 w 1250"/>
                  <a:gd name="T53" fmla="*/ 101 h 212"/>
                  <a:gd name="T54" fmla="*/ 1248 w 1250"/>
                  <a:gd name="T55" fmla="*/ 121 h 212"/>
                  <a:gd name="T56" fmla="*/ 1245 w 1250"/>
                  <a:gd name="T57" fmla="*/ 141 h 212"/>
                  <a:gd name="T58" fmla="*/ 1241 w 1250"/>
                  <a:gd name="T59" fmla="*/ 161 h 212"/>
                  <a:gd name="T60" fmla="*/ 1236 w 1250"/>
                  <a:gd name="T61" fmla="*/ 174 h 212"/>
                  <a:gd name="T62" fmla="*/ 1228 w 1250"/>
                  <a:gd name="T63" fmla="*/ 188 h 212"/>
                  <a:gd name="T64" fmla="*/ 1220 w 1250"/>
                  <a:gd name="T65" fmla="*/ 199 h 212"/>
                  <a:gd name="T66" fmla="*/ 1212 w 1250"/>
                  <a:gd name="T67" fmla="*/ 205 h 212"/>
                  <a:gd name="T68" fmla="*/ 1202 w 1250"/>
                  <a:gd name="T69" fmla="*/ 206 h 21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50"/>
                  <a:gd name="T106" fmla="*/ 0 h 212"/>
                  <a:gd name="T107" fmla="*/ 1250 w 1250"/>
                  <a:gd name="T108" fmla="*/ 212 h 21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50" h="212">
                    <a:moveTo>
                      <a:pt x="1201" y="211"/>
                    </a:moveTo>
                    <a:lnTo>
                      <a:pt x="2" y="209"/>
                    </a:lnTo>
                    <a:lnTo>
                      <a:pt x="12" y="206"/>
                    </a:lnTo>
                    <a:lnTo>
                      <a:pt x="19" y="200"/>
                    </a:lnTo>
                    <a:lnTo>
                      <a:pt x="28" y="191"/>
                    </a:lnTo>
                    <a:lnTo>
                      <a:pt x="35" y="177"/>
                    </a:lnTo>
                    <a:lnTo>
                      <a:pt x="40" y="162"/>
                    </a:lnTo>
                    <a:lnTo>
                      <a:pt x="44" y="142"/>
                    </a:lnTo>
                    <a:lnTo>
                      <a:pt x="48" y="124"/>
                    </a:lnTo>
                    <a:lnTo>
                      <a:pt x="49" y="104"/>
                    </a:lnTo>
                    <a:lnTo>
                      <a:pt x="47" y="86"/>
                    </a:lnTo>
                    <a:lnTo>
                      <a:pt x="44" y="64"/>
                    </a:lnTo>
                    <a:lnTo>
                      <a:pt x="39" y="47"/>
                    </a:lnTo>
                    <a:lnTo>
                      <a:pt x="34" y="31"/>
                    </a:lnTo>
                    <a:lnTo>
                      <a:pt x="26" y="21"/>
                    </a:lnTo>
                    <a:lnTo>
                      <a:pt x="18" y="11"/>
                    </a:lnTo>
                    <a:lnTo>
                      <a:pt x="8" y="3"/>
                    </a:lnTo>
                    <a:lnTo>
                      <a:pt x="0" y="2"/>
                    </a:lnTo>
                    <a:lnTo>
                      <a:pt x="1200" y="0"/>
                    </a:lnTo>
                    <a:lnTo>
                      <a:pt x="1210" y="0"/>
                    </a:lnTo>
                    <a:lnTo>
                      <a:pt x="1218" y="8"/>
                    </a:lnTo>
                    <a:lnTo>
                      <a:pt x="1228" y="18"/>
                    </a:lnTo>
                    <a:lnTo>
                      <a:pt x="1234" y="29"/>
                    </a:lnTo>
                    <a:lnTo>
                      <a:pt x="1241" y="46"/>
                    </a:lnTo>
                    <a:lnTo>
                      <a:pt x="1245" y="63"/>
                    </a:lnTo>
                    <a:lnTo>
                      <a:pt x="1248" y="83"/>
                    </a:lnTo>
                    <a:lnTo>
                      <a:pt x="1249" y="101"/>
                    </a:lnTo>
                    <a:lnTo>
                      <a:pt x="1248" y="121"/>
                    </a:lnTo>
                    <a:lnTo>
                      <a:pt x="1245" y="141"/>
                    </a:lnTo>
                    <a:lnTo>
                      <a:pt x="1241" y="161"/>
                    </a:lnTo>
                    <a:lnTo>
                      <a:pt x="1236" y="174"/>
                    </a:lnTo>
                    <a:lnTo>
                      <a:pt x="1228" y="188"/>
                    </a:lnTo>
                    <a:lnTo>
                      <a:pt x="1220" y="199"/>
                    </a:lnTo>
                    <a:lnTo>
                      <a:pt x="1212" y="205"/>
                    </a:lnTo>
                    <a:lnTo>
                      <a:pt x="1202" y="206"/>
                    </a:lnTo>
                  </a:path>
                </a:pathLst>
              </a:custGeom>
              <a:solidFill>
                <a:srgbClr val="CECECE"/>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00" name="Freeform 54"/>
              <p:cNvSpPr>
                <a:spLocks/>
              </p:cNvSpPr>
              <p:nvPr/>
            </p:nvSpPr>
            <p:spPr bwMode="auto">
              <a:xfrm>
                <a:off x="1523" y="2095"/>
                <a:ext cx="1250" cy="215"/>
              </a:xfrm>
              <a:custGeom>
                <a:avLst/>
                <a:gdLst>
                  <a:gd name="T0" fmla="*/ 1201 w 1250"/>
                  <a:gd name="T1" fmla="*/ 214 h 215"/>
                  <a:gd name="T2" fmla="*/ 1 w 1250"/>
                  <a:gd name="T3" fmla="*/ 211 h 215"/>
                  <a:gd name="T4" fmla="*/ 11 w 1250"/>
                  <a:gd name="T5" fmla="*/ 209 h 215"/>
                  <a:gd name="T6" fmla="*/ 19 w 1250"/>
                  <a:gd name="T7" fmla="*/ 203 h 215"/>
                  <a:gd name="T8" fmla="*/ 28 w 1250"/>
                  <a:gd name="T9" fmla="*/ 194 h 215"/>
                  <a:gd name="T10" fmla="*/ 35 w 1250"/>
                  <a:gd name="T11" fmla="*/ 179 h 215"/>
                  <a:gd name="T12" fmla="*/ 40 w 1250"/>
                  <a:gd name="T13" fmla="*/ 165 h 215"/>
                  <a:gd name="T14" fmla="*/ 43 w 1250"/>
                  <a:gd name="T15" fmla="*/ 145 h 215"/>
                  <a:gd name="T16" fmla="*/ 48 w 1250"/>
                  <a:gd name="T17" fmla="*/ 125 h 215"/>
                  <a:gd name="T18" fmla="*/ 49 w 1250"/>
                  <a:gd name="T19" fmla="*/ 105 h 215"/>
                  <a:gd name="T20" fmla="*/ 47 w 1250"/>
                  <a:gd name="T21" fmla="*/ 85 h 215"/>
                  <a:gd name="T22" fmla="*/ 43 w 1250"/>
                  <a:gd name="T23" fmla="*/ 66 h 215"/>
                  <a:gd name="T24" fmla="*/ 39 w 1250"/>
                  <a:gd name="T25" fmla="*/ 49 h 215"/>
                  <a:gd name="T26" fmla="*/ 33 w 1250"/>
                  <a:gd name="T27" fmla="*/ 34 h 215"/>
                  <a:gd name="T28" fmla="*/ 26 w 1250"/>
                  <a:gd name="T29" fmla="*/ 22 h 215"/>
                  <a:gd name="T30" fmla="*/ 17 w 1250"/>
                  <a:gd name="T31" fmla="*/ 11 h 215"/>
                  <a:gd name="T32" fmla="*/ 8 w 1250"/>
                  <a:gd name="T33" fmla="*/ 5 h 215"/>
                  <a:gd name="T34" fmla="*/ 0 w 1250"/>
                  <a:gd name="T35" fmla="*/ 3 h 215"/>
                  <a:gd name="T36" fmla="*/ 1200 w 1250"/>
                  <a:gd name="T37" fmla="*/ 0 h 215"/>
                  <a:gd name="T38" fmla="*/ 1210 w 1250"/>
                  <a:gd name="T39" fmla="*/ 2 h 215"/>
                  <a:gd name="T40" fmla="*/ 1217 w 1250"/>
                  <a:gd name="T41" fmla="*/ 8 h 215"/>
                  <a:gd name="T42" fmla="*/ 1227 w 1250"/>
                  <a:gd name="T43" fmla="*/ 20 h 215"/>
                  <a:gd name="T44" fmla="*/ 1234 w 1250"/>
                  <a:gd name="T45" fmla="*/ 29 h 215"/>
                  <a:gd name="T46" fmla="*/ 1239 w 1250"/>
                  <a:gd name="T47" fmla="*/ 46 h 215"/>
                  <a:gd name="T48" fmla="*/ 1245 w 1250"/>
                  <a:gd name="T49" fmla="*/ 63 h 215"/>
                  <a:gd name="T50" fmla="*/ 1248 w 1250"/>
                  <a:gd name="T51" fmla="*/ 83 h 215"/>
                  <a:gd name="T52" fmla="*/ 1249 w 1250"/>
                  <a:gd name="T53" fmla="*/ 102 h 215"/>
                  <a:gd name="T54" fmla="*/ 1248 w 1250"/>
                  <a:gd name="T55" fmla="*/ 123 h 215"/>
                  <a:gd name="T56" fmla="*/ 1245 w 1250"/>
                  <a:gd name="T57" fmla="*/ 142 h 215"/>
                  <a:gd name="T58" fmla="*/ 1241 w 1250"/>
                  <a:gd name="T59" fmla="*/ 162 h 215"/>
                  <a:gd name="T60" fmla="*/ 1236 w 1250"/>
                  <a:gd name="T61" fmla="*/ 177 h 215"/>
                  <a:gd name="T62" fmla="*/ 1228 w 1250"/>
                  <a:gd name="T63" fmla="*/ 191 h 215"/>
                  <a:gd name="T64" fmla="*/ 1219 w 1250"/>
                  <a:gd name="T65" fmla="*/ 200 h 215"/>
                  <a:gd name="T66" fmla="*/ 1212 w 1250"/>
                  <a:gd name="T67" fmla="*/ 206 h 215"/>
                  <a:gd name="T68" fmla="*/ 1202 w 1250"/>
                  <a:gd name="T69" fmla="*/ 209 h 2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50"/>
                  <a:gd name="T106" fmla="*/ 0 h 215"/>
                  <a:gd name="T107" fmla="*/ 1250 w 1250"/>
                  <a:gd name="T108" fmla="*/ 215 h 2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50" h="215">
                    <a:moveTo>
                      <a:pt x="1201" y="214"/>
                    </a:moveTo>
                    <a:lnTo>
                      <a:pt x="1" y="211"/>
                    </a:lnTo>
                    <a:lnTo>
                      <a:pt x="11" y="209"/>
                    </a:lnTo>
                    <a:lnTo>
                      <a:pt x="19" y="203"/>
                    </a:lnTo>
                    <a:lnTo>
                      <a:pt x="28" y="194"/>
                    </a:lnTo>
                    <a:lnTo>
                      <a:pt x="35" y="179"/>
                    </a:lnTo>
                    <a:lnTo>
                      <a:pt x="40" y="165"/>
                    </a:lnTo>
                    <a:lnTo>
                      <a:pt x="43" y="145"/>
                    </a:lnTo>
                    <a:lnTo>
                      <a:pt x="48" y="125"/>
                    </a:lnTo>
                    <a:lnTo>
                      <a:pt x="49" y="105"/>
                    </a:lnTo>
                    <a:lnTo>
                      <a:pt x="47" y="85"/>
                    </a:lnTo>
                    <a:lnTo>
                      <a:pt x="43" y="66"/>
                    </a:lnTo>
                    <a:lnTo>
                      <a:pt x="39" y="49"/>
                    </a:lnTo>
                    <a:lnTo>
                      <a:pt x="33" y="34"/>
                    </a:lnTo>
                    <a:lnTo>
                      <a:pt x="26" y="22"/>
                    </a:lnTo>
                    <a:lnTo>
                      <a:pt x="17" y="11"/>
                    </a:lnTo>
                    <a:lnTo>
                      <a:pt x="8" y="5"/>
                    </a:lnTo>
                    <a:lnTo>
                      <a:pt x="0" y="3"/>
                    </a:lnTo>
                    <a:lnTo>
                      <a:pt x="1200" y="0"/>
                    </a:lnTo>
                    <a:lnTo>
                      <a:pt x="1210" y="2"/>
                    </a:lnTo>
                    <a:lnTo>
                      <a:pt x="1217" y="8"/>
                    </a:lnTo>
                    <a:lnTo>
                      <a:pt x="1227" y="20"/>
                    </a:lnTo>
                    <a:lnTo>
                      <a:pt x="1234" y="29"/>
                    </a:lnTo>
                    <a:lnTo>
                      <a:pt x="1239" y="46"/>
                    </a:lnTo>
                    <a:lnTo>
                      <a:pt x="1245" y="63"/>
                    </a:lnTo>
                    <a:lnTo>
                      <a:pt x="1248" y="83"/>
                    </a:lnTo>
                    <a:lnTo>
                      <a:pt x="1249" y="102"/>
                    </a:lnTo>
                    <a:lnTo>
                      <a:pt x="1248" y="123"/>
                    </a:lnTo>
                    <a:lnTo>
                      <a:pt x="1245" y="142"/>
                    </a:lnTo>
                    <a:lnTo>
                      <a:pt x="1241" y="162"/>
                    </a:lnTo>
                    <a:lnTo>
                      <a:pt x="1236" y="177"/>
                    </a:lnTo>
                    <a:lnTo>
                      <a:pt x="1228" y="191"/>
                    </a:lnTo>
                    <a:lnTo>
                      <a:pt x="1219" y="200"/>
                    </a:lnTo>
                    <a:lnTo>
                      <a:pt x="1212" y="206"/>
                    </a:lnTo>
                    <a:lnTo>
                      <a:pt x="1202" y="209"/>
                    </a:lnTo>
                  </a:path>
                </a:pathLst>
              </a:custGeom>
              <a:solidFill>
                <a:srgbClr val="CECECE"/>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01" name="Freeform 55"/>
              <p:cNvSpPr>
                <a:spLocks/>
              </p:cNvSpPr>
              <p:nvPr/>
            </p:nvSpPr>
            <p:spPr bwMode="auto">
              <a:xfrm>
                <a:off x="1491" y="1779"/>
                <a:ext cx="55" cy="208"/>
              </a:xfrm>
              <a:custGeom>
                <a:avLst/>
                <a:gdLst>
                  <a:gd name="T0" fmla="*/ 38 w 55"/>
                  <a:gd name="T1" fmla="*/ 0 h 208"/>
                  <a:gd name="T2" fmla="*/ 30 w 55"/>
                  <a:gd name="T3" fmla="*/ 8 h 208"/>
                  <a:gd name="T4" fmla="*/ 22 w 55"/>
                  <a:gd name="T5" fmla="*/ 17 h 208"/>
                  <a:gd name="T6" fmla="*/ 15 w 55"/>
                  <a:gd name="T7" fmla="*/ 29 h 208"/>
                  <a:gd name="T8" fmla="*/ 8 w 55"/>
                  <a:gd name="T9" fmla="*/ 44 h 208"/>
                  <a:gd name="T10" fmla="*/ 4 w 55"/>
                  <a:gd name="T11" fmla="*/ 63 h 208"/>
                  <a:gd name="T12" fmla="*/ 1 w 55"/>
                  <a:gd name="T13" fmla="*/ 81 h 208"/>
                  <a:gd name="T14" fmla="*/ 0 w 55"/>
                  <a:gd name="T15" fmla="*/ 101 h 208"/>
                  <a:gd name="T16" fmla="*/ 1 w 55"/>
                  <a:gd name="T17" fmla="*/ 121 h 208"/>
                  <a:gd name="T18" fmla="*/ 4 w 55"/>
                  <a:gd name="T19" fmla="*/ 140 h 208"/>
                  <a:gd name="T20" fmla="*/ 8 w 55"/>
                  <a:gd name="T21" fmla="*/ 159 h 208"/>
                  <a:gd name="T22" fmla="*/ 12 w 55"/>
                  <a:gd name="T23" fmla="*/ 175 h 208"/>
                  <a:gd name="T24" fmla="*/ 21 w 55"/>
                  <a:gd name="T25" fmla="*/ 189 h 208"/>
                  <a:gd name="T26" fmla="*/ 28 w 55"/>
                  <a:gd name="T27" fmla="*/ 199 h 208"/>
                  <a:gd name="T28" fmla="*/ 36 w 55"/>
                  <a:gd name="T29" fmla="*/ 205 h 208"/>
                  <a:gd name="T30" fmla="*/ 46 w 55"/>
                  <a:gd name="T31" fmla="*/ 207 h 208"/>
                  <a:gd name="T32" fmla="*/ 54 w 55"/>
                  <a:gd name="T33" fmla="*/ 205 h 20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5"/>
                  <a:gd name="T52" fmla="*/ 0 h 208"/>
                  <a:gd name="T53" fmla="*/ 55 w 55"/>
                  <a:gd name="T54" fmla="*/ 208 h 20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5" h="208">
                    <a:moveTo>
                      <a:pt x="38" y="0"/>
                    </a:moveTo>
                    <a:lnTo>
                      <a:pt x="30" y="8"/>
                    </a:lnTo>
                    <a:lnTo>
                      <a:pt x="22" y="17"/>
                    </a:lnTo>
                    <a:lnTo>
                      <a:pt x="15" y="29"/>
                    </a:lnTo>
                    <a:lnTo>
                      <a:pt x="8" y="44"/>
                    </a:lnTo>
                    <a:lnTo>
                      <a:pt x="4" y="63"/>
                    </a:lnTo>
                    <a:lnTo>
                      <a:pt x="1" y="81"/>
                    </a:lnTo>
                    <a:lnTo>
                      <a:pt x="0" y="101"/>
                    </a:lnTo>
                    <a:lnTo>
                      <a:pt x="1" y="121"/>
                    </a:lnTo>
                    <a:lnTo>
                      <a:pt x="4" y="140"/>
                    </a:lnTo>
                    <a:lnTo>
                      <a:pt x="8" y="159"/>
                    </a:lnTo>
                    <a:lnTo>
                      <a:pt x="12" y="175"/>
                    </a:lnTo>
                    <a:lnTo>
                      <a:pt x="21" y="189"/>
                    </a:lnTo>
                    <a:lnTo>
                      <a:pt x="28" y="199"/>
                    </a:lnTo>
                    <a:lnTo>
                      <a:pt x="36" y="205"/>
                    </a:lnTo>
                    <a:lnTo>
                      <a:pt x="46" y="207"/>
                    </a:lnTo>
                    <a:lnTo>
                      <a:pt x="54" y="205"/>
                    </a:lnTo>
                  </a:path>
                </a:pathLst>
              </a:custGeom>
              <a:solidFill>
                <a:srgbClr val="FCFEB9"/>
              </a:solidFill>
              <a:ln w="12700" cap="rnd">
                <a:solidFill>
                  <a:srgbClr val="000000"/>
                </a:solidFill>
                <a:round/>
                <a:headEnd/>
                <a:tailEnd/>
              </a:ln>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02" name="Oval 56"/>
              <p:cNvSpPr>
                <a:spLocks noChangeArrowheads="1"/>
              </p:cNvSpPr>
              <p:nvPr/>
            </p:nvSpPr>
            <p:spPr bwMode="auto">
              <a:xfrm>
                <a:off x="1315" y="1623"/>
                <a:ext cx="101" cy="186"/>
              </a:xfrm>
              <a:prstGeom prst="ellipse">
                <a:avLst/>
              </a:prstGeom>
              <a:solidFill>
                <a:srgbClr val="F57B49"/>
              </a:solidFill>
              <a:ln w="12700">
                <a:solidFill>
                  <a:srgbClr val="000000"/>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03" name="Oval 57"/>
              <p:cNvSpPr>
                <a:spLocks noChangeArrowheads="1"/>
              </p:cNvSpPr>
              <p:nvPr/>
            </p:nvSpPr>
            <p:spPr bwMode="auto">
              <a:xfrm>
                <a:off x="1481" y="1776"/>
                <a:ext cx="111" cy="214"/>
              </a:xfrm>
              <a:prstGeom prst="ellipse">
                <a:avLst/>
              </a:prstGeom>
              <a:solidFill>
                <a:srgbClr val="F57B49"/>
              </a:solidFill>
              <a:ln w="12700">
                <a:solidFill>
                  <a:srgbClr val="000000"/>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04" name="Oval 58"/>
              <p:cNvSpPr>
                <a:spLocks noChangeArrowheads="1"/>
              </p:cNvSpPr>
              <p:nvPr/>
            </p:nvSpPr>
            <p:spPr bwMode="auto">
              <a:xfrm>
                <a:off x="1300" y="1929"/>
                <a:ext cx="103" cy="203"/>
              </a:xfrm>
              <a:prstGeom prst="ellipse">
                <a:avLst/>
              </a:prstGeom>
              <a:solidFill>
                <a:srgbClr val="F57B49"/>
              </a:solidFill>
              <a:ln w="12700">
                <a:solidFill>
                  <a:srgbClr val="000000"/>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05" name="Oval 59"/>
              <p:cNvSpPr>
                <a:spLocks noChangeArrowheads="1"/>
              </p:cNvSpPr>
              <p:nvPr/>
            </p:nvSpPr>
            <p:spPr bwMode="auto">
              <a:xfrm>
                <a:off x="1465" y="2099"/>
                <a:ext cx="102" cy="209"/>
              </a:xfrm>
              <a:prstGeom prst="ellipse">
                <a:avLst/>
              </a:prstGeom>
              <a:solidFill>
                <a:srgbClr val="F57B49"/>
              </a:solidFill>
              <a:ln w="12700">
                <a:solidFill>
                  <a:srgbClr val="000000"/>
                </a:solidFill>
                <a:round/>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506" name="Line 60"/>
              <p:cNvSpPr>
                <a:spLocks noChangeShapeType="1"/>
              </p:cNvSpPr>
              <p:nvPr/>
            </p:nvSpPr>
            <p:spPr bwMode="auto">
              <a:xfrm>
                <a:off x="3323" y="1523"/>
                <a:ext cx="129" cy="37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07" name="Line 61"/>
              <p:cNvSpPr>
                <a:spLocks noChangeShapeType="1"/>
              </p:cNvSpPr>
              <p:nvPr/>
            </p:nvSpPr>
            <p:spPr bwMode="auto">
              <a:xfrm flipH="1">
                <a:off x="3348" y="2002"/>
                <a:ext cx="115" cy="33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08" name="Line 62"/>
              <p:cNvSpPr>
                <a:spLocks noChangeShapeType="1"/>
              </p:cNvSpPr>
              <p:nvPr/>
            </p:nvSpPr>
            <p:spPr bwMode="auto">
              <a:xfrm flipV="1">
                <a:off x="3315" y="1415"/>
                <a:ext cx="0" cy="10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509" name="Line 63"/>
              <p:cNvSpPr>
                <a:spLocks noChangeShapeType="1"/>
              </p:cNvSpPr>
              <p:nvPr/>
            </p:nvSpPr>
            <p:spPr bwMode="auto">
              <a:xfrm>
                <a:off x="3356" y="2360"/>
                <a:ext cx="0" cy="7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grpSp>
        <p:grpSp>
          <p:nvGrpSpPr>
            <p:cNvPr id="232453" name="Group 64"/>
            <p:cNvGrpSpPr>
              <a:grpSpLocks/>
            </p:cNvGrpSpPr>
            <p:nvPr/>
          </p:nvGrpSpPr>
          <p:grpSpPr bwMode="auto">
            <a:xfrm>
              <a:off x="4720" y="3205"/>
              <a:ext cx="416" cy="761"/>
              <a:chOff x="4720" y="2791"/>
              <a:chExt cx="416" cy="761"/>
            </a:xfrm>
          </p:grpSpPr>
          <p:sp>
            <p:nvSpPr>
              <p:cNvPr id="232462" name="Line 65"/>
              <p:cNvSpPr>
                <a:spLocks noChangeShapeType="1"/>
              </p:cNvSpPr>
              <p:nvPr/>
            </p:nvSpPr>
            <p:spPr bwMode="auto">
              <a:xfrm>
                <a:off x="4743" y="2794"/>
                <a:ext cx="0" cy="74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63" name="Line 66"/>
              <p:cNvSpPr>
                <a:spLocks noChangeShapeType="1"/>
              </p:cNvSpPr>
              <p:nvPr/>
            </p:nvSpPr>
            <p:spPr bwMode="auto">
              <a:xfrm>
                <a:off x="5136" y="2791"/>
                <a:ext cx="0" cy="74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64" name="Line 67"/>
              <p:cNvSpPr>
                <a:spLocks noChangeShapeType="1"/>
              </p:cNvSpPr>
              <p:nvPr/>
            </p:nvSpPr>
            <p:spPr bwMode="auto">
              <a:xfrm>
                <a:off x="4751" y="3544"/>
                <a:ext cx="37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65" name="Freeform 68"/>
              <p:cNvSpPr>
                <a:spLocks/>
              </p:cNvSpPr>
              <p:nvPr/>
            </p:nvSpPr>
            <p:spPr bwMode="auto">
              <a:xfrm>
                <a:off x="4747" y="2900"/>
                <a:ext cx="387" cy="75"/>
              </a:xfrm>
              <a:custGeom>
                <a:avLst/>
                <a:gdLst>
                  <a:gd name="T0" fmla="*/ 0 w 387"/>
                  <a:gd name="T1" fmla="*/ 58 h 75"/>
                  <a:gd name="T2" fmla="*/ 29 w 387"/>
                  <a:gd name="T3" fmla="*/ 58 h 75"/>
                  <a:gd name="T4" fmla="*/ 50 w 387"/>
                  <a:gd name="T5" fmla="*/ 49 h 75"/>
                  <a:gd name="T6" fmla="*/ 71 w 387"/>
                  <a:gd name="T7" fmla="*/ 49 h 75"/>
                  <a:gd name="T8" fmla="*/ 93 w 387"/>
                  <a:gd name="T9" fmla="*/ 58 h 75"/>
                  <a:gd name="T10" fmla="*/ 114 w 387"/>
                  <a:gd name="T11" fmla="*/ 58 h 75"/>
                  <a:gd name="T12" fmla="*/ 122 w 387"/>
                  <a:gd name="T13" fmla="*/ 16 h 75"/>
                  <a:gd name="T14" fmla="*/ 150 w 387"/>
                  <a:gd name="T15" fmla="*/ 0 h 75"/>
                  <a:gd name="T16" fmla="*/ 157 w 387"/>
                  <a:gd name="T17" fmla="*/ 33 h 75"/>
                  <a:gd name="T18" fmla="*/ 193 w 387"/>
                  <a:gd name="T19" fmla="*/ 49 h 75"/>
                  <a:gd name="T20" fmla="*/ 200 w 387"/>
                  <a:gd name="T21" fmla="*/ 74 h 75"/>
                  <a:gd name="T22" fmla="*/ 222 w 387"/>
                  <a:gd name="T23" fmla="*/ 41 h 75"/>
                  <a:gd name="T24" fmla="*/ 243 w 387"/>
                  <a:gd name="T25" fmla="*/ 49 h 75"/>
                  <a:gd name="T26" fmla="*/ 257 w 387"/>
                  <a:gd name="T27" fmla="*/ 16 h 75"/>
                  <a:gd name="T28" fmla="*/ 257 w 387"/>
                  <a:gd name="T29" fmla="*/ 49 h 75"/>
                  <a:gd name="T30" fmla="*/ 293 w 387"/>
                  <a:gd name="T31" fmla="*/ 16 h 75"/>
                  <a:gd name="T32" fmla="*/ 300 w 387"/>
                  <a:gd name="T33" fmla="*/ 49 h 75"/>
                  <a:gd name="T34" fmla="*/ 322 w 387"/>
                  <a:gd name="T35" fmla="*/ 41 h 75"/>
                  <a:gd name="T36" fmla="*/ 343 w 387"/>
                  <a:gd name="T37" fmla="*/ 41 h 75"/>
                  <a:gd name="T38" fmla="*/ 365 w 387"/>
                  <a:gd name="T39" fmla="*/ 58 h 75"/>
                  <a:gd name="T40" fmla="*/ 386 w 387"/>
                  <a:gd name="T41" fmla="*/ 58 h 7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7"/>
                  <a:gd name="T64" fmla="*/ 0 h 75"/>
                  <a:gd name="T65" fmla="*/ 387 w 387"/>
                  <a:gd name="T66" fmla="*/ 75 h 7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7" h="75">
                    <a:moveTo>
                      <a:pt x="0" y="58"/>
                    </a:moveTo>
                    <a:lnTo>
                      <a:pt x="29" y="58"/>
                    </a:lnTo>
                    <a:lnTo>
                      <a:pt x="50" y="49"/>
                    </a:lnTo>
                    <a:lnTo>
                      <a:pt x="71" y="49"/>
                    </a:lnTo>
                    <a:lnTo>
                      <a:pt x="93" y="58"/>
                    </a:lnTo>
                    <a:lnTo>
                      <a:pt x="114" y="58"/>
                    </a:lnTo>
                    <a:lnTo>
                      <a:pt x="122" y="16"/>
                    </a:lnTo>
                    <a:lnTo>
                      <a:pt x="150" y="0"/>
                    </a:lnTo>
                    <a:lnTo>
                      <a:pt x="157" y="33"/>
                    </a:lnTo>
                    <a:lnTo>
                      <a:pt x="193" y="49"/>
                    </a:lnTo>
                    <a:lnTo>
                      <a:pt x="200" y="74"/>
                    </a:lnTo>
                    <a:lnTo>
                      <a:pt x="222" y="41"/>
                    </a:lnTo>
                    <a:lnTo>
                      <a:pt x="243" y="49"/>
                    </a:lnTo>
                    <a:lnTo>
                      <a:pt x="257" y="16"/>
                    </a:lnTo>
                    <a:lnTo>
                      <a:pt x="257" y="49"/>
                    </a:lnTo>
                    <a:lnTo>
                      <a:pt x="293" y="16"/>
                    </a:lnTo>
                    <a:lnTo>
                      <a:pt x="300" y="49"/>
                    </a:lnTo>
                    <a:lnTo>
                      <a:pt x="322" y="41"/>
                    </a:lnTo>
                    <a:lnTo>
                      <a:pt x="343" y="41"/>
                    </a:lnTo>
                    <a:lnTo>
                      <a:pt x="365" y="58"/>
                    </a:lnTo>
                    <a:lnTo>
                      <a:pt x="386" y="58"/>
                    </a:lnTo>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66" name="Rectangle 69"/>
              <p:cNvSpPr>
                <a:spLocks noChangeArrowheads="1"/>
              </p:cNvSpPr>
              <p:nvPr/>
            </p:nvSpPr>
            <p:spPr bwMode="auto">
              <a:xfrm>
                <a:off x="4907" y="3069"/>
                <a:ext cx="222"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 .</a:t>
                </a:r>
              </a:p>
            </p:txBody>
          </p:sp>
          <p:sp>
            <p:nvSpPr>
              <p:cNvPr id="232467" name="Rectangle 70"/>
              <p:cNvSpPr>
                <a:spLocks noChangeArrowheads="1"/>
              </p:cNvSpPr>
              <p:nvPr/>
            </p:nvSpPr>
            <p:spPr bwMode="auto">
              <a:xfrm>
                <a:off x="4835" y="3185"/>
                <a:ext cx="222"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 .</a:t>
                </a:r>
              </a:p>
            </p:txBody>
          </p:sp>
          <p:sp>
            <p:nvSpPr>
              <p:cNvPr id="232468" name="Rectangle 71"/>
              <p:cNvSpPr>
                <a:spLocks noChangeArrowheads="1"/>
              </p:cNvSpPr>
              <p:nvPr/>
            </p:nvSpPr>
            <p:spPr bwMode="auto">
              <a:xfrm>
                <a:off x="4930" y="2937"/>
                <a:ext cx="150"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a:t>
                </a:r>
              </a:p>
            </p:txBody>
          </p:sp>
          <p:sp>
            <p:nvSpPr>
              <p:cNvPr id="232469" name="Rectangle 72"/>
              <p:cNvSpPr>
                <a:spLocks noChangeArrowheads="1"/>
              </p:cNvSpPr>
              <p:nvPr/>
            </p:nvSpPr>
            <p:spPr bwMode="auto">
              <a:xfrm>
                <a:off x="4822" y="3110"/>
                <a:ext cx="150"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a:t>
                </a:r>
              </a:p>
            </p:txBody>
          </p:sp>
          <p:sp>
            <p:nvSpPr>
              <p:cNvPr id="232470" name="Rectangle 73"/>
              <p:cNvSpPr>
                <a:spLocks noChangeArrowheads="1"/>
              </p:cNvSpPr>
              <p:nvPr/>
            </p:nvSpPr>
            <p:spPr bwMode="auto">
              <a:xfrm>
                <a:off x="4778" y="2920"/>
                <a:ext cx="222"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 .</a:t>
                </a:r>
              </a:p>
            </p:txBody>
          </p:sp>
          <p:sp>
            <p:nvSpPr>
              <p:cNvPr id="232471" name="Rectangle 74"/>
              <p:cNvSpPr>
                <a:spLocks noChangeArrowheads="1"/>
              </p:cNvSpPr>
              <p:nvPr/>
            </p:nvSpPr>
            <p:spPr bwMode="auto">
              <a:xfrm>
                <a:off x="4979" y="3291"/>
                <a:ext cx="150"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a:t>
                </a:r>
              </a:p>
            </p:txBody>
          </p:sp>
          <p:sp>
            <p:nvSpPr>
              <p:cNvPr id="232472" name="Rectangle 75"/>
              <p:cNvSpPr>
                <a:spLocks noChangeArrowheads="1"/>
              </p:cNvSpPr>
              <p:nvPr/>
            </p:nvSpPr>
            <p:spPr bwMode="auto">
              <a:xfrm>
                <a:off x="4720" y="3266"/>
                <a:ext cx="222"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 .</a:t>
                </a:r>
              </a:p>
            </p:txBody>
          </p:sp>
          <p:sp>
            <p:nvSpPr>
              <p:cNvPr id="232473" name="Rectangle 76"/>
              <p:cNvSpPr>
                <a:spLocks noChangeArrowheads="1"/>
              </p:cNvSpPr>
              <p:nvPr/>
            </p:nvSpPr>
            <p:spPr bwMode="auto">
              <a:xfrm>
                <a:off x="4742" y="3036"/>
                <a:ext cx="150"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a:t>
                </a:r>
              </a:p>
            </p:txBody>
          </p:sp>
        </p:grpSp>
        <p:sp>
          <p:nvSpPr>
            <p:cNvPr id="232454" name="Line 77"/>
            <p:cNvSpPr>
              <a:spLocks noChangeShapeType="1"/>
            </p:cNvSpPr>
            <p:nvPr/>
          </p:nvSpPr>
          <p:spPr bwMode="auto">
            <a:xfrm flipV="1">
              <a:off x="4931" y="2358"/>
              <a:ext cx="0" cy="1232"/>
            </a:xfrm>
            <a:prstGeom prst="line">
              <a:avLst/>
            </a:prstGeom>
            <a:noFill/>
            <a:ln w="508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55" name="Line 78"/>
            <p:cNvSpPr>
              <a:spLocks noChangeShapeType="1"/>
            </p:cNvSpPr>
            <p:nvPr/>
          </p:nvSpPr>
          <p:spPr bwMode="auto">
            <a:xfrm>
              <a:off x="4425" y="2374"/>
              <a:ext cx="490" cy="0"/>
            </a:xfrm>
            <a:prstGeom prst="line">
              <a:avLst/>
            </a:prstGeom>
            <a:noFill/>
            <a:ln w="50800">
              <a:solidFill>
                <a:schemeClr val="tx1"/>
              </a:solidFill>
              <a:round/>
              <a:headEnd type="triangle" w="med" len="med"/>
              <a:tailEnd/>
            </a:ln>
            <a:extLst>
              <a:ext uri="{909E8E84-426E-40DD-AFC4-6F175D3DCCD1}">
                <a14:hiddenFill xmlns:a14="http://schemas.microsoft.com/office/drawing/2010/main">
                  <a:noFill/>
                </a14:hiddenFill>
              </a:ext>
            </a:extLst>
          </p:spPr>
          <p:txBody>
            <a:bodyPr wrap="none" anchor="ctr"/>
            <a:lstStyle/>
            <a:p>
              <a:endParaRPr lang="ru-RU"/>
            </a:p>
          </p:txBody>
        </p:sp>
        <p:sp>
          <p:nvSpPr>
            <p:cNvPr id="232456" name="Rectangle 79"/>
            <p:cNvSpPr>
              <a:spLocks noChangeArrowheads="1"/>
            </p:cNvSpPr>
            <p:nvPr/>
          </p:nvSpPr>
          <p:spPr bwMode="auto">
            <a:xfrm>
              <a:off x="3862" y="3799"/>
              <a:ext cx="570"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Sample</a:t>
              </a:r>
            </a:p>
          </p:txBody>
        </p:sp>
        <p:sp>
          <p:nvSpPr>
            <p:cNvPr id="232457" name="Rectangle 80"/>
            <p:cNvSpPr>
              <a:spLocks noChangeArrowheads="1"/>
            </p:cNvSpPr>
            <p:nvPr/>
          </p:nvSpPr>
          <p:spPr bwMode="auto">
            <a:xfrm>
              <a:off x="3554" y="1572"/>
              <a:ext cx="362"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ICP</a:t>
              </a:r>
            </a:p>
          </p:txBody>
        </p:sp>
        <p:sp>
          <p:nvSpPr>
            <p:cNvPr id="232458" name="Rectangle 81"/>
            <p:cNvSpPr>
              <a:spLocks noChangeArrowheads="1"/>
            </p:cNvSpPr>
            <p:nvPr/>
          </p:nvSpPr>
          <p:spPr bwMode="auto">
            <a:xfrm>
              <a:off x="2772" y="3212"/>
              <a:ext cx="674"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Interface</a:t>
              </a:r>
            </a:p>
          </p:txBody>
        </p:sp>
        <p:sp>
          <p:nvSpPr>
            <p:cNvPr id="232459" name="Rectangle 82"/>
            <p:cNvSpPr>
              <a:spLocks noChangeArrowheads="1"/>
            </p:cNvSpPr>
            <p:nvPr/>
          </p:nvSpPr>
          <p:spPr bwMode="auto">
            <a:xfrm>
              <a:off x="1172" y="1639"/>
              <a:ext cx="127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Mass spectrometer</a:t>
              </a:r>
            </a:p>
          </p:txBody>
        </p:sp>
        <p:sp>
          <p:nvSpPr>
            <p:cNvPr id="232460" name="Rectangle 83" descr="Diagonal brick"/>
            <p:cNvSpPr>
              <a:spLocks noChangeArrowheads="1"/>
            </p:cNvSpPr>
            <p:nvPr/>
          </p:nvSpPr>
          <p:spPr bwMode="auto">
            <a:xfrm>
              <a:off x="491" y="1925"/>
              <a:ext cx="216" cy="832"/>
            </a:xfrm>
            <a:prstGeom prst="rect">
              <a:avLst/>
            </a:prstGeom>
            <a:pattFill prst="diagBrick">
              <a:fgClr>
                <a:schemeClr val="tx1"/>
              </a:fgClr>
              <a:bgClr>
                <a:schemeClr val="bg1"/>
              </a:bgClr>
            </a:pattFill>
            <a:ln w="12700">
              <a:solidFill>
                <a:schemeClr val="tx1"/>
              </a:solidFill>
              <a:miter lim="800000"/>
              <a:headEnd/>
              <a:tailEnd/>
            </a:ln>
          </p:spPr>
          <p:txBody>
            <a:bodyPr wrap="none" anchor="ct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endParaRPr lang="ru-RU" altLang="ru-RU">
                <a:solidFill>
                  <a:srgbClr val="000000"/>
                </a:solidFill>
                <a:cs typeface="Arial" panose="020B0604020202020204" pitchFamily="34" charset="0"/>
              </a:endParaRPr>
            </a:p>
          </p:txBody>
        </p:sp>
        <p:sp>
          <p:nvSpPr>
            <p:cNvPr id="232461" name="Rectangle 84"/>
            <p:cNvSpPr>
              <a:spLocks noChangeArrowheads="1"/>
            </p:cNvSpPr>
            <p:nvPr/>
          </p:nvSpPr>
          <p:spPr bwMode="auto">
            <a:xfrm>
              <a:off x="259" y="3025"/>
              <a:ext cx="642" cy="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a:defRPr>
                  <a:solidFill>
                    <a:schemeClr val="tx1"/>
                  </a:solidFill>
                  <a:latin typeface="Arial Narrow" panose="020B0606020202030204" pitchFamily="34" charset="0"/>
                </a:defRPr>
              </a:lvl1pPr>
              <a:lvl2pPr marL="742950" indent="-285750">
                <a:defRPr>
                  <a:solidFill>
                    <a:schemeClr val="tx1"/>
                  </a:solidFill>
                  <a:latin typeface="Arial Narrow" panose="020B0606020202030204" pitchFamily="34" charset="0"/>
                </a:defRPr>
              </a:lvl2pPr>
              <a:lvl3pPr marL="1143000" indent="-228600">
                <a:defRPr>
                  <a:solidFill>
                    <a:schemeClr val="tx1"/>
                  </a:solidFill>
                  <a:latin typeface="Arial Narrow" panose="020B0606020202030204" pitchFamily="34" charset="0"/>
                </a:defRPr>
              </a:lvl3pPr>
              <a:lvl4pPr marL="1600200" indent="-228600">
                <a:defRPr>
                  <a:solidFill>
                    <a:schemeClr val="tx1"/>
                  </a:solidFill>
                  <a:latin typeface="Arial Narrow" panose="020B0606020202030204" pitchFamily="34" charset="0"/>
                </a:defRPr>
              </a:lvl4pPr>
              <a:lvl5pPr marL="2057400" indent="-228600">
                <a:defRPr>
                  <a:solidFill>
                    <a:schemeClr val="tx1"/>
                  </a:solidFill>
                  <a:latin typeface="Arial Narrow" panose="020B0606020202030204" pitchFamily="34" charset="0"/>
                </a:defRPr>
              </a:lvl5pPr>
              <a:lvl6pPr marL="2514600" indent="-228600" fontAlgn="base">
                <a:spcBef>
                  <a:spcPct val="0"/>
                </a:spcBef>
                <a:spcAft>
                  <a:spcPct val="0"/>
                </a:spcAft>
                <a:defRPr>
                  <a:solidFill>
                    <a:schemeClr val="tx1"/>
                  </a:solidFill>
                  <a:latin typeface="Arial Narrow" panose="020B0606020202030204" pitchFamily="34" charset="0"/>
                </a:defRPr>
              </a:lvl6pPr>
              <a:lvl7pPr marL="2971800" indent="-228600" fontAlgn="base">
                <a:spcBef>
                  <a:spcPct val="0"/>
                </a:spcBef>
                <a:spcAft>
                  <a:spcPct val="0"/>
                </a:spcAft>
                <a:defRPr>
                  <a:solidFill>
                    <a:schemeClr val="tx1"/>
                  </a:solidFill>
                  <a:latin typeface="Arial Narrow" panose="020B0606020202030204" pitchFamily="34" charset="0"/>
                </a:defRPr>
              </a:lvl7pPr>
              <a:lvl8pPr marL="3429000" indent="-228600" fontAlgn="base">
                <a:spcBef>
                  <a:spcPct val="0"/>
                </a:spcBef>
                <a:spcAft>
                  <a:spcPct val="0"/>
                </a:spcAft>
                <a:defRPr>
                  <a:solidFill>
                    <a:schemeClr val="tx1"/>
                  </a:solidFill>
                  <a:latin typeface="Arial Narrow" panose="020B0606020202030204" pitchFamily="34" charset="0"/>
                </a:defRPr>
              </a:lvl8pPr>
              <a:lvl9pPr marL="3886200" indent="-228600" fontAlgn="base">
                <a:spcBef>
                  <a:spcPct val="0"/>
                </a:spcBef>
                <a:spcAft>
                  <a:spcPct val="0"/>
                </a:spcAft>
                <a:defRPr>
                  <a:solidFill>
                    <a:schemeClr val="tx1"/>
                  </a:solidFill>
                  <a:latin typeface="Arial Narrow" panose="020B0606020202030204" pitchFamily="34" charset="0"/>
                </a:defRPr>
              </a:lvl9pPr>
            </a:lstStyle>
            <a:p>
              <a:pPr eaLnBrk="0" hangingPunct="0"/>
              <a:r>
                <a:rPr lang="en-US" altLang="ru-RU">
                  <a:solidFill>
                    <a:srgbClr val="000000"/>
                  </a:solidFill>
                  <a:latin typeface="Times New Roman" panose="02020603050405020304" pitchFamily="18" charset="0"/>
                  <a:cs typeface="Arial" panose="020B0604020202020204" pitchFamily="34" charset="0"/>
                </a:rPr>
                <a:t>Detector</a:t>
              </a:r>
            </a:p>
          </p:txBody>
        </p:sp>
      </p:grpSp>
      <p:sp>
        <p:nvSpPr>
          <p:cNvPr id="2" name="Прямоугольник 1">
            <a:extLst>
              <a:ext uri="{FF2B5EF4-FFF2-40B4-BE49-F238E27FC236}">
                <a16:creationId xmlns:a16="http://schemas.microsoft.com/office/drawing/2014/main" id="{82BF6BD0-9153-44D2-A242-6EC8F54AC597}"/>
              </a:ext>
            </a:extLst>
          </p:cNvPr>
          <p:cNvSpPr/>
          <p:nvPr/>
        </p:nvSpPr>
        <p:spPr>
          <a:xfrm>
            <a:off x="1121393" y="6059999"/>
            <a:ext cx="6913566" cy="461665"/>
          </a:xfrm>
          <a:prstGeom prst="rect">
            <a:avLst/>
          </a:prstGeom>
        </p:spPr>
        <p:txBody>
          <a:bodyPr wrap="square">
            <a:spAutoFit/>
          </a:bodyPr>
          <a:lstStyle/>
          <a:p>
            <a:r>
              <a:rPr lang="en-US" sz="1200" dirty="0"/>
              <a:t>Fig. 14. “Vacuum system and detector unit” prompt, </a:t>
            </a:r>
            <a:r>
              <a:rPr lang="en-US" sz="1200" dirty="0" err="1"/>
              <a:t>TopVacuum</a:t>
            </a:r>
            <a:r>
              <a:rPr lang="en-US" sz="1200" dirty="0"/>
              <a:t>, TopVacuum.ru, 2020</a:t>
            </a:r>
            <a:endParaRPr lang="ru-RU" sz="1200" dirty="0"/>
          </a:p>
          <a:p>
            <a:r>
              <a:rPr lang="uz-Cyrl-UZ" sz="1200" dirty="0"/>
              <a:t> </a:t>
            </a:r>
            <a:r>
              <a:rPr lang="en-US" sz="1200" dirty="0"/>
              <a:t>https://topvacuum.ru/wp-content/uploads/2021-08-16_08-53-26.jpg</a:t>
            </a:r>
            <a:endParaRPr lang="ru-RU" sz="1200" dirty="0"/>
          </a:p>
        </p:txBody>
      </p:sp>
      <p:sp>
        <p:nvSpPr>
          <p:cNvPr id="86" name="10-конечная звезда 3">
            <a:extLst>
              <a:ext uri="{FF2B5EF4-FFF2-40B4-BE49-F238E27FC236}">
                <a16:creationId xmlns:a16="http://schemas.microsoft.com/office/drawing/2014/main" id="{15C10BFF-560E-41AF-B016-2ABC738456BA}"/>
              </a:ext>
            </a:extLst>
          </p:cNvPr>
          <p:cNvSpPr/>
          <p:nvPr/>
        </p:nvSpPr>
        <p:spPr>
          <a:xfrm>
            <a:off x="8521699"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r>
              <a:rPr lang="uz-Cyrl-UZ" sz="2000" dirty="0">
                <a:solidFill>
                  <a:schemeClr val="tx1"/>
                </a:solidFill>
                <a:latin typeface="Palatino Linotype" panose="02040502050505030304" pitchFamily="18" charset="0"/>
              </a:rPr>
              <a:t>7</a:t>
            </a:r>
            <a:endParaRPr lang="ru-RU" sz="2000" dirty="0">
              <a:solidFill>
                <a:schemeClr val="tx1"/>
              </a:solidFill>
              <a:latin typeface="Palatino Linotype" panose="02040502050505030304" pitchFamily="18" charset="0"/>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E3894DDC-E545-4A61-99B5-24D28202CA75}"/>
              </a:ext>
            </a:extLst>
          </p:cNvPr>
          <p:cNvSpPr>
            <a:spLocks noGrp="1"/>
          </p:cNvSpPr>
          <p:nvPr>
            <p:ph idx="1"/>
          </p:nvPr>
        </p:nvSpPr>
        <p:spPr>
          <a:xfrm>
            <a:off x="179512" y="44624"/>
            <a:ext cx="8892480" cy="6552728"/>
          </a:xfrm>
        </p:spPr>
        <p:txBody>
          <a:bodyPr rtlCol="0">
            <a:noAutofit/>
          </a:bodyPr>
          <a:lstStyle/>
          <a:p>
            <a:pPr marL="0" indent="0" algn="ctr" eaLnBrk="1" fontAlgn="auto" hangingPunct="1">
              <a:spcAft>
                <a:spcPts val="0"/>
              </a:spcAft>
              <a:buNone/>
              <a:defRPr/>
            </a:pPr>
            <a:r>
              <a:rPr lang="en-US" sz="2400" b="1" dirty="0" err="1">
                <a:solidFill>
                  <a:srgbClr val="002060"/>
                </a:solidFill>
                <a:latin typeface="+mj-lt"/>
                <a:cs typeface="Arial" panose="020B0604020202020204" pitchFamily="34" charset="0"/>
              </a:rPr>
              <a:t>Foydalanilgan</a:t>
            </a:r>
            <a:r>
              <a:rPr lang="en-US" sz="2400" b="1" dirty="0">
                <a:solidFill>
                  <a:srgbClr val="002060"/>
                </a:solidFill>
                <a:latin typeface="+mj-lt"/>
                <a:cs typeface="Arial" panose="020B0604020202020204" pitchFamily="34" charset="0"/>
              </a:rPr>
              <a:t> </a:t>
            </a:r>
            <a:r>
              <a:rPr lang="en-US" sz="2400" b="1" dirty="0" err="1">
                <a:solidFill>
                  <a:srgbClr val="002060"/>
                </a:solidFill>
                <a:latin typeface="+mj-lt"/>
                <a:cs typeface="Arial" panose="020B0604020202020204" pitchFamily="34" charset="0"/>
              </a:rPr>
              <a:t>adabiyotlar</a:t>
            </a:r>
            <a:endParaRPr lang="en-US" sz="2400" b="1" dirty="0">
              <a:solidFill>
                <a:srgbClr val="002060"/>
              </a:solidFill>
              <a:latin typeface="+mj-lt"/>
              <a:cs typeface="Arial" panose="020B0604020202020204" pitchFamily="34" charset="0"/>
            </a:endParaRPr>
          </a:p>
          <a:p>
            <a:pPr algn="just" eaLnBrk="1" fontAlgn="auto" hangingPunct="1">
              <a:spcBef>
                <a:spcPts val="0"/>
              </a:spcBef>
              <a:spcAft>
                <a:spcPts val="0"/>
              </a:spcAft>
              <a:buClr>
                <a:srgbClr val="002060"/>
              </a:buClr>
              <a:buFont typeface="+mj-lt"/>
              <a:buAutoNum type="arabicPeriod"/>
              <a:defRPr/>
            </a:pPr>
            <a:r>
              <a:rPr lang="uz-Cyrl-UZ" dirty="0">
                <a:solidFill>
                  <a:srgbClr val="002060"/>
                </a:solidFill>
                <a:latin typeface="+mj-lt"/>
                <a:cs typeface="Arial" panose="020B0604020202020204" pitchFamily="34" charset="0"/>
              </a:rPr>
              <a:t>O’lchash usullari va vositalari, O’quv qo’llanma.</a:t>
            </a:r>
            <a:r>
              <a:rPr lang="en-US" dirty="0">
                <a:solidFill>
                  <a:srgbClr val="002060"/>
                </a:solidFill>
                <a:latin typeface="+mj-lt"/>
                <a:cs typeface="Arial" panose="020B0604020202020204" pitchFamily="34" charset="0"/>
              </a:rPr>
              <a:t> </a:t>
            </a:r>
            <a:r>
              <a:rPr lang="uz-Cyrl-UZ" dirty="0">
                <a:solidFill>
                  <a:srgbClr val="002060"/>
                </a:solidFill>
                <a:latin typeface="+mj-lt"/>
                <a:cs typeface="Arial" panose="020B0604020202020204" pitchFamily="34" charset="0"/>
              </a:rPr>
              <a:t>A.A.Mamajonov, M.O.Sattarov, D.V.Xakimov</a:t>
            </a:r>
            <a:r>
              <a:rPr lang="en-US" dirty="0">
                <a:solidFill>
                  <a:srgbClr val="002060"/>
                </a:solidFill>
                <a:latin typeface="+mj-lt"/>
                <a:cs typeface="Arial" panose="020B0604020202020204" pitchFamily="34" charset="0"/>
              </a:rPr>
              <a:t> /</a:t>
            </a:r>
            <a:r>
              <a:rPr lang="uz-Cyrl-UZ" dirty="0">
                <a:solidFill>
                  <a:srgbClr val="002060"/>
                </a:solidFill>
                <a:latin typeface="+mj-lt"/>
                <a:cs typeface="Arial" panose="020B0604020202020204" pitchFamily="34" charset="0"/>
              </a:rPr>
              <a:t>Toshkent “NIF MSh” -2020 y. 254 b</a:t>
            </a:r>
            <a:endParaRPr lang="en-US" dirty="0">
              <a:solidFill>
                <a:srgbClr val="002060"/>
              </a:solidFill>
              <a:latin typeface="+mj-lt"/>
              <a:cs typeface="Arial" panose="020B0604020202020204" pitchFamily="34" charset="0"/>
            </a:endParaRPr>
          </a:p>
          <a:p>
            <a:pPr algn="just" eaLnBrk="1" fontAlgn="auto" hangingPunct="1">
              <a:spcBef>
                <a:spcPts val="0"/>
              </a:spcBef>
              <a:spcAft>
                <a:spcPts val="0"/>
              </a:spcAft>
              <a:buClr>
                <a:srgbClr val="002060"/>
              </a:buClr>
              <a:buFont typeface="+mj-lt"/>
              <a:buAutoNum type="arabicPeriod"/>
              <a:defRPr/>
            </a:pPr>
            <a:r>
              <a:rPr lang="uz-Cyrl-UZ" dirty="0">
                <a:solidFill>
                  <a:srgbClr val="002060"/>
                </a:solidFill>
                <a:latin typeface="+mj-lt"/>
              </a:rPr>
              <a:t>Mеtrоlоgiya asoslari, O’quv qo’llanma. Ismаtullаеv P.R., Qodirova Sh.A. / T.: Tafakkur, Extremum –Press, 2012. </a:t>
            </a:r>
            <a:endParaRPr lang="en-US"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uz-Cyrl-UZ" dirty="0">
                <a:solidFill>
                  <a:srgbClr val="002060"/>
                </a:solidFill>
                <a:latin typeface="+mj-lt"/>
              </a:rPr>
              <a:t>Электро-радиоизмерение, Учебная пособие</a:t>
            </a:r>
            <a:r>
              <a:rPr lang="ru-RU" dirty="0">
                <a:solidFill>
                  <a:srgbClr val="002060"/>
                </a:solidFill>
                <a:latin typeface="+mj-lt"/>
              </a:rPr>
              <a:t>. </a:t>
            </a:r>
            <a:r>
              <a:rPr lang="uz-Cyrl-UZ" dirty="0">
                <a:solidFill>
                  <a:srgbClr val="002060"/>
                </a:solidFill>
                <a:latin typeface="+mj-lt"/>
              </a:rPr>
              <a:t>Исматуллаев П.Р., Кадырова Ш.А., Газиев Г.А.  – Т:.ТГТУ 2007</a:t>
            </a:r>
            <a:endParaRPr lang="en-US"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uz-Cyrl-UZ" dirty="0">
                <a:solidFill>
                  <a:srgbClr val="002060"/>
                </a:solidFill>
                <a:latin typeface="+mj-lt"/>
              </a:rPr>
              <a:t>O’lchashning fizikaviy asoslari. Darslik. Kalandarov P.I.. / – T:” TIQXMMI” MTU, 202</a:t>
            </a:r>
            <a:r>
              <a:rPr lang="en-US" dirty="0">
                <a:solidFill>
                  <a:srgbClr val="002060"/>
                </a:solidFill>
                <a:latin typeface="+mj-lt"/>
              </a:rPr>
              <a:t>2</a:t>
            </a:r>
            <a:r>
              <a:rPr lang="uz-Cyrl-UZ" dirty="0">
                <a:solidFill>
                  <a:srgbClr val="002060"/>
                </a:solidFill>
                <a:latin typeface="+mj-lt"/>
              </a:rPr>
              <a:t>, 232 b. </a:t>
            </a: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“Thermal conductivity gas analyzer” prompt, DirectIndustry, DirectIndustry.com.ru, 2023</a:t>
            </a:r>
            <a:endParaRPr lang="ru-RU"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“Gas analysis equipment schematic” prompt, </a:t>
            </a:r>
            <a:r>
              <a:rPr lang="en-US" dirty="0" err="1">
                <a:solidFill>
                  <a:srgbClr val="002060"/>
                </a:solidFill>
                <a:latin typeface="+mj-lt"/>
              </a:rPr>
              <a:t>Studfile</a:t>
            </a:r>
            <a:r>
              <a:rPr lang="en-US" dirty="0">
                <a:solidFill>
                  <a:srgbClr val="002060"/>
                </a:solidFill>
                <a:latin typeface="+mj-lt"/>
              </a:rPr>
              <a:t>, Studfile.net, 2023</a:t>
            </a:r>
            <a:endParaRPr lang="ru-RU"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“Thermomagnetic gas analyzer” prompt, Prom.uz, 2022</a:t>
            </a:r>
            <a:endParaRPr lang="ru-RU"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“Absorption-optical gas analyzer” prompt, </a:t>
            </a:r>
            <a:r>
              <a:rPr lang="en-US" dirty="0" err="1">
                <a:solidFill>
                  <a:srgbClr val="002060"/>
                </a:solidFill>
                <a:latin typeface="+mj-lt"/>
              </a:rPr>
              <a:t>Granat</a:t>
            </a:r>
            <a:r>
              <a:rPr lang="en-US" dirty="0">
                <a:solidFill>
                  <a:srgbClr val="002060"/>
                </a:solidFill>
                <a:latin typeface="+mj-lt"/>
              </a:rPr>
              <a:t>-Gas, Granat-Gas.ru, 2021</a:t>
            </a:r>
            <a:endParaRPr lang="ru-RU"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“Optical-acoustic gas analyzer” prompt, Oborud.info, 2021</a:t>
            </a:r>
            <a:endParaRPr lang="ru-RU"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“Gas chromatograph schematic” prompt, Google Images, Google LLC, 2020</a:t>
            </a:r>
            <a:endParaRPr lang="ru-RU"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“Gas chromatograph instrument photo” prompt, </a:t>
            </a:r>
            <a:r>
              <a:rPr lang="en-US" dirty="0" err="1">
                <a:solidFill>
                  <a:srgbClr val="002060"/>
                </a:solidFill>
                <a:latin typeface="+mj-lt"/>
              </a:rPr>
              <a:t>MedicalExpo</a:t>
            </a:r>
            <a:r>
              <a:rPr lang="en-US" dirty="0">
                <a:solidFill>
                  <a:srgbClr val="002060"/>
                </a:solidFill>
                <a:latin typeface="+mj-lt"/>
              </a:rPr>
              <a:t>, MedicalExpo.ru,  2023</a:t>
            </a:r>
            <a:r>
              <a:rPr lang="ru-RU" dirty="0">
                <a:solidFill>
                  <a:srgbClr val="002060"/>
                </a:solidFill>
                <a:latin typeface="+mj-lt"/>
              </a:rPr>
              <a:t> </a:t>
            </a: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“GC column image” prompt, </a:t>
            </a:r>
            <a:r>
              <a:rPr lang="en-US" dirty="0" err="1">
                <a:solidFill>
                  <a:srgbClr val="002060"/>
                </a:solidFill>
                <a:latin typeface="+mj-lt"/>
              </a:rPr>
              <a:t>LabX</a:t>
            </a:r>
            <a:r>
              <a:rPr lang="en-US" dirty="0">
                <a:solidFill>
                  <a:srgbClr val="002060"/>
                </a:solidFill>
                <a:latin typeface="+mj-lt"/>
              </a:rPr>
              <a:t>, LabX.com, 2024</a:t>
            </a:r>
            <a:endParaRPr lang="uz-Cyrl-UZ"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“Capillary GC column for fatty acid analysis” prompt, Made-in-China, Made-in-China.com, 2019</a:t>
            </a:r>
            <a:endParaRPr lang="ru-RU" dirty="0">
              <a:solidFill>
                <a:srgbClr val="002060"/>
              </a:solidFill>
              <a:latin typeface="+mj-lt"/>
            </a:endParaRPr>
          </a:p>
          <a:p>
            <a:pPr algn="just" eaLnBrk="1" fontAlgn="auto" hangingPunct="1">
              <a:spcBef>
                <a:spcPts val="0"/>
              </a:spcBef>
              <a:spcAft>
                <a:spcPts val="0"/>
              </a:spcAft>
              <a:buClr>
                <a:srgbClr val="002060"/>
              </a:buClr>
              <a:buFont typeface="+mj-lt"/>
              <a:buAutoNum type="arabicPeriod"/>
              <a:defRPr/>
            </a:pPr>
            <a:r>
              <a:rPr lang="en-US" dirty="0">
                <a:solidFill>
                  <a:srgbClr val="002060"/>
                </a:solidFill>
                <a:latin typeface="+mj-lt"/>
              </a:rPr>
              <a:t>“HPLC system photo” prompt, Chromatography Today, ChromatographyToday.com,  2020</a:t>
            </a:r>
            <a:endParaRPr lang="ru-RU" dirty="0">
              <a:solidFill>
                <a:srgbClr val="002060"/>
              </a:solidFill>
              <a:latin typeface="+mj-lt"/>
            </a:endParaRPr>
          </a:p>
        </p:txBody>
      </p:sp>
      <p:sp>
        <p:nvSpPr>
          <p:cNvPr id="4" name="10-конечная звезда 3">
            <a:extLst>
              <a:ext uri="{FF2B5EF4-FFF2-40B4-BE49-F238E27FC236}">
                <a16:creationId xmlns:a16="http://schemas.microsoft.com/office/drawing/2014/main" id="{48A89242-73D5-4A3A-B974-BF048D014F0A}"/>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r>
              <a:rPr lang="uz-Cyrl-UZ" sz="2000" dirty="0">
                <a:solidFill>
                  <a:schemeClr val="tx1"/>
                </a:solidFill>
                <a:latin typeface="Palatino Linotype" panose="02040502050505030304" pitchFamily="18" charset="0"/>
              </a:rPr>
              <a:t>8</a:t>
            </a:r>
            <a:endParaRPr lang="ru-RU" sz="2000" dirty="0">
              <a:solidFill>
                <a:schemeClr val="tx1"/>
              </a:solidFill>
              <a:latin typeface="Palatino Linotype" panose="0204050205050503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CB88911-E52C-497C-884E-4FCAA319DDD5}"/>
              </a:ext>
            </a:extLst>
          </p:cNvPr>
          <p:cNvSpPr>
            <a:spLocks noGrp="1"/>
          </p:cNvSpPr>
          <p:nvPr>
            <p:ph idx="1"/>
          </p:nvPr>
        </p:nvSpPr>
        <p:spPr>
          <a:xfrm>
            <a:off x="628650" y="1746977"/>
            <a:ext cx="7886700" cy="2762153"/>
          </a:xfrm>
        </p:spPr>
        <p:txBody>
          <a:bodyPr rtlCol="0">
            <a:normAutofit/>
          </a:bodyPr>
          <a:lstStyle/>
          <a:p>
            <a:pPr marL="0" indent="0" algn="ctr" eaLnBrk="1" fontAlgn="auto" hangingPunct="1">
              <a:spcAft>
                <a:spcPts val="0"/>
              </a:spcAft>
              <a:buFont typeface="Arial" panose="020B0604020202020204" pitchFamily="34" charset="0"/>
              <a:buNone/>
              <a:defRPr/>
            </a:pP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eaLnBrk="1" fontAlgn="auto" hangingPunct="1">
              <a:spcAft>
                <a:spcPts val="0"/>
              </a:spcAft>
              <a:buFont typeface="Arial" panose="020B0604020202020204" pitchFamily="34" charset="0"/>
              <a:buNone/>
              <a:defRPr/>
            </a:pP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0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ru-RU"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r>
              <a:rPr lang="ru-RU"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endParaRPr lang="en-US" sz="80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
        <p:nvSpPr>
          <p:cNvPr id="2" name="Нижний колонтитул 1">
            <a:extLst>
              <a:ext uri="{FF2B5EF4-FFF2-40B4-BE49-F238E27FC236}">
                <a16:creationId xmlns:a16="http://schemas.microsoft.com/office/drawing/2014/main" id="{3A29664F-F69C-4422-9E5F-B4AC597D1365}"/>
              </a:ext>
            </a:extLst>
          </p:cNvPr>
          <p:cNvSpPr>
            <a:spLocks noGrp="1"/>
          </p:cNvSpPr>
          <p:nvPr>
            <p:ph type="ftr" sz="quarter" idx="11"/>
          </p:nvPr>
        </p:nvSpPr>
        <p:spPr>
          <a:xfrm>
            <a:off x="6864399" y="6547999"/>
            <a:ext cx="1620788" cy="365125"/>
          </a:xfrm>
        </p:spPr>
        <p:txBody>
          <a:bodyPr/>
          <a:lstStyle/>
          <a:p>
            <a:pPr>
              <a:defRPr/>
            </a:pPr>
            <a:r>
              <a:rPr lang="en-US" sz="1400" dirty="0">
                <a:solidFill>
                  <a:srgbClr val="002060"/>
                </a:solidFill>
              </a:rPr>
              <a:t>© </a:t>
            </a:r>
            <a:r>
              <a:rPr lang="en-US" sz="1400" dirty="0" err="1">
                <a:solidFill>
                  <a:srgbClr val="002060"/>
                </a:solidFill>
              </a:rPr>
              <a:t>B.Khamdamov</a:t>
            </a:r>
            <a:r>
              <a:rPr lang="en-US" sz="1400" dirty="0">
                <a:solidFill>
                  <a:srgbClr val="002060"/>
                </a:solidFill>
              </a:rPr>
              <a:t> </a:t>
            </a:r>
            <a:endParaRPr lang="ru-RU" sz="1400" dirty="0">
              <a:solidFill>
                <a:srgbClr val="002060"/>
              </a:solidFill>
            </a:endParaRPr>
          </a:p>
        </p:txBody>
      </p:sp>
      <p:sp>
        <p:nvSpPr>
          <p:cNvPr id="4" name="10-конечная звезда 3">
            <a:extLst>
              <a:ext uri="{FF2B5EF4-FFF2-40B4-BE49-F238E27FC236}">
                <a16:creationId xmlns:a16="http://schemas.microsoft.com/office/drawing/2014/main" id="{1C7F50C4-DBFC-4EB9-B32B-D0825B3DD348}"/>
              </a:ext>
            </a:extLst>
          </p:cNvPr>
          <p:cNvSpPr/>
          <p:nvPr/>
        </p:nvSpPr>
        <p:spPr>
          <a:xfrm>
            <a:off x="8485187" y="6244034"/>
            <a:ext cx="658813" cy="641350"/>
          </a:xfrm>
          <a:prstGeom prst="star10">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sz="2000" dirty="0">
                <a:solidFill>
                  <a:schemeClr val="tx1"/>
                </a:solidFill>
                <a:latin typeface="Palatino Linotype" panose="02040502050505030304" pitchFamily="18" charset="0"/>
              </a:rPr>
              <a:t>3</a:t>
            </a:r>
            <a:r>
              <a:rPr lang="uz-Cyrl-UZ" sz="2000" dirty="0">
                <a:solidFill>
                  <a:schemeClr val="tx1"/>
                </a:solidFill>
                <a:latin typeface="Palatino Linotype" panose="02040502050505030304" pitchFamily="18" charset="0"/>
              </a:rPr>
              <a:t>9</a:t>
            </a:r>
            <a:endParaRPr lang="ru-RU" sz="2000" dirty="0">
              <a:solidFill>
                <a:schemeClr val="tx1"/>
              </a:solidFill>
              <a:latin typeface="Palatino Linotype" panose="02040502050505030304" pitchFamily="18" charset="0"/>
            </a:endParaRPr>
          </a:p>
        </p:txBody>
      </p:sp>
    </p:spTree>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19228</TotalTime>
  <Words>3495</Words>
  <Application>Microsoft Office PowerPoint</Application>
  <PresentationFormat>Экран (4:3)</PresentationFormat>
  <Paragraphs>329</Paragraphs>
  <Slides>39</Slides>
  <Notes>4</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39</vt:i4>
      </vt:variant>
    </vt:vector>
  </HeadingPairs>
  <TitlesOfParts>
    <vt:vector size="47" baseType="lpstr">
      <vt:lpstr>Arial</vt:lpstr>
      <vt:lpstr>Arial Narrow</vt:lpstr>
      <vt:lpstr>Calibri</vt:lpstr>
      <vt:lpstr>Palatino Linotype</vt:lpstr>
      <vt:lpstr>Times New Roman</vt:lpstr>
      <vt:lpstr>Wingdings</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Xromatografik tahlil usullari</vt:lpstr>
      <vt:lpstr>Презентация PowerPoint</vt:lpstr>
      <vt:lpstr>Gaz xromotografiyasi</vt:lpstr>
      <vt:lpstr>Презентация PowerPoint</vt:lpstr>
      <vt:lpstr>Презентация PowerPoint</vt:lpstr>
      <vt:lpstr>Презентация PowerPoint</vt:lpstr>
      <vt:lpstr>Suyuqlikli xromotografiya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Mass-spektrometr sxemasi</vt:lpstr>
      <vt:lpstr>Презентация PowerPoint</vt:lpstr>
      <vt:lpstr>Презентация PowerPoint</vt:lpstr>
    </vt:vector>
  </TitlesOfParts>
  <Company>UzDAEWOOauto Co.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Bakhrom Khamdamov</dc:creator>
  <cp:lastModifiedBy>Bakhrom Khamdamov</cp:lastModifiedBy>
  <cp:revision>891</cp:revision>
  <cp:lastPrinted>2017-11-03T05:24:17Z</cp:lastPrinted>
  <dcterms:created xsi:type="dcterms:W3CDTF">2004-09-03T10:58:13Z</dcterms:created>
  <dcterms:modified xsi:type="dcterms:W3CDTF">2025-11-16T02:18:46Z</dcterms:modified>
</cp:coreProperties>
</file>