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slideLayouts/slideLayout117.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Override PartName="/ppt/slideLayouts/slideLayout106.xml" ContentType="application/vnd.openxmlformats-officedocument.presentationml.slideLayout+xml"/>
  <Default Extension="xml" ContentType="application/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2.xml" ContentType="application/vnd.openxmlformats-officedocument.presentationml.slideLayout+xml"/>
  <Override PartName="/ppt/slideLayouts/slideLayout120.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presentation.xml" ContentType="application/vnd.openxmlformats-officedocument.presentationml.presentation.main+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1.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slideLayouts/slideLayout99.xml" ContentType="application/vnd.openxmlformats-officedocument.presentationml.slideLayout+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slideLayouts/slideLayout97.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s/slide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slideLayouts/slideLayout10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slides/slide3.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 id="2147483732" r:id="rId7"/>
    <p:sldMasterId id="2147483744" r:id="rId8"/>
    <p:sldMasterId id="2147483756" r:id="rId9"/>
    <p:sldMasterId id="2147483768" r:id="rId10"/>
    <p:sldMasterId id="2147483780" r:id="rId11"/>
  </p:sldMasterIdLst>
  <p:sldIdLst>
    <p:sldId id="256" r:id="rId12"/>
    <p:sldId id="257" r:id="rId13"/>
    <p:sldId id="258" r:id="rId14"/>
    <p:sldId id="259" r:id="rId15"/>
    <p:sldId id="260" r:id="rId16"/>
    <p:sldId id="261" r:id="rId17"/>
    <p:sldId id="262" r:id="rId18"/>
    <p:sldId id="263" r:id="rId19"/>
    <p:sldId id="265" r:id="rId20"/>
    <p:sldId id="264" r:id="rId21"/>
    <p:sldId id="266"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0.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19B0651-EE4F-4900-A07F-96A6BFA9D0F0}" type="slidenum">
              <a:rPr lang="ru-RU" smtClean="0"/>
              <a:pPr/>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Равнобедренный треугольник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540544" y="776288"/>
            <a:ext cx="8062912" cy="1470025"/>
          </a:xfrm>
        </p:spPr>
        <p:txBody>
          <a:bodyPr anchor="b">
            <a:normAutofit/>
          </a:bodyPr>
          <a:lstStyle>
            <a:lvl1pPr algn="r">
              <a:defRPr sz="4400"/>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1371600" y="6012656"/>
            <a:ext cx="5791200" cy="365125"/>
          </a:xfrm>
        </p:spPr>
        <p:txBody>
          <a:bodyPr tIns="0" bIns="0" anchor="t"/>
          <a:lstStyle>
            <a:lvl1pPr algn="r">
              <a:defRPr sz="1000"/>
            </a:lvl1pPr>
          </a:lstStyle>
          <a:p>
            <a:fld id="{B4C71EC6-210F-42DE-9C53-41977AD35B3D}" type="datetimeFigureOut">
              <a:rPr lang="ru-RU" smtClean="0"/>
              <a:pPr/>
              <a:t>вс 06.10.19</a:t>
            </a:fld>
            <a:endParaRPr lang="ru-RU"/>
          </a:p>
        </p:txBody>
      </p:sp>
      <p:sp>
        <p:nvSpPr>
          <p:cNvPr id="17" name="Нижний колонтитул 16"/>
          <p:cNvSpPr>
            <a:spLocks noGrp="1"/>
          </p:cNvSpPr>
          <p:nvPr>
            <p:ph type="ftr" sz="quarter" idx="11"/>
          </p:nvPr>
        </p:nvSpPr>
        <p:spPr>
          <a:xfrm>
            <a:off x="1371600" y="5650704"/>
            <a:ext cx="5791200" cy="365125"/>
          </a:xfrm>
        </p:spPr>
        <p:txBody>
          <a:bodyPr tIns="0" bIns="0" anchor="b"/>
          <a:lstStyle>
            <a:lvl1pPr algn="r">
              <a:defRPr sz="1100"/>
            </a:lvl1pPr>
          </a:lstStyle>
          <a:p>
            <a:endParaRPr lang="ru-RU"/>
          </a:p>
        </p:txBody>
      </p:sp>
      <p:sp>
        <p:nvSpPr>
          <p:cNvPr id="29" name="Номер слайда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B19B0651-EE4F-4900-A07F-96A6BFA9D0F0}"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kumimoji="0" lang="ru-RU" smtClean="0"/>
              <a:t>Образец заголовка</a:t>
            </a:r>
            <a:endParaRPr kumimoji="0" lang="en-US"/>
          </a:p>
        </p:txBody>
      </p:sp>
      <p:sp>
        <p:nvSpPr>
          <p:cNvPr id="3" name="Объект 2"/>
          <p:cNvSpPr>
            <a:spLocks noGrp="1"/>
          </p:cNvSpPr>
          <p:nvPr>
            <p:ph idx="1"/>
          </p:nvPr>
        </p:nvSpPr>
        <p:spPr>
          <a:xfrm>
            <a:off x="457200" y="1882808"/>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791456" y="6480048"/>
            <a:ext cx="2133600" cy="301752"/>
          </a:xfrm>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a:xfrm>
            <a:off x="457200" y="6480969"/>
            <a:ext cx="4260056" cy="300831"/>
          </a:xfrm>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9" name="Прямоугольный треугольник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Равнобедренный треугольник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Дата 3"/>
          <p:cNvSpPr>
            <a:spLocks noGrp="1"/>
          </p:cNvSpPr>
          <p:nvPr>
            <p:ph type="dt" sz="half" idx="10"/>
          </p:nvPr>
        </p:nvSpPr>
        <p:spPr>
          <a:xfrm>
            <a:off x="6955632" y="6477000"/>
            <a:ext cx="2133600" cy="304800"/>
          </a:xfrm>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a:xfrm>
            <a:off x="2619376" y="6480969"/>
            <a:ext cx="4260056" cy="300831"/>
          </a:xfrm>
        </p:spPr>
        <p:txBody>
          <a:bodyPr/>
          <a:lstStyle/>
          <a:p>
            <a:endParaRPr lang="ru-RU"/>
          </a:p>
        </p:txBody>
      </p:sp>
      <p:sp>
        <p:nvSpPr>
          <p:cNvPr id="6" name="Номер слайда 5"/>
          <p:cNvSpPr>
            <a:spLocks noGrp="1"/>
          </p:cNvSpPr>
          <p:nvPr>
            <p:ph type="sldNum" sz="quarter" idx="12"/>
          </p:nvPr>
        </p:nvSpPr>
        <p:spPr>
          <a:xfrm>
            <a:off x="8451056" y="809624"/>
            <a:ext cx="502920" cy="300831"/>
          </a:xfrm>
        </p:spPr>
        <p:txBody>
          <a:bodyPr/>
          <a:lstStyle/>
          <a:p>
            <a:fld id="{B19B0651-EE4F-4900-A07F-96A6BFA9D0F0}" type="slidenum">
              <a:rPr lang="ru-RU" smtClean="0"/>
              <a:pPr/>
              <a:t>‹#›</a:t>
            </a:fld>
            <a:endParaRPr lang="ru-RU"/>
          </a:p>
        </p:txBody>
      </p:sp>
      <p:cxnSp>
        <p:nvCxnSpPr>
          <p:cNvPr id="11" name="Прямая соединительная линия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kumimoji="0" lang="ru-RU" smtClean="0"/>
              <a:t>Образец заголовка</a:t>
            </a:r>
            <a:endParaRPr kumimoji="0" lang="en-US"/>
          </a:p>
        </p:txBody>
      </p:sp>
      <p:sp>
        <p:nvSpPr>
          <p:cNvPr id="3" name="Объект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4791456" y="6480969"/>
            <a:ext cx="2133600" cy="301752"/>
          </a:xfrm>
        </p:spPr>
        <p:txBody>
          <a:body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a:xfrm>
            <a:off x="457200" y="6480969"/>
            <a:ext cx="4260056" cy="301752"/>
          </a:xfrm>
        </p:spPr>
        <p:txBody>
          <a:bodyPr/>
          <a:lstStyle/>
          <a:p>
            <a:endParaRPr lang="ru-RU"/>
          </a:p>
        </p:txBody>
      </p:sp>
      <p:sp>
        <p:nvSpPr>
          <p:cNvPr id="7" name="Номер слайда 6"/>
          <p:cNvSpPr>
            <a:spLocks noGrp="1"/>
          </p:cNvSpPr>
          <p:nvPr>
            <p:ph type="sldNum" sz="quarter" idx="12"/>
          </p:nvPr>
        </p:nvSpPr>
        <p:spPr>
          <a:xfrm>
            <a:off x="7589520" y="6480969"/>
            <a:ext cx="502920" cy="301752"/>
          </a:xfrm>
        </p:spPr>
        <p:txBody>
          <a:bodyPr/>
          <a:lstStyle/>
          <a:p>
            <a:fld id="{B19B0651-EE4F-4900-A07F-96A6BFA9D0F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a:xfrm>
            <a:off x="4791456" y="6480969"/>
            <a:ext cx="2130552" cy="301752"/>
          </a:xfrm>
        </p:spPr>
        <p:txBody>
          <a:bodyPr/>
          <a:lstStyle/>
          <a:p>
            <a:fld id="{B4C71EC6-210F-42DE-9C53-41977AD35B3D}" type="datetimeFigureOut">
              <a:rPr lang="ru-RU" smtClean="0"/>
              <a:pPr/>
              <a:t>вс 06.10.19</a:t>
            </a:fld>
            <a:endParaRPr lang="ru-RU"/>
          </a:p>
        </p:txBody>
      </p:sp>
      <p:sp>
        <p:nvSpPr>
          <p:cNvPr id="8" name="Нижний колонтитул 7"/>
          <p:cNvSpPr>
            <a:spLocks noGrp="1"/>
          </p:cNvSpPr>
          <p:nvPr>
            <p:ph type="ftr" sz="quarter" idx="11"/>
          </p:nvPr>
        </p:nvSpPr>
        <p:spPr>
          <a:xfrm>
            <a:off x="457200" y="6480969"/>
            <a:ext cx="4261104" cy="301752"/>
          </a:xfrm>
        </p:spPr>
        <p:txBody>
          <a:bodyPr/>
          <a:lstStyle/>
          <a:p>
            <a:endParaRPr lang="ru-RU"/>
          </a:p>
        </p:txBody>
      </p:sp>
      <p:sp>
        <p:nvSpPr>
          <p:cNvPr id="9" name="Номер слайда 8"/>
          <p:cNvSpPr>
            <a:spLocks noGrp="1"/>
          </p:cNvSpPr>
          <p:nvPr>
            <p:ph type="sldNum" sz="quarter" idx="12"/>
          </p:nvPr>
        </p:nvSpPr>
        <p:spPr>
          <a:xfrm>
            <a:off x="7589520" y="6483096"/>
            <a:ext cx="502920" cy="301752"/>
          </a:xfrm>
        </p:spPr>
        <p:txBody>
          <a:bodyPr/>
          <a:lstStyle>
            <a:lvl1pPr algn="ctr">
              <a:defRPr/>
            </a:lvl1p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791456" y="6480969"/>
            <a:ext cx="2133600" cy="301752"/>
          </a:xfrm>
        </p:spPr>
        <p:txBody>
          <a:bodyPr/>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11"/>
          </p:nvPr>
        </p:nvSpPr>
        <p:spPr>
          <a:xfrm>
            <a:off x="457200" y="6481890"/>
            <a:ext cx="4260056" cy="300831"/>
          </a:xfrm>
        </p:spPr>
        <p:txBody>
          <a:bodyPr/>
          <a:lstStyle/>
          <a:p>
            <a:endParaRPr lang="ru-RU"/>
          </a:p>
        </p:txBody>
      </p:sp>
      <p:sp>
        <p:nvSpPr>
          <p:cNvPr id="4" name="Номер слайда 3"/>
          <p:cNvSpPr>
            <a:spLocks noGrp="1"/>
          </p:cNvSpPr>
          <p:nvPr>
            <p:ph type="sldNum" sz="quarter" idx="12"/>
          </p:nvPr>
        </p:nvSpPr>
        <p:spPr>
          <a:xfrm>
            <a:off x="7589520" y="6480969"/>
            <a:ext cx="502920" cy="301752"/>
          </a:xfrm>
        </p:spPr>
        <p:txBody>
          <a:bodyPr/>
          <a:lstStyle/>
          <a:p>
            <a:fld id="{B19B0651-EE4F-4900-A07F-96A6BFA9D0F0}"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278976" y="6556248"/>
            <a:ext cx="2133600" cy="301752"/>
          </a:xfrm>
        </p:spPr>
        <p:txBody>
          <a:bodyPr/>
          <a:lstStyle>
            <a:lvl1pPr>
              <a:defRPr sz="900"/>
            </a:lvl1p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a:xfrm>
            <a:off x="1135856" y="6556248"/>
            <a:ext cx="5143120" cy="301752"/>
          </a:xfrm>
        </p:spPr>
        <p:txBody>
          <a:bodyPr/>
          <a:lstStyle>
            <a:lvl1pPr>
              <a:defRPr sz="900"/>
            </a:lvl1pPr>
          </a:lstStyle>
          <a:p>
            <a:endParaRPr lang="ru-RU"/>
          </a:p>
        </p:txBody>
      </p:sp>
      <p:sp>
        <p:nvSpPr>
          <p:cNvPr id="7" name="Номер слайда 6"/>
          <p:cNvSpPr>
            <a:spLocks noGrp="1"/>
          </p:cNvSpPr>
          <p:nvPr>
            <p:ph type="sldNum" sz="quarter" idx="12"/>
          </p:nvPr>
        </p:nvSpPr>
        <p:spPr>
          <a:xfrm>
            <a:off x="8410576" y="6556248"/>
            <a:ext cx="502920" cy="301752"/>
          </a:xfrm>
        </p:spPr>
        <p:txBody>
          <a:bodyPr/>
          <a:lstStyle>
            <a:lvl1pPr>
              <a:defRPr sz="900"/>
            </a:lvl1p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6108192" y="6556248"/>
            <a:ext cx="2103120" cy="301752"/>
          </a:xfrm>
        </p:spPr>
        <p:txBody>
          <a:bodyPr/>
          <a:lstStyle>
            <a:lvl1pPr>
              <a:defRPr sz="900"/>
            </a:lvl1p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a:xfrm>
            <a:off x="1170432" y="6557169"/>
            <a:ext cx="4948072" cy="301752"/>
          </a:xfrm>
        </p:spPr>
        <p:txBody>
          <a:bodyPr/>
          <a:lstStyle>
            <a:lvl1pPr>
              <a:defRPr sz="900"/>
            </a:lvl1pPr>
          </a:lstStyle>
          <a:p>
            <a:endParaRPr lang="ru-RU"/>
          </a:p>
        </p:txBody>
      </p:sp>
      <p:sp>
        <p:nvSpPr>
          <p:cNvPr id="7" name="Номер слайда 6"/>
          <p:cNvSpPr>
            <a:spLocks noGrp="1"/>
          </p:cNvSpPr>
          <p:nvPr>
            <p:ph type="sldNum" sz="quarter" idx="12"/>
          </p:nvPr>
        </p:nvSpPr>
        <p:spPr>
          <a:xfrm>
            <a:off x="8217192" y="6556248"/>
            <a:ext cx="365760" cy="301752"/>
          </a:xfrm>
        </p:spPr>
        <p:txBody>
          <a:bodyPr/>
          <a:lstStyle>
            <a:lvl1pPr algn="ctr">
              <a:defRPr sz="900"/>
            </a:lvl1p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B19B0651-EE4F-4900-A07F-96A6BFA9D0F0}"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
        <p:nvSpPr>
          <p:cNvPr id="8" name="Объект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B19B0651-EE4F-4900-A07F-96A6BFA9D0F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
        <p:nvSpPr>
          <p:cNvPr id="9" name="Объект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B19B0651-EE4F-4900-A07F-96A6BFA9D0F0}"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B19B0651-EE4F-4900-A07F-96A6BFA9D0F0}"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19B0651-EE4F-4900-A07F-96A6BFA9D0F0}" type="slidenum">
              <a:rPr lang="ru-RU" smtClean="0"/>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B19B0651-EE4F-4900-A07F-96A6BFA9D0F0}"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B19B0651-EE4F-4900-A07F-96A6BFA9D0F0}"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B19B0651-EE4F-4900-A07F-96A6BFA9D0F0}"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B4C71EC6-210F-42DE-9C53-41977AD35B3D}" type="datetimeFigureOut">
              <a:rPr lang="ru-RU" smtClean="0"/>
              <a:pPr/>
              <a:t>вс 06.10.19</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19B0651-EE4F-4900-A07F-96A6BFA9D0F0}"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B4C71EC6-210F-42DE-9C53-41977AD35B3D}" type="datetimeFigureOut">
              <a:rPr lang="ru-RU" smtClean="0"/>
              <a:pPr/>
              <a:t>вс 06.10.19</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19B0651-EE4F-4900-A07F-96A6BFA9D0F0}"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B19B0651-EE4F-4900-A07F-96A6BFA9D0F0}"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B4C71EC6-210F-42DE-9C53-41977AD35B3D}" type="datetimeFigureOut">
              <a:rPr lang="ru-RU" smtClean="0"/>
              <a:pPr/>
              <a:t>вс 06.10.19</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19B0651-EE4F-4900-A07F-96A6BFA9D0F0}"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B4C71EC6-210F-42DE-9C53-41977AD35B3D}" type="datetimeFigureOut">
              <a:rPr lang="ru-RU" smtClean="0"/>
              <a:pPr/>
              <a:t>вс 06.10.19</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19B0651-EE4F-4900-A07F-96A6BFA9D0F0}"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B4C71EC6-210F-42DE-9C53-41977AD35B3D}" type="datetimeFigureOut">
              <a:rPr lang="ru-RU" smtClean="0"/>
              <a:pPr/>
              <a:t>вс 06.10.19</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B19B0651-EE4F-4900-A07F-96A6BFA9D0F0}" type="slidenum">
              <a:rPr lang="ru-RU" smtClean="0"/>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B19B0651-EE4F-4900-A07F-96A6BFA9D0F0}"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Slide Number Placeholder 7"/>
          <p:cNvSpPr>
            <a:spLocks noGrp="1"/>
          </p:cNvSpPr>
          <p:nvPr>
            <p:ph type="sldNum" sz="quarter" idx="11"/>
          </p:nvPr>
        </p:nvSpPr>
        <p:spPr/>
        <p:txBody>
          <a:bodyPr/>
          <a:lstStyle/>
          <a:p>
            <a:fld id="{B19B0651-EE4F-4900-A07F-96A6BFA9D0F0}" type="slidenum">
              <a:rPr lang="ru-RU" smtClean="0"/>
              <a:pPr/>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ru-RU" smtClean="0"/>
              <a:t>Образец заголовка</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9" name="Title 8"/>
          <p:cNvSpPr>
            <a:spLocks noGrp="1"/>
          </p:cNvSpPr>
          <p:nvPr>
            <p:ph type="title"/>
          </p:nvPr>
        </p:nvSpPr>
        <p:spPr>
          <a:xfrm>
            <a:off x="914400" y="1544715"/>
            <a:ext cx="7315200" cy="1154097"/>
          </a:xfrm>
        </p:spPr>
        <p:txBody>
          <a:bodyPr/>
          <a:lstStyle/>
          <a:p>
            <a:r>
              <a:rPr lang="ru-RU" smtClean="0"/>
              <a:t>Образец заголовка</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
        <p:nvSpPr>
          <p:cNvPr id="10" name="Title 9"/>
          <p:cNvSpPr>
            <a:spLocks noGrp="1"/>
          </p:cNvSpPr>
          <p:nvPr>
            <p:ph type="title"/>
          </p:nvPr>
        </p:nvSpPr>
        <p:spPr>
          <a:xfrm>
            <a:off x="914400" y="1544715"/>
            <a:ext cx="7315200" cy="1154097"/>
          </a:xfrm>
        </p:spPr>
        <p:txBody>
          <a:bodyPr/>
          <a:lstStyle/>
          <a:p>
            <a:r>
              <a:rPr lang="ru-RU" smtClean="0"/>
              <a:t>Образец заголовка</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pPr/>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Rectangle 9"/>
          <p:cNvSpPr/>
          <p:nvPr/>
        </p:nvSpPr>
        <p:spPr>
          <a:xfrm>
            <a:off x="0" y="0"/>
            <a:ext cx="9144000" cy="293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0" y="2925286"/>
            <a:ext cx="9144000" cy="158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14600" y="236220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3" name="Subtitle 2"/>
          <p:cNvSpPr>
            <a:spLocks noGrp="1"/>
          </p:cNvSpPr>
          <p:nvPr>
            <p:ph type="subTitle" idx="1"/>
          </p:nvPr>
        </p:nvSpPr>
        <p:spPr>
          <a:xfrm>
            <a:off x="2565400" y="3045460"/>
            <a:ext cx="4013200" cy="428625"/>
          </a:xfrm>
        </p:spPr>
        <p:txBody>
          <a:bodyPr tIns="0" anchor="t">
            <a:noAutofit/>
          </a:bodyPr>
          <a:lstStyle>
            <a:lvl1pPr marL="0" indent="0" algn="ctr">
              <a:buNone/>
              <a:defRPr sz="1600" b="0" i="0" cap="none" spc="0" baseline="0">
                <a:solidFill>
                  <a:schemeClr val="bg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2" name="Title 11"/>
          <p:cNvSpPr>
            <a:spLocks noGrp="1"/>
          </p:cNvSpPr>
          <p:nvPr>
            <p:ph type="title"/>
          </p:nvPr>
        </p:nvSpPr>
        <p:spPr>
          <a:xfrm>
            <a:off x="2565400" y="2397760"/>
            <a:ext cx="4013200" cy="599440"/>
          </a:xfrm>
          <a:noFill/>
          <a:ln>
            <a:noFill/>
          </a:ln>
        </p:spPr>
        <p:txBody>
          <a:bodyPr bIns="0" anchor="b"/>
          <a:lstStyle>
            <a:lvl1pPr>
              <a:defRPr>
                <a:effectLst>
                  <a:glow rad="88900">
                    <a:schemeClr val="tx1">
                      <a:alpha val="60000"/>
                    </a:schemeClr>
                  </a:glow>
                </a:effectLst>
              </a:defRPr>
            </a:lvl1pPr>
          </a:lstStyle>
          <a:p>
            <a:r>
              <a:rPr lang="ru-RU" smtClean="0"/>
              <a:t>Образец заголовка</a:t>
            </a:r>
            <a:endParaRPr lang="en-US" dirty="0"/>
          </a:p>
        </p:txBody>
      </p:sp>
      <p:sp>
        <p:nvSpPr>
          <p:cNvPr id="11" name="Date Placeholder 10"/>
          <p:cNvSpPr>
            <a:spLocks noGrp="1"/>
          </p:cNvSpPr>
          <p:nvPr>
            <p:ph type="dt" sz="half" idx="10"/>
          </p:nvPr>
        </p:nvSpPr>
        <p:spPr bwMode="black"/>
        <p:txBody>
          <a:bodyPr/>
          <a:lstStyle/>
          <a:p>
            <a:fld id="{B4C71EC6-210F-42DE-9C53-41977AD35B3D}" type="datetimeFigureOut">
              <a:rPr lang="ru-RU" smtClean="0"/>
              <a:pPr/>
              <a:t>вс 06.10.19</a:t>
            </a:fld>
            <a:endParaRPr lang="ru-RU"/>
          </a:p>
        </p:txBody>
      </p:sp>
      <p:sp>
        <p:nvSpPr>
          <p:cNvPr id="17" name="Slide Number Placeholder 16"/>
          <p:cNvSpPr>
            <a:spLocks noGrp="1"/>
          </p:cNvSpPr>
          <p:nvPr>
            <p:ph type="sldNum" sz="quarter" idx="11"/>
          </p:nvPr>
        </p:nvSpPr>
        <p:spPr/>
        <p:txBody>
          <a:bodyPr/>
          <a:lstStyle/>
          <a:p>
            <a:fld id="{B19B0651-EE4F-4900-A07F-96A6BFA9D0F0}" type="slidenum">
              <a:rPr lang="ru-RU" smtClean="0"/>
              <a:pPr/>
              <a:t>‹#›</a:t>
            </a:fld>
            <a:endParaRPr lang="ru-RU"/>
          </a:p>
        </p:txBody>
      </p:sp>
      <p:sp>
        <p:nvSpPr>
          <p:cNvPr id="19" name="Footer Placeholder 18"/>
          <p:cNvSpPr>
            <a:spLocks noGrp="1"/>
          </p:cNvSpPr>
          <p:nvPr>
            <p:ph type="ftr" sz="quarter" idx="12"/>
          </p:nvPr>
        </p:nvSpPr>
        <p:spPr/>
        <p:txBody>
          <a:bodyPr/>
          <a:lstStyle/>
          <a:p>
            <a:endParaRPr lang="ru-RU"/>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457200" y="2020824"/>
            <a:ext cx="8229600" cy="40751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9" name="Title 8"/>
          <p:cNvSpPr>
            <a:spLocks noGrp="1"/>
          </p:cNvSpPr>
          <p:nvPr>
            <p:ph type="title"/>
          </p:nvPr>
        </p:nvSpPr>
        <p:spPr/>
        <p:txBody>
          <a:bodyPr/>
          <a:lstStyle/>
          <a:p>
            <a:r>
              <a:rPr lang="ru-RU" smtClean="0"/>
              <a:t>Образец заголовка</a:t>
            </a:r>
            <a:endParaRPr lang="en-US"/>
          </a:p>
        </p:txBody>
      </p:sp>
      <p:sp>
        <p:nvSpPr>
          <p:cNvPr id="11" name="Date Placeholder 10"/>
          <p:cNvSpPr>
            <a:spLocks noGrp="1"/>
          </p:cNvSpPr>
          <p:nvPr>
            <p:ph type="dt" sz="half" idx="14"/>
          </p:nvPr>
        </p:nvSpPr>
        <p:spPr/>
        <p:txBody>
          <a:bodyPr/>
          <a:lstStyle/>
          <a:p>
            <a:fld id="{B4C71EC6-210F-42DE-9C53-41977AD35B3D}" type="datetimeFigureOut">
              <a:rPr lang="ru-RU" smtClean="0"/>
              <a:pPr/>
              <a:t>вс 06.10.19</a:t>
            </a:fld>
            <a:endParaRPr lang="ru-RU"/>
          </a:p>
        </p:txBody>
      </p:sp>
      <p:sp>
        <p:nvSpPr>
          <p:cNvPr id="12" name="Slide Number Placeholder 11"/>
          <p:cNvSpPr>
            <a:spLocks noGrp="1"/>
          </p:cNvSpPr>
          <p:nvPr>
            <p:ph type="sldNum" sz="quarter" idx="15"/>
          </p:nvPr>
        </p:nvSpPr>
        <p:spPr/>
        <p:txBody>
          <a:bodyPr/>
          <a:lstStyle/>
          <a:p>
            <a:fld id="{B19B0651-EE4F-4900-A07F-96A6BFA9D0F0}" type="slidenum">
              <a:rPr lang="ru-RU" smtClean="0"/>
              <a:pPr/>
              <a:t>‹#›</a:t>
            </a:fld>
            <a:endParaRPr lang="ru-RU"/>
          </a:p>
        </p:txBody>
      </p:sp>
      <p:sp>
        <p:nvSpPr>
          <p:cNvPr id="13" name="Footer Placeholder 12"/>
          <p:cNvSpPr>
            <a:spLocks noGrp="1"/>
          </p:cNvSpPr>
          <p:nvPr>
            <p:ph type="ftr" sz="quarter" idx="16"/>
          </p:nvPr>
        </p:nvSpPr>
        <p:spPr/>
        <p:txBody>
          <a:bodyPr/>
          <a:lstStyle/>
          <a:p>
            <a:endParaRPr lang="ru-RU"/>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8" name="Rectangle 7"/>
          <p:cNvSpPr/>
          <p:nvPr/>
        </p:nvSpPr>
        <p:spPr>
          <a:xfrm>
            <a:off x="0" y="3922776"/>
            <a:ext cx="9144000" cy="2935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0" y="3921760"/>
            <a:ext cx="9144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514600" y="336804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9" name="Title Placeholder 1"/>
          <p:cNvSpPr>
            <a:spLocks noGrp="1"/>
          </p:cNvSpPr>
          <p:nvPr>
            <p:ph type="title"/>
          </p:nvPr>
        </p:nvSpPr>
        <p:spPr bwMode="black">
          <a:xfrm>
            <a:off x="2529052" y="3367246"/>
            <a:ext cx="4085897" cy="706821"/>
          </a:xfrm>
          <a:prstGeom prst="rect">
            <a:avLst/>
          </a:prstGeom>
          <a:noFill/>
          <a:ln w="98425" cmpd="thinThick">
            <a:noFill/>
            <a:miter lim="800000"/>
          </a:ln>
        </p:spPr>
        <p:txBody>
          <a:bodyPr vert="horz" lIns="91440" tIns="45720" rIns="91440" bIns="0" rtlCol="0" anchor="b" anchorCtr="0">
            <a:normAutofit/>
          </a:bodyPr>
          <a:lstStyle>
            <a:lvl1pPr>
              <a:defRPr kumimoji="0" lang="en-US" sz="1800" b="1" i="0" u="none" strike="noStrike" kern="1200" cap="all" spc="0" normalizeH="0" baseline="0" noProof="0" dirty="0" smtClean="0">
                <a:ln>
                  <a:noFill/>
                </a:ln>
                <a:solidFill>
                  <a:schemeClr val="bg1"/>
                </a:solidFill>
                <a:effectLst/>
                <a:uLnTx/>
                <a:uFillTx/>
                <a:latin typeface="+mj-lt"/>
                <a:ea typeface="+mj-ea"/>
                <a:cs typeface="Tunga" pitchFamily="2"/>
              </a:defRPr>
            </a:lvl1pPr>
          </a:lstStyle>
          <a:p>
            <a:r>
              <a:rPr lang="ru-RU" smtClean="0"/>
              <a:t>Образец заголовка</a:t>
            </a:r>
            <a:endParaRPr lang="en-US" dirty="0"/>
          </a:p>
        </p:txBody>
      </p:sp>
      <p:sp>
        <p:nvSpPr>
          <p:cNvPr id="10" name="Subtitle 2"/>
          <p:cNvSpPr>
            <a:spLocks noGrp="1"/>
          </p:cNvSpPr>
          <p:nvPr>
            <p:ph type="subTitle" idx="1"/>
          </p:nvPr>
        </p:nvSpPr>
        <p:spPr bwMode="black">
          <a:xfrm>
            <a:off x="2518542" y="4084577"/>
            <a:ext cx="4106917" cy="397094"/>
          </a:xfrm>
        </p:spPr>
        <p:txBody>
          <a:bodyPr tIns="0" anchor="t" anchorCtr="0">
            <a:normAutofit/>
          </a:bodyPr>
          <a:lstStyle>
            <a:lvl1pPr marL="0" indent="0" algn="ctr">
              <a:buNone/>
              <a:defRPr kumimoji="0" lang="en-US" sz="1600" b="0" i="0" u="none" strike="noStrike" kern="1200" cap="none" spc="0" normalizeH="0" baseline="0" noProof="0" dirty="0">
                <a:ln>
                  <a:noFill/>
                </a:ln>
                <a:solidFill>
                  <a:schemeClr val="bg1"/>
                </a:solidFill>
                <a:effectLst/>
                <a:uLnTx/>
                <a:uFillTx/>
                <a:latin typeface="+mn-lt"/>
                <a:ea typeface="+mn-ea"/>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3" name="Date Placeholder 1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4" name="Slide Number Placeholder 13"/>
          <p:cNvSpPr>
            <a:spLocks noGrp="1"/>
          </p:cNvSpPr>
          <p:nvPr>
            <p:ph type="sldNum" sz="quarter" idx="11"/>
          </p:nvPr>
        </p:nvSpPr>
        <p:spPr/>
        <p:txBody>
          <a:bodyPr/>
          <a:lstStyle/>
          <a:p>
            <a:fld id="{B19B0651-EE4F-4900-A07F-96A6BFA9D0F0}" type="slidenum">
              <a:rPr lang="ru-RU" smtClean="0"/>
              <a:pPr/>
              <a:t>‹#›</a:t>
            </a:fld>
            <a:endParaRPr lang="ru-RU"/>
          </a:p>
        </p:txBody>
      </p:sp>
      <p:sp>
        <p:nvSpPr>
          <p:cNvPr id="15" name="Footer Placeholder 14"/>
          <p:cNvSpPr>
            <a:spLocks noGrp="1"/>
          </p:cNvSpPr>
          <p:nvPr>
            <p:ph type="ftr" sz="quarter" idx="12"/>
          </p:nvPr>
        </p:nvSpPr>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Content Placeholder 30"/>
          <p:cNvSpPr>
            <a:spLocks noGrp="1"/>
          </p:cNvSpPr>
          <p:nvPr>
            <p:ph sz="quarter" idx="13"/>
          </p:nvPr>
        </p:nvSpPr>
        <p:spPr>
          <a:xfrm>
            <a:off x="457201" y="2020824"/>
            <a:ext cx="4023360" cy="40050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5" name="Content Placeholder 30"/>
          <p:cNvSpPr>
            <a:spLocks noGrp="1"/>
          </p:cNvSpPr>
          <p:nvPr>
            <p:ph sz="quarter" idx="14"/>
          </p:nvPr>
        </p:nvSpPr>
        <p:spPr>
          <a:xfrm>
            <a:off x="4663440" y="2020824"/>
            <a:ext cx="4023360" cy="40050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9" name="Date Placeholder 8"/>
          <p:cNvSpPr>
            <a:spLocks noGrp="1"/>
          </p:cNvSpPr>
          <p:nvPr>
            <p:ph type="dt" sz="half" idx="15"/>
          </p:nvPr>
        </p:nvSpPr>
        <p:spPr/>
        <p:txBody>
          <a:bodyPr/>
          <a:lstStyle/>
          <a:p>
            <a:fld id="{B4C71EC6-210F-42DE-9C53-41977AD35B3D}" type="datetimeFigureOut">
              <a:rPr lang="ru-RU" smtClean="0"/>
              <a:pPr/>
              <a:t>вс 06.10.19</a:t>
            </a:fld>
            <a:endParaRPr lang="ru-RU"/>
          </a:p>
        </p:txBody>
      </p:sp>
      <p:sp>
        <p:nvSpPr>
          <p:cNvPr id="12" name="Slide Number Placeholder 11"/>
          <p:cNvSpPr>
            <a:spLocks noGrp="1"/>
          </p:cNvSpPr>
          <p:nvPr>
            <p:ph type="sldNum" sz="quarter" idx="16"/>
          </p:nvPr>
        </p:nvSpPr>
        <p:spPr/>
        <p:txBody>
          <a:bodyPr/>
          <a:lstStyle/>
          <a:p>
            <a:fld id="{B19B0651-EE4F-4900-A07F-96A6BFA9D0F0}" type="slidenum">
              <a:rPr lang="ru-RU" smtClean="0"/>
              <a:pPr/>
              <a:t>‹#›</a:t>
            </a:fld>
            <a:endParaRPr lang="ru-RU"/>
          </a:p>
        </p:txBody>
      </p:sp>
      <p:sp>
        <p:nvSpPr>
          <p:cNvPr id="13" name="Footer Placeholder 12"/>
          <p:cNvSpPr>
            <a:spLocks noGrp="1"/>
          </p:cNvSpPr>
          <p:nvPr>
            <p:ph type="ftr" sz="quarter" idx="17"/>
          </p:nvPr>
        </p:nvSpPr>
        <p:spPr/>
        <p:txBody>
          <a:bodyPr/>
          <a:lstStyle/>
          <a:p>
            <a:endParaRPr lang="ru-RU"/>
          </a:p>
        </p:txBody>
      </p:sp>
      <p:sp>
        <p:nvSpPr>
          <p:cNvPr id="16" name="Title 15"/>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3" name="Content Placeholder 30"/>
          <p:cNvSpPr>
            <a:spLocks noGrp="1"/>
          </p:cNvSpPr>
          <p:nvPr>
            <p:ph sz="quarter" idx="13"/>
          </p:nvPr>
        </p:nvSpPr>
        <p:spPr>
          <a:xfrm>
            <a:off x="457201" y="2819400"/>
            <a:ext cx="4023360" cy="320954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4" name="Content Placeholder 30"/>
          <p:cNvSpPr>
            <a:spLocks noGrp="1"/>
          </p:cNvSpPr>
          <p:nvPr>
            <p:ph sz="quarter" idx="14"/>
          </p:nvPr>
        </p:nvSpPr>
        <p:spPr>
          <a:xfrm>
            <a:off x="4663440" y="2816352"/>
            <a:ext cx="4023360" cy="320954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0" name="Text Placeholder 3"/>
          <p:cNvSpPr>
            <a:spLocks noGrp="1"/>
          </p:cNvSpPr>
          <p:nvPr>
            <p:ph type="body" sz="half" idx="2"/>
          </p:nvPr>
        </p:nvSpPr>
        <p:spPr>
          <a:xfrm>
            <a:off x="45720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kern="1200" cap="none" spc="200" baseline="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1" name="Text Placeholder 3"/>
          <p:cNvSpPr>
            <a:spLocks noGrp="1"/>
          </p:cNvSpPr>
          <p:nvPr>
            <p:ph type="body" sz="half" idx="15"/>
          </p:nvPr>
        </p:nvSpPr>
        <p:spPr>
          <a:xfrm>
            <a:off x="466344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i="0" kern="1200" cap="none" spc="200" baseline="0" dirty="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400"/>
              </a:spcBef>
              <a:spcAft>
                <a:spcPts val="0"/>
              </a:spcAft>
              <a:buClr>
                <a:schemeClr val="accent1"/>
              </a:buClr>
              <a:buFontTx/>
              <a:buNone/>
            </a:pPr>
            <a:r>
              <a:rPr lang="ru-RU" smtClean="0"/>
              <a:t>Образец текста</a:t>
            </a:r>
          </a:p>
        </p:txBody>
      </p:sp>
      <p:sp>
        <p:nvSpPr>
          <p:cNvPr id="11" name="Date Placeholder 10"/>
          <p:cNvSpPr>
            <a:spLocks noGrp="1"/>
          </p:cNvSpPr>
          <p:nvPr>
            <p:ph type="dt" sz="half" idx="16"/>
          </p:nvPr>
        </p:nvSpPr>
        <p:spPr/>
        <p:txBody>
          <a:bodyPr/>
          <a:lstStyle/>
          <a:p>
            <a:fld id="{B4C71EC6-210F-42DE-9C53-41977AD35B3D}" type="datetimeFigureOut">
              <a:rPr lang="ru-RU" smtClean="0"/>
              <a:pPr/>
              <a:t>вс 06.10.19</a:t>
            </a:fld>
            <a:endParaRPr lang="ru-RU"/>
          </a:p>
        </p:txBody>
      </p:sp>
      <p:sp>
        <p:nvSpPr>
          <p:cNvPr id="12" name="Slide Number Placeholder 11"/>
          <p:cNvSpPr>
            <a:spLocks noGrp="1"/>
          </p:cNvSpPr>
          <p:nvPr>
            <p:ph type="sldNum" sz="quarter" idx="17"/>
          </p:nvPr>
        </p:nvSpPr>
        <p:spPr/>
        <p:txBody>
          <a:bodyPr/>
          <a:lstStyle/>
          <a:p>
            <a:fld id="{B19B0651-EE4F-4900-A07F-96A6BFA9D0F0}" type="slidenum">
              <a:rPr lang="ru-RU" smtClean="0"/>
              <a:pPr/>
              <a:t>‹#›</a:t>
            </a:fld>
            <a:endParaRPr lang="ru-RU"/>
          </a:p>
        </p:txBody>
      </p:sp>
      <p:sp>
        <p:nvSpPr>
          <p:cNvPr id="13" name="Footer Placeholder 12"/>
          <p:cNvSpPr>
            <a:spLocks noGrp="1"/>
          </p:cNvSpPr>
          <p:nvPr>
            <p:ph type="ftr" sz="quarter" idx="18"/>
          </p:nvPr>
        </p:nvSpPr>
        <p:spPr/>
        <p:txBody>
          <a:bodyPr/>
          <a:lstStyle/>
          <a:p>
            <a:endParaRPr lang="ru-RU"/>
          </a:p>
        </p:txBody>
      </p:sp>
      <p:sp>
        <p:nvSpPr>
          <p:cNvPr id="18" name="Title 1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ru-RU" smtClean="0"/>
              <a:t>Образец заголовка</a:t>
            </a:r>
            <a:endParaRPr lang="en-US"/>
          </a:p>
        </p:txBody>
      </p:sp>
      <p:sp>
        <p:nvSpPr>
          <p:cNvPr id="15" name="Date Placeholder 1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16" name="Slide Number Placeholder 15"/>
          <p:cNvSpPr>
            <a:spLocks noGrp="1"/>
          </p:cNvSpPr>
          <p:nvPr>
            <p:ph type="sldNum" sz="quarter" idx="11"/>
          </p:nvPr>
        </p:nvSpPr>
        <p:spPr/>
        <p:txBody>
          <a:bodyPr/>
          <a:lstStyle/>
          <a:p>
            <a:fld id="{B19B0651-EE4F-4900-A07F-96A6BFA9D0F0}" type="slidenum">
              <a:rPr lang="ru-RU" smtClean="0"/>
              <a:pPr/>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Slide Number Placeholder 7"/>
          <p:cNvSpPr>
            <a:spLocks noGrp="1"/>
          </p:cNvSpPr>
          <p:nvPr>
            <p:ph type="sldNum" sz="quarter" idx="11"/>
          </p:nvPr>
        </p:nvSpPr>
        <p:spPr/>
        <p:txBody>
          <a:bodyPr/>
          <a:lstStyle/>
          <a:p>
            <a:fld id="{B19B0651-EE4F-4900-A07F-96A6BFA9D0F0}" type="slidenum">
              <a:rPr lang="ru-RU" smtClean="0"/>
              <a:pPr/>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4" name="Content Placeholder 30"/>
          <p:cNvSpPr>
            <a:spLocks noGrp="1"/>
          </p:cNvSpPr>
          <p:nvPr>
            <p:ph sz="quarter" idx="14"/>
          </p:nvPr>
        </p:nvSpPr>
        <p:spPr>
          <a:xfrm>
            <a:off x="1485900" y="1914525"/>
            <a:ext cx="6172200" cy="351091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ext Placeholder 3"/>
          <p:cNvSpPr>
            <a:spLocks noGrp="1"/>
          </p:cNvSpPr>
          <p:nvPr>
            <p:ph type="body" sz="half" idx="2"/>
          </p:nvPr>
        </p:nvSpPr>
        <p:spPr>
          <a:xfrm>
            <a:off x="1737360" y="5513832"/>
            <a:ext cx="5669280" cy="548640"/>
          </a:xfrm>
        </p:spPr>
        <p:txBody>
          <a:bodyPr vert="horz" lIns="91440" tIns="0" rIns="91440" bIns="45720" rtlCol="0" anchor="ctr">
            <a:normAutofit/>
          </a:bodyPr>
          <a:lstStyle>
            <a:lvl1pPr marL="0" indent="0" algn="ctr" defTabSz="914400" rtl="0" eaLnBrk="1" latinLnBrk="0" hangingPunct="1">
              <a:lnSpc>
                <a:spcPct val="100000"/>
              </a:lnSpc>
              <a:spcBef>
                <a:spcPts val="0"/>
              </a:spcBef>
              <a:buClr>
                <a:schemeClr val="accent1"/>
              </a:buClr>
              <a:buFont typeface="Arial" pitchFamily="34" charset="0"/>
              <a:buNone/>
              <a:defRPr lang="en-US" sz="1400" b="0" i="0" kern="1200" cap="none" spc="0" baseline="0" smtClean="0">
                <a:solidFill>
                  <a:schemeClr val="tx1"/>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3" name="Title 12"/>
          <p:cNvSpPr>
            <a:spLocks noGrp="1"/>
          </p:cNvSpPr>
          <p:nvPr>
            <p:ph type="title"/>
          </p:nvPr>
        </p:nvSpPr>
        <p:spPr/>
        <p:txBody>
          <a:bodyPr/>
          <a:lstStyle/>
          <a:p>
            <a:r>
              <a:rPr lang="ru-RU" smtClean="0"/>
              <a:t>Образец заголовка</a:t>
            </a:r>
            <a:endParaRPr lang="en-US"/>
          </a:p>
        </p:txBody>
      </p:sp>
      <p:sp>
        <p:nvSpPr>
          <p:cNvPr id="16" name="Date Placeholder 15"/>
          <p:cNvSpPr>
            <a:spLocks noGrp="1"/>
          </p:cNvSpPr>
          <p:nvPr>
            <p:ph type="dt" sz="half" idx="15"/>
          </p:nvPr>
        </p:nvSpPr>
        <p:spPr/>
        <p:txBody>
          <a:bodyPr/>
          <a:lstStyle/>
          <a:p>
            <a:fld id="{B4C71EC6-210F-42DE-9C53-41977AD35B3D}" type="datetimeFigureOut">
              <a:rPr lang="ru-RU" smtClean="0"/>
              <a:pPr/>
              <a:t>вс 06.10.19</a:t>
            </a:fld>
            <a:endParaRPr lang="ru-RU"/>
          </a:p>
        </p:txBody>
      </p:sp>
      <p:sp>
        <p:nvSpPr>
          <p:cNvPr id="19" name="Slide Number Placeholder 18"/>
          <p:cNvSpPr>
            <a:spLocks noGrp="1"/>
          </p:cNvSpPr>
          <p:nvPr>
            <p:ph type="sldNum" sz="quarter" idx="16"/>
          </p:nvPr>
        </p:nvSpPr>
        <p:spPr/>
        <p:txBody>
          <a:bodyPr/>
          <a:lstStyle/>
          <a:p>
            <a:fld id="{B19B0651-EE4F-4900-A07F-96A6BFA9D0F0}" type="slidenum">
              <a:rPr lang="ru-RU" smtClean="0"/>
              <a:pPr/>
              <a:t>‹#›</a:t>
            </a:fld>
            <a:endParaRPr lang="ru-RU"/>
          </a:p>
        </p:txBody>
      </p:sp>
      <p:sp>
        <p:nvSpPr>
          <p:cNvPr id="23" name="Footer Placeholder 22"/>
          <p:cNvSpPr>
            <a:spLocks noGrp="1"/>
          </p:cNvSpPr>
          <p:nvPr>
            <p:ph type="ftr" sz="quarter" idx="17"/>
          </p:nvPr>
        </p:nvSpPr>
        <p:spPr/>
        <p:txBody>
          <a:bodyPr/>
          <a:lstStyle/>
          <a:p>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1852209" y="2026918"/>
            <a:ext cx="5439582" cy="3263750"/>
          </a:xfrm>
          <a:solidFill>
            <a:schemeClr val="tx1"/>
          </a:solidFill>
          <a:ln w="69850" cmpd="dbl">
            <a:solidFill>
              <a:schemeClr val="tx1"/>
            </a:solid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0" kern="1200" cap="none" spc="0" baseline="0" dirty="0">
                <a:solidFill>
                  <a:schemeClr val="bg1"/>
                </a:solidFill>
                <a:latin typeface="+mj-lt"/>
                <a:ea typeface="+mj-ea"/>
                <a:cs typeface="Tunga" pitchFamily="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5" name="Text Placeholder 24"/>
          <p:cNvSpPr>
            <a:spLocks noGrp="1"/>
          </p:cNvSpPr>
          <p:nvPr>
            <p:ph type="body" sz="quarter" idx="13"/>
          </p:nvPr>
        </p:nvSpPr>
        <p:spPr>
          <a:xfrm>
            <a:off x="1737360" y="5516880"/>
            <a:ext cx="5669280" cy="548640"/>
          </a:xfrm>
        </p:spPr>
        <p:txBody>
          <a:bodyPr vert="horz" lIns="91440" tIns="0" rIns="91440" bIns="0" rtlCol="0" anchor="ctr" anchorCtr="0">
            <a:normAutofit/>
          </a:bodyPr>
          <a:lstStyle>
            <a:lvl1pPr marL="0" indent="0">
              <a:spcBef>
                <a:spcPts val="0"/>
              </a:spcBef>
              <a:buNone/>
              <a:defRPr lang="en-US" sz="1400" b="0" i="0" kern="1200" cap="none" spc="30" baseline="0" smtClean="0">
                <a:solidFill>
                  <a:schemeClr val="tx2"/>
                </a:solidFill>
                <a:latin typeface="+mn-lt"/>
                <a:ea typeface="+mn-ea"/>
                <a:cs typeface="Tahoma" pitchFamily="34" charset="0"/>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marL="0" lvl="0" indent="0" algn="ctr" defTabSz="914400" rtl="0" eaLnBrk="1" latinLnBrk="0" hangingPunct="1">
              <a:spcBef>
                <a:spcPts val="600"/>
              </a:spcBef>
              <a:spcAft>
                <a:spcPts val="0"/>
              </a:spcAft>
              <a:buClr>
                <a:schemeClr val="accent1"/>
              </a:buClr>
              <a:buFont typeface="Arial" pitchFamily="34" charset="0"/>
              <a:buNone/>
            </a:pPr>
            <a:r>
              <a:rPr lang="ru-RU" smtClean="0"/>
              <a:t>Образец текста</a:t>
            </a:r>
          </a:p>
        </p:txBody>
      </p:sp>
      <p:sp>
        <p:nvSpPr>
          <p:cNvPr id="12" name="Title 11"/>
          <p:cNvSpPr>
            <a:spLocks noGrp="1"/>
          </p:cNvSpPr>
          <p:nvPr>
            <p:ph type="title"/>
          </p:nvPr>
        </p:nvSpPr>
        <p:spPr>
          <a:xfrm>
            <a:off x="2514600" y="975360"/>
            <a:ext cx="4114800" cy="701040"/>
          </a:xfrm>
        </p:spPr>
        <p:txBody>
          <a:bodyPr/>
          <a:lstStyle/>
          <a:p>
            <a:r>
              <a:rPr lang="ru-RU" smtClean="0"/>
              <a:t>Образец заголовка</a:t>
            </a:r>
            <a:endParaRPr lang="en-US"/>
          </a:p>
        </p:txBody>
      </p:sp>
      <p:sp>
        <p:nvSpPr>
          <p:cNvPr id="13" name="Date Placeholder 12"/>
          <p:cNvSpPr>
            <a:spLocks noGrp="1"/>
          </p:cNvSpPr>
          <p:nvPr>
            <p:ph type="dt" sz="half" idx="14"/>
          </p:nvPr>
        </p:nvSpPr>
        <p:spPr>
          <a:xfrm>
            <a:off x="2981325" y="273180"/>
            <a:ext cx="3181350" cy="292100"/>
          </a:xfrm>
        </p:spPr>
        <p:txBody>
          <a:bodyPr/>
          <a:lstStyle/>
          <a:p>
            <a:fld id="{B4C71EC6-210F-42DE-9C53-41977AD35B3D}" type="datetimeFigureOut">
              <a:rPr lang="ru-RU" smtClean="0"/>
              <a:pPr/>
              <a:t>вс 06.10.19</a:t>
            </a:fld>
            <a:endParaRPr lang="ru-RU"/>
          </a:p>
        </p:txBody>
      </p:sp>
      <p:sp>
        <p:nvSpPr>
          <p:cNvPr id="14" name="Slide Number Placeholder 13"/>
          <p:cNvSpPr>
            <a:spLocks noGrp="1"/>
          </p:cNvSpPr>
          <p:nvPr>
            <p:ph type="sldNum" sz="quarter" idx="15"/>
          </p:nvPr>
        </p:nvSpPr>
        <p:spPr>
          <a:xfrm>
            <a:off x="4038600" y="6172200"/>
            <a:ext cx="1066800" cy="304800"/>
          </a:xfrm>
        </p:spPr>
        <p:txBody>
          <a:bodyPr/>
          <a:lstStyle/>
          <a:p>
            <a:fld id="{B19B0651-EE4F-4900-A07F-96A6BFA9D0F0}" type="slidenum">
              <a:rPr lang="ru-RU" smtClean="0"/>
              <a:pPr/>
              <a:t>‹#›</a:t>
            </a:fld>
            <a:endParaRPr lang="ru-RU"/>
          </a:p>
        </p:txBody>
      </p:sp>
      <p:sp>
        <p:nvSpPr>
          <p:cNvPr id="15" name="Footer Placeholder 14"/>
          <p:cNvSpPr>
            <a:spLocks noGrp="1"/>
          </p:cNvSpPr>
          <p:nvPr>
            <p:ph type="ftr" sz="quarter" idx="16"/>
          </p:nvPr>
        </p:nvSpPr>
        <p:spPr>
          <a:xfrm>
            <a:off x="1447800" y="6486525"/>
            <a:ext cx="6248400" cy="292100"/>
          </a:xfrm>
        </p:spPr>
        <p:txBody>
          <a:bodyPr/>
          <a:lstStyle/>
          <a:p>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cxnSp>
        <p:nvCxnSpPr>
          <p:cNvPr id="9" name="Straight Connector 8"/>
          <p:cNvCxnSpPr/>
          <p:nvPr/>
        </p:nvCxnSpPr>
        <p:spPr>
          <a:xfrm rot="5400000">
            <a:off x="4267200" y="3429000"/>
            <a:ext cx="6858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bwMode="hidden">
          <a:xfrm>
            <a:off x="0" y="1"/>
            <a:ext cx="7696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Vertical Text Placeholder 2"/>
          <p:cNvSpPr>
            <a:spLocks noGrp="1"/>
          </p:cNvSpPr>
          <p:nvPr>
            <p:ph type="body" orient="vert" idx="1"/>
          </p:nvPr>
        </p:nvSpPr>
        <p:spPr>
          <a:xfrm>
            <a:off x="457200" y="914401"/>
            <a:ext cx="6629400" cy="5029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 name="Vertical Title 1"/>
          <p:cNvSpPr>
            <a:spLocks noGrp="1"/>
          </p:cNvSpPr>
          <p:nvPr>
            <p:ph type="title" orient="vert"/>
          </p:nvPr>
        </p:nvSpPr>
        <p:spPr>
          <a:xfrm>
            <a:off x="7239000" y="914401"/>
            <a:ext cx="926980" cy="5029200"/>
          </a:xfrm>
        </p:spPr>
        <p:txBody>
          <a:bodyPr vert="eaVert"/>
          <a:lstStyle/>
          <a:p>
            <a:r>
              <a:rPr lang="ru-RU" smtClean="0"/>
              <a:t>Образец заголовка</a:t>
            </a:r>
            <a:endParaRPr lang="en-US"/>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ru-RU" smtClean="0"/>
              <a:t>Образец заголовка</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B19B0651-EE4F-4900-A07F-96A6BFA9D0F0}" type="slidenum">
              <a:rPr lang="ru-RU" smtClean="0"/>
              <a:pPr/>
              <a:t>‹#›</a:t>
            </a:fld>
            <a:endParaRPr lang="ru-RU"/>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ru-RU" smtClean="0"/>
              <a:t>Вставка рисунка</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B4C71EC6-210F-42DE-9C53-41977AD35B3D}" type="datetimeFigureOut">
              <a:rPr lang="ru-RU" smtClean="0"/>
              <a:pPr/>
              <a:t>вс 06.10.19</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B19B0651-EE4F-4900-A07F-96A6BFA9D0F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B4C71EC6-210F-42DE-9C53-41977AD35B3D}" type="datetimeFigureOut">
              <a:rPr lang="ru-RU" smtClean="0"/>
              <a:pPr/>
              <a:t>вс 06.10.19</a:t>
            </a:fld>
            <a:endParaRPr lang="ru-RU"/>
          </a:p>
        </p:txBody>
      </p:sp>
      <p:sp>
        <p:nvSpPr>
          <p:cNvPr id="9" name="Номер слайда 8"/>
          <p:cNvSpPr>
            <a:spLocks noGrp="1"/>
          </p:cNvSpPr>
          <p:nvPr>
            <p:ph type="sldNum" sz="quarter" idx="15"/>
          </p:nvPr>
        </p:nvSpPr>
        <p:spPr/>
        <p:txBody>
          <a:bodyPr rtlCol="0"/>
          <a:lstStyle/>
          <a:p>
            <a:fld id="{B19B0651-EE4F-4900-A07F-96A6BFA9D0F0}"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B4C71EC6-210F-42DE-9C53-41977AD35B3D}" type="datetimeFigureOut">
              <a:rPr lang="ru-RU" smtClean="0"/>
              <a:pPr/>
              <a:t>вс 06.10.19</a:t>
            </a:fld>
            <a:endParaRPr lang="ru-RU"/>
          </a:p>
        </p:txBody>
      </p:sp>
      <p:sp>
        <p:nvSpPr>
          <p:cNvPr id="7" name="Номер слайда 6"/>
          <p:cNvSpPr>
            <a:spLocks noGrp="1"/>
          </p:cNvSpPr>
          <p:nvPr>
            <p:ph type="sldNum" sz="quarter" idx="11"/>
          </p:nvPr>
        </p:nvSpPr>
        <p:spPr/>
        <p:txBody>
          <a:bodyPr rtlCol="0"/>
          <a:lstStyle/>
          <a:p>
            <a:fld id="{B19B0651-EE4F-4900-A07F-96A6BFA9D0F0}"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B4C71EC6-210F-42DE-9C53-41977AD35B3D}" type="datetimeFigureOut">
              <a:rPr lang="ru-RU" smtClean="0"/>
              <a:pPr/>
              <a:t>вс 06.10.19</a:t>
            </a:fld>
            <a:endParaRPr lang="ru-RU"/>
          </a:p>
        </p:txBody>
      </p:sp>
      <p:sp>
        <p:nvSpPr>
          <p:cNvPr id="22" name="Номер слайда 21"/>
          <p:cNvSpPr>
            <a:spLocks noGrp="1"/>
          </p:cNvSpPr>
          <p:nvPr>
            <p:ph type="sldNum" sz="quarter" idx="15"/>
          </p:nvPr>
        </p:nvSpPr>
        <p:spPr/>
        <p:txBody>
          <a:bodyPr rtlCol="0"/>
          <a:lstStyle/>
          <a:p>
            <a:fld id="{B19B0651-EE4F-4900-A07F-96A6BFA9D0F0}"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B4C71EC6-210F-42DE-9C53-41977AD35B3D}" type="datetimeFigureOut">
              <a:rPr lang="ru-RU" smtClean="0"/>
              <a:pPr/>
              <a:t>вс 06.10.19</a:t>
            </a:fld>
            <a:endParaRPr lang="ru-RU"/>
          </a:p>
        </p:txBody>
      </p:sp>
      <p:sp>
        <p:nvSpPr>
          <p:cNvPr id="18" name="Номер слайда 17"/>
          <p:cNvSpPr>
            <a:spLocks noGrp="1"/>
          </p:cNvSpPr>
          <p:nvPr>
            <p:ph type="sldNum" sz="quarter" idx="11"/>
          </p:nvPr>
        </p:nvSpPr>
        <p:spPr/>
        <p:txBody>
          <a:bodyPr rtlCol="0"/>
          <a:lstStyle/>
          <a:p>
            <a:fld id="{B19B0651-EE4F-4900-A07F-96A6BFA9D0F0}"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вс 06.10.19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9.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pPr/>
              <a:t>вс 06.10.19</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Прямая соединительная линия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7494"/>
            <a:ext cx="8229600" cy="1399032"/>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ru-RU"/>
          </a:p>
        </p:txBody>
      </p:sp>
      <p:sp>
        <p:nvSpPr>
          <p:cNvPr id="23" name="Номер слайда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B19B0651-EE4F-4900-A07F-96A6BFA9D0F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B4C71EC6-210F-42DE-9C53-41977AD35B3D}" type="datetimeFigureOut">
              <a:rPr lang="ru-RU" smtClean="0"/>
              <a:pPr/>
              <a:t>вс 06.10.19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19B0651-EE4F-4900-A07F-96A6BFA9D0F0}"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B4C71EC6-210F-42DE-9C53-41977AD35B3D}" type="datetimeFigureOut">
              <a:rPr lang="ru-RU" smtClean="0"/>
              <a:pPr/>
              <a:t>вс 06.10.19</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19B0651-EE4F-4900-A07F-96A6BFA9D0F0}"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4C71EC6-210F-42DE-9C53-41977AD35B3D}" type="datetimeFigureOut">
              <a:rPr lang="ru-RU" smtClean="0"/>
              <a:pPr/>
              <a:t>вс 06.10.19</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B4C71EC6-210F-42DE-9C53-41977AD35B3D}" type="datetimeFigureOut">
              <a:rPr lang="ru-RU" smtClean="0"/>
              <a:pPr/>
              <a:t>вс 06.10.19</a:t>
            </a:fld>
            <a:endParaRPr lang="ru-RU"/>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B19B0651-EE4F-4900-A07F-96A6BFA9D0F0}" type="slidenum">
              <a:rPr lang="ru-RU" smtClean="0"/>
              <a:pPr/>
              <a:t>‹#›</a:t>
            </a:fld>
            <a:endParaRPr lang="ru-RU"/>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ru-RU"/>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pPr/>
              <a:t>вс 06.10.19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pPr/>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8" name="Rectangle 7"/>
          <p:cNvSpPr/>
          <p:nvPr/>
        </p:nvSpPr>
        <p:spPr bwMode="hidden">
          <a:xfrm>
            <a:off x="0" y="1335973"/>
            <a:ext cx="9144000" cy="5522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2019301"/>
            <a:ext cx="8229600" cy="41173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2981325" y="273180"/>
            <a:ext cx="3181350" cy="292100"/>
          </a:xfrm>
          <a:prstGeom prst="rect">
            <a:avLst/>
          </a:prstGeom>
        </p:spPr>
        <p:txBody>
          <a:bodyPr vert="horz" lIns="91440" tIns="45720" rIns="91440" bIns="45720" rtlCol="0" anchor="ctr">
            <a:noAutofit/>
          </a:bodyPr>
          <a:lstStyle>
            <a:lvl1pPr algn="ctr">
              <a:defRPr sz="1200" b="0" cap="all" spc="300" baseline="0">
                <a:solidFill>
                  <a:schemeClr val="tx1"/>
                </a:solidFill>
              </a:defRPr>
            </a:lvl1pPr>
          </a:lstStyle>
          <a:p>
            <a:fld id="{B4C71EC6-210F-42DE-9C53-41977AD35B3D}" type="datetimeFigureOut">
              <a:rPr lang="ru-RU" smtClean="0"/>
              <a:pPr/>
              <a:t>вс 06.10.19</a:t>
            </a:fld>
            <a:endParaRPr lang="ru-RU"/>
          </a:p>
        </p:txBody>
      </p:sp>
      <p:sp>
        <p:nvSpPr>
          <p:cNvPr id="5" name="Footer Placeholder 4"/>
          <p:cNvSpPr>
            <a:spLocks noGrp="1"/>
          </p:cNvSpPr>
          <p:nvPr>
            <p:ph type="ftr" sz="quarter" idx="3"/>
          </p:nvPr>
        </p:nvSpPr>
        <p:spPr>
          <a:xfrm>
            <a:off x="1447800" y="6486525"/>
            <a:ext cx="6248400" cy="292100"/>
          </a:xfrm>
          <a:prstGeom prst="rect">
            <a:avLst/>
          </a:prstGeom>
        </p:spPr>
        <p:txBody>
          <a:bodyPr vert="horz" lIns="91440" tIns="45720" rIns="91440" bIns="45720" rtlCol="0" anchor="ctr">
            <a:normAutofit/>
          </a:bodyPr>
          <a:lstStyle>
            <a:lvl1pPr algn="ctr">
              <a:defRPr sz="1100" b="0" cap="all" spc="300" baseline="0">
                <a:solidFill>
                  <a:schemeClr val="tx1"/>
                </a:solidFill>
              </a:defRPr>
            </a:lvl1pPr>
          </a:lstStyle>
          <a:p>
            <a:endParaRPr lang="ru-RU"/>
          </a:p>
        </p:txBody>
      </p:sp>
      <p:sp>
        <p:nvSpPr>
          <p:cNvPr id="6" name="Slide Number Placeholder 5"/>
          <p:cNvSpPr>
            <a:spLocks noGrp="1"/>
          </p:cNvSpPr>
          <p:nvPr>
            <p:ph type="sldNum" sz="quarter" idx="4"/>
          </p:nvPr>
        </p:nvSpPr>
        <p:spPr>
          <a:xfrm>
            <a:off x="4038600" y="6172200"/>
            <a:ext cx="1066800" cy="304800"/>
          </a:xfrm>
          <a:prstGeom prst="rect">
            <a:avLst/>
          </a:prstGeom>
          <a:ln>
            <a:noFill/>
          </a:ln>
        </p:spPr>
        <p:txBody>
          <a:bodyPr vert="horz" lIns="0" tIns="0" rIns="0" bIns="0" rtlCol="0" anchor="ctr">
            <a:normAutofit/>
          </a:bodyPr>
          <a:lstStyle>
            <a:lvl1pPr algn="ctr">
              <a:defRPr sz="1200" b="1">
                <a:solidFill>
                  <a:schemeClr val="tx1"/>
                </a:solidFill>
              </a:defRPr>
            </a:lvl1pPr>
          </a:lstStyle>
          <a:p>
            <a:fld id="{B19B0651-EE4F-4900-A07F-96A6BFA9D0F0}" type="slidenum">
              <a:rPr lang="ru-RU" smtClean="0"/>
              <a:pPr/>
              <a:t>‹#›</a:t>
            </a:fld>
            <a:endParaRPr lang="ru-RU"/>
          </a:p>
        </p:txBody>
      </p:sp>
      <p:cxnSp>
        <p:nvCxnSpPr>
          <p:cNvPr id="10" name="Straight Connector 9"/>
          <p:cNvCxnSpPr/>
          <p:nvPr/>
        </p:nvCxnSpPr>
        <p:spPr>
          <a:xfrm>
            <a:off x="0" y="1331436"/>
            <a:ext cx="9144000" cy="1588"/>
          </a:xfrm>
          <a:prstGeom prst="line">
            <a:avLst/>
          </a:prstGeom>
          <a:ln w="12700">
            <a:solidFill>
              <a:schemeClr val="tx2">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2514600" y="97536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r>
              <a:rPr lang="ru-RU" smtClean="0"/>
              <a:t>Образец заголовка</a:t>
            </a:r>
            <a:endParaRPr lang="en-US" dirty="0"/>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B4C71EC6-210F-42DE-9C53-41977AD35B3D}" type="datetimeFigureOut">
              <a:rPr lang="ru-RU" smtClean="0"/>
              <a:pPr/>
              <a:t>вс 06.10.19</a:t>
            </a:fld>
            <a:endParaRPr lang="ru-RU"/>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ru-RU"/>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4C71EC6-210F-42DE-9C53-41977AD35B3D}" type="datetimeFigureOut">
              <a:rPr lang="ru-RU" smtClean="0"/>
              <a:pPr/>
              <a:t>вс 06.10.19</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lstStyle/>
          <a:p>
            <a:pPr indent="457200">
              <a:tabLst>
                <a:tab pos="923925" algn="l"/>
              </a:tabLst>
            </a:pPr>
            <a:r>
              <a:rPr lang="ru-RU" sz="3600" b="1" dirty="0" err="1">
                <a:solidFill>
                  <a:schemeClr val="tx1"/>
                </a:solidFill>
                <a:latin typeface="Times New Roman"/>
                <a:ea typeface="Times New Roman"/>
              </a:rPr>
              <a:t>Маъруза</a:t>
            </a:r>
            <a:r>
              <a:rPr lang="ru-RU" sz="3600" b="1" dirty="0">
                <a:solidFill>
                  <a:schemeClr val="tx1"/>
                </a:solidFill>
                <a:latin typeface="Times New Roman"/>
                <a:ea typeface="Times New Roman"/>
              </a:rPr>
              <a:t> №3</a:t>
            </a:r>
            <a:endParaRPr lang="ru-RU" sz="3600" dirty="0">
              <a:solidFill>
                <a:schemeClr val="tx1"/>
              </a:solidFill>
              <a:latin typeface="Times New Roman"/>
              <a:ea typeface="Times New Roman"/>
            </a:endParaRPr>
          </a:p>
          <a:p>
            <a:pPr indent="457200">
              <a:tabLst>
                <a:tab pos="923925" algn="l"/>
              </a:tabLst>
            </a:pPr>
            <a:r>
              <a:rPr lang="ru-RU" sz="3600" b="1" dirty="0">
                <a:solidFill>
                  <a:schemeClr val="tx1"/>
                </a:solidFill>
                <a:latin typeface="Times New Roman"/>
                <a:ea typeface="Times New Roman"/>
              </a:rPr>
              <a:t>М</a:t>
            </a:r>
            <a:r>
              <a:rPr lang="uz-Latn-UZ" sz="3600" b="1" dirty="0">
                <a:solidFill>
                  <a:schemeClr val="tx1"/>
                </a:solidFill>
                <a:latin typeface="Times New Roman"/>
                <a:ea typeface="Times New Roman"/>
              </a:rPr>
              <a:t>авзу: </a:t>
            </a:r>
            <a:r>
              <a:rPr lang="ru-RU" sz="3600" b="1" dirty="0">
                <a:solidFill>
                  <a:schemeClr val="tx1"/>
                </a:solidFill>
                <a:latin typeface="Times New Roman"/>
                <a:ea typeface="Times New Roman"/>
              </a:rPr>
              <a:t>Металл </a:t>
            </a:r>
            <a:r>
              <a:rPr lang="ru-RU" sz="3600" b="1" dirty="0" err="1">
                <a:solidFill>
                  <a:schemeClr val="tx1"/>
                </a:solidFill>
                <a:latin typeface="Times New Roman"/>
                <a:ea typeface="Times New Roman"/>
              </a:rPr>
              <a:t>оқувчанлиги</a:t>
            </a:r>
            <a:r>
              <a:rPr lang="ru-RU" sz="3600" b="1" dirty="0">
                <a:solidFill>
                  <a:schemeClr val="tx1"/>
                </a:solidFill>
                <a:latin typeface="Times New Roman"/>
                <a:ea typeface="Times New Roman"/>
              </a:rPr>
              <a:t> </a:t>
            </a:r>
            <a:endParaRPr lang="ru-RU" sz="3600" dirty="0">
              <a:solidFill>
                <a:schemeClr val="tx1"/>
              </a:solidFill>
              <a:latin typeface="Times New Roman"/>
              <a:ea typeface="Times New Roman"/>
            </a:endParaRPr>
          </a:p>
          <a:p>
            <a:pPr indent="342900">
              <a:spcAft>
                <a:spcPts val="0"/>
              </a:spcAft>
            </a:pPr>
            <a:r>
              <a:rPr lang="uz-Latn-UZ" sz="3600" b="1" dirty="0">
                <a:solidFill>
                  <a:schemeClr val="tx1"/>
                </a:solidFill>
                <a:latin typeface="Times New Roman"/>
                <a:ea typeface="Times New Roman"/>
              </a:rPr>
              <a:t>Ўқув  модул бирликлари:</a:t>
            </a:r>
            <a:endParaRPr lang="ru-RU" sz="3600" dirty="0">
              <a:solidFill>
                <a:schemeClr val="tx1"/>
              </a:solidFill>
              <a:latin typeface="Times New Roman"/>
              <a:ea typeface="Times New Roman"/>
            </a:endParaRPr>
          </a:p>
          <a:p>
            <a:pPr marL="742950" lvl="1" indent="-285750" algn="just">
              <a:spcAft>
                <a:spcPts val="0"/>
              </a:spcAft>
              <a:buFont typeface="+mj-lt"/>
              <a:buAutoNum type="arabicPeriod"/>
              <a:tabLst>
                <a:tab pos="923925" algn="l"/>
              </a:tabLst>
            </a:pPr>
            <a:r>
              <a:rPr lang="uz-Latn-UZ" sz="3600" dirty="0">
                <a:solidFill>
                  <a:schemeClr val="tx1"/>
                </a:solidFill>
                <a:latin typeface="Times New Roman"/>
                <a:ea typeface="Times New Roman"/>
              </a:rPr>
              <a:t>Сифатли қуйма олишнинг  технологик таснифи</a:t>
            </a:r>
            <a:endParaRPr lang="ru-RU" sz="3600" dirty="0">
              <a:solidFill>
                <a:schemeClr val="tx1"/>
              </a:solidFill>
              <a:latin typeface="Times New Roman"/>
              <a:ea typeface="Times New Roman"/>
            </a:endParaRPr>
          </a:p>
          <a:p>
            <a:pPr marL="742950" lvl="1" indent="-285750" algn="just">
              <a:spcAft>
                <a:spcPts val="0"/>
              </a:spcAft>
              <a:buFont typeface="+mj-lt"/>
              <a:buAutoNum type="arabicPeriod"/>
              <a:tabLst>
                <a:tab pos="923925" algn="l"/>
              </a:tabLst>
            </a:pPr>
            <a:r>
              <a:rPr lang="ru-RU" sz="3600" dirty="0" err="1">
                <a:solidFill>
                  <a:schemeClr val="tx1"/>
                </a:solidFill>
                <a:latin typeface="Times New Roman"/>
                <a:ea typeface="Times New Roman"/>
              </a:rPr>
              <a:t>Қуйма</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тайёрлашни</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технологик</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жараёнини</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ишлаб</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чиқиш</a:t>
            </a:r>
            <a:endParaRPr lang="ru-RU" sz="3600" dirty="0">
              <a:solidFill>
                <a:schemeClr val="tx1"/>
              </a:solidFill>
              <a:latin typeface="Times New Roman"/>
              <a:ea typeface="Times New Roman"/>
            </a:endParaRPr>
          </a:p>
          <a:p>
            <a:pPr marL="742950" lvl="1" indent="-285750" algn="just">
              <a:spcAft>
                <a:spcPts val="0"/>
              </a:spcAft>
              <a:buFont typeface="+mj-lt"/>
              <a:buAutoNum type="arabicPeriod"/>
              <a:tabLst>
                <a:tab pos="923925" algn="l"/>
              </a:tabLst>
            </a:pPr>
            <a:r>
              <a:rPr lang="ru-RU" sz="3600" dirty="0" err="1">
                <a:solidFill>
                  <a:schemeClr val="tx1"/>
                </a:solidFill>
                <a:latin typeface="Times New Roman"/>
                <a:ea typeface="Times New Roman"/>
              </a:rPr>
              <a:t>Қуйма</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технологияни</a:t>
            </a:r>
            <a:r>
              <a:rPr lang="ru-RU" sz="3600" dirty="0">
                <a:solidFill>
                  <a:schemeClr val="tx1"/>
                </a:solidFill>
                <a:latin typeface="Times New Roman"/>
                <a:ea typeface="Times New Roman"/>
              </a:rPr>
              <a:t> </a:t>
            </a:r>
            <a:r>
              <a:rPr lang="ru-RU" sz="3600" dirty="0" err="1">
                <a:solidFill>
                  <a:schemeClr val="tx1"/>
                </a:solidFill>
                <a:latin typeface="Times New Roman"/>
                <a:ea typeface="Times New Roman"/>
              </a:rPr>
              <a:t>лойи</a:t>
            </a:r>
            <a:r>
              <a:rPr lang="uz-Latn-UZ" sz="3600" dirty="0">
                <a:solidFill>
                  <a:schemeClr val="tx1"/>
                </a:solidFill>
                <a:latin typeface="Times New Roman"/>
                <a:ea typeface="Times New Roman"/>
              </a:rPr>
              <a:t>ҳ</a:t>
            </a:r>
            <a:r>
              <a:rPr lang="ru-RU" sz="3600" dirty="0" err="1">
                <a:solidFill>
                  <a:schemeClr val="tx1"/>
                </a:solidFill>
                <a:latin typeface="Times New Roman"/>
                <a:ea typeface="Times New Roman"/>
              </a:rPr>
              <a:t>алаш</a:t>
            </a:r>
            <a:endParaRPr lang="ru-RU" sz="3600" dirty="0">
              <a:solidFill>
                <a:schemeClr val="tx1"/>
              </a:solidFill>
              <a:latin typeface="Times New Roman"/>
              <a:ea typeface="Times New Roman"/>
            </a:endParaRPr>
          </a:p>
          <a:p>
            <a:endParaRPr lang="ru-RU" dirty="0"/>
          </a:p>
        </p:txBody>
      </p:sp>
    </p:spTree>
    <p:extLst>
      <p:ext uri="{BB962C8B-B14F-4D97-AF65-F5344CB8AC3E}">
        <p14:creationId xmlns:p14="http://schemas.microsoft.com/office/powerpoint/2010/main" xmlns="" val="8347848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036496" cy="6858000"/>
          </a:xfrm>
        </p:spPr>
        <p:txBody>
          <a:bodyPr>
            <a:normAutofit/>
          </a:bodyPr>
          <a:lstStyle/>
          <a:p>
            <a:pPr lvl="1" algn="just">
              <a:buFont typeface="+mj-lt"/>
              <a:buAutoNum type="arabicPeriod"/>
              <a:tabLst>
                <a:tab pos="923925" algn="l"/>
              </a:tabLst>
            </a:pPr>
            <a:r>
              <a:rPr lang="uz-Latn-UZ" b="1" dirty="0">
                <a:latin typeface="Times New Roman"/>
                <a:ea typeface="Times New Roman"/>
              </a:rPr>
              <a:t>Сифатли қуйма олишнинг  технологик </a:t>
            </a:r>
            <a:r>
              <a:rPr lang="uz-Latn-UZ" b="1" dirty="0" smtClean="0">
                <a:latin typeface="Times New Roman"/>
                <a:ea typeface="Times New Roman"/>
              </a:rPr>
              <a:t>таснифи</a:t>
            </a:r>
            <a:r>
              <a:rPr lang="uz-Latn-UZ" dirty="0" smtClean="0">
                <a:latin typeface="Times New Roman"/>
                <a:ea typeface="Times New Roman"/>
              </a:rPr>
              <a:t>-</a:t>
            </a:r>
            <a:endParaRPr lang="ru-RU" dirty="0" smtClean="0">
              <a:latin typeface="Times New Roman"/>
              <a:ea typeface="Times New Roman"/>
            </a:endParaRPr>
          </a:p>
          <a:p>
            <a:pPr marL="457200" lvl="1" indent="0" algn="just">
              <a:buNone/>
              <a:tabLst>
                <a:tab pos="923925" algn="l"/>
              </a:tabLst>
            </a:pPr>
            <a:r>
              <a:rPr lang="uz-Latn-UZ" dirty="0" smtClean="0">
                <a:latin typeface="Times New Roman"/>
                <a:ea typeface="Times New Roman"/>
              </a:rPr>
              <a:t>Ривожланган машинасозлик заводларида ишлаб чиқаришни тайёрлаш ўз вақтида ва сифатли ишлаб чиқариш программасини бажариш учун асосий омил ҳисобланади белгиланган кўринишдаги ва қийматдаги қуймаларни технологиясини техникавий тарафи, илгаридан цехининг техника қисмида лойиҳаланади ва қуйма тайёрлашнинг технологик жараёнини тайёрлаш хужжати сифатида расмийлаштирилади. Технологияни қабул қилишда айрим ўзгартиришлар киритилган холда цехининг техника қисми ёки заводнинг бош металлургия томонида</a:t>
            </a:r>
            <a:r>
              <a:rPr lang="ru-RU" dirty="0" smtClean="0">
                <a:latin typeface="Times New Roman"/>
                <a:ea typeface="Times New Roman"/>
              </a:rPr>
              <a:t>н </a:t>
            </a:r>
            <a:r>
              <a:rPr lang="ru-RU" dirty="0" err="1" smtClean="0">
                <a:latin typeface="Times New Roman"/>
                <a:ea typeface="Times New Roman"/>
              </a:rPr>
              <a:t>тасдиқланиши</a:t>
            </a:r>
            <a:r>
              <a:rPr lang="ru-RU" dirty="0" smtClean="0">
                <a:latin typeface="Times New Roman"/>
                <a:ea typeface="Times New Roman"/>
              </a:rPr>
              <a:t> </a:t>
            </a:r>
            <a:r>
              <a:rPr lang="ru-RU" dirty="0" err="1" smtClean="0">
                <a:latin typeface="Times New Roman"/>
                <a:ea typeface="Times New Roman"/>
              </a:rPr>
              <a:t>зарур</a:t>
            </a:r>
            <a:r>
              <a:rPr lang="ru-RU" dirty="0" smtClean="0">
                <a:latin typeface="Times New Roman"/>
                <a:ea typeface="Times New Roman"/>
              </a:rPr>
              <a:t>. </a:t>
            </a:r>
            <a:r>
              <a:rPr lang="ru-RU" dirty="0" err="1" smtClean="0">
                <a:latin typeface="Times New Roman"/>
                <a:ea typeface="Times New Roman"/>
              </a:rPr>
              <a:t>Технологияга</a:t>
            </a:r>
            <a:r>
              <a:rPr lang="ru-RU" dirty="0" smtClean="0">
                <a:latin typeface="Times New Roman"/>
                <a:ea typeface="Times New Roman"/>
              </a:rPr>
              <a:t> </a:t>
            </a:r>
            <a:r>
              <a:rPr lang="ru-RU" dirty="0" err="1" smtClean="0">
                <a:latin typeface="Times New Roman"/>
                <a:ea typeface="Times New Roman"/>
              </a:rPr>
              <a:t>тўғри</a:t>
            </a:r>
            <a:r>
              <a:rPr lang="ru-RU" dirty="0" smtClean="0">
                <a:latin typeface="Times New Roman"/>
                <a:ea typeface="Times New Roman"/>
              </a:rPr>
              <a:t> </a:t>
            </a:r>
            <a:r>
              <a:rPr lang="ru-RU" dirty="0" err="1" smtClean="0">
                <a:latin typeface="Times New Roman"/>
                <a:ea typeface="Times New Roman"/>
              </a:rPr>
              <a:t>амал</a:t>
            </a:r>
            <a:r>
              <a:rPr lang="ru-RU" dirty="0" smtClean="0">
                <a:latin typeface="Times New Roman"/>
                <a:ea typeface="Times New Roman"/>
              </a:rPr>
              <a:t> </a:t>
            </a:r>
            <a:r>
              <a:rPr lang="ru-RU" dirty="0" err="1" smtClean="0">
                <a:latin typeface="Times New Roman"/>
                <a:ea typeface="Times New Roman"/>
              </a:rPr>
              <a:t>қилиш</a:t>
            </a:r>
            <a:r>
              <a:rPr lang="ru-RU" dirty="0" smtClean="0">
                <a:latin typeface="Times New Roman"/>
                <a:ea typeface="Times New Roman"/>
              </a:rPr>
              <a:t> </a:t>
            </a:r>
            <a:r>
              <a:rPr lang="ru-RU" dirty="0" err="1" smtClean="0">
                <a:latin typeface="Times New Roman"/>
                <a:ea typeface="Times New Roman"/>
              </a:rPr>
              <a:t>кам</a:t>
            </a:r>
            <a:r>
              <a:rPr lang="ru-RU" dirty="0" smtClean="0">
                <a:latin typeface="Times New Roman"/>
                <a:ea typeface="Times New Roman"/>
              </a:rPr>
              <a:t> </a:t>
            </a:r>
            <a:r>
              <a:rPr lang="ru-RU" dirty="0" err="1" smtClean="0">
                <a:latin typeface="Times New Roman"/>
                <a:ea typeface="Times New Roman"/>
              </a:rPr>
              <a:t>нуқсонли</a:t>
            </a:r>
            <a:r>
              <a:rPr lang="ru-RU" dirty="0" smtClean="0">
                <a:latin typeface="Times New Roman"/>
                <a:ea typeface="Times New Roman"/>
              </a:rPr>
              <a:t> </a:t>
            </a:r>
            <a:r>
              <a:rPr lang="ru-RU" dirty="0" err="1" smtClean="0">
                <a:latin typeface="Times New Roman"/>
                <a:ea typeface="Times New Roman"/>
              </a:rPr>
              <a:t>қуйма</a:t>
            </a:r>
            <a:r>
              <a:rPr lang="ru-RU" dirty="0" smtClean="0">
                <a:latin typeface="Times New Roman"/>
                <a:ea typeface="Times New Roman"/>
              </a:rPr>
              <a:t> </a:t>
            </a:r>
            <a:r>
              <a:rPr lang="ru-RU" dirty="0" err="1" smtClean="0">
                <a:latin typeface="Times New Roman"/>
                <a:ea typeface="Times New Roman"/>
              </a:rPr>
              <a:t>олишга</a:t>
            </a:r>
            <a:r>
              <a:rPr lang="ru-RU" dirty="0" smtClean="0">
                <a:latin typeface="Times New Roman"/>
                <a:ea typeface="Times New Roman"/>
              </a:rPr>
              <a:t> </a:t>
            </a:r>
            <a:r>
              <a:rPr lang="ru-RU" dirty="0" err="1" smtClean="0">
                <a:latin typeface="Times New Roman"/>
                <a:ea typeface="Times New Roman"/>
              </a:rPr>
              <a:t>йўл</a:t>
            </a:r>
            <a:r>
              <a:rPr lang="ru-RU" dirty="0" smtClean="0">
                <a:latin typeface="Times New Roman"/>
                <a:ea typeface="Times New Roman"/>
              </a:rPr>
              <a:t> </a:t>
            </a:r>
            <a:r>
              <a:rPr lang="ru-RU" dirty="0" err="1" smtClean="0">
                <a:latin typeface="Times New Roman"/>
                <a:ea typeface="Times New Roman"/>
              </a:rPr>
              <a:t>бермайди</a:t>
            </a:r>
            <a:r>
              <a:rPr lang="ru-RU" dirty="0" smtClean="0">
                <a:latin typeface="Times New Roman"/>
                <a:ea typeface="Times New Roman"/>
              </a:rPr>
              <a:t> </a:t>
            </a:r>
            <a:r>
              <a:rPr lang="ru-RU" dirty="0" err="1" smtClean="0">
                <a:latin typeface="Times New Roman"/>
                <a:ea typeface="Times New Roman"/>
              </a:rPr>
              <a:t>ва</a:t>
            </a:r>
            <a:r>
              <a:rPr lang="ru-RU" dirty="0" smtClean="0">
                <a:latin typeface="Times New Roman"/>
                <a:ea typeface="Times New Roman"/>
              </a:rPr>
              <a:t> </a:t>
            </a:r>
            <a:r>
              <a:rPr lang="ru-RU" dirty="0" err="1" smtClean="0">
                <a:latin typeface="Times New Roman"/>
                <a:ea typeface="Times New Roman"/>
              </a:rPr>
              <a:t>сифатли</a:t>
            </a:r>
            <a:r>
              <a:rPr lang="ru-RU" dirty="0" smtClean="0">
                <a:latin typeface="Times New Roman"/>
                <a:ea typeface="Times New Roman"/>
              </a:rPr>
              <a:t> </a:t>
            </a:r>
            <a:r>
              <a:rPr lang="ru-RU" dirty="0" err="1" smtClean="0">
                <a:latin typeface="Times New Roman"/>
                <a:ea typeface="Times New Roman"/>
              </a:rPr>
              <a:t>қуйма</a:t>
            </a:r>
            <a:r>
              <a:rPr lang="ru-RU" dirty="0" smtClean="0">
                <a:latin typeface="Times New Roman"/>
                <a:ea typeface="Times New Roman"/>
              </a:rPr>
              <a:t> </a:t>
            </a:r>
            <a:r>
              <a:rPr lang="ru-RU" dirty="0" err="1" smtClean="0">
                <a:latin typeface="Times New Roman"/>
                <a:ea typeface="Times New Roman"/>
              </a:rPr>
              <a:t>олишга</a:t>
            </a:r>
            <a:r>
              <a:rPr lang="ru-RU" dirty="0" smtClean="0">
                <a:latin typeface="Times New Roman"/>
                <a:ea typeface="Times New Roman"/>
              </a:rPr>
              <a:t> </a:t>
            </a:r>
            <a:r>
              <a:rPr lang="ru-RU" dirty="0" err="1" smtClean="0">
                <a:latin typeface="Times New Roman"/>
                <a:ea typeface="Times New Roman"/>
              </a:rPr>
              <a:t>имкон</a:t>
            </a:r>
            <a:r>
              <a:rPr lang="ru-RU" dirty="0" smtClean="0">
                <a:latin typeface="Times New Roman"/>
                <a:ea typeface="Times New Roman"/>
              </a:rPr>
              <a:t> </a:t>
            </a:r>
            <a:r>
              <a:rPr lang="ru-RU" dirty="0" err="1" smtClean="0">
                <a:latin typeface="Times New Roman"/>
                <a:ea typeface="Times New Roman"/>
              </a:rPr>
              <a:t>беради</a:t>
            </a:r>
            <a:r>
              <a:rPr lang="ru-RU" dirty="0" smtClean="0">
                <a:latin typeface="Times New Roman"/>
                <a:ea typeface="Times New Roman"/>
              </a:rPr>
              <a:t>.</a:t>
            </a:r>
          </a:p>
          <a:p>
            <a:pPr marL="0" indent="0">
              <a:buNone/>
            </a:pPr>
            <a:endParaRPr lang="ru-RU" dirty="0"/>
          </a:p>
        </p:txBody>
      </p:sp>
    </p:spTree>
    <p:extLst>
      <p:ext uri="{BB962C8B-B14F-4D97-AF65-F5344CB8AC3E}">
        <p14:creationId xmlns:p14="http://schemas.microsoft.com/office/powerpoint/2010/main" xmlns="" val="941629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0" y="0"/>
            <a:ext cx="9144000" cy="6858000"/>
          </a:xfrm>
        </p:spPr>
        <p:txBody>
          <a:bodyPr>
            <a:normAutofit fontScale="77500" lnSpcReduction="20000"/>
          </a:bodyPr>
          <a:lstStyle/>
          <a:p>
            <a:pPr lvl="1" algn="just">
              <a:buFont typeface="+mj-lt"/>
              <a:buAutoNum type="arabicPeriod" startAt="2"/>
              <a:tabLst>
                <a:tab pos="923925" algn="l"/>
              </a:tabLst>
            </a:pPr>
            <a:r>
              <a:rPr lang="uz-Latn-UZ" sz="3500" b="1" dirty="0">
                <a:latin typeface="Times New Roman"/>
                <a:ea typeface="Times New Roman"/>
              </a:rPr>
              <a:t>Қуйма тайёрлашни технологик жараёнини ишлаб </a:t>
            </a:r>
            <a:r>
              <a:rPr lang="uz-Latn-UZ" sz="3500" b="1" dirty="0" smtClean="0">
                <a:latin typeface="Times New Roman"/>
                <a:ea typeface="Times New Roman"/>
              </a:rPr>
              <a:t>чиқишд</a:t>
            </a:r>
            <a:r>
              <a:rPr lang="ru-RU" sz="3500" b="1" dirty="0" smtClean="0">
                <a:latin typeface="Times New Roman"/>
                <a:ea typeface="Times New Roman"/>
              </a:rPr>
              <a:t>а-</a:t>
            </a:r>
            <a:r>
              <a:rPr lang="uz-Latn-UZ" sz="3500" dirty="0" smtClean="0">
                <a:latin typeface="Times New Roman"/>
                <a:ea typeface="Times New Roman"/>
              </a:rPr>
              <a:t>қуйидаги саволларг</a:t>
            </a:r>
            <a:r>
              <a:rPr lang="ru-RU" sz="3500" dirty="0" smtClean="0">
                <a:latin typeface="Times New Roman"/>
                <a:ea typeface="Times New Roman"/>
              </a:rPr>
              <a:t>а </a:t>
            </a:r>
            <a:r>
              <a:rPr lang="uz-Latn-UZ" sz="3500" dirty="0" smtClean="0">
                <a:latin typeface="Times New Roman"/>
                <a:ea typeface="Times New Roman"/>
              </a:rPr>
              <a:t>жавоб </a:t>
            </a:r>
            <a:r>
              <a:rPr lang="uz-Latn-UZ" sz="3500" dirty="0">
                <a:latin typeface="Times New Roman"/>
                <a:ea typeface="Times New Roman"/>
              </a:rPr>
              <a:t>бериш керак:</a:t>
            </a:r>
            <a:endParaRPr lang="ru-RU" sz="3500" dirty="0">
              <a:latin typeface="Times New Roman"/>
              <a:ea typeface="Times New Roman"/>
            </a:endParaRPr>
          </a:p>
          <a:p>
            <a:pPr lvl="0" algn="just">
              <a:lnSpc>
                <a:spcPct val="110000"/>
              </a:lnSpc>
              <a:buFont typeface="+mj-lt"/>
              <a:buAutoNum type="arabicPeriod"/>
              <a:tabLst>
                <a:tab pos="228600" algn="l"/>
              </a:tabLst>
            </a:pPr>
            <a:r>
              <a:rPr lang="ru-RU" sz="3500" dirty="0" err="1">
                <a:latin typeface="Times New Roman"/>
                <a:ea typeface="Times New Roman"/>
              </a:rPr>
              <a:t>Детални</a:t>
            </a:r>
            <a:r>
              <a:rPr lang="ru-RU" sz="3500" dirty="0">
                <a:latin typeface="Times New Roman"/>
                <a:ea typeface="Times New Roman"/>
              </a:rPr>
              <a:t> </a:t>
            </a:r>
            <a:r>
              <a:rPr lang="ru-RU" sz="3500" dirty="0" err="1">
                <a:latin typeface="Times New Roman"/>
                <a:ea typeface="Times New Roman"/>
              </a:rPr>
              <a:t>конструкциясини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белгиланг</a:t>
            </a:r>
            <a:r>
              <a:rPr lang="ru-RU" sz="3500" dirty="0">
                <a:latin typeface="Times New Roman"/>
                <a:ea typeface="Times New Roman"/>
              </a:rPr>
              <a:t> </a:t>
            </a:r>
            <a:r>
              <a:rPr lang="ru-RU" sz="3500" dirty="0" err="1">
                <a:latin typeface="Times New Roman"/>
                <a:ea typeface="Times New Roman"/>
              </a:rPr>
              <a:t>техникавий</a:t>
            </a:r>
            <a:r>
              <a:rPr lang="ru-RU" sz="3500" dirty="0">
                <a:latin typeface="Times New Roman"/>
                <a:ea typeface="Times New Roman"/>
              </a:rPr>
              <a:t> </a:t>
            </a:r>
            <a:r>
              <a:rPr lang="ru-RU" sz="3500" dirty="0" err="1">
                <a:latin typeface="Times New Roman"/>
                <a:ea typeface="Times New Roman"/>
              </a:rPr>
              <a:t>шароитини</a:t>
            </a:r>
            <a:r>
              <a:rPr lang="ru-RU" sz="3500" dirty="0">
                <a:latin typeface="Times New Roman"/>
                <a:ea typeface="Times New Roman"/>
              </a:rPr>
              <a:t> </a:t>
            </a:r>
            <a:r>
              <a:rPr lang="ru-RU" sz="3500" dirty="0" err="1">
                <a:latin typeface="Times New Roman"/>
                <a:ea typeface="Times New Roman"/>
              </a:rPr>
              <a:t>қуймакорлик</a:t>
            </a:r>
            <a:r>
              <a:rPr lang="ru-RU" sz="3500" dirty="0">
                <a:latin typeface="Times New Roman"/>
                <a:ea typeface="Times New Roman"/>
              </a:rPr>
              <a:t> </a:t>
            </a:r>
            <a:r>
              <a:rPr lang="ru-RU" sz="3500" dirty="0" err="1">
                <a:latin typeface="Times New Roman"/>
                <a:ea typeface="Times New Roman"/>
              </a:rPr>
              <a:t>технологияси</a:t>
            </a:r>
            <a:r>
              <a:rPr lang="ru-RU" sz="3500" dirty="0">
                <a:latin typeface="Times New Roman"/>
                <a:ea typeface="Times New Roman"/>
              </a:rPr>
              <a:t> </a:t>
            </a:r>
            <a:r>
              <a:rPr lang="ru-RU" sz="3500" dirty="0" err="1">
                <a:latin typeface="Times New Roman"/>
                <a:ea typeface="Times New Roman"/>
              </a:rPr>
              <a:t>нуқтаи</a:t>
            </a:r>
            <a:r>
              <a:rPr lang="ru-RU" sz="3500" dirty="0">
                <a:latin typeface="Times New Roman"/>
                <a:ea typeface="Times New Roman"/>
              </a:rPr>
              <a:t> </a:t>
            </a:r>
            <a:r>
              <a:rPr lang="ru-RU" sz="3500" dirty="0" err="1">
                <a:latin typeface="Times New Roman"/>
                <a:ea typeface="Times New Roman"/>
              </a:rPr>
              <a:t>назардан</a:t>
            </a:r>
            <a:r>
              <a:rPr lang="ru-RU" sz="3500" dirty="0">
                <a:latin typeface="Times New Roman"/>
                <a:ea typeface="Times New Roman"/>
              </a:rPr>
              <a:t> </a:t>
            </a:r>
            <a:r>
              <a:rPr lang="ru-RU" sz="3500" dirty="0" err="1" smtClean="0">
                <a:latin typeface="Times New Roman"/>
                <a:ea typeface="Times New Roman"/>
              </a:rPr>
              <a:t>йиғиш</a:t>
            </a:r>
            <a:r>
              <a:rPr lang="ru-RU" sz="3500" dirty="0" smtClean="0">
                <a:latin typeface="Times New Roman"/>
                <a:ea typeface="Times New Roman"/>
              </a:rPr>
              <a:t> </a:t>
            </a:r>
            <a:r>
              <a:rPr lang="ru-RU" sz="3500" dirty="0" err="1" smtClean="0">
                <a:latin typeface="Times New Roman"/>
                <a:ea typeface="Times New Roman"/>
              </a:rPr>
              <a:t>керак</a:t>
            </a:r>
            <a:r>
              <a:rPr lang="ru-RU" sz="3500" dirty="0">
                <a:latin typeface="Times New Roman"/>
                <a:ea typeface="Times New Roman"/>
              </a:rPr>
              <a:t>;</a:t>
            </a:r>
          </a:p>
          <a:p>
            <a:pPr lvl="0" algn="just">
              <a:lnSpc>
                <a:spcPct val="110000"/>
              </a:lnSpc>
              <a:buFont typeface="+mj-lt"/>
              <a:buAutoNum type="arabicPeriod"/>
              <a:tabLst>
                <a:tab pos="228600" algn="l"/>
              </a:tabLst>
            </a:pPr>
            <a:r>
              <a:rPr lang="ru-RU" sz="3500" dirty="0" err="1">
                <a:latin typeface="Times New Roman"/>
                <a:ea typeface="Times New Roman"/>
              </a:rPr>
              <a:t>Қолиплаш</a:t>
            </a:r>
            <a:r>
              <a:rPr lang="ru-RU" sz="3500" dirty="0">
                <a:latin typeface="Times New Roman"/>
                <a:ea typeface="Times New Roman"/>
              </a:rPr>
              <a:t> </a:t>
            </a:r>
            <a:r>
              <a:rPr lang="ru-RU" sz="3500" dirty="0" err="1">
                <a:latin typeface="Times New Roman"/>
                <a:ea typeface="Times New Roman"/>
              </a:rPr>
              <a:t>услуби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қолипни</a:t>
            </a:r>
            <a:r>
              <a:rPr lang="ru-RU" sz="3500" dirty="0">
                <a:latin typeface="Times New Roman"/>
                <a:ea typeface="Times New Roman"/>
              </a:rPr>
              <a:t> </a:t>
            </a:r>
            <a:r>
              <a:rPr lang="ru-RU" sz="3500" dirty="0" err="1">
                <a:latin typeface="Times New Roman"/>
                <a:ea typeface="Times New Roman"/>
              </a:rPr>
              <a:t>характерли</a:t>
            </a:r>
            <a:r>
              <a:rPr lang="ru-RU" sz="3500" dirty="0">
                <a:latin typeface="Times New Roman"/>
                <a:ea typeface="Times New Roman"/>
              </a:rPr>
              <a:t>, </a:t>
            </a:r>
            <a:r>
              <a:rPr lang="ru-RU" sz="3500" dirty="0" err="1">
                <a:latin typeface="Times New Roman"/>
                <a:ea typeface="Times New Roman"/>
              </a:rPr>
              <a:t>қолипнинг</a:t>
            </a:r>
            <a:r>
              <a:rPr lang="ru-RU" sz="3500" dirty="0">
                <a:latin typeface="Times New Roman"/>
                <a:ea typeface="Times New Roman"/>
              </a:rPr>
              <a:t> </a:t>
            </a:r>
            <a:r>
              <a:rPr lang="ru-RU" sz="3500" dirty="0" err="1">
                <a:latin typeface="Times New Roman"/>
                <a:ea typeface="Times New Roman"/>
              </a:rPr>
              <a:t>ажралиш</a:t>
            </a:r>
            <a:r>
              <a:rPr lang="ru-RU" sz="3500" dirty="0">
                <a:latin typeface="Times New Roman"/>
                <a:ea typeface="Times New Roman"/>
              </a:rPr>
              <a:t> </a:t>
            </a:r>
            <a:r>
              <a:rPr lang="ru-RU" sz="3500" dirty="0" err="1">
                <a:latin typeface="Times New Roman"/>
                <a:ea typeface="Times New Roman"/>
              </a:rPr>
              <a:t>чизиғи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ўзакнинг</a:t>
            </a:r>
            <a:r>
              <a:rPr lang="ru-RU" sz="3500" dirty="0">
                <a:latin typeface="Times New Roman"/>
                <a:ea typeface="Times New Roman"/>
              </a:rPr>
              <a:t> </a:t>
            </a:r>
            <a:r>
              <a:rPr lang="ru-RU" sz="3500" dirty="0" err="1">
                <a:latin typeface="Times New Roman"/>
                <a:ea typeface="Times New Roman"/>
              </a:rPr>
              <a:t>конструкциясиўрнатилади</a:t>
            </a:r>
            <a:r>
              <a:rPr lang="ru-RU" sz="3500" dirty="0">
                <a:latin typeface="Times New Roman"/>
                <a:ea typeface="Times New Roman"/>
              </a:rPr>
              <a:t>;</a:t>
            </a:r>
          </a:p>
          <a:p>
            <a:pPr lvl="0" algn="just">
              <a:lnSpc>
                <a:spcPct val="110000"/>
              </a:lnSpc>
              <a:buFont typeface="+mj-lt"/>
              <a:buAutoNum type="arabicPeriod"/>
              <a:tabLst>
                <a:tab pos="228600" algn="l"/>
              </a:tabLst>
            </a:pPr>
            <a:r>
              <a:rPr lang="ru-RU" sz="3500" dirty="0" err="1">
                <a:latin typeface="Times New Roman"/>
                <a:ea typeface="Times New Roman"/>
              </a:rPr>
              <a:t>Қуймадан</a:t>
            </a:r>
            <a:r>
              <a:rPr lang="ru-RU" sz="3500" dirty="0">
                <a:latin typeface="Times New Roman"/>
                <a:ea typeface="Times New Roman"/>
              </a:rPr>
              <a:t> </a:t>
            </a:r>
            <a:r>
              <a:rPr lang="ru-RU" sz="3500" dirty="0" err="1">
                <a:latin typeface="Times New Roman"/>
                <a:ea typeface="Times New Roman"/>
              </a:rPr>
              <a:t>метални</a:t>
            </a:r>
            <a:r>
              <a:rPr lang="ru-RU" sz="3500" dirty="0">
                <a:latin typeface="Times New Roman"/>
                <a:ea typeface="Times New Roman"/>
              </a:rPr>
              <a:t> </a:t>
            </a:r>
            <a:r>
              <a:rPr lang="ru-RU" sz="3500" dirty="0" err="1">
                <a:latin typeface="Times New Roman"/>
                <a:ea typeface="Times New Roman"/>
              </a:rPr>
              <a:t>отилиб</a:t>
            </a:r>
            <a:r>
              <a:rPr lang="ru-RU" sz="3500" dirty="0">
                <a:latin typeface="Times New Roman"/>
                <a:ea typeface="Times New Roman"/>
              </a:rPr>
              <a:t> </a:t>
            </a:r>
            <a:r>
              <a:rPr lang="ru-RU" sz="3500" dirty="0" err="1">
                <a:latin typeface="Times New Roman"/>
                <a:ea typeface="Times New Roman"/>
              </a:rPr>
              <a:t>чиқиш</a:t>
            </a:r>
            <a:r>
              <a:rPr lang="ru-RU" sz="3500" dirty="0">
                <a:latin typeface="Times New Roman"/>
                <a:ea typeface="Times New Roman"/>
              </a:rPr>
              <a:t>, </a:t>
            </a:r>
            <a:r>
              <a:rPr lang="ru-RU" sz="3500" dirty="0" err="1">
                <a:latin typeface="Times New Roman"/>
                <a:ea typeface="Times New Roman"/>
              </a:rPr>
              <a:t>қуйилиш</a:t>
            </a:r>
            <a:r>
              <a:rPr lang="ru-RU" sz="3500" dirty="0">
                <a:latin typeface="Times New Roman"/>
                <a:ea typeface="Times New Roman"/>
              </a:rPr>
              <a:t> </a:t>
            </a:r>
            <a:r>
              <a:rPr lang="ru-RU" sz="3500" dirty="0" err="1">
                <a:latin typeface="Times New Roman"/>
                <a:ea typeface="Times New Roman"/>
              </a:rPr>
              <a:t>системаларини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конструкциялари</a:t>
            </a:r>
            <a:r>
              <a:rPr lang="ru-RU" sz="3500" dirty="0">
                <a:latin typeface="Times New Roman"/>
                <a:ea typeface="Times New Roman"/>
              </a:rPr>
              <a:t> </a:t>
            </a:r>
            <a:r>
              <a:rPr lang="ru-RU" sz="3500" dirty="0" err="1">
                <a:latin typeface="Times New Roman"/>
                <a:ea typeface="Times New Roman"/>
              </a:rPr>
              <a:t>жой</a:t>
            </a:r>
            <a:r>
              <a:rPr lang="ru-RU" sz="3500" dirty="0">
                <a:latin typeface="Times New Roman"/>
                <a:ea typeface="Times New Roman"/>
              </a:rPr>
              <a:t> </a:t>
            </a:r>
            <a:r>
              <a:rPr lang="ru-RU" sz="3500" dirty="0" err="1">
                <a:latin typeface="Times New Roman"/>
                <a:ea typeface="Times New Roman"/>
              </a:rPr>
              <a:t>тўғри</a:t>
            </a:r>
            <a:r>
              <a:rPr lang="ru-RU" sz="3500" dirty="0">
                <a:latin typeface="Times New Roman"/>
                <a:ea typeface="Times New Roman"/>
              </a:rPr>
              <a:t> </a:t>
            </a:r>
            <a:r>
              <a:rPr lang="ru-RU" sz="3500" dirty="0" err="1">
                <a:latin typeface="Times New Roman"/>
                <a:ea typeface="Times New Roman"/>
              </a:rPr>
              <a:t>танланиши</a:t>
            </a:r>
            <a:r>
              <a:rPr lang="ru-RU" sz="3500" dirty="0">
                <a:latin typeface="Times New Roman"/>
                <a:ea typeface="Times New Roman"/>
              </a:rPr>
              <a:t>;</a:t>
            </a:r>
          </a:p>
          <a:p>
            <a:pPr lvl="0" algn="just">
              <a:lnSpc>
                <a:spcPct val="110000"/>
              </a:lnSpc>
              <a:buFont typeface="+mj-lt"/>
              <a:buAutoNum type="arabicPeriod"/>
              <a:tabLst>
                <a:tab pos="228600" algn="l"/>
              </a:tabLst>
            </a:pPr>
            <a:r>
              <a:rPr lang="ru-RU" sz="3500" dirty="0" err="1">
                <a:latin typeface="Times New Roman"/>
                <a:ea typeface="Times New Roman"/>
              </a:rPr>
              <a:t>Қолиплаш</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ўзак</a:t>
            </a:r>
            <a:r>
              <a:rPr lang="ru-RU" sz="3500" dirty="0">
                <a:latin typeface="Times New Roman"/>
                <a:ea typeface="Times New Roman"/>
              </a:rPr>
              <a:t> </a:t>
            </a:r>
            <a:r>
              <a:rPr lang="ru-RU" sz="3500" dirty="0" err="1">
                <a:latin typeface="Times New Roman"/>
                <a:ea typeface="Times New Roman"/>
              </a:rPr>
              <a:t>аралашмасини</a:t>
            </a:r>
            <a:r>
              <a:rPr lang="ru-RU" sz="3500" dirty="0">
                <a:latin typeface="Times New Roman"/>
                <a:ea typeface="Times New Roman"/>
              </a:rPr>
              <a:t>, </a:t>
            </a:r>
            <a:r>
              <a:rPr lang="ru-RU" sz="3500" dirty="0" err="1">
                <a:latin typeface="Times New Roman"/>
                <a:ea typeface="Times New Roman"/>
              </a:rPr>
              <a:t>қолипни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ўзакни</a:t>
            </a:r>
            <a:r>
              <a:rPr lang="ru-RU" sz="3500" dirty="0">
                <a:latin typeface="Times New Roman"/>
                <a:ea typeface="Times New Roman"/>
              </a:rPr>
              <a:t> </a:t>
            </a:r>
            <a:r>
              <a:rPr lang="ru-RU" sz="3500" dirty="0" err="1">
                <a:latin typeface="Times New Roman"/>
                <a:ea typeface="Times New Roman"/>
              </a:rPr>
              <a:t>қуритиш</a:t>
            </a:r>
            <a:r>
              <a:rPr lang="ru-RU" sz="3500" dirty="0">
                <a:latin typeface="Times New Roman"/>
                <a:ea typeface="Times New Roman"/>
              </a:rPr>
              <a:t> </a:t>
            </a:r>
            <a:r>
              <a:rPr lang="ru-RU" sz="3500" dirty="0" err="1">
                <a:latin typeface="Times New Roman"/>
                <a:ea typeface="Times New Roman"/>
              </a:rPr>
              <a:t>жараёнини</a:t>
            </a:r>
            <a:r>
              <a:rPr lang="ru-RU" sz="3500" dirty="0">
                <a:latin typeface="Times New Roman"/>
                <a:ea typeface="Times New Roman"/>
              </a:rPr>
              <a:t> </a:t>
            </a:r>
            <a:r>
              <a:rPr lang="ru-RU" sz="3500" dirty="0" err="1">
                <a:latin typeface="Times New Roman"/>
                <a:ea typeface="Times New Roman"/>
              </a:rPr>
              <a:t>танлаш</a:t>
            </a:r>
            <a:r>
              <a:rPr lang="ru-RU" sz="3500" dirty="0">
                <a:latin typeface="Times New Roman"/>
                <a:ea typeface="Times New Roman"/>
              </a:rPr>
              <a:t>;</a:t>
            </a:r>
          </a:p>
          <a:p>
            <a:pPr lvl="0" algn="just">
              <a:lnSpc>
                <a:spcPct val="110000"/>
              </a:lnSpc>
              <a:buFont typeface="+mj-lt"/>
              <a:buAutoNum type="arabicPeriod"/>
              <a:tabLst>
                <a:tab pos="228600" algn="l"/>
              </a:tabLst>
            </a:pPr>
            <a:r>
              <a:rPr lang="ru-RU" sz="3500" dirty="0" err="1">
                <a:latin typeface="Times New Roman"/>
                <a:ea typeface="Times New Roman"/>
              </a:rPr>
              <a:t>Технологик</a:t>
            </a:r>
            <a:r>
              <a:rPr lang="ru-RU" sz="3500" dirty="0">
                <a:latin typeface="Times New Roman"/>
                <a:ea typeface="Times New Roman"/>
              </a:rPr>
              <a:t> </a:t>
            </a:r>
            <a:r>
              <a:rPr lang="ru-RU" sz="3500" dirty="0" err="1">
                <a:latin typeface="Times New Roman"/>
                <a:ea typeface="Times New Roman"/>
              </a:rPr>
              <a:t>жараёни</a:t>
            </a:r>
            <a:r>
              <a:rPr lang="ru-RU" sz="3500" dirty="0">
                <a:latin typeface="Times New Roman"/>
                <a:ea typeface="Times New Roman"/>
              </a:rPr>
              <a:t> </a:t>
            </a:r>
            <a:r>
              <a:rPr lang="ru-RU" sz="3500" dirty="0" err="1">
                <a:latin typeface="Times New Roman"/>
                <a:ea typeface="Times New Roman"/>
              </a:rPr>
              <a:t>текшириш</a:t>
            </a:r>
            <a:r>
              <a:rPr lang="ru-RU" sz="3500" dirty="0">
                <a:latin typeface="Times New Roman"/>
                <a:ea typeface="Times New Roman"/>
              </a:rPr>
              <a:t> </a:t>
            </a:r>
            <a:r>
              <a:rPr lang="ru-RU" sz="3500" dirty="0" err="1">
                <a:latin typeface="Times New Roman"/>
                <a:ea typeface="Times New Roman"/>
              </a:rPr>
              <a:t>жойи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текшириш</a:t>
            </a:r>
            <a:r>
              <a:rPr lang="ru-RU" sz="3500" dirty="0">
                <a:latin typeface="Times New Roman"/>
                <a:ea typeface="Times New Roman"/>
              </a:rPr>
              <a:t> </a:t>
            </a:r>
            <a:r>
              <a:rPr lang="ru-RU" sz="3500" dirty="0" err="1">
                <a:latin typeface="Times New Roman"/>
                <a:ea typeface="Times New Roman"/>
              </a:rPr>
              <a:t>услубини</a:t>
            </a:r>
            <a:r>
              <a:rPr lang="ru-RU" sz="3500" dirty="0">
                <a:latin typeface="Times New Roman"/>
                <a:ea typeface="Times New Roman"/>
              </a:rPr>
              <a:t> </a:t>
            </a:r>
            <a:r>
              <a:rPr lang="ru-RU" sz="3500" dirty="0" err="1">
                <a:latin typeface="Times New Roman"/>
                <a:ea typeface="Times New Roman"/>
              </a:rPr>
              <a:t>танлаш</a:t>
            </a:r>
            <a:r>
              <a:rPr lang="ru-RU" sz="3500" dirty="0">
                <a:latin typeface="Times New Roman"/>
                <a:ea typeface="Times New Roman"/>
              </a:rPr>
              <a:t>;</a:t>
            </a:r>
          </a:p>
          <a:p>
            <a:pPr lvl="0" algn="just">
              <a:lnSpc>
                <a:spcPct val="110000"/>
              </a:lnSpc>
              <a:buFont typeface="+mj-lt"/>
              <a:buAutoNum type="arabicPeriod"/>
              <a:tabLst>
                <a:tab pos="228600" algn="l"/>
              </a:tabLst>
            </a:pPr>
            <a:r>
              <a:rPr lang="ru-RU" sz="3500" dirty="0" err="1">
                <a:latin typeface="Times New Roman"/>
                <a:ea typeface="Times New Roman"/>
              </a:rPr>
              <a:t>Ажратиш</a:t>
            </a:r>
            <a:r>
              <a:rPr lang="ru-RU" sz="3500" dirty="0">
                <a:latin typeface="Times New Roman"/>
                <a:ea typeface="Times New Roman"/>
              </a:rPr>
              <a:t> </a:t>
            </a:r>
            <a:r>
              <a:rPr lang="ru-RU" sz="3500" dirty="0" err="1">
                <a:latin typeface="Times New Roman"/>
                <a:ea typeface="Times New Roman"/>
              </a:rPr>
              <a:t>жараёни</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услубини</a:t>
            </a:r>
            <a:r>
              <a:rPr lang="ru-RU" sz="3500" dirty="0">
                <a:latin typeface="Times New Roman"/>
                <a:ea typeface="Times New Roman"/>
              </a:rPr>
              <a:t>, </a:t>
            </a:r>
            <a:r>
              <a:rPr lang="ru-RU" sz="3500" dirty="0" err="1">
                <a:latin typeface="Times New Roman"/>
                <a:ea typeface="Times New Roman"/>
              </a:rPr>
              <a:t>тозалаш</a:t>
            </a:r>
            <a:r>
              <a:rPr lang="ru-RU" sz="3500" dirty="0">
                <a:latin typeface="Times New Roman"/>
                <a:ea typeface="Times New Roman"/>
              </a:rPr>
              <a:t> </a:t>
            </a:r>
            <a:r>
              <a:rPr lang="ru-RU" sz="3500" dirty="0" err="1">
                <a:latin typeface="Times New Roman"/>
                <a:ea typeface="Times New Roman"/>
              </a:rPr>
              <a:t>ва</a:t>
            </a:r>
            <a:r>
              <a:rPr lang="ru-RU" sz="3500" dirty="0">
                <a:latin typeface="Times New Roman"/>
                <a:ea typeface="Times New Roman"/>
              </a:rPr>
              <a:t> </a:t>
            </a:r>
            <a:r>
              <a:rPr lang="ru-RU" sz="3500" dirty="0" err="1">
                <a:latin typeface="Times New Roman"/>
                <a:ea typeface="Times New Roman"/>
              </a:rPr>
              <a:t>қуймаларга</a:t>
            </a:r>
            <a:r>
              <a:rPr lang="ru-RU" sz="3500" dirty="0">
                <a:latin typeface="Times New Roman"/>
                <a:ea typeface="Times New Roman"/>
              </a:rPr>
              <a:t> </a:t>
            </a:r>
            <a:r>
              <a:rPr lang="ru-RU" sz="3500" dirty="0" err="1">
                <a:latin typeface="Times New Roman"/>
                <a:ea typeface="Times New Roman"/>
              </a:rPr>
              <a:t>термик</a:t>
            </a:r>
            <a:r>
              <a:rPr lang="ru-RU" sz="3500" dirty="0">
                <a:latin typeface="Times New Roman"/>
                <a:ea typeface="Times New Roman"/>
              </a:rPr>
              <a:t> </a:t>
            </a:r>
            <a:r>
              <a:rPr lang="ru-RU" sz="3500" dirty="0" err="1">
                <a:latin typeface="Times New Roman"/>
                <a:ea typeface="Times New Roman"/>
              </a:rPr>
              <a:t>ишлов</a:t>
            </a:r>
            <a:r>
              <a:rPr lang="ru-RU" sz="3500" dirty="0">
                <a:latin typeface="Times New Roman"/>
                <a:ea typeface="Times New Roman"/>
              </a:rPr>
              <a:t> </a:t>
            </a:r>
            <a:r>
              <a:rPr lang="ru-RU" sz="3500" dirty="0" err="1">
                <a:latin typeface="Times New Roman"/>
                <a:ea typeface="Times New Roman"/>
              </a:rPr>
              <a:t>бериш</a:t>
            </a:r>
            <a:r>
              <a:rPr lang="ru-RU" sz="3500" dirty="0">
                <a:latin typeface="Times New Roman"/>
                <a:ea typeface="Times New Roman"/>
              </a:rPr>
              <a:t>, </a:t>
            </a:r>
            <a:r>
              <a:rPr lang="ru-RU" sz="3500" dirty="0" err="1">
                <a:latin typeface="Times New Roman"/>
                <a:ea typeface="Times New Roman"/>
              </a:rPr>
              <a:t>ундан</a:t>
            </a:r>
            <a:r>
              <a:rPr lang="ru-RU" sz="3500" dirty="0">
                <a:latin typeface="Times New Roman"/>
                <a:ea typeface="Times New Roman"/>
              </a:rPr>
              <a:t> </a:t>
            </a:r>
            <a:r>
              <a:rPr lang="ru-RU" sz="3500" dirty="0" err="1">
                <a:latin typeface="Times New Roman"/>
                <a:ea typeface="Times New Roman"/>
              </a:rPr>
              <a:t>ташқари</a:t>
            </a:r>
            <a:r>
              <a:rPr lang="ru-RU" sz="3500" dirty="0">
                <a:latin typeface="Times New Roman"/>
                <a:ea typeface="Times New Roman"/>
              </a:rPr>
              <a:t> </a:t>
            </a:r>
            <a:r>
              <a:rPr lang="ru-RU" sz="3500" dirty="0" err="1">
                <a:latin typeface="Times New Roman"/>
                <a:ea typeface="Times New Roman"/>
              </a:rPr>
              <a:t>қуймаларни</a:t>
            </a:r>
            <a:r>
              <a:rPr lang="ru-RU" sz="3500" dirty="0">
                <a:latin typeface="Times New Roman"/>
                <a:ea typeface="Times New Roman"/>
              </a:rPr>
              <a:t> </a:t>
            </a:r>
            <a:r>
              <a:rPr lang="ru-RU" sz="3500" dirty="0" err="1">
                <a:latin typeface="Times New Roman"/>
                <a:ea typeface="Times New Roman"/>
              </a:rPr>
              <a:t>қабул</a:t>
            </a:r>
            <a:r>
              <a:rPr lang="ru-RU" sz="3500" dirty="0">
                <a:latin typeface="Times New Roman"/>
                <a:ea typeface="Times New Roman"/>
              </a:rPr>
              <a:t> </a:t>
            </a:r>
            <a:r>
              <a:rPr lang="ru-RU" sz="3500" dirty="0" err="1">
                <a:latin typeface="Times New Roman"/>
                <a:ea typeface="Times New Roman"/>
              </a:rPr>
              <a:t>қилишдаги</a:t>
            </a:r>
            <a:r>
              <a:rPr lang="ru-RU" sz="3500" dirty="0">
                <a:latin typeface="Times New Roman"/>
                <a:ea typeface="Times New Roman"/>
              </a:rPr>
              <a:t> </a:t>
            </a:r>
            <a:r>
              <a:rPr lang="ru-RU" sz="3500" dirty="0" err="1">
                <a:latin typeface="Times New Roman"/>
                <a:ea typeface="Times New Roman"/>
              </a:rPr>
              <a:t>текширишларни</a:t>
            </a:r>
            <a:r>
              <a:rPr lang="ru-RU" sz="3500" dirty="0">
                <a:latin typeface="Times New Roman"/>
                <a:ea typeface="Times New Roman"/>
              </a:rPr>
              <a:t> </a:t>
            </a:r>
            <a:r>
              <a:rPr lang="ru-RU" sz="3500" dirty="0" err="1">
                <a:latin typeface="Times New Roman"/>
                <a:ea typeface="Times New Roman"/>
              </a:rPr>
              <a:t>танлаш</a:t>
            </a:r>
            <a:r>
              <a:rPr lang="ru-RU" sz="3500" dirty="0">
                <a:latin typeface="Times New Roman"/>
                <a:ea typeface="Times New Roman"/>
              </a:rPr>
              <a:t>.</a:t>
            </a:r>
          </a:p>
          <a:p>
            <a:pPr marL="0" indent="0">
              <a:lnSpc>
                <a:spcPct val="110000"/>
              </a:lnSpc>
              <a:buNone/>
            </a:pPr>
            <a:endParaRPr lang="ru-RU" sz="3300" dirty="0"/>
          </a:p>
        </p:txBody>
      </p:sp>
    </p:spTree>
    <p:extLst>
      <p:ext uri="{BB962C8B-B14F-4D97-AF65-F5344CB8AC3E}">
        <p14:creationId xmlns:p14="http://schemas.microsoft.com/office/powerpoint/2010/main" xmlns="" val="96822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ircle(in)">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0" y="0"/>
            <a:ext cx="9144000" cy="6858000"/>
          </a:xfrm>
        </p:spPr>
        <p:txBody>
          <a:bodyPr>
            <a:normAutofit fontScale="85000" lnSpcReduction="20000"/>
          </a:bodyPr>
          <a:lstStyle/>
          <a:p>
            <a:pPr indent="0" algn="just">
              <a:spcAft>
                <a:spcPts val="0"/>
              </a:spcAft>
              <a:buNone/>
              <a:tabLst>
                <a:tab pos="923925" algn="l"/>
              </a:tabLst>
            </a:pPr>
            <a:r>
              <a:rPr lang="ru-RU" dirty="0" smtClean="0">
                <a:latin typeface="Times New Roman"/>
                <a:ea typeface="Times New Roman"/>
              </a:rPr>
              <a:t>	</a:t>
            </a:r>
            <a:r>
              <a:rPr lang="ru-RU" dirty="0" err="1" smtClean="0">
                <a:latin typeface="Times New Roman"/>
                <a:ea typeface="Times New Roman"/>
              </a:rPr>
              <a:t>Детални</a:t>
            </a:r>
            <a:r>
              <a:rPr lang="ru-RU" dirty="0" smtClean="0">
                <a:latin typeface="Times New Roman"/>
                <a:ea typeface="Times New Roman"/>
              </a:rPr>
              <a:t> </a:t>
            </a:r>
            <a:r>
              <a:rPr lang="ru-RU" dirty="0" err="1">
                <a:latin typeface="Times New Roman"/>
                <a:ea typeface="Times New Roman"/>
              </a:rPr>
              <a:t>конструкциясини</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унга</a:t>
            </a:r>
            <a:r>
              <a:rPr lang="ru-RU" dirty="0">
                <a:latin typeface="Times New Roman"/>
                <a:ea typeface="Times New Roman"/>
              </a:rPr>
              <a:t> </a:t>
            </a:r>
            <a:r>
              <a:rPr lang="ru-RU" dirty="0" err="1">
                <a:latin typeface="Times New Roman"/>
                <a:ea typeface="Times New Roman"/>
              </a:rPr>
              <a:t>ёзилган</a:t>
            </a:r>
            <a:r>
              <a:rPr lang="ru-RU" dirty="0">
                <a:latin typeface="Times New Roman"/>
                <a:ea typeface="Times New Roman"/>
              </a:rPr>
              <a:t> техник </a:t>
            </a:r>
            <a:r>
              <a:rPr lang="ru-RU" dirty="0" err="1">
                <a:latin typeface="Times New Roman"/>
                <a:ea typeface="Times New Roman"/>
              </a:rPr>
              <a:t>шароитини</a:t>
            </a:r>
            <a:r>
              <a:rPr lang="ru-RU" dirty="0">
                <a:latin typeface="Times New Roman"/>
                <a:ea typeface="Times New Roman"/>
              </a:rPr>
              <a:t> </a:t>
            </a:r>
            <a:r>
              <a:rPr lang="ru-RU" dirty="0" err="1">
                <a:latin typeface="Times New Roman"/>
                <a:ea typeface="Times New Roman"/>
              </a:rPr>
              <a:t>кўришда</a:t>
            </a:r>
            <a:r>
              <a:rPr lang="ru-RU" dirty="0">
                <a:latin typeface="Times New Roman"/>
                <a:ea typeface="Times New Roman"/>
              </a:rPr>
              <a:t> </a:t>
            </a:r>
            <a:r>
              <a:rPr lang="ru-RU" dirty="0" err="1">
                <a:latin typeface="Times New Roman"/>
                <a:ea typeface="Times New Roman"/>
              </a:rPr>
              <a:t>қуйидагиларни</a:t>
            </a:r>
            <a:r>
              <a:rPr lang="ru-RU" dirty="0">
                <a:latin typeface="Times New Roman"/>
                <a:ea typeface="Times New Roman"/>
              </a:rPr>
              <a:t> </a:t>
            </a:r>
            <a:r>
              <a:rPr lang="ru-RU" dirty="0" err="1">
                <a:latin typeface="Times New Roman"/>
                <a:ea typeface="Times New Roman"/>
              </a:rPr>
              <a:t>текшириш</a:t>
            </a:r>
            <a:r>
              <a:rPr lang="ru-RU" dirty="0">
                <a:latin typeface="Times New Roman"/>
                <a:ea typeface="Times New Roman"/>
              </a:rPr>
              <a:t> </a:t>
            </a:r>
            <a:r>
              <a:rPr lang="ru-RU" dirty="0" err="1">
                <a:latin typeface="Times New Roman"/>
                <a:ea typeface="Times New Roman"/>
              </a:rPr>
              <a:t>керак</a:t>
            </a:r>
            <a:r>
              <a:rPr lang="ru-RU" dirty="0">
                <a:latin typeface="Times New Roman"/>
                <a:ea typeface="Times New Roman"/>
              </a:rPr>
              <a:t>: </a:t>
            </a:r>
            <a:r>
              <a:rPr lang="ru-RU" dirty="0" err="1">
                <a:latin typeface="Times New Roman"/>
                <a:ea typeface="Times New Roman"/>
              </a:rPr>
              <a:t>ушбу</a:t>
            </a:r>
            <a:r>
              <a:rPr lang="ru-RU" dirty="0">
                <a:latin typeface="Times New Roman"/>
                <a:ea typeface="Times New Roman"/>
              </a:rPr>
              <a:t> </a:t>
            </a:r>
            <a:r>
              <a:rPr lang="ru-RU" dirty="0" err="1">
                <a:latin typeface="Times New Roman"/>
                <a:ea typeface="Times New Roman"/>
              </a:rPr>
              <a:t>детални</a:t>
            </a:r>
            <a:r>
              <a:rPr lang="ru-RU" dirty="0">
                <a:latin typeface="Times New Roman"/>
                <a:ea typeface="Times New Roman"/>
              </a:rPr>
              <a:t> </a:t>
            </a:r>
            <a:r>
              <a:rPr lang="ru-RU" dirty="0" err="1">
                <a:latin typeface="Times New Roman"/>
                <a:ea typeface="Times New Roman"/>
              </a:rPr>
              <a:t>ишлаб</a:t>
            </a:r>
            <a:r>
              <a:rPr lang="ru-RU" dirty="0">
                <a:latin typeface="Times New Roman"/>
                <a:ea typeface="Times New Roman"/>
              </a:rPr>
              <a:t> </a:t>
            </a:r>
            <a:r>
              <a:rPr lang="ru-RU" dirty="0" err="1">
                <a:latin typeface="Times New Roman"/>
                <a:ea typeface="Times New Roman"/>
              </a:rPr>
              <a:t>чиқариш</a:t>
            </a:r>
            <a:r>
              <a:rPr lang="ru-RU" dirty="0">
                <a:latin typeface="Times New Roman"/>
                <a:ea typeface="Times New Roman"/>
              </a:rPr>
              <a:t> </a:t>
            </a:r>
            <a:r>
              <a:rPr lang="ru-RU" dirty="0" err="1">
                <a:latin typeface="Times New Roman"/>
                <a:ea typeface="Times New Roman"/>
              </a:rPr>
              <a:t>шароити</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технология </a:t>
            </a:r>
            <a:r>
              <a:rPr lang="ru-RU" dirty="0" err="1">
                <a:latin typeface="Times New Roman"/>
                <a:ea typeface="Times New Roman"/>
              </a:rPr>
              <a:t>талабига</a:t>
            </a:r>
            <a:r>
              <a:rPr lang="ru-RU" dirty="0">
                <a:latin typeface="Times New Roman"/>
                <a:ea typeface="Times New Roman"/>
              </a:rPr>
              <a:t> </a:t>
            </a:r>
            <a:r>
              <a:rPr lang="ru-RU" dirty="0" err="1">
                <a:latin typeface="Times New Roman"/>
                <a:ea typeface="Times New Roman"/>
              </a:rPr>
              <a:t>мос</a:t>
            </a:r>
            <a:r>
              <a:rPr lang="ru-RU" dirty="0">
                <a:latin typeface="Times New Roman"/>
                <a:ea typeface="Times New Roman"/>
              </a:rPr>
              <a:t> </a:t>
            </a:r>
            <a:r>
              <a:rPr lang="ru-RU" dirty="0" err="1">
                <a:latin typeface="Times New Roman"/>
                <a:ea typeface="Times New Roman"/>
              </a:rPr>
              <a:t>келиши</a:t>
            </a:r>
            <a:r>
              <a:rPr lang="ru-RU" dirty="0">
                <a:latin typeface="Times New Roman"/>
                <a:ea typeface="Times New Roman"/>
              </a:rPr>
              <a:t>, </a:t>
            </a:r>
            <a:r>
              <a:rPr lang="ru-RU" dirty="0" err="1">
                <a:latin typeface="Times New Roman"/>
                <a:ea typeface="Times New Roman"/>
              </a:rPr>
              <a:t>белгиланг</a:t>
            </a:r>
            <a:r>
              <a:rPr lang="ru-RU" dirty="0">
                <a:latin typeface="Times New Roman"/>
                <a:ea typeface="Times New Roman"/>
              </a:rPr>
              <a:t> </a:t>
            </a:r>
            <a:r>
              <a:rPr lang="ru-RU" dirty="0" err="1">
                <a:latin typeface="Times New Roman"/>
                <a:ea typeface="Times New Roman"/>
              </a:rPr>
              <a:t>қуймакорлик</a:t>
            </a:r>
            <a:r>
              <a:rPr lang="ru-RU" dirty="0">
                <a:latin typeface="Times New Roman"/>
                <a:ea typeface="Times New Roman"/>
              </a:rPr>
              <a:t> </a:t>
            </a:r>
            <a:r>
              <a:rPr lang="ru-RU" dirty="0" err="1">
                <a:latin typeface="Times New Roman"/>
                <a:ea typeface="Times New Roman"/>
              </a:rPr>
              <a:t>цехида</a:t>
            </a:r>
            <a:r>
              <a:rPr lang="ru-RU" dirty="0">
                <a:latin typeface="Times New Roman"/>
                <a:ea typeface="Times New Roman"/>
              </a:rPr>
              <a:t> </a:t>
            </a:r>
            <a:r>
              <a:rPr lang="ru-RU" dirty="0" err="1">
                <a:latin typeface="Times New Roman"/>
                <a:ea typeface="Times New Roman"/>
              </a:rPr>
              <a:t>шароит</a:t>
            </a:r>
            <a:r>
              <a:rPr lang="ru-RU" dirty="0">
                <a:latin typeface="Times New Roman"/>
                <a:ea typeface="Times New Roman"/>
              </a:rPr>
              <a:t> </a:t>
            </a:r>
            <a:r>
              <a:rPr lang="ru-RU" dirty="0" err="1">
                <a:latin typeface="Times New Roman"/>
                <a:ea typeface="Times New Roman"/>
              </a:rPr>
              <a:t>белгиланг</a:t>
            </a:r>
            <a:r>
              <a:rPr lang="ru-RU" dirty="0">
                <a:latin typeface="Times New Roman"/>
                <a:ea typeface="Times New Roman"/>
              </a:rPr>
              <a:t> </a:t>
            </a:r>
            <a:r>
              <a:rPr lang="ru-RU" dirty="0" err="1">
                <a:latin typeface="Times New Roman"/>
                <a:ea typeface="Times New Roman"/>
              </a:rPr>
              <a:t>миқдордаги</a:t>
            </a:r>
            <a:r>
              <a:rPr lang="ru-RU" dirty="0">
                <a:latin typeface="Times New Roman"/>
                <a:ea typeface="Times New Roman"/>
              </a:rPr>
              <a:t> </a:t>
            </a:r>
            <a:r>
              <a:rPr lang="ru-RU" dirty="0" err="1">
                <a:latin typeface="Times New Roman"/>
                <a:ea typeface="Times New Roman"/>
              </a:rPr>
              <a:t>детал</a:t>
            </a:r>
            <a:r>
              <a:rPr lang="ru-RU" dirty="0">
                <a:latin typeface="Times New Roman"/>
                <a:ea typeface="Times New Roman"/>
              </a:rPr>
              <a:t> </a:t>
            </a:r>
            <a:r>
              <a:rPr lang="ru-RU" dirty="0" err="1">
                <a:latin typeface="Times New Roman"/>
                <a:ea typeface="Times New Roman"/>
              </a:rPr>
              <a:t>ишлаб</a:t>
            </a:r>
            <a:r>
              <a:rPr lang="ru-RU" dirty="0">
                <a:latin typeface="Times New Roman"/>
                <a:ea typeface="Times New Roman"/>
              </a:rPr>
              <a:t> </a:t>
            </a:r>
            <a:r>
              <a:rPr lang="ru-RU" dirty="0" err="1">
                <a:latin typeface="Times New Roman"/>
                <a:ea typeface="Times New Roman"/>
              </a:rPr>
              <a:t>чиқара</a:t>
            </a:r>
            <a:r>
              <a:rPr lang="ru-RU" dirty="0">
                <a:latin typeface="Times New Roman"/>
                <a:ea typeface="Times New Roman"/>
              </a:rPr>
              <a:t> </a:t>
            </a:r>
            <a:r>
              <a:rPr lang="ru-RU" dirty="0" err="1">
                <a:latin typeface="Times New Roman"/>
                <a:ea typeface="Times New Roman"/>
              </a:rPr>
              <a:t>олишига</a:t>
            </a:r>
            <a:r>
              <a:rPr lang="ru-RU" dirty="0">
                <a:latin typeface="Times New Roman"/>
                <a:ea typeface="Times New Roman"/>
              </a:rPr>
              <a:t> </a:t>
            </a:r>
            <a:r>
              <a:rPr lang="ru-RU" dirty="0" err="1">
                <a:latin typeface="Times New Roman"/>
                <a:ea typeface="Times New Roman"/>
              </a:rPr>
              <a:t>текширилади</a:t>
            </a:r>
            <a:r>
              <a:rPr lang="ru-RU" dirty="0">
                <a:latin typeface="Times New Roman"/>
                <a:ea typeface="Times New Roman"/>
              </a:rPr>
              <a:t>.</a:t>
            </a:r>
            <a:endParaRPr lang="ru-RU" sz="3600" dirty="0">
              <a:latin typeface="Times New Roman"/>
              <a:ea typeface="Times New Roman"/>
            </a:endParaRPr>
          </a:p>
          <a:p>
            <a:pPr indent="0" algn="just">
              <a:spcAft>
                <a:spcPts val="0"/>
              </a:spcAft>
              <a:buNone/>
              <a:tabLst>
                <a:tab pos="923925" algn="l"/>
              </a:tabLst>
            </a:pPr>
            <a:r>
              <a:rPr lang="ru-RU" dirty="0" smtClean="0">
                <a:latin typeface="Times New Roman"/>
                <a:ea typeface="Times New Roman"/>
              </a:rPr>
              <a:t>	</a:t>
            </a:r>
            <a:r>
              <a:rPr lang="ru-RU" dirty="0" err="1" smtClean="0">
                <a:latin typeface="Times New Roman"/>
                <a:ea typeface="Times New Roman"/>
              </a:rPr>
              <a:t>Қуйма</a:t>
            </a:r>
            <a:r>
              <a:rPr lang="ru-RU" dirty="0" smtClean="0">
                <a:latin typeface="Times New Roman"/>
                <a:ea typeface="Times New Roman"/>
              </a:rPr>
              <a:t> </a:t>
            </a:r>
            <a:r>
              <a:rPr lang="ru-RU" dirty="0" err="1">
                <a:latin typeface="Times New Roman"/>
                <a:ea typeface="Times New Roman"/>
              </a:rPr>
              <a:t>деталнинг</a:t>
            </a:r>
            <a:r>
              <a:rPr lang="ru-RU" dirty="0">
                <a:latin typeface="Times New Roman"/>
                <a:ea typeface="Times New Roman"/>
              </a:rPr>
              <a:t> конструктив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технологиясига</a:t>
            </a:r>
            <a:r>
              <a:rPr lang="ru-RU" dirty="0">
                <a:latin typeface="Times New Roman"/>
                <a:ea typeface="Times New Roman"/>
              </a:rPr>
              <a:t> </a:t>
            </a:r>
            <a:r>
              <a:rPr lang="ru-RU" dirty="0" err="1">
                <a:latin typeface="Times New Roman"/>
                <a:ea typeface="Times New Roman"/>
              </a:rPr>
              <a:t>умумий</a:t>
            </a:r>
            <a:r>
              <a:rPr lang="ru-RU" dirty="0">
                <a:latin typeface="Times New Roman"/>
                <a:ea typeface="Times New Roman"/>
              </a:rPr>
              <a:t> </a:t>
            </a:r>
            <a:r>
              <a:rPr lang="ru-RU" dirty="0" err="1">
                <a:latin typeface="Times New Roman"/>
                <a:ea typeface="Times New Roman"/>
              </a:rPr>
              <a:t>талаблар</a:t>
            </a:r>
            <a:r>
              <a:rPr lang="ru-RU" dirty="0">
                <a:latin typeface="Times New Roman"/>
                <a:ea typeface="Times New Roman"/>
              </a:rPr>
              <a:t> </a:t>
            </a:r>
            <a:r>
              <a:rPr lang="ru-RU" dirty="0" err="1">
                <a:latin typeface="Times New Roman"/>
                <a:ea typeface="Times New Roman"/>
              </a:rPr>
              <a:t>қуйидагилар</a:t>
            </a:r>
            <a:r>
              <a:rPr lang="ru-RU" dirty="0">
                <a:latin typeface="Times New Roman"/>
                <a:ea typeface="Times New Roman"/>
              </a:rPr>
              <a:t>:</a:t>
            </a:r>
            <a:endParaRPr lang="ru-RU" sz="3600" dirty="0">
              <a:latin typeface="Times New Roman"/>
              <a:ea typeface="Times New Roman"/>
            </a:endParaRPr>
          </a:p>
          <a:p>
            <a:pPr indent="0" algn="just">
              <a:spcAft>
                <a:spcPts val="0"/>
              </a:spcAft>
              <a:buNone/>
              <a:tabLst>
                <a:tab pos="923925" algn="l"/>
              </a:tabLst>
            </a:pPr>
            <a:r>
              <a:rPr lang="ru-RU" dirty="0">
                <a:latin typeface="Times New Roman"/>
                <a:ea typeface="Times New Roman"/>
              </a:rPr>
              <a:t>	</a:t>
            </a:r>
            <a:r>
              <a:rPr lang="ru-RU" dirty="0" smtClean="0">
                <a:latin typeface="Times New Roman"/>
                <a:ea typeface="Times New Roman"/>
              </a:rPr>
              <a:t>1</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детални</a:t>
            </a:r>
            <a:r>
              <a:rPr lang="ru-RU" dirty="0">
                <a:latin typeface="Times New Roman"/>
                <a:ea typeface="Times New Roman"/>
              </a:rPr>
              <a:t> </a:t>
            </a:r>
            <a:r>
              <a:rPr lang="ru-RU" dirty="0" err="1">
                <a:latin typeface="Times New Roman"/>
                <a:ea typeface="Times New Roman"/>
              </a:rPr>
              <a:t>тайёрлашда</a:t>
            </a:r>
            <a:r>
              <a:rPr lang="ru-RU" dirty="0">
                <a:latin typeface="Times New Roman"/>
                <a:ea typeface="Times New Roman"/>
              </a:rPr>
              <a:t> </a:t>
            </a:r>
            <a:r>
              <a:rPr lang="ru-RU" dirty="0" err="1">
                <a:latin typeface="Times New Roman"/>
                <a:ea typeface="Times New Roman"/>
              </a:rPr>
              <a:t>унинг</a:t>
            </a:r>
            <a:r>
              <a:rPr lang="ru-RU" dirty="0">
                <a:latin typeface="Times New Roman"/>
                <a:ea typeface="Times New Roman"/>
              </a:rPr>
              <a:t> </a:t>
            </a:r>
            <a:r>
              <a:rPr lang="ru-RU" dirty="0" err="1">
                <a:latin typeface="Times New Roman"/>
                <a:ea typeface="Times New Roman"/>
              </a:rPr>
              <a:t>қоришувчанлигидан</a:t>
            </a:r>
            <a:r>
              <a:rPr lang="ru-RU" dirty="0">
                <a:latin typeface="Times New Roman"/>
                <a:ea typeface="Times New Roman"/>
              </a:rPr>
              <a:t> </a:t>
            </a:r>
            <a:r>
              <a:rPr lang="ru-RU" dirty="0" err="1">
                <a:latin typeface="Times New Roman"/>
                <a:ea typeface="Times New Roman"/>
              </a:rPr>
              <a:t>йўқотиладиган</a:t>
            </a:r>
            <a:r>
              <a:rPr lang="ru-RU" dirty="0">
                <a:latin typeface="Times New Roman"/>
                <a:ea typeface="Times New Roman"/>
              </a:rPr>
              <a:t> </a:t>
            </a:r>
            <a:r>
              <a:rPr lang="ru-RU" dirty="0" err="1">
                <a:latin typeface="Times New Roman"/>
                <a:ea typeface="Times New Roman"/>
              </a:rPr>
              <a:t>ўлчам</a:t>
            </a:r>
            <a:r>
              <a:rPr lang="ru-RU" dirty="0">
                <a:latin typeface="Times New Roman"/>
                <a:ea typeface="Times New Roman"/>
              </a:rPr>
              <a:t> </a:t>
            </a:r>
            <a:r>
              <a:rPr lang="ru-RU" dirty="0" err="1">
                <a:latin typeface="Times New Roman"/>
                <a:ea typeface="Times New Roman"/>
              </a:rPr>
              <a:t>эътиборга</a:t>
            </a:r>
            <a:r>
              <a:rPr lang="ru-RU" dirty="0">
                <a:latin typeface="Times New Roman"/>
                <a:ea typeface="Times New Roman"/>
              </a:rPr>
              <a:t> </a:t>
            </a:r>
            <a:r>
              <a:rPr lang="ru-RU" dirty="0" err="1">
                <a:latin typeface="Times New Roman"/>
                <a:ea typeface="Times New Roman"/>
              </a:rPr>
              <a:t>олиниши</a:t>
            </a:r>
            <a:r>
              <a:rPr lang="ru-RU" dirty="0">
                <a:latin typeface="Times New Roman"/>
                <a:ea typeface="Times New Roman"/>
              </a:rPr>
              <a:t>.</a:t>
            </a:r>
            <a:endParaRPr lang="ru-RU" sz="3600" dirty="0">
              <a:latin typeface="Times New Roman"/>
              <a:ea typeface="Times New Roman"/>
            </a:endParaRPr>
          </a:p>
          <a:p>
            <a:pPr indent="0" algn="just">
              <a:spcAft>
                <a:spcPts val="0"/>
              </a:spcAft>
              <a:buNone/>
              <a:tabLst>
                <a:tab pos="457200" algn="l"/>
                <a:tab pos="571500" algn="l"/>
                <a:tab pos="923925" algn="l"/>
              </a:tabLst>
            </a:pPr>
            <a:r>
              <a:rPr lang="ru-RU" dirty="0" smtClean="0">
                <a:latin typeface="Times New Roman"/>
                <a:ea typeface="Times New Roman"/>
              </a:rPr>
              <a:t>			2</a:t>
            </a:r>
            <a:r>
              <a:rPr lang="ru-RU" dirty="0">
                <a:latin typeface="Times New Roman"/>
                <a:ea typeface="Times New Roman"/>
              </a:rPr>
              <a:t>) </a:t>
            </a:r>
            <a:r>
              <a:rPr lang="ru-RU" dirty="0" err="1">
                <a:latin typeface="Times New Roman"/>
                <a:ea typeface="Times New Roman"/>
              </a:rPr>
              <a:t>Детални</a:t>
            </a:r>
            <a:r>
              <a:rPr lang="ru-RU" dirty="0">
                <a:latin typeface="Times New Roman"/>
                <a:ea typeface="Times New Roman"/>
              </a:rPr>
              <a:t> </a:t>
            </a:r>
            <a:r>
              <a:rPr lang="ru-RU" dirty="0" err="1">
                <a:latin typeface="Times New Roman"/>
                <a:ea typeface="Times New Roman"/>
              </a:rPr>
              <a:t>лойихалашда</a:t>
            </a:r>
            <a:r>
              <a:rPr lang="ru-RU" dirty="0">
                <a:latin typeface="Times New Roman"/>
                <a:ea typeface="Times New Roman"/>
              </a:rPr>
              <a:t> </a:t>
            </a:r>
            <a:r>
              <a:rPr lang="ru-RU" dirty="0" err="1">
                <a:latin typeface="Times New Roman"/>
                <a:ea typeface="Times New Roman"/>
              </a:rPr>
              <a:t>суюқ</a:t>
            </a:r>
            <a:r>
              <a:rPr lang="ru-RU" dirty="0">
                <a:latin typeface="Times New Roman"/>
                <a:ea typeface="Times New Roman"/>
              </a:rPr>
              <a:t> метал </a:t>
            </a:r>
            <a:r>
              <a:rPr lang="ru-RU" dirty="0" err="1">
                <a:latin typeface="Times New Roman"/>
                <a:ea typeface="Times New Roman"/>
              </a:rPr>
              <a:t>оқиб</a:t>
            </a:r>
            <a:r>
              <a:rPr lang="ru-RU" dirty="0">
                <a:latin typeface="Times New Roman"/>
                <a:ea typeface="Times New Roman"/>
              </a:rPr>
              <a:t> </a:t>
            </a:r>
            <a:r>
              <a:rPr lang="ru-RU" dirty="0" err="1">
                <a:latin typeface="Times New Roman"/>
                <a:ea typeface="Times New Roman"/>
              </a:rPr>
              <a:t>ўтишига</a:t>
            </a:r>
            <a:r>
              <a:rPr lang="ru-RU" dirty="0">
                <a:latin typeface="Times New Roman"/>
                <a:ea typeface="Times New Roman"/>
              </a:rPr>
              <a:t> </a:t>
            </a:r>
            <a:r>
              <a:rPr lang="ru-RU" dirty="0" err="1">
                <a:latin typeface="Times New Roman"/>
                <a:ea typeface="Times New Roman"/>
              </a:rPr>
              <a:t>халақит</a:t>
            </a:r>
            <a:r>
              <a:rPr lang="ru-RU" dirty="0">
                <a:latin typeface="Times New Roman"/>
                <a:ea typeface="Times New Roman"/>
              </a:rPr>
              <a:t> </a:t>
            </a:r>
            <a:r>
              <a:rPr lang="ru-RU" dirty="0" err="1">
                <a:latin typeface="Times New Roman"/>
                <a:ea typeface="Times New Roman"/>
              </a:rPr>
              <a:t>бериладиган</a:t>
            </a:r>
            <a:r>
              <a:rPr lang="ru-RU" dirty="0">
                <a:latin typeface="Times New Roman"/>
                <a:ea typeface="Times New Roman"/>
              </a:rPr>
              <a:t> </a:t>
            </a:r>
            <a:r>
              <a:rPr lang="ru-RU" dirty="0" err="1">
                <a:latin typeface="Times New Roman"/>
                <a:ea typeface="Times New Roman"/>
              </a:rPr>
              <a:t>тўгри</a:t>
            </a:r>
            <a:r>
              <a:rPr lang="ru-RU" dirty="0">
                <a:latin typeface="Times New Roman"/>
                <a:ea typeface="Times New Roman"/>
              </a:rPr>
              <a:t> </a:t>
            </a:r>
            <a:r>
              <a:rPr lang="ru-RU" dirty="0" err="1">
                <a:latin typeface="Times New Roman"/>
                <a:ea typeface="Times New Roman"/>
              </a:rPr>
              <a:t>бурилишлар</a:t>
            </a:r>
            <a:r>
              <a:rPr lang="ru-RU" dirty="0">
                <a:latin typeface="Times New Roman"/>
                <a:ea typeface="Times New Roman"/>
              </a:rPr>
              <a:t>, </a:t>
            </a:r>
            <a:r>
              <a:rPr lang="ru-RU" dirty="0" err="1">
                <a:latin typeface="Times New Roman"/>
                <a:ea typeface="Times New Roman"/>
              </a:rPr>
              <a:t>тўсиқлар</a:t>
            </a:r>
            <a:r>
              <a:rPr lang="ru-RU" dirty="0">
                <a:latin typeface="Times New Roman"/>
                <a:ea typeface="Times New Roman"/>
              </a:rPr>
              <a:t> </a:t>
            </a:r>
            <a:r>
              <a:rPr lang="ru-RU" dirty="0" err="1">
                <a:latin typeface="Times New Roman"/>
                <a:ea typeface="Times New Roman"/>
              </a:rPr>
              <a:t>қуймасликни</a:t>
            </a:r>
            <a:r>
              <a:rPr lang="ru-RU" dirty="0">
                <a:latin typeface="Times New Roman"/>
                <a:ea typeface="Times New Roman"/>
              </a:rPr>
              <a:t> </a:t>
            </a:r>
            <a:r>
              <a:rPr lang="ru-RU" dirty="0" err="1">
                <a:latin typeface="Times New Roman"/>
                <a:ea typeface="Times New Roman"/>
              </a:rPr>
              <a:t>эътиборга</a:t>
            </a:r>
            <a:r>
              <a:rPr lang="ru-RU" dirty="0">
                <a:latin typeface="Times New Roman"/>
                <a:ea typeface="Times New Roman"/>
              </a:rPr>
              <a:t> </a:t>
            </a:r>
            <a:r>
              <a:rPr lang="ru-RU" dirty="0" err="1">
                <a:latin typeface="Times New Roman"/>
                <a:ea typeface="Times New Roman"/>
              </a:rPr>
              <a:t>олиб</a:t>
            </a:r>
            <a:r>
              <a:rPr lang="ru-RU" dirty="0">
                <a:latin typeface="Times New Roman"/>
                <a:ea typeface="Times New Roman"/>
              </a:rPr>
              <a:t> </a:t>
            </a:r>
            <a:r>
              <a:rPr lang="ru-RU" dirty="0" err="1">
                <a:latin typeface="Times New Roman"/>
                <a:ea typeface="Times New Roman"/>
              </a:rPr>
              <a:t>лойихалаш</a:t>
            </a:r>
            <a:r>
              <a:rPr lang="ru-RU" dirty="0">
                <a:latin typeface="Times New Roman"/>
                <a:ea typeface="Times New Roman"/>
              </a:rPr>
              <a:t> </a:t>
            </a:r>
            <a:r>
              <a:rPr lang="ru-RU" dirty="0" err="1">
                <a:latin typeface="Times New Roman"/>
                <a:ea typeface="Times New Roman"/>
              </a:rPr>
              <a:t>зарур</a:t>
            </a:r>
            <a:r>
              <a:rPr lang="ru-RU" dirty="0">
                <a:latin typeface="Times New Roman"/>
                <a:ea typeface="Times New Roman"/>
              </a:rPr>
              <a:t>.</a:t>
            </a:r>
            <a:endParaRPr lang="ru-RU" sz="3600" dirty="0">
              <a:latin typeface="Times New Roman"/>
              <a:ea typeface="Times New Roman"/>
            </a:endParaRPr>
          </a:p>
          <a:p>
            <a:pPr marL="0" indent="0">
              <a:buNone/>
            </a:pPr>
            <a:r>
              <a:rPr lang="ru-RU" dirty="0" smtClean="0">
                <a:latin typeface="Times New Roman"/>
                <a:ea typeface="Times New Roman"/>
              </a:rPr>
              <a:t>	3</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детални</a:t>
            </a:r>
            <a:r>
              <a:rPr lang="ru-RU" dirty="0">
                <a:latin typeface="Times New Roman"/>
                <a:ea typeface="Times New Roman"/>
              </a:rPr>
              <a:t> </a:t>
            </a:r>
            <a:r>
              <a:rPr lang="ru-RU" dirty="0" err="1">
                <a:latin typeface="Times New Roman"/>
                <a:ea typeface="Times New Roman"/>
              </a:rPr>
              <a:t>конструкцияси</a:t>
            </a:r>
            <a:r>
              <a:rPr lang="ru-RU" dirty="0">
                <a:latin typeface="Times New Roman"/>
                <a:ea typeface="Times New Roman"/>
              </a:rPr>
              <a:t> </a:t>
            </a:r>
            <a:r>
              <a:rPr lang="ru-RU" dirty="0" err="1">
                <a:latin typeface="Times New Roman"/>
                <a:ea typeface="Times New Roman"/>
              </a:rPr>
              <a:t>қолипдаги</a:t>
            </a:r>
            <a:r>
              <a:rPr lang="ru-RU" dirty="0">
                <a:latin typeface="Times New Roman"/>
                <a:ea typeface="Times New Roman"/>
              </a:rPr>
              <a:t> </a:t>
            </a:r>
            <a:r>
              <a:rPr lang="ru-RU" dirty="0" err="1">
                <a:latin typeface="Times New Roman"/>
                <a:ea typeface="Times New Roman"/>
              </a:rPr>
              <a:t>ўзакни</a:t>
            </a:r>
            <a:r>
              <a:rPr lang="ru-RU" dirty="0">
                <a:latin typeface="Times New Roman"/>
                <a:ea typeface="Times New Roman"/>
              </a:rPr>
              <a:t> </a:t>
            </a:r>
            <a:endParaRPr lang="ru-RU" dirty="0" smtClean="0">
              <a:latin typeface="Times New Roman"/>
              <a:ea typeface="Times New Roman"/>
            </a:endParaRPr>
          </a:p>
          <a:p>
            <a:pPr marL="0" indent="0">
              <a:buNone/>
            </a:pPr>
            <a:r>
              <a:rPr lang="ru-RU" dirty="0">
                <a:latin typeface="Times New Roman"/>
                <a:ea typeface="Times New Roman"/>
              </a:rPr>
              <a:t> </a:t>
            </a:r>
            <a:r>
              <a:rPr lang="ru-RU" dirty="0" smtClean="0">
                <a:latin typeface="Times New Roman"/>
                <a:ea typeface="Times New Roman"/>
              </a:rPr>
              <a:t>   </a:t>
            </a:r>
            <a:r>
              <a:rPr lang="ru-RU" dirty="0" err="1" smtClean="0">
                <a:latin typeface="Times New Roman"/>
                <a:ea typeface="Times New Roman"/>
              </a:rPr>
              <a:t>жойлаштиришни</a:t>
            </a:r>
            <a:r>
              <a:rPr lang="ru-RU" dirty="0" smtClean="0">
                <a:latin typeface="Times New Roman"/>
                <a:ea typeface="Times New Roman"/>
              </a:rPr>
              <a:t> </a:t>
            </a:r>
            <a:r>
              <a:rPr lang="ru-RU" dirty="0" err="1">
                <a:latin typeface="Times New Roman"/>
                <a:ea typeface="Times New Roman"/>
              </a:rPr>
              <a:t>ишончли</a:t>
            </a:r>
            <a:r>
              <a:rPr lang="ru-RU" dirty="0">
                <a:latin typeface="Times New Roman"/>
                <a:ea typeface="Times New Roman"/>
              </a:rPr>
              <a:t> </a:t>
            </a:r>
            <a:r>
              <a:rPr lang="ru-RU" dirty="0" err="1">
                <a:latin typeface="Times New Roman"/>
                <a:ea typeface="Times New Roman"/>
              </a:rPr>
              <a:t>ўрнатилишни</a:t>
            </a:r>
            <a:r>
              <a:rPr lang="ru-RU" dirty="0">
                <a:latin typeface="Times New Roman"/>
                <a:ea typeface="Times New Roman"/>
              </a:rPr>
              <a:t>, </a:t>
            </a:r>
            <a:r>
              <a:rPr lang="ru-RU" dirty="0" err="1">
                <a:latin typeface="Times New Roman"/>
                <a:ea typeface="Times New Roman"/>
              </a:rPr>
              <a:t>қолипни</a:t>
            </a:r>
            <a:r>
              <a:rPr lang="ru-RU" dirty="0">
                <a:latin typeface="Times New Roman"/>
                <a:ea typeface="Times New Roman"/>
              </a:rPr>
              <a:t> </a:t>
            </a:r>
            <a:endParaRPr lang="ru-RU" dirty="0" smtClean="0">
              <a:latin typeface="Times New Roman"/>
              <a:ea typeface="Times New Roman"/>
            </a:endParaRPr>
          </a:p>
          <a:p>
            <a:pPr marL="0" indent="0">
              <a:buNone/>
            </a:pPr>
            <a:r>
              <a:rPr lang="ru-RU" dirty="0">
                <a:latin typeface="Times New Roman"/>
                <a:ea typeface="Times New Roman"/>
              </a:rPr>
              <a:t> </a:t>
            </a:r>
            <a:r>
              <a:rPr lang="ru-RU" dirty="0" smtClean="0">
                <a:latin typeface="Times New Roman"/>
                <a:ea typeface="Times New Roman"/>
              </a:rPr>
              <a:t>   </a:t>
            </a:r>
            <a:r>
              <a:rPr lang="ru-RU" dirty="0" err="1" smtClean="0">
                <a:latin typeface="Times New Roman"/>
                <a:ea typeface="Times New Roman"/>
              </a:rPr>
              <a:t>йиғишда</a:t>
            </a:r>
            <a:r>
              <a:rPr lang="ru-RU" dirty="0" smtClean="0">
                <a:latin typeface="Times New Roman"/>
                <a:ea typeface="Times New Roman"/>
              </a:rPr>
              <a:t> </a:t>
            </a:r>
            <a:r>
              <a:rPr lang="ru-RU" dirty="0" err="1">
                <a:latin typeface="Times New Roman"/>
                <a:ea typeface="Times New Roman"/>
              </a:rPr>
              <a:t>жеребекларсиз</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ўзакни</a:t>
            </a:r>
            <a:r>
              <a:rPr lang="ru-RU" dirty="0">
                <a:latin typeface="Times New Roman"/>
                <a:ea typeface="Times New Roman"/>
              </a:rPr>
              <a:t> </a:t>
            </a:r>
            <a:r>
              <a:rPr lang="ru-RU" dirty="0" err="1">
                <a:latin typeface="Times New Roman"/>
                <a:ea typeface="Times New Roman"/>
              </a:rPr>
              <a:t>сифатини</a:t>
            </a:r>
            <a:r>
              <a:rPr lang="ru-RU" dirty="0">
                <a:latin typeface="Times New Roman"/>
                <a:ea typeface="Times New Roman"/>
              </a:rPr>
              <a:t> </a:t>
            </a:r>
            <a:endParaRPr lang="ru-RU" dirty="0" smtClean="0">
              <a:latin typeface="Times New Roman"/>
              <a:ea typeface="Times New Roman"/>
            </a:endParaRPr>
          </a:p>
          <a:p>
            <a:pPr marL="0" indent="0">
              <a:buNone/>
            </a:pPr>
            <a:r>
              <a:rPr lang="ru-RU" dirty="0">
                <a:latin typeface="Times New Roman"/>
                <a:ea typeface="Times New Roman"/>
              </a:rPr>
              <a:t> </a:t>
            </a:r>
            <a:r>
              <a:rPr lang="ru-RU" dirty="0" smtClean="0">
                <a:latin typeface="Times New Roman"/>
                <a:ea typeface="Times New Roman"/>
              </a:rPr>
              <a:t>   </a:t>
            </a:r>
            <a:r>
              <a:rPr lang="ru-RU" dirty="0" err="1" smtClean="0">
                <a:latin typeface="Times New Roman"/>
                <a:ea typeface="Times New Roman"/>
              </a:rPr>
              <a:t>шамоланишни</a:t>
            </a:r>
            <a:r>
              <a:rPr lang="ru-RU" dirty="0" smtClean="0">
                <a:latin typeface="Times New Roman"/>
                <a:ea typeface="Times New Roman"/>
              </a:rPr>
              <a:t> </a:t>
            </a:r>
            <a:r>
              <a:rPr lang="ru-RU" dirty="0" err="1">
                <a:latin typeface="Times New Roman"/>
                <a:ea typeface="Times New Roman"/>
              </a:rPr>
              <a:t>таъминлаши</a:t>
            </a:r>
            <a:endParaRPr lang="ru-RU" dirty="0"/>
          </a:p>
        </p:txBody>
      </p:sp>
    </p:spTree>
    <p:extLst>
      <p:ext uri="{BB962C8B-B14F-4D97-AF65-F5344CB8AC3E}">
        <p14:creationId xmlns:p14="http://schemas.microsoft.com/office/powerpoint/2010/main" xmlns="" val="210047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randombar(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randombar(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randombar(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randombar(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randombar(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85000" lnSpcReduction="10000"/>
          </a:bodyPr>
          <a:lstStyle/>
          <a:p>
            <a:pPr indent="0" algn="just">
              <a:spcAft>
                <a:spcPts val="0"/>
              </a:spcAft>
              <a:buNone/>
              <a:tabLst>
                <a:tab pos="923925" algn="l"/>
              </a:tabLst>
            </a:pPr>
            <a:r>
              <a:rPr lang="ru-RU" dirty="0" smtClean="0">
                <a:latin typeface="Times New Roman"/>
                <a:ea typeface="Times New Roman"/>
              </a:rPr>
              <a:t>	</a:t>
            </a:r>
            <a:r>
              <a:rPr lang="ru-RU" dirty="0" err="1" smtClean="0">
                <a:latin typeface="Times New Roman"/>
                <a:ea typeface="Times New Roman"/>
              </a:rPr>
              <a:t>Детални</a:t>
            </a:r>
            <a:r>
              <a:rPr lang="ru-RU" dirty="0" smtClean="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услубини</a:t>
            </a:r>
            <a:r>
              <a:rPr lang="ru-RU" dirty="0">
                <a:latin typeface="Times New Roman"/>
                <a:ea typeface="Times New Roman"/>
              </a:rPr>
              <a:t> </a:t>
            </a:r>
            <a:r>
              <a:rPr lang="ru-RU" dirty="0" err="1">
                <a:latin typeface="Times New Roman"/>
                <a:ea typeface="Times New Roman"/>
              </a:rPr>
              <a:t>танлашда</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қолипга</a:t>
            </a:r>
            <a:r>
              <a:rPr lang="ru-RU" dirty="0">
                <a:latin typeface="Times New Roman"/>
                <a:ea typeface="Times New Roman"/>
              </a:rPr>
              <a:t> </a:t>
            </a:r>
            <a:r>
              <a:rPr lang="ru-RU" dirty="0" err="1">
                <a:latin typeface="Times New Roman"/>
                <a:ea typeface="Times New Roman"/>
              </a:rPr>
              <a:t>қесим</a:t>
            </a:r>
            <a:r>
              <a:rPr lang="ru-RU" dirty="0">
                <a:latin typeface="Times New Roman"/>
                <a:ea typeface="Times New Roman"/>
              </a:rPr>
              <a:t> </a:t>
            </a:r>
            <a:r>
              <a:rPr lang="ru-RU" dirty="0" err="1">
                <a:latin typeface="Times New Roman"/>
                <a:ea typeface="Times New Roman"/>
              </a:rPr>
              <a:t>беришда</a:t>
            </a:r>
            <a:r>
              <a:rPr lang="ru-RU" dirty="0">
                <a:latin typeface="Times New Roman"/>
                <a:ea typeface="Times New Roman"/>
              </a:rPr>
              <a:t>, </a:t>
            </a:r>
            <a:r>
              <a:rPr lang="ru-RU" dirty="0" err="1">
                <a:latin typeface="Times New Roman"/>
                <a:ea typeface="Times New Roman"/>
              </a:rPr>
              <a:t>ўзак</a:t>
            </a:r>
            <a:r>
              <a:rPr lang="ru-RU" dirty="0">
                <a:latin typeface="Times New Roman"/>
                <a:ea typeface="Times New Roman"/>
              </a:rPr>
              <a:t> </a:t>
            </a:r>
            <a:r>
              <a:rPr lang="ru-RU" dirty="0" err="1">
                <a:latin typeface="Times New Roman"/>
                <a:ea typeface="Times New Roman"/>
              </a:rPr>
              <a:t>чизигини</a:t>
            </a:r>
            <a:r>
              <a:rPr lang="ru-RU" dirty="0">
                <a:latin typeface="Times New Roman"/>
                <a:ea typeface="Times New Roman"/>
              </a:rPr>
              <a:t> </a:t>
            </a:r>
            <a:r>
              <a:rPr lang="ru-RU" dirty="0" err="1">
                <a:latin typeface="Times New Roman"/>
                <a:ea typeface="Times New Roman"/>
              </a:rPr>
              <a:t>танлашда</a:t>
            </a:r>
            <a:r>
              <a:rPr lang="ru-RU" dirty="0">
                <a:latin typeface="Times New Roman"/>
                <a:ea typeface="Times New Roman"/>
              </a:rPr>
              <a:t> </a:t>
            </a:r>
            <a:r>
              <a:rPr lang="ru-RU" dirty="0" err="1">
                <a:latin typeface="Times New Roman"/>
                <a:ea typeface="Times New Roman"/>
              </a:rPr>
              <a:t>бир</a:t>
            </a:r>
            <a:r>
              <a:rPr lang="ru-RU" dirty="0">
                <a:latin typeface="Times New Roman"/>
                <a:ea typeface="Times New Roman"/>
              </a:rPr>
              <a:t> </a:t>
            </a:r>
            <a:r>
              <a:rPr lang="ru-RU" dirty="0" err="1">
                <a:latin typeface="Times New Roman"/>
                <a:ea typeface="Times New Roman"/>
              </a:rPr>
              <a:t>қанча</a:t>
            </a:r>
            <a:r>
              <a:rPr lang="ru-RU" dirty="0">
                <a:latin typeface="Times New Roman"/>
                <a:ea typeface="Times New Roman"/>
              </a:rPr>
              <a:t> </a:t>
            </a:r>
            <a:r>
              <a:rPr lang="ru-RU" dirty="0" err="1">
                <a:latin typeface="Times New Roman"/>
                <a:ea typeface="Times New Roman"/>
              </a:rPr>
              <a:t>тушунчаларни</a:t>
            </a:r>
            <a:r>
              <a:rPr lang="ru-RU" dirty="0">
                <a:latin typeface="Times New Roman"/>
                <a:ea typeface="Times New Roman"/>
              </a:rPr>
              <a:t> </a:t>
            </a:r>
            <a:r>
              <a:rPr lang="ru-RU" dirty="0" err="1">
                <a:latin typeface="Times New Roman"/>
                <a:ea typeface="Times New Roman"/>
              </a:rPr>
              <a:t>эътиборга</a:t>
            </a:r>
            <a:r>
              <a:rPr lang="ru-RU" dirty="0">
                <a:latin typeface="Times New Roman"/>
                <a:ea typeface="Times New Roman"/>
              </a:rPr>
              <a:t> </a:t>
            </a:r>
            <a:r>
              <a:rPr lang="ru-RU" dirty="0" err="1">
                <a:latin typeface="Times New Roman"/>
                <a:ea typeface="Times New Roman"/>
              </a:rPr>
              <a:t>олиб</a:t>
            </a:r>
            <a:r>
              <a:rPr lang="ru-RU" dirty="0">
                <a:latin typeface="Times New Roman"/>
                <a:ea typeface="Times New Roman"/>
              </a:rPr>
              <a:t> </a:t>
            </a:r>
            <a:r>
              <a:rPr lang="ru-RU" dirty="0" err="1">
                <a:latin typeface="Times New Roman"/>
                <a:ea typeface="Times New Roman"/>
              </a:rPr>
              <a:t>бошқарилади</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услубини</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қолип</a:t>
            </a:r>
            <a:r>
              <a:rPr lang="ru-RU" dirty="0">
                <a:latin typeface="Times New Roman"/>
                <a:ea typeface="Times New Roman"/>
              </a:rPr>
              <a:t> </a:t>
            </a:r>
            <a:r>
              <a:rPr lang="ru-RU" dirty="0" err="1">
                <a:latin typeface="Times New Roman"/>
                <a:ea typeface="Times New Roman"/>
              </a:rPr>
              <a:t>характерини</a:t>
            </a:r>
            <a:r>
              <a:rPr lang="ru-RU" dirty="0">
                <a:latin typeface="Times New Roman"/>
                <a:ea typeface="Times New Roman"/>
              </a:rPr>
              <a:t> </a:t>
            </a:r>
            <a:r>
              <a:rPr lang="ru-RU" dirty="0" err="1">
                <a:latin typeface="Times New Roman"/>
                <a:ea typeface="Times New Roman"/>
              </a:rPr>
              <a:t>белгилашда</a:t>
            </a:r>
            <a:r>
              <a:rPr lang="ru-RU" dirty="0">
                <a:latin typeface="Times New Roman"/>
                <a:ea typeface="Times New Roman"/>
              </a:rPr>
              <a:t> </a:t>
            </a:r>
            <a:r>
              <a:rPr lang="ru-RU" dirty="0" err="1">
                <a:latin typeface="Times New Roman"/>
                <a:ea typeface="Times New Roman"/>
              </a:rPr>
              <a:t>белгиланган</a:t>
            </a:r>
            <a:r>
              <a:rPr lang="ru-RU" dirty="0">
                <a:latin typeface="Times New Roman"/>
                <a:ea typeface="Times New Roman"/>
              </a:rPr>
              <a:t> </a:t>
            </a:r>
            <a:r>
              <a:rPr lang="ru-RU" dirty="0" err="1">
                <a:latin typeface="Times New Roman"/>
                <a:ea typeface="Times New Roman"/>
              </a:rPr>
              <a:t>қуймага</a:t>
            </a:r>
            <a:r>
              <a:rPr lang="ru-RU" dirty="0">
                <a:latin typeface="Times New Roman"/>
                <a:ea typeface="Times New Roman"/>
              </a:rPr>
              <a:t> </a:t>
            </a:r>
            <a:r>
              <a:rPr lang="ru-RU" dirty="0" err="1">
                <a:latin typeface="Times New Roman"/>
                <a:ea typeface="Times New Roman"/>
              </a:rPr>
              <a:t>қуйилган</a:t>
            </a:r>
            <a:r>
              <a:rPr lang="ru-RU" dirty="0">
                <a:latin typeface="Times New Roman"/>
                <a:ea typeface="Times New Roman"/>
              </a:rPr>
              <a:t>  </a:t>
            </a:r>
            <a:r>
              <a:rPr lang="ru-RU" dirty="0" err="1">
                <a:latin typeface="Times New Roman"/>
                <a:ea typeface="Times New Roman"/>
              </a:rPr>
              <a:t>талабга</a:t>
            </a:r>
            <a:r>
              <a:rPr lang="ru-RU" dirty="0">
                <a:latin typeface="Times New Roman"/>
                <a:ea typeface="Times New Roman"/>
              </a:rPr>
              <a:t>, </a:t>
            </a:r>
            <a:r>
              <a:rPr lang="ru-RU" dirty="0" err="1">
                <a:latin typeface="Times New Roman"/>
                <a:ea typeface="Times New Roman"/>
              </a:rPr>
              <a:t>сериялигига</a:t>
            </a:r>
            <a:r>
              <a:rPr lang="ru-RU" dirty="0">
                <a:latin typeface="Times New Roman"/>
                <a:ea typeface="Times New Roman"/>
              </a:rPr>
              <a:t> </a:t>
            </a:r>
            <a:r>
              <a:rPr lang="ru-RU" dirty="0" err="1">
                <a:latin typeface="Times New Roman"/>
                <a:ea typeface="Times New Roman"/>
              </a:rPr>
              <a:t>қараб</a:t>
            </a:r>
            <a:r>
              <a:rPr lang="ru-RU" dirty="0">
                <a:latin typeface="Times New Roman"/>
                <a:ea typeface="Times New Roman"/>
              </a:rPr>
              <a:t> </a:t>
            </a:r>
            <a:r>
              <a:rPr lang="ru-RU" dirty="0" err="1">
                <a:latin typeface="Times New Roman"/>
                <a:ea typeface="Times New Roman"/>
              </a:rPr>
              <a:t>танлаб</a:t>
            </a:r>
            <a:r>
              <a:rPr lang="ru-RU" dirty="0">
                <a:latin typeface="Times New Roman"/>
                <a:ea typeface="Times New Roman"/>
              </a:rPr>
              <a:t> </a:t>
            </a:r>
            <a:r>
              <a:rPr lang="ru-RU" dirty="0" err="1">
                <a:latin typeface="Times New Roman"/>
                <a:ea typeface="Times New Roman"/>
              </a:rPr>
              <a:t>олинади</a:t>
            </a:r>
            <a:r>
              <a:rPr lang="ru-RU" dirty="0">
                <a:latin typeface="Times New Roman"/>
                <a:ea typeface="Times New Roman"/>
              </a:rPr>
              <a:t>. </a:t>
            </a:r>
            <a:r>
              <a:rPr lang="ru-RU" dirty="0" err="1">
                <a:latin typeface="Times New Roman"/>
                <a:ea typeface="Times New Roman"/>
              </a:rPr>
              <a:t>Массали</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серияли</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ишлаб</a:t>
            </a:r>
            <a:r>
              <a:rPr lang="ru-RU" dirty="0">
                <a:latin typeface="Times New Roman"/>
                <a:ea typeface="Times New Roman"/>
              </a:rPr>
              <a:t> </a:t>
            </a:r>
            <a:r>
              <a:rPr lang="ru-RU" dirty="0" err="1">
                <a:latin typeface="Times New Roman"/>
                <a:ea typeface="Times New Roman"/>
              </a:rPr>
              <a:t>чиқаришда</a:t>
            </a:r>
            <a:r>
              <a:rPr lang="ru-RU" dirty="0">
                <a:latin typeface="Times New Roman"/>
                <a:ea typeface="Times New Roman"/>
              </a:rPr>
              <a:t> </a:t>
            </a:r>
            <a:r>
              <a:rPr lang="ru-RU" dirty="0" err="1">
                <a:latin typeface="Times New Roman"/>
                <a:ea typeface="Times New Roman"/>
              </a:rPr>
              <a:t>ишни</a:t>
            </a:r>
            <a:r>
              <a:rPr lang="ru-RU" dirty="0">
                <a:latin typeface="Times New Roman"/>
                <a:ea typeface="Times New Roman"/>
              </a:rPr>
              <a:t> </a:t>
            </a:r>
            <a:r>
              <a:rPr lang="ru-RU" dirty="0" err="1">
                <a:latin typeface="Times New Roman"/>
                <a:ea typeface="Times New Roman"/>
              </a:rPr>
              <a:t>енгилатиш</a:t>
            </a:r>
            <a:r>
              <a:rPr lang="ru-RU" dirty="0">
                <a:latin typeface="Times New Roman"/>
                <a:ea typeface="Times New Roman"/>
              </a:rPr>
              <a:t> </a:t>
            </a:r>
            <a:r>
              <a:rPr lang="ru-RU" dirty="0" err="1">
                <a:latin typeface="Times New Roman"/>
                <a:ea typeface="Times New Roman"/>
              </a:rPr>
              <a:t>аниқ</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сифатли</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олиш</a:t>
            </a:r>
            <a:r>
              <a:rPr lang="ru-RU" dirty="0">
                <a:latin typeface="Times New Roman"/>
                <a:ea typeface="Times New Roman"/>
              </a:rPr>
              <a:t> </a:t>
            </a:r>
            <a:r>
              <a:rPr lang="ru-RU" dirty="0" err="1">
                <a:latin typeface="Times New Roman"/>
                <a:ea typeface="Times New Roman"/>
              </a:rPr>
              <a:t>учун</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машинасида</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қабул</a:t>
            </a:r>
            <a:r>
              <a:rPr lang="ru-RU" dirty="0">
                <a:latin typeface="Times New Roman"/>
                <a:ea typeface="Times New Roman"/>
              </a:rPr>
              <a:t> </a:t>
            </a:r>
            <a:r>
              <a:rPr lang="ru-RU" dirty="0" err="1">
                <a:latin typeface="Times New Roman"/>
                <a:ea typeface="Times New Roman"/>
              </a:rPr>
              <a:t>қилиш</a:t>
            </a:r>
            <a:r>
              <a:rPr lang="ru-RU" dirty="0">
                <a:latin typeface="Times New Roman"/>
                <a:ea typeface="Times New Roman"/>
              </a:rPr>
              <a:t> </a:t>
            </a:r>
            <a:r>
              <a:rPr lang="ru-RU" dirty="0" err="1">
                <a:latin typeface="Times New Roman"/>
                <a:ea typeface="Times New Roman"/>
              </a:rPr>
              <a:t>заруро</a:t>
            </a:r>
            <a:r>
              <a:rPr lang="ru-RU" dirty="0">
                <a:latin typeface="Times New Roman"/>
                <a:ea typeface="Times New Roman"/>
              </a:rPr>
              <a:t>. </a:t>
            </a:r>
            <a:r>
              <a:rPr lang="ru-RU" dirty="0" err="1">
                <a:latin typeface="Times New Roman"/>
                <a:ea typeface="Times New Roman"/>
              </a:rPr>
              <a:t>Донали</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қолиплашда</a:t>
            </a:r>
            <a:r>
              <a:rPr lang="ru-RU" dirty="0">
                <a:latin typeface="Times New Roman"/>
                <a:ea typeface="Times New Roman"/>
              </a:rPr>
              <a:t> </a:t>
            </a:r>
            <a:r>
              <a:rPr lang="ru-RU" dirty="0" err="1">
                <a:latin typeface="Times New Roman"/>
                <a:ea typeface="Times New Roman"/>
              </a:rPr>
              <a:t>ёки</a:t>
            </a:r>
            <a:r>
              <a:rPr lang="ru-RU" dirty="0">
                <a:latin typeface="Times New Roman"/>
                <a:ea typeface="Times New Roman"/>
              </a:rPr>
              <a:t> </a:t>
            </a:r>
            <a:r>
              <a:rPr lang="ru-RU" dirty="0" err="1">
                <a:latin typeface="Times New Roman"/>
                <a:ea typeface="Times New Roman"/>
              </a:rPr>
              <a:t>айрим</a:t>
            </a:r>
            <a:r>
              <a:rPr lang="ru-RU" dirty="0">
                <a:latin typeface="Times New Roman"/>
                <a:ea typeface="Times New Roman"/>
              </a:rPr>
              <a:t> </a:t>
            </a:r>
            <a:r>
              <a:rPr lang="ru-RU" dirty="0" err="1">
                <a:latin typeface="Times New Roman"/>
                <a:ea typeface="Times New Roman"/>
              </a:rPr>
              <a:t>холларда</a:t>
            </a:r>
            <a:r>
              <a:rPr lang="ru-RU" dirty="0">
                <a:latin typeface="Times New Roman"/>
                <a:ea typeface="Times New Roman"/>
              </a:rPr>
              <a:t> </a:t>
            </a:r>
            <a:r>
              <a:rPr lang="ru-RU" dirty="0" err="1">
                <a:latin typeface="Times New Roman"/>
                <a:ea typeface="Times New Roman"/>
              </a:rPr>
              <a:t>серияли</a:t>
            </a:r>
            <a:r>
              <a:rPr lang="ru-RU" dirty="0">
                <a:latin typeface="Times New Roman"/>
                <a:ea typeface="Times New Roman"/>
              </a:rPr>
              <a:t> </a:t>
            </a:r>
            <a:r>
              <a:rPr lang="ru-RU" dirty="0" err="1">
                <a:latin typeface="Times New Roman"/>
                <a:ea typeface="Times New Roman"/>
              </a:rPr>
              <a:t>тайёрлаш</a:t>
            </a:r>
            <a:r>
              <a:rPr lang="ru-RU" dirty="0">
                <a:latin typeface="Times New Roman"/>
                <a:ea typeface="Times New Roman"/>
              </a:rPr>
              <a:t> </a:t>
            </a:r>
            <a:r>
              <a:rPr lang="ru-RU" dirty="0" err="1">
                <a:latin typeface="Times New Roman"/>
                <a:ea typeface="Times New Roman"/>
              </a:rPr>
              <a:t>цехида</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жихозлари</a:t>
            </a:r>
            <a:r>
              <a:rPr lang="ru-RU" dirty="0">
                <a:latin typeface="Times New Roman"/>
                <a:ea typeface="Times New Roman"/>
              </a:rPr>
              <a:t> </a:t>
            </a:r>
            <a:r>
              <a:rPr lang="ru-RU" dirty="0" err="1">
                <a:latin typeface="Times New Roman"/>
                <a:ea typeface="Times New Roman"/>
              </a:rPr>
              <a:t>билан</a:t>
            </a:r>
            <a:r>
              <a:rPr lang="ru-RU" dirty="0">
                <a:latin typeface="Times New Roman"/>
                <a:ea typeface="Times New Roman"/>
              </a:rPr>
              <a:t> </a:t>
            </a:r>
            <a:r>
              <a:rPr lang="ru-RU" dirty="0" err="1">
                <a:latin typeface="Times New Roman"/>
                <a:ea typeface="Times New Roman"/>
              </a:rPr>
              <a:t>таъминланган</a:t>
            </a:r>
            <a:r>
              <a:rPr lang="ru-RU" dirty="0">
                <a:latin typeface="Times New Roman"/>
                <a:ea typeface="Times New Roman"/>
              </a:rPr>
              <a:t>, </a:t>
            </a:r>
            <a:r>
              <a:rPr lang="ru-RU" dirty="0" err="1">
                <a:latin typeface="Times New Roman"/>
                <a:ea typeface="Times New Roman"/>
              </a:rPr>
              <a:t>лекин</a:t>
            </a:r>
            <a:r>
              <a:rPr lang="ru-RU" dirty="0">
                <a:latin typeface="Times New Roman"/>
                <a:ea typeface="Times New Roman"/>
              </a:rPr>
              <a:t> </a:t>
            </a:r>
            <a:r>
              <a:rPr lang="ru-RU" dirty="0" err="1">
                <a:latin typeface="Times New Roman"/>
                <a:ea typeface="Times New Roman"/>
              </a:rPr>
              <a:t>қолипни</a:t>
            </a:r>
            <a:r>
              <a:rPr lang="ru-RU" dirty="0">
                <a:latin typeface="Times New Roman"/>
                <a:ea typeface="Times New Roman"/>
              </a:rPr>
              <a:t> </a:t>
            </a:r>
            <a:r>
              <a:rPr lang="ru-RU" dirty="0" err="1">
                <a:latin typeface="Times New Roman"/>
                <a:ea typeface="Times New Roman"/>
              </a:rPr>
              <a:t>ўлчами</a:t>
            </a:r>
            <a:r>
              <a:rPr lang="ru-RU" dirty="0">
                <a:latin typeface="Times New Roman"/>
                <a:ea typeface="Times New Roman"/>
              </a:rPr>
              <a:t> </a:t>
            </a:r>
            <a:r>
              <a:rPr lang="ru-RU" dirty="0" err="1">
                <a:latin typeface="Times New Roman"/>
                <a:ea typeface="Times New Roman"/>
              </a:rPr>
              <a:t>тўғри</a:t>
            </a:r>
            <a:r>
              <a:rPr lang="ru-RU" dirty="0">
                <a:latin typeface="Times New Roman"/>
                <a:ea typeface="Times New Roman"/>
              </a:rPr>
              <a:t> </a:t>
            </a:r>
            <a:r>
              <a:rPr lang="ru-RU" dirty="0" err="1">
                <a:latin typeface="Times New Roman"/>
                <a:ea typeface="Times New Roman"/>
              </a:rPr>
              <a:t>қелмайди</a:t>
            </a:r>
            <a:r>
              <a:rPr lang="ru-RU" dirty="0">
                <a:latin typeface="Times New Roman"/>
                <a:ea typeface="Times New Roman"/>
              </a:rPr>
              <a:t> </a:t>
            </a:r>
            <a:r>
              <a:rPr lang="ru-RU" dirty="0" err="1">
                <a:latin typeface="Times New Roman"/>
                <a:ea typeface="Times New Roman"/>
              </a:rPr>
              <a:t>ёки</a:t>
            </a:r>
            <a:r>
              <a:rPr lang="ru-RU" dirty="0">
                <a:latin typeface="Times New Roman"/>
                <a:ea typeface="Times New Roman"/>
              </a:rPr>
              <a:t> юкки </a:t>
            </a:r>
            <a:r>
              <a:rPr lang="ru-RU" dirty="0" err="1">
                <a:latin typeface="Times New Roman"/>
                <a:ea typeface="Times New Roman"/>
              </a:rPr>
              <a:t>огир</a:t>
            </a:r>
            <a:r>
              <a:rPr lang="ru-RU" dirty="0">
                <a:latin typeface="Times New Roman"/>
                <a:ea typeface="Times New Roman"/>
              </a:rPr>
              <a:t> </a:t>
            </a:r>
            <a:r>
              <a:rPr lang="ru-RU" dirty="0" err="1">
                <a:latin typeface="Times New Roman"/>
                <a:ea typeface="Times New Roman"/>
              </a:rPr>
              <a:t>бўлган</a:t>
            </a:r>
            <a:r>
              <a:rPr lang="ru-RU" dirty="0">
                <a:latin typeface="Times New Roman"/>
                <a:ea typeface="Times New Roman"/>
              </a:rPr>
              <a:t> </a:t>
            </a:r>
            <a:r>
              <a:rPr lang="ru-RU" dirty="0" err="1">
                <a:latin typeface="Times New Roman"/>
                <a:ea typeface="Times New Roman"/>
              </a:rPr>
              <a:t>холдак</a:t>
            </a:r>
            <a:r>
              <a:rPr lang="ru-RU" dirty="0">
                <a:latin typeface="Times New Roman"/>
                <a:ea typeface="Times New Roman"/>
              </a:rPr>
              <a:t> </a:t>
            </a:r>
            <a:r>
              <a:rPr lang="ru-RU" dirty="0" err="1">
                <a:latin typeface="Times New Roman"/>
                <a:ea typeface="Times New Roman"/>
              </a:rPr>
              <a:t>қўл</a:t>
            </a:r>
            <a:r>
              <a:rPr lang="ru-RU" dirty="0">
                <a:latin typeface="Times New Roman"/>
                <a:ea typeface="Times New Roman"/>
              </a:rPr>
              <a:t> </a:t>
            </a:r>
            <a:r>
              <a:rPr lang="ru-RU" dirty="0" err="1">
                <a:latin typeface="Times New Roman"/>
                <a:ea typeface="Times New Roman"/>
              </a:rPr>
              <a:t>ёрдамида</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амалга</a:t>
            </a:r>
            <a:r>
              <a:rPr lang="ru-RU" dirty="0">
                <a:latin typeface="Times New Roman"/>
                <a:ea typeface="Times New Roman"/>
              </a:rPr>
              <a:t> </a:t>
            </a:r>
            <a:r>
              <a:rPr lang="ru-RU" dirty="0" err="1">
                <a:latin typeface="Times New Roman"/>
                <a:ea typeface="Times New Roman"/>
              </a:rPr>
              <a:t>ошиладиган</a:t>
            </a:r>
            <a:r>
              <a:rPr lang="ru-RU" dirty="0">
                <a:latin typeface="Times New Roman"/>
                <a:ea typeface="Times New Roman"/>
              </a:rPr>
              <a:t> </a:t>
            </a:r>
            <a:r>
              <a:rPr lang="ru-RU" dirty="0" err="1">
                <a:latin typeface="Times New Roman"/>
                <a:ea typeface="Times New Roman"/>
              </a:rPr>
              <a:t>холатда</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қора</a:t>
            </a:r>
            <a:r>
              <a:rPr lang="ru-RU" dirty="0">
                <a:latin typeface="Times New Roman"/>
                <a:ea typeface="Times New Roman"/>
              </a:rPr>
              <a:t> метал </a:t>
            </a:r>
            <a:r>
              <a:rPr lang="ru-RU" dirty="0" err="1">
                <a:latin typeface="Times New Roman"/>
                <a:ea typeface="Times New Roman"/>
              </a:rPr>
              <a:t>қотишмалардан</a:t>
            </a:r>
            <a:r>
              <a:rPr lang="ru-RU" dirty="0">
                <a:latin typeface="Times New Roman"/>
                <a:ea typeface="Times New Roman"/>
              </a:rPr>
              <a:t> </a:t>
            </a:r>
            <a:r>
              <a:rPr lang="ru-RU" dirty="0" err="1">
                <a:latin typeface="Times New Roman"/>
                <a:ea typeface="Times New Roman"/>
              </a:rPr>
              <a:t>тайёрланган</a:t>
            </a:r>
            <a:r>
              <a:rPr lang="ru-RU" dirty="0">
                <a:latin typeface="Times New Roman"/>
                <a:ea typeface="Times New Roman"/>
              </a:rPr>
              <a:t>, </a:t>
            </a:r>
            <a:r>
              <a:rPr lang="ru-RU" dirty="0" err="1">
                <a:latin typeface="Times New Roman"/>
                <a:ea typeface="Times New Roman"/>
              </a:rPr>
              <a:t>огирлиги</a:t>
            </a:r>
            <a:r>
              <a:rPr lang="ru-RU" dirty="0">
                <a:latin typeface="Times New Roman"/>
                <a:ea typeface="Times New Roman"/>
              </a:rPr>
              <a:t> 500кг </a:t>
            </a:r>
            <a:r>
              <a:rPr lang="ru-RU" dirty="0" err="1">
                <a:latin typeface="Times New Roman"/>
                <a:ea typeface="Times New Roman"/>
              </a:rPr>
              <a:t>гача</a:t>
            </a:r>
            <a:r>
              <a:rPr lang="ru-RU" dirty="0">
                <a:latin typeface="Times New Roman"/>
                <a:ea typeface="Times New Roman"/>
              </a:rPr>
              <a:t> </a:t>
            </a:r>
            <a:r>
              <a:rPr lang="ru-RU" dirty="0" err="1">
                <a:latin typeface="Times New Roman"/>
                <a:ea typeface="Times New Roman"/>
              </a:rPr>
              <a:t>бўлган</a:t>
            </a:r>
            <a:r>
              <a:rPr lang="ru-RU" dirty="0">
                <a:latin typeface="Times New Roman"/>
                <a:ea typeface="Times New Roman"/>
              </a:rPr>
              <a:t> </a:t>
            </a:r>
            <a:r>
              <a:rPr lang="ru-RU" dirty="0" err="1">
                <a:latin typeface="Times New Roman"/>
                <a:ea typeface="Times New Roman"/>
              </a:rPr>
              <a:t>майда</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ўртача</a:t>
            </a:r>
            <a:r>
              <a:rPr lang="ru-RU" dirty="0">
                <a:latin typeface="Times New Roman"/>
                <a:ea typeface="Times New Roman"/>
              </a:rPr>
              <a:t> </a:t>
            </a:r>
            <a:r>
              <a:rPr lang="ru-RU" dirty="0" err="1">
                <a:latin typeface="Times New Roman"/>
                <a:ea typeface="Times New Roman"/>
              </a:rPr>
              <a:t>қуймаларда</a:t>
            </a:r>
            <a:r>
              <a:rPr lang="ru-RU" dirty="0">
                <a:latin typeface="Times New Roman"/>
                <a:ea typeface="Times New Roman"/>
              </a:rPr>
              <a:t> </a:t>
            </a:r>
            <a:r>
              <a:rPr lang="ru-RU" dirty="0" err="1">
                <a:latin typeface="Times New Roman"/>
                <a:ea typeface="Times New Roman"/>
              </a:rPr>
              <a:t>бажарилади</a:t>
            </a:r>
            <a:r>
              <a:rPr lang="ru-RU" dirty="0">
                <a:latin typeface="Times New Roman"/>
                <a:ea typeface="Times New Roman"/>
              </a:rPr>
              <a:t>. </a:t>
            </a:r>
            <a:r>
              <a:rPr lang="ru-RU" dirty="0" err="1">
                <a:latin typeface="Times New Roman"/>
                <a:ea typeface="Times New Roman"/>
              </a:rPr>
              <a:t>Қуруқ</a:t>
            </a:r>
            <a:r>
              <a:rPr lang="ru-RU" dirty="0">
                <a:latin typeface="Times New Roman"/>
                <a:ea typeface="Times New Roman"/>
              </a:rPr>
              <a:t> </a:t>
            </a:r>
            <a:r>
              <a:rPr lang="ru-RU" dirty="0" err="1">
                <a:latin typeface="Times New Roman"/>
                <a:ea typeface="Times New Roman"/>
              </a:rPr>
              <a:t>холатда</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самарали</a:t>
            </a:r>
            <a:r>
              <a:rPr lang="ru-RU" dirty="0">
                <a:latin typeface="Times New Roman"/>
                <a:ea typeface="Times New Roman"/>
              </a:rPr>
              <a:t> </a:t>
            </a:r>
            <a:r>
              <a:rPr lang="ru-RU" dirty="0" err="1">
                <a:latin typeface="Times New Roman"/>
                <a:ea typeface="Times New Roman"/>
              </a:rPr>
              <a:t>бўлиб</a:t>
            </a:r>
            <a:r>
              <a:rPr lang="ru-RU" dirty="0">
                <a:latin typeface="Times New Roman"/>
                <a:ea typeface="Times New Roman"/>
              </a:rPr>
              <a:t> </a:t>
            </a:r>
            <a:r>
              <a:rPr lang="ru-RU" dirty="0" err="1">
                <a:latin typeface="Times New Roman"/>
                <a:ea typeface="Times New Roman"/>
              </a:rPr>
              <a:t>оғирлиги</a:t>
            </a:r>
            <a:r>
              <a:rPr lang="ru-RU" dirty="0">
                <a:latin typeface="Times New Roman"/>
                <a:ea typeface="Times New Roman"/>
              </a:rPr>
              <a:t> 2-3 т </a:t>
            </a:r>
            <a:r>
              <a:rPr lang="ru-RU" dirty="0" err="1">
                <a:latin typeface="Times New Roman"/>
                <a:ea typeface="Times New Roman"/>
              </a:rPr>
              <a:t>юқори</a:t>
            </a:r>
            <a:r>
              <a:rPr lang="ru-RU" dirty="0">
                <a:latin typeface="Times New Roman"/>
                <a:ea typeface="Times New Roman"/>
              </a:rPr>
              <a:t> </a:t>
            </a:r>
            <a:r>
              <a:rPr lang="ru-RU" dirty="0" err="1">
                <a:latin typeface="Times New Roman"/>
                <a:ea typeface="Times New Roman"/>
              </a:rPr>
              <a:t>бўлган</a:t>
            </a:r>
            <a:r>
              <a:rPr lang="ru-RU" dirty="0">
                <a:latin typeface="Times New Roman"/>
                <a:ea typeface="Times New Roman"/>
              </a:rPr>
              <a:t> </a:t>
            </a:r>
            <a:r>
              <a:rPr lang="ru-RU" dirty="0" err="1">
                <a:latin typeface="Times New Roman"/>
                <a:ea typeface="Times New Roman"/>
              </a:rPr>
              <a:t>қуймаларда</a:t>
            </a:r>
            <a:r>
              <a:rPr lang="ru-RU" dirty="0">
                <a:latin typeface="Times New Roman"/>
                <a:ea typeface="Times New Roman"/>
              </a:rPr>
              <a:t> </a:t>
            </a:r>
            <a:r>
              <a:rPr lang="ru-RU" dirty="0" err="1">
                <a:latin typeface="Times New Roman"/>
                <a:ea typeface="Times New Roman"/>
              </a:rPr>
              <a:t>бажарилади</a:t>
            </a:r>
            <a:r>
              <a:rPr lang="ru-RU" dirty="0">
                <a:latin typeface="Times New Roman"/>
                <a:ea typeface="Times New Roman"/>
              </a:rPr>
              <a:t>.</a:t>
            </a:r>
            <a:endParaRPr lang="ru-RU" sz="3600" dirty="0">
              <a:latin typeface="Times New Roman"/>
              <a:ea typeface="Times New Roman"/>
            </a:endParaRPr>
          </a:p>
          <a:p>
            <a:pPr marL="0" indent="0">
              <a:buNone/>
            </a:pPr>
            <a:endParaRPr lang="ru-RU" dirty="0"/>
          </a:p>
        </p:txBody>
      </p:sp>
    </p:spTree>
    <p:extLst>
      <p:ext uri="{BB962C8B-B14F-4D97-AF65-F5344CB8AC3E}">
        <p14:creationId xmlns:p14="http://schemas.microsoft.com/office/powerpoint/2010/main" xmlns="" val="345510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92500" lnSpcReduction="10000"/>
          </a:bodyPr>
          <a:lstStyle/>
          <a:p>
            <a:pPr marL="0" indent="0" algn="just">
              <a:spcAft>
                <a:spcPts val="0"/>
              </a:spcAft>
              <a:buNone/>
              <a:tabLst>
                <a:tab pos="923925" algn="l"/>
              </a:tabLst>
            </a:pPr>
            <a:r>
              <a:rPr lang="ru-RU" dirty="0" smtClean="0">
                <a:latin typeface="Times New Roman"/>
                <a:ea typeface="Times New Roman"/>
              </a:rPr>
              <a:t>	</a:t>
            </a:r>
            <a:r>
              <a:rPr lang="ru-RU" dirty="0" err="1" smtClean="0">
                <a:latin typeface="Times New Roman"/>
                <a:ea typeface="Times New Roman"/>
              </a:rPr>
              <a:t>Қуйма</a:t>
            </a:r>
            <a:r>
              <a:rPr lang="ru-RU" dirty="0" smtClean="0">
                <a:latin typeface="Times New Roman"/>
                <a:ea typeface="Times New Roman"/>
              </a:rPr>
              <a:t> </a:t>
            </a:r>
            <a:r>
              <a:rPr lang="ru-RU" dirty="0" err="1">
                <a:latin typeface="Times New Roman"/>
                <a:ea typeface="Times New Roman"/>
              </a:rPr>
              <a:t>қолипга</a:t>
            </a:r>
            <a:r>
              <a:rPr lang="ru-RU" dirty="0">
                <a:latin typeface="Times New Roman"/>
                <a:ea typeface="Times New Roman"/>
              </a:rPr>
              <a:t> </a:t>
            </a:r>
            <a:r>
              <a:rPr lang="ru-RU" dirty="0" err="1">
                <a:latin typeface="Times New Roman"/>
                <a:ea typeface="Times New Roman"/>
              </a:rPr>
              <a:t>кесим</a:t>
            </a:r>
            <a:r>
              <a:rPr lang="ru-RU" dirty="0">
                <a:latin typeface="Times New Roman"/>
                <a:ea typeface="Times New Roman"/>
              </a:rPr>
              <a:t> </a:t>
            </a:r>
            <a:r>
              <a:rPr lang="ru-RU" dirty="0" err="1">
                <a:latin typeface="Times New Roman"/>
                <a:ea typeface="Times New Roman"/>
              </a:rPr>
              <a:t>беришда</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қуйиш</a:t>
            </a:r>
            <a:r>
              <a:rPr lang="ru-RU" dirty="0">
                <a:latin typeface="Times New Roman"/>
                <a:ea typeface="Times New Roman"/>
              </a:rPr>
              <a:t> </a:t>
            </a:r>
            <a:r>
              <a:rPr lang="ru-RU" dirty="0" err="1">
                <a:latin typeface="Times New Roman"/>
                <a:ea typeface="Times New Roman"/>
              </a:rPr>
              <a:t>вақтида</a:t>
            </a:r>
            <a:r>
              <a:rPr lang="ru-RU" dirty="0">
                <a:latin typeface="Times New Roman"/>
                <a:ea typeface="Times New Roman"/>
              </a:rPr>
              <a:t> </a:t>
            </a:r>
            <a:r>
              <a:rPr lang="ru-RU" dirty="0" err="1">
                <a:latin typeface="Times New Roman"/>
                <a:ea typeface="Times New Roman"/>
              </a:rPr>
              <a:t>детални</a:t>
            </a:r>
            <a:r>
              <a:rPr lang="ru-RU" dirty="0">
                <a:latin typeface="Times New Roman"/>
                <a:ea typeface="Times New Roman"/>
              </a:rPr>
              <a:t> </a:t>
            </a:r>
            <a:endParaRPr lang="ru-RU" dirty="0" smtClean="0">
              <a:latin typeface="Times New Roman"/>
              <a:ea typeface="Times New Roman"/>
            </a:endParaRPr>
          </a:p>
          <a:p>
            <a:pPr marL="0" indent="0" algn="just">
              <a:spcAft>
                <a:spcPts val="0"/>
              </a:spcAft>
              <a:buNone/>
              <a:tabLst>
                <a:tab pos="923925" algn="l"/>
              </a:tabLst>
            </a:pPr>
            <a:r>
              <a:rPr lang="ru-RU" dirty="0">
                <a:latin typeface="Times New Roman"/>
                <a:ea typeface="Times New Roman"/>
              </a:rPr>
              <a:t> </a:t>
            </a:r>
            <a:r>
              <a:rPr lang="ru-RU" dirty="0" smtClean="0">
                <a:latin typeface="Times New Roman"/>
                <a:ea typeface="Times New Roman"/>
              </a:rPr>
              <a:t>   </a:t>
            </a:r>
            <a:r>
              <a:rPr lang="ru-RU" dirty="0" err="1" smtClean="0">
                <a:latin typeface="Times New Roman"/>
                <a:ea typeface="Times New Roman"/>
              </a:rPr>
              <a:t>жойлаштиришда</a:t>
            </a:r>
            <a:r>
              <a:rPr lang="ru-RU" dirty="0" smtClean="0">
                <a:latin typeface="Times New Roman"/>
                <a:ea typeface="Times New Roman"/>
              </a:rPr>
              <a:t> </a:t>
            </a:r>
            <a:r>
              <a:rPr lang="ru-RU" dirty="0" err="1">
                <a:latin typeface="Times New Roman"/>
                <a:ea typeface="Times New Roman"/>
              </a:rPr>
              <a:t>қўйидаги</a:t>
            </a:r>
            <a:r>
              <a:rPr lang="ru-RU" dirty="0">
                <a:latin typeface="Times New Roman"/>
                <a:ea typeface="Times New Roman"/>
              </a:rPr>
              <a:t> </a:t>
            </a:r>
            <a:r>
              <a:rPr lang="ru-RU" dirty="0" err="1">
                <a:latin typeface="Times New Roman"/>
                <a:ea typeface="Times New Roman"/>
              </a:rPr>
              <a:t>қонуниятларга</a:t>
            </a:r>
            <a:r>
              <a:rPr lang="ru-RU" dirty="0">
                <a:latin typeface="Times New Roman"/>
                <a:ea typeface="Times New Roman"/>
              </a:rPr>
              <a:t> </a:t>
            </a:r>
            <a:r>
              <a:rPr lang="ru-RU" dirty="0" err="1">
                <a:latin typeface="Times New Roman"/>
                <a:ea typeface="Times New Roman"/>
              </a:rPr>
              <a:t>амал</a:t>
            </a:r>
            <a:r>
              <a:rPr lang="ru-RU" dirty="0">
                <a:latin typeface="Times New Roman"/>
                <a:ea typeface="Times New Roman"/>
              </a:rPr>
              <a:t> </a:t>
            </a:r>
            <a:r>
              <a:rPr lang="ru-RU" dirty="0" err="1">
                <a:latin typeface="Times New Roman"/>
                <a:ea typeface="Times New Roman"/>
              </a:rPr>
              <a:t>қилиш</a:t>
            </a:r>
            <a:r>
              <a:rPr lang="ru-RU" dirty="0">
                <a:latin typeface="Times New Roman"/>
                <a:ea typeface="Times New Roman"/>
              </a:rPr>
              <a:t> </a:t>
            </a:r>
            <a:r>
              <a:rPr lang="ru-RU" dirty="0" err="1">
                <a:latin typeface="Times New Roman"/>
                <a:ea typeface="Times New Roman"/>
              </a:rPr>
              <a:t>керак</a:t>
            </a:r>
            <a:r>
              <a:rPr lang="ru-RU" dirty="0">
                <a:latin typeface="Times New Roman"/>
                <a:ea typeface="Times New Roman"/>
              </a:rPr>
              <a:t>. </a:t>
            </a:r>
            <a:endParaRPr lang="ru-RU" sz="3600" dirty="0">
              <a:latin typeface="Times New Roman"/>
              <a:ea typeface="Times New Roman"/>
            </a:endParaRPr>
          </a:p>
          <a:p>
            <a:pPr lvl="0" algn="just">
              <a:buFont typeface="+mj-lt"/>
              <a:buAutoNum type="arabicParenR"/>
              <a:tabLst>
                <a:tab pos="495300" algn="l"/>
                <a:tab pos="923925" algn="l"/>
              </a:tabLst>
            </a:pPr>
            <a:r>
              <a:rPr lang="ru-RU" dirty="0" err="1">
                <a:latin typeface="Times New Roman"/>
                <a:ea typeface="Times New Roman"/>
              </a:rPr>
              <a:t>Иложи</a:t>
            </a:r>
            <a:r>
              <a:rPr lang="ru-RU" dirty="0">
                <a:latin typeface="Times New Roman"/>
                <a:ea typeface="Times New Roman"/>
              </a:rPr>
              <a:t> </a:t>
            </a:r>
            <a:r>
              <a:rPr lang="ru-RU" dirty="0" err="1">
                <a:latin typeface="Times New Roman"/>
                <a:ea typeface="Times New Roman"/>
              </a:rPr>
              <a:t>борича</a:t>
            </a:r>
            <a:r>
              <a:rPr lang="ru-RU" dirty="0">
                <a:latin typeface="Times New Roman"/>
                <a:ea typeface="Times New Roman"/>
              </a:rPr>
              <a:t> </a:t>
            </a:r>
            <a:r>
              <a:rPr lang="ru-RU" dirty="0" err="1">
                <a:latin typeface="Times New Roman"/>
                <a:ea typeface="Times New Roman"/>
              </a:rPr>
              <a:t>қуйма</a:t>
            </a:r>
            <a:r>
              <a:rPr lang="ru-RU" dirty="0">
                <a:latin typeface="Times New Roman"/>
                <a:ea typeface="Times New Roman"/>
              </a:rPr>
              <a:t> </a:t>
            </a:r>
            <a:r>
              <a:rPr lang="ru-RU" dirty="0" err="1">
                <a:latin typeface="Times New Roman"/>
                <a:ea typeface="Times New Roman"/>
              </a:rPr>
              <a:t>колип</a:t>
            </a:r>
            <a:r>
              <a:rPr lang="ru-RU" dirty="0">
                <a:latin typeface="Times New Roman"/>
                <a:ea typeface="Times New Roman"/>
              </a:rPr>
              <a:t> </a:t>
            </a:r>
            <a:r>
              <a:rPr lang="ru-RU" dirty="0" err="1">
                <a:latin typeface="Times New Roman"/>
                <a:ea typeface="Times New Roman"/>
              </a:rPr>
              <a:t>битта</a:t>
            </a:r>
            <a:r>
              <a:rPr lang="ru-RU" dirty="0">
                <a:latin typeface="Times New Roman"/>
                <a:ea typeface="Times New Roman"/>
              </a:rPr>
              <a:t> </a:t>
            </a:r>
            <a:r>
              <a:rPr lang="ru-RU" dirty="0" err="1">
                <a:latin typeface="Times New Roman"/>
                <a:ea typeface="Times New Roman"/>
              </a:rPr>
              <a:t>кесимга</a:t>
            </a:r>
            <a:r>
              <a:rPr lang="ru-RU" dirty="0">
                <a:latin typeface="Times New Roman"/>
                <a:ea typeface="Times New Roman"/>
              </a:rPr>
              <a:t> </a:t>
            </a:r>
            <a:r>
              <a:rPr lang="ru-RU" dirty="0" err="1">
                <a:latin typeface="Times New Roman"/>
                <a:ea typeface="Times New Roman"/>
              </a:rPr>
              <a:t>эга</a:t>
            </a:r>
            <a:r>
              <a:rPr lang="ru-RU" dirty="0">
                <a:latin typeface="Times New Roman"/>
                <a:ea typeface="Times New Roman"/>
              </a:rPr>
              <a:t> </a:t>
            </a:r>
            <a:r>
              <a:rPr lang="ru-RU" dirty="0" err="1">
                <a:latin typeface="Times New Roman"/>
                <a:ea typeface="Times New Roman"/>
              </a:rPr>
              <a:t>бўлиши</a:t>
            </a:r>
            <a:r>
              <a:rPr lang="ru-RU" dirty="0">
                <a:latin typeface="Times New Roman"/>
                <a:ea typeface="Times New Roman"/>
              </a:rPr>
              <a:t> </a:t>
            </a:r>
            <a:r>
              <a:rPr lang="ru-RU" dirty="0" err="1">
                <a:latin typeface="Times New Roman"/>
                <a:ea typeface="Times New Roman"/>
              </a:rPr>
              <a:t>керак</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машинасида</a:t>
            </a:r>
            <a:r>
              <a:rPr lang="ru-RU" dirty="0">
                <a:latin typeface="Times New Roman"/>
                <a:ea typeface="Times New Roman"/>
              </a:rPr>
              <a:t> </a:t>
            </a:r>
            <a:r>
              <a:rPr lang="ru-RU" dirty="0" err="1">
                <a:latin typeface="Times New Roman"/>
                <a:ea typeface="Times New Roman"/>
              </a:rPr>
              <a:t>қолиплашда</a:t>
            </a:r>
            <a:r>
              <a:rPr lang="ru-RU" dirty="0">
                <a:latin typeface="Times New Roman"/>
                <a:ea typeface="Times New Roman"/>
              </a:rPr>
              <a:t> </a:t>
            </a:r>
            <a:r>
              <a:rPr lang="ru-RU" dirty="0" err="1">
                <a:latin typeface="Times New Roman"/>
                <a:ea typeface="Times New Roman"/>
              </a:rPr>
              <a:t>бу</a:t>
            </a:r>
            <a:r>
              <a:rPr lang="ru-RU" dirty="0">
                <a:latin typeface="Times New Roman"/>
                <a:ea typeface="Times New Roman"/>
              </a:rPr>
              <a:t> </a:t>
            </a:r>
            <a:r>
              <a:rPr lang="ru-RU" dirty="0" err="1">
                <a:latin typeface="Times New Roman"/>
                <a:ea typeface="Times New Roman"/>
              </a:rPr>
              <a:t>асосий</a:t>
            </a:r>
            <a:r>
              <a:rPr lang="ru-RU" dirty="0">
                <a:latin typeface="Times New Roman"/>
                <a:ea typeface="Times New Roman"/>
              </a:rPr>
              <a:t> </a:t>
            </a:r>
            <a:r>
              <a:rPr lang="ru-RU" dirty="0" err="1">
                <a:latin typeface="Times New Roman"/>
                <a:ea typeface="Times New Roman"/>
              </a:rPr>
              <a:t>ҳисобланади</a:t>
            </a:r>
            <a:r>
              <a:rPr lang="ru-RU" dirty="0">
                <a:latin typeface="Times New Roman"/>
                <a:ea typeface="Times New Roman"/>
              </a:rPr>
              <a:t>. </a:t>
            </a:r>
            <a:endParaRPr lang="ru-RU" sz="3600" dirty="0">
              <a:latin typeface="Times New Roman"/>
              <a:ea typeface="Times New Roman"/>
            </a:endParaRPr>
          </a:p>
          <a:p>
            <a:pPr lvl="0" algn="just">
              <a:buFont typeface="+mj-lt"/>
              <a:buAutoNum type="arabicParenR"/>
              <a:tabLst>
                <a:tab pos="495300" algn="l"/>
                <a:tab pos="923925" algn="l"/>
              </a:tabLst>
            </a:pPr>
            <a:r>
              <a:rPr lang="ru-RU" dirty="0" err="1">
                <a:latin typeface="Times New Roman"/>
                <a:ea typeface="Times New Roman"/>
              </a:rPr>
              <a:t>Деталларни</a:t>
            </a:r>
            <a:r>
              <a:rPr lang="ru-RU" dirty="0">
                <a:latin typeface="Times New Roman"/>
                <a:ea typeface="Times New Roman"/>
              </a:rPr>
              <a:t> </a:t>
            </a:r>
            <a:r>
              <a:rPr lang="ru-RU" dirty="0" err="1">
                <a:latin typeface="Times New Roman"/>
                <a:ea typeface="Times New Roman"/>
              </a:rPr>
              <a:t>қуйиш</a:t>
            </a:r>
            <a:r>
              <a:rPr lang="ru-RU" dirty="0">
                <a:latin typeface="Times New Roman"/>
                <a:ea typeface="Times New Roman"/>
              </a:rPr>
              <a:t> </a:t>
            </a:r>
            <a:r>
              <a:rPr lang="ru-RU" dirty="0" err="1">
                <a:latin typeface="Times New Roman"/>
                <a:ea typeface="Times New Roman"/>
              </a:rPr>
              <a:t>вақтида</a:t>
            </a:r>
            <a:r>
              <a:rPr lang="ru-RU" dirty="0">
                <a:latin typeface="Times New Roman"/>
                <a:ea typeface="Times New Roman"/>
              </a:rPr>
              <a:t> </a:t>
            </a:r>
            <a:r>
              <a:rPr lang="ru-RU" dirty="0" err="1">
                <a:latin typeface="Times New Roman"/>
                <a:ea typeface="Times New Roman"/>
              </a:rPr>
              <a:t>ишлов</a:t>
            </a:r>
            <a:r>
              <a:rPr lang="ru-RU" dirty="0">
                <a:latin typeface="Times New Roman"/>
                <a:ea typeface="Times New Roman"/>
              </a:rPr>
              <a:t> </a:t>
            </a:r>
            <a:r>
              <a:rPr lang="ru-RU" dirty="0" err="1">
                <a:latin typeface="Times New Roman"/>
                <a:ea typeface="Times New Roman"/>
              </a:rPr>
              <a:t>берувчи</a:t>
            </a:r>
            <a:r>
              <a:rPr lang="ru-RU" dirty="0">
                <a:latin typeface="Times New Roman"/>
                <a:ea typeface="Times New Roman"/>
              </a:rPr>
              <a:t> </a:t>
            </a:r>
            <a:r>
              <a:rPr lang="ru-RU" dirty="0" err="1">
                <a:latin typeface="Times New Roman"/>
                <a:ea typeface="Times New Roman"/>
              </a:rPr>
              <a:t>қисмлари</a:t>
            </a:r>
            <a:r>
              <a:rPr lang="ru-RU" dirty="0">
                <a:latin typeface="Times New Roman"/>
                <a:ea typeface="Times New Roman"/>
              </a:rPr>
              <a:t> </a:t>
            </a:r>
            <a:r>
              <a:rPr lang="ru-RU" dirty="0" err="1">
                <a:latin typeface="Times New Roman"/>
                <a:ea typeface="Times New Roman"/>
              </a:rPr>
              <a:t>пастга</a:t>
            </a:r>
            <a:r>
              <a:rPr lang="ru-RU" dirty="0">
                <a:latin typeface="Times New Roman"/>
                <a:ea typeface="Times New Roman"/>
              </a:rPr>
              <a:t> </a:t>
            </a:r>
            <a:r>
              <a:rPr lang="ru-RU" dirty="0" err="1">
                <a:latin typeface="Times New Roman"/>
                <a:ea typeface="Times New Roman"/>
              </a:rPr>
              <a:t>қараб</a:t>
            </a:r>
            <a:r>
              <a:rPr lang="ru-RU" dirty="0">
                <a:latin typeface="Times New Roman"/>
                <a:ea typeface="Times New Roman"/>
              </a:rPr>
              <a:t>, </a:t>
            </a:r>
            <a:r>
              <a:rPr lang="ru-RU" dirty="0" err="1">
                <a:latin typeface="Times New Roman"/>
                <a:ea typeface="Times New Roman"/>
              </a:rPr>
              <a:t>ёки</a:t>
            </a:r>
            <a:r>
              <a:rPr lang="ru-RU" dirty="0">
                <a:latin typeface="Times New Roman"/>
                <a:ea typeface="Times New Roman"/>
              </a:rPr>
              <a:t> </a:t>
            </a:r>
            <a:r>
              <a:rPr lang="ru-RU" dirty="0" err="1">
                <a:latin typeface="Times New Roman"/>
                <a:ea typeface="Times New Roman"/>
              </a:rPr>
              <a:t>бу</a:t>
            </a:r>
            <a:r>
              <a:rPr lang="ru-RU" dirty="0">
                <a:latin typeface="Times New Roman"/>
                <a:ea typeface="Times New Roman"/>
              </a:rPr>
              <a:t> </a:t>
            </a:r>
            <a:r>
              <a:rPr lang="ru-RU" dirty="0" err="1">
                <a:latin typeface="Times New Roman"/>
                <a:ea typeface="Times New Roman"/>
              </a:rPr>
              <a:t>юзалар</a:t>
            </a:r>
            <a:r>
              <a:rPr lang="ru-RU" dirty="0">
                <a:latin typeface="Times New Roman"/>
                <a:ea typeface="Times New Roman"/>
              </a:rPr>
              <a:t> </a:t>
            </a:r>
            <a:r>
              <a:rPr lang="ru-RU" dirty="0" err="1">
                <a:latin typeface="Times New Roman"/>
                <a:ea typeface="Times New Roman"/>
              </a:rPr>
              <a:t>қуюш</a:t>
            </a:r>
            <a:r>
              <a:rPr lang="ru-RU" dirty="0">
                <a:latin typeface="Times New Roman"/>
                <a:ea typeface="Times New Roman"/>
              </a:rPr>
              <a:t> </a:t>
            </a:r>
            <a:r>
              <a:rPr lang="ru-RU" dirty="0" err="1">
                <a:latin typeface="Times New Roman"/>
                <a:ea typeface="Times New Roman"/>
              </a:rPr>
              <a:t>вақтида</a:t>
            </a:r>
            <a:r>
              <a:rPr lang="ru-RU" dirty="0">
                <a:latin typeface="Times New Roman"/>
                <a:ea typeface="Times New Roman"/>
              </a:rPr>
              <a:t> вертикал </a:t>
            </a:r>
            <a:r>
              <a:rPr lang="ru-RU" dirty="0" err="1">
                <a:latin typeface="Times New Roman"/>
                <a:ea typeface="Times New Roman"/>
              </a:rPr>
              <a:t>холатда</a:t>
            </a:r>
            <a:r>
              <a:rPr lang="ru-RU" dirty="0">
                <a:latin typeface="Times New Roman"/>
                <a:ea typeface="Times New Roman"/>
              </a:rPr>
              <a:t> </a:t>
            </a:r>
            <a:r>
              <a:rPr lang="ru-RU" dirty="0" err="1">
                <a:latin typeface="Times New Roman"/>
                <a:ea typeface="Times New Roman"/>
              </a:rPr>
              <a:t>бўлиши</a:t>
            </a:r>
            <a:r>
              <a:rPr lang="ru-RU" dirty="0">
                <a:latin typeface="Times New Roman"/>
                <a:ea typeface="Times New Roman"/>
              </a:rPr>
              <a:t> </a:t>
            </a:r>
            <a:r>
              <a:rPr lang="ru-RU" dirty="0" err="1">
                <a:latin typeface="Times New Roman"/>
                <a:ea typeface="Times New Roman"/>
              </a:rPr>
              <a:t>зарур</a:t>
            </a:r>
            <a:r>
              <a:rPr lang="ru-RU" dirty="0">
                <a:latin typeface="Times New Roman"/>
                <a:ea typeface="Times New Roman"/>
              </a:rPr>
              <a:t>. </a:t>
            </a:r>
            <a:r>
              <a:rPr lang="ru-RU" dirty="0" err="1">
                <a:latin typeface="Times New Roman"/>
                <a:ea typeface="Times New Roman"/>
              </a:rPr>
              <a:t>Қуймани</a:t>
            </a:r>
            <a:r>
              <a:rPr lang="ru-RU" dirty="0">
                <a:latin typeface="Times New Roman"/>
                <a:ea typeface="Times New Roman"/>
              </a:rPr>
              <a:t> </a:t>
            </a:r>
            <a:r>
              <a:rPr lang="ru-RU" dirty="0" err="1">
                <a:latin typeface="Times New Roman"/>
                <a:ea typeface="Times New Roman"/>
              </a:rPr>
              <a:t>юқори</a:t>
            </a:r>
            <a:r>
              <a:rPr lang="ru-RU" dirty="0">
                <a:latin typeface="Times New Roman"/>
                <a:ea typeface="Times New Roman"/>
              </a:rPr>
              <a:t> </a:t>
            </a:r>
            <a:r>
              <a:rPr lang="ru-RU" dirty="0" err="1">
                <a:latin typeface="Times New Roman"/>
                <a:ea typeface="Times New Roman"/>
              </a:rPr>
              <a:t>қисми</a:t>
            </a:r>
            <a:r>
              <a:rPr lang="ru-RU" dirty="0">
                <a:latin typeface="Times New Roman"/>
                <a:ea typeface="Times New Roman"/>
              </a:rPr>
              <a:t> доим </a:t>
            </a:r>
            <a:r>
              <a:rPr lang="ru-RU" dirty="0" err="1">
                <a:latin typeface="Times New Roman"/>
                <a:ea typeface="Times New Roman"/>
              </a:rPr>
              <a:t>ифлосланган</a:t>
            </a:r>
            <a:r>
              <a:rPr lang="ru-RU" dirty="0">
                <a:latin typeface="Times New Roman"/>
                <a:ea typeface="Times New Roman"/>
              </a:rPr>
              <a:t> </a:t>
            </a:r>
            <a:r>
              <a:rPr lang="ru-RU" dirty="0" err="1">
                <a:latin typeface="Times New Roman"/>
                <a:ea typeface="Times New Roman"/>
              </a:rPr>
              <a:t>холатда</a:t>
            </a:r>
            <a:r>
              <a:rPr lang="ru-RU" dirty="0">
                <a:latin typeface="Times New Roman"/>
                <a:ea typeface="Times New Roman"/>
              </a:rPr>
              <a:t> </a:t>
            </a:r>
            <a:r>
              <a:rPr lang="ru-RU" dirty="0" err="1">
                <a:latin typeface="Times New Roman"/>
                <a:ea typeface="Times New Roman"/>
              </a:rPr>
              <a:t>олинади</a:t>
            </a:r>
            <a:r>
              <a:rPr lang="ru-RU" dirty="0">
                <a:latin typeface="Times New Roman"/>
                <a:ea typeface="Times New Roman"/>
              </a:rPr>
              <a:t>. </a:t>
            </a:r>
            <a:r>
              <a:rPr lang="ru-RU" dirty="0" err="1">
                <a:latin typeface="Times New Roman"/>
                <a:ea typeface="Times New Roman"/>
              </a:rPr>
              <a:t>Айрим</a:t>
            </a:r>
            <a:r>
              <a:rPr lang="ru-RU" dirty="0">
                <a:latin typeface="Times New Roman"/>
                <a:ea typeface="Times New Roman"/>
              </a:rPr>
              <a:t> </a:t>
            </a:r>
            <a:r>
              <a:rPr lang="ru-RU" dirty="0" err="1">
                <a:latin typeface="Times New Roman"/>
                <a:ea typeface="Times New Roman"/>
              </a:rPr>
              <a:t>холларда</a:t>
            </a:r>
            <a:r>
              <a:rPr lang="ru-RU" dirty="0">
                <a:latin typeface="Times New Roman"/>
                <a:ea typeface="Times New Roman"/>
              </a:rPr>
              <a:t> цилиндрик </a:t>
            </a:r>
            <a:r>
              <a:rPr lang="ru-RU" dirty="0" err="1">
                <a:latin typeface="Times New Roman"/>
                <a:ea typeface="Times New Roman"/>
              </a:rPr>
              <a:t>кўринишдаги</a:t>
            </a:r>
            <a:r>
              <a:rPr lang="ru-RU" dirty="0">
                <a:latin typeface="Times New Roman"/>
                <a:ea typeface="Times New Roman"/>
              </a:rPr>
              <a:t> </a:t>
            </a:r>
            <a:r>
              <a:rPr lang="ru-RU" dirty="0" err="1">
                <a:latin typeface="Times New Roman"/>
                <a:ea typeface="Times New Roman"/>
              </a:rPr>
              <a:t>маъсулиятли</a:t>
            </a:r>
            <a:r>
              <a:rPr lang="ru-RU" dirty="0">
                <a:latin typeface="Times New Roman"/>
                <a:ea typeface="Times New Roman"/>
              </a:rPr>
              <a:t> </a:t>
            </a:r>
            <a:r>
              <a:rPr lang="ru-RU" dirty="0" err="1">
                <a:latin typeface="Times New Roman"/>
                <a:ea typeface="Times New Roman"/>
              </a:rPr>
              <a:t>қуймаларни</a:t>
            </a:r>
            <a:r>
              <a:rPr lang="ru-RU" dirty="0">
                <a:latin typeface="Times New Roman"/>
                <a:ea typeface="Times New Roman"/>
              </a:rPr>
              <a:t> </a:t>
            </a:r>
            <a:r>
              <a:rPr lang="ru-RU" dirty="0" err="1">
                <a:latin typeface="Times New Roman"/>
                <a:ea typeface="Times New Roman"/>
              </a:rPr>
              <a:t>қолиплашда</a:t>
            </a:r>
            <a:r>
              <a:rPr lang="ru-RU" dirty="0">
                <a:latin typeface="Times New Roman"/>
                <a:ea typeface="Times New Roman"/>
              </a:rPr>
              <a:t>, </a:t>
            </a:r>
            <a:r>
              <a:rPr lang="ru-RU" dirty="0" err="1">
                <a:latin typeface="Times New Roman"/>
                <a:ea typeface="Times New Roman"/>
              </a:rPr>
              <a:t>қолиплаш</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йиғиш</a:t>
            </a:r>
            <a:r>
              <a:rPr lang="ru-RU" dirty="0">
                <a:latin typeface="Times New Roman"/>
                <a:ea typeface="Times New Roman"/>
              </a:rPr>
              <a:t> </a:t>
            </a:r>
            <a:r>
              <a:rPr lang="ru-RU" dirty="0" smtClean="0">
                <a:latin typeface="Times New Roman"/>
                <a:ea typeface="Times New Roman"/>
              </a:rPr>
              <a:t>бит</a:t>
            </a:r>
            <a:r>
              <a:rPr lang="uz-Latn-UZ" dirty="0" smtClean="0">
                <a:latin typeface="Times New Roman"/>
                <a:ea typeface="Times New Roman"/>
              </a:rPr>
              <a:t>т</a:t>
            </a:r>
            <a:r>
              <a:rPr lang="ru-RU" dirty="0" smtClean="0">
                <a:latin typeface="Times New Roman"/>
                <a:ea typeface="Times New Roman"/>
              </a:rPr>
              <a:t>а </a:t>
            </a:r>
            <a:r>
              <a:rPr lang="uz-Latn-UZ" dirty="0">
                <a:latin typeface="Times New Roman"/>
                <a:ea typeface="Times New Roman"/>
              </a:rPr>
              <a:t>ҳ</a:t>
            </a:r>
            <a:r>
              <a:rPr lang="ru-RU" dirty="0" err="1" smtClean="0">
                <a:latin typeface="Times New Roman"/>
                <a:ea typeface="Times New Roman"/>
              </a:rPr>
              <a:t>олатда</a:t>
            </a:r>
            <a:r>
              <a:rPr lang="ru-RU" dirty="0">
                <a:latin typeface="Times New Roman"/>
                <a:ea typeface="Times New Roman"/>
              </a:rPr>
              <a:t>, </a:t>
            </a:r>
            <a:r>
              <a:rPr lang="ru-RU" dirty="0" err="1">
                <a:latin typeface="Times New Roman"/>
                <a:ea typeface="Times New Roman"/>
              </a:rPr>
              <a:t>қуйиш</a:t>
            </a:r>
            <a:r>
              <a:rPr lang="ru-RU" dirty="0">
                <a:latin typeface="Times New Roman"/>
                <a:ea typeface="Times New Roman"/>
              </a:rPr>
              <a:t> </a:t>
            </a:r>
            <a:r>
              <a:rPr lang="ru-RU" dirty="0" err="1">
                <a:latin typeface="Times New Roman"/>
                <a:ea typeface="Times New Roman"/>
              </a:rPr>
              <a:t>бошқа</a:t>
            </a:r>
            <a:r>
              <a:rPr lang="ru-RU" dirty="0">
                <a:latin typeface="Times New Roman"/>
                <a:ea typeface="Times New Roman"/>
              </a:rPr>
              <a:t> </a:t>
            </a:r>
            <a:r>
              <a:rPr lang="uz-Latn-UZ" dirty="0" smtClean="0">
                <a:latin typeface="Times New Roman"/>
                <a:ea typeface="Times New Roman"/>
              </a:rPr>
              <a:t>ҳ</a:t>
            </a:r>
            <a:r>
              <a:rPr lang="ru-RU" dirty="0" err="1" smtClean="0">
                <a:latin typeface="Times New Roman"/>
                <a:ea typeface="Times New Roman"/>
              </a:rPr>
              <a:t>олатда</a:t>
            </a:r>
            <a:r>
              <a:rPr lang="ru-RU" dirty="0" smtClean="0">
                <a:latin typeface="Times New Roman"/>
                <a:ea typeface="Times New Roman"/>
              </a:rPr>
              <a:t> </a:t>
            </a:r>
            <a:r>
              <a:rPr lang="ru-RU" dirty="0" err="1">
                <a:latin typeface="Times New Roman"/>
                <a:ea typeface="Times New Roman"/>
              </a:rPr>
              <a:t>амалга</a:t>
            </a:r>
            <a:r>
              <a:rPr lang="ru-RU" dirty="0">
                <a:latin typeface="Times New Roman"/>
                <a:ea typeface="Times New Roman"/>
              </a:rPr>
              <a:t> </a:t>
            </a:r>
            <a:r>
              <a:rPr lang="ru-RU" dirty="0" err="1">
                <a:latin typeface="Times New Roman"/>
                <a:ea typeface="Times New Roman"/>
              </a:rPr>
              <a:t>ошириш</a:t>
            </a:r>
            <a:r>
              <a:rPr lang="ru-RU" dirty="0">
                <a:latin typeface="Times New Roman"/>
                <a:ea typeface="Times New Roman"/>
              </a:rPr>
              <a:t> </a:t>
            </a:r>
            <a:r>
              <a:rPr lang="ru-RU" dirty="0" err="1">
                <a:latin typeface="Times New Roman"/>
                <a:ea typeface="Times New Roman"/>
              </a:rPr>
              <a:t>таклиф</a:t>
            </a:r>
            <a:r>
              <a:rPr lang="ru-RU" dirty="0">
                <a:latin typeface="Times New Roman"/>
                <a:ea typeface="Times New Roman"/>
              </a:rPr>
              <a:t> </a:t>
            </a:r>
            <a:r>
              <a:rPr lang="ru-RU" dirty="0" err="1">
                <a:latin typeface="Times New Roman"/>
                <a:ea typeface="Times New Roman"/>
              </a:rPr>
              <a:t>қилинади</a:t>
            </a:r>
            <a:r>
              <a:rPr lang="ru-RU" dirty="0">
                <a:latin typeface="Times New Roman"/>
                <a:ea typeface="Times New Roman"/>
              </a:rPr>
              <a:t>. </a:t>
            </a:r>
            <a:r>
              <a:rPr lang="ru-RU" dirty="0" err="1">
                <a:latin typeface="Times New Roman"/>
                <a:ea typeface="Times New Roman"/>
              </a:rPr>
              <a:t>Қуймани</a:t>
            </a:r>
            <a:r>
              <a:rPr lang="ru-RU" dirty="0">
                <a:latin typeface="Times New Roman"/>
                <a:ea typeface="Times New Roman"/>
              </a:rPr>
              <a:t> </a:t>
            </a:r>
            <a:r>
              <a:rPr lang="ru-RU" dirty="0" err="1">
                <a:latin typeface="Times New Roman"/>
                <a:ea typeface="Times New Roman"/>
              </a:rPr>
              <a:t>ишлов</a:t>
            </a:r>
            <a:r>
              <a:rPr lang="ru-RU" dirty="0">
                <a:latin typeface="Times New Roman"/>
                <a:ea typeface="Times New Roman"/>
              </a:rPr>
              <a:t> </a:t>
            </a:r>
            <a:r>
              <a:rPr lang="ru-RU" dirty="0" err="1">
                <a:latin typeface="Times New Roman"/>
                <a:ea typeface="Times New Roman"/>
              </a:rPr>
              <a:t>бериш</a:t>
            </a:r>
            <a:r>
              <a:rPr lang="ru-RU" dirty="0">
                <a:latin typeface="Times New Roman"/>
                <a:ea typeface="Times New Roman"/>
              </a:rPr>
              <a:t> </a:t>
            </a:r>
            <a:r>
              <a:rPr lang="ru-RU" dirty="0" err="1">
                <a:latin typeface="Times New Roman"/>
                <a:ea typeface="Times New Roman"/>
              </a:rPr>
              <a:t>қисми</a:t>
            </a:r>
            <a:r>
              <a:rPr lang="ru-RU" dirty="0">
                <a:latin typeface="Times New Roman"/>
                <a:ea typeface="Times New Roman"/>
              </a:rPr>
              <a:t> </a:t>
            </a:r>
            <a:r>
              <a:rPr lang="ru-RU" dirty="0" err="1">
                <a:latin typeface="Times New Roman"/>
                <a:ea typeface="Times New Roman"/>
              </a:rPr>
              <a:t>технологияни</a:t>
            </a:r>
            <a:r>
              <a:rPr lang="ru-RU" dirty="0">
                <a:latin typeface="Times New Roman"/>
                <a:ea typeface="Times New Roman"/>
              </a:rPr>
              <a:t> </a:t>
            </a:r>
            <a:r>
              <a:rPr lang="ru-RU" dirty="0" err="1">
                <a:latin typeface="Times New Roman"/>
                <a:ea typeface="Times New Roman"/>
              </a:rPr>
              <a:t>лойихалаш</a:t>
            </a:r>
            <a:r>
              <a:rPr lang="ru-RU" dirty="0">
                <a:latin typeface="Times New Roman"/>
                <a:ea typeface="Times New Roman"/>
              </a:rPr>
              <a:t> </a:t>
            </a:r>
            <a:r>
              <a:rPr lang="ru-RU" dirty="0" err="1">
                <a:latin typeface="Times New Roman"/>
                <a:ea typeface="Times New Roman"/>
              </a:rPr>
              <a:t>чизмасида</a:t>
            </a:r>
            <a:r>
              <a:rPr lang="ru-RU" dirty="0">
                <a:latin typeface="Times New Roman"/>
                <a:ea typeface="Times New Roman"/>
              </a:rPr>
              <a:t> механик </a:t>
            </a:r>
            <a:r>
              <a:rPr lang="ru-RU" dirty="0" err="1">
                <a:latin typeface="Times New Roman"/>
                <a:ea typeface="Times New Roman"/>
              </a:rPr>
              <a:t>ишлов</a:t>
            </a:r>
            <a:r>
              <a:rPr lang="ru-RU" dirty="0">
                <a:latin typeface="Times New Roman"/>
                <a:ea typeface="Times New Roman"/>
              </a:rPr>
              <a:t> </a:t>
            </a:r>
            <a:r>
              <a:rPr lang="ru-RU" dirty="0" err="1">
                <a:latin typeface="Times New Roman"/>
                <a:ea typeface="Times New Roman"/>
              </a:rPr>
              <a:t>учун</a:t>
            </a:r>
            <a:r>
              <a:rPr lang="ru-RU" dirty="0">
                <a:latin typeface="Times New Roman"/>
                <a:ea typeface="Times New Roman"/>
              </a:rPr>
              <a:t> </a:t>
            </a:r>
            <a:r>
              <a:rPr lang="ru-RU" dirty="0" err="1">
                <a:latin typeface="Times New Roman"/>
                <a:ea typeface="Times New Roman"/>
              </a:rPr>
              <a:t>қўшимчалар</a:t>
            </a:r>
            <a:r>
              <a:rPr lang="ru-RU" dirty="0">
                <a:latin typeface="Times New Roman"/>
                <a:ea typeface="Times New Roman"/>
              </a:rPr>
              <a:t> </a:t>
            </a:r>
            <a:r>
              <a:rPr lang="ru-RU" dirty="0" err="1">
                <a:latin typeface="Times New Roman"/>
                <a:ea typeface="Times New Roman"/>
              </a:rPr>
              <a:t>кўрсатилиб</a:t>
            </a:r>
            <a:r>
              <a:rPr lang="ru-RU" dirty="0">
                <a:latin typeface="Times New Roman"/>
                <a:ea typeface="Times New Roman"/>
              </a:rPr>
              <a:t> </a:t>
            </a:r>
            <a:r>
              <a:rPr lang="ru-RU" dirty="0" err="1">
                <a:latin typeface="Times New Roman"/>
                <a:ea typeface="Times New Roman"/>
              </a:rPr>
              <a:t>ўтилади</a:t>
            </a:r>
            <a:r>
              <a:rPr lang="ru-RU" dirty="0">
                <a:latin typeface="Times New Roman"/>
                <a:ea typeface="Times New Roman"/>
              </a:rPr>
              <a:t>.</a:t>
            </a:r>
            <a:endParaRPr lang="ru-RU" sz="3600" dirty="0">
              <a:latin typeface="Times New Roman"/>
              <a:ea typeface="Times New Roman"/>
            </a:endParaRPr>
          </a:p>
          <a:p>
            <a:pPr lvl="0" algn="just">
              <a:buFont typeface="+mj-lt"/>
              <a:buAutoNum type="arabicParenR"/>
              <a:tabLst>
                <a:tab pos="495300" algn="l"/>
                <a:tab pos="923925" algn="l"/>
              </a:tabLst>
            </a:pPr>
            <a:r>
              <a:rPr lang="ru-RU" dirty="0" err="1">
                <a:latin typeface="Times New Roman"/>
                <a:ea typeface="Times New Roman"/>
              </a:rPr>
              <a:t>Қуймаларнинг</a:t>
            </a:r>
            <a:r>
              <a:rPr lang="ru-RU" dirty="0">
                <a:latin typeface="Times New Roman"/>
                <a:ea typeface="Times New Roman"/>
              </a:rPr>
              <a:t> </a:t>
            </a:r>
            <a:r>
              <a:rPr lang="ru-RU" dirty="0" err="1">
                <a:latin typeface="Times New Roman"/>
                <a:ea typeface="Times New Roman"/>
              </a:rPr>
              <a:t>ҳаммаси</a:t>
            </a:r>
            <a:r>
              <a:rPr lang="ru-RU" dirty="0">
                <a:latin typeface="Times New Roman"/>
                <a:ea typeface="Times New Roman"/>
              </a:rPr>
              <a:t> </a:t>
            </a:r>
            <a:r>
              <a:rPr lang="ru-RU" dirty="0" err="1">
                <a:latin typeface="Times New Roman"/>
                <a:ea typeface="Times New Roman"/>
              </a:rPr>
              <a:t>ёки</a:t>
            </a:r>
            <a:r>
              <a:rPr lang="ru-RU" dirty="0">
                <a:latin typeface="Times New Roman"/>
                <a:ea typeface="Times New Roman"/>
              </a:rPr>
              <a:t> </a:t>
            </a:r>
            <a:r>
              <a:rPr lang="ru-RU" dirty="0" err="1">
                <a:latin typeface="Times New Roman"/>
                <a:ea typeface="Times New Roman"/>
              </a:rPr>
              <a:t>катта</a:t>
            </a:r>
            <a:r>
              <a:rPr lang="ru-RU" dirty="0">
                <a:latin typeface="Times New Roman"/>
                <a:ea typeface="Times New Roman"/>
              </a:rPr>
              <a:t> </a:t>
            </a:r>
            <a:r>
              <a:rPr lang="ru-RU" dirty="0" err="1">
                <a:latin typeface="Times New Roman"/>
                <a:ea typeface="Times New Roman"/>
              </a:rPr>
              <a:t>қисмлари</a:t>
            </a:r>
            <a:r>
              <a:rPr lang="ru-RU" dirty="0">
                <a:latin typeface="Times New Roman"/>
                <a:ea typeface="Times New Roman"/>
              </a:rPr>
              <a:t> </a:t>
            </a:r>
            <a:r>
              <a:rPr lang="ru-RU" dirty="0" err="1">
                <a:latin typeface="Times New Roman"/>
                <a:ea typeface="Times New Roman"/>
              </a:rPr>
              <a:t>қолипнинг</a:t>
            </a:r>
            <a:r>
              <a:rPr lang="ru-RU" dirty="0">
                <a:latin typeface="Times New Roman"/>
                <a:ea typeface="Times New Roman"/>
              </a:rPr>
              <a:t> </a:t>
            </a:r>
            <a:r>
              <a:rPr lang="ru-RU" dirty="0" err="1">
                <a:latin typeface="Times New Roman"/>
                <a:ea typeface="Times New Roman"/>
              </a:rPr>
              <a:t>пастки</a:t>
            </a:r>
            <a:r>
              <a:rPr lang="ru-RU" dirty="0">
                <a:latin typeface="Times New Roman"/>
                <a:ea typeface="Times New Roman"/>
              </a:rPr>
              <a:t> </a:t>
            </a:r>
            <a:r>
              <a:rPr lang="ru-RU" dirty="0" err="1">
                <a:latin typeface="Times New Roman"/>
                <a:ea typeface="Times New Roman"/>
              </a:rPr>
              <a:t>қисмида</a:t>
            </a:r>
            <a:r>
              <a:rPr lang="ru-RU" dirty="0">
                <a:latin typeface="Times New Roman"/>
                <a:ea typeface="Times New Roman"/>
              </a:rPr>
              <a:t> </a:t>
            </a:r>
            <a:r>
              <a:rPr lang="ru-RU" dirty="0" err="1">
                <a:latin typeface="Times New Roman"/>
                <a:ea typeface="Times New Roman"/>
              </a:rPr>
              <a:t>жойлашишига</a:t>
            </a:r>
            <a:r>
              <a:rPr lang="ru-RU" dirty="0">
                <a:latin typeface="Times New Roman"/>
                <a:ea typeface="Times New Roman"/>
              </a:rPr>
              <a:t> </a:t>
            </a:r>
            <a:r>
              <a:rPr lang="ru-RU" dirty="0" err="1">
                <a:latin typeface="Times New Roman"/>
                <a:ea typeface="Times New Roman"/>
              </a:rPr>
              <a:t>эришиш</a:t>
            </a:r>
            <a:r>
              <a:rPr lang="ru-RU" dirty="0">
                <a:latin typeface="Times New Roman"/>
                <a:ea typeface="Times New Roman"/>
              </a:rPr>
              <a:t> </a:t>
            </a:r>
            <a:r>
              <a:rPr lang="ru-RU" dirty="0" err="1">
                <a:latin typeface="Times New Roman"/>
                <a:ea typeface="Times New Roman"/>
              </a:rPr>
              <a:t>керак</a:t>
            </a:r>
            <a:r>
              <a:rPr lang="ru-RU" dirty="0">
                <a:latin typeface="Times New Roman"/>
                <a:ea typeface="Times New Roman"/>
              </a:rPr>
              <a:t>.</a:t>
            </a:r>
            <a:endParaRPr lang="ru-RU" sz="3600" dirty="0">
              <a:latin typeface="Times New Roman"/>
              <a:ea typeface="Times New Roman"/>
            </a:endParaRPr>
          </a:p>
          <a:p>
            <a:pPr lvl="0" algn="just">
              <a:buFont typeface="+mj-lt"/>
              <a:buAutoNum type="arabicParenR"/>
              <a:tabLst>
                <a:tab pos="495300" algn="l"/>
                <a:tab pos="923925" algn="l"/>
              </a:tabLst>
            </a:pPr>
            <a:r>
              <a:rPr lang="ru-RU" dirty="0" err="1">
                <a:latin typeface="Times New Roman"/>
                <a:ea typeface="Times New Roman"/>
              </a:rPr>
              <a:t>Ўзак</a:t>
            </a:r>
            <a:r>
              <a:rPr lang="ru-RU" dirty="0">
                <a:latin typeface="Times New Roman"/>
                <a:ea typeface="Times New Roman"/>
              </a:rPr>
              <a:t> </a:t>
            </a:r>
            <a:r>
              <a:rPr lang="ru-RU" dirty="0" err="1">
                <a:latin typeface="Times New Roman"/>
                <a:ea typeface="Times New Roman"/>
              </a:rPr>
              <a:t>белгиси</a:t>
            </a:r>
            <a:r>
              <a:rPr lang="ru-RU" dirty="0">
                <a:latin typeface="Times New Roman"/>
                <a:ea typeface="Times New Roman"/>
              </a:rPr>
              <a:t> </a:t>
            </a:r>
            <a:r>
              <a:rPr lang="ru-RU" dirty="0" err="1">
                <a:latin typeface="Times New Roman"/>
                <a:ea typeface="Times New Roman"/>
              </a:rPr>
              <a:t>пастка</a:t>
            </a:r>
            <a:r>
              <a:rPr lang="ru-RU" dirty="0">
                <a:latin typeface="Times New Roman"/>
                <a:ea typeface="Times New Roman"/>
              </a:rPr>
              <a:t> ярим </a:t>
            </a:r>
            <a:r>
              <a:rPr lang="ru-RU" dirty="0" err="1">
                <a:latin typeface="Times New Roman"/>
                <a:ea typeface="Times New Roman"/>
              </a:rPr>
              <a:t>қолипда</a:t>
            </a:r>
            <a:r>
              <a:rPr lang="ru-RU" dirty="0">
                <a:latin typeface="Times New Roman"/>
                <a:ea typeface="Times New Roman"/>
              </a:rPr>
              <a:t> </a:t>
            </a:r>
            <a:r>
              <a:rPr lang="ru-RU" dirty="0" err="1">
                <a:latin typeface="Times New Roman"/>
                <a:ea typeface="Times New Roman"/>
              </a:rPr>
              <a:t>ўрнатилиши</a:t>
            </a:r>
            <a:r>
              <a:rPr lang="ru-RU" dirty="0">
                <a:latin typeface="Times New Roman"/>
                <a:ea typeface="Times New Roman"/>
              </a:rPr>
              <a:t> </a:t>
            </a:r>
            <a:r>
              <a:rPr lang="ru-RU" dirty="0" err="1">
                <a:latin typeface="Times New Roman"/>
                <a:ea typeface="Times New Roman"/>
              </a:rPr>
              <a:t>керак</a:t>
            </a:r>
            <a:r>
              <a:rPr lang="ru-RU" dirty="0">
                <a:latin typeface="Times New Roman"/>
                <a:ea typeface="Times New Roman"/>
              </a:rPr>
              <a:t>.</a:t>
            </a:r>
            <a:endParaRPr lang="ru-RU" sz="3600" dirty="0">
              <a:latin typeface="Times New Roman"/>
              <a:ea typeface="Times New Roman"/>
            </a:endParaRPr>
          </a:p>
          <a:p>
            <a:pPr lvl="0" algn="just">
              <a:buFont typeface="+mj-lt"/>
              <a:buAutoNum type="arabicParenR"/>
              <a:tabLst>
                <a:tab pos="495300" algn="l"/>
                <a:tab pos="923925" algn="l"/>
              </a:tabLst>
            </a:pPr>
            <a:r>
              <a:rPr lang="ru-RU" dirty="0" err="1">
                <a:latin typeface="Times New Roman"/>
                <a:ea typeface="Times New Roman"/>
              </a:rPr>
              <a:t>Берилган</a:t>
            </a:r>
            <a:r>
              <a:rPr lang="ru-RU" dirty="0">
                <a:latin typeface="Times New Roman"/>
                <a:ea typeface="Times New Roman"/>
              </a:rPr>
              <a:t> </a:t>
            </a:r>
            <a:r>
              <a:rPr lang="ru-RU" dirty="0" err="1">
                <a:latin typeface="Times New Roman"/>
                <a:ea typeface="Times New Roman"/>
              </a:rPr>
              <a:t>кесим</a:t>
            </a:r>
            <a:r>
              <a:rPr lang="ru-RU" dirty="0">
                <a:latin typeface="Times New Roman"/>
                <a:ea typeface="Times New Roman"/>
              </a:rPr>
              <a:t> </a:t>
            </a:r>
            <a:r>
              <a:rPr lang="ru-RU" dirty="0" err="1">
                <a:latin typeface="Times New Roman"/>
                <a:ea typeface="Times New Roman"/>
              </a:rPr>
              <a:t>қолипни</a:t>
            </a:r>
            <a:r>
              <a:rPr lang="ru-RU" dirty="0">
                <a:latin typeface="Times New Roman"/>
                <a:ea typeface="Times New Roman"/>
              </a:rPr>
              <a:t> </a:t>
            </a:r>
            <a:r>
              <a:rPr lang="ru-RU" dirty="0" err="1">
                <a:latin typeface="Times New Roman"/>
                <a:ea typeface="Times New Roman"/>
              </a:rPr>
              <a:t>яхши</a:t>
            </a:r>
            <a:r>
              <a:rPr lang="ru-RU" dirty="0">
                <a:latin typeface="Times New Roman"/>
                <a:ea typeface="Times New Roman"/>
              </a:rPr>
              <a:t> </a:t>
            </a:r>
            <a:r>
              <a:rPr lang="ru-RU" dirty="0" err="1">
                <a:latin typeface="Times New Roman"/>
                <a:ea typeface="Times New Roman"/>
              </a:rPr>
              <a:t>қолипланишига</a:t>
            </a:r>
            <a:r>
              <a:rPr lang="ru-RU" dirty="0">
                <a:latin typeface="Times New Roman"/>
                <a:ea typeface="Times New Roman"/>
              </a:rPr>
              <a:t> </a:t>
            </a:r>
            <a:r>
              <a:rPr lang="ru-RU" dirty="0" err="1">
                <a:latin typeface="Times New Roman"/>
                <a:ea typeface="Times New Roman"/>
              </a:rPr>
              <a:t>ва</a:t>
            </a:r>
            <a:r>
              <a:rPr lang="ru-RU" dirty="0">
                <a:latin typeface="Times New Roman"/>
                <a:ea typeface="Times New Roman"/>
              </a:rPr>
              <a:t> </a:t>
            </a:r>
            <a:r>
              <a:rPr lang="ru-RU" dirty="0" err="1">
                <a:latin typeface="Times New Roman"/>
                <a:ea typeface="Times New Roman"/>
              </a:rPr>
              <a:t>ўзакни</a:t>
            </a:r>
            <a:r>
              <a:rPr lang="ru-RU" dirty="0">
                <a:latin typeface="Times New Roman"/>
                <a:ea typeface="Times New Roman"/>
              </a:rPr>
              <a:t> </a:t>
            </a:r>
            <a:r>
              <a:rPr lang="ru-RU" dirty="0" err="1">
                <a:latin typeface="Times New Roman"/>
                <a:ea typeface="Times New Roman"/>
              </a:rPr>
              <a:t>тўғри</a:t>
            </a:r>
            <a:r>
              <a:rPr lang="ru-RU" dirty="0">
                <a:latin typeface="Times New Roman"/>
                <a:ea typeface="Times New Roman"/>
              </a:rPr>
              <a:t> </a:t>
            </a:r>
            <a:r>
              <a:rPr lang="ru-RU" dirty="0" err="1">
                <a:latin typeface="Times New Roman"/>
                <a:ea typeface="Times New Roman"/>
              </a:rPr>
              <a:t>ўрнатилишига</a:t>
            </a:r>
            <a:r>
              <a:rPr lang="ru-RU" dirty="0">
                <a:latin typeface="Times New Roman"/>
                <a:ea typeface="Times New Roman"/>
              </a:rPr>
              <a:t> </a:t>
            </a:r>
            <a:r>
              <a:rPr lang="ru-RU" dirty="0" err="1">
                <a:latin typeface="Times New Roman"/>
                <a:ea typeface="Times New Roman"/>
              </a:rPr>
              <a:t>имкон</a:t>
            </a:r>
            <a:r>
              <a:rPr lang="ru-RU" dirty="0">
                <a:latin typeface="Times New Roman"/>
                <a:ea typeface="Times New Roman"/>
              </a:rPr>
              <a:t> </a:t>
            </a:r>
            <a:r>
              <a:rPr lang="ru-RU" dirty="0" err="1">
                <a:latin typeface="Times New Roman"/>
                <a:ea typeface="Times New Roman"/>
              </a:rPr>
              <a:t>бериш</a:t>
            </a:r>
            <a:r>
              <a:rPr lang="ru-RU" dirty="0">
                <a:latin typeface="Times New Roman"/>
                <a:ea typeface="Times New Roman"/>
              </a:rPr>
              <a:t> </a:t>
            </a:r>
            <a:r>
              <a:rPr lang="ru-RU" dirty="0" err="1">
                <a:latin typeface="Times New Roman"/>
                <a:ea typeface="Times New Roman"/>
              </a:rPr>
              <a:t>керак</a:t>
            </a:r>
            <a:r>
              <a:rPr lang="ru-RU" dirty="0">
                <a:latin typeface="Times New Roman"/>
                <a:ea typeface="Times New Roman"/>
              </a:rPr>
              <a:t>.</a:t>
            </a:r>
            <a:endParaRPr lang="ru-RU" sz="3600" dirty="0">
              <a:latin typeface="Times New Roman"/>
              <a:ea typeface="Times New Roman"/>
            </a:endParaRPr>
          </a:p>
          <a:p>
            <a:pPr marL="0" indent="0">
              <a:buNone/>
            </a:pPr>
            <a:endParaRPr lang="ru-RU" dirty="0"/>
          </a:p>
        </p:txBody>
      </p:sp>
    </p:spTree>
    <p:extLst>
      <p:ext uri="{BB962C8B-B14F-4D97-AF65-F5344CB8AC3E}">
        <p14:creationId xmlns:p14="http://schemas.microsoft.com/office/powerpoint/2010/main" xmlns="" val="1570885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a:solidFill>
            <a:srgbClr val="0070C0"/>
          </a:solidFill>
        </p:spPr>
        <p:txBody>
          <a:bodyPr>
            <a:normAutofit fontScale="70000" lnSpcReduction="20000"/>
          </a:bodyPr>
          <a:lstStyle/>
          <a:p>
            <a:pPr marL="0" indent="0" algn="just">
              <a:spcAft>
                <a:spcPts val="0"/>
              </a:spcAft>
              <a:buNone/>
              <a:tabLst>
                <a:tab pos="923925" algn="l"/>
              </a:tabLst>
            </a:pPr>
            <a:r>
              <a:rPr lang="uz-Latn-UZ" sz="3400" dirty="0" smtClean="0">
                <a:solidFill>
                  <a:schemeClr val="bg1">
                    <a:lumMod val="95000"/>
                    <a:lumOff val="5000"/>
                  </a:schemeClr>
                </a:solidFill>
                <a:latin typeface="Times New Roman"/>
                <a:ea typeface="Times New Roman"/>
              </a:rPr>
              <a:t>	Ў</a:t>
            </a:r>
            <a:r>
              <a:rPr lang="ru-RU" sz="3400" dirty="0" err="1">
                <a:solidFill>
                  <a:schemeClr val="bg1">
                    <a:lumMod val="95000"/>
                    <a:lumOff val="5000"/>
                  </a:schemeClr>
                </a:solidFill>
                <a:latin typeface="Times New Roman"/>
                <a:ea typeface="Times New Roman"/>
              </a:rPr>
              <a:t>закларни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конструкциясини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белгилашда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қуйидаги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шартларни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бажариш</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керак</a:t>
            </a:r>
            <a:r>
              <a:rPr lang="ru-RU" sz="3400" dirty="0">
                <a:solidFill>
                  <a:schemeClr val="bg1">
                    <a:lumMod val="95000"/>
                    <a:lumOff val="5000"/>
                  </a:schemeClr>
                </a:solidFill>
                <a:latin typeface="Times New Roman"/>
                <a:ea typeface="Times New Roman"/>
              </a:rPr>
              <a:t>: </a:t>
            </a:r>
          </a:p>
          <a:p>
            <a:pPr lvl="0" algn="just">
              <a:buFont typeface="+mj-lt"/>
              <a:buAutoNum type="arabicPeriod"/>
              <a:tabLst>
                <a:tab pos="466725" algn="l"/>
                <a:tab pos="923925" algn="l"/>
              </a:tabLst>
            </a:pPr>
            <a:r>
              <a:rPr lang="ru-RU" sz="3400" dirty="0" err="1">
                <a:solidFill>
                  <a:schemeClr val="bg1">
                    <a:lumMod val="95000"/>
                    <a:lumOff val="5000"/>
                  </a:schemeClr>
                </a:solidFill>
                <a:latin typeface="Times New Roman"/>
                <a:ea typeface="Times New Roman"/>
              </a:rPr>
              <a:t>Ўзак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етарли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даражада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мустахкам</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бўлиши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ва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уларни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тайёрлашда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Қолип</a:t>
            </a:r>
            <a:r>
              <a:rPr lang="ru-RU" sz="3400" dirty="0">
                <a:solidFill>
                  <a:schemeClr val="bg1">
                    <a:lumMod val="95000"/>
                    <a:lumOff val="5000"/>
                  </a:schemeClr>
                </a:solidFill>
                <a:latin typeface="Times New Roman"/>
                <a:ea typeface="Times New Roman"/>
              </a:rPr>
              <a:t> металл </a:t>
            </a:r>
            <a:r>
              <a:rPr lang="ru-RU" sz="3400" dirty="0" err="1">
                <a:solidFill>
                  <a:schemeClr val="bg1">
                    <a:lumMod val="95000"/>
                    <a:lumOff val="5000"/>
                  </a:schemeClr>
                </a:solidFill>
                <a:latin typeface="Times New Roman"/>
                <a:ea typeface="Times New Roman"/>
              </a:rPr>
              <a:t>билан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бўлишида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қулай</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бўлиши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керак</a:t>
            </a:r>
            <a:r>
              <a:rPr lang="ru-RU" sz="3400" dirty="0">
                <a:solidFill>
                  <a:schemeClr val="bg1">
                    <a:lumMod val="95000"/>
                    <a:lumOff val="5000"/>
                  </a:schemeClr>
                </a:solidFill>
                <a:latin typeface="Times New Roman"/>
                <a:ea typeface="Times New Roman"/>
              </a:rPr>
              <a:t>.</a:t>
            </a:r>
          </a:p>
          <a:p>
            <a:pPr lvl="0" algn="just">
              <a:buFont typeface="+mj-lt"/>
              <a:buAutoNum type="arabicPeriod"/>
              <a:tabLst>
                <a:tab pos="466725" algn="l"/>
                <a:tab pos="923925" algn="l"/>
              </a:tabLst>
            </a:pPr>
            <a:r>
              <a:rPr lang="ru-RU" sz="3400" dirty="0" err="1">
                <a:solidFill>
                  <a:schemeClr val="bg1">
                    <a:lumMod val="95000"/>
                    <a:lumOff val="5000"/>
                  </a:schemeClr>
                </a:solidFill>
                <a:latin typeface="Times New Roman"/>
                <a:ea typeface="Times New Roman"/>
              </a:rPr>
              <a:t>Ўзак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қутисини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тўлдириш</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учун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қулай</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ҳолатда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бўлиши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керак</a:t>
            </a:r>
            <a:r>
              <a:rPr lang="ru-RU" sz="3400" dirty="0">
                <a:solidFill>
                  <a:schemeClr val="bg1">
                    <a:lumMod val="95000"/>
                    <a:lumOff val="5000"/>
                  </a:schemeClr>
                </a:solidFill>
                <a:latin typeface="Times New Roman"/>
                <a:ea typeface="Times New Roman"/>
              </a:rPr>
              <a:t>.</a:t>
            </a:r>
          </a:p>
          <a:p>
            <a:pPr lvl="0" algn="just">
              <a:buFont typeface="+mj-lt"/>
              <a:buAutoNum type="arabicPeriod"/>
              <a:tabLst>
                <a:tab pos="466725" algn="l"/>
                <a:tab pos="923925" algn="l"/>
              </a:tabLst>
            </a:pP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Иложи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борича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ўзакларни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ёпиштиришдан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фойдаланмаслик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керак</a:t>
            </a:r>
            <a:r>
              <a:rPr lang="ru-RU" sz="3400" dirty="0">
                <a:solidFill>
                  <a:schemeClr val="bg1">
                    <a:lumMod val="95000"/>
                    <a:lumOff val="5000"/>
                  </a:schemeClr>
                </a:solidFill>
                <a:latin typeface="Times New Roman"/>
                <a:ea typeface="Times New Roman"/>
              </a:rPr>
              <a:t>.</a:t>
            </a:r>
          </a:p>
          <a:p>
            <a:pPr lvl="0" algn="just">
              <a:buFont typeface="+mj-lt"/>
              <a:buAutoNum type="arabicPeriod"/>
              <a:tabLst>
                <a:tab pos="466725" algn="l"/>
                <a:tab pos="923925" algn="l"/>
              </a:tabLst>
            </a:pPr>
            <a:r>
              <a:rPr lang="ru-RU" sz="3400" dirty="0" err="1">
                <a:solidFill>
                  <a:schemeClr val="bg1">
                    <a:lumMod val="95000"/>
                    <a:lumOff val="5000"/>
                  </a:schemeClr>
                </a:solidFill>
                <a:latin typeface="Times New Roman"/>
                <a:ea typeface="Times New Roman"/>
              </a:rPr>
              <a:t>Имкониятга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қараб</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ўзакни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каркаслардан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фойдаланиб</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ўрнатмасликка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харакат</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қилинади</a:t>
            </a:r>
            <a:r>
              <a:rPr lang="ru-RU" sz="3400" dirty="0">
                <a:solidFill>
                  <a:schemeClr val="bg1">
                    <a:lumMod val="95000"/>
                    <a:lumOff val="5000"/>
                  </a:schemeClr>
                </a:solidFill>
                <a:latin typeface="Times New Roman"/>
                <a:ea typeface="Times New Roman"/>
              </a:rPr>
              <a:t>.</a:t>
            </a:r>
          </a:p>
          <a:p>
            <a:pPr lvl="0" algn="just">
              <a:buFont typeface="+mj-lt"/>
              <a:buAutoNum type="arabicPeriod"/>
              <a:tabLst>
                <a:tab pos="466725" algn="l"/>
                <a:tab pos="923925" algn="l"/>
              </a:tabLst>
            </a:pPr>
            <a:r>
              <a:rPr lang="uz-Latn-UZ" sz="3400" dirty="0">
                <a:solidFill>
                  <a:schemeClr val="bg1">
                    <a:lumMod val="95000"/>
                    <a:lumOff val="5000"/>
                  </a:schemeClr>
                </a:solidFill>
                <a:latin typeface="Times New Roman"/>
                <a:ea typeface="Times New Roman"/>
              </a:rPr>
              <a:t>ў</a:t>
            </a:r>
            <a:r>
              <a:rPr lang="ru-RU" sz="3400" dirty="0" err="1">
                <a:solidFill>
                  <a:schemeClr val="bg1">
                    <a:lumMod val="95000"/>
                    <a:lumOff val="5000"/>
                  </a:schemeClr>
                </a:solidFill>
                <a:latin typeface="Times New Roman"/>
                <a:ea typeface="Times New Roman"/>
              </a:rPr>
              <a:t>закни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шамол</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алмашиниш</a:t>
            </a:r>
            <a:r>
              <a:rPr lang="ru-RU" sz="3400" dirty="0">
                <a:solidFill>
                  <a:schemeClr val="bg1">
                    <a:lumMod val="95000"/>
                    <a:lumOff val="5000"/>
                  </a:schemeClr>
                </a:solidFill>
                <a:latin typeface="Times New Roman"/>
                <a:ea typeface="Times New Roman"/>
              </a:rPr>
              <a:t> канали </a:t>
            </a:r>
            <a:r>
              <a:rPr lang="ru-RU" sz="3400" dirty="0" err="1">
                <a:solidFill>
                  <a:schemeClr val="bg1">
                    <a:lumMod val="95000"/>
                    <a:lumOff val="5000"/>
                  </a:schemeClr>
                </a:solidFill>
                <a:latin typeface="Times New Roman"/>
                <a:ea typeface="Times New Roman"/>
              </a:rPr>
              <a:t>қолип</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шамоллари</a:t>
            </a:r>
            <a:r>
              <a:rPr lang="ru-RU" sz="3400" dirty="0">
                <a:solidFill>
                  <a:schemeClr val="bg1">
                    <a:lumMod val="95000"/>
                    <a:lumOff val="5000"/>
                  </a:schemeClr>
                </a:solidFill>
                <a:latin typeface="Times New Roman"/>
                <a:ea typeface="Times New Roman"/>
              </a:rPr>
              <a:t> канали </a:t>
            </a:r>
            <a:r>
              <a:rPr lang="ru-RU" sz="3400" dirty="0" err="1">
                <a:solidFill>
                  <a:schemeClr val="bg1">
                    <a:lumMod val="95000"/>
                    <a:lumOff val="5000"/>
                  </a:schemeClr>
                </a:solidFill>
                <a:latin typeface="Times New Roman"/>
                <a:ea typeface="Times New Roman"/>
              </a:rPr>
              <a:t>билан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тўғри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келиши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керак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шундагина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чиқаётган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газлар</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қолипдан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ташқарига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чиқиб</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кетади</a:t>
            </a:r>
            <a:r>
              <a:rPr lang="ru-RU" sz="3400" dirty="0">
                <a:solidFill>
                  <a:schemeClr val="bg1">
                    <a:lumMod val="95000"/>
                    <a:lumOff val="5000"/>
                  </a:schemeClr>
                </a:solidFill>
                <a:latin typeface="Times New Roman"/>
                <a:ea typeface="Times New Roman"/>
              </a:rPr>
              <a:t>. </a:t>
            </a:r>
          </a:p>
          <a:p>
            <a:pPr lvl="0" algn="just">
              <a:buFont typeface="+mj-lt"/>
              <a:buAutoNum type="arabicPeriod"/>
              <a:tabLst>
                <a:tab pos="466725" algn="l"/>
                <a:tab pos="923925" algn="l"/>
              </a:tabLst>
            </a:pPr>
            <a:r>
              <a:rPr lang="ru-RU" sz="3400" dirty="0" err="1">
                <a:solidFill>
                  <a:schemeClr val="bg1">
                    <a:lumMod val="95000"/>
                    <a:lumOff val="5000"/>
                  </a:schemeClr>
                </a:solidFill>
                <a:latin typeface="Times New Roman"/>
                <a:ea typeface="Times New Roman"/>
              </a:rPr>
              <a:t>Маъсулияти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ва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мураккаб</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қуймалар</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учун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ўзак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тайёрлашда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ўзак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қутиси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металдан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тайёрланиб</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аниқ</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ўзак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олинади</a:t>
            </a:r>
            <a:r>
              <a:rPr lang="ru-RU" sz="3400" dirty="0">
                <a:solidFill>
                  <a:schemeClr val="bg1">
                    <a:lumMod val="95000"/>
                    <a:lumOff val="5000"/>
                  </a:schemeClr>
                </a:solidFill>
                <a:latin typeface="Times New Roman"/>
                <a:ea typeface="Times New Roman"/>
              </a:rPr>
              <a:t>. </a:t>
            </a:r>
            <a:endParaRPr lang="uz-Latn-UZ" sz="3400" dirty="0" smtClean="0">
              <a:solidFill>
                <a:schemeClr val="bg1">
                  <a:lumMod val="95000"/>
                  <a:lumOff val="5000"/>
                </a:schemeClr>
              </a:solidFill>
              <a:latin typeface="Times New Roman"/>
              <a:ea typeface="Times New Roman"/>
            </a:endParaRPr>
          </a:p>
          <a:p>
            <a:pPr marL="0" lvl="0" indent="0" algn="just">
              <a:buNone/>
              <a:tabLst>
                <a:tab pos="466725" algn="l"/>
                <a:tab pos="923925" algn="l"/>
              </a:tabLst>
            </a:pPr>
            <a:r>
              <a:rPr lang="uz-Latn-UZ" sz="3400" b="1" dirty="0">
                <a:solidFill>
                  <a:schemeClr val="bg1">
                    <a:lumMod val="95000"/>
                    <a:lumOff val="5000"/>
                  </a:schemeClr>
                </a:solidFill>
                <a:latin typeface="Times New Roman"/>
                <a:ea typeface="Times New Roman"/>
              </a:rPr>
              <a:t>	</a:t>
            </a:r>
            <a:r>
              <a:rPr lang="uz-Latn-UZ" sz="3400" b="1" dirty="0" smtClean="0">
                <a:solidFill>
                  <a:schemeClr val="bg1">
                    <a:lumMod val="95000"/>
                    <a:lumOff val="5000"/>
                  </a:schemeClr>
                </a:solidFill>
                <a:latin typeface="Times New Roman"/>
                <a:ea typeface="Times New Roman"/>
              </a:rPr>
              <a:t>	1.3</a:t>
            </a:r>
            <a:r>
              <a:rPr lang="uz-Latn-UZ" sz="3400" b="1" dirty="0">
                <a:solidFill>
                  <a:schemeClr val="bg1">
                    <a:lumMod val="95000"/>
                    <a:lumOff val="5000"/>
                  </a:schemeClr>
                </a:solidFill>
                <a:latin typeface="Times New Roman"/>
                <a:ea typeface="Times New Roman"/>
              </a:rPr>
              <a:t>. </a:t>
            </a:r>
            <a:r>
              <a:rPr lang="ru-RU" sz="3400" b="1" dirty="0" err="1">
                <a:solidFill>
                  <a:schemeClr val="bg1">
                    <a:lumMod val="95000"/>
                    <a:lumOff val="5000"/>
                  </a:schemeClr>
                </a:solidFill>
                <a:latin typeface="Times New Roman"/>
                <a:ea typeface="Times New Roman"/>
              </a:rPr>
              <a:t>Қуйма</a:t>
            </a:r>
            <a:r>
              <a:rPr lang="ru-RU" sz="3400" b="1" dirty="0">
                <a:solidFill>
                  <a:schemeClr val="bg1">
                    <a:lumMod val="95000"/>
                    <a:lumOff val="5000"/>
                  </a:schemeClr>
                </a:solidFill>
                <a:latin typeface="Times New Roman"/>
                <a:ea typeface="Times New Roman"/>
              </a:rPr>
              <a:t> </a:t>
            </a:r>
            <a:r>
              <a:rPr lang="ru-RU" sz="3400" b="1" dirty="0" err="1">
                <a:solidFill>
                  <a:schemeClr val="bg1">
                    <a:lumMod val="95000"/>
                    <a:lumOff val="5000"/>
                  </a:schemeClr>
                </a:solidFill>
                <a:latin typeface="Times New Roman"/>
                <a:ea typeface="Times New Roman"/>
              </a:rPr>
              <a:t>технологияни</a:t>
            </a:r>
            <a:r>
              <a:rPr lang="ru-RU" sz="3400" b="1" dirty="0">
                <a:solidFill>
                  <a:schemeClr val="bg1">
                    <a:lumMod val="95000"/>
                    <a:lumOff val="5000"/>
                  </a:schemeClr>
                </a:solidFill>
                <a:latin typeface="Times New Roman"/>
                <a:ea typeface="Times New Roman"/>
              </a:rPr>
              <a:t> </a:t>
            </a:r>
            <a:r>
              <a:rPr lang="ru-RU" sz="3400" b="1" dirty="0" err="1">
                <a:solidFill>
                  <a:schemeClr val="bg1">
                    <a:lumMod val="95000"/>
                    <a:lumOff val="5000"/>
                  </a:schemeClr>
                </a:solidFill>
                <a:latin typeface="Times New Roman"/>
                <a:ea typeface="Times New Roman"/>
              </a:rPr>
              <a:t>лойи</a:t>
            </a:r>
            <a:r>
              <a:rPr lang="uz-Latn-UZ" sz="3400" b="1" dirty="0">
                <a:solidFill>
                  <a:schemeClr val="bg1">
                    <a:lumMod val="95000"/>
                    <a:lumOff val="5000"/>
                  </a:schemeClr>
                </a:solidFill>
                <a:latin typeface="Times New Roman"/>
                <a:ea typeface="Times New Roman"/>
              </a:rPr>
              <a:t>ҳ</a:t>
            </a:r>
            <a:r>
              <a:rPr lang="ru-RU" sz="3400" b="1" dirty="0" err="1">
                <a:solidFill>
                  <a:schemeClr val="bg1">
                    <a:lumMod val="95000"/>
                    <a:lumOff val="5000"/>
                  </a:schemeClr>
                </a:solidFill>
                <a:latin typeface="Times New Roman"/>
                <a:ea typeface="Times New Roman"/>
              </a:rPr>
              <a:t>алаш</a:t>
            </a:r>
            <a:r>
              <a:rPr lang="ru-RU" sz="3400" dirty="0">
                <a:solidFill>
                  <a:schemeClr val="bg1">
                    <a:lumMod val="95000"/>
                    <a:lumOff val="5000"/>
                  </a:schemeClr>
                </a:solidFill>
                <a:latin typeface="Times New Roman"/>
                <a:ea typeface="Times New Roman"/>
              </a:rPr>
              <a:t> </a:t>
            </a:r>
            <a:r>
              <a:rPr lang="uz-Latn-UZ"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учун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технологик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хужжатнинг</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таркибига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қуйидагилар</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кириши</a:t>
            </a:r>
            <a:r>
              <a:rPr lang="ru-RU" sz="3400" dirty="0">
                <a:solidFill>
                  <a:schemeClr val="bg1">
                    <a:lumMod val="95000"/>
                    <a:lumOff val="5000"/>
                  </a:schemeClr>
                </a:solidFill>
                <a:latin typeface="Times New Roman"/>
                <a:ea typeface="Times New Roman"/>
              </a:rPr>
              <a:t> </a:t>
            </a:r>
            <a:r>
              <a:rPr lang="ru-RU" sz="3400" dirty="0" err="1" smtClean="0">
                <a:solidFill>
                  <a:schemeClr val="bg1">
                    <a:lumMod val="95000"/>
                    <a:lumOff val="5000"/>
                  </a:schemeClr>
                </a:solidFill>
                <a:latin typeface="Times New Roman"/>
                <a:ea typeface="Times New Roman"/>
              </a:rPr>
              <a:t>керак</a:t>
            </a:r>
            <a:r>
              <a:rPr lang="ru-RU" sz="3400" dirty="0" smtClean="0">
                <a:solidFill>
                  <a:schemeClr val="bg1">
                    <a:lumMod val="95000"/>
                    <a:lumOff val="5000"/>
                  </a:schemeClr>
                </a:solidFill>
                <a:latin typeface="Times New Roman"/>
                <a:ea typeface="Times New Roman"/>
              </a:rPr>
              <a:t>:</a:t>
            </a:r>
            <a:endParaRPr lang="uz-Latn-UZ" sz="3400" dirty="0" smtClean="0">
              <a:solidFill>
                <a:schemeClr val="bg1">
                  <a:lumMod val="95000"/>
                  <a:lumOff val="5000"/>
                </a:schemeClr>
              </a:solidFill>
              <a:latin typeface="Times New Roman"/>
              <a:ea typeface="Times New Roman"/>
            </a:endParaRPr>
          </a:p>
          <a:p>
            <a:pPr marL="514350" lvl="0" indent="-514350" algn="just">
              <a:buAutoNum type="arabicPeriod"/>
              <a:tabLst>
                <a:tab pos="466725" algn="l"/>
                <a:tab pos="923925" algn="l"/>
              </a:tabLst>
            </a:pPr>
            <a:r>
              <a:rPr lang="ru-RU" sz="3400" dirty="0" err="1" smtClean="0">
                <a:solidFill>
                  <a:schemeClr val="bg1">
                    <a:lumMod val="95000"/>
                    <a:lumOff val="5000"/>
                  </a:schemeClr>
                </a:solidFill>
                <a:latin typeface="Times New Roman"/>
                <a:ea typeface="Times New Roman"/>
              </a:rPr>
              <a:t>Қуйма</a:t>
            </a:r>
            <a:r>
              <a:rPr lang="ru-RU" sz="3400" dirty="0" smtClean="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технологияга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мос</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бўлган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деталнинг</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чизмаси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кесим</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берилган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қолиплар</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ўзак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белгилари</a:t>
            </a:r>
            <a:r>
              <a:rPr lang="ru-RU" sz="3400" dirty="0">
                <a:solidFill>
                  <a:schemeClr val="bg1">
                    <a:lumMod val="95000"/>
                    <a:lumOff val="5000"/>
                  </a:schemeClr>
                </a:solidFill>
                <a:latin typeface="Times New Roman"/>
                <a:ea typeface="Times New Roman"/>
              </a:rPr>
              <a:t>). </a:t>
            </a:r>
            <a:endParaRPr lang="uz-Latn-UZ" sz="3400" dirty="0" smtClean="0">
              <a:solidFill>
                <a:schemeClr val="bg1">
                  <a:lumMod val="95000"/>
                  <a:lumOff val="5000"/>
                </a:schemeClr>
              </a:solidFill>
              <a:latin typeface="Times New Roman"/>
              <a:ea typeface="Times New Roman"/>
            </a:endParaRPr>
          </a:p>
          <a:p>
            <a:pPr marL="0" lvl="0" indent="0" algn="just">
              <a:buNone/>
              <a:tabLst>
                <a:tab pos="466725" algn="l"/>
                <a:tab pos="923925" algn="l"/>
              </a:tabLst>
            </a:pPr>
            <a:r>
              <a:rPr lang="ru-RU" sz="3400" dirty="0" smtClean="0">
                <a:solidFill>
                  <a:schemeClr val="bg1">
                    <a:lumMod val="95000"/>
                    <a:lumOff val="5000"/>
                  </a:schemeClr>
                </a:solidFill>
                <a:latin typeface="Times New Roman"/>
                <a:ea typeface="Times New Roman"/>
              </a:rPr>
              <a:t>2</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Умумий</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кўриниш</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ва</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кесим</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бериб</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кўрсатилган</a:t>
            </a:r>
            <a:r>
              <a:rPr lang="ru-RU" sz="3400" dirty="0">
                <a:solidFill>
                  <a:schemeClr val="bg1">
                    <a:lumMod val="95000"/>
                    <a:lumOff val="5000"/>
                  </a:schemeClr>
                </a:solidFill>
                <a:latin typeface="Times New Roman"/>
                <a:ea typeface="Times New Roman"/>
              </a:rPr>
              <a:t> </a:t>
            </a:r>
            <a:r>
              <a:rPr lang="ru-RU" sz="3400" dirty="0" err="1" smtClean="0">
                <a:solidFill>
                  <a:schemeClr val="bg1">
                    <a:lumMod val="95000"/>
                    <a:lumOff val="5000"/>
                  </a:schemeClr>
                </a:solidFill>
                <a:latin typeface="Times New Roman"/>
                <a:ea typeface="Times New Roman"/>
              </a:rPr>
              <a:t>қолип</a:t>
            </a:r>
            <a:r>
              <a:rPr lang="ru-RU" sz="3400" dirty="0" smtClean="0">
                <a:solidFill>
                  <a:schemeClr val="bg1">
                    <a:lumMod val="95000"/>
                    <a:lumOff val="5000"/>
                  </a:schemeClr>
                </a:solidFill>
                <a:latin typeface="Times New Roman"/>
                <a:ea typeface="Times New Roman"/>
              </a:rPr>
              <a:t>.</a:t>
            </a:r>
            <a:endParaRPr lang="uz-Latn-UZ" sz="3400" dirty="0" smtClean="0">
              <a:solidFill>
                <a:schemeClr val="bg1">
                  <a:lumMod val="95000"/>
                  <a:lumOff val="5000"/>
                </a:schemeClr>
              </a:solidFill>
              <a:latin typeface="Times New Roman"/>
              <a:ea typeface="Times New Roman"/>
            </a:endParaRPr>
          </a:p>
          <a:p>
            <a:pPr marL="0" lvl="0" indent="0" algn="just">
              <a:buNone/>
              <a:tabLst>
                <a:tab pos="466725" algn="l"/>
                <a:tab pos="923925" algn="l"/>
              </a:tabLst>
            </a:pPr>
            <a:r>
              <a:rPr lang="ru-RU" sz="3400" dirty="0" smtClean="0">
                <a:solidFill>
                  <a:schemeClr val="bg1">
                    <a:lumMod val="95000"/>
                    <a:lumOff val="5000"/>
                  </a:schemeClr>
                </a:solidFill>
                <a:latin typeface="Times New Roman"/>
                <a:ea typeface="Times New Roman"/>
              </a:rPr>
              <a:t>3</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Технологик</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жараёнинг</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асосий</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маълумотлари</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критилган</a:t>
            </a:r>
            <a:r>
              <a:rPr lang="ru-RU" sz="3400" dirty="0">
                <a:solidFill>
                  <a:schemeClr val="bg1">
                    <a:lumMod val="95000"/>
                    <a:lumOff val="5000"/>
                  </a:schemeClr>
                </a:solidFill>
                <a:latin typeface="Times New Roman"/>
                <a:ea typeface="Times New Roman"/>
              </a:rPr>
              <a:t> </a:t>
            </a:r>
            <a:r>
              <a:rPr lang="ru-RU" sz="3400" dirty="0" err="1">
                <a:solidFill>
                  <a:schemeClr val="bg1">
                    <a:lumMod val="95000"/>
                    <a:lumOff val="5000"/>
                  </a:schemeClr>
                </a:solidFill>
                <a:latin typeface="Times New Roman"/>
                <a:ea typeface="Times New Roman"/>
              </a:rPr>
              <a:t>технологик</a:t>
            </a:r>
            <a:r>
              <a:rPr lang="ru-RU" sz="3400" dirty="0">
                <a:solidFill>
                  <a:schemeClr val="bg1">
                    <a:lumMod val="95000"/>
                    <a:lumOff val="5000"/>
                  </a:schemeClr>
                </a:solidFill>
                <a:latin typeface="Times New Roman"/>
                <a:ea typeface="Times New Roman"/>
              </a:rPr>
              <a:t> харита.</a:t>
            </a:r>
          </a:p>
          <a:p>
            <a:pPr marL="0" indent="0">
              <a:buNone/>
            </a:pPr>
            <a:endParaRPr lang="ru-RU" dirty="0"/>
          </a:p>
        </p:txBody>
      </p:sp>
    </p:spTree>
    <p:extLst>
      <p:ext uri="{BB962C8B-B14F-4D97-AF65-F5344CB8AC3E}">
        <p14:creationId xmlns:p14="http://schemas.microsoft.com/office/powerpoint/2010/main" xmlns="" val="325109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2000"/>
                                        <p:tgtEl>
                                          <p:spTgt spid="3">
                                            <p:txEl>
                                              <p:pRg st="1" end="1"/>
                                            </p:txEl>
                                          </p:spTgt>
                                        </p:tgtEl>
                                      </p:cBhvr>
                                    </p:animEffect>
                                    <p:anim calcmode="lin" valueType="num">
                                      <p:cBhvr>
                                        <p:cTn id="22"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2000"/>
                                        <p:tgtEl>
                                          <p:spTgt spid="3">
                                            <p:txEl>
                                              <p:pRg st="2" end="2"/>
                                            </p:txEl>
                                          </p:spTgt>
                                        </p:tgtEl>
                                      </p:cBhvr>
                                    </p:animEffect>
                                    <p:anim calcmode="lin" valueType="num">
                                      <p:cBhvr>
                                        <p:cTn id="29"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2000"/>
                                        <p:tgtEl>
                                          <p:spTgt spid="3">
                                            <p:txEl>
                                              <p:pRg st="3" end="3"/>
                                            </p:txEl>
                                          </p:spTgt>
                                        </p:tgtEl>
                                      </p:cBhvr>
                                    </p:animEffect>
                                    <p:anim calcmode="lin" valueType="num">
                                      <p:cBhvr>
                                        <p:cTn id="36"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2000"/>
                                        <p:tgtEl>
                                          <p:spTgt spid="3">
                                            <p:txEl>
                                              <p:pRg st="4" end="4"/>
                                            </p:txEl>
                                          </p:spTgt>
                                        </p:tgtEl>
                                      </p:cBhvr>
                                    </p:animEffect>
                                    <p:anim calcmode="lin" valueType="num">
                                      <p:cBhvr>
                                        <p:cTn id="4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2000"/>
                                        <p:tgtEl>
                                          <p:spTgt spid="3">
                                            <p:txEl>
                                              <p:pRg st="5" end="5"/>
                                            </p:txEl>
                                          </p:spTgt>
                                        </p:tgtEl>
                                      </p:cBhvr>
                                    </p:animEffect>
                                    <p:anim calcmode="lin" valueType="num">
                                      <p:cBhvr>
                                        <p:cTn id="50"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2000"/>
                                        <p:tgtEl>
                                          <p:spTgt spid="3">
                                            <p:txEl>
                                              <p:pRg st="6" end="6"/>
                                            </p:txEl>
                                          </p:spTgt>
                                        </p:tgtEl>
                                      </p:cBhvr>
                                    </p:animEffect>
                                    <p:anim calcmode="lin" valueType="num">
                                      <p:cBhvr>
                                        <p:cTn id="5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45"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2000"/>
                                        <p:tgtEl>
                                          <p:spTgt spid="3">
                                            <p:txEl>
                                              <p:pRg st="7" end="7"/>
                                            </p:txEl>
                                          </p:spTgt>
                                        </p:tgtEl>
                                      </p:cBhvr>
                                    </p:animEffect>
                                    <p:anim calcmode="lin" valueType="num">
                                      <p:cBhvr>
                                        <p:cTn id="64"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65"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66" fill="hold">
                      <p:stCondLst>
                        <p:cond delay="indefinite"/>
                      </p:stCondLst>
                      <p:childTnLst>
                        <p:par>
                          <p:cTn id="67" fill="hold">
                            <p:stCondLst>
                              <p:cond delay="0"/>
                            </p:stCondLst>
                            <p:childTnLst>
                              <p:par>
                                <p:cTn id="68" presetID="45" presetClass="entr" presetSubtype="0" fill="hold" grpId="0" nodeType="clickEffect">
                                  <p:stCondLst>
                                    <p:cond delay="0"/>
                                  </p:stCondLst>
                                  <p:childTnLst>
                                    <p:set>
                                      <p:cBhvr>
                                        <p:cTn id="69" dur="1" fill="hold">
                                          <p:stCondLst>
                                            <p:cond delay="0"/>
                                          </p:stCondLst>
                                        </p:cTn>
                                        <p:tgtEl>
                                          <p:spTgt spid="3">
                                            <p:txEl>
                                              <p:pRg st="8" end="8"/>
                                            </p:txEl>
                                          </p:spTgt>
                                        </p:tgtEl>
                                        <p:attrNameLst>
                                          <p:attrName>style.visibility</p:attrName>
                                        </p:attrNameLst>
                                      </p:cBhvr>
                                      <p:to>
                                        <p:strVal val="visible"/>
                                      </p:to>
                                    </p:set>
                                    <p:animEffect transition="in" filter="fade">
                                      <p:cBhvr>
                                        <p:cTn id="70" dur="2000"/>
                                        <p:tgtEl>
                                          <p:spTgt spid="3">
                                            <p:txEl>
                                              <p:pRg st="8" end="8"/>
                                            </p:txEl>
                                          </p:spTgt>
                                        </p:tgtEl>
                                      </p:cBhvr>
                                    </p:animEffect>
                                    <p:anim calcmode="lin" valueType="num">
                                      <p:cBhvr>
                                        <p:cTn id="7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7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45" presetClass="entr" presetSubtype="0" fill="hold" grpId="0" nodeType="clickEffect">
                                  <p:stCondLst>
                                    <p:cond delay="0"/>
                                  </p:stCondLst>
                                  <p:childTnLst>
                                    <p:set>
                                      <p:cBhvr>
                                        <p:cTn id="76" dur="1" fill="hold">
                                          <p:stCondLst>
                                            <p:cond delay="0"/>
                                          </p:stCondLst>
                                        </p:cTn>
                                        <p:tgtEl>
                                          <p:spTgt spid="3">
                                            <p:txEl>
                                              <p:pRg st="9" end="9"/>
                                            </p:txEl>
                                          </p:spTgt>
                                        </p:tgtEl>
                                        <p:attrNameLst>
                                          <p:attrName>style.visibility</p:attrName>
                                        </p:attrNameLst>
                                      </p:cBhvr>
                                      <p:to>
                                        <p:strVal val="visible"/>
                                      </p:to>
                                    </p:set>
                                    <p:animEffect transition="in" filter="fade">
                                      <p:cBhvr>
                                        <p:cTn id="77" dur="2000"/>
                                        <p:tgtEl>
                                          <p:spTgt spid="3">
                                            <p:txEl>
                                              <p:pRg st="9" end="9"/>
                                            </p:txEl>
                                          </p:spTgt>
                                        </p:tgtEl>
                                      </p:cBhvr>
                                    </p:animEffect>
                                    <p:anim calcmode="lin" valueType="num">
                                      <p:cBhvr>
                                        <p:cTn id="78"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79"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45" presetClass="entr" presetSubtype="0" fill="hold" grpId="0" nodeType="clickEffect">
                                  <p:stCondLst>
                                    <p:cond delay="0"/>
                                  </p:stCondLst>
                                  <p:childTnLst>
                                    <p:set>
                                      <p:cBhvr>
                                        <p:cTn id="83" dur="1" fill="hold">
                                          <p:stCondLst>
                                            <p:cond delay="0"/>
                                          </p:stCondLst>
                                        </p:cTn>
                                        <p:tgtEl>
                                          <p:spTgt spid="3">
                                            <p:txEl>
                                              <p:pRg st="10" end="10"/>
                                            </p:txEl>
                                          </p:spTgt>
                                        </p:tgtEl>
                                        <p:attrNameLst>
                                          <p:attrName>style.visibility</p:attrName>
                                        </p:attrNameLst>
                                      </p:cBhvr>
                                      <p:to>
                                        <p:strVal val="visible"/>
                                      </p:to>
                                    </p:set>
                                    <p:animEffect transition="in" filter="fade">
                                      <p:cBhvr>
                                        <p:cTn id="84" dur="2000"/>
                                        <p:tgtEl>
                                          <p:spTgt spid="3">
                                            <p:txEl>
                                              <p:pRg st="10" end="10"/>
                                            </p:txEl>
                                          </p:spTgt>
                                        </p:tgtEl>
                                      </p:cBhvr>
                                    </p:animEffect>
                                    <p:anim calcmode="lin" valueType="num">
                                      <p:cBhvr>
                                        <p:cTn id="85" dur="2000" fill="hold"/>
                                        <p:tgtEl>
                                          <p:spTgt spid="3">
                                            <p:txEl>
                                              <p:pRg st="10" end="10"/>
                                            </p:txEl>
                                          </p:spTgt>
                                        </p:tgtEl>
                                        <p:attrNameLst>
                                          <p:attrName>ppt_w</p:attrName>
                                        </p:attrNameLst>
                                      </p:cBhvr>
                                      <p:tavLst>
                                        <p:tav tm="0" fmla="#ppt_w*sin(2.5*pi*$)">
                                          <p:val>
                                            <p:fltVal val="0"/>
                                          </p:val>
                                        </p:tav>
                                        <p:tav tm="100000">
                                          <p:val>
                                            <p:fltVal val="1"/>
                                          </p:val>
                                        </p:tav>
                                      </p:tavLst>
                                    </p:anim>
                                    <p:anim calcmode="lin" valueType="num">
                                      <p:cBhvr>
                                        <p:cTn id="86" dur="20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62500" lnSpcReduction="20000"/>
          </a:bodyPr>
          <a:lstStyle/>
          <a:p>
            <a:pPr marL="114300" indent="0" algn="just">
              <a:spcAft>
                <a:spcPts val="0"/>
              </a:spcAft>
              <a:buNone/>
              <a:tabLst>
                <a:tab pos="923925" algn="l"/>
              </a:tabLst>
            </a:pPr>
            <a:r>
              <a:rPr lang="uz-Latn-UZ" dirty="0" smtClean="0">
                <a:latin typeface="Times New Roman"/>
                <a:ea typeface="Times New Roman"/>
              </a:rPr>
              <a:t>	</a:t>
            </a:r>
            <a:r>
              <a:rPr lang="ru-RU" sz="3800" dirty="0" err="1" smtClean="0">
                <a:latin typeface="Times New Roman"/>
                <a:ea typeface="Times New Roman"/>
              </a:rPr>
              <a:t>Технологик</a:t>
            </a:r>
            <a:r>
              <a:rPr lang="ru-RU" sz="3800" dirty="0" smtClean="0">
                <a:latin typeface="Times New Roman"/>
                <a:ea typeface="Times New Roman"/>
              </a:rPr>
              <a:t> </a:t>
            </a:r>
            <a:r>
              <a:rPr lang="ru-RU" sz="3800" dirty="0" err="1">
                <a:latin typeface="Times New Roman"/>
                <a:ea typeface="Times New Roman"/>
              </a:rPr>
              <a:t>картага</a:t>
            </a:r>
            <a:r>
              <a:rPr lang="ru-RU" sz="3800" dirty="0">
                <a:latin typeface="Times New Roman"/>
                <a:ea typeface="Times New Roman"/>
              </a:rPr>
              <a:t> </a:t>
            </a:r>
            <a:r>
              <a:rPr lang="ru-RU" sz="3800" dirty="0" err="1">
                <a:latin typeface="Times New Roman"/>
                <a:ea typeface="Times New Roman"/>
              </a:rPr>
              <a:t>одатда</a:t>
            </a:r>
            <a:r>
              <a:rPr lang="ru-RU" sz="3800" dirty="0">
                <a:latin typeface="Times New Roman"/>
                <a:ea typeface="Times New Roman"/>
              </a:rPr>
              <a:t> эскиз, </a:t>
            </a:r>
            <a:r>
              <a:rPr lang="ru-RU" sz="3800" dirty="0" err="1">
                <a:latin typeface="Times New Roman"/>
                <a:ea typeface="Times New Roman"/>
              </a:rPr>
              <a:t>асосий</a:t>
            </a:r>
            <a:r>
              <a:rPr lang="ru-RU" sz="3800" dirty="0">
                <a:latin typeface="Times New Roman"/>
                <a:ea typeface="Times New Roman"/>
              </a:rPr>
              <a:t> </a:t>
            </a:r>
            <a:r>
              <a:rPr lang="ru-RU" sz="3800" dirty="0" err="1">
                <a:latin typeface="Times New Roman"/>
                <a:ea typeface="Times New Roman"/>
              </a:rPr>
              <a:t>технологик</a:t>
            </a:r>
            <a:r>
              <a:rPr lang="ru-RU" sz="3800" dirty="0">
                <a:latin typeface="Times New Roman"/>
                <a:ea typeface="Times New Roman"/>
              </a:rPr>
              <a:t> </a:t>
            </a:r>
            <a:r>
              <a:rPr lang="ru-RU" sz="3800" dirty="0" err="1">
                <a:latin typeface="Times New Roman"/>
                <a:ea typeface="Times New Roman"/>
              </a:rPr>
              <a:t>услуб</a:t>
            </a:r>
            <a:r>
              <a:rPr lang="ru-RU" sz="3800" dirty="0">
                <a:latin typeface="Times New Roman"/>
                <a:ea typeface="Times New Roman"/>
              </a:rPr>
              <a:t>, </a:t>
            </a:r>
            <a:r>
              <a:rPr lang="ru-RU" sz="3800" dirty="0" err="1">
                <a:latin typeface="Times New Roman"/>
                <a:ea typeface="Times New Roman"/>
              </a:rPr>
              <a:t>отқин</a:t>
            </a:r>
            <a:r>
              <a:rPr lang="ru-RU" sz="3800" dirty="0">
                <a:latin typeface="Times New Roman"/>
                <a:ea typeface="Times New Roman"/>
              </a:rPr>
              <a:t> </a:t>
            </a:r>
            <a:r>
              <a:rPr lang="ru-RU" sz="3800" dirty="0" err="1">
                <a:latin typeface="Times New Roman"/>
                <a:ea typeface="Times New Roman"/>
              </a:rPr>
              <a:t>ва</a:t>
            </a:r>
            <a:r>
              <a:rPr lang="ru-RU" sz="3800" dirty="0">
                <a:latin typeface="Times New Roman"/>
                <a:ea typeface="Times New Roman"/>
              </a:rPr>
              <a:t> </a:t>
            </a:r>
            <a:r>
              <a:rPr lang="ru-RU" sz="3800" dirty="0" err="1">
                <a:latin typeface="Times New Roman"/>
                <a:ea typeface="Times New Roman"/>
              </a:rPr>
              <a:t>қуйилиш</a:t>
            </a:r>
            <a:r>
              <a:rPr lang="ru-RU" sz="3800" dirty="0">
                <a:latin typeface="Times New Roman"/>
                <a:ea typeface="Times New Roman"/>
              </a:rPr>
              <a:t> </a:t>
            </a:r>
            <a:r>
              <a:rPr lang="ru-RU" sz="3800" dirty="0" err="1">
                <a:latin typeface="Times New Roman"/>
                <a:ea typeface="Times New Roman"/>
              </a:rPr>
              <a:t>системаларни</a:t>
            </a:r>
            <a:r>
              <a:rPr lang="ru-RU" sz="3800" dirty="0">
                <a:latin typeface="Times New Roman"/>
                <a:ea typeface="Times New Roman"/>
              </a:rPr>
              <a:t> </a:t>
            </a:r>
            <a:r>
              <a:rPr lang="ru-RU" sz="3800" dirty="0" err="1">
                <a:latin typeface="Times New Roman"/>
                <a:ea typeface="Times New Roman"/>
              </a:rPr>
              <a:t>лойихасида</a:t>
            </a:r>
            <a:r>
              <a:rPr lang="ru-RU" sz="3800" dirty="0">
                <a:latin typeface="Times New Roman"/>
                <a:ea typeface="Times New Roman"/>
              </a:rPr>
              <a:t> </a:t>
            </a:r>
            <a:r>
              <a:rPr lang="ru-RU" sz="3800" dirty="0" err="1">
                <a:latin typeface="Times New Roman"/>
                <a:ea typeface="Times New Roman"/>
              </a:rPr>
              <a:t>ташкил</a:t>
            </a:r>
            <a:r>
              <a:rPr lang="ru-RU" sz="3800" dirty="0">
                <a:latin typeface="Times New Roman"/>
                <a:ea typeface="Times New Roman"/>
              </a:rPr>
              <a:t> </a:t>
            </a:r>
            <a:r>
              <a:rPr lang="ru-RU" sz="3800" dirty="0" err="1">
                <a:latin typeface="Times New Roman"/>
                <a:ea typeface="Times New Roman"/>
              </a:rPr>
              <a:t>топади</a:t>
            </a:r>
            <a:r>
              <a:rPr lang="ru-RU" sz="3800" dirty="0">
                <a:latin typeface="Times New Roman"/>
                <a:ea typeface="Times New Roman"/>
              </a:rPr>
              <a:t>.</a:t>
            </a:r>
          </a:p>
          <a:p>
            <a:pPr marL="114300" indent="0" algn="just">
              <a:spcAft>
                <a:spcPts val="0"/>
              </a:spcAft>
              <a:buNone/>
              <a:tabLst>
                <a:tab pos="923925" algn="l"/>
              </a:tabLst>
            </a:pPr>
            <a:r>
              <a:rPr lang="uz-Latn-UZ" sz="3800" dirty="0" smtClean="0">
                <a:latin typeface="Times New Roman"/>
                <a:ea typeface="Times New Roman"/>
              </a:rPr>
              <a:t>	</a:t>
            </a:r>
            <a:r>
              <a:rPr lang="ru-RU" sz="3800" dirty="0" err="1" smtClean="0">
                <a:latin typeface="Times New Roman"/>
                <a:ea typeface="Times New Roman"/>
              </a:rPr>
              <a:t>Кўп</a:t>
            </a:r>
            <a:r>
              <a:rPr lang="ru-RU" sz="3800" dirty="0" smtClean="0">
                <a:latin typeface="Times New Roman"/>
                <a:ea typeface="Times New Roman"/>
              </a:rPr>
              <a:t> </a:t>
            </a:r>
            <a:r>
              <a:rPr lang="ru-RU" sz="3800" dirty="0" err="1">
                <a:latin typeface="Times New Roman"/>
                <a:ea typeface="Times New Roman"/>
              </a:rPr>
              <a:t>серияли</a:t>
            </a:r>
            <a:r>
              <a:rPr lang="ru-RU" sz="3800" dirty="0">
                <a:latin typeface="Times New Roman"/>
                <a:ea typeface="Times New Roman"/>
              </a:rPr>
              <a:t> </a:t>
            </a:r>
            <a:r>
              <a:rPr lang="ru-RU" sz="3800" dirty="0" err="1">
                <a:latin typeface="Times New Roman"/>
                <a:ea typeface="Times New Roman"/>
              </a:rPr>
              <a:t>ва</a:t>
            </a:r>
            <a:r>
              <a:rPr lang="ru-RU" sz="3800" dirty="0">
                <a:latin typeface="Times New Roman"/>
                <a:ea typeface="Times New Roman"/>
              </a:rPr>
              <a:t> </a:t>
            </a:r>
            <a:r>
              <a:rPr lang="ru-RU" sz="3800" dirty="0" err="1">
                <a:latin typeface="Times New Roman"/>
                <a:ea typeface="Times New Roman"/>
              </a:rPr>
              <a:t>массали</a:t>
            </a:r>
            <a:r>
              <a:rPr lang="ru-RU" sz="3800" dirty="0">
                <a:latin typeface="Times New Roman"/>
                <a:ea typeface="Times New Roman"/>
              </a:rPr>
              <a:t> </a:t>
            </a:r>
            <a:r>
              <a:rPr lang="ru-RU" sz="3800" dirty="0" err="1">
                <a:latin typeface="Times New Roman"/>
                <a:ea typeface="Times New Roman"/>
              </a:rPr>
              <a:t>ишлаб</a:t>
            </a:r>
            <a:r>
              <a:rPr lang="ru-RU" sz="3800" dirty="0">
                <a:latin typeface="Times New Roman"/>
                <a:ea typeface="Times New Roman"/>
              </a:rPr>
              <a:t> </a:t>
            </a:r>
            <a:r>
              <a:rPr lang="ru-RU" sz="3800" dirty="0" err="1">
                <a:latin typeface="Times New Roman"/>
                <a:ea typeface="Times New Roman"/>
              </a:rPr>
              <a:t>чиқаришда</a:t>
            </a:r>
            <a:r>
              <a:rPr lang="ru-RU" sz="3800" dirty="0">
                <a:latin typeface="Times New Roman"/>
                <a:ea typeface="Times New Roman"/>
              </a:rPr>
              <a:t> </a:t>
            </a:r>
            <a:r>
              <a:rPr lang="ru-RU" sz="3800" dirty="0" err="1">
                <a:latin typeface="Times New Roman"/>
                <a:ea typeface="Times New Roman"/>
              </a:rPr>
              <a:t>қуйма</a:t>
            </a:r>
            <a:r>
              <a:rPr lang="ru-RU" sz="3800" dirty="0">
                <a:latin typeface="Times New Roman"/>
                <a:ea typeface="Times New Roman"/>
              </a:rPr>
              <a:t> </a:t>
            </a:r>
            <a:r>
              <a:rPr lang="ru-RU" sz="3800" dirty="0" err="1">
                <a:latin typeface="Times New Roman"/>
                <a:ea typeface="Times New Roman"/>
              </a:rPr>
              <a:t>тайёрлаш</a:t>
            </a:r>
            <a:r>
              <a:rPr lang="ru-RU" sz="3800" dirty="0">
                <a:latin typeface="Times New Roman"/>
                <a:ea typeface="Times New Roman"/>
              </a:rPr>
              <a:t> </a:t>
            </a:r>
            <a:r>
              <a:rPr lang="ru-RU" sz="3800" dirty="0" err="1">
                <a:latin typeface="Times New Roman"/>
                <a:ea typeface="Times New Roman"/>
              </a:rPr>
              <a:t>ҳамма</a:t>
            </a:r>
            <a:r>
              <a:rPr lang="ru-RU" sz="3800" dirty="0">
                <a:latin typeface="Times New Roman"/>
                <a:ea typeface="Times New Roman"/>
              </a:rPr>
              <a:t> </a:t>
            </a:r>
            <a:r>
              <a:rPr lang="ru-RU" sz="3800" dirty="0" err="1">
                <a:latin typeface="Times New Roman"/>
                <a:ea typeface="Times New Roman"/>
              </a:rPr>
              <a:t>жараёнлари</a:t>
            </a:r>
            <a:r>
              <a:rPr lang="ru-RU" sz="3800" dirty="0">
                <a:latin typeface="Times New Roman"/>
                <a:ea typeface="Times New Roman"/>
              </a:rPr>
              <a:t> </a:t>
            </a:r>
            <a:r>
              <a:rPr lang="ru-RU" sz="3800" dirty="0" err="1">
                <a:latin typeface="Times New Roman"/>
                <a:ea typeface="Times New Roman"/>
              </a:rPr>
              <a:t>учун</a:t>
            </a:r>
            <a:r>
              <a:rPr lang="ru-RU" sz="3800" dirty="0">
                <a:latin typeface="Times New Roman"/>
                <a:ea typeface="Times New Roman"/>
              </a:rPr>
              <a:t> </a:t>
            </a:r>
            <a:r>
              <a:rPr lang="ru-RU" sz="3800" dirty="0" err="1">
                <a:latin typeface="Times New Roman"/>
                <a:ea typeface="Times New Roman"/>
              </a:rPr>
              <a:t>чуқурроқ</a:t>
            </a:r>
            <a:r>
              <a:rPr lang="ru-RU" sz="3800" dirty="0">
                <a:latin typeface="Times New Roman"/>
                <a:ea typeface="Times New Roman"/>
              </a:rPr>
              <a:t> </a:t>
            </a:r>
            <a:r>
              <a:rPr lang="ru-RU" sz="3800" dirty="0" err="1">
                <a:latin typeface="Times New Roman"/>
                <a:ea typeface="Times New Roman"/>
              </a:rPr>
              <a:t>ёритилган</a:t>
            </a:r>
            <a:r>
              <a:rPr lang="ru-RU" sz="3800" dirty="0">
                <a:latin typeface="Times New Roman"/>
                <a:ea typeface="Times New Roman"/>
              </a:rPr>
              <a:t> </a:t>
            </a:r>
            <a:r>
              <a:rPr lang="ru-RU" sz="3800" dirty="0" err="1">
                <a:latin typeface="Times New Roman"/>
                <a:ea typeface="Times New Roman"/>
              </a:rPr>
              <a:t>қолиплаш</a:t>
            </a:r>
            <a:r>
              <a:rPr lang="ru-RU" sz="3800" dirty="0">
                <a:latin typeface="Times New Roman"/>
                <a:ea typeface="Times New Roman"/>
              </a:rPr>
              <a:t> </a:t>
            </a:r>
            <a:r>
              <a:rPr lang="ru-RU" sz="3800" dirty="0" err="1">
                <a:latin typeface="Times New Roman"/>
                <a:ea typeface="Times New Roman"/>
              </a:rPr>
              <a:t>учун</a:t>
            </a:r>
            <a:r>
              <a:rPr lang="ru-RU" sz="3800" dirty="0">
                <a:latin typeface="Times New Roman"/>
                <a:ea typeface="Times New Roman"/>
              </a:rPr>
              <a:t>, </a:t>
            </a:r>
            <a:r>
              <a:rPr lang="ru-RU" sz="3800" dirty="0" err="1">
                <a:latin typeface="Times New Roman"/>
                <a:ea typeface="Times New Roman"/>
              </a:rPr>
              <a:t>ўзак</a:t>
            </a:r>
            <a:r>
              <a:rPr lang="ru-RU" sz="3800" dirty="0">
                <a:latin typeface="Times New Roman"/>
                <a:ea typeface="Times New Roman"/>
              </a:rPr>
              <a:t> </a:t>
            </a:r>
            <a:r>
              <a:rPr lang="ru-RU" sz="3800" dirty="0" err="1">
                <a:latin typeface="Times New Roman"/>
                <a:ea typeface="Times New Roman"/>
              </a:rPr>
              <a:t>тайёрлаш</a:t>
            </a:r>
            <a:r>
              <a:rPr lang="ru-RU" sz="3800" dirty="0">
                <a:latin typeface="Times New Roman"/>
                <a:ea typeface="Times New Roman"/>
              </a:rPr>
              <a:t> </a:t>
            </a:r>
            <a:r>
              <a:rPr lang="ru-RU" sz="3800" dirty="0" err="1">
                <a:latin typeface="Times New Roman"/>
                <a:ea typeface="Times New Roman"/>
              </a:rPr>
              <a:t>учун</a:t>
            </a:r>
            <a:r>
              <a:rPr lang="ru-RU" sz="3800" dirty="0">
                <a:latin typeface="Times New Roman"/>
                <a:ea typeface="Times New Roman"/>
              </a:rPr>
              <a:t>, </a:t>
            </a:r>
            <a:r>
              <a:rPr lang="ru-RU" sz="3800" dirty="0" err="1">
                <a:latin typeface="Times New Roman"/>
                <a:ea typeface="Times New Roman"/>
              </a:rPr>
              <a:t>тозалаш</a:t>
            </a:r>
            <a:r>
              <a:rPr lang="ru-RU" sz="3800" dirty="0">
                <a:latin typeface="Times New Roman"/>
                <a:ea typeface="Times New Roman"/>
              </a:rPr>
              <a:t> </a:t>
            </a:r>
            <a:r>
              <a:rPr lang="ru-RU" sz="3800" dirty="0" err="1">
                <a:latin typeface="Times New Roman"/>
                <a:ea typeface="Times New Roman"/>
              </a:rPr>
              <a:t>ва</a:t>
            </a:r>
            <a:r>
              <a:rPr lang="ru-RU" sz="3800" dirty="0">
                <a:latin typeface="Times New Roman"/>
                <a:ea typeface="Times New Roman"/>
              </a:rPr>
              <a:t> </a:t>
            </a:r>
            <a:r>
              <a:rPr lang="ru-RU" sz="3800" dirty="0" err="1">
                <a:latin typeface="Times New Roman"/>
                <a:ea typeface="Times New Roman"/>
              </a:rPr>
              <a:t>термик</a:t>
            </a:r>
            <a:r>
              <a:rPr lang="ru-RU" sz="3800" dirty="0">
                <a:latin typeface="Times New Roman"/>
                <a:ea typeface="Times New Roman"/>
              </a:rPr>
              <a:t> </a:t>
            </a:r>
            <a:r>
              <a:rPr lang="ru-RU" sz="3800" dirty="0" err="1">
                <a:latin typeface="Times New Roman"/>
                <a:ea typeface="Times New Roman"/>
              </a:rPr>
              <a:t>ишловлар</a:t>
            </a:r>
            <a:r>
              <a:rPr lang="ru-RU" sz="3800" dirty="0">
                <a:latin typeface="Times New Roman"/>
                <a:ea typeface="Times New Roman"/>
              </a:rPr>
              <a:t> </a:t>
            </a:r>
            <a:r>
              <a:rPr lang="ru-RU" sz="3800" dirty="0" err="1">
                <a:latin typeface="Times New Roman"/>
                <a:ea typeface="Times New Roman"/>
              </a:rPr>
              <a:t>учун</a:t>
            </a:r>
            <a:r>
              <a:rPr lang="ru-RU" sz="3800" dirty="0">
                <a:latin typeface="Times New Roman"/>
                <a:ea typeface="Times New Roman"/>
              </a:rPr>
              <a:t> </a:t>
            </a:r>
            <a:r>
              <a:rPr lang="ru-RU" sz="3800" dirty="0" err="1">
                <a:latin typeface="Times New Roman"/>
                <a:ea typeface="Times New Roman"/>
              </a:rPr>
              <a:t>алохида</a:t>
            </a:r>
            <a:r>
              <a:rPr lang="ru-RU" sz="3800" dirty="0">
                <a:latin typeface="Times New Roman"/>
                <a:ea typeface="Times New Roman"/>
              </a:rPr>
              <a:t> – </a:t>
            </a:r>
            <a:r>
              <a:rPr lang="ru-RU" sz="3800" dirty="0" err="1">
                <a:latin typeface="Times New Roman"/>
                <a:ea typeface="Times New Roman"/>
              </a:rPr>
              <a:t>алохида</a:t>
            </a:r>
            <a:r>
              <a:rPr lang="ru-RU" sz="3800" dirty="0">
                <a:latin typeface="Times New Roman"/>
                <a:ea typeface="Times New Roman"/>
              </a:rPr>
              <a:t> </a:t>
            </a:r>
            <a:r>
              <a:rPr lang="ru-RU" sz="3800" dirty="0" err="1">
                <a:latin typeface="Times New Roman"/>
                <a:ea typeface="Times New Roman"/>
              </a:rPr>
              <a:t>бир</a:t>
            </a:r>
            <a:r>
              <a:rPr lang="ru-RU" sz="3800" dirty="0">
                <a:latin typeface="Times New Roman"/>
                <a:ea typeface="Times New Roman"/>
              </a:rPr>
              <a:t> </a:t>
            </a:r>
            <a:r>
              <a:rPr lang="ru-RU" sz="3800" dirty="0" err="1">
                <a:latin typeface="Times New Roman"/>
                <a:ea typeface="Times New Roman"/>
              </a:rPr>
              <a:t>қанча</a:t>
            </a:r>
            <a:r>
              <a:rPr lang="ru-RU" sz="3800" dirty="0">
                <a:latin typeface="Times New Roman"/>
                <a:ea typeface="Times New Roman"/>
              </a:rPr>
              <a:t> </a:t>
            </a:r>
            <a:r>
              <a:rPr lang="ru-RU" sz="3800" dirty="0" err="1">
                <a:latin typeface="Times New Roman"/>
                <a:ea typeface="Times New Roman"/>
              </a:rPr>
              <a:t>карталардан</a:t>
            </a:r>
            <a:r>
              <a:rPr lang="ru-RU" sz="3800" dirty="0">
                <a:latin typeface="Times New Roman"/>
                <a:ea typeface="Times New Roman"/>
              </a:rPr>
              <a:t> </a:t>
            </a:r>
            <a:r>
              <a:rPr lang="ru-RU" sz="3800" dirty="0" err="1">
                <a:latin typeface="Times New Roman"/>
                <a:ea typeface="Times New Roman"/>
              </a:rPr>
              <a:t>фойдаланилади</a:t>
            </a:r>
            <a:r>
              <a:rPr lang="ru-RU" sz="3800" dirty="0">
                <a:latin typeface="Times New Roman"/>
                <a:ea typeface="Times New Roman"/>
              </a:rPr>
              <a:t>. </a:t>
            </a:r>
            <a:r>
              <a:rPr lang="ru-RU" sz="3800" dirty="0" err="1">
                <a:latin typeface="Times New Roman"/>
                <a:ea typeface="Times New Roman"/>
              </a:rPr>
              <a:t>Асосий</a:t>
            </a:r>
            <a:r>
              <a:rPr lang="ru-RU" sz="3800" dirty="0">
                <a:latin typeface="Times New Roman"/>
                <a:ea typeface="Times New Roman"/>
              </a:rPr>
              <a:t> </a:t>
            </a:r>
            <a:r>
              <a:rPr lang="ru-RU" sz="3800" dirty="0" err="1">
                <a:latin typeface="Times New Roman"/>
                <a:ea typeface="Times New Roman"/>
              </a:rPr>
              <a:t>карталар</a:t>
            </a:r>
            <a:r>
              <a:rPr lang="ru-RU" sz="3800" dirty="0">
                <a:latin typeface="Times New Roman"/>
                <a:ea typeface="Times New Roman"/>
              </a:rPr>
              <a:t> шу </a:t>
            </a:r>
            <a:r>
              <a:rPr lang="ru-RU" sz="3800" dirty="0" err="1">
                <a:latin typeface="Times New Roman"/>
                <a:ea typeface="Times New Roman"/>
              </a:rPr>
              <a:t>карталардан</a:t>
            </a:r>
            <a:r>
              <a:rPr lang="ru-RU" sz="3800" dirty="0">
                <a:latin typeface="Times New Roman"/>
                <a:ea typeface="Times New Roman"/>
              </a:rPr>
              <a:t> </a:t>
            </a:r>
            <a:r>
              <a:rPr lang="ru-RU" sz="3800" dirty="0" err="1">
                <a:latin typeface="Times New Roman"/>
                <a:ea typeface="Times New Roman"/>
              </a:rPr>
              <a:t>олиниб</a:t>
            </a:r>
            <a:r>
              <a:rPr lang="ru-RU" sz="3800" dirty="0">
                <a:latin typeface="Times New Roman"/>
                <a:ea typeface="Times New Roman"/>
              </a:rPr>
              <a:t> </a:t>
            </a:r>
            <a:r>
              <a:rPr lang="ru-RU" sz="3800" dirty="0" err="1">
                <a:latin typeface="Times New Roman"/>
                <a:ea typeface="Times New Roman"/>
              </a:rPr>
              <a:t>умумий</a:t>
            </a:r>
            <a:r>
              <a:rPr lang="ru-RU" sz="3800" dirty="0">
                <a:latin typeface="Times New Roman"/>
                <a:ea typeface="Times New Roman"/>
              </a:rPr>
              <a:t> </a:t>
            </a:r>
            <a:r>
              <a:rPr lang="ru-RU" sz="3800" dirty="0" err="1">
                <a:latin typeface="Times New Roman"/>
                <a:ea typeface="Times New Roman"/>
              </a:rPr>
              <a:t>бўш</a:t>
            </a:r>
            <a:r>
              <a:rPr lang="ru-RU" sz="3800" dirty="0">
                <a:latin typeface="Times New Roman"/>
                <a:ea typeface="Times New Roman"/>
              </a:rPr>
              <a:t> </a:t>
            </a:r>
            <a:r>
              <a:rPr lang="ru-RU" sz="3800" dirty="0" err="1">
                <a:latin typeface="Times New Roman"/>
                <a:ea typeface="Times New Roman"/>
              </a:rPr>
              <a:t>картага</a:t>
            </a:r>
            <a:r>
              <a:rPr lang="ru-RU" sz="3800" dirty="0">
                <a:latin typeface="Times New Roman"/>
                <a:ea typeface="Times New Roman"/>
              </a:rPr>
              <a:t> </a:t>
            </a:r>
            <a:r>
              <a:rPr lang="ru-RU" sz="3800" dirty="0" err="1">
                <a:latin typeface="Times New Roman"/>
                <a:ea typeface="Times New Roman"/>
              </a:rPr>
              <a:t>йиђилади</a:t>
            </a:r>
            <a:r>
              <a:rPr lang="ru-RU" sz="3800" dirty="0">
                <a:latin typeface="Times New Roman"/>
                <a:ea typeface="Times New Roman"/>
              </a:rPr>
              <a:t>.</a:t>
            </a:r>
          </a:p>
          <a:p>
            <a:pPr indent="0" algn="just">
              <a:spcAft>
                <a:spcPts val="0"/>
              </a:spcAft>
              <a:buNone/>
              <a:tabLst>
                <a:tab pos="923925" algn="l"/>
              </a:tabLst>
            </a:pPr>
            <a:r>
              <a:rPr lang="uz-Latn-UZ" sz="3800" dirty="0" smtClean="0">
                <a:latin typeface="Times New Roman"/>
                <a:ea typeface="Times New Roman"/>
              </a:rPr>
              <a:t>	</a:t>
            </a:r>
            <a:r>
              <a:rPr lang="ru-RU" sz="3800" dirty="0" err="1" smtClean="0">
                <a:latin typeface="Times New Roman"/>
                <a:ea typeface="Times New Roman"/>
              </a:rPr>
              <a:t>Йи</a:t>
            </a:r>
            <a:r>
              <a:rPr lang="uz-Latn-UZ" sz="3800" dirty="0">
                <a:latin typeface="Times New Roman"/>
                <a:ea typeface="Times New Roman"/>
              </a:rPr>
              <a:t>ғ</a:t>
            </a:r>
            <a:r>
              <a:rPr lang="ru-RU" sz="3800" dirty="0" err="1">
                <a:latin typeface="Times New Roman"/>
                <a:ea typeface="Times New Roman"/>
              </a:rPr>
              <a:t>илган</a:t>
            </a:r>
            <a:r>
              <a:rPr lang="ru-RU" sz="3800" dirty="0">
                <a:latin typeface="Times New Roman"/>
                <a:ea typeface="Times New Roman"/>
              </a:rPr>
              <a:t> </a:t>
            </a:r>
            <a:r>
              <a:rPr lang="ru-RU" sz="3800" dirty="0" err="1">
                <a:latin typeface="Times New Roman"/>
                <a:ea typeface="Times New Roman"/>
              </a:rPr>
              <a:t>ва</a:t>
            </a:r>
            <a:r>
              <a:rPr lang="ru-RU" sz="3800" dirty="0">
                <a:latin typeface="Times New Roman"/>
                <a:ea typeface="Times New Roman"/>
              </a:rPr>
              <a:t> </a:t>
            </a:r>
            <a:r>
              <a:rPr lang="ru-RU" sz="3800" dirty="0" err="1">
                <a:latin typeface="Times New Roman"/>
                <a:ea typeface="Times New Roman"/>
              </a:rPr>
              <a:t>махкамланган</a:t>
            </a:r>
            <a:r>
              <a:rPr lang="ru-RU" sz="3800" dirty="0">
                <a:latin typeface="Times New Roman"/>
                <a:ea typeface="Times New Roman"/>
              </a:rPr>
              <a:t> </a:t>
            </a:r>
            <a:r>
              <a:rPr lang="ru-RU" sz="3800" dirty="0" err="1">
                <a:latin typeface="Times New Roman"/>
                <a:ea typeface="Times New Roman"/>
              </a:rPr>
              <a:t>қолипга</a:t>
            </a:r>
            <a:r>
              <a:rPr lang="ru-RU" sz="3800" dirty="0">
                <a:latin typeface="Times New Roman"/>
                <a:ea typeface="Times New Roman"/>
              </a:rPr>
              <a:t> </a:t>
            </a:r>
            <a:r>
              <a:rPr lang="ru-RU" sz="3800" dirty="0" err="1">
                <a:latin typeface="Times New Roman"/>
                <a:ea typeface="Times New Roman"/>
              </a:rPr>
              <a:t>суюқ</a:t>
            </a:r>
            <a:r>
              <a:rPr lang="ru-RU" sz="3800" dirty="0">
                <a:latin typeface="Times New Roman"/>
                <a:ea typeface="Times New Roman"/>
              </a:rPr>
              <a:t> металл </a:t>
            </a:r>
            <a:r>
              <a:rPr lang="ru-RU" sz="3800" dirty="0" err="1" smtClean="0">
                <a:latin typeface="Times New Roman"/>
                <a:ea typeface="Times New Roman"/>
              </a:rPr>
              <a:t>горизонтал</a:t>
            </a:r>
            <a:endParaRPr lang="uz-Latn-UZ" sz="3800" dirty="0" smtClean="0">
              <a:latin typeface="Times New Roman"/>
              <a:ea typeface="Times New Roman"/>
            </a:endParaRPr>
          </a:p>
          <a:p>
            <a:pPr indent="0" algn="just">
              <a:spcAft>
                <a:spcPts val="0"/>
              </a:spcAft>
              <a:buNone/>
              <a:tabLst>
                <a:tab pos="923925" algn="l"/>
              </a:tabLst>
            </a:pPr>
            <a:r>
              <a:rPr lang="ru-RU" sz="3800" dirty="0" smtClean="0">
                <a:latin typeface="Times New Roman"/>
                <a:ea typeface="Times New Roman"/>
              </a:rPr>
              <a:t>вертикал </a:t>
            </a:r>
            <a:r>
              <a:rPr lang="ru-RU" sz="3800" dirty="0" err="1">
                <a:latin typeface="Times New Roman"/>
                <a:ea typeface="Times New Roman"/>
              </a:rPr>
              <a:t>ёки</a:t>
            </a:r>
            <a:r>
              <a:rPr lang="ru-RU" sz="3800" dirty="0">
                <a:latin typeface="Times New Roman"/>
                <a:ea typeface="Times New Roman"/>
              </a:rPr>
              <a:t> </a:t>
            </a:r>
            <a:r>
              <a:rPr lang="ru-RU" sz="3800" dirty="0" err="1">
                <a:latin typeface="Times New Roman"/>
                <a:ea typeface="Times New Roman"/>
              </a:rPr>
              <a:t>оғган</a:t>
            </a:r>
            <a:r>
              <a:rPr lang="ru-RU" sz="3800" dirty="0">
                <a:latin typeface="Times New Roman"/>
                <a:ea typeface="Times New Roman"/>
              </a:rPr>
              <a:t> </a:t>
            </a:r>
            <a:r>
              <a:rPr lang="ru-RU" sz="3800" dirty="0" err="1">
                <a:latin typeface="Times New Roman"/>
                <a:ea typeface="Times New Roman"/>
              </a:rPr>
              <a:t>ҳолатда</a:t>
            </a:r>
            <a:r>
              <a:rPr lang="ru-RU" sz="3800" dirty="0">
                <a:latin typeface="Times New Roman"/>
                <a:ea typeface="Times New Roman"/>
              </a:rPr>
              <a:t> </a:t>
            </a:r>
            <a:r>
              <a:rPr lang="ru-RU" sz="3800" dirty="0" err="1">
                <a:latin typeface="Times New Roman"/>
                <a:ea typeface="Times New Roman"/>
              </a:rPr>
              <a:t>қуйилади</a:t>
            </a:r>
            <a:r>
              <a:rPr lang="ru-RU" sz="3800" dirty="0">
                <a:latin typeface="Times New Roman"/>
                <a:ea typeface="Times New Roman"/>
              </a:rPr>
              <a:t>. </a:t>
            </a:r>
            <a:r>
              <a:rPr lang="ru-RU" sz="3800" dirty="0" err="1">
                <a:latin typeface="Times New Roman"/>
                <a:ea typeface="Times New Roman"/>
              </a:rPr>
              <a:t>Механизациялашган</a:t>
            </a:r>
            <a:r>
              <a:rPr lang="ru-RU" sz="3800" dirty="0">
                <a:latin typeface="Times New Roman"/>
                <a:ea typeface="Times New Roman"/>
              </a:rPr>
              <a:t> </a:t>
            </a:r>
            <a:r>
              <a:rPr lang="ru-RU" sz="3800" dirty="0" err="1">
                <a:latin typeface="Times New Roman"/>
                <a:ea typeface="Times New Roman"/>
              </a:rPr>
              <a:t>қуймакорлик</a:t>
            </a:r>
            <a:r>
              <a:rPr lang="ru-RU" sz="3800" dirty="0">
                <a:latin typeface="Times New Roman"/>
                <a:ea typeface="Times New Roman"/>
              </a:rPr>
              <a:t> </a:t>
            </a:r>
            <a:r>
              <a:rPr lang="ru-RU" sz="3800" dirty="0" err="1">
                <a:latin typeface="Times New Roman"/>
                <a:ea typeface="Times New Roman"/>
              </a:rPr>
              <a:t>цехларида</a:t>
            </a:r>
            <a:r>
              <a:rPr lang="ru-RU" sz="3800" dirty="0">
                <a:latin typeface="Times New Roman"/>
                <a:ea typeface="Times New Roman"/>
              </a:rPr>
              <a:t> </a:t>
            </a:r>
            <a:r>
              <a:rPr lang="ru-RU" sz="3800" dirty="0" err="1">
                <a:latin typeface="Times New Roman"/>
                <a:ea typeface="Times New Roman"/>
              </a:rPr>
              <a:t>қолипга</a:t>
            </a:r>
            <a:r>
              <a:rPr lang="ru-RU" sz="3800" dirty="0">
                <a:latin typeface="Times New Roman"/>
                <a:ea typeface="Times New Roman"/>
              </a:rPr>
              <a:t> </a:t>
            </a:r>
            <a:r>
              <a:rPr lang="ru-RU" sz="3800" dirty="0" err="1">
                <a:latin typeface="Times New Roman"/>
                <a:ea typeface="Times New Roman"/>
              </a:rPr>
              <a:t>суюқ</a:t>
            </a:r>
            <a:r>
              <a:rPr lang="ru-RU" sz="3800" dirty="0">
                <a:latin typeface="Times New Roman"/>
                <a:ea typeface="Times New Roman"/>
              </a:rPr>
              <a:t> металл </a:t>
            </a:r>
            <a:r>
              <a:rPr lang="ru-RU" sz="3800" dirty="0" err="1">
                <a:latin typeface="Times New Roman"/>
                <a:ea typeface="Times New Roman"/>
              </a:rPr>
              <a:t>конвейерларда</a:t>
            </a:r>
            <a:r>
              <a:rPr lang="ru-RU" sz="3800" dirty="0">
                <a:latin typeface="Times New Roman"/>
                <a:ea typeface="Times New Roman"/>
              </a:rPr>
              <a:t>, </a:t>
            </a:r>
            <a:r>
              <a:rPr lang="ru-RU" sz="3800" dirty="0" err="1">
                <a:latin typeface="Times New Roman"/>
                <a:ea typeface="Times New Roman"/>
              </a:rPr>
              <a:t>асосан</a:t>
            </a:r>
            <a:r>
              <a:rPr lang="ru-RU" sz="3800" dirty="0">
                <a:latin typeface="Times New Roman"/>
                <a:ea typeface="Times New Roman"/>
              </a:rPr>
              <a:t> </a:t>
            </a:r>
            <a:r>
              <a:rPr lang="ru-RU" sz="3800" dirty="0" err="1">
                <a:latin typeface="Times New Roman"/>
                <a:ea typeface="Times New Roman"/>
              </a:rPr>
              <a:t>горизонтал</a:t>
            </a:r>
            <a:r>
              <a:rPr lang="ru-RU" sz="3800" dirty="0">
                <a:latin typeface="Times New Roman"/>
                <a:ea typeface="Times New Roman"/>
              </a:rPr>
              <a:t> </a:t>
            </a:r>
            <a:r>
              <a:rPr lang="ru-RU" sz="3800" dirty="0" err="1">
                <a:latin typeface="Times New Roman"/>
                <a:ea typeface="Times New Roman"/>
              </a:rPr>
              <a:t>ҳолатда</a:t>
            </a:r>
            <a:r>
              <a:rPr lang="ru-RU" sz="3800" dirty="0">
                <a:latin typeface="Times New Roman"/>
                <a:ea typeface="Times New Roman"/>
              </a:rPr>
              <a:t> </a:t>
            </a:r>
            <a:r>
              <a:rPr lang="ru-RU" sz="3800" dirty="0" err="1">
                <a:latin typeface="Times New Roman"/>
                <a:ea typeface="Times New Roman"/>
              </a:rPr>
              <a:t>қуйилади</a:t>
            </a:r>
            <a:r>
              <a:rPr lang="ru-RU" sz="3800" dirty="0">
                <a:latin typeface="Times New Roman"/>
                <a:ea typeface="Times New Roman"/>
              </a:rPr>
              <a:t>. </a:t>
            </a:r>
            <a:r>
              <a:rPr lang="ru-RU" sz="3800" dirty="0" err="1">
                <a:latin typeface="Times New Roman"/>
                <a:ea typeface="Times New Roman"/>
              </a:rPr>
              <a:t>Конвейерларда</a:t>
            </a:r>
            <a:r>
              <a:rPr lang="ru-RU" sz="3800" dirty="0">
                <a:latin typeface="Times New Roman"/>
                <a:ea typeface="Times New Roman"/>
              </a:rPr>
              <a:t>, </a:t>
            </a:r>
            <a:r>
              <a:rPr lang="ru-RU" sz="3800" dirty="0" err="1">
                <a:latin typeface="Times New Roman"/>
                <a:ea typeface="Times New Roman"/>
              </a:rPr>
              <a:t>асосан</a:t>
            </a:r>
            <a:r>
              <a:rPr lang="ru-RU" sz="3800" dirty="0">
                <a:latin typeface="Times New Roman"/>
                <a:ea typeface="Times New Roman"/>
              </a:rPr>
              <a:t> </a:t>
            </a:r>
            <a:r>
              <a:rPr lang="ru-RU" sz="3800" dirty="0" err="1">
                <a:latin typeface="Times New Roman"/>
                <a:ea typeface="Times New Roman"/>
              </a:rPr>
              <a:t>горизонтал</a:t>
            </a:r>
            <a:r>
              <a:rPr lang="ru-RU" sz="3800" dirty="0">
                <a:latin typeface="Times New Roman"/>
                <a:ea typeface="Times New Roman"/>
              </a:rPr>
              <a:t> </a:t>
            </a:r>
            <a:r>
              <a:rPr lang="ru-RU" sz="3800" dirty="0" err="1">
                <a:latin typeface="Times New Roman"/>
                <a:ea typeface="Times New Roman"/>
              </a:rPr>
              <a:t>ҳолатда</a:t>
            </a:r>
            <a:r>
              <a:rPr lang="ru-RU" sz="3800" dirty="0">
                <a:latin typeface="Times New Roman"/>
                <a:ea typeface="Times New Roman"/>
              </a:rPr>
              <a:t> </a:t>
            </a:r>
            <a:r>
              <a:rPr lang="ru-RU" sz="3800" dirty="0" err="1">
                <a:latin typeface="Times New Roman"/>
                <a:ea typeface="Times New Roman"/>
              </a:rPr>
              <a:t>қуйилади</a:t>
            </a:r>
            <a:r>
              <a:rPr lang="ru-RU" sz="3800" dirty="0">
                <a:latin typeface="Times New Roman"/>
                <a:ea typeface="Times New Roman"/>
              </a:rPr>
              <a:t>. </a:t>
            </a:r>
            <a:endParaRPr lang="uz-Latn-UZ" sz="3800" dirty="0" smtClean="0">
              <a:latin typeface="Times New Roman"/>
              <a:ea typeface="Times New Roman"/>
            </a:endParaRPr>
          </a:p>
          <a:p>
            <a:pPr indent="0" algn="just">
              <a:spcAft>
                <a:spcPts val="0"/>
              </a:spcAft>
              <a:buNone/>
              <a:tabLst>
                <a:tab pos="923925" algn="l"/>
              </a:tabLst>
            </a:pPr>
            <a:r>
              <a:rPr lang="uz-Latn-UZ" sz="3800" dirty="0" smtClean="0">
                <a:latin typeface="Times New Roman"/>
                <a:ea typeface="Times New Roman"/>
              </a:rPr>
              <a:t>	</a:t>
            </a:r>
            <a:r>
              <a:rPr lang="ru-RU" sz="3800" dirty="0" err="1" smtClean="0">
                <a:latin typeface="Times New Roman"/>
                <a:ea typeface="Times New Roman"/>
              </a:rPr>
              <a:t>Даврий</a:t>
            </a:r>
            <a:r>
              <a:rPr lang="ru-RU" sz="3800" dirty="0" smtClean="0">
                <a:latin typeface="Times New Roman"/>
                <a:ea typeface="Times New Roman"/>
              </a:rPr>
              <a:t> </a:t>
            </a:r>
            <a:r>
              <a:rPr lang="ru-RU" sz="3800" dirty="0" err="1">
                <a:latin typeface="Times New Roman"/>
                <a:ea typeface="Times New Roman"/>
              </a:rPr>
              <a:t>жараёнларда</a:t>
            </a:r>
            <a:r>
              <a:rPr lang="ru-RU" sz="3800" dirty="0">
                <a:latin typeface="Times New Roman"/>
                <a:ea typeface="Times New Roman"/>
              </a:rPr>
              <a:t> </a:t>
            </a:r>
            <a:r>
              <a:rPr lang="ru-RU" sz="3800" dirty="0" err="1">
                <a:latin typeface="Times New Roman"/>
                <a:ea typeface="Times New Roman"/>
              </a:rPr>
              <a:t>ишловчи</a:t>
            </a:r>
            <a:r>
              <a:rPr lang="ru-RU" sz="3800" dirty="0">
                <a:latin typeface="Times New Roman"/>
                <a:ea typeface="Times New Roman"/>
              </a:rPr>
              <a:t> </a:t>
            </a:r>
            <a:r>
              <a:rPr lang="ru-RU" sz="3800" dirty="0" err="1">
                <a:latin typeface="Times New Roman"/>
                <a:ea typeface="Times New Roman"/>
              </a:rPr>
              <a:t>цехда</a:t>
            </a:r>
            <a:r>
              <a:rPr lang="ru-RU" sz="3800" dirty="0">
                <a:latin typeface="Times New Roman"/>
                <a:ea typeface="Times New Roman"/>
              </a:rPr>
              <a:t> </a:t>
            </a:r>
            <a:r>
              <a:rPr lang="ru-RU" sz="3800" dirty="0" err="1">
                <a:latin typeface="Times New Roman"/>
                <a:ea typeface="Times New Roman"/>
              </a:rPr>
              <a:t>қолиплар</a:t>
            </a:r>
            <a:r>
              <a:rPr lang="ru-RU" sz="3800" dirty="0">
                <a:latin typeface="Times New Roman"/>
                <a:ea typeface="Times New Roman"/>
              </a:rPr>
              <a:t> </a:t>
            </a:r>
            <a:r>
              <a:rPr lang="ru-RU" sz="3800" dirty="0" err="1">
                <a:latin typeface="Times New Roman"/>
                <a:ea typeface="Times New Roman"/>
              </a:rPr>
              <a:t>махсус</a:t>
            </a:r>
            <a:r>
              <a:rPr lang="ru-RU" sz="3800" dirty="0">
                <a:latin typeface="Times New Roman"/>
                <a:ea typeface="Times New Roman"/>
              </a:rPr>
              <a:t> </a:t>
            </a:r>
            <a:r>
              <a:rPr lang="ru-RU" sz="3800" dirty="0" err="1">
                <a:latin typeface="Times New Roman"/>
                <a:ea typeface="Times New Roman"/>
              </a:rPr>
              <a:t>майдонларда</a:t>
            </a:r>
            <a:r>
              <a:rPr lang="ru-RU" sz="3800" dirty="0">
                <a:latin typeface="Times New Roman"/>
                <a:ea typeface="Times New Roman"/>
              </a:rPr>
              <a:t> </a:t>
            </a:r>
            <a:r>
              <a:rPr lang="ru-RU" sz="3800" dirty="0" err="1">
                <a:latin typeface="Times New Roman"/>
                <a:ea typeface="Times New Roman"/>
              </a:rPr>
              <a:t>қуйилади</a:t>
            </a:r>
            <a:r>
              <a:rPr lang="ru-RU" sz="3800" dirty="0">
                <a:latin typeface="Times New Roman"/>
                <a:ea typeface="Times New Roman"/>
              </a:rPr>
              <a:t>. </a:t>
            </a:r>
            <a:r>
              <a:rPr lang="ru-RU" sz="3800" dirty="0" err="1">
                <a:latin typeface="Times New Roman"/>
                <a:ea typeface="Times New Roman"/>
              </a:rPr>
              <a:t>Катта</a:t>
            </a:r>
            <a:r>
              <a:rPr lang="ru-RU" sz="3800" dirty="0">
                <a:latin typeface="Times New Roman"/>
                <a:ea typeface="Times New Roman"/>
              </a:rPr>
              <a:t> </a:t>
            </a:r>
            <a:r>
              <a:rPr lang="ru-RU" sz="3800" dirty="0" err="1">
                <a:latin typeface="Times New Roman"/>
                <a:ea typeface="Times New Roman"/>
              </a:rPr>
              <a:t>бўлмаган</a:t>
            </a:r>
            <a:r>
              <a:rPr lang="ru-RU" sz="3800" dirty="0">
                <a:latin typeface="Times New Roman"/>
                <a:ea typeface="Times New Roman"/>
              </a:rPr>
              <a:t> </a:t>
            </a:r>
            <a:r>
              <a:rPr lang="ru-RU" sz="3800" dirty="0" err="1">
                <a:latin typeface="Times New Roman"/>
                <a:ea typeface="Times New Roman"/>
              </a:rPr>
              <a:t>қолиплар</a:t>
            </a:r>
            <a:r>
              <a:rPr lang="ru-RU" sz="3800" dirty="0">
                <a:latin typeface="Times New Roman"/>
                <a:ea typeface="Times New Roman"/>
              </a:rPr>
              <a:t> </a:t>
            </a:r>
            <a:r>
              <a:rPr lang="ru-RU" sz="3800" dirty="0" err="1">
                <a:latin typeface="Times New Roman"/>
                <a:ea typeface="Times New Roman"/>
              </a:rPr>
              <a:t>бир</a:t>
            </a:r>
            <a:r>
              <a:rPr lang="ru-RU" sz="3800" dirty="0">
                <a:latin typeface="Times New Roman"/>
                <a:ea typeface="Times New Roman"/>
              </a:rPr>
              <a:t> </a:t>
            </a:r>
            <a:r>
              <a:rPr lang="ru-RU" sz="3800" dirty="0" err="1">
                <a:latin typeface="Times New Roman"/>
                <a:ea typeface="Times New Roman"/>
              </a:rPr>
              <a:t>бирининг</a:t>
            </a:r>
            <a:r>
              <a:rPr lang="ru-RU" sz="3800" dirty="0">
                <a:latin typeface="Times New Roman"/>
                <a:ea typeface="Times New Roman"/>
              </a:rPr>
              <a:t> </a:t>
            </a:r>
            <a:r>
              <a:rPr lang="ru-RU" sz="3800" dirty="0" err="1">
                <a:latin typeface="Times New Roman"/>
                <a:ea typeface="Times New Roman"/>
              </a:rPr>
              <a:t>устига</a:t>
            </a:r>
            <a:r>
              <a:rPr lang="ru-RU" sz="3800" dirty="0">
                <a:latin typeface="Times New Roman"/>
                <a:ea typeface="Times New Roman"/>
              </a:rPr>
              <a:t> </a:t>
            </a:r>
            <a:r>
              <a:rPr lang="ru-RU" sz="3800" dirty="0" err="1">
                <a:latin typeface="Times New Roman"/>
                <a:ea typeface="Times New Roman"/>
              </a:rPr>
              <a:t>қуйилади</a:t>
            </a:r>
            <a:r>
              <a:rPr lang="ru-RU" sz="3800" dirty="0">
                <a:latin typeface="Times New Roman"/>
                <a:ea typeface="Times New Roman"/>
              </a:rPr>
              <a:t>. </a:t>
            </a:r>
            <a:r>
              <a:rPr lang="ru-RU" sz="3800" dirty="0" err="1">
                <a:latin typeface="Times New Roman"/>
                <a:ea typeface="Times New Roman"/>
              </a:rPr>
              <a:t>Фақат</a:t>
            </a:r>
            <a:r>
              <a:rPr lang="ru-RU" sz="3800" dirty="0">
                <a:latin typeface="Times New Roman"/>
                <a:ea typeface="Times New Roman"/>
              </a:rPr>
              <a:t> </a:t>
            </a:r>
            <a:r>
              <a:rPr lang="ru-RU" sz="3800" dirty="0" err="1">
                <a:latin typeface="Times New Roman"/>
                <a:ea typeface="Times New Roman"/>
              </a:rPr>
              <a:t>қуйиш</a:t>
            </a:r>
            <a:r>
              <a:rPr lang="ru-RU" sz="3800" dirty="0">
                <a:latin typeface="Times New Roman"/>
                <a:ea typeface="Times New Roman"/>
              </a:rPr>
              <a:t> </a:t>
            </a:r>
            <a:r>
              <a:rPr lang="ru-RU" sz="3800" dirty="0" err="1">
                <a:latin typeface="Times New Roman"/>
                <a:ea typeface="Times New Roman"/>
              </a:rPr>
              <a:t>косачаси</a:t>
            </a:r>
            <a:r>
              <a:rPr lang="ru-RU" sz="3800" dirty="0">
                <a:latin typeface="Times New Roman"/>
                <a:ea typeface="Times New Roman"/>
              </a:rPr>
              <a:t> </a:t>
            </a:r>
            <a:r>
              <a:rPr lang="ru-RU" sz="3800" dirty="0" err="1">
                <a:latin typeface="Times New Roman"/>
                <a:ea typeface="Times New Roman"/>
              </a:rPr>
              <a:t>очиқ</a:t>
            </a:r>
            <a:r>
              <a:rPr lang="ru-RU" sz="3800" dirty="0">
                <a:latin typeface="Times New Roman"/>
                <a:ea typeface="Times New Roman"/>
              </a:rPr>
              <a:t> </a:t>
            </a:r>
            <a:r>
              <a:rPr lang="ru-RU" sz="3800" dirty="0" err="1">
                <a:latin typeface="Times New Roman"/>
                <a:ea typeface="Times New Roman"/>
              </a:rPr>
              <a:t>ҳолатда</a:t>
            </a:r>
            <a:r>
              <a:rPr lang="ru-RU" sz="3800" dirty="0">
                <a:latin typeface="Times New Roman"/>
                <a:ea typeface="Times New Roman"/>
              </a:rPr>
              <a:t> </a:t>
            </a:r>
            <a:r>
              <a:rPr lang="ru-RU" sz="3800" dirty="0" err="1">
                <a:latin typeface="Times New Roman"/>
                <a:ea typeface="Times New Roman"/>
              </a:rPr>
              <a:t>туради</a:t>
            </a:r>
            <a:r>
              <a:rPr lang="ru-RU" sz="3800" dirty="0">
                <a:latin typeface="Times New Roman"/>
                <a:ea typeface="Times New Roman"/>
              </a:rPr>
              <a:t>. </a:t>
            </a:r>
            <a:r>
              <a:rPr lang="ru-RU" sz="3800" dirty="0" err="1">
                <a:latin typeface="Times New Roman"/>
                <a:ea typeface="Times New Roman"/>
              </a:rPr>
              <a:t>Оддий</a:t>
            </a:r>
            <a:r>
              <a:rPr lang="ru-RU" sz="3800" dirty="0">
                <a:latin typeface="Times New Roman"/>
                <a:ea typeface="Times New Roman"/>
              </a:rPr>
              <a:t> </a:t>
            </a:r>
            <a:r>
              <a:rPr lang="ru-RU" sz="3800" dirty="0" err="1">
                <a:latin typeface="Times New Roman"/>
                <a:ea typeface="Times New Roman"/>
              </a:rPr>
              <a:t>кўринишга</a:t>
            </a:r>
            <a:r>
              <a:rPr lang="ru-RU" sz="3800" dirty="0">
                <a:latin typeface="Times New Roman"/>
                <a:ea typeface="Times New Roman"/>
              </a:rPr>
              <a:t> </a:t>
            </a:r>
            <a:r>
              <a:rPr lang="ru-RU" sz="3800" dirty="0" err="1">
                <a:latin typeface="Times New Roman"/>
                <a:ea typeface="Times New Roman"/>
              </a:rPr>
              <a:t>эга</a:t>
            </a:r>
            <a:r>
              <a:rPr lang="ru-RU" sz="3800" dirty="0">
                <a:latin typeface="Times New Roman"/>
                <a:ea typeface="Times New Roman"/>
              </a:rPr>
              <a:t> </a:t>
            </a:r>
            <a:r>
              <a:rPr lang="ru-RU" sz="3800" dirty="0" err="1">
                <a:latin typeface="Times New Roman"/>
                <a:ea typeface="Times New Roman"/>
              </a:rPr>
              <a:t>бўлган</a:t>
            </a:r>
            <a:r>
              <a:rPr lang="ru-RU" sz="3800" dirty="0">
                <a:latin typeface="Times New Roman"/>
                <a:ea typeface="Times New Roman"/>
              </a:rPr>
              <a:t> </a:t>
            </a:r>
            <a:r>
              <a:rPr lang="ru-RU" sz="3800" dirty="0" err="1">
                <a:latin typeface="Times New Roman"/>
                <a:ea typeface="Times New Roman"/>
              </a:rPr>
              <a:t>қуймалар</a:t>
            </a:r>
            <a:r>
              <a:rPr lang="ru-RU" sz="3800" dirty="0">
                <a:latin typeface="Times New Roman"/>
                <a:ea typeface="Times New Roman"/>
              </a:rPr>
              <a:t> (</a:t>
            </a:r>
            <a:r>
              <a:rPr lang="ru-RU" sz="3800" dirty="0" err="1">
                <a:latin typeface="Times New Roman"/>
                <a:ea typeface="Times New Roman"/>
              </a:rPr>
              <a:t>масалан</a:t>
            </a:r>
            <a:r>
              <a:rPr lang="ru-RU" sz="3800" dirty="0">
                <a:latin typeface="Times New Roman"/>
                <a:ea typeface="Times New Roman"/>
              </a:rPr>
              <a:t> </a:t>
            </a:r>
            <a:r>
              <a:rPr lang="ru-RU" sz="3800" dirty="0" err="1">
                <a:latin typeface="Times New Roman"/>
                <a:ea typeface="Times New Roman"/>
              </a:rPr>
              <a:t>Поршен</a:t>
            </a:r>
            <a:r>
              <a:rPr lang="ru-RU" sz="3800" dirty="0">
                <a:latin typeface="Times New Roman"/>
                <a:ea typeface="Times New Roman"/>
              </a:rPr>
              <a:t> </a:t>
            </a:r>
            <a:r>
              <a:rPr lang="ru-RU" sz="3800" dirty="0" err="1">
                <a:latin typeface="Times New Roman"/>
                <a:ea typeface="Times New Roman"/>
              </a:rPr>
              <a:t>колеци</a:t>
            </a:r>
            <a:r>
              <a:rPr lang="ru-RU" sz="3800" dirty="0">
                <a:latin typeface="Times New Roman"/>
                <a:ea typeface="Times New Roman"/>
              </a:rPr>
              <a:t>) </a:t>
            </a:r>
            <a:r>
              <a:rPr lang="ru-RU" sz="3800" dirty="0" err="1">
                <a:latin typeface="Times New Roman"/>
                <a:ea typeface="Times New Roman"/>
              </a:rPr>
              <a:t>битта</a:t>
            </a:r>
            <a:r>
              <a:rPr lang="ru-RU" sz="3800" dirty="0">
                <a:latin typeface="Times New Roman"/>
                <a:ea typeface="Times New Roman"/>
              </a:rPr>
              <a:t> </a:t>
            </a:r>
            <a:r>
              <a:rPr lang="ru-RU" sz="3800" dirty="0" err="1">
                <a:latin typeface="Times New Roman"/>
                <a:ea typeface="Times New Roman"/>
              </a:rPr>
              <a:t>тизимга</a:t>
            </a:r>
            <a:r>
              <a:rPr lang="ru-RU" sz="3800" dirty="0">
                <a:latin typeface="Times New Roman"/>
                <a:ea typeface="Times New Roman"/>
              </a:rPr>
              <a:t> </a:t>
            </a:r>
            <a:r>
              <a:rPr lang="ru-RU" sz="3800" dirty="0" err="1">
                <a:latin typeface="Times New Roman"/>
                <a:ea typeface="Times New Roman"/>
              </a:rPr>
              <a:t>йиғилади</a:t>
            </a:r>
            <a:r>
              <a:rPr lang="ru-RU" sz="3800" dirty="0">
                <a:latin typeface="Times New Roman"/>
                <a:ea typeface="Times New Roman"/>
              </a:rPr>
              <a:t>. </a:t>
            </a:r>
            <a:r>
              <a:rPr lang="ru-RU" sz="3800" dirty="0" err="1">
                <a:latin typeface="Times New Roman"/>
                <a:ea typeface="Times New Roman"/>
              </a:rPr>
              <a:t>Бу</a:t>
            </a:r>
            <a:r>
              <a:rPr lang="ru-RU" sz="3800" dirty="0">
                <a:latin typeface="Times New Roman"/>
                <a:ea typeface="Times New Roman"/>
              </a:rPr>
              <a:t> </a:t>
            </a:r>
            <a:r>
              <a:rPr lang="ru-RU" sz="3800" dirty="0" err="1">
                <a:latin typeface="Times New Roman"/>
                <a:ea typeface="Times New Roman"/>
              </a:rPr>
              <a:t>қолиплар</a:t>
            </a:r>
            <a:r>
              <a:rPr lang="ru-RU" sz="3800" dirty="0">
                <a:latin typeface="Times New Roman"/>
                <a:ea typeface="Times New Roman"/>
              </a:rPr>
              <a:t> </a:t>
            </a:r>
            <a:r>
              <a:rPr lang="ru-RU" sz="3800" dirty="0" err="1">
                <a:latin typeface="Times New Roman"/>
                <a:ea typeface="Times New Roman"/>
              </a:rPr>
              <a:t>пастки</a:t>
            </a:r>
            <a:r>
              <a:rPr lang="ru-RU" sz="3800" dirty="0">
                <a:latin typeface="Times New Roman"/>
                <a:ea typeface="Times New Roman"/>
              </a:rPr>
              <a:t> </a:t>
            </a:r>
            <a:r>
              <a:rPr lang="ru-RU" sz="3800" dirty="0" err="1">
                <a:latin typeface="Times New Roman"/>
                <a:ea typeface="Times New Roman"/>
              </a:rPr>
              <a:t>ва</a:t>
            </a:r>
            <a:r>
              <a:rPr lang="ru-RU" sz="3800" dirty="0">
                <a:latin typeface="Times New Roman"/>
                <a:ea typeface="Times New Roman"/>
              </a:rPr>
              <a:t> </a:t>
            </a:r>
            <a:r>
              <a:rPr lang="ru-RU" sz="3800" dirty="0" err="1">
                <a:latin typeface="Times New Roman"/>
                <a:ea typeface="Times New Roman"/>
              </a:rPr>
              <a:t>устки</a:t>
            </a:r>
            <a:r>
              <a:rPr lang="ru-RU" sz="3800" dirty="0">
                <a:latin typeface="Times New Roman"/>
                <a:ea typeface="Times New Roman"/>
              </a:rPr>
              <a:t> </a:t>
            </a:r>
            <a:r>
              <a:rPr lang="ru-RU" sz="3800" dirty="0" err="1">
                <a:latin typeface="Times New Roman"/>
                <a:ea typeface="Times New Roman"/>
              </a:rPr>
              <a:t>қисмларининг</a:t>
            </a:r>
            <a:r>
              <a:rPr lang="ru-RU" sz="3800" dirty="0">
                <a:latin typeface="Times New Roman"/>
                <a:ea typeface="Times New Roman"/>
              </a:rPr>
              <a:t> </a:t>
            </a:r>
            <a:r>
              <a:rPr lang="ru-RU" sz="3800" dirty="0" err="1">
                <a:latin typeface="Times New Roman"/>
                <a:ea typeface="Times New Roman"/>
              </a:rPr>
              <a:t>бир</a:t>
            </a:r>
            <a:r>
              <a:rPr lang="ru-RU" sz="3800" dirty="0">
                <a:latin typeface="Times New Roman"/>
                <a:ea typeface="Times New Roman"/>
              </a:rPr>
              <a:t> </a:t>
            </a:r>
            <a:r>
              <a:rPr lang="ru-RU" sz="3800" dirty="0" err="1">
                <a:latin typeface="Times New Roman"/>
                <a:ea typeface="Times New Roman"/>
              </a:rPr>
              <a:t>хилда</a:t>
            </a:r>
            <a:r>
              <a:rPr lang="ru-RU" sz="3800" dirty="0">
                <a:latin typeface="Times New Roman"/>
                <a:ea typeface="Times New Roman"/>
              </a:rPr>
              <a:t> </a:t>
            </a:r>
            <a:r>
              <a:rPr lang="ru-RU" sz="3800" dirty="0" err="1">
                <a:latin typeface="Times New Roman"/>
                <a:ea typeface="Times New Roman"/>
              </a:rPr>
              <a:t>бўлиши</a:t>
            </a:r>
            <a:r>
              <a:rPr lang="ru-RU" sz="3800" dirty="0">
                <a:latin typeface="Times New Roman"/>
                <a:ea typeface="Times New Roman"/>
              </a:rPr>
              <a:t> </a:t>
            </a:r>
            <a:r>
              <a:rPr lang="ru-RU" sz="3800" dirty="0" err="1">
                <a:latin typeface="Times New Roman"/>
                <a:ea typeface="Times New Roman"/>
              </a:rPr>
              <a:t>учун</a:t>
            </a:r>
            <a:r>
              <a:rPr lang="ru-RU" sz="3800" dirty="0">
                <a:latin typeface="Times New Roman"/>
                <a:ea typeface="Times New Roman"/>
              </a:rPr>
              <a:t> </a:t>
            </a:r>
            <a:r>
              <a:rPr lang="ru-RU" sz="3800" dirty="0" err="1">
                <a:latin typeface="Times New Roman"/>
                <a:ea typeface="Times New Roman"/>
              </a:rPr>
              <a:t>пресслаш</a:t>
            </a:r>
            <a:r>
              <a:rPr lang="ru-RU" sz="3800" dirty="0">
                <a:latin typeface="Times New Roman"/>
                <a:ea typeface="Times New Roman"/>
              </a:rPr>
              <a:t> </a:t>
            </a:r>
            <a:r>
              <a:rPr lang="ru-RU" sz="3800" dirty="0" err="1">
                <a:latin typeface="Times New Roman"/>
                <a:ea typeface="Times New Roman"/>
              </a:rPr>
              <a:t>машиналарида</a:t>
            </a:r>
            <a:r>
              <a:rPr lang="ru-RU" sz="3800" dirty="0">
                <a:latin typeface="Times New Roman"/>
                <a:ea typeface="Times New Roman"/>
              </a:rPr>
              <a:t> </a:t>
            </a:r>
            <a:r>
              <a:rPr lang="ru-RU" sz="3800" dirty="0" err="1">
                <a:latin typeface="Times New Roman"/>
                <a:ea typeface="Times New Roman"/>
              </a:rPr>
              <a:t>тайёрланади</a:t>
            </a:r>
            <a:r>
              <a:rPr lang="ru-RU" sz="3800" dirty="0">
                <a:latin typeface="Times New Roman"/>
                <a:ea typeface="Times New Roman"/>
              </a:rPr>
              <a:t>. </a:t>
            </a:r>
            <a:r>
              <a:rPr lang="ru-RU" sz="3800" dirty="0" err="1">
                <a:latin typeface="Times New Roman"/>
                <a:ea typeface="Times New Roman"/>
              </a:rPr>
              <a:t>Майдонни</a:t>
            </a:r>
            <a:r>
              <a:rPr lang="ru-RU" sz="3800" dirty="0">
                <a:latin typeface="Times New Roman"/>
                <a:ea typeface="Times New Roman"/>
              </a:rPr>
              <a:t> </a:t>
            </a:r>
            <a:r>
              <a:rPr lang="ru-RU" sz="3800" dirty="0" err="1">
                <a:latin typeface="Times New Roman"/>
                <a:ea typeface="Times New Roman"/>
              </a:rPr>
              <a:t>тежаш</a:t>
            </a:r>
            <a:r>
              <a:rPr lang="ru-RU" sz="3800" dirty="0">
                <a:latin typeface="Times New Roman"/>
                <a:ea typeface="Times New Roman"/>
              </a:rPr>
              <a:t> </a:t>
            </a:r>
            <a:r>
              <a:rPr lang="ru-RU" sz="3800" dirty="0" err="1">
                <a:latin typeface="Times New Roman"/>
                <a:ea typeface="Times New Roman"/>
              </a:rPr>
              <a:t>билан</a:t>
            </a:r>
            <a:r>
              <a:rPr lang="ru-RU" sz="3800" dirty="0">
                <a:latin typeface="Times New Roman"/>
                <a:ea typeface="Times New Roman"/>
              </a:rPr>
              <a:t> </a:t>
            </a:r>
            <a:r>
              <a:rPr lang="ru-RU" sz="3800" dirty="0" err="1">
                <a:latin typeface="Times New Roman"/>
                <a:ea typeface="Times New Roman"/>
              </a:rPr>
              <a:t>бирга</a:t>
            </a:r>
            <a:r>
              <a:rPr lang="ru-RU" sz="3800" dirty="0">
                <a:latin typeface="Times New Roman"/>
                <a:ea typeface="Times New Roman"/>
              </a:rPr>
              <a:t>, </a:t>
            </a:r>
            <a:r>
              <a:rPr lang="ru-RU" sz="3800" dirty="0" err="1">
                <a:latin typeface="Times New Roman"/>
                <a:ea typeface="Times New Roman"/>
              </a:rPr>
              <a:t>кетма</a:t>
            </a:r>
            <a:r>
              <a:rPr lang="ru-RU" sz="3800" dirty="0">
                <a:latin typeface="Times New Roman"/>
                <a:ea typeface="Times New Roman"/>
              </a:rPr>
              <a:t>-кет </a:t>
            </a:r>
            <a:r>
              <a:rPr lang="ru-RU" sz="3800" dirty="0" err="1">
                <a:latin typeface="Times New Roman"/>
                <a:ea typeface="Times New Roman"/>
              </a:rPr>
              <a:t>қолипда</a:t>
            </a:r>
            <a:r>
              <a:rPr lang="ru-RU" sz="3800" dirty="0">
                <a:latin typeface="Times New Roman"/>
                <a:ea typeface="Times New Roman"/>
              </a:rPr>
              <a:t> </a:t>
            </a:r>
            <a:r>
              <a:rPr lang="ru-RU" sz="3800" dirty="0" err="1">
                <a:latin typeface="Times New Roman"/>
                <a:ea typeface="Times New Roman"/>
              </a:rPr>
              <a:t>қуйиш</a:t>
            </a:r>
            <a:r>
              <a:rPr lang="ru-RU" sz="3800" dirty="0">
                <a:latin typeface="Times New Roman"/>
                <a:ea typeface="Times New Roman"/>
              </a:rPr>
              <a:t> </a:t>
            </a:r>
            <a:r>
              <a:rPr lang="ru-RU" sz="3800" dirty="0" err="1">
                <a:latin typeface="Times New Roman"/>
                <a:ea typeface="Times New Roman"/>
              </a:rPr>
              <a:t>натижасида</a:t>
            </a:r>
            <a:r>
              <a:rPr lang="ru-RU" sz="3800" dirty="0">
                <a:latin typeface="Times New Roman"/>
                <a:ea typeface="Times New Roman"/>
              </a:rPr>
              <a:t> </a:t>
            </a:r>
            <a:r>
              <a:rPr lang="ru-RU" sz="3800" dirty="0" err="1">
                <a:latin typeface="Times New Roman"/>
                <a:ea typeface="Times New Roman"/>
              </a:rPr>
              <a:t>эритиш</a:t>
            </a:r>
            <a:r>
              <a:rPr lang="ru-RU" sz="3800" dirty="0">
                <a:latin typeface="Times New Roman"/>
                <a:ea typeface="Times New Roman"/>
              </a:rPr>
              <a:t> </a:t>
            </a:r>
            <a:r>
              <a:rPr lang="ru-RU" sz="3800" dirty="0" err="1">
                <a:latin typeface="Times New Roman"/>
                <a:ea typeface="Times New Roman"/>
              </a:rPr>
              <a:t>тизимидаги</a:t>
            </a:r>
            <a:r>
              <a:rPr lang="ru-RU" sz="3800" dirty="0">
                <a:latin typeface="Times New Roman"/>
                <a:ea typeface="Times New Roman"/>
              </a:rPr>
              <a:t> металл </a:t>
            </a:r>
            <a:r>
              <a:rPr lang="ru-RU" sz="3800" dirty="0" err="1">
                <a:latin typeface="Times New Roman"/>
                <a:ea typeface="Times New Roman"/>
              </a:rPr>
              <a:t>сарфи</a:t>
            </a:r>
            <a:r>
              <a:rPr lang="ru-RU" sz="3800" dirty="0">
                <a:latin typeface="Times New Roman"/>
                <a:ea typeface="Times New Roman"/>
              </a:rPr>
              <a:t> </a:t>
            </a:r>
            <a:r>
              <a:rPr lang="ru-RU" sz="3800" dirty="0" err="1">
                <a:latin typeface="Times New Roman"/>
                <a:ea typeface="Times New Roman"/>
              </a:rPr>
              <a:t>камаяди</a:t>
            </a:r>
            <a:r>
              <a:rPr lang="ru-RU" sz="3800" dirty="0">
                <a:latin typeface="Times New Roman"/>
                <a:ea typeface="Times New Roman"/>
              </a:rPr>
              <a:t>.</a:t>
            </a:r>
            <a:endParaRPr lang="ru-RU" sz="3800" dirty="0"/>
          </a:p>
        </p:txBody>
      </p:sp>
    </p:spTree>
    <p:extLst>
      <p:ext uri="{BB962C8B-B14F-4D97-AF65-F5344CB8AC3E}">
        <p14:creationId xmlns:p14="http://schemas.microsoft.com/office/powerpoint/2010/main" xmlns="" val="93135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77500" lnSpcReduction="20000"/>
          </a:bodyPr>
          <a:lstStyle/>
          <a:p>
            <a:pPr indent="0" algn="just">
              <a:spcAft>
                <a:spcPts val="0"/>
              </a:spcAft>
              <a:buNone/>
              <a:tabLst>
                <a:tab pos="923925" algn="l"/>
              </a:tabLst>
            </a:pPr>
            <a:r>
              <a:rPr lang="uz-Latn-UZ" dirty="0" smtClean="0">
                <a:latin typeface="Times New Roman"/>
                <a:ea typeface="Times New Roman"/>
              </a:rPr>
              <a:t>	</a:t>
            </a:r>
            <a:r>
              <a:rPr lang="ru-RU" sz="3300" dirty="0" err="1" smtClean="0">
                <a:latin typeface="Times New Roman"/>
                <a:ea typeface="Times New Roman"/>
              </a:rPr>
              <a:t>Қолипга</a:t>
            </a:r>
            <a:r>
              <a:rPr lang="ru-RU" sz="3300" dirty="0" smtClean="0">
                <a:latin typeface="Times New Roman"/>
                <a:ea typeface="Times New Roman"/>
              </a:rPr>
              <a:t> </a:t>
            </a:r>
            <a:r>
              <a:rPr lang="ru-RU" sz="3300" dirty="0">
                <a:latin typeface="Times New Roman"/>
                <a:ea typeface="Times New Roman"/>
              </a:rPr>
              <a:t>шлак </a:t>
            </a:r>
            <a:r>
              <a:rPr lang="ru-RU" sz="3300" dirty="0" err="1">
                <a:latin typeface="Times New Roman"/>
                <a:ea typeface="Times New Roman"/>
              </a:rPr>
              <a:t>ва</a:t>
            </a:r>
            <a:r>
              <a:rPr lang="ru-RU" sz="3300" dirty="0">
                <a:latin typeface="Times New Roman"/>
                <a:ea typeface="Times New Roman"/>
              </a:rPr>
              <a:t> </a:t>
            </a:r>
            <a:r>
              <a:rPr lang="ru-RU" sz="3300" dirty="0" err="1">
                <a:latin typeface="Times New Roman"/>
                <a:ea typeface="Times New Roman"/>
              </a:rPr>
              <a:t>флюсларнинг</a:t>
            </a:r>
            <a:r>
              <a:rPr lang="ru-RU" sz="3300" dirty="0">
                <a:latin typeface="Times New Roman"/>
                <a:ea typeface="Times New Roman"/>
              </a:rPr>
              <a:t> </a:t>
            </a:r>
            <a:r>
              <a:rPr lang="ru-RU" sz="3300" dirty="0" err="1">
                <a:latin typeface="Times New Roman"/>
                <a:ea typeface="Times New Roman"/>
              </a:rPr>
              <a:t>тушмаслиги</a:t>
            </a:r>
            <a:r>
              <a:rPr lang="ru-RU" sz="3300" dirty="0">
                <a:latin typeface="Times New Roman"/>
                <a:ea typeface="Times New Roman"/>
              </a:rPr>
              <a:t> </a:t>
            </a:r>
            <a:r>
              <a:rPr lang="ru-RU" sz="3300" dirty="0" err="1">
                <a:latin typeface="Times New Roman"/>
                <a:ea typeface="Times New Roman"/>
              </a:rPr>
              <a:t>учун</a:t>
            </a:r>
            <a:r>
              <a:rPr lang="ru-RU" sz="3300" dirty="0">
                <a:latin typeface="Times New Roman"/>
                <a:ea typeface="Times New Roman"/>
              </a:rPr>
              <a:t> </a:t>
            </a:r>
            <a:r>
              <a:rPr lang="ru-RU" sz="3300" dirty="0" err="1">
                <a:latin typeface="Times New Roman"/>
                <a:ea typeface="Times New Roman"/>
              </a:rPr>
              <a:t>чўмичга</a:t>
            </a:r>
            <a:r>
              <a:rPr lang="ru-RU" sz="3300" dirty="0">
                <a:latin typeface="Times New Roman"/>
                <a:ea typeface="Times New Roman"/>
              </a:rPr>
              <a:t> </a:t>
            </a:r>
            <a:r>
              <a:rPr lang="ru-RU" sz="3300" dirty="0" err="1">
                <a:latin typeface="Times New Roman"/>
                <a:ea typeface="Times New Roman"/>
              </a:rPr>
              <a:t>махсус</a:t>
            </a:r>
            <a:r>
              <a:rPr lang="ru-RU" sz="3300" dirty="0">
                <a:latin typeface="Times New Roman"/>
                <a:ea typeface="Times New Roman"/>
              </a:rPr>
              <a:t> </a:t>
            </a:r>
            <a:r>
              <a:rPr lang="ru-RU" sz="3300" dirty="0" err="1">
                <a:latin typeface="Times New Roman"/>
                <a:ea typeface="Times New Roman"/>
              </a:rPr>
              <a:t>тўсиқ</a:t>
            </a:r>
            <a:r>
              <a:rPr lang="ru-RU" sz="3300" dirty="0">
                <a:latin typeface="Times New Roman"/>
                <a:ea typeface="Times New Roman"/>
              </a:rPr>
              <a:t> </a:t>
            </a:r>
            <a:r>
              <a:rPr lang="ru-RU" sz="3300" dirty="0" err="1">
                <a:latin typeface="Times New Roman"/>
                <a:ea typeface="Times New Roman"/>
              </a:rPr>
              <a:t>ўрнатилади</a:t>
            </a:r>
            <a:r>
              <a:rPr lang="ru-RU" sz="3300" dirty="0">
                <a:latin typeface="Times New Roman"/>
                <a:ea typeface="Times New Roman"/>
              </a:rPr>
              <a:t>.</a:t>
            </a:r>
          </a:p>
          <a:p>
            <a:pPr indent="0" algn="just">
              <a:spcAft>
                <a:spcPts val="0"/>
              </a:spcAft>
              <a:buNone/>
              <a:tabLst>
                <a:tab pos="923925" algn="l"/>
              </a:tabLst>
            </a:pPr>
            <a:r>
              <a:rPr lang="uz-Latn-UZ" sz="3300" dirty="0" smtClean="0">
                <a:latin typeface="Times New Roman"/>
                <a:ea typeface="Times New Roman"/>
              </a:rPr>
              <a:t>	</a:t>
            </a:r>
            <a:r>
              <a:rPr lang="ru-RU" sz="3300" dirty="0" err="1" smtClean="0">
                <a:latin typeface="Times New Roman"/>
                <a:ea typeface="Times New Roman"/>
              </a:rPr>
              <a:t>Пўлат</a:t>
            </a:r>
            <a:r>
              <a:rPr lang="ru-RU" sz="3300" dirty="0" smtClean="0">
                <a:latin typeface="Times New Roman"/>
                <a:ea typeface="Times New Roman"/>
              </a:rPr>
              <a:t> </a:t>
            </a:r>
            <a:r>
              <a:rPr lang="ru-RU" sz="3300" dirty="0" err="1">
                <a:latin typeface="Times New Roman"/>
                <a:ea typeface="Times New Roman"/>
              </a:rPr>
              <a:t>эритувчи</a:t>
            </a:r>
            <a:r>
              <a:rPr lang="ru-RU" sz="3300" dirty="0">
                <a:latin typeface="Times New Roman"/>
                <a:ea typeface="Times New Roman"/>
              </a:rPr>
              <a:t> </a:t>
            </a:r>
            <a:r>
              <a:rPr lang="ru-RU" sz="3300" dirty="0" err="1">
                <a:latin typeface="Times New Roman"/>
                <a:ea typeface="Times New Roman"/>
              </a:rPr>
              <a:t>цехларда</a:t>
            </a:r>
            <a:r>
              <a:rPr lang="ru-RU" sz="3300" dirty="0">
                <a:latin typeface="Times New Roman"/>
                <a:ea typeface="Times New Roman"/>
              </a:rPr>
              <a:t> </a:t>
            </a:r>
            <a:r>
              <a:rPr lang="ru-RU" sz="3300" dirty="0" err="1">
                <a:latin typeface="Times New Roman"/>
                <a:ea typeface="Times New Roman"/>
              </a:rPr>
              <a:t>ўрта</a:t>
            </a:r>
            <a:r>
              <a:rPr lang="ru-RU" sz="3300" dirty="0">
                <a:latin typeface="Times New Roman"/>
                <a:ea typeface="Times New Roman"/>
              </a:rPr>
              <a:t> </a:t>
            </a:r>
            <a:r>
              <a:rPr lang="ru-RU" sz="3300" dirty="0" err="1">
                <a:latin typeface="Times New Roman"/>
                <a:ea typeface="Times New Roman"/>
              </a:rPr>
              <a:t>йирик</a:t>
            </a:r>
            <a:r>
              <a:rPr lang="ru-RU" sz="3300" dirty="0">
                <a:latin typeface="Times New Roman"/>
                <a:ea typeface="Times New Roman"/>
              </a:rPr>
              <a:t> </a:t>
            </a:r>
            <a:r>
              <a:rPr lang="ru-RU" sz="3300" dirty="0" err="1">
                <a:latin typeface="Times New Roman"/>
                <a:ea typeface="Times New Roman"/>
              </a:rPr>
              <a:t>қолипларга</a:t>
            </a:r>
            <a:r>
              <a:rPr lang="ru-RU" sz="3300" dirty="0">
                <a:latin typeface="Times New Roman"/>
                <a:ea typeface="Times New Roman"/>
              </a:rPr>
              <a:t> </a:t>
            </a:r>
            <a:r>
              <a:rPr lang="ru-RU" sz="3300" dirty="0" err="1">
                <a:latin typeface="Times New Roman"/>
                <a:ea typeface="Times New Roman"/>
              </a:rPr>
              <a:t>қуйишда</a:t>
            </a:r>
            <a:r>
              <a:rPr lang="ru-RU" sz="3300" dirty="0">
                <a:latin typeface="Times New Roman"/>
                <a:ea typeface="Times New Roman"/>
              </a:rPr>
              <a:t> </a:t>
            </a:r>
            <a:r>
              <a:rPr lang="ru-RU" sz="3300" dirty="0" err="1">
                <a:latin typeface="Times New Roman"/>
                <a:ea typeface="Times New Roman"/>
              </a:rPr>
              <a:t>столлар</a:t>
            </a:r>
            <a:r>
              <a:rPr lang="ru-RU" sz="3300" dirty="0">
                <a:latin typeface="Times New Roman"/>
                <a:ea typeface="Times New Roman"/>
              </a:rPr>
              <a:t> </a:t>
            </a:r>
            <a:r>
              <a:rPr lang="ru-RU" sz="3300" dirty="0" err="1">
                <a:latin typeface="Times New Roman"/>
                <a:ea typeface="Times New Roman"/>
              </a:rPr>
              <a:t>қурилмасидан</a:t>
            </a:r>
            <a:r>
              <a:rPr lang="ru-RU" sz="3300" dirty="0">
                <a:latin typeface="Times New Roman"/>
                <a:ea typeface="Times New Roman"/>
              </a:rPr>
              <a:t> </a:t>
            </a:r>
            <a:r>
              <a:rPr lang="ru-RU" sz="3300" dirty="0" err="1">
                <a:latin typeface="Times New Roman"/>
                <a:ea typeface="Times New Roman"/>
              </a:rPr>
              <a:t>фойдаланилади</a:t>
            </a:r>
            <a:r>
              <a:rPr lang="ru-RU" sz="3300" dirty="0">
                <a:latin typeface="Times New Roman"/>
                <a:ea typeface="Times New Roman"/>
              </a:rPr>
              <a:t>, </a:t>
            </a:r>
            <a:r>
              <a:rPr lang="ru-RU" sz="3300" dirty="0" err="1">
                <a:latin typeface="Times New Roman"/>
                <a:ea typeface="Times New Roman"/>
              </a:rPr>
              <a:t>бу</a:t>
            </a:r>
            <a:r>
              <a:rPr lang="ru-RU" sz="3300" dirty="0">
                <a:latin typeface="Times New Roman"/>
                <a:ea typeface="Times New Roman"/>
              </a:rPr>
              <a:t> </a:t>
            </a:r>
            <a:r>
              <a:rPr lang="ru-RU" sz="3300" dirty="0" err="1">
                <a:latin typeface="Times New Roman"/>
                <a:ea typeface="Times New Roman"/>
              </a:rPr>
              <a:t>қурилма</a:t>
            </a:r>
            <a:r>
              <a:rPr lang="ru-RU" sz="3300" dirty="0">
                <a:latin typeface="Times New Roman"/>
                <a:ea typeface="Times New Roman"/>
              </a:rPr>
              <a:t> </a:t>
            </a:r>
            <a:r>
              <a:rPr lang="ru-RU" sz="3300" dirty="0" err="1">
                <a:latin typeface="Times New Roman"/>
                <a:ea typeface="Times New Roman"/>
              </a:rPr>
              <a:t>чўмичнинг</a:t>
            </a:r>
            <a:r>
              <a:rPr lang="ru-RU" sz="3300" dirty="0">
                <a:latin typeface="Times New Roman"/>
                <a:ea typeface="Times New Roman"/>
              </a:rPr>
              <a:t> </a:t>
            </a:r>
            <a:r>
              <a:rPr lang="ru-RU" sz="3300" dirty="0" err="1">
                <a:latin typeface="Times New Roman"/>
                <a:ea typeface="Times New Roman"/>
              </a:rPr>
              <a:t>пастки</a:t>
            </a:r>
            <a:r>
              <a:rPr lang="ru-RU" sz="3300" dirty="0">
                <a:latin typeface="Times New Roman"/>
                <a:ea typeface="Times New Roman"/>
              </a:rPr>
              <a:t> </a:t>
            </a:r>
            <a:r>
              <a:rPr lang="ru-RU" sz="3300" dirty="0" err="1">
                <a:latin typeface="Times New Roman"/>
                <a:ea typeface="Times New Roman"/>
              </a:rPr>
              <a:t>қисмига</a:t>
            </a:r>
            <a:r>
              <a:rPr lang="ru-RU" sz="3300" dirty="0">
                <a:latin typeface="Times New Roman"/>
                <a:ea typeface="Times New Roman"/>
              </a:rPr>
              <a:t> </a:t>
            </a:r>
            <a:r>
              <a:rPr lang="ru-RU" sz="3300" dirty="0" err="1">
                <a:latin typeface="Times New Roman"/>
                <a:ea typeface="Times New Roman"/>
              </a:rPr>
              <a:t>ўрнатилган</a:t>
            </a:r>
            <a:r>
              <a:rPr lang="ru-RU" sz="3300" dirty="0">
                <a:latin typeface="Times New Roman"/>
                <a:ea typeface="Times New Roman"/>
              </a:rPr>
              <a:t> </a:t>
            </a:r>
            <a:r>
              <a:rPr lang="ru-RU" sz="3300" dirty="0" err="1">
                <a:latin typeface="Times New Roman"/>
                <a:ea typeface="Times New Roman"/>
              </a:rPr>
              <a:t>бўлиб</a:t>
            </a:r>
            <a:r>
              <a:rPr lang="ru-RU" sz="3300" dirty="0">
                <a:latin typeface="Times New Roman"/>
                <a:ea typeface="Times New Roman"/>
              </a:rPr>
              <a:t>, </a:t>
            </a:r>
            <a:r>
              <a:rPr lang="ru-RU" sz="3300" dirty="0" err="1">
                <a:latin typeface="Times New Roman"/>
                <a:ea typeface="Times New Roman"/>
              </a:rPr>
              <a:t>қолипга</a:t>
            </a:r>
            <a:r>
              <a:rPr lang="ru-RU" sz="3300" dirty="0">
                <a:latin typeface="Times New Roman"/>
                <a:ea typeface="Times New Roman"/>
              </a:rPr>
              <a:t> металл </a:t>
            </a:r>
            <a:r>
              <a:rPr lang="ru-RU" sz="3300" dirty="0" err="1">
                <a:latin typeface="Times New Roman"/>
                <a:ea typeface="Times New Roman"/>
              </a:rPr>
              <a:t>қуйишни</a:t>
            </a:r>
            <a:r>
              <a:rPr lang="ru-RU" sz="3300" dirty="0">
                <a:latin typeface="Times New Roman"/>
                <a:ea typeface="Times New Roman"/>
              </a:rPr>
              <a:t> </a:t>
            </a:r>
            <a:r>
              <a:rPr lang="ru-RU" sz="3300" dirty="0" err="1" smtClean="0">
                <a:latin typeface="Times New Roman"/>
                <a:ea typeface="Times New Roman"/>
              </a:rPr>
              <a:t>таъминлайди</a:t>
            </a:r>
            <a:r>
              <a:rPr lang="ru-RU" sz="3300" dirty="0" smtClean="0">
                <a:latin typeface="Times New Roman"/>
                <a:ea typeface="Times New Roman"/>
              </a:rPr>
              <a:t>.</a:t>
            </a:r>
            <a:r>
              <a:rPr lang="uz-Latn-UZ" sz="3300" dirty="0" smtClean="0">
                <a:latin typeface="Times New Roman"/>
                <a:ea typeface="Times New Roman"/>
              </a:rPr>
              <a:t>		</a:t>
            </a:r>
          </a:p>
          <a:p>
            <a:pPr indent="0" algn="just">
              <a:spcAft>
                <a:spcPts val="0"/>
              </a:spcAft>
              <a:buNone/>
              <a:tabLst>
                <a:tab pos="923925" algn="l"/>
              </a:tabLst>
            </a:pPr>
            <a:r>
              <a:rPr lang="uz-Latn-UZ" sz="3300" dirty="0">
                <a:latin typeface="Times New Roman"/>
                <a:ea typeface="Times New Roman"/>
              </a:rPr>
              <a:t>	</a:t>
            </a:r>
            <a:r>
              <a:rPr lang="ru-RU" sz="3300" dirty="0" err="1" smtClean="0">
                <a:latin typeface="Times New Roman"/>
                <a:ea typeface="Times New Roman"/>
              </a:rPr>
              <a:t>Сифатли</a:t>
            </a:r>
            <a:r>
              <a:rPr lang="ru-RU" sz="3300" dirty="0" smtClean="0">
                <a:latin typeface="Times New Roman"/>
                <a:ea typeface="Times New Roman"/>
              </a:rPr>
              <a:t> </a:t>
            </a:r>
            <a:r>
              <a:rPr lang="ru-RU" sz="3300" dirty="0" err="1">
                <a:latin typeface="Times New Roman"/>
                <a:ea typeface="Times New Roman"/>
              </a:rPr>
              <a:t>қуйма</a:t>
            </a:r>
            <a:r>
              <a:rPr lang="ru-RU" sz="3300" dirty="0">
                <a:latin typeface="Times New Roman"/>
                <a:ea typeface="Times New Roman"/>
              </a:rPr>
              <a:t> </a:t>
            </a:r>
            <a:r>
              <a:rPr lang="ru-RU" sz="3300" dirty="0" err="1">
                <a:latin typeface="Times New Roman"/>
                <a:ea typeface="Times New Roman"/>
              </a:rPr>
              <a:t>олиш</a:t>
            </a:r>
            <a:r>
              <a:rPr lang="ru-RU" sz="3300" dirty="0">
                <a:latin typeface="Times New Roman"/>
                <a:ea typeface="Times New Roman"/>
              </a:rPr>
              <a:t> </a:t>
            </a:r>
            <a:r>
              <a:rPr lang="ru-RU" sz="3300" dirty="0" err="1">
                <a:latin typeface="Times New Roman"/>
                <a:ea typeface="Times New Roman"/>
              </a:rPr>
              <a:t>учун</a:t>
            </a:r>
            <a:r>
              <a:rPr lang="ru-RU" sz="3300" dirty="0">
                <a:latin typeface="Times New Roman"/>
                <a:ea typeface="Times New Roman"/>
              </a:rPr>
              <a:t> </a:t>
            </a:r>
            <a:r>
              <a:rPr lang="ru-RU" sz="3300" dirty="0" err="1">
                <a:latin typeface="Times New Roman"/>
                <a:ea typeface="Times New Roman"/>
              </a:rPr>
              <a:t>ва</a:t>
            </a:r>
            <a:r>
              <a:rPr lang="ru-RU" sz="3300" dirty="0">
                <a:latin typeface="Times New Roman"/>
                <a:ea typeface="Times New Roman"/>
              </a:rPr>
              <a:t> металл </a:t>
            </a:r>
            <a:r>
              <a:rPr lang="ru-RU" sz="3300" dirty="0" err="1">
                <a:latin typeface="Times New Roman"/>
                <a:ea typeface="Times New Roman"/>
              </a:rPr>
              <a:t>сарфини</a:t>
            </a:r>
            <a:r>
              <a:rPr lang="ru-RU" sz="3300" dirty="0">
                <a:latin typeface="Times New Roman"/>
                <a:ea typeface="Times New Roman"/>
              </a:rPr>
              <a:t> </a:t>
            </a:r>
            <a:r>
              <a:rPr lang="ru-RU" sz="3300" dirty="0" err="1">
                <a:latin typeface="Times New Roman"/>
                <a:ea typeface="Times New Roman"/>
              </a:rPr>
              <a:t>камайтириш</a:t>
            </a:r>
            <a:r>
              <a:rPr lang="ru-RU" sz="3300" dirty="0">
                <a:latin typeface="Times New Roman"/>
                <a:ea typeface="Times New Roman"/>
              </a:rPr>
              <a:t> </a:t>
            </a:r>
            <a:r>
              <a:rPr lang="ru-RU" sz="3300" dirty="0" err="1">
                <a:latin typeface="Times New Roman"/>
                <a:ea typeface="Times New Roman"/>
              </a:rPr>
              <a:t>учун</a:t>
            </a:r>
            <a:r>
              <a:rPr lang="ru-RU" sz="3300" dirty="0">
                <a:latin typeface="Times New Roman"/>
                <a:ea typeface="Times New Roman"/>
              </a:rPr>
              <a:t> </a:t>
            </a:r>
            <a:r>
              <a:rPr lang="ru-RU" sz="3300" dirty="0" err="1">
                <a:latin typeface="Times New Roman"/>
                <a:ea typeface="Times New Roman"/>
              </a:rPr>
              <a:t>чўмичлар</a:t>
            </a:r>
            <a:r>
              <a:rPr lang="ru-RU" sz="3300" dirty="0">
                <a:latin typeface="Times New Roman"/>
                <a:ea typeface="Times New Roman"/>
              </a:rPr>
              <a:t> </a:t>
            </a:r>
            <a:r>
              <a:rPr lang="ru-RU" sz="3300" dirty="0" err="1">
                <a:latin typeface="Times New Roman"/>
                <a:ea typeface="Times New Roman"/>
              </a:rPr>
              <a:t>металлни</a:t>
            </a:r>
            <a:r>
              <a:rPr lang="ru-RU" sz="3300" dirty="0">
                <a:latin typeface="Times New Roman"/>
                <a:ea typeface="Times New Roman"/>
              </a:rPr>
              <a:t> </a:t>
            </a:r>
            <a:r>
              <a:rPr lang="ru-RU" sz="3300" dirty="0" err="1">
                <a:latin typeface="Times New Roman"/>
                <a:ea typeface="Times New Roman"/>
              </a:rPr>
              <a:t>қуйишдан</a:t>
            </a:r>
            <a:r>
              <a:rPr lang="ru-RU" sz="3300" dirty="0">
                <a:latin typeface="Times New Roman"/>
                <a:ea typeface="Times New Roman"/>
              </a:rPr>
              <a:t> </a:t>
            </a:r>
            <a:r>
              <a:rPr lang="ru-RU" sz="3300" dirty="0" err="1">
                <a:latin typeface="Times New Roman"/>
                <a:ea typeface="Times New Roman"/>
              </a:rPr>
              <a:t>олдин</a:t>
            </a:r>
            <a:r>
              <a:rPr lang="ru-RU" sz="3300" dirty="0">
                <a:latin typeface="Times New Roman"/>
                <a:ea typeface="Times New Roman"/>
              </a:rPr>
              <a:t> </a:t>
            </a:r>
            <a:r>
              <a:rPr lang="ru-RU" sz="3300" dirty="0" err="1">
                <a:latin typeface="Times New Roman"/>
                <a:ea typeface="Times New Roman"/>
              </a:rPr>
              <a:t>етарли</a:t>
            </a:r>
            <a:r>
              <a:rPr lang="ru-RU" sz="3300" dirty="0">
                <a:latin typeface="Times New Roman"/>
                <a:ea typeface="Times New Roman"/>
              </a:rPr>
              <a:t> </a:t>
            </a:r>
            <a:r>
              <a:rPr lang="ru-RU" sz="3300" dirty="0" err="1">
                <a:latin typeface="Times New Roman"/>
                <a:ea typeface="Times New Roman"/>
              </a:rPr>
              <a:t>даражада</a:t>
            </a:r>
            <a:r>
              <a:rPr lang="ru-RU" sz="3300" dirty="0">
                <a:latin typeface="Times New Roman"/>
                <a:ea typeface="Times New Roman"/>
              </a:rPr>
              <a:t> </a:t>
            </a:r>
            <a:r>
              <a:rPr lang="ru-RU" sz="3300" dirty="0" err="1">
                <a:latin typeface="Times New Roman"/>
                <a:ea typeface="Times New Roman"/>
              </a:rPr>
              <a:t>қиздирилади</a:t>
            </a:r>
            <a:r>
              <a:rPr lang="ru-RU" sz="3300" dirty="0">
                <a:latin typeface="Times New Roman"/>
                <a:ea typeface="Times New Roman"/>
              </a:rPr>
              <a:t>, </a:t>
            </a:r>
            <a:r>
              <a:rPr lang="ru-RU" sz="3300" dirty="0" err="1">
                <a:latin typeface="Times New Roman"/>
                <a:ea typeface="Times New Roman"/>
              </a:rPr>
              <a:t>акс</a:t>
            </a:r>
            <a:r>
              <a:rPr lang="ru-RU" sz="3300" dirty="0">
                <a:latin typeface="Times New Roman"/>
                <a:ea typeface="Times New Roman"/>
              </a:rPr>
              <a:t> </a:t>
            </a:r>
            <a:r>
              <a:rPr lang="ru-RU" sz="3300" dirty="0" err="1">
                <a:latin typeface="Times New Roman"/>
                <a:ea typeface="Times New Roman"/>
              </a:rPr>
              <a:t>холда</a:t>
            </a:r>
            <a:r>
              <a:rPr lang="ru-RU" sz="3300" dirty="0">
                <a:latin typeface="Times New Roman"/>
                <a:ea typeface="Times New Roman"/>
              </a:rPr>
              <a:t> металл водород </a:t>
            </a:r>
            <a:r>
              <a:rPr lang="ru-RU" sz="3300" dirty="0" err="1">
                <a:latin typeface="Times New Roman"/>
                <a:ea typeface="Times New Roman"/>
              </a:rPr>
              <a:t>билан</a:t>
            </a:r>
            <a:r>
              <a:rPr lang="ru-RU" sz="3300" dirty="0">
                <a:latin typeface="Times New Roman"/>
                <a:ea typeface="Times New Roman"/>
              </a:rPr>
              <a:t> </a:t>
            </a:r>
            <a:r>
              <a:rPr lang="ru-RU" sz="3300" dirty="0" err="1">
                <a:latin typeface="Times New Roman"/>
                <a:ea typeface="Times New Roman"/>
              </a:rPr>
              <a:t>тўйиниб</a:t>
            </a:r>
            <a:r>
              <a:rPr lang="ru-RU" sz="3300" dirty="0">
                <a:latin typeface="Times New Roman"/>
                <a:ea typeface="Times New Roman"/>
              </a:rPr>
              <a:t> </a:t>
            </a:r>
            <a:r>
              <a:rPr lang="ru-RU" sz="3300" dirty="0" err="1">
                <a:latin typeface="Times New Roman"/>
                <a:ea typeface="Times New Roman"/>
              </a:rPr>
              <a:t>қолиши</a:t>
            </a:r>
            <a:r>
              <a:rPr lang="ru-RU" sz="3300" dirty="0">
                <a:latin typeface="Times New Roman"/>
                <a:ea typeface="Times New Roman"/>
              </a:rPr>
              <a:t> </a:t>
            </a:r>
            <a:r>
              <a:rPr lang="ru-RU" sz="3300" dirty="0" err="1">
                <a:latin typeface="Times New Roman"/>
                <a:ea typeface="Times New Roman"/>
              </a:rPr>
              <a:t>мумкин</a:t>
            </a:r>
            <a:r>
              <a:rPr lang="ru-RU" sz="3300" dirty="0">
                <a:latin typeface="Times New Roman"/>
                <a:ea typeface="Times New Roman"/>
              </a:rPr>
              <a:t>.</a:t>
            </a:r>
          </a:p>
          <a:p>
            <a:pPr indent="0" algn="just">
              <a:spcAft>
                <a:spcPts val="0"/>
              </a:spcAft>
              <a:buNone/>
              <a:tabLst>
                <a:tab pos="923925" algn="l"/>
              </a:tabLst>
            </a:pPr>
            <a:r>
              <a:rPr lang="uz-Latn-UZ" sz="3300" dirty="0" smtClean="0">
                <a:latin typeface="Times New Roman"/>
                <a:ea typeface="Times New Roman"/>
              </a:rPr>
              <a:t>	</a:t>
            </a:r>
            <a:r>
              <a:rPr lang="ru-RU" sz="3300" dirty="0" err="1" smtClean="0">
                <a:latin typeface="Times New Roman"/>
                <a:ea typeface="Times New Roman"/>
              </a:rPr>
              <a:t>Кам</a:t>
            </a:r>
            <a:r>
              <a:rPr lang="ru-RU" sz="3300" dirty="0" smtClean="0">
                <a:latin typeface="Times New Roman"/>
                <a:ea typeface="Times New Roman"/>
              </a:rPr>
              <a:t> </a:t>
            </a:r>
            <a:r>
              <a:rPr lang="ru-RU" sz="3300" dirty="0" err="1">
                <a:latin typeface="Times New Roman"/>
                <a:ea typeface="Times New Roman"/>
              </a:rPr>
              <a:t>хажмли</a:t>
            </a:r>
            <a:r>
              <a:rPr lang="ru-RU" sz="3300" dirty="0">
                <a:latin typeface="Times New Roman"/>
                <a:ea typeface="Times New Roman"/>
              </a:rPr>
              <a:t> </a:t>
            </a:r>
            <a:r>
              <a:rPr lang="ru-RU" sz="3300" dirty="0" err="1">
                <a:latin typeface="Times New Roman"/>
                <a:ea typeface="Times New Roman"/>
              </a:rPr>
              <a:t>чўмичларни</a:t>
            </a:r>
            <a:r>
              <a:rPr lang="ru-RU" sz="3300" dirty="0">
                <a:latin typeface="Times New Roman"/>
                <a:ea typeface="Times New Roman"/>
              </a:rPr>
              <a:t> </a:t>
            </a:r>
            <a:r>
              <a:rPr lang="ru-RU" sz="3300" dirty="0" err="1">
                <a:latin typeface="Times New Roman"/>
                <a:ea typeface="Times New Roman"/>
              </a:rPr>
              <a:t>қуритиш</a:t>
            </a:r>
            <a:r>
              <a:rPr lang="ru-RU" sz="3300" dirty="0">
                <a:latin typeface="Times New Roman"/>
                <a:ea typeface="Times New Roman"/>
              </a:rPr>
              <a:t> </a:t>
            </a:r>
            <a:r>
              <a:rPr lang="ru-RU" sz="3300" dirty="0" err="1">
                <a:latin typeface="Times New Roman"/>
                <a:ea typeface="Times New Roman"/>
              </a:rPr>
              <a:t>учун</a:t>
            </a:r>
            <a:r>
              <a:rPr lang="ru-RU" sz="3300" dirty="0">
                <a:latin typeface="Times New Roman"/>
                <a:ea typeface="Times New Roman"/>
              </a:rPr>
              <a:t> </a:t>
            </a:r>
            <a:r>
              <a:rPr lang="ru-RU" sz="3300" dirty="0" err="1">
                <a:latin typeface="Times New Roman"/>
                <a:ea typeface="Times New Roman"/>
              </a:rPr>
              <a:t>камерали</a:t>
            </a:r>
            <a:r>
              <a:rPr lang="ru-RU" sz="3300" dirty="0">
                <a:latin typeface="Times New Roman"/>
                <a:ea typeface="Times New Roman"/>
              </a:rPr>
              <a:t> </a:t>
            </a:r>
            <a:r>
              <a:rPr lang="ru-RU" sz="3300" dirty="0" err="1">
                <a:latin typeface="Times New Roman"/>
                <a:ea typeface="Times New Roman"/>
              </a:rPr>
              <a:t>ёки</a:t>
            </a:r>
            <a:r>
              <a:rPr lang="ru-RU" sz="3300" dirty="0">
                <a:latin typeface="Times New Roman"/>
                <a:ea typeface="Times New Roman"/>
              </a:rPr>
              <a:t> </a:t>
            </a:r>
            <a:r>
              <a:rPr lang="ru-RU" sz="3300" dirty="0" err="1">
                <a:latin typeface="Times New Roman"/>
                <a:ea typeface="Times New Roman"/>
              </a:rPr>
              <a:t>катта</a:t>
            </a:r>
            <a:r>
              <a:rPr lang="ru-RU" sz="3300" dirty="0">
                <a:latin typeface="Times New Roman"/>
                <a:ea typeface="Times New Roman"/>
              </a:rPr>
              <a:t> </a:t>
            </a:r>
            <a:r>
              <a:rPr lang="ru-RU" sz="3300" dirty="0" err="1">
                <a:latin typeface="Times New Roman"/>
                <a:ea typeface="Times New Roman"/>
              </a:rPr>
              <a:t>бўлмаган</a:t>
            </a:r>
            <a:r>
              <a:rPr lang="ru-RU" sz="3300" dirty="0">
                <a:latin typeface="Times New Roman"/>
                <a:ea typeface="Times New Roman"/>
              </a:rPr>
              <a:t> </a:t>
            </a:r>
            <a:r>
              <a:rPr lang="ru-RU" sz="3300" dirty="0" err="1">
                <a:latin typeface="Times New Roman"/>
                <a:ea typeface="Times New Roman"/>
              </a:rPr>
              <a:t>шахтали</a:t>
            </a:r>
            <a:r>
              <a:rPr lang="ru-RU" sz="3300" dirty="0">
                <a:latin typeface="Times New Roman"/>
                <a:ea typeface="Times New Roman"/>
              </a:rPr>
              <a:t> </a:t>
            </a:r>
            <a:r>
              <a:rPr lang="ru-RU" sz="3300" dirty="0" err="1">
                <a:latin typeface="Times New Roman"/>
                <a:ea typeface="Times New Roman"/>
              </a:rPr>
              <a:t>печлардан</a:t>
            </a:r>
            <a:r>
              <a:rPr lang="ru-RU" sz="3300" dirty="0">
                <a:latin typeface="Times New Roman"/>
                <a:ea typeface="Times New Roman"/>
              </a:rPr>
              <a:t>, </a:t>
            </a:r>
            <a:r>
              <a:rPr lang="ru-RU" sz="3300" dirty="0" err="1">
                <a:latin typeface="Times New Roman"/>
                <a:ea typeface="Times New Roman"/>
              </a:rPr>
              <a:t>катта</a:t>
            </a:r>
            <a:r>
              <a:rPr lang="ru-RU" sz="3300" dirty="0">
                <a:latin typeface="Times New Roman"/>
                <a:ea typeface="Times New Roman"/>
              </a:rPr>
              <a:t> </a:t>
            </a:r>
            <a:r>
              <a:rPr lang="ru-RU" sz="3300" dirty="0" err="1">
                <a:latin typeface="Times New Roman"/>
                <a:ea typeface="Times New Roman"/>
              </a:rPr>
              <a:t>хажмли</a:t>
            </a:r>
            <a:r>
              <a:rPr lang="ru-RU" sz="3300" dirty="0">
                <a:latin typeface="Times New Roman"/>
                <a:ea typeface="Times New Roman"/>
              </a:rPr>
              <a:t> </a:t>
            </a:r>
            <a:r>
              <a:rPr lang="ru-RU" sz="3300" dirty="0" err="1">
                <a:latin typeface="Times New Roman"/>
                <a:ea typeface="Times New Roman"/>
              </a:rPr>
              <a:t>чўмичлар</a:t>
            </a:r>
            <a:r>
              <a:rPr lang="ru-RU" sz="3300" dirty="0">
                <a:latin typeface="Times New Roman"/>
                <a:ea typeface="Times New Roman"/>
              </a:rPr>
              <a:t> </a:t>
            </a:r>
            <a:r>
              <a:rPr lang="ru-RU" sz="3300" dirty="0" err="1">
                <a:latin typeface="Times New Roman"/>
                <a:ea typeface="Times New Roman"/>
              </a:rPr>
              <a:t>эса</a:t>
            </a:r>
            <a:r>
              <a:rPr lang="ru-RU" sz="3300" dirty="0">
                <a:latin typeface="Times New Roman"/>
                <a:ea typeface="Times New Roman"/>
              </a:rPr>
              <a:t> газ </a:t>
            </a:r>
            <a:r>
              <a:rPr lang="ru-RU" sz="3300" dirty="0" err="1">
                <a:latin typeface="Times New Roman"/>
                <a:ea typeface="Times New Roman"/>
              </a:rPr>
              <a:t>ёки</a:t>
            </a:r>
            <a:r>
              <a:rPr lang="ru-RU" sz="3300" dirty="0">
                <a:latin typeface="Times New Roman"/>
                <a:ea typeface="Times New Roman"/>
              </a:rPr>
              <a:t> мазут </a:t>
            </a:r>
            <a:r>
              <a:rPr lang="ru-RU" sz="3300" dirty="0" err="1">
                <a:latin typeface="Times New Roman"/>
                <a:ea typeface="Times New Roman"/>
              </a:rPr>
              <a:t>горелкаларда</a:t>
            </a:r>
            <a:r>
              <a:rPr lang="ru-RU" sz="3300" dirty="0">
                <a:latin typeface="Times New Roman"/>
                <a:ea typeface="Times New Roman"/>
              </a:rPr>
              <a:t> </a:t>
            </a:r>
            <a:r>
              <a:rPr lang="ru-RU" sz="3300" dirty="0" err="1">
                <a:latin typeface="Times New Roman"/>
                <a:ea typeface="Times New Roman"/>
              </a:rPr>
              <a:t>қуритилади</a:t>
            </a:r>
            <a:r>
              <a:rPr lang="ru-RU" sz="3300" dirty="0">
                <a:latin typeface="Times New Roman"/>
                <a:ea typeface="Times New Roman"/>
              </a:rPr>
              <a:t>. </a:t>
            </a:r>
            <a:r>
              <a:rPr lang="ru-RU" sz="3300" dirty="0" err="1">
                <a:latin typeface="Times New Roman"/>
                <a:ea typeface="Times New Roman"/>
              </a:rPr>
              <a:t>Қоплама</a:t>
            </a:r>
            <a:r>
              <a:rPr lang="ru-RU" sz="3300" dirty="0">
                <a:latin typeface="Times New Roman"/>
                <a:ea typeface="Times New Roman"/>
              </a:rPr>
              <a:t> </a:t>
            </a:r>
            <a:r>
              <a:rPr lang="ru-RU" sz="3300" dirty="0" err="1">
                <a:latin typeface="Times New Roman"/>
                <a:ea typeface="Times New Roman"/>
              </a:rPr>
              <a:t>бођловчилар</a:t>
            </a:r>
            <a:r>
              <a:rPr lang="ru-RU" sz="3300" dirty="0">
                <a:latin typeface="Times New Roman"/>
                <a:ea typeface="Times New Roman"/>
              </a:rPr>
              <a:t> </a:t>
            </a:r>
            <a:r>
              <a:rPr lang="ru-RU" sz="3300" dirty="0" err="1">
                <a:latin typeface="Times New Roman"/>
                <a:ea typeface="Times New Roman"/>
              </a:rPr>
              <a:t>таркибидаги</a:t>
            </a:r>
            <a:r>
              <a:rPr lang="ru-RU" sz="3300" dirty="0">
                <a:latin typeface="Times New Roman"/>
                <a:ea typeface="Times New Roman"/>
              </a:rPr>
              <a:t> </a:t>
            </a:r>
            <a:r>
              <a:rPr lang="ru-RU" sz="3300" dirty="0" err="1">
                <a:latin typeface="Times New Roman"/>
                <a:ea typeface="Times New Roman"/>
              </a:rPr>
              <a:t>сувдан</a:t>
            </a:r>
            <a:r>
              <a:rPr lang="ru-RU" sz="3300" dirty="0">
                <a:latin typeface="Times New Roman"/>
                <a:ea typeface="Times New Roman"/>
              </a:rPr>
              <a:t> </a:t>
            </a:r>
            <a:r>
              <a:rPr lang="ru-RU" sz="3300" dirty="0" err="1">
                <a:latin typeface="Times New Roman"/>
                <a:ea typeface="Times New Roman"/>
              </a:rPr>
              <a:t>бутунлай</a:t>
            </a:r>
            <a:r>
              <a:rPr lang="ru-RU" sz="3300" dirty="0">
                <a:latin typeface="Times New Roman"/>
                <a:ea typeface="Times New Roman"/>
              </a:rPr>
              <a:t> </a:t>
            </a:r>
            <a:r>
              <a:rPr lang="ru-RU" sz="3300" dirty="0" err="1">
                <a:latin typeface="Times New Roman"/>
                <a:ea typeface="Times New Roman"/>
              </a:rPr>
              <a:t>озод</a:t>
            </a:r>
            <a:r>
              <a:rPr lang="ru-RU" sz="3300" dirty="0">
                <a:latin typeface="Times New Roman"/>
                <a:ea typeface="Times New Roman"/>
              </a:rPr>
              <a:t> </a:t>
            </a:r>
            <a:r>
              <a:rPr lang="ru-RU" sz="3300" dirty="0" err="1">
                <a:latin typeface="Times New Roman"/>
                <a:ea typeface="Times New Roman"/>
              </a:rPr>
              <a:t>бўлиш</a:t>
            </a:r>
            <a:r>
              <a:rPr lang="ru-RU" sz="3300" dirty="0">
                <a:latin typeface="Times New Roman"/>
                <a:ea typeface="Times New Roman"/>
              </a:rPr>
              <a:t> </a:t>
            </a:r>
            <a:r>
              <a:rPr lang="ru-RU" sz="3300" dirty="0" err="1">
                <a:latin typeface="Times New Roman"/>
                <a:ea typeface="Times New Roman"/>
              </a:rPr>
              <a:t>учун</a:t>
            </a:r>
            <a:r>
              <a:rPr lang="ru-RU" sz="3300" dirty="0">
                <a:latin typeface="Times New Roman"/>
                <a:ea typeface="Times New Roman"/>
              </a:rPr>
              <a:t> 750 – 880</a:t>
            </a:r>
            <a:r>
              <a:rPr lang="ru-RU" sz="3300" baseline="30000" dirty="0">
                <a:latin typeface="Times New Roman"/>
                <a:ea typeface="Times New Roman"/>
              </a:rPr>
              <a:t>0</a:t>
            </a:r>
            <a:r>
              <a:rPr lang="ru-RU" sz="3300" dirty="0">
                <a:latin typeface="Times New Roman"/>
                <a:ea typeface="Times New Roman"/>
              </a:rPr>
              <a:t>С </a:t>
            </a:r>
            <a:r>
              <a:rPr lang="ru-RU" sz="3300" dirty="0" err="1">
                <a:latin typeface="Times New Roman"/>
                <a:ea typeface="Times New Roman"/>
              </a:rPr>
              <a:t>қиздирилиб</a:t>
            </a:r>
            <a:r>
              <a:rPr lang="ru-RU" sz="3300" dirty="0">
                <a:latin typeface="Times New Roman"/>
                <a:ea typeface="Times New Roman"/>
              </a:rPr>
              <a:t>, шу </a:t>
            </a:r>
            <a:r>
              <a:rPr lang="ru-RU" sz="3300" dirty="0" err="1">
                <a:latin typeface="Times New Roman"/>
                <a:ea typeface="Times New Roman"/>
              </a:rPr>
              <a:t>хароратда</a:t>
            </a:r>
            <a:r>
              <a:rPr lang="ru-RU" sz="3300" dirty="0">
                <a:latin typeface="Times New Roman"/>
                <a:ea typeface="Times New Roman"/>
              </a:rPr>
              <a:t> 1,5 – 2 </a:t>
            </a:r>
            <a:r>
              <a:rPr lang="ru-RU" sz="3300" dirty="0" err="1">
                <a:latin typeface="Times New Roman"/>
                <a:ea typeface="Times New Roman"/>
              </a:rPr>
              <a:t>соат</a:t>
            </a:r>
            <a:r>
              <a:rPr lang="ru-RU" sz="3300" dirty="0">
                <a:latin typeface="Times New Roman"/>
                <a:ea typeface="Times New Roman"/>
              </a:rPr>
              <a:t> </a:t>
            </a:r>
            <a:r>
              <a:rPr lang="ru-RU" sz="3300" dirty="0" err="1">
                <a:latin typeface="Times New Roman"/>
                <a:ea typeface="Times New Roman"/>
              </a:rPr>
              <a:t>ушлаб</a:t>
            </a:r>
            <a:r>
              <a:rPr lang="ru-RU" sz="3300" dirty="0">
                <a:latin typeface="Times New Roman"/>
                <a:ea typeface="Times New Roman"/>
              </a:rPr>
              <a:t> </a:t>
            </a:r>
            <a:r>
              <a:rPr lang="ru-RU" sz="3300" dirty="0" err="1">
                <a:latin typeface="Times New Roman"/>
                <a:ea typeface="Times New Roman"/>
              </a:rPr>
              <a:t>турилади</a:t>
            </a:r>
            <a:r>
              <a:rPr lang="ru-RU" sz="3300" dirty="0">
                <a:latin typeface="Times New Roman"/>
                <a:ea typeface="Times New Roman"/>
              </a:rPr>
              <a:t>. </a:t>
            </a:r>
            <a:endParaRPr lang="uz-Latn-UZ" sz="3300" dirty="0" smtClean="0">
              <a:latin typeface="Times New Roman"/>
              <a:ea typeface="Times New Roman"/>
            </a:endParaRPr>
          </a:p>
          <a:p>
            <a:pPr indent="0" algn="just">
              <a:spcAft>
                <a:spcPts val="0"/>
              </a:spcAft>
              <a:buNone/>
              <a:tabLst>
                <a:tab pos="923925" algn="l"/>
              </a:tabLst>
            </a:pPr>
            <a:r>
              <a:rPr lang="uz-Latn-UZ" sz="3300" dirty="0">
                <a:latin typeface="Times New Roman"/>
                <a:ea typeface="Times New Roman"/>
              </a:rPr>
              <a:t>	</a:t>
            </a:r>
            <a:r>
              <a:rPr lang="ru-RU" sz="3300" dirty="0" err="1" smtClean="0">
                <a:latin typeface="Times New Roman"/>
                <a:ea typeface="Times New Roman"/>
              </a:rPr>
              <a:t>Суюқ</a:t>
            </a:r>
            <a:r>
              <a:rPr lang="ru-RU" sz="3300" dirty="0" smtClean="0">
                <a:latin typeface="Times New Roman"/>
                <a:ea typeface="Times New Roman"/>
              </a:rPr>
              <a:t> </a:t>
            </a:r>
            <a:r>
              <a:rPr lang="ru-RU" sz="3300" dirty="0">
                <a:latin typeface="Times New Roman"/>
                <a:ea typeface="Times New Roman"/>
              </a:rPr>
              <a:t>металл </a:t>
            </a:r>
            <a:r>
              <a:rPr lang="ru-RU" sz="3300" dirty="0" err="1">
                <a:latin typeface="Times New Roman"/>
                <a:ea typeface="Times New Roman"/>
              </a:rPr>
              <a:t>қолипга</a:t>
            </a:r>
            <a:r>
              <a:rPr lang="ru-RU" sz="3300" dirty="0">
                <a:latin typeface="Times New Roman"/>
                <a:ea typeface="Times New Roman"/>
              </a:rPr>
              <a:t> </a:t>
            </a:r>
            <a:r>
              <a:rPr lang="ru-RU" sz="3300" dirty="0" err="1">
                <a:latin typeface="Times New Roman"/>
                <a:ea typeface="Times New Roman"/>
              </a:rPr>
              <a:t>тўсиқларга</a:t>
            </a:r>
            <a:r>
              <a:rPr lang="ru-RU" sz="3300" dirty="0">
                <a:latin typeface="Times New Roman"/>
                <a:ea typeface="Times New Roman"/>
              </a:rPr>
              <a:t> </a:t>
            </a:r>
            <a:r>
              <a:rPr lang="ru-RU" sz="3300" dirty="0" err="1">
                <a:latin typeface="Times New Roman"/>
                <a:ea typeface="Times New Roman"/>
              </a:rPr>
              <a:t>учрамасдан</a:t>
            </a:r>
            <a:r>
              <a:rPr lang="ru-RU" sz="3300" dirty="0">
                <a:latin typeface="Times New Roman"/>
                <a:ea typeface="Times New Roman"/>
              </a:rPr>
              <a:t> </a:t>
            </a:r>
            <a:r>
              <a:rPr lang="ru-RU" sz="3300" dirty="0" err="1">
                <a:latin typeface="Times New Roman"/>
                <a:ea typeface="Times New Roman"/>
              </a:rPr>
              <a:t>қисқа</a:t>
            </a:r>
            <a:r>
              <a:rPr lang="ru-RU" sz="3300" dirty="0">
                <a:latin typeface="Times New Roman"/>
                <a:ea typeface="Times New Roman"/>
              </a:rPr>
              <a:t> </a:t>
            </a:r>
            <a:r>
              <a:rPr lang="ru-RU" sz="3300" dirty="0" err="1">
                <a:latin typeface="Times New Roman"/>
                <a:ea typeface="Times New Roman"/>
              </a:rPr>
              <a:t>йўл</a:t>
            </a:r>
            <a:r>
              <a:rPr lang="ru-RU" sz="3300" dirty="0">
                <a:latin typeface="Times New Roman"/>
                <a:ea typeface="Times New Roman"/>
              </a:rPr>
              <a:t> </a:t>
            </a:r>
            <a:r>
              <a:rPr lang="ru-RU" sz="3300" dirty="0" err="1">
                <a:latin typeface="Times New Roman"/>
                <a:ea typeface="Times New Roman"/>
              </a:rPr>
              <a:t>билан</a:t>
            </a:r>
            <a:r>
              <a:rPr lang="ru-RU" sz="3300" dirty="0">
                <a:latin typeface="Times New Roman"/>
                <a:ea typeface="Times New Roman"/>
              </a:rPr>
              <a:t> </a:t>
            </a:r>
            <a:r>
              <a:rPr lang="ru-RU" sz="3300" dirty="0" err="1">
                <a:latin typeface="Times New Roman"/>
                <a:ea typeface="Times New Roman"/>
              </a:rPr>
              <a:t>аниқ</a:t>
            </a:r>
            <a:r>
              <a:rPr lang="ru-RU" sz="3300" dirty="0">
                <a:latin typeface="Times New Roman"/>
                <a:ea typeface="Times New Roman"/>
              </a:rPr>
              <a:t> </a:t>
            </a:r>
            <a:r>
              <a:rPr lang="ru-RU" sz="3300" dirty="0" err="1">
                <a:latin typeface="Times New Roman"/>
                <a:ea typeface="Times New Roman"/>
              </a:rPr>
              <a:t>марказга</a:t>
            </a:r>
            <a:r>
              <a:rPr lang="ru-RU" sz="3300" dirty="0">
                <a:latin typeface="Times New Roman"/>
                <a:ea typeface="Times New Roman"/>
              </a:rPr>
              <a:t> </a:t>
            </a:r>
            <a:r>
              <a:rPr lang="ru-RU" sz="3300" dirty="0" err="1">
                <a:latin typeface="Times New Roman"/>
                <a:ea typeface="Times New Roman"/>
              </a:rPr>
              <a:t>қуйилиши</a:t>
            </a:r>
            <a:r>
              <a:rPr lang="ru-RU" sz="3300" dirty="0">
                <a:latin typeface="Times New Roman"/>
                <a:ea typeface="Times New Roman"/>
              </a:rPr>
              <a:t> </a:t>
            </a:r>
            <a:r>
              <a:rPr lang="ru-RU" sz="3300" dirty="0" err="1">
                <a:latin typeface="Times New Roman"/>
                <a:ea typeface="Times New Roman"/>
              </a:rPr>
              <a:t>керак</a:t>
            </a:r>
            <a:r>
              <a:rPr lang="ru-RU" sz="3300" dirty="0">
                <a:latin typeface="Times New Roman"/>
                <a:ea typeface="Times New Roman"/>
              </a:rPr>
              <a:t>. </a:t>
            </a:r>
            <a:r>
              <a:rPr lang="ru-RU" sz="3300" dirty="0" err="1">
                <a:latin typeface="Times New Roman"/>
                <a:ea typeface="Times New Roman"/>
              </a:rPr>
              <a:t>Қуйилиш</a:t>
            </a:r>
            <a:r>
              <a:rPr lang="ru-RU" sz="3300" dirty="0">
                <a:latin typeface="Times New Roman"/>
                <a:ea typeface="Times New Roman"/>
              </a:rPr>
              <a:t> </a:t>
            </a:r>
            <a:r>
              <a:rPr lang="ru-RU" sz="3300" dirty="0" err="1">
                <a:latin typeface="Times New Roman"/>
                <a:ea typeface="Times New Roman"/>
              </a:rPr>
              <a:t>косачаси</a:t>
            </a:r>
            <a:r>
              <a:rPr lang="ru-RU" sz="3300" dirty="0">
                <a:latin typeface="Times New Roman"/>
                <a:ea typeface="Times New Roman"/>
              </a:rPr>
              <a:t> </a:t>
            </a:r>
            <a:r>
              <a:rPr lang="ru-RU" sz="3300" dirty="0" err="1">
                <a:latin typeface="Times New Roman"/>
                <a:ea typeface="Times New Roman"/>
              </a:rPr>
              <a:t>тўлгунча</a:t>
            </a:r>
            <a:r>
              <a:rPr lang="ru-RU" sz="3300" dirty="0">
                <a:latin typeface="Times New Roman"/>
                <a:ea typeface="Times New Roman"/>
              </a:rPr>
              <a:t> </a:t>
            </a:r>
            <a:r>
              <a:rPr lang="ru-RU" sz="3300" dirty="0" err="1">
                <a:latin typeface="Times New Roman"/>
                <a:ea typeface="Times New Roman"/>
              </a:rPr>
              <a:t>қуйилади</a:t>
            </a:r>
            <a:r>
              <a:rPr lang="ru-RU" sz="3300" dirty="0">
                <a:latin typeface="Times New Roman"/>
                <a:ea typeface="Times New Roman"/>
              </a:rPr>
              <a:t>.</a:t>
            </a:r>
          </a:p>
          <a:p>
            <a:pPr marL="0" indent="0">
              <a:buNone/>
            </a:pPr>
            <a:endParaRPr lang="ru-RU" dirty="0"/>
          </a:p>
        </p:txBody>
      </p:sp>
    </p:spTree>
    <p:extLst>
      <p:ext uri="{BB962C8B-B14F-4D97-AF65-F5344CB8AC3E}">
        <p14:creationId xmlns:p14="http://schemas.microsoft.com/office/powerpoint/2010/main" xmlns="" val="60570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2000" fill="hold"/>
                                        <p:tgtEl>
                                          <p:spTgt spid="3">
                                            <p:txEl>
                                              <p:pRg st="1" end="1"/>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grpId="0" nodeType="clickEffect">
                                  <p:stCondLst>
                                    <p:cond delay="0"/>
                                  </p:stCondLst>
                                  <p:childTnLst>
                                    <p:animScale>
                                      <p:cBhvr>
                                        <p:cTn id="14" dur="2000" fill="hold"/>
                                        <p:tgtEl>
                                          <p:spTgt spid="3">
                                            <p:txEl>
                                              <p:pRg st="2" end="2"/>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grpId="0" nodeType="clickEffect">
                                  <p:stCondLst>
                                    <p:cond delay="0"/>
                                  </p:stCondLst>
                                  <p:childTnLst>
                                    <p:animScale>
                                      <p:cBhvr>
                                        <p:cTn id="18" dur="2000" fill="hold"/>
                                        <p:tgtEl>
                                          <p:spTgt spid="3">
                                            <p:txEl>
                                              <p:pRg st="3" end="3"/>
                                            </p:txEl>
                                          </p:spTgt>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grpId="0" nodeType="clickEffect">
                                  <p:stCondLst>
                                    <p:cond delay="0"/>
                                  </p:stCondLst>
                                  <p:childTnLst>
                                    <p:animScale>
                                      <p:cBhvr>
                                        <p:cTn id="22" dur="2000" fill="hold"/>
                                        <p:tgtEl>
                                          <p:spTgt spid="3">
                                            <p:txEl>
                                              <p:pRg st="4" end="4"/>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0" y="0"/>
            <a:ext cx="9144000" cy="6858000"/>
          </a:xfrm>
          <a:solidFill>
            <a:srgbClr val="00FF00"/>
          </a:solidFill>
        </p:spPr>
        <p:txBody>
          <a:bodyPr>
            <a:normAutofit fontScale="55000" lnSpcReduction="20000"/>
          </a:bodyPr>
          <a:lstStyle/>
          <a:p>
            <a:pPr indent="0" algn="just">
              <a:spcAft>
                <a:spcPts val="0"/>
              </a:spcAft>
              <a:buNone/>
              <a:tabLst>
                <a:tab pos="923925" algn="l"/>
              </a:tabLst>
            </a:pPr>
            <a:r>
              <a:rPr lang="uz-Latn-UZ" sz="4000" dirty="0" smtClean="0">
                <a:latin typeface="Times New Roman"/>
                <a:ea typeface="Times New Roman"/>
              </a:rPr>
              <a:t>	</a:t>
            </a:r>
            <a:r>
              <a:rPr lang="ru-RU" sz="4000" dirty="0" err="1" smtClean="0">
                <a:solidFill>
                  <a:srgbClr val="FF0000"/>
                </a:solidFill>
                <a:latin typeface="Times New Roman"/>
                <a:ea typeface="Times New Roman"/>
              </a:rPr>
              <a:t>Қолипга</a:t>
            </a:r>
            <a:r>
              <a:rPr lang="ru-RU" sz="4000" dirty="0" smtClean="0">
                <a:solidFill>
                  <a:srgbClr val="FF0000"/>
                </a:solidFill>
                <a:latin typeface="Times New Roman"/>
                <a:ea typeface="Times New Roman"/>
              </a:rPr>
              <a:t> </a:t>
            </a:r>
            <a:r>
              <a:rPr lang="ru-RU" sz="4000" dirty="0" err="1">
                <a:solidFill>
                  <a:srgbClr val="FF0000"/>
                </a:solidFill>
                <a:latin typeface="Times New Roman"/>
                <a:ea typeface="Times New Roman"/>
              </a:rPr>
              <a:t>суюқ</a:t>
            </a:r>
            <a:r>
              <a:rPr lang="ru-RU" sz="4000" dirty="0">
                <a:solidFill>
                  <a:srgbClr val="FF0000"/>
                </a:solidFill>
                <a:latin typeface="Times New Roman"/>
                <a:ea typeface="Times New Roman"/>
              </a:rPr>
              <a:t> металл </a:t>
            </a:r>
            <a:r>
              <a:rPr lang="ru-RU" sz="4000" dirty="0" err="1">
                <a:solidFill>
                  <a:srgbClr val="FF0000"/>
                </a:solidFill>
                <a:latin typeface="Times New Roman"/>
                <a:ea typeface="Times New Roman"/>
              </a:rPr>
              <a:t>чўмич</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орқали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қуйманинг</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оғирлигига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қараб</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қўлда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ёки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кранда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қуйилади</a:t>
            </a:r>
            <a:r>
              <a:rPr lang="ru-RU" sz="4000" dirty="0">
                <a:solidFill>
                  <a:srgbClr val="FF0000"/>
                </a:solidFill>
                <a:latin typeface="Times New Roman"/>
                <a:ea typeface="Times New Roman"/>
              </a:rPr>
              <a:t>. Металл </a:t>
            </a:r>
            <a:r>
              <a:rPr lang="ru-RU" sz="4000" dirty="0" err="1">
                <a:solidFill>
                  <a:srgbClr val="FF0000"/>
                </a:solidFill>
                <a:latin typeface="Times New Roman"/>
                <a:ea typeface="Times New Roman"/>
              </a:rPr>
              <a:t>листдан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тайёрланган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чўмичнинг</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ишчи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юзаси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оловбардош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ғишт</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билан</a:t>
            </a:r>
            <a:r>
              <a:rPr lang="ru-RU" sz="4000" dirty="0">
                <a:solidFill>
                  <a:srgbClr val="FF0000"/>
                </a:solidFill>
                <a:latin typeface="Times New Roman"/>
                <a:ea typeface="Times New Roman"/>
              </a:rPr>
              <a:t> футеровка (</a:t>
            </a:r>
            <a:r>
              <a:rPr lang="ru-RU" sz="4000" dirty="0" err="1">
                <a:solidFill>
                  <a:srgbClr val="FF0000"/>
                </a:solidFill>
                <a:latin typeface="Times New Roman"/>
                <a:ea typeface="Times New Roman"/>
              </a:rPr>
              <a:t>қоплама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қилинади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Майда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оловбардош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лойлар</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билан</a:t>
            </a:r>
            <a:r>
              <a:rPr lang="ru-RU" sz="4000" dirty="0">
                <a:solidFill>
                  <a:srgbClr val="FF0000"/>
                </a:solidFill>
                <a:latin typeface="Times New Roman"/>
                <a:ea typeface="Times New Roman"/>
              </a:rPr>
              <a:t> (5 – 50 мм </a:t>
            </a:r>
            <a:r>
              <a:rPr lang="ru-RU" sz="4000" dirty="0" err="1">
                <a:solidFill>
                  <a:srgbClr val="FF0000"/>
                </a:solidFill>
                <a:latin typeface="Times New Roman"/>
                <a:ea typeface="Times New Roman"/>
              </a:rPr>
              <a:t>қалинликда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шувалади</a:t>
            </a:r>
            <a:r>
              <a:rPr lang="ru-RU" sz="4000" dirty="0">
                <a:solidFill>
                  <a:srgbClr val="FF0000"/>
                </a:solidFill>
                <a:latin typeface="Times New Roman"/>
                <a:ea typeface="Times New Roman"/>
              </a:rPr>
              <a:t>.</a:t>
            </a:r>
          </a:p>
          <a:p>
            <a:pPr indent="0" algn="just">
              <a:spcAft>
                <a:spcPts val="0"/>
              </a:spcAft>
              <a:buNone/>
              <a:tabLst>
                <a:tab pos="923925" algn="l"/>
              </a:tabLst>
            </a:pPr>
            <a:r>
              <a:rPr lang="uz-Latn-UZ" sz="4000" dirty="0" smtClean="0">
                <a:solidFill>
                  <a:srgbClr val="FF0000"/>
                </a:solidFill>
                <a:latin typeface="Times New Roman"/>
                <a:ea typeface="Times New Roman"/>
              </a:rPr>
              <a:t>	</a:t>
            </a:r>
            <a:r>
              <a:rPr lang="ru-RU" sz="4000" dirty="0" err="1" smtClean="0">
                <a:solidFill>
                  <a:srgbClr val="FF0000"/>
                </a:solidFill>
                <a:latin typeface="Times New Roman"/>
                <a:ea typeface="Times New Roman"/>
              </a:rPr>
              <a:t>Хажми</a:t>
            </a:r>
            <a:r>
              <a:rPr lang="ru-RU" sz="4000" dirty="0" smtClean="0">
                <a:solidFill>
                  <a:srgbClr val="FF0000"/>
                </a:solidFill>
                <a:latin typeface="Times New Roman"/>
                <a:ea typeface="Times New Roman"/>
              </a:rPr>
              <a:t> </a:t>
            </a:r>
            <a:r>
              <a:rPr lang="ru-RU" sz="4000" dirty="0">
                <a:solidFill>
                  <a:srgbClr val="FF0000"/>
                </a:solidFill>
                <a:latin typeface="Times New Roman"/>
                <a:ea typeface="Times New Roman"/>
              </a:rPr>
              <a:t>50 кг </a:t>
            </a:r>
            <a:r>
              <a:rPr lang="ru-RU" sz="4000" dirty="0" err="1">
                <a:solidFill>
                  <a:srgbClr val="FF0000"/>
                </a:solidFill>
                <a:latin typeface="Times New Roman"/>
                <a:ea typeface="Times New Roman"/>
              </a:rPr>
              <a:t>бўлган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унчалик</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катта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бўлмаган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битта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ёки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иккита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ишчи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ёрдамида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қуйилади</a:t>
            </a:r>
            <a:r>
              <a:rPr lang="ru-RU" sz="4000" dirty="0">
                <a:solidFill>
                  <a:srgbClr val="FF0000"/>
                </a:solidFill>
                <a:latin typeface="Times New Roman"/>
                <a:ea typeface="Times New Roman"/>
              </a:rPr>
              <a:t>.</a:t>
            </a:r>
          </a:p>
          <a:p>
            <a:pPr indent="0" algn="just">
              <a:spcAft>
                <a:spcPts val="0"/>
              </a:spcAft>
              <a:buNone/>
              <a:tabLst>
                <a:tab pos="923925" algn="l"/>
              </a:tabLst>
            </a:pPr>
            <a:r>
              <a:rPr lang="uz-Latn-UZ" sz="4000" dirty="0" smtClean="0">
                <a:solidFill>
                  <a:srgbClr val="FF0000"/>
                </a:solidFill>
                <a:latin typeface="Times New Roman"/>
                <a:ea typeface="Times New Roman"/>
              </a:rPr>
              <a:t>	</a:t>
            </a:r>
            <a:r>
              <a:rPr lang="ru-RU" sz="4000" dirty="0" err="1" smtClean="0">
                <a:solidFill>
                  <a:srgbClr val="FF0000"/>
                </a:solidFill>
                <a:latin typeface="Times New Roman"/>
                <a:ea typeface="Times New Roman"/>
              </a:rPr>
              <a:t>Қўл</a:t>
            </a:r>
            <a:r>
              <a:rPr lang="ru-RU" sz="4000" dirty="0" smtClean="0">
                <a:solidFill>
                  <a:srgbClr val="FF0000"/>
                </a:solidFill>
                <a:latin typeface="Times New Roman"/>
                <a:ea typeface="Times New Roman"/>
              </a:rPr>
              <a:t> </a:t>
            </a:r>
            <a:r>
              <a:rPr lang="ru-RU" sz="4000" dirty="0" err="1">
                <a:solidFill>
                  <a:srgbClr val="FF0000"/>
                </a:solidFill>
                <a:latin typeface="Times New Roman"/>
                <a:ea typeface="Times New Roman"/>
              </a:rPr>
              <a:t>чўмичлари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механизациялаш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цехларида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майда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қолипларга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қуйма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қуйиш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учун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оралиқ</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йўлакларда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олиб</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келиб</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қуйилади</a:t>
            </a:r>
            <a:r>
              <a:rPr lang="ru-RU" sz="4000" dirty="0">
                <a:solidFill>
                  <a:srgbClr val="FF0000"/>
                </a:solidFill>
                <a:latin typeface="Times New Roman"/>
                <a:ea typeface="Times New Roman"/>
              </a:rPr>
              <a:t>.</a:t>
            </a:r>
          </a:p>
          <a:p>
            <a:pPr indent="0" algn="just">
              <a:spcAft>
                <a:spcPts val="0"/>
              </a:spcAft>
              <a:buNone/>
              <a:tabLst>
                <a:tab pos="923925" algn="l"/>
              </a:tabLst>
            </a:pPr>
            <a:r>
              <a:rPr lang="uz-Latn-UZ" sz="4000" dirty="0" smtClean="0">
                <a:solidFill>
                  <a:srgbClr val="FF0000"/>
                </a:solidFill>
                <a:latin typeface="Times New Roman"/>
                <a:ea typeface="Times New Roman"/>
              </a:rPr>
              <a:t>	</a:t>
            </a:r>
            <a:r>
              <a:rPr lang="ru-RU" sz="4000" dirty="0" err="1" smtClean="0">
                <a:solidFill>
                  <a:srgbClr val="FF0000"/>
                </a:solidFill>
                <a:latin typeface="Times New Roman"/>
                <a:ea typeface="Times New Roman"/>
              </a:rPr>
              <a:t>Механизациялашган</a:t>
            </a:r>
            <a:r>
              <a:rPr lang="ru-RU" sz="4000" dirty="0" smtClean="0">
                <a:solidFill>
                  <a:srgbClr val="FF0000"/>
                </a:solidFill>
                <a:latin typeface="Times New Roman"/>
                <a:ea typeface="Times New Roman"/>
              </a:rPr>
              <a:t> </a:t>
            </a:r>
            <a:r>
              <a:rPr lang="ru-RU" sz="4000" dirty="0" err="1">
                <a:solidFill>
                  <a:srgbClr val="FF0000"/>
                </a:solidFill>
                <a:latin typeface="Times New Roman"/>
                <a:ea typeface="Times New Roman"/>
              </a:rPr>
              <a:t>чўмичнинг</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хажми</a:t>
            </a:r>
            <a:r>
              <a:rPr lang="ru-RU" sz="4000" dirty="0">
                <a:solidFill>
                  <a:srgbClr val="FF0000"/>
                </a:solidFill>
                <a:latin typeface="Times New Roman"/>
                <a:ea typeface="Times New Roman"/>
              </a:rPr>
              <a:t> 20 </a:t>
            </a:r>
            <a:r>
              <a:rPr lang="ru-RU" sz="4000" dirty="0">
                <a:solidFill>
                  <a:srgbClr val="FF0000"/>
                </a:solidFill>
                <a:latin typeface="Times New Roman"/>
                <a:ea typeface="Times New Roman"/>
                <a:sym typeface="Symbol"/>
              </a:rPr>
              <a:t></a:t>
            </a:r>
            <a:r>
              <a:rPr lang="ru-RU" sz="4000" dirty="0">
                <a:solidFill>
                  <a:srgbClr val="FF0000"/>
                </a:solidFill>
                <a:latin typeface="Times New Roman"/>
                <a:ea typeface="Times New Roman"/>
              </a:rPr>
              <a:t> 30т </a:t>
            </a:r>
            <a:r>
              <a:rPr lang="ru-RU" sz="4000" dirty="0" err="1">
                <a:solidFill>
                  <a:srgbClr val="FF0000"/>
                </a:solidFill>
                <a:latin typeface="Times New Roman"/>
                <a:ea typeface="Times New Roman"/>
              </a:rPr>
              <a:t>гача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бўлади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Майда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ва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ўртача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механизациялашган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a:t>
            </a:r>
            <a:r>
              <a:rPr lang="ru-RU" sz="4000" dirty="0">
                <a:solidFill>
                  <a:srgbClr val="FF0000"/>
                </a:solidFill>
                <a:latin typeface="Times New Roman"/>
                <a:ea typeface="Times New Roman"/>
              </a:rPr>
              <a:t> 20 – 60 мм ли </a:t>
            </a:r>
            <a:r>
              <a:rPr lang="ru-RU" sz="4000" dirty="0" err="1">
                <a:solidFill>
                  <a:srgbClr val="FF0000"/>
                </a:solidFill>
                <a:latin typeface="Times New Roman"/>
                <a:ea typeface="Times New Roman"/>
              </a:rPr>
              <a:t>иссқбардош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қатламни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хосил</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қилиш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учун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иссиқбардош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қатлам</a:t>
            </a:r>
            <a:r>
              <a:rPr lang="ru-RU" sz="4000" dirty="0">
                <a:solidFill>
                  <a:srgbClr val="FF0000"/>
                </a:solidFill>
                <a:latin typeface="Times New Roman"/>
                <a:ea typeface="Times New Roman"/>
              </a:rPr>
              <a:t> шамот </a:t>
            </a:r>
            <a:r>
              <a:rPr lang="ru-RU" sz="4000" dirty="0" err="1">
                <a:solidFill>
                  <a:srgbClr val="FF0000"/>
                </a:solidFill>
                <a:latin typeface="Times New Roman"/>
                <a:ea typeface="Times New Roman"/>
              </a:rPr>
              <a:t>билан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шувалади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Катта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чўмичларни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шувашда</a:t>
            </a:r>
            <a:r>
              <a:rPr lang="ru-RU" sz="4000" dirty="0">
                <a:solidFill>
                  <a:srgbClr val="FF0000"/>
                </a:solidFill>
                <a:latin typeface="Times New Roman"/>
                <a:ea typeface="Times New Roman"/>
              </a:rPr>
              <a:t> асбест </a:t>
            </a:r>
            <a:r>
              <a:rPr lang="ru-RU" sz="4000" dirty="0" err="1">
                <a:solidFill>
                  <a:srgbClr val="FF0000"/>
                </a:solidFill>
                <a:latin typeface="Times New Roman"/>
                <a:ea typeface="Times New Roman"/>
              </a:rPr>
              <a:t>листларидан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иссиқлик</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ўтказмайдиган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ва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иссиқбардош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ғиштлардан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фойдаланилади</a:t>
            </a:r>
            <a:r>
              <a:rPr lang="ru-RU" sz="4000" dirty="0">
                <a:solidFill>
                  <a:srgbClr val="FF0000"/>
                </a:solidFill>
                <a:latin typeface="Times New Roman"/>
                <a:ea typeface="Times New Roman"/>
              </a:rPr>
              <a:t>.</a:t>
            </a:r>
          </a:p>
          <a:p>
            <a:pPr indent="0" algn="just">
              <a:spcAft>
                <a:spcPts val="0"/>
              </a:spcAft>
              <a:buNone/>
              <a:tabLst>
                <a:tab pos="923925" algn="l"/>
              </a:tabLst>
            </a:pPr>
            <a:r>
              <a:rPr lang="uz-Latn-UZ" sz="4000" dirty="0" smtClean="0">
                <a:solidFill>
                  <a:srgbClr val="FF0000"/>
                </a:solidFill>
                <a:latin typeface="Times New Roman"/>
                <a:ea typeface="Times New Roman"/>
              </a:rPr>
              <a:t>	</a:t>
            </a:r>
            <a:r>
              <a:rPr lang="ru-RU" sz="4000" dirty="0" err="1" smtClean="0">
                <a:solidFill>
                  <a:srgbClr val="FF0000"/>
                </a:solidFill>
                <a:latin typeface="Times New Roman"/>
                <a:ea typeface="Times New Roman"/>
              </a:rPr>
              <a:t>Шувалган</a:t>
            </a:r>
            <a:r>
              <a:rPr lang="ru-RU" sz="4000" dirty="0" smtClean="0">
                <a:solidFill>
                  <a:srgbClr val="FF0000"/>
                </a:solidFill>
                <a:latin typeface="Times New Roman"/>
                <a:ea typeface="Times New Roman"/>
              </a:rPr>
              <a:t> </a:t>
            </a:r>
            <a:r>
              <a:rPr lang="ru-RU" sz="4000" dirty="0" err="1">
                <a:solidFill>
                  <a:srgbClr val="FF0000"/>
                </a:solidFill>
                <a:latin typeface="Times New Roman"/>
                <a:ea typeface="Times New Roman"/>
              </a:rPr>
              <a:t>қатламнинг</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қалинлиги</a:t>
            </a:r>
            <a:r>
              <a:rPr lang="ru-RU" sz="4000" dirty="0">
                <a:solidFill>
                  <a:srgbClr val="FF0000"/>
                </a:solidFill>
                <a:latin typeface="Times New Roman"/>
                <a:ea typeface="Times New Roman"/>
              </a:rPr>
              <a:t> 300 мм дан </a:t>
            </a:r>
            <a:r>
              <a:rPr lang="ru-RU" sz="4000" dirty="0" err="1">
                <a:solidFill>
                  <a:srgbClr val="FF0000"/>
                </a:solidFill>
                <a:latin typeface="Times New Roman"/>
                <a:ea typeface="Times New Roman"/>
              </a:rPr>
              <a:t>ошмаслиги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керак</a:t>
            </a:r>
            <a:r>
              <a:rPr lang="ru-RU" sz="4000" dirty="0">
                <a:solidFill>
                  <a:srgbClr val="FF0000"/>
                </a:solidFill>
                <a:latin typeface="Times New Roman"/>
                <a:ea typeface="Times New Roman"/>
              </a:rPr>
              <a:t>.</a:t>
            </a:r>
          </a:p>
          <a:p>
            <a:pPr indent="0" algn="just">
              <a:spcAft>
                <a:spcPts val="0"/>
              </a:spcAft>
              <a:buNone/>
              <a:tabLst>
                <a:tab pos="923925" algn="l"/>
              </a:tabLst>
            </a:pPr>
            <a:r>
              <a:rPr lang="uz-Latn-UZ" sz="4000" dirty="0" smtClean="0">
                <a:solidFill>
                  <a:srgbClr val="FF0000"/>
                </a:solidFill>
                <a:latin typeface="Times New Roman"/>
                <a:ea typeface="Times New Roman"/>
              </a:rPr>
              <a:t>	</a:t>
            </a:r>
            <a:r>
              <a:rPr lang="ru-RU" sz="4000" dirty="0" err="1" smtClean="0">
                <a:solidFill>
                  <a:srgbClr val="FF0000"/>
                </a:solidFill>
                <a:latin typeface="Times New Roman"/>
                <a:ea typeface="Times New Roman"/>
              </a:rPr>
              <a:t>Чўянларни</a:t>
            </a:r>
            <a:r>
              <a:rPr lang="ru-RU" sz="4000" dirty="0" smtClean="0">
                <a:solidFill>
                  <a:srgbClr val="FF0000"/>
                </a:solidFill>
                <a:latin typeface="Times New Roman"/>
                <a:ea typeface="Times New Roman"/>
              </a:rPr>
              <a:t> </a:t>
            </a:r>
            <a:r>
              <a:rPr lang="ru-RU" sz="4000" dirty="0" err="1">
                <a:solidFill>
                  <a:srgbClr val="FF0000"/>
                </a:solidFill>
                <a:latin typeface="Times New Roman"/>
                <a:ea typeface="Times New Roman"/>
              </a:rPr>
              <a:t>қуйиш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учун</a:t>
            </a:r>
            <a:r>
              <a:rPr lang="ru-RU" sz="4000" dirty="0">
                <a:solidFill>
                  <a:srgbClr val="FF0000"/>
                </a:solidFill>
                <a:latin typeface="Times New Roman"/>
                <a:ea typeface="Times New Roman"/>
              </a:rPr>
              <a:t> 3 – 5т </a:t>
            </a:r>
            <a:r>
              <a:rPr lang="ru-RU" sz="4000" dirty="0" err="1">
                <a:solidFill>
                  <a:srgbClr val="FF0000"/>
                </a:solidFill>
                <a:latin typeface="Times New Roman"/>
                <a:ea typeface="Times New Roman"/>
              </a:rPr>
              <a:t>сиғадиган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хар</a:t>
            </a:r>
            <a:r>
              <a:rPr lang="ru-RU" sz="4000" dirty="0">
                <a:solidFill>
                  <a:srgbClr val="FF0000"/>
                </a:solidFill>
                <a:latin typeface="Times New Roman"/>
                <a:ea typeface="Times New Roman"/>
              </a:rPr>
              <a:t> хил </a:t>
            </a:r>
            <a:r>
              <a:rPr lang="ru-RU" sz="4000" dirty="0" err="1">
                <a:solidFill>
                  <a:srgbClr val="FF0000"/>
                </a:solidFill>
                <a:latin typeface="Times New Roman"/>
                <a:ea typeface="Times New Roman"/>
              </a:rPr>
              <a:t>хажмдаги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барабанли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ишлатилади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Очиқ</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турдаги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чўмичларга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қараганда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барабансимон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чўмичларни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иссиқлик</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йўқотиш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даражаси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кам</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Бошқа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ковшларга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солиштирганда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барабансимон</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ишлаганда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металлни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тўкилиши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кам</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ва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чўмични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олиш</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енгилдир</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Конвейерда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қолипга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қуйишда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чўмичларнинг</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кўтарилувчи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ва</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тушурилувчи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турлари</a:t>
            </a:r>
            <a:r>
              <a:rPr lang="ru-RU" sz="4000" dirty="0">
                <a:solidFill>
                  <a:srgbClr val="FF0000"/>
                </a:solidFill>
                <a:latin typeface="Times New Roman"/>
                <a:ea typeface="Times New Roman"/>
              </a:rPr>
              <a:t> </a:t>
            </a:r>
            <a:r>
              <a:rPr lang="ru-RU" sz="4000" dirty="0" err="1">
                <a:solidFill>
                  <a:srgbClr val="FF0000"/>
                </a:solidFill>
                <a:latin typeface="Times New Roman"/>
                <a:ea typeface="Times New Roman"/>
              </a:rPr>
              <a:t>қўлланилади</a:t>
            </a:r>
            <a:r>
              <a:rPr lang="ru-RU" sz="4000" dirty="0">
                <a:solidFill>
                  <a:srgbClr val="FF0000"/>
                </a:solidFill>
                <a:latin typeface="Times New Roman"/>
                <a:ea typeface="Times New Roman"/>
              </a:rPr>
              <a:t>. </a:t>
            </a:r>
          </a:p>
          <a:p>
            <a:pPr marL="0" indent="0">
              <a:buNone/>
            </a:pPr>
            <a:endParaRPr lang="ru-RU" dirty="0"/>
          </a:p>
        </p:txBody>
      </p:sp>
    </p:spTree>
    <p:extLst>
      <p:ext uri="{BB962C8B-B14F-4D97-AF65-F5344CB8AC3E}">
        <p14:creationId xmlns:p14="http://schemas.microsoft.com/office/powerpoint/2010/main" xmlns="" val="218114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bg/>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3">
                                            <p:txEl>
                                              <p:pRg st="1" end="1"/>
                                            </p:txEl>
                                          </p:spTgt>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2000" fill="hold"/>
                                        <p:tgtEl>
                                          <p:spTgt spid="3">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8" presetClass="emph" presetSubtype="0" fill="hold" grpId="0" nodeType="clickEffect">
                                  <p:stCondLst>
                                    <p:cond delay="0"/>
                                  </p:stCondLst>
                                  <p:childTnLst>
                                    <p:animRot by="21600000">
                                      <p:cBhvr>
                                        <p:cTn id="22" dur="2000" fill="hold"/>
                                        <p:tgtEl>
                                          <p:spTgt spid="3">
                                            <p:txEl>
                                              <p:pRg st="3" end="3"/>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8" presetClass="emph" presetSubtype="0" fill="hold" grpId="0" nodeType="clickEffect">
                                  <p:stCondLst>
                                    <p:cond delay="0"/>
                                  </p:stCondLst>
                                  <p:childTnLst>
                                    <p:animRot by="21600000">
                                      <p:cBhvr>
                                        <p:cTn id="26" dur="2000" fill="hold"/>
                                        <p:tgtEl>
                                          <p:spTgt spid="3">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8" presetClass="emph" presetSubtype="0" fill="hold" grpId="0" nodeType="clickEffect">
                                  <p:stCondLst>
                                    <p:cond delay="0"/>
                                  </p:stCondLst>
                                  <p:childTnLst>
                                    <p:animRot by="21600000">
                                      <p:cBhvr>
                                        <p:cTn id="30" dur="2000" fill="hold"/>
                                        <p:tgtEl>
                                          <p:spTgt spid="3">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0" y="0"/>
            <a:ext cx="9144000" cy="6858000"/>
          </a:xfrm>
        </p:spPr>
        <p:txBody>
          <a:bodyPr>
            <a:normAutofit/>
          </a:bodyPr>
          <a:lstStyle/>
          <a:p>
            <a:pPr marL="0" indent="0" algn="ctr">
              <a:buNone/>
            </a:pPr>
            <a:endParaRPr lang="uz-Latn-UZ" sz="7200" dirty="0" smtClean="0">
              <a:latin typeface="Times New Roman" pitchFamily="18" charset="0"/>
              <a:cs typeface="Times New Roman" pitchFamily="18" charset="0"/>
            </a:endParaRPr>
          </a:p>
          <a:p>
            <a:pPr marL="0" indent="0" algn="ctr">
              <a:buNone/>
            </a:pPr>
            <a:endParaRPr lang="uz-Latn-UZ" sz="7200" dirty="0">
              <a:latin typeface="Times New Roman" pitchFamily="18" charset="0"/>
              <a:cs typeface="Times New Roman" pitchFamily="18" charset="0"/>
            </a:endParaRPr>
          </a:p>
          <a:p>
            <a:pPr marL="0" indent="0" algn="ctr">
              <a:buNone/>
            </a:pPr>
            <a:r>
              <a:rPr lang="uz-Latn-UZ" sz="7200" dirty="0" smtClean="0">
                <a:latin typeface="Times New Roman" pitchFamily="18" charset="0"/>
                <a:cs typeface="Times New Roman" pitchFamily="18" charset="0"/>
              </a:rPr>
              <a:t>Эътиборингиз учун раҳмат</a:t>
            </a:r>
            <a:endParaRPr lang="ru-RU" sz="7200" dirty="0">
              <a:latin typeface="Times New Roman" pitchFamily="18" charset="0"/>
              <a:cs typeface="Times New Roman" pitchFamily="18" charset="0"/>
            </a:endParaRPr>
          </a:p>
        </p:txBody>
      </p:sp>
    </p:spTree>
    <p:extLst>
      <p:ext uri="{BB962C8B-B14F-4D97-AF65-F5344CB8AC3E}">
        <p14:creationId xmlns:p14="http://schemas.microsoft.com/office/powerpoint/2010/main" xmlns="" val="63088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3">
                                            <p:txEl>
                                              <p:pRg st="2" end="2"/>
                                            </p:txEl>
                                          </p:spTgt>
                                        </p:tgtEl>
                                        <p:attrNameLst>
                                          <p:attrName>style.color</p:attrName>
                                        </p:attrNameLst>
                                      </p:cBhvr>
                                      <p:by>
                                        <p:hsl h="7200000" s="0" l="0"/>
                                      </p:by>
                                    </p:animClr>
                                    <p:animClr clrSpc="hsl" dir="cw">
                                      <p:cBhvr>
                                        <p:cTn id="7" dur="500" fill="hold"/>
                                        <p:tgtEl>
                                          <p:spTgt spid="3">
                                            <p:txEl>
                                              <p:pRg st="2" end="2"/>
                                            </p:txEl>
                                          </p:spTgt>
                                        </p:tgtEl>
                                        <p:attrNameLst>
                                          <p:attrName>fillcolor</p:attrName>
                                        </p:attrNameLst>
                                      </p:cBhvr>
                                      <p:by>
                                        <p:hsl h="7200000" s="0" l="0"/>
                                      </p:by>
                                    </p:animClr>
                                    <p:animClr clrSpc="hsl" dir="cw">
                                      <p:cBhvr>
                                        <p:cTn id="8" dur="500" fill="hold"/>
                                        <p:tgtEl>
                                          <p:spTgt spid="3">
                                            <p:txEl>
                                              <p:pRg st="2" end="2"/>
                                            </p:txEl>
                                          </p:spTgt>
                                        </p:tgtEl>
                                        <p:attrNameLst>
                                          <p:attrName>stroke.color</p:attrName>
                                        </p:attrNameLst>
                                      </p:cBhvr>
                                      <p:by>
                                        <p:hsl h="7200000" s="0" l="0"/>
                                      </p:by>
                                    </p:animClr>
                                    <p:set>
                                      <p:cBhvr>
                                        <p:cTn id="9" dur="500" fill="hold"/>
                                        <p:tgtEl>
                                          <p:spTgt spid="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_rels/theme3.xml.rels><?xml version="1.0" encoding="UTF-8" standalone="yes"?>
<Relationships xmlns="http://schemas.openxmlformats.org/package/2006/relationships"><Relationship Id="rId1" Type="http://schemas.openxmlformats.org/officeDocument/2006/relationships/image" Target="../media/image5.jpeg"/></Relationships>
</file>

<file path=ppt/theme/_rels/them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_rels/theme5.xml.rels><?xml version="1.0" encoding="UTF-8" standalone="yes"?>
<Relationships xmlns="http://schemas.openxmlformats.org/package/2006/relationships"><Relationship Id="rId1" Type="http://schemas.openxmlformats.org/officeDocument/2006/relationships/image" Target="../media/image8.jpeg"/></Relationships>
</file>

<file path=ppt/theme/_rels/theme6.xml.rels><?xml version="1.0" encoding="UTF-8" standalone="yes"?>
<Relationships xmlns="http://schemas.openxmlformats.org/package/2006/relationships"><Relationship Id="rId1" Type="http://schemas.openxmlformats.org/officeDocument/2006/relationships/image" Target="../media/image9.jpeg"/></Relationships>
</file>

<file path=ppt/theme/_rels/theme7.xml.rels><?xml version="1.0" encoding="UTF-8" standalone="yes"?>
<Relationships xmlns="http://schemas.openxmlformats.org/package/2006/relationships"><Relationship Id="rId1" Type="http://schemas.openxmlformats.org/officeDocument/2006/relationships/image" Target="../media/image10.jpeg"/></Relationships>
</file>

<file path=ppt/theme/_rels/theme8.xml.rels><?xml version="1.0" encoding="UTF-8" standalone="yes"?>
<Relationships xmlns="http://schemas.openxmlformats.org/package/2006/relationships"><Relationship Id="rId1" Type="http://schemas.openxmlformats.org/officeDocument/2006/relationships/image" Target="../media/image11.jpeg"/></Relationships>
</file>

<file path=ppt/theme/_rels/theme9.xml.rels><?xml version="1.0" encoding="UTF-8" standalone="yes"?>
<Relationships xmlns="http://schemas.openxmlformats.org/package/2006/relationships"><Relationship Id="rId1" Type="http://schemas.openxmlformats.org/officeDocument/2006/relationships/image" Target="../media/image12.jpeg"/></Relationships>
</file>

<file path=ppt/theme/_rels/them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image" Target="../media/image13.jpeg"/></Relationships>
</file>

<file path=ppt/theme/_rels/theme11.xml.rels><?xml version="1.0" encoding="UTF-8" standalone="yes"?>
<Relationships xmlns="http://schemas.openxmlformats.org/package/2006/relationships"><Relationship Id="rId1" Type="http://schemas.openxmlformats.org/officeDocument/2006/relationships/image" Target="../media/image15.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Яркая">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3.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Перспектива">
  <a:themeElements>
    <a:clrScheme name="Перспектива">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Классическая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Перспектива">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8.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BlackTi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Black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ppt/theme/theme10.xml><?xml version="1.0" encoding="utf-8"?>
<a:theme xmlns:a="http://schemas.openxmlformats.org/drawingml/2006/main" name="Углы">
  <a:themeElements>
    <a:clrScheme name="Углы">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Углы">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Углы">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1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TotalTime>
  <Words>208</Words>
  <Application>Microsoft Office PowerPoint</Application>
  <PresentationFormat>Экран (4:3)</PresentationFormat>
  <Paragraphs>61</Paragraphs>
  <Slides>11</Slides>
  <Notes>0</Notes>
  <HiddenSlides>0</HiddenSlides>
  <MMClips>0</MMClips>
  <ScaleCrop>false</ScaleCrop>
  <HeadingPairs>
    <vt:vector size="4" baseType="variant">
      <vt:variant>
        <vt:lpstr>Тема</vt:lpstr>
      </vt:variant>
      <vt:variant>
        <vt:i4>11</vt:i4>
      </vt:variant>
      <vt:variant>
        <vt:lpstr>Заголовки слайдов</vt:lpstr>
      </vt:variant>
      <vt:variant>
        <vt:i4>11</vt:i4>
      </vt:variant>
    </vt:vector>
  </HeadingPairs>
  <TitlesOfParts>
    <vt:vector size="22" baseType="lpstr">
      <vt:lpstr>Твердый переплет</vt:lpstr>
      <vt:lpstr>Яркая</vt:lpstr>
      <vt:lpstr>Справедливость</vt:lpstr>
      <vt:lpstr>Трек</vt:lpstr>
      <vt:lpstr>Литейная</vt:lpstr>
      <vt:lpstr>Открытая</vt:lpstr>
      <vt:lpstr>Перспектива</vt:lpstr>
      <vt:lpstr>Поток</vt:lpstr>
      <vt:lpstr>BlackTie</vt:lpstr>
      <vt:lpstr>Углы</vt:lpstr>
      <vt:lpstr>Эркер</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Пользователь</cp:lastModifiedBy>
  <cp:revision>26</cp:revision>
  <dcterms:created xsi:type="dcterms:W3CDTF">2017-09-17T17:01:30Z</dcterms:created>
  <dcterms:modified xsi:type="dcterms:W3CDTF">2019-10-06T16:49:55Z</dcterms:modified>
</cp:coreProperties>
</file>