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3" r:id="rId2"/>
  </p:sldMasterIdLst>
  <p:notesMasterIdLst>
    <p:notesMasterId r:id="rId52"/>
  </p:notesMasterIdLst>
  <p:sldIdLst>
    <p:sldId id="303" r:id="rId3"/>
    <p:sldId id="297" r:id="rId4"/>
    <p:sldId id="294" r:id="rId5"/>
    <p:sldId id="580" r:id="rId6"/>
    <p:sldId id="258" r:id="rId7"/>
    <p:sldId id="581" r:id="rId8"/>
    <p:sldId id="582" r:id="rId9"/>
    <p:sldId id="534" r:id="rId10"/>
    <p:sldId id="346" r:id="rId11"/>
    <p:sldId id="269" r:id="rId12"/>
    <p:sldId id="293" r:id="rId13"/>
    <p:sldId id="567" r:id="rId14"/>
    <p:sldId id="583" r:id="rId15"/>
    <p:sldId id="600" r:id="rId16"/>
    <p:sldId id="584" r:id="rId17"/>
    <p:sldId id="585" r:id="rId18"/>
    <p:sldId id="588" r:id="rId19"/>
    <p:sldId id="589" r:id="rId20"/>
    <p:sldId id="574" r:id="rId21"/>
    <p:sldId id="587" r:id="rId22"/>
    <p:sldId id="590" r:id="rId23"/>
    <p:sldId id="601" r:id="rId24"/>
    <p:sldId id="591" r:id="rId25"/>
    <p:sldId id="602" r:id="rId26"/>
    <p:sldId id="592" r:id="rId27"/>
    <p:sldId id="593" r:id="rId28"/>
    <p:sldId id="586" r:id="rId29"/>
    <p:sldId id="594" r:id="rId30"/>
    <p:sldId id="595" r:id="rId31"/>
    <p:sldId id="596" r:id="rId32"/>
    <p:sldId id="597" r:id="rId33"/>
    <p:sldId id="598" r:id="rId34"/>
    <p:sldId id="599" r:id="rId35"/>
    <p:sldId id="306" r:id="rId36"/>
    <p:sldId id="568" r:id="rId37"/>
    <p:sldId id="576" r:id="rId38"/>
    <p:sldId id="566" r:id="rId39"/>
    <p:sldId id="562" r:id="rId40"/>
    <p:sldId id="563" r:id="rId41"/>
    <p:sldId id="564" r:id="rId42"/>
    <p:sldId id="565" r:id="rId43"/>
    <p:sldId id="577" r:id="rId44"/>
    <p:sldId id="569" r:id="rId45"/>
    <p:sldId id="570" r:id="rId46"/>
    <p:sldId id="572" r:id="rId47"/>
    <p:sldId id="573" r:id="rId48"/>
    <p:sldId id="571" r:id="rId49"/>
    <p:sldId id="578" r:id="rId50"/>
    <p:sldId id="321" r:id="rId51"/>
  </p:sldIdLst>
  <p:sldSz cx="12192000" cy="6858000"/>
  <p:notesSz cx="7053263"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C965C6E-DAAC-46A6-A374-6060BD38B407}">
          <p14:sldIdLst>
            <p14:sldId id="303"/>
            <p14:sldId id="297"/>
            <p14:sldId id="294"/>
            <p14:sldId id="580"/>
            <p14:sldId id="258"/>
            <p14:sldId id="581"/>
            <p14:sldId id="582"/>
            <p14:sldId id="534"/>
            <p14:sldId id="346"/>
            <p14:sldId id="269"/>
            <p14:sldId id="293"/>
            <p14:sldId id="567"/>
            <p14:sldId id="583"/>
            <p14:sldId id="600"/>
            <p14:sldId id="584"/>
            <p14:sldId id="585"/>
            <p14:sldId id="588"/>
            <p14:sldId id="589"/>
            <p14:sldId id="574"/>
            <p14:sldId id="587"/>
            <p14:sldId id="590"/>
            <p14:sldId id="601"/>
            <p14:sldId id="591"/>
            <p14:sldId id="602"/>
            <p14:sldId id="592"/>
            <p14:sldId id="593"/>
            <p14:sldId id="586"/>
            <p14:sldId id="594"/>
            <p14:sldId id="595"/>
            <p14:sldId id="596"/>
            <p14:sldId id="597"/>
            <p14:sldId id="598"/>
            <p14:sldId id="599"/>
          </p14:sldIdLst>
        </p14:section>
        <p14:section name="Untitled Section" id="{0FF3F816-E30C-4DF8-8558-791408CB9128}">
          <p14:sldIdLst>
            <p14:sldId id="306"/>
            <p14:sldId id="568"/>
            <p14:sldId id="576"/>
            <p14:sldId id="566"/>
            <p14:sldId id="562"/>
            <p14:sldId id="563"/>
            <p14:sldId id="564"/>
            <p14:sldId id="565"/>
            <p14:sldId id="577"/>
            <p14:sldId id="569"/>
            <p14:sldId id="570"/>
            <p14:sldId id="572"/>
            <p14:sldId id="573"/>
            <p14:sldId id="571"/>
            <p14:sldId id="578"/>
            <p14:sldId id="32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A0F91"/>
    <a:srgbClr val="1D686A"/>
    <a:srgbClr val="B00D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0775" autoAdjust="0"/>
  </p:normalViewPr>
  <p:slideViewPr>
    <p:cSldViewPr snapToGrid="0">
      <p:cViewPr varScale="1">
        <p:scale>
          <a:sx n="85" d="100"/>
          <a:sy n="85" d="100"/>
        </p:scale>
        <p:origin x="424" y="6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536A20E-4A7F-49C1-8119-A94AB5E9A813}" type="doc">
      <dgm:prSet loTypeId="urn:microsoft.com/office/officeart/2005/8/layout/cycle3" loCatId="cycle" qsTypeId="urn:microsoft.com/office/officeart/2005/8/quickstyle/simple1" qsCatId="simple" csTypeId="urn:microsoft.com/office/officeart/2005/8/colors/accent0_1" csCatId="mainScheme" phldr="1"/>
      <dgm:spPr/>
      <dgm:t>
        <a:bodyPr/>
        <a:lstStyle/>
        <a:p>
          <a:endParaRPr lang="en-US"/>
        </a:p>
      </dgm:t>
    </dgm:pt>
    <dgm:pt modelId="{993CDB5B-A679-4305-9A01-2CF470A578B6}">
      <dgm:prSet phldrT="[Text]" custT="1"/>
      <dgm:spPr>
        <a:solidFill>
          <a:schemeClr val="accent2"/>
        </a:solidFill>
      </dgm:spPr>
      <dgm:t>
        <a:bodyPr/>
        <a:lstStyle/>
        <a:p>
          <a:r>
            <a:rPr lang="mn-MN" sz="1400" b="1" i="0" dirty="0"/>
            <a:t>Процесс тодорхойлох</a:t>
          </a:r>
          <a:endParaRPr lang="en-US" sz="1400" b="1" dirty="0"/>
        </a:p>
      </dgm:t>
    </dgm:pt>
    <dgm:pt modelId="{247AA5D4-DBCB-4E1F-9839-C7C7622D36E1}" type="parTrans" cxnId="{3744FADD-50A1-454F-947E-E81D6589386D}">
      <dgm:prSet/>
      <dgm:spPr/>
      <dgm:t>
        <a:bodyPr/>
        <a:lstStyle/>
        <a:p>
          <a:endParaRPr lang="en-US" sz="3200"/>
        </a:p>
      </dgm:t>
    </dgm:pt>
    <dgm:pt modelId="{C2E887F3-4180-4A69-88F4-98E13431A31D}" type="sibTrans" cxnId="{3744FADD-50A1-454F-947E-E81D6589386D}">
      <dgm:prSet custT="1"/>
      <dgm:spPr/>
      <dgm:t>
        <a:bodyPr/>
        <a:lstStyle/>
        <a:p>
          <a:endParaRPr lang="en-US" sz="1050"/>
        </a:p>
      </dgm:t>
    </dgm:pt>
    <dgm:pt modelId="{CF0F68C9-5B82-4158-B2EA-DC6BA42A36F9}">
      <dgm:prSet phldrT="[Text]" phldr="0" custT="1"/>
      <dgm:spPr/>
      <dgm:t>
        <a:bodyPr/>
        <a:lstStyle/>
        <a:p>
          <a:r>
            <a:rPr lang="mn-MN" sz="1400" dirty="0"/>
            <a:t>Процессыг шинжлэх</a:t>
          </a:r>
          <a:endParaRPr lang="en-US" sz="1400" dirty="0"/>
        </a:p>
      </dgm:t>
    </dgm:pt>
    <dgm:pt modelId="{FFD51068-C18A-4581-913A-0FFF5AD762FF}" type="parTrans" cxnId="{13CB761C-1EA4-4A62-862B-17FB135C6A48}">
      <dgm:prSet/>
      <dgm:spPr/>
      <dgm:t>
        <a:bodyPr/>
        <a:lstStyle/>
        <a:p>
          <a:endParaRPr lang="en-US" sz="3200"/>
        </a:p>
      </dgm:t>
    </dgm:pt>
    <dgm:pt modelId="{5535CD18-3F11-446F-BC1B-7DAA342D722C}" type="sibTrans" cxnId="{13CB761C-1EA4-4A62-862B-17FB135C6A48}">
      <dgm:prSet custT="1"/>
      <dgm:spPr/>
      <dgm:t>
        <a:bodyPr/>
        <a:lstStyle/>
        <a:p>
          <a:endParaRPr lang="en-US" sz="1050"/>
        </a:p>
      </dgm:t>
    </dgm:pt>
    <dgm:pt modelId="{D52FE228-047F-4F2F-9981-826C1214AB81}">
      <dgm:prSet phldrT="[Text]" phldr="0" custT="1"/>
      <dgm:spPr/>
      <dgm:t>
        <a:bodyPr/>
        <a:lstStyle/>
        <a:p>
          <a:r>
            <a:rPr lang="mn-MN" sz="1400" dirty="0"/>
            <a:t>Процессыг дахин зохоимжлох</a:t>
          </a:r>
          <a:endParaRPr lang="en-US" sz="1400" dirty="0"/>
        </a:p>
      </dgm:t>
    </dgm:pt>
    <dgm:pt modelId="{4BD7207A-08C7-405C-89AF-5C2CE8271245}" type="parTrans" cxnId="{CC71B1B1-230D-4390-A5F3-A740F295DF34}">
      <dgm:prSet/>
      <dgm:spPr/>
      <dgm:t>
        <a:bodyPr/>
        <a:lstStyle/>
        <a:p>
          <a:endParaRPr lang="en-US" sz="3200"/>
        </a:p>
      </dgm:t>
    </dgm:pt>
    <dgm:pt modelId="{CB8893E2-B8E1-40D6-B254-42D284A3BDE2}" type="sibTrans" cxnId="{CC71B1B1-230D-4390-A5F3-A740F295DF34}">
      <dgm:prSet custT="1"/>
      <dgm:spPr/>
      <dgm:t>
        <a:bodyPr/>
        <a:lstStyle/>
        <a:p>
          <a:endParaRPr lang="en-US" sz="1050"/>
        </a:p>
      </dgm:t>
    </dgm:pt>
    <dgm:pt modelId="{EC82E163-44D7-466D-8BB8-C041C066D60D}">
      <dgm:prSet phldrT="[Text]" phldr="0" custT="1"/>
      <dgm:spPr/>
      <dgm:t>
        <a:bodyPr/>
        <a:lstStyle/>
        <a:p>
          <a:r>
            <a:rPr lang="mn-MN" sz="1400" dirty="0"/>
            <a:t>Процессыг хэрэгжүүлэх</a:t>
          </a:r>
          <a:endParaRPr lang="en-US" sz="1400" dirty="0"/>
        </a:p>
      </dgm:t>
    </dgm:pt>
    <dgm:pt modelId="{B99AFA1E-BDEA-4FC9-9DD9-9F59493DC102}" type="parTrans" cxnId="{98F57E15-B163-4484-B763-90DFE4B31AF6}">
      <dgm:prSet/>
      <dgm:spPr/>
      <dgm:t>
        <a:bodyPr/>
        <a:lstStyle/>
        <a:p>
          <a:endParaRPr lang="en-US" sz="3200"/>
        </a:p>
      </dgm:t>
    </dgm:pt>
    <dgm:pt modelId="{F1BBE507-423D-4D55-8996-B29C47109DF8}" type="sibTrans" cxnId="{98F57E15-B163-4484-B763-90DFE4B31AF6}">
      <dgm:prSet custT="1"/>
      <dgm:spPr/>
      <dgm:t>
        <a:bodyPr/>
        <a:lstStyle/>
        <a:p>
          <a:endParaRPr lang="en-US" sz="1050"/>
        </a:p>
      </dgm:t>
    </dgm:pt>
    <dgm:pt modelId="{BA4AC3AB-498C-4233-AD6C-FB1FB3290AB2}">
      <dgm:prSet phldrT="[Text]" phldr="0" custT="1"/>
      <dgm:spPr/>
      <dgm:t>
        <a:bodyPr/>
        <a:lstStyle/>
        <a:p>
          <a:r>
            <a:rPr lang="mn-MN" sz="1400" dirty="0"/>
            <a:t>Процессын мониторинг хийх, хянах</a:t>
          </a:r>
          <a:endParaRPr lang="en-US" sz="1400" dirty="0"/>
        </a:p>
      </dgm:t>
    </dgm:pt>
    <dgm:pt modelId="{D24D59B4-4F48-464A-8CEF-62B3FE9DF401}" type="parTrans" cxnId="{D51EE4EF-4EE6-42B5-A3C6-BFC8BDE5FC00}">
      <dgm:prSet/>
      <dgm:spPr/>
      <dgm:t>
        <a:bodyPr/>
        <a:lstStyle/>
        <a:p>
          <a:endParaRPr lang="en-US" sz="3200"/>
        </a:p>
      </dgm:t>
    </dgm:pt>
    <dgm:pt modelId="{D8526B90-C6C3-436A-9E5A-D57DFC0349A7}" type="sibTrans" cxnId="{D51EE4EF-4EE6-42B5-A3C6-BFC8BDE5FC00}">
      <dgm:prSet/>
      <dgm:spPr/>
      <dgm:t>
        <a:bodyPr/>
        <a:lstStyle/>
        <a:p>
          <a:endParaRPr lang="en-US" sz="3200"/>
        </a:p>
      </dgm:t>
    </dgm:pt>
    <dgm:pt modelId="{DECF2093-3A50-42DB-85C7-9ED2F476E843}">
      <dgm:prSet phldrT="[Text]" custT="1"/>
      <dgm:spPr>
        <a:solidFill>
          <a:schemeClr val="accent2"/>
        </a:solidFill>
      </dgm:spPr>
      <dgm:t>
        <a:bodyPr/>
        <a:lstStyle/>
        <a:p>
          <a:r>
            <a:rPr lang="en-US" sz="1400" b="1" i="1" dirty="0">
              <a:solidFill>
                <a:srgbClr val="1D686A"/>
              </a:solidFill>
            </a:rPr>
            <a:t>AS-IS</a:t>
          </a:r>
          <a:r>
            <a:rPr lang="mn-MN" sz="1400" b="1" i="1" dirty="0">
              <a:solidFill>
                <a:srgbClr val="1D686A"/>
              </a:solidFill>
            </a:rPr>
            <a:t> загвар</a:t>
          </a:r>
          <a:r>
            <a:rPr lang="en-US" sz="1400" b="1" i="1" dirty="0">
              <a:solidFill>
                <a:srgbClr val="1D686A"/>
              </a:solidFill>
            </a:rPr>
            <a:t> (</a:t>
          </a:r>
          <a:r>
            <a:rPr lang="mn-MN" sz="1400" b="1" i="1" dirty="0">
              <a:solidFill>
                <a:srgbClr val="1D686A"/>
              </a:solidFill>
            </a:rPr>
            <a:t>Логик</a:t>
          </a:r>
          <a:r>
            <a:rPr lang="en-US" sz="1400" b="1" i="1" dirty="0">
              <a:solidFill>
                <a:srgbClr val="1D686A"/>
              </a:solidFill>
            </a:rPr>
            <a:t> </a:t>
          </a:r>
          <a:r>
            <a:rPr lang="mn-MN" sz="1400" b="1" i="1" dirty="0">
              <a:solidFill>
                <a:srgbClr val="1D686A"/>
              </a:solidFill>
            </a:rPr>
            <a:t>дараалал, оролцоо, асуудал</a:t>
          </a:r>
          <a:r>
            <a:rPr lang="en-US" sz="1400" b="1" i="1" dirty="0">
              <a:solidFill>
                <a:srgbClr val="1D686A"/>
              </a:solidFill>
            </a:rPr>
            <a:t>)</a:t>
          </a:r>
          <a:endParaRPr lang="en-US" sz="1400" b="1" dirty="0"/>
        </a:p>
      </dgm:t>
    </dgm:pt>
    <dgm:pt modelId="{010E2A23-4424-411E-B68C-306A6A93F7CB}" type="parTrans" cxnId="{296BB953-2906-43FE-B445-06786BF8FDE6}">
      <dgm:prSet/>
      <dgm:spPr/>
      <dgm:t>
        <a:bodyPr/>
        <a:lstStyle/>
        <a:p>
          <a:endParaRPr lang="en-US"/>
        </a:p>
      </dgm:t>
    </dgm:pt>
    <dgm:pt modelId="{DAEA1D5D-05E4-4152-913B-8594622B1551}" type="sibTrans" cxnId="{296BB953-2906-43FE-B445-06786BF8FDE6}">
      <dgm:prSet/>
      <dgm:spPr/>
      <dgm:t>
        <a:bodyPr/>
        <a:lstStyle/>
        <a:p>
          <a:endParaRPr lang="en-US"/>
        </a:p>
      </dgm:t>
    </dgm:pt>
    <dgm:pt modelId="{4FB43047-6D6B-4478-9985-FAD44033C6B6}">
      <dgm:prSet phldrT="[Text]" phldr="0" custT="1"/>
      <dgm:spPr/>
      <dgm:t>
        <a:bodyPr/>
        <a:lstStyle/>
        <a:p>
          <a:r>
            <a:rPr lang="mn-MN" sz="1400" i="1" dirty="0">
              <a:solidFill>
                <a:srgbClr val="1D686A"/>
              </a:solidFill>
            </a:rPr>
            <a:t>Асуудлын шинжилгээ</a:t>
          </a:r>
          <a:r>
            <a:rPr lang="en-US" sz="1400" i="1" dirty="0">
              <a:solidFill>
                <a:srgbClr val="1D686A"/>
              </a:solidFill>
            </a:rPr>
            <a:t> (</a:t>
          </a:r>
          <a:r>
            <a:rPr lang="mn-MN" sz="1400" i="1" dirty="0">
              <a:solidFill>
                <a:srgbClr val="1D686A"/>
              </a:solidFill>
            </a:rPr>
            <a:t>Асуудлын цаад шалтгаан</a:t>
          </a:r>
          <a:r>
            <a:rPr lang="en-US" sz="1400" i="1" dirty="0">
              <a:solidFill>
                <a:srgbClr val="1D686A"/>
              </a:solidFill>
            </a:rPr>
            <a:t>)</a:t>
          </a:r>
          <a:endParaRPr lang="en-US" sz="1400" dirty="0"/>
        </a:p>
      </dgm:t>
    </dgm:pt>
    <dgm:pt modelId="{F546FA6D-0C21-4F8D-A452-5B5BE947B905}" type="parTrans" cxnId="{29119D56-204D-41E2-B821-F9BDD70C068B}">
      <dgm:prSet/>
      <dgm:spPr/>
      <dgm:t>
        <a:bodyPr/>
        <a:lstStyle/>
        <a:p>
          <a:endParaRPr lang="en-US"/>
        </a:p>
      </dgm:t>
    </dgm:pt>
    <dgm:pt modelId="{04A8B75E-0674-4AD5-844E-C899953D4EE5}" type="sibTrans" cxnId="{29119D56-204D-41E2-B821-F9BDD70C068B}">
      <dgm:prSet/>
      <dgm:spPr/>
      <dgm:t>
        <a:bodyPr/>
        <a:lstStyle/>
        <a:p>
          <a:endParaRPr lang="en-US"/>
        </a:p>
      </dgm:t>
    </dgm:pt>
    <dgm:pt modelId="{B671584B-9ACB-4D70-86CD-C1FC2BA34E7A}">
      <dgm:prSet phldrT="[Text]" phldr="0" custT="1"/>
      <dgm:spPr/>
      <dgm:t>
        <a:bodyPr/>
        <a:lstStyle/>
        <a:p>
          <a:r>
            <a:rPr lang="en-US" sz="1400" dirty="0">
              <a:solidFill>
                <a:srgbClr val="1D686A"/>
              </a:solidFill>
            </a:rPr>
            <a:t>TO-Be</a:t>
          </a:r>
          <a:r>
            <a:rPr lang="mn-MN" sz="1400" dirty="0">
              <a:solidFill>
                <a:srgbClr val="1D686A"/>
              </a:solidFill>
            </a:rPr>
            <a:t> загвар</a:t>
          </a:r>
          <a:r>
            <a:rPr lang="en-US" sz="1400" dirty="0">
              <a:solidFill>
                <a:srgbClr val="1D686A"/>
              </a:solidFill>
            </a:rPr>
            <a:t> (</a:t>
          </a:r>
          <a:r>
            <a:rPr lang="mn-MN" sz="1400" dirty="0">
              <a:solidFill>
                <a:srgbClr val="1D686A"/>
              </a:solidFill>
            </a:rPr>
            <a:t>Зорилтот шийдэл</a:t>
          </a:r>
          <a:r>
            <a:rPr lang="en-US" sz="1400" dirty="0">
              <a:solidFill>
                <a:srgbClr val="1D686A"/>
              </a:solidFill>
            </a:rPr>
            <a:t>)</a:t>
          </a:r>
        </a:p>
      </dgm:t>
    </dgm:pt>
    <dgm:pt modelId="{1CFCF651-6843-45D3-908D-DB78596CB042}" type="parTrans" cxnId="{86EBC6A7-DE98-438F-A6F5-D920EDAB34A0}">
      <dgm:prSet/>
      <dgm:spPr/>
      <dgm:t>
        <a:bodyPr/>
        <a:lstStyle/>
        <a:p>
          <a:endParaRPr lang="en-US"/>
        </a:p>
      </dgm:t>
    </dgm:pt>
    <dgm:pt modelId="{A3BB0F31-1A3E-4460-9986-E670C415324D}" type="sibTrans" cxnId="{86EBC6A7-DE98-438F-A6F5-D920EDAB34A0}">
      <dgm:prSet/>
      <dgm:spPr/>
      <dgm:t>
        <a:bodyPr/>
        <a:lstStyle/>
        <a:p>
          <a:endParaRPr lang="en-US"/>
        </a:p>
      </dgm:t>
    </dgm:pt>
    <dgm:pt modelId="{AD4AB476-93B0-483A-AC0E-39EF99F9BFEF}">
      <dgm:prSet phldrT="[Text]" phldr="0" custT="1"/>
      <dgm:spPr/>
      <dgm:t>
        <a:bodyPr/>
        <a:lstStyle/>
        <a:p>
          <a:r>
            <a:rPr lang="mn-MN" sz="1400">
              <a:solidFill>
                <a:srgbClr val="1D686A"/>
              </a:solidFill>
            </a:rPr>
            <a:t>Ажиллагааны загвар</a:t>
          </a:r>
          <a:endParaRPr lang="en-US" sz="1400" dirty="0">
            <a:solidFill>
              <a:srgbClr val="1D686A"/>
            </a:solidFill>
          </a:endParaRPr>
        </a:p>
      </dgm:t>
    </dgm:pt>
    <dgm:pt modelId="{3D9AEF5E-2E6C-4916-8170-08CB09E60098}" type="parTrans" cxnId="{D5453679-BD59-4880-A1D3-DC3FC97B0426}">
      <dgm:prSet/>
      <dgm:spPr/>
      <dgm:t>
        <a:bodyPr/>
        <a:lstStyle/>
        <a:p>
          <a:endParaRPr lang="en-US"/>
        </a:p>
      </dgm:t>
    </dgm:pt>
    <dgm:pt modelId="{3B026064-3860-4082-814B-9C5062E80FDD}" type="sibTrans" cxnId="{D5453679-BD59-4880-A1D3-DC3FC97B0426}">
      <dgm:prSet/>
      <dgm:spPr/>
      <dgm:t>
        <a:bodyPr/>
        <a:lstStyle/>
        <a:p>
          <a:endParaRPr lang="en-US"/>
        </a:p>
      </dgm:t>
    </dgm:pt>
    <dgm:pt modelId="{FBCD5ED7-1846-4159-BAE8-B89141E86549}">
      <dgm:prSet phldrT="[Text]" phldr="0" custT="1"/>
      <dgm:spPr/>
      <dgm:t>
        <a:bodyPr/>
        <a:lstStyle/>
        <a:p>
          <a:r>
            <a:rPr lang="mn-MN" sz="1400">
              <a:solidFill>
                <a:srgbClr val="1D686A"/>
              </a:solidFill>
            </a:rPr>
            <a:t>Гүйцэтгэлийн үзүүлэлт</a:t>
          </a:r>
          <a:endParaRPr lang="en-US" sz="1400" dirty="0">
            <a:solidFill>
              <a:srgbClr val="1D686A"/>
            </a:solidFill>
          </a:endParaRPr>
        </a:p>
      </dgm:t>
    </dgm:pt>
    <dgm:pt modelId="{189B4B29-718F-4739-AE76-0874E9693FB0}" type="parTrans" cxnId="{D374B530-50B4-48F7-958A-1DC1A0C55741}">
      <dgm:prSet/>
      <dgm:spPr/>
      <dgm:t>
        <a:bodyPr/>
        <a:lstStyle/>
        <a:p>
          <a:endParaRPr lang="en-US"/>
        </a:p>
      </dgm:t>
    </dgm:pt>
    <dgm:pt modelId="{73BE9634-C2D4-4BBC-8BEC-07C29869E48E}" type="sibTrans" cxnId="{D374B530-50B4-48F7-958A-1DC1A0C55741}">
      <dgm:prSet/>
      <dgm:spPr/>
      <dgm:t>
        <a:bodyPr/>
        <a:lstStyle/>
        <a:p>
          <a:endParaRPr lang="en-US"/>
        </a:p>
      </dgm:t>
    </dgm:pt>
    <dgm:pt modelId="{883619BD-BB84-4504-BFDF-D1A7731E68B3}" type="pres">
      <dgm:prSet presAssocID="{B536A20E-4A7F-49C1-8119-A94AB5E9A813}" presName="Name0" presStyleCnt="0">
        <dgm:presLayoutVars>
          <dgm:dir/>
          <dgm:resizeHandles val="exact"/>
        </dgm:presLayoutVars>
      </dgm:prSet>
      <dgm:spPr/>
    </dgm:pt>
    <dgm:pt modelId="{B797FBB6-8635-49DF-95FA-7A1D5DE54754}" type="pres">
      <dgm:prSet presAssocID="{B536A20E-4A7F-49C1-8119-A94AB5E9A813}" presName="cycle" presStyleCnt="0"/>
      <dgm:spPr/>
    </dgm:pt>
    <dgm:pt modelId="{49696D62-B0AF-4468-955A-98D34B0FA643}" type="pres">
      <dgm:prSet presAssocID="{993CDB5B-A679-4305-9A01-2CF470A578B6}" presName="nodeFirstNode" presStyleLbl="node1" presStyleIdx="0" presStyleCnt="5" custScaleX="148053">
        <dgm:presLayoutVars>
          <dgm:bulletEnabled val="1"/>
        </dgm:presLayoutVars>
      </dgm:prSet>
      <dgm:spPr/>
    </dgm:pt>
    <dgm:pt modelId="{531CB94B-FF7E-49F7-B156-6940ABA9243B}" type="pres">
      <dgm:prSet presAssocID="{C2E887F3-4180-4A69-88F4-98E13431A31D}" presName="sibTransFirstNode" presStyleLbl="bgShp" presStyleIdx="0" presStyleCnt="1"/>
      <dgm:spPr/>
    </dgm:pt>
    <dgm:pt modelId="{078AF8E8-5E5B-4CB9-BE2D-B54C1256F9F3}" type="pres">
      <dgm:prSet presAssocID="{CF0F68C9-5B82-4158-B2EA-DC6BA42A36F9}" presName="nodeFollowingNodes" presStyleLbl="node1" presStyleIdx="1" presStyleCnt="5" custScaleX="128668">
        <dgm:presLayoutVars>
          <dgm:bulletEnabled val="1"/>
        </dgm:presLayoutVars>
      </dgm:prSet>
      <dgm:spPr/>
    </dgm:pt>
    <dgm:pt modelId="{BFB58632-0AFF-4BEA-AF78-63EB7EA58D20}" type="pres">
      <dgm:prSet presAssocID="{D52FE228-047F-4F2F-9981-826C1214AB81}" presName="nodeFollowingNodes" presStyleLbl="node1" presStyleIdx="2" presStyleCnt="5" custScaleX="98391" custRadScaleRad="87789" custRadScaleInc="-22023">
        <dgm:presLayoutVars>
          <dgm:bulletEnabled val="1"/>
        </dgm:presLayoutVars>
      </dgm:prSet>
      <dgm:spPr/>
    </dgm:pt>
    <dgm:pt modelId="{35EF7C49-D376-4B10-ACB8-295564884522}" type="pres">
      <dgm:prSet presAssocID="{EC82E163-44D7-466D-8BB8-C041C066D60D}" presName="nodeFollowingNodes" presStyleLbl="node1" presStyleIdx="3" presStyleCnt="5" custScaleX="114843" custRadScaleRad="97909" custRadScaleInc="30244">
        <dgm:presLayoutVars>
          <dgm:bulletEnabled val="1"/>
        </dgm:presLayoutVars>
      </dgm:prSet>
      <dgm:spPr/>
    </dgm:pt>
    <dgm:pt modelId="{439CC23B-26BB-44C5-91AA-5F7C390A581D}" type="pres">
      <dgm:prSet presAssocID="{BA4AC3AB-498C-4233-AD6C-FB1FB3290AB2}" presName="nodeFollowingNodes" presStyleLbl="node1" presStyleIdx="4" presStyleCnt="5" custScaleX="128668">
        <dgm:presLayoutVars>
          <dgm:bulletEnabled val="1"/>
        </dgm:presLayoutVars>
      </dgm:prSet>
      <dgm:spPr/>
    </dgm:pt>
  </dgm:ptLst>
  <dgm:cxnLst>
    <dgm:cxn modelId="{98F57E15-B163-4484-B763-90DFE4B31AF6}" srcId="{B536A20E-4A7F-49C1-8119-A94AB5E9A813}" destId="{EC82E163-44D7-466D-8BB8-C041C066D60D}" srcOrd="3" destOrd="0" parTransId="{B99AFA1E-BDEA-4FC9-9DD9-9F59493DC102}" sibTransId="{F1BBE507-423D-4D55-8996-B29C47109DF8}"/>
    <dgm:cxn modelId="{EC6E5B16-A99B-4CE2-AD60-88D3C78E3854}" type="presOf" srcId="{DECF2093-3A50-42DB-85C7-9ED2F476E843}" destId="{49696D62-B0AF-4468-955A-98D34B0FA643}" srcOrd="0" destOrd="1" presId="urn:microsoft.com/office/officeart/2005/8/layout/cycle3"/>
    <dgm:cxn modelId="{13CB761C-1EA4-4A62-862B-17FB135C6A48}" srcId="{B536A20E-4A7F-49C1-8119-A94AB5E9A813}" destId="{CF0F68C9-5B82-4158-B2EA-DC6BA42A36F9}" srcOrd="1" destOrd="0" parTransId="{FFD51068-C18A-4581-913A-0FFF5AD762FF}" sibTransId="{5535CD18-3F11-446F-BC1B-7DAA342D722C}"/>
    <dgm:cxn modelId="{C7448A2D-C8D0-4027-8828-40B240445657}" type="presOf" srcId="{993CDB5B-A679-4305-9A01-2CF470A578B6}" destId="{49696D62-B0AF-4468-955A-98D34B0FA643}" srcOrd="0" destOrd="0" presId="urn:microsoft.com/office/officeart/2005/8/layout/cycle3"/>
    <dgm:cxn modelId="{D374B530-50B4-48F7-958A-1DC1A0C55741}" srcId="{BA4AC3AB-498C-4233-AD6C-FB1FB3290AB2}" destId="{FBCD5ED7-1846-4159-BAE8-B89141E86549}" srcOrd="0" destOrd="0" parTransId="{189B4B29-718F-4739-AE76-0874E9693FB0}" sibTransId="{73BE9634-C2D4-4BBC-8BEC-07C29869E48E}"/>
    <dgm:cxn modelId="{15150746-1565-414E-83E8-24D0DEFEE14B}" type="presOf" srcId="{B671584B-9ACB-4D70-86CD-C1FC2BA34E7A}" destId="{BFB58632-0AFF-4BEA-AF78-63EB7EA58D20}" srcOrd="0" destOrd="1" presId="urn:microsoft.com/office/officeart/2005/8/layout/cycle3"/>
    <dgm:cxn modelId="{C411D968-4B77-4FCC-9649-945A7952A0B4}" type="presOf" srcId="{B536A20E-4A7F-49C1-8119-A94AB5E9A813}" destId="{883619BD-BB84-4504-BFDF-D1A7731E68B3}" srcOrd="0" destOrd="0" presId="urn:microsoft.com/office/officeart/2005/8/layout/cycle3"/>
    <dgm:cxn modelId="{8B0F394C-0E90-4C95-AD57-484D9C076DEF}" type="presOf" srcId="{EC82E163-44D7-466D-8BB8-C041C066D60D}" destId="{35EF7C49-D376-4B10-ACB8-295564884522}" srcOrd="0" destOrd="0" presId="urn:microsoft.com/office/officeart/2005/8/layout/cycle3"/>
    <dgm:cxn modelId="{296BB953-2906-43FE-B445-06786BF8FDE6}" srcId="{993CDB5B-A679-4305-9A01-2CF470A578B6}" destId="{DECF2093-3A50-42DB-85C7-9ED2F476E843}" srcOrd="0" destOrd="0" parTransId="{010E2A23-4424-411E-B68C-306A6A93F7CB}" sibTransId="{DAEA1D5D-05E4-4152-913B-8594622B1551}"/>
    <dgm:cxn modelId="{29119D56-204D-41E2-B821-F9BDD70C068B}" srcId="{CF0F68C9-5B82-4158-B2EA-DC6BA42A36F9}" destId="{4FB43047-6D6B-4478-9985-FAD44033C6B6}" srcOrd="0" destOrd="0" parTransId="{F546FA6D-0C21-4F8D-A452-5B5BE947B905}" sibTransId="{04A8B75E-0674-4AD5-844E-C899953D4EE5}"/>
    <dgm:cxn modelId="{58D55F78-FE0E-4315-9B10-08F797875918}" type="presOf" srcId="{BA4AC3AB-498C-4233-AD6C-FB1FB3290AB2}" destId="{439CC23B-26BB-44C5-91AA-5F7C390A581D}" srcOrd="0" destOrd="0" presId="urn:microsoft.com/office/officeart/2005/8/layout/cycle3"/>
    <dgm:cxn modelId="{D5453679-BD59-4880-A1D3-DC3FC97B0426}" srcId="{EC82E163-44D7-466D-8BB8-C041C066D60D}" destId="{AD4AB476-93B0-483A-AC0E-39EF99F9BFEF}" srcOrd="0" destOrd="0" parTransId="{3D9AEF5E-2E6C-4916-8170-08CB09E60098}" sibTransId="{3B026064-3860-4082-814B-9C5062E80FDD}"/>
    <dgm:cxn modelId="{9B1BB6A7-06F4-422D-80AC-4150FB4CE098}" type="presOf" srcId="{FBCD5ED7-1846-4159-BAE8-B89141E86549}" destId="{439CC23B-26BB-44C5-91AA-5F7C390A581D}" srcOrd="0" destOrd="1" presId="urn:microsoft.com/office/officeart/2005/8/layout/cycle3"/>
    <dgm:cxn modelId="{86EBC6A7-DE98-438F-A6F5-D920EDAB34A0}" srcId="{D52FE228-047F-4F2F-9981-826C1214AB81}" destId="{B671584B-9ACB-4D70-86CD-C1FC2BA34E7A}" srcOrd="0" destOrd="0" parTransId="{1CFCF651-6843-45D3-908D-DB78596CB042}" sibTransId="{A3BB0F31-1A3E-4460-9986-E670C415324D}"/>
    <dgm:cxn modelId="{56C3D1A9-13D6-40DD-8541-D27F1463974C}" type="presOf" srcId="{C2E887F3-4180-4A69-88F4-98E13431A31D}" destId="{531CB94B-FF7E-49F7-B156-6940ABA9243B}" srcOrd="0" destOrd="0" presId="urn:microsoft.com/office/officeart/2005/8/layout/cycle3"/>
    <dgm:cxn modelId="{CC71B1B1-230D-4390-A5F3-A740F295DF34}" srcId="{B536A20E-4A7F-49C1-8119-A94AB5E9A813}" destId="{D52FE228-047F-4F2F-9981-826C1214AB81}" srcOrd="2" destOrd="0" parTransId="{4BD7207A-08C7-405C-89AF-5C2CE8271245}" sibTransId="{CB8893E2-B8E1-40D6-B254-42D284A3BDE2}"/>
    <dgm:cxn modelId="{3E5B59B6-9A5F-4C4B-9FD3-3A54FB6794CA}" type="presOf" srcId="{D52FE228-047F-4F2F-9981-826C1214AB81}" destId="{BFB58632-0AFF-4BEA-AF78-63EB7EA58D20}" srcOrd="0" destOrd="0" presId="urn:microsoft.com/office/officeart/2005/8/layout/cycle3"/>
    <dgm:cxn modelId="{5B32C1BB-9A3E-412B-B85E-C0921F4E0A3D}" type="presOf" srcId="{4FB43047-6D6B-4478-9985-FAD44033C6B6}" destId="{078AF8E8-5E5B-4CB9-BE2D-B54C1256F9F3}" srcOrd="0" destOrd="1" presId="urn:microsoft.com/office/officeart/2005/8/layout/cycle3"/>
    <dgm:cxn modelId="{3744FADD-50A1-454F-947E-E81D6589386D}" srcId="{B536A20E-4A7F-49C1-8119-A94AB5E9A813}" destId="{993CDB5B-A679-4305-9A01-2CF470A578B6}" srcOrd="0" destOrd="0" parTransId="{247AA5D4-DBCB-4E1F-9839-C7C7622D36E1}" sibTransId="{C2E887F3-4180-4A69-88F4-98E13431A31D}"/>
    <dgm:cxn modelId="{7E99BBE3-45C2-4908-9AD0-C597EE8CA4D5}" type="presOf" srcId="{CF0F68C9-5B82-4158-B2EA-DC6BA42A36F9}" destId="{078AF8E8-5E5B-4CB9-BE2D-B54C1256F9F3}" srcOrd="0" destOrd="0" presId="urn:microsoft.com/office/officeart/2005/8/layout/cycle3"/>
    <dgm:cxn modelId="{D51EE4EF-4EE6-42B5-A3C6-BFC8BDE5FC00}" srcId="{B536A20E-4A7F-49C1-8119-A94AB5E9A813}" destId="{BA4AC3AB-498C-4233-AD6C-FB1FB3290AB2}" srcOrd="4" destOrd="0" parTransId="{D24D59B4-4F48-464A-8CEF-62B3FE9DF401}" sibTransId="{D8526B90-C6C3-436A-9E5A-D57DFC0349A7}"/>
    <dgm:cxn modelId="{C6CA9CF4-7C8A-4A45-B37A-67B0735407BC}" type="presOf" srcId="{AD4AB476-93B0-483A-AC0E-39EF99F9BFEF}" destId="{35EF7C49-D376-4B10-ACB8-295564884522}" srcOrd="0" destOrd="1" presId="urn:microsoft.com/office/officeart/2005/8/layout/cycle3"/>
    <dgm:cxn modelId="{8ABC35C1-EAA6-46CF-8452-59171F757250}" type="presParOf" srcId="{883619BD-BB84-4504-BFDF-D1A7731E68B3}" destId="{B797FBB6-8635-49DF-95FA-7A1D5DE54754}" srcOrd="0" destOrd="0" presId="urn:microsoft.com/office/officeart/2005/8/layout/cycle3"/>
    <dgm:cxn modelId="{E16A996C-DC0E-4129-B101-FB3A7930DB53}" type="presParOf" srcId="{B797FBB6-8635-49DF-95FA-7A1D5DE54754}" destId="{49696D62-B0AF-4468-955A-98D34B0FA643}" srcOrd="0" destOrd="0" presId="urn:microsoft.com/office/officeart/2005/8/layout/cycle3"/>
    <dgm:cxn modelId="{B3A63B42-10B6-43D6-980A-6396D4DE62A4}" type="presParOf" srcId="{B797FBB6-8635-49DF-95FA-7A1D5DE54754}" destId="{531CB94B-FF7E-49F7-B156-6940ABA9243B}" srcOrd="1" destOrd="0" presId="urn:microsoft.com/office/officeart/2005/8/layout/cycle3"/>
    <dgm:cxn modelId="{BCE2BDED-B6AA-474A-A221-0CAE66A84A13}" type="presParOf" srcId="{B797FBB6-8635-49DF-95FA-7A1D5DE54754}" destId="{078AF8E8-5E5B-4CB9-BE2D-B54C1256F9F3}" srcOrd="2" destOrd="0" presId="urn:microsoft.com/office/officeart/2005/8/layout/cycle3"/>
    <dgm:cxn modelId="{811E695A-07C9-4F3C-90C5-B982A6B29CCE}" type="presParOf" srcId="{B797FBB6-8635-49DF-95FA-7A1D5DE54754}" destId="{BFB58632-0AFF-4BEA-AF78-63EB7EA58D20}" srcOrd="3" destOrd="0" presId="urn:microsoft.com/office/officeart/2005/8/layout/cycle3"/>
    <dgm:cxn modelId="{F2F44C96-0D67-4473-8489-74AC703944F4}" type="presParOf" srcId="{B797FBB6-8635-49DF-95FA-7A1D5DE54754}" destId="{35EF7C49-D376-4B10-ACB8-295564884522}" srcOrd="4" destOrd="0" presId="urn:microsoft.com/office/officeart/2005/8/layout/cycle3"/>
    <dgm:cxn modelId="{8DF3B680-5ECE-424B-A876-E5A8B0CECB6D}" type="presParOf" srcId="{B797FBB6-8635-49DF-95FA-7A1D5DE54754}" destId="{439CC23B-26BB-44C5-91AA-5F7C390A581D}" srcOrd="5"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1CB94B-FF7E-49F7-B156-6940ABA9243B}">
      <dsp:nvSpPr>
        <dsp:cNvPr id="0" name=""/>
        <dsp:cNvSpPr/>
      </dsp:nvSpPr>
      <dsp:spPr>
        <a:xfrm>
          <a:off x="2599428" y="-504349"/>
          <a:ext cx="4573792" cy="4573792"/>
        </a:xfrm>
        <a:prstGeom prst="circularArrow">
          <a:avLst>
            <a:gd name="adj1" fmla="val 5544"/>
            <a:gd name="adj2" fmla="val 330680"/>
            <a:gd name="adj3" fmla="val 12452623"/>
            <a:gd name="adj4" fmla="val 18254757"/>
            <a:gd name="adj5" fmla="val 5757"/>
          </a:avLst>
        </a:prstGeom>
        <a:solidFill>
          <a:schemeClr val="dk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696D62-B0AF-4468-955A-98D34B0FA643}">
      <dsp:nvSpPr>
        <dsp:cNvPr id="0" name=""/>
        <dsp:cNvSpPr/>
      </dsp:nvSpPr>
      <dsp:spPr>
        <a:xfrm>
          <a:off x="3279083" y="2242"/>
          <a:ext cx="3214482" cy="1085584"/>
        </a:xfrm>
        <a:prstGeom prst="roundRect">
          <a:avLst/>
        </a:prstGeom>
        <a:solidFill>
          <a:schemeClr val="accent2"/>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mn-MN" sz="1400" b="1" i="0" kern="1200" dirty="0"/>
            <a:t>Процесс тодорхойлох</a:t>
          </a:r>
          <a:endParaRPr lang="en-US" sz="1400" b="1" kern="1200" dirty="0"/>
        </a:p>
        <a:p>
          <a:pPr marL="114300" lvl="1" indent="-114300" algn="l" defTabSz="622300">
            <a:lnSpc>
              <a:spcPct val="90000"/>
            </a:lnSpc>
            <a:spcBef>
              <a:spcPct val="0"/>
            </a:spcBef>
            <a:spcAft>
              <a:spcPct val="15000"/>
            </a:spcAft>
            <a:buChar char="•"/>
          </a:pPr>
          <a:r>
            <a:rPr lang="en-US" sz="1400" b="1" i="1" kern="1200" dirty="0">
              <a:solidFill>
                <a:srgbClr val="1D686A"/>
              </a:solidFill>
            </a:rPr>
            <a:t>AS-IS</a:t>
          </a:r>
          <a:r>
            <a:rPr lang="mn-MN" sz="1400" b="1" i="1" kern="1200" dirty="0">
              <a:solidFill>
                <a:srgbClr val="1D686A"/>
              </a:solidFill>
            </a:rPr>
            <a:t> загвар</a:t>
          </a:r>
          <a:r>
            <a:rPr lang="en-US" sz="1400" b="1" i="1" kern="1200" dirty="0">
              <a:solidFill>
                <a:srgbClr val="1D686A"/>
              </a:solidFill>
            </a:rPr>
            <a:t> (</a:t>
          </a:r>
          <a:r>
            <a:rPr lang="mn-MN" sz="1400" b="1" i="1" kern="1200" dirty="0">
              <a:solidFill>
                <a:srgbClr val="1D686A"/>
              </a:solidFill>
            </a:rPr>
            <a:t>Логик</a:t>
          </a:r>
          <a:r>
            <a:rPr lang="en-US" sz="1400" b="1" i="1" kern="1200" dirty="0">
              <a:solidFill>
                <a:srgbClr val="1D686A"/>
              </a:solidFill>
            </a:rPr>
            <a:t> </a:t>
          </a:r>
          <a:r>
            <a:rPr lang="mn-MN" sz="1400" b="1" i="1" kern="1200" dirty="0">
              <a:solidFill>
                <a:srgbClr val="1D686A"/>
              </a:solidFill>
            </a:rPr>
            <a:t>дараалал, оролцоо, асуудал</a:t>
          </a:r>
          <a:r>
            <a:rPr lang="en-US" sz="1400" b="1" i="1" kern="1200" dirty="0">
              <a:solidFill>
                <a:srgbClr val="1D686A"/>
              </a:solidFill>
            </a:rPr>
            <a:t>)</a:t>
          </a:r>
          <a:endParaRPr lang="en-US" sz="1400" b="1" kern="1200" dirty="0"/>
        </a:p>
      </dsp:txBody>
      <dsp:txXfrm>
        <a:off x="3332077" y="55236"/>
        <a:ext cx="3108494" cy="979596"/>
      </dsp:txXfrm>
    </dsp:sp>
    <dsp:sp modelId="{078AF8E8-5E5B-4CB9-BE2D-B54C1256F9F3}">
      <dsp:nvSpPr>
        <dsp:cNvPr id="0" name=""/>
        <dsp:cNvSpPr/>
      </dsp:nvSpPr>
      <dsp:spPr>
        <a:xfrm>
          <a:off x="5344507" y="1349966"/>
          <a:ext cx="2793600" cy="1085584"/>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mn-MN" sz="1400" kern="1200" dirty="0"/>
            <a:t>Процессыг шинжлэх</a:t>
          </a:r>
          <a:endParaRPr lang="en-US" sz="1400" kern="1200" dirty="0"/>
        </a:p>
        <a:p>
          <a:pPr marL="114300" lvl="1" indent="-114300" algn="l" defTabSz="622300">
            <a:lnSpc>
              <a:spcPct val="90000"/>
            </a:lnSpc>
            <a:spcBef>
              <a:spcPct val="0"/>
            </a:spcBef>
            <a:spcAft>
              <a:spcPct val="15000"/>
            </a:spcAft>
            <a:buChar char="•"/>
          </a:pPr>
          <a:r>
            <a:rPr lang="mn-MN" sz="1400" i="1" kern="1200" dirty="0">
              <a:solidFill>
                <a:srgbClr val="1D686A"/>
              </a:solidFill>
            </a:rPr>
            <a:t>Асуудлын шинжилгээ</a:t>
          </a:r>
          <a:r>
            <a:rPr lang="en-US" sz="1400" i="1" kern="1200" dirty="0">
              <a:solidFill>
                <a:srgbClr val="1D686A"/>
              </a:solidFill>
            </a:rPr>
            <a:t> (</a:t>
          </a:r>
          <a:r>
            <a:rPr lang="mn-MN" sz="1400" i="1" kern="1200" dirty="0">
              <a:solidFill>
                <a:srgbClr val="1D686A"/>
              </a:solidFill>
            </a:rPr>
            <a:t>Асуудлын цаад шалтгаан</a:t>
          </a:r>
          <a:r>
            <a:rPr lang="en-US" sz="1400" i="1" kern="1200" dirty="0">
              <a:solidFill>
                <a:srgbClr val="1D686A"/>
              </a:solidFill>
            </a:rPr>
            <a:t>)</a:t>
          </a:r>
          <a:endParaRPr lang="en-US" sz="1400" kern="1200" dirty="0"/>
        </a:p>
      </dsp:txBody>
      <dsp:txXfrm>
        <a:off x="5397501" y="1402960"/>
        <a:ext cx="2687612" cy="979596"/>
      </dsp:txXfrm>
    </dsp:sp>
    <dsp:sp modelId="{BFB58632-0AFF-4BEA-AF78-63EB7EA58D20}">
      <dsp:nvSpPr>
        <dsp:cNvPr id="0" name=""/>
        <dsp:cNvSpPr/>
      </dsp:nvSpPr>
      <dsp:spPr>
        <a:xfrm>
          <a:off x="5114661" y="3071211"/>
          <a:ext cx="2136235" cy="1085584"/>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mn-MN" sz="1400" kern="1200" dirty="0"/>
            <a:t>Процессыг дахин зохоимжлох</a:t>
          </a:r>
          <a:endParaRPr lang="en-US" sz="1400" kern="1200" dirty="0"/>
        </a:p>
        <a:p>
          <a:pPr marL="114300" lvl="1" indent="-114300" algn="l" defTabSz="622300">
            <a:lnSpc>
              <a:spcPct val="90000"/>
            </a:lnSpc>
            <a:spcBef>
              <a:spcPct val="0"/>
            </a:spcBef>
            <a:spcAft>
              <a:spcPct val="15000"/>
            </a:spcAft>
            <a:buChar char="•"/>
          </a:pPr>
          <a:r>
            <a:rPr lang="en-US" sz="1400" kern="1200" dirty="0">
              <a:solidFill>
                <a:srgbClr val="1D686A"/>
              </a:solidFill>
            </a:rPr>
            <a:t>TO-Be</a:t>
          </a:r>
          <a:r>
            <a:rPr lang="mn-MN" sz="1400" kern="1200" dirty="0">
              <a:solidFill>
                <a:srgbClr val="1D686A"/>
              </a:solidFill>
            </a:rPr>
            <a:t> загвар</a:t>
          </a:r>
          <a:r>
            <a:rPr lang="en-US" sz="1400" kern="1200" dirty="0">
              <a:solidFill>
                <a:srgbClr val="1D686A"/>
              </a:solidFill>
            </a:rPr>
            <a:t> (</a:t>
          </a:r>
          <a:r>
            <a:rPr lang="mn-MN" sz="1400" kern="1200" dirty="0">
              <a:solidFill>
                <a:srgbClr val="1D686A"/>
              </a:solidFill>
            </a:rPr>
            <a:t>Зорилтот шийдэл</a:t>
          </a:r>
          <a:r>
            <a:rPr lang="en-US" sz="1400" kern="1200" dirty="0">
              <a:solidFill>
                <a:srgbClr val="1D686A"/>
              </a:solidFill>
            </a:rPr>
            <a:t>)</a:t>
          </a:r>
        </a:p>
      </dsp:txBody>
      <dsp:txXfrm>
        <a:off x="5167655" y="3124205"/>
        <a:ext cx="2030247" cy="979596"/>
      </dsp:txXfrm>
    </dsp:sp>
    <dsp:sp modelId="{35EF7C49-D376-4B10-ACB8-295564884522}">
      <dsp:nvSpPr>
        <dsp:cNvPr id="0" name=""/>
        <dsp:cNvSpPr/>
      </dsp:nvSpPr>
      <dsp:spPr>
        <a:xfrm>
          <a:off x="2091795" y="3071206"/>
          <a:ext cx="2493436" cy="1085584"/>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mn-MN" sz="1400" kern="1200" dirty="0"/>
            <a:t>Процессыг хэрэгжүүлэх</a:t>
          </a:r>
          <a:endParaRPr lang="en-US" sz="1400" kern="1200" dirty="0"/>
        </a:p>
        <a:p>
          <a:pPr marL="114300" lvl="1" indent="-114300" algn="l" defTabSz="622300">
            <a:lnSpc>
              <a:spcPct val="90000"/>
            </a:lnSpc>
            <a:spcBef>
              <a:spcPct val="0"/>
            </a:spcBef>
            <a:spcAft>
              <a:spcPct val="15000"/>
            </a:spcAft>
            <a:buChar char="•"/>
          </a:pPr>
          <a:r>
            <a:rPr lang="mn-MN" sz="1400" kern="1200">
              <a:solidFill>
                <a:srgbClr val="1D686A"/>
              </a:solidFill>
            </a:rPr>
            <a:t>Ажиллагааны загвар</a:t>
          </a:r>
          <a:endParaRPr lang="en-US" sz="1400" kern="1200" dirty="0">
            <a:solidFill>
              <a:srgbClr val="1D686A"/>
            </a:solidFill>
          </a:endParaRPr>
        </a:p>
      </dsp:txBody>
      <dsp:txXfrm>
        <a:off x="2144789" y="3124200"/>
        <a:ext cx="2387448" cy="979596"/>
      </dsp:txXfrm>
    </dsp:sp>
    <dsp:sp modelId="{439CC23B-26BB-44C5-91AA-5F7C390A581D}">
      <dsp:nvSpPr>
        <dsp:cNvPr id="0" name=""/>
        <dsp:cNvSpPr/>
      </dsp:nvSpPr>
      <dsp:spPr>
        <a:xfrm>
          <a:off x="1634541" y="1349966"/>
          <a:ext cx="2793600" cy="1085584"/>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mn-MN" sz="1400" kern="1200" dirty="0"/>
            <a:t>Процессын мониторинг хийх, хянах</a:t>
          </a:r>
          <a:endParaRPr lang="en-US" sz="1400" kern="1200" dirty="0"/>
        </a:p>
        <a:p>
          <a:pPr marL="114300" lvl="1" indent="-114300" algn="l" defTabSz="622300">
            <a:lnSpc>
              <a:spcPct val="90000"/>
            </a:lnSpc>
            <a:spcBef>
              <a:spcPct val="0"/>
            </a:spcBef>
            <a:spcAft>
              <a:spcPct val="15000"/>
            </a:spcAft>
            <a:buChar char="•"/>
          </a:pPr>
          <a:r>
            <a:rPr lang="mn-MN" sz="1400" kern="1200">
              <a:solidFill>
                <a:srgbClr val="1D686A"/>
              </a:solidFill>
            </a:rPr>
            <a:t>Гүйцэтгэлийн үзүүлэлт</a:t>
          </a:r>
          <a:endParaRPr lang="en-US" sz="1400" kern="1200" dirty="0">
            <a:solidFill>
              <a:srgbClr val="1D686A"/>
            </a:solidFill>
          </a:endParaRPr>
        </a:p>
      </dsp:txBody>
      <dsp:txXfrm>
        <a:off x="1687535" y="1402960"/>
        <a:ext cx="2687612" cy="979596"/>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56414" cy="467072"/>
          </a:xfrm>
          <a:prstGeom prst="rect">
            <a:avLst/>
          </a:prstGeom>
        </p:spPr>
        <p:txBody>
          <a:bodyPr vert="horz" lIns="93497" tIns="46749" rIns="93497" bIns="46749" rtlCol="0"/>
          <a:lstStyle>
            <a:lvl1pPr algn="l">
              <a:defRPr sz="1200"/>
            </a:lvl1pPr>
          </a:lstStyle>
          <a:p>
            <a:endParaRPr lang="en-US"/>
          </a:p>
        </p:txBody>
      </p:sp>
      <p:sp>
        <p:nvSpPr>
          <p:cNvPr id="3" name="Date Placeholder 2"/>
          <p:cNvSpPr>
            <a:spLocks noGrp="1"/>
          </p:cNvSpPr>
          <p:nvPr>
            <p:ph type="dt" idx="1"/>
          </p:nvPr>
        </p:nvSpPr>
        <p:spPr>
          <a:xfrm>
            <a:off x="3995217" y="1"/>
            <a:ext cx="3056414" cy="467072"/>
          </a:xfrm>
          <a:prstGeom prst="rect">
            <a:avLst/>
          </a:prstGeom>
        </p:spPr>
        <p:txBody>
          <a:bodyPr vert="horz" lIns="93497" tIns="46749" rIns="93497" bIns="46749" rtlCol="0"/>
          <a:lstStyle>
            <a:lvl1pPr algn="r">
              <a:defRPr sz="1200"/>
            </a:lvl1pPr>
          </a:lstStyle>
          <a:p>
            <a:fld id="{8E568345-E349-4E26-8C12-44C47DC8E8A3}" type="datetimeFigureOut">
              <a:rPr lang="en-US" smtClean="0"/>
              <a:t>5/18/2026</a:t>
            </a:fld>
            <a:endParaRPr lang="en-US"/>
          </a:p>
        </p:txBody>
      </p:sp>
      <p:sp>
        <p:nvSpPr>
          <p:cNvPr id="4" name="Slide Image Placeholder 3"/>
          <p:cNvSpPr>
            <a:spLocks noGrp="1" noRot="1" noChangeAspect="1"/>
          </p:cNvSpPr>
          <p:nvPr>
            <p:ph type="sldImg" idx="2"/>
          </p:nvPr>
        </p:nvSpPr>
        <p:spPr>
          <a:xfrm>
            <a:off x="733425" y="1163638"/>
            <a:ext cx="5586413" cy="3141662"/>
          </a:xfrm>
          <a:prstGeom prst="rect">
            <a:avLst/>
          </a:prstGeom>
          <a:noFill/>
          <a:ln w="12700">
            <a:solidFill>
              <a:prstClr val="black"/>
            </a:solidFill>
          </a:ln>
        </p:spPr>
        <p:txBody>
          <a:bodyPr vert="horz" lIns="93497" tIns="46749" rIns="93497" bIns="46749" rtlCol="0" anchor="ctr"/>
          <a:lstStyle/>
          <a:p>
            <a:endParaRPr lang="en-US"/>
          </a:p>
        </p:txBody>
      </p:sp>
      <p:sp>
        <p:nvSpPr>
          <p:cNvPr id="5" name="Notes Placeholder 4"/>
          <p:cNvSpPr>
            <a:spLocks noGrp="1"/>
          </p:cNvSpPr>
          <p:nvPr>
            <p:ph type="body" sz="quarter" idx="3"/>
          </p:nvPr>
        </p:nvSpPr>
        <p:spPr>
          <a:xfrm>
            <a:off x="705327" y="4480004"/>
            <a:ext cx="5642610" cy="3665459"/>
          </a:xfrm>
          <a:prstGeom prst="rect">
            <a:avLst/>
          </a:prstGeom>
        </p:spPr>
        <p:txBody>
          <a:bodyPr vert="horz" lIns="93497" tIns="46749" rIns="93497" bIns="4674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30"/>
            <a:ext cx="3056414" cy="467071"/>
          </a:xfrm>
          <a:prstGeom prst="rect">
            <a:avLst/>
          </a:prstGeom>
        </p:spPr>
        <p:txBody>
          <a:bodyPr vert="horz" lIns="93497" tIns="46749" rIns="93497" bIns="46749" rtlCol="0" anchor="b"/>
          <a:lstStyle>
            <a:lvl1pPr algn="l">
              <a:defRPr sz="1200"/>
            </a:lvl1pPr>
          </a:lstStyle>
          <a:p>
            <a:endParaRPr lang="en-US"/>
          </a:p>
        </p:txBody>
      </p:sp>
      <p:sp>
        <p:nvSpPr>
          <p:cNvPr id="7" name="Slide Number Placeholder 6"/>
          <p:cNvSpPr>
            <a:spLocks noGrp="1"/>
          </p:cNvSpPr>
          <p:nvPr>
            <p:ph type="sldNum" sz="quarter" idx="5"/>
          </p:nvPr>
        </p:nvSpPr>
        <p:spPr>
          <a:xfrm>
            <a:off x="3995217" y="8842030"/>
            <a:ext cx="3056414" cy="467071"/>
          </a:xfrm>
          <a:prstGeom prst="rect">
            <a:avLst/>
          </a:prstGeom>
        </p:spPr>
        <p:txBody>
          <a:bodyPr vert="horz" lIns="93497" tIns="46749" rIns="93497" bIns="46749" rtlCol="0" anchor="b"/>
          <a:lstStyle>
            <a:lvl1pPr algn="r">
              <a:defRPr sz="1200"/>
            </a:lvl1pPr>
          </a:lstStyle>
          <a:p>
            <a:fld id="{89B12F23-2107-49B4-A478-A91FAF29D1F6}" type="slidenum">
              <a:rPr lang="en-US" smtClean="0"/>
              <a:t>‹#›</a:t>
            </a:fld>
            <a:endParaRPr lang="en-US"/>
          </a:p>
        </p:txBody>
      </p:sp>
    </p:spTree>
    <p:extLst>
      <p:ext uri="{BB962C8B-B14F-4D97-AF65-F5344CB8AC3E}">
        <p14:creationId xmlns:p14="http://schemas.microsoft.com/office/powerpoint/2010/main" val="19809666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p1: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a:ln>
                  <a:noFill/>
                </a:ln>
                <a:solidFill>
                  <a:prstClr val="black"/>
                </a:solidFill>
                <a:effectLst/>
                <a:uLnTx/>
                <a:uFillTx/>
                <a:latin typeface="Times New Roman"/>
                <a:ea typeface="Times New Roman"/>
                <a:cs typeface="Times New Roman"/>
                <a:sym typeface="Times New Roman"/>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1</a:t>
            </a:fld>
            <a:endParaRPr kumimoji="0" sz="1200" b="0" i="0" u="none" strike="noStrike" kern="0" cap="none" spc="0" normalizeH="0" baseline="0" noProof="0">
              <a:ln>
                <a:noFill/>
              </a:ln>
              <a:solidFill>
                <a:prstClr val="black"/>
              </a:solidFill>
              <a:effectLst/>
              <a:uLnTx/>
              <a:uFillTx/>
              <a:latin typeface="Times New Roman"/>
              <a:ea typeface="Times New Roman"/>
              <a:cs typeface="Times New Roman"/>
              <a:sym typeface="Times New Roman"/>
            </a:endParaRPr>
          </a:p>
        </p:txBody>
      </p:sp>
      <p:sp>
        <p:nvSpPr>
          <p:cNvPr id="59" name="Google Shape;59;p1:notes"/>
          <p:cNvSpPr>
            <a:spLocks noGrp="1" noRot="1" noChangeAspect="1"/>
          </p:cNvSpPr>
          <p:nvPr>
            <p:ph type="sldImg" idx="2"/>
          </p:nvPr>
        </p:nvSpPr>
        <p:spPr>
          <a:xfrm>
            <a:off x="2324100" y="531813"/>
            <a:ext cx="4724400" cy="26574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0" name="Google Shape;60;p1: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dirty="0"/>
              <a:t>Principles of Information Systems, Thirteenth Edition</a:t>
            </a:r>
            <a:br>
              <a:rPr lang="en-US" sz="1100" dirty="0"/>
            </a:br>
            <a:endParaRPr sz="1100" dirty="0"/>
          </a:p>
          <a:p>
            <a:pPr marL="0" lvl="0" indent="0" algn="l" rtl="0">
              <a:spcBef>
                <a:spcPts val="360"/>
              </a:spcBef>
              <a:spcAft>
                <a:spcPts val="0"/>
              </a:spcAft>
              <a:buNone/>
            </a:pPr>
            <a:r>
              <a:rPr lang="en-US" i="1" dirty="0"/>
              <a:t>Chapter 1</a:t>
            </a:r>
            <a:endParaRPr dirty="0"/>
          </a:p>
          <a:p>
            <a:pPr marL="0" lvl="0" indent="0" algn="l" rtl="0">
              <a:lnSpc>
                <a:spcPct val="90000"/>
              </a:lnSpc>
              <a:spcBef>
                <a:spcPts val="360"/>
              </a:spcBef>
              <a:spcAft>
                <a:spcPts val="0"/>
              </a:spcAft>
              <a:buNone/>
            </a:pPr>
            <a:r>
              <a:rPr lang="en-US" i="1" dirty="0"/>
              <a:t>An Introduction to Information Systems</a:t>
            </a:r>
            <a:endParaRPr dirty="0"/>
          </a:p>
          <a:p>
            <a:pPr marL="0" lvl="0" indent="0" algn="l" rtl="0">
              <a:spcBef>
                <a:spcPts val="36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9B12F23-2107-49B4-A478-A91FAF29D1F6}" type="slidenum">
              <a:rPr lang="en-US" smtClean="0"/>
              <a:t>2</a:t>
            </a:fld>
            <a:endParaRPr lang="en-US"/>
          </a:p>
        </p:txBody>
      </p:sp>
    </p:spTree>
    <p:extLst>
      <p:ext uri="{BB962C8B-B14F-4D97-AF65-F5344CB8AC3E}">
        <p14:creationId xmlns:p14="http://schemas.microsoft.com/office/powerpoint/2010/main" val="31528827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9B12F23-2107-49B4-A478-A91FAF29D1F6}" type="slidenum">
              <a:rPr lang="en-US" smtClean="0"/>
              <a:t>3</a:t>
            </a:fld>
            <a:endParaRPr lang="en-US"/>
          </a:p>
        </p:txBody>
      </p:sp>
    </p:spTree>
    <p:extLst>
      <p:ext uri="{BB962C8B-B14F-4D97-AF65-F5344CB8AC3E}">
        <p14:creationId xmlns:p14="http://schemas.microsoft.com/office/powerpoint/2010/main" val="27359235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30F538-FA3C-47DE-BAF9-37F8E360F1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994236-B40B-DC55-F092-A4B9A2495A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258EA9-DD1C-92F7-C96B-630986ACF411}"/>
              </a:ext>
            </a:extLst>
          </p:cNvPr>
          <p:cNvSpPr>
            <a:spLocks noGrp="1"/>
          </p:cNvSpPr>
          <p:nvPr>
            <p:ph type="body" idx="1"/>
          </p:nvPr>
        </p:nvSpPr>
        <p:spPr/>
        <p:txBody>
          <a:bodyPr/>
          <a:lstStyle/>
          <a:p>
            <a:pPr algn="l" fontAlgn="auto">
              <a:buFont typeface="+mj-lt"/>
              <a:buAutoNum type="arabicPeriod"/>
            </a:pPr>
            <a:r>
              <a:rPr lang="en-US" b="1" dirty="0">
                <a:highlight>
                  <a:srgbClr val="FFFFFF"/>
                </a:highlight>
                <a:latin typeface="-apple-system"/>
              </a:rPr>
              <a:t>Flexibility and Agility</a:t>
            </a:r>
            <a:r>
              <a:rPr lang="en-US" dirty="0">
                <a:highlight>
                  <a:srgbClr val="FFFFFF"/>
                </a:highlight>
                <a:latin typeface="-apple-system"/>
              </a:rPr>
              <a:t>: Holacracy is designed to be a flexible and adaptive management system that allows organizations to respond quickly to changing circumstances. The lack of a traditional hierarchy means that decisions can be made more quickly and efficiently.</a:t>
            </a:r>
          </a:p>
          <a:p>
            <a:pPr algn="l" fontAlgn="auto">
              <a:buFont typeface="+mj-lt"/>
              <a:buAutoNum type="arabicPeriod"/>
            </a:pPr>
            <a:r>
              <a:rPr lang="en-US" b="1" dirty="0">
                <a:highlight>
                  <a:srgbClr val="FFFFFF"/>
                </a:highlight>
                <a:latin typeface="-apple-system"/>
              </a:rPr>
              <a:t>Empowerment and Engagement</a:t>
            </a:r>
            <a:r>
              <a:rPr lang="en-US" dirty="0">
                <a:highlight>
                  <a:srgbClr val="FFFFFF"/>
                </a:highlight>
                <a:latin typeface="-apple-system"/>
              </a:rPr>
              <a:t>: Holacracy places a strong emphasis on individual empowerment and engagement, encouraging employees to take ownership of their work and contribute to the overall success of the organization. This can lead to increased motivation and job satisfaction.</a:t>
            </a:r>
          </a:p>
          <a:p>
            <a:pPr algn="l" fontAlgn="auto">
              <a:buFont typeface="+mj-lt"/>
              <a:buAutoNum type="arabicPeriod"/>
            </a:pPr>
            <a:r>
              <a:rPr lang="en-US" b="1" dirty="0">
                <a:highlight>
                  <a:srgbClr val="FFFFFF"/>
                </a:highlight>
                <a:latin typeface="-apple-system"/>
              </a:rPr>
              <a:t>Transparency and Accountability</a:t>
            </a:r>
            <a:r>
              <a:rPr lang="en-US" dirty="0">
                <a:highlight>
                  <a:srgbClr val="FFFFFF"/>
                </a:highlight>
                <a:latin typeface="-apple-system"/>
              </a:rPr>
              <a:t>: Holacracy is built around a system of clear roles and accountabilities, which helps to promote transparency and accountability within the organization. This can lead to a stronger sense of trust and collaboration among team members.</a:t>
            </a:r>
          </a:p>
          <a:p>
            <a:pPr algn="l" fontAlgn="auto">
              <a:buFont typeface="+mj-lt"/>
              <a:buAutoNum type="arabicPeriod"/>
            </a:pPr>
            <a:r>
              <a:rPr lang="en-US" b="1" dirty="0">
                <a:highlight>
                  <a:srgbClr val="FFFFFF"/>
                </a:highlight>
                <a:latin typeface="-apple-system"/>
              </a:rPr>
              <a:t>Innovation and Creativity</a:t>
            </a:r>
            <a:r>
              <a:rPr lang="en-US" dirty="0">
                <a:highlight>
                  <a:srgbClr val="FFFFFF"/>
                </a:highlight>
                <a:latin typeface="-apple-system"/>
              </a:rPr>
              <a:t>: By removing traditional hierarchical structures and encouraging open communication, holacracy can foster a culture of innovation and creativity, allowing organizations to explore new ideas and approaches more freely.</a:t>
            </a:r>
          </a:p>
          <a:p>
            <a:endParaRPr lang="en-US" dirty="0"/>
          </a:p>
        </p:txBody>
      </p:sp>
      <p:sp>
        <p:nvSpPr>
          <p:cNvPr id="4" name="Slide Number Placeholder 3">
            <a:extLst>
              <a:ext uri="{FF2B5EF4-FFF2-40B4-BE49-F238E27FC236}">
                <a16:creationId xmlns:a16="http://schemas.microsoft.com/office/drawing/2014/main" id="{0B5AE4B9-A102-4274-97A6-4DE9A377E250}"/>
              </a:ext>
            </a:extLst>
          </p:cNvPr>
          <p:cNvSpPr>
            <a:spLocks noGrp="1"/>
          </p:cNvSpPr>
          <p:nvPr>
            <p:ph type="sldNum" sz="quarter" idx="5"/>
          </p:nvPr>
        </p:nvSpPr>
        <p:spPr/>
        <p:txBody>
          <a:bodyPr/>
          <a:lstStyle/>
          <a:p>
            <a:fld id="{89B12F23-2107-49B4-A478-A91FAF29D1F6}" type="slidenum">
              <a:rPr lang="en-US" smtClean="0"/>
              <a:t>4</a:t>
            </a:fld>
            <a:endParaRPr lang="en-US"/>
          </a:p>
        </p:txBody>
      </p:sp>
    </p:spTree>
    <p:extLst>
      <p:ext uri="{BB962C8B-B14F-4D97-AF65-F5344CB8AC3E}">
        <p14:creationId xmlns:p14="http://schemas.microsoft.com/office/powerpoint/2010/main" val="19724690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14350" indent="-514350">
              <a:buFont typeface="+mj-lt"/>
              <a:buAutoNum type="arabicPeriod"/>
            </a:pPr>
            <a:r>
              <a:rPr lang="mn-MN" dirty="0">
                <a:latin typeface="Arial" panose="020B0604020202020204" pitchFamily="34" charset="0"/>
                <a:cs typeface="Arial" panose="020B0604020202020204" pitchFamily="34" charset="0"/>
              </a:rPr>
              <a:t>Бизнес процессыг тодорхойлох, сайжруулах үүрэг бүхий хүмүүс буюу бизнес шинжээчид г.м</a:t>
            </a:r>
          </a:p>
          <a:p>
            <a:pPr marL="514350" indent="-514350">
              <a:buFont typeface="+mj-lt"/>
              <a:buAutoNum type="arabicPeriod"/>
            </a:pPr>
            <a:r>
              <a:rPr lang="mn-MN" dirty="0">
                <a:latin typeface="Arial" panose="020B0604020202020204" pitchFamily="34" charset="0"/>
                <a:cs typeface="Arial" panose="020B0604020202020204" pitchFamily="34" charset="0"/>
              </a:rPr>
              <a:t>Загварчилсан процессын дагуу процессын өөрчлөлт болон сайжруулалтыг нэвтрүүлэх үүрэг бүхий технологийнхон буюу хөгжүүлэгчид</a:t>
            </a:r>
          </a:p>
          <a:p>
            <a:pPr marL="514350" indent="-514350">
              <a:buFont typeface="+mj-lt"/>
              <a:buAutoNum type="arabicPeriod"/>
            </a:pPr>
            <a:r>
              <a:rPr lang="mn-MN" dirty="0">
                <a:latin typeface="Arial" panose="020B0604020202020204" pitchFamily="34" charset="0"/>
                <a:cs typeface="Arial" panose="020B0604020202020204" pitchFamily="34" charset="0"/>
              </a:rPr>
              <a:t>Процессыг хянаж, удирдах үүрэг бүхий бизнесийн бүх түвшний менежерүүд</a:t>
            </a:r>
            <a:endParaRPr lang="en-US"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89B12F23-2107-49B4-A478-A91FAF29D1F6}" type="slidenum">
              <a:rPr lang="en-US" smtClean="0"/>
              <a:t>8</a:t>
            </a:fld>
            <a:endParaRPr lang="en-US"/>
          </a:p>
        </p:txBody>
      </p:sp>
    </p:spTree>
    <p:extLst>
      <p:ext uri="{BB962C8B-B14F-4D97-AF65-F5344CB8AC3E}">
        <p14:creationId xmlns:p14="http://schemas.microsoft.com/office/powerpoint/2010/main" val="34026729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a:latin typeface="QxpmdkTimes-Roman"/>
              </a:rPr>
              <a:t>A process also involves:</a:t>
            </a:r>
          </a:p>
          <a:p>
            <a:pPr algn="l"/>
            <a:r>
              <a:rPr lang="en-US" sz="1800">
                <a:latin typeface="QxpmdkTimes-Roman"/>
              </a:rPr>
              <a:t>• </a:t>
            </a:r>
            <a:r>
              <a:rPr lang="en-US" sz="1800" i="1">
                <a:latin typeface="BfkvlvTimes-Italic"/>
              </a:rPr>
              <a:t>Actors</a:t>
            </a:r>
            <a:r>
              <a:rPr lang="en-US" sz="1800">
                <a:latin typeface="QxpmdkTimes-Roman"/>
              </a:rPr>
              <a:t>, including human actors, organizations, or software systems acting on</a:t>
            </a:r>
            <a:r>
              <a:rPr lang="mn-MN" sz="1800">
                <a:latin typeface="QxpmdkTimes-Roman"/>
              </a:rPr>
              <a:t> </a:t>
            </a:r>
            <a:r>
              <a:rPr lang="en-US" sz="1800">
                <a:latin typeface="QxpmdkTimes-Roman"/>
              </a:rPr>
              <a:t>behalf of human actors or organizations.</a:t>
            </a:r>
          </a:p>
          <a:p>
            <a:pPr algn="l"/>
            <a:r>
              <a:rPr lang="en-US" sz="1800">
                <a:latin typeface="QxpmdkTimes-Roman"/>
              </a:rPr>
              <a:t>• </a:t>
            </a:r>
            <a:r>
              <a:rPr lang="en-US" sz="1800" i="1">
                <a:latin typeface="BfkvlvTimes-Italic"/>
              </a:rPr>
              <a:t>Physical objects</a:t>
            </a:r>
            <a:r>
              <a:rPr lang="en-US" sz="1800">
                <a:latin typeface="QxpmdkTimes-Roman"/>
              </a:rPr>
              <a:t>, such as equipment, materials, products, paper documents.</a:t>
            </a:r>
          </a:p>
          <a:p>
            <a:pPr algn="l"/>
            <a:r>
              <a:rPr lang="en-US" sz="1800">
                <a:latin typeface="QxpmdkTimes-Roman"/>
              </a:rPr>
              <a:t>• </a:t>
            </a:r>
            <a:r>
              <a:rPr lang="en-US" sz="1800" i="1">
                <a:latin typeface="BfkvlvTimes-Italic"/>
              </a:rPr>
              <a:t>Informational objects</a:t>
            </a:r>
            <a:r>
              <a:rPr lang="en-US" sz="1800">
                <a:latin typeface="QxpmdkTimes-Roman"/>
              </a:rPr>
              <a:t>, such as electronic documents and electronic records.</a:t>
            </a:r>
            <a:endParaRPr lang="en-US"/>
          </a:p>
        </p:txBody>
      </p:sp>
      <p:sp>
        <p:nvSpPr>
          <p:cNvPr id="4" name="Slide Number Placeholder 3"/>
          <p:cNvSpPr>
            <a:spLocks noGrp="1"/>
          </p:cNvSpPr>
          <p:nvPr>
            <p:ph type="sldNum" sz="quarter" idx="5"/>
          </p:nvPr>
        </p:nvSpPr>
        <p:spPr/>
        <p:txBody>
          <a:bodyPr/>
          <a:lstStyle/>
          <a:p>
            <a:fld id="{89B12F23-2107-49B4-A478-A91FAF29D1F6}" type="slidenum">
              <a:rPr lang="en-US" smtClean="0"/>
              <a:t>10</a:t>
            </a:fld>
            <a:endParaRPr lang="en-US"/>
          </a:p>
        </p:txBody>
      </p:sp>
    </p:spTree>
    <p:extLst>
      <p:ext uri="{BB962C8B-B14F-4D97-AF65-F5344CB8AC3E}">
        <p14:creationId xmlns:p14="http://schemas.microsoft.com/office/powerpoint/2010/main" val="24838399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9B12F23-2107-49B4-A478-A91FAF29D1F6}" type="slidenum">
              <a:rPr lang="en-US" smtClean="0"/>
              <a:t>11</a:t>
            </a:fld>
            <a:endParaRPr lang="en-US"/>
          </a:p>
        </p:txBody>
      </p:sp>
    </p:spTree>
    <p:extLst>
      <p:ext uri="{BB962C8B-B14F-4D97-AF65-F5344CB8AC3E}">
        <p14:creationId xmlns:p14="http://schemas.microsoft.com/office/powerpoint/2010/main" val="25643162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1A1A2E"/>
                </a:solidFill>
                <a:effectLst/>
                <a:latin typeface="Arial" panose="020B0604020202020204" pitchFamily="34" charset="0"/>
                <a:ea typeface="Arial" panose="020B0604020202020204" pitchFamily="34" charset="0"/>
              </a:rPr>
              <a:t>Artifacts </a:t>
            </a:r>
            <a:r>
              <a:rPr lang="en-US" sz="1200" dirty="0" err="1">
                <a:solidFill>
                  <a:srgbClr val="1A1A2E"/>
                </a:solidFill>
                <a:effectLst/>
                <a:latin typeface="Arial" panose="020B0604020202020204" pitchFamily="34" charset="0"/>
                <a:ea typeface="Arial" panose="020B0604020202020204" pitchFamily="34" charset="0"/>
              </a:rPr>
              <a:t>нь</a:t>
            </a:r>
            <a:r>
              <a:rPr lang="en-US" sz="1200" dirty="0">
                <a:solidFill>
                  <a:srgbClr val="1A1A2E"/>
                </a:solidFill>
                <a:effectLst/>
                <a:latin typeface="Arial" panose="020B0604020202020204" pitchFamily="34" charset="0"/>
                <a:ea typeface="Arial" panose="020B0604020202020204" pitchFamily="34" charset="0"/>
              </a:rPr>
              <a:t> </a:t>
            </a:r>
            <a:r>
              <a:rPr lang="en-US" sz="1200" dirty="0" err="1">
                <a:solidFill>
                  <a:srgbClr val="1A1A2E"/>
                </a:solidFill>
                <a:effectLst/>
                <a:latin typeface="Arial" panose="020B0604020202020204" pitchFamily="34" charset="0"/>
                <a:ea typeface="Arial" panose="020B0604020202020204" pitchFamily="34" charset="0"/>
              </a:rPr>
              <a:t>процессын</a:t>
            </a:r>
            <a:r>
              <a:rPr lang="en-US" sz="1200" dirty="0">
                <a:solidFill>
                  <a:srgbClr val="1A1A2E"/>
                </a:solidFill>
                <a:effectLst/>
                <a:latin typeface="Arial" panose="020B0604020202020204" pitchFamily="34" charset="0"/>
                <a:ea typeface="Arial" panose="020B0604020202020204" pitchFamily="34" charset="0"/>
              </a:rPr>
              <a:t> </a:t>
            </a:r>
            <a:r>
              <a:rPr lang="en-US" sz="1200" dirty="0" err="1">
                <a:solidFill>
                  <a:srgbClr val="1A1A2E"/>
                </a:solidFill>
                <a:effectLst/>
                <a:latin typeface="Arial" panose="020B0604020202020204" pitchFamily="34" charset="0"/>
                <a:ea typeface="Arial" panose="020B0604020202020204" pitchFamily="34" charset="0"/>
              </a:rPr>
              <a:t>урсгалд</a:t>
            </a:r>
            <a:r>
              <a:rPr lang="en-US" sz="1200" dirty="0">
                <a:solidFill>
                  <a:srgbClr val="1A1A2E"/>
                </a:solidFill>
                <a:effectLst/>
                <a:latin typeface="Arial" panose="020B0604020202020204" pitchFamily="34" charset="0"/>
                <a:ea typeface="Arial" panose="020B0604020202020204" pitchFamily="34" charset="0"/>
              </a:rPr>
              <a:t> </a:t>
            </a:r>
            <a:r>
              <a:rPr lang="en-US" sz="1200" dirty="0" err="1">
                <a:solidFill>
                  <a:srgbClr val="1A1A2E"/>
                </a:solidFill>
                <a:effectLst/>
                <a:latin typeface="Arial" panose="020B0604020202020204" pitchFamily="34" charset="0"/>
                <a:ea typeface="Arial" panose="020B0604020202020204" pitchFamily="34" charset="0"/>
              </a:rPr>
              <a:t>нөлөөлөхгүйгээр</a:t>
            </a:r>
            <a:r>
              <a:rPr lang="en-US" sz="1200" dirty="0">
                <a:solidFill>
                  <a:srgbClr val="1A1A2E"/>
                </a:solidFill>
                <a:effectLst/>
                <a:latin typeface="Arial" panose="020B0604020202020204" pitchFamily="34" charset="0"/>
                <a:ea typeface="Arial" panose="020B0604020202020204" pitchFamily="34" charset="0"/>
              </a:rPr>
              <a:t> </a:t>
            </a:r>
            <a:r>
              <a:rPr lang="en-US" sz="1200" dirty="0" err="1">
                <a:solidFill>
                  <a:srgbClr val="1A1A2E"/>
                </a:solidFill>
                <a:effectLst/>
                <a:latin typeface="Arial" panose="020B0604020202020204" pitchFamily="34" charset="0"/>
                <a:ea typeface="Arial" panose="020B0604020202020204" pitchFamily="34" charset="0"/>
              </a:rPr>
              <a:t>нэмэлт</a:t>
            </a:r>
            <a:r>
              <a:rPr lang="en-US" sz="1200" dirty="0">
                <a:solidFill>
                  <a:srgbClr val="1A1A2E"/>
                </a:solidFill>
                <a:effectLst/>
                <a:latin typeface="Arial" panose="020B0604020202020204" pitchFamily="34" charset="0"/>
                <a:ea typeface="Arial" panose="020B0604020202020204" pitchFamily="34" charset="0"/>
              </a:rPr>
              <a:t> </a:t>
            </a:r>
            <a:r>
              <a:rPr lang="en-US" sz="1200" dirty="0" err="1">
                <a:solidFill>
                  <a:srgbClr val="1A1A2E"/>
                </a:solidFill>
                <a:effectLst/>
                <a:latin typeface="Arial" panose="020B0604020202020204" pitchFamily="34" charset="0"/>
                <a:ea typeface="Arial" panose="020B0604020202020204" pitchFamily="34" charset="0"/>
              </a:rPr>
              <a:t>мэдээлэл</a:t>
            </a:r>
            <a:r>
              <a:rPr lang="en-US" sz="1200" dirty="0">
                <a:solidFill>
                  <a:srgbClr val="1A1A2E"/>
                </a:solidFill>
                <a:effectLst/>
                <a:latin typeface="Arial" panose="020B0604020202020204" pitchFamily="34" charset="0"/>
                <a:ea typeface="Arial" panose="020B0604020202020204" pitchFamily="34" charset="0"/>
              </a:rPr>
              <a:t>, </a:t>
            </a:r>
            <a:r>
              <a:rPr lang="en-US" sz="1200" dirty="0" err="1">
                <a:solidFill>
                  <a:srgbClr val="1A1A2E"/>
                </a:solidFill>
                <a:effectLst/>
                <a:latin typeface="Arial" panose="020B0604020202020204" pitchFamily="34" charset="0"/>
                <a:ea typeface="Arial" panose="020B0604020202020204" pitchFamily="34" charset="0"/>
              </a:rPr>
              <a:t>тайлбар</a:t>
            </a:r>
            <a:r>
              <a:rPr lang="en-US" sz="1200" dirty="0">
                <a:solidFill>
                  <a:srgbClr val="1A1A2E"/>
                </a:solidFill>
                <a:effectLst/>
                <a:latin typeface="Arial" panose="020B0604020202020204" pitchFamily="34" charset="0"/>
                <a:ea typeface="Arial" panose="020B0604020202020204" pitchFamily="34" charset="0"/>
              </a:rPr>
              <a:t> </a:t>
            </a:r>
            <a:r>
              <a:rPr lang="en-US" sz="1200" dirty="0" err="1">
                <a:solidFill>
                  <a:srgbClr val="1A1A2E"/>
                </a:solidFill>
                <a:effectLst/>
                <a:latin typeface="Arial" panose="020B0604020202020204" pitchFamily="34" charset="0"/>
                <a:ea typeface="Arial" panose="020B0604020202020204" pitchFamily="34" charset="0"/>
              </a:rPr>
              <a:t>өгөхөд</a:t>
            </a:r>
            <a:r>
              <a:rPr lang="en-US" sz="1200" dirty="0">
                <a:solidFill>
                  <a:srgbClr val="1A1A2E"/>
                </a:solidFill>
                <a:effectLst/>
                <a:latin typeface="Arial" panose="020B0604020202020204" pitchFamily="34" charset="0"/>
                <a:ea typeface="Arial" panose="020B0604020202020204" pitchFamily="34" charset="0"/>
              </a:rPr>
              <a:t> </a:t>
            </a:r>
            <a:r>
              <a:rPr lang="en-US" sz="1200" dirty="0" err="1">
                <a:solidFill>
                  <a:srgbClr val="1A1A2E"/>
                </a:solidFill>
                <a:effectLst/>
                <a:latin typeface="Arial" panose="020B0604020202020204" pitchFamily="34" charset="0"/>
                <a:ea typeface="Arial" panose="020B0604020202020204" pitchFamily="34" charset="0"/>
              </a:rPr>
              <a:t>хэрэглэгдэнэ</a:t>
            </a:r>
            <a:endParaRPr lang="en-US" dirty="0"/>
          </a:p>
          <a:p>
            <a:endParaRPr lang="en-US" dirty="0"/>
          </a:p>
        </p:txBody>
      </p:sp>
      <p:sp>
        <p:nvSpPr>
          <p:cNvPr id="4" name="Slide Number Placeholder 3"/>
          <p:cNvSpPr>
            <a:spLocks noGrp="1"/>
          </p:cNvSpPr>
          <p:nvPr>
            <p:ph type="sldNum" sz="quarter" idx="5"/>
          </p:nvPr>
        </p:nvSpPr>
        <p:spPr/>
        <p:txBody>
          <a:bodyPr/>
          <a:lstStyle/>
          <a:p>
            <a:fld id="{89B12F23-2107-49B4-A478-A91FAF29D1F6}" type="slidenum">
              <a:rPr lang="en-US" smtClean="0"/>
              <a:t>32</a:t>
            </a:fld>
            <a:endParaRPr lang="en-US"/>
          </a:p>
        </p:txBody>
      </p:sp>
    </p:spTree>
    <p:extLst>
      <p:ext uri="{BB962C8B-B14F-4D97-AF65-F5344CB8AC3E}">
        <p14:creationId xmlns:p14="http://schemas.microsoft.com/office/powerpoint/2010/main" val="17147059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D3EABF-DF9D-8987-3E83-4F614D6072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72B9FB-D7EF-F5FD-798F-7313EAD8B4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4CEF9C-4A69-FDEC-15B2-16A8F97293D7}"/>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rgbClr val="1A1A2E"/>
                </a:solidFill>
                <a:effectLst/>
                <a:latin typeface="Arial" panose="020B0604020202020204" pitchFamily="34" charset="0"/>
                <a:ea typeface="Arial" panose="020B0604020202020204" pitchFamily="34" charset="0"/>
              </a:rPr>
              <a:t>Artifacts </a:t>
            </a:r>
            <a:r>
              <a:rPr lang="en-US" sz="1200" dirty="0" err="1">
                <a:solidFill>
                  <a:srgbClr val="1A1A2E"/>
                </a:solidFill>
                <a:effectLst/>
                <a:latin typeface="Arial" panose="020B0604020202020204" pitchFamily="34" charset="0"/>
                <a:ea typeface="Arial" panose="020B0604020202020204" pitchFamily="34" charset="0"/>
              </a:rPr>
              <a:t>нь</a:t>
            </a:r>
            <a:r>
              <a:rPr lang="en-US" sz="1200" dirty="0">
                <a:solidFill>
                  <a:srgbClr val="1A1A2E"/>
                </a:solidFill>
                <a:effectLst/>
                <a:latin typeface="Arial" panose="020B0604020202020204" pitchFamily="34" charset="0"/>
                <a:ea typeface="Arial" panose="020B0604020202020204" pitchFamily="34" charset="0"/>
              </a:rPr>
              <a:t> </a:t>
            </a:r>
            <a:r>
              <a:rPr lang="en-US" sz="1200" dirty="0" err="1">
                <a:solidFill>
                  <a:srgbClr val="1A1A2E"/>
                </a:solidFill>
                <a:effectLst/>
                <a:latin typeface="Arial" panose="020B0604020202020204" pitchFamily="34" charset="0"/>
                <a:ea typeface="Arial" panose="020B0604020202020204" pitchFamily="34" charset="0"/>
              </a:rPr>
              <a:t>процессын</a:t>
            </a:r>
            <a:r>
              <a:rPr lang="en-US" sz="1200" dirty="0">
                <a:solidFill>
                  <a:srgbClr val="1A1A2E"/>
                </a:solidFill>
                <a:effectLst/>
                <a:latin typeface="Arial" panose="020B0604020202020204" pitchFamily="34" charset="0"/>
                <a:ea typeface="Arial" panose="020B0604020202020204" pitchFamily="34" charset="0"/>
              </a:rPr>
              <a:t> </a:t>
            </a:r>
            <a:r>
              <a:rPr lang="en-US" sz="1200" dirty="0" err="1">
                <a:solidFill>
                  <a:srgbClr val="1A1A2E"/>
                </a:solidFill>
                <a:effectLst/>
                <a:latin typeface="Arial" panose="020B0604020202020204" pitchFamily="34" charset="0"/>
                <a:ea typeface="Arial" panose="020B0604020202020204" pitchFamily="34" charset="0"/>
              </a:rPr>
              <a:t>урсгалд</a:t>
            </a:r>
            <a:r>
              <a:rPr lang="en-US" sz="1200" dirty="0">
                <a:solidFill>
                  <a:srgbClr val="1A1A2E"/>
                </a:solidFill>
                <a:effectLst/>
                <a:latin typeface="Arial" panose="020B0604020202020204" pitchFamily="34" charset="0"/>
                <a:ea typeface="Arial" panose="020B0604020202020204" pitchFamily="34" charset="0"/>
              </a:rPr>
              <a:t> </a:t>
            </a:r>
            <a:r>
              <a:rPr lang="en-US" sz="1200" dirty="0" err="1">
                <a:solidFill>
                  <a:srgbClr val="1A1A2E"/>
                </a:solidFill>
                <a:effectLst/>
                <a:latin typeface="Arial" panose="020B0604020202020204" pitchFamily="34" charset="0"/>
                <a:ea typeface="Arial" panose="020B0604020202020204" pitchFamily="34" charset="0"/>
              </a:rPr>
              <a:t>нөлөөлөхгүйгээр</a:t>
            </a:r>
            <a:r>
              <a:rPr lang="en-US" sz="1200" dirty="0">
                <a:solidFill>
                  <a:srgbClr val="1A1A2E"/>
                </a:solidFill>
                <a:effectLst/>
                <a:latin typeface="Arial" panose="020B0604020202020204" pitchFamily="34" charset="0"/>
                <a:ea typeface="Arial" panose="020B0604020202020204" pitchFamily="34" charset="0"/>
              </a:rPr>
              <a:t> </a:t>
            </a:r>
            <a:r>
              <a:rPr lang="en-US" sz="1200" dirty="0" err="1">
                <a:solidFill>
                  <a:srgbClr val="1A1A2E"/>
                </a:solidFill>
                <a:effectLst/>
                <a:latin typeface="Arial" panose="020B0604020202020204" pitchFamily="34" charset="0"/>
                <a:ea typeface="Arial" panose="020B0604020202020204" pitchFamily="34" charset="0"/>
              </a:rPr>
              <a:t>нэмэлт</a:t>
            </a:r>
            <a:r>
              <a:rPr lang="en-US" sz="1200" dirty="0">
                <a:solidFill>
                  <a:srgbClr val="1A1A2E"/>
                </a:solidFill>
                <a:effectLst/>
                <a:latin typeface="Arial" panose="020B0604020202020204" pitchFamily="34" charset="0"/>
                <a:ea typeface="Arial" panose="020B0604020202020204" pitchFamily="34" charset="0"/>
              </a:rPr>
              <a:t> </a:t>
            </a:r>
            <a:r>
              <a:rPr lang="en-US" sz="1200" dirty="0" err="1">
                <a:solidFill>
                  <a:srgbClr val="1A1A2E"/>
                </a:solidFill>
                <a:effectLst/>
                <a:latin typeface="Arial" panose="020B0604020202020204" pitchFamily="34" charset="0"/>
                <a:ea typeface="Arial" panose="020B0604020202020204" pitchFamily="34" charset="0"/>
              </a:rPr>
              <a:t>мэдээлэл</a:t>
            </a:r>
            <a:r>
              <a:rPr lang="en-US" sz="1200" dirty="0">
                <a:solidFill>
                  <a:srgbClr val="1A1A2E"/>
                </a:solidFill>
                <a:effectLst/>
                <a:latin typeface="Arial" panose="020B0604020202020204" pitchFamily="34" charset="0"/>
                <a:ea typeface="Arial" panose="020B0604020202020204" pitchFamily="34" charset="0"/>
              </a:rPr>
              <a:t>, </a:t>
            </a:r>
            <a:r>
              <a:rPr lang="en-US" sz="1200" dirty="0" err="1">
                <a:solidFill>
                  <a:srgbClr val="1A1A2E"/>
                </a:solidFill>
                <a:effectLst/>
                <a:latin typeface="Arial" panose="020B0604020202020204" pitchFamily="34" charset="0"/>
                <a:ea typeface="Arial" panose="020B0604020202020204" pitchFamily="34" charset="0"/>
              </a:rPr>
              <a:t>тайлбар</a:t>
            </a:r>
            <a:r>
              <a:rPr lang="en-US" sz="1200" dirty="0">
                <a:solidFill>
                  <a:srgbClr val="1A1A2E"/>
                </a:solidFill>
                <a:effectLst/>
                <a:latin typeface="Arial" panose="020B0604020202020204" pitchFamily="34" charset="0"/>
                <a:ea typeface="Arial" panose="020B0604020202020204" pitchFamily="34" charset="0"/>
              </a:rPr>
              <a:t> </a:t>
            </a:r>
            <a:r>
              <a:rPr lang="en-US" sz="1200" dirty="0" err="1">
                <a:solidFill>
                  <a:srgbClr val="1A1A2E"/>
                </a:solidFill>
                <a:effectLst/>
                <a:latin typeface="Arial" panose="020B0604020202020204" pitchFamily="34" charset="0"/>
                <a:ea typeface="Arial" panose="020B0604020202020204" pitchFamily="34" charset="0"/>
              </a:rPr>
              <a:t>өгөхөд</a:t>
            </a:r>
            <a:r>
              <a:rPr lang="en-US" sz="1200" dirty="0">
                <a:solidFill>
                  <a:srgbClr val="1A1A2E"/>
                </a:solidFill>
                <a:effectLst/>
                <a:latin typeface="Arial" panose="020B0604020202020204" pitchFamily="34" charset="0"/>
                <a:ea typeface="Arial" panose="020B0604020202020204" pitchFamily="34" charset="0"/>
              </a:rPr>
              <a:t> </a:t>
            </a:r>
            <a:r>
              <a:rPr lang="en-US" sz="1200" dirty="0" err="1">
                <a:solidFill>
                  <a:srgbClr val="1A1A2E"/>
                </a:solidFill>
                <a:effectLst/>
                <a:latin typeface="Arial" panose="020B0604020202020204" pitchFamily="34" charset="0"/>
                <a:ea typeface="Arial" panose="020B0604020202020204" pitchFamily="34" charset="0"/>
              </a:rPr>
              <a:t>хэрэглэгдэнэ</a:t>
            </a:r>
            <a:endParaRPr lang="en-US" dirty="0"/>
          </a:p>
          <a:p>
            <a:endParaRPr lang="en-US" dirty="0"/>
          </a:p>
        </p:txBody>
      </p:sp>
      <p:sp>
        <p:nvSpPr>
          <p:cNvPr id="4" name="Slide Number Placeholder 3">
            <a:extLst>
              <a:ext uri="{FF2B5EF4-FFF2-40B4-BE49-F238E27FC236}">
                <a16:creationId xmlns:a16="http://schemas.microsoft.com/office/drawing/2014/main" id="{5A91DD8C-44C2-CC8B-0584-DBB12E524076}"/>
              </a:ext>
            </a:extLst>
          </p:cNvPr>
          <p:cNvSpPr>
            <a:spLocks noGrp="1"/>
          </p:cNvSpPr>
          <p:nvPr>
            <p:ph type="sldNum" sz="quarter" idx="5"/>
          </p:nvPr>
        </p:nvSpPr>
        <p:spPr/>
        <p:txBody>
          <a:bodyPr/>
          <a:lstStyle/>
          <a:p>
            <a:fld id="{89B12F23-2107-49B4-A478-A91FAF29D1F6}" type="slidenum">
              <a:rPr lang="en-US" smtClean="0"/>
              <a:t>33</a:t>
            </a:fld>
            <a:endParaRPr lang="en-US"/>
          </a:p>
        </p:txBody>
      </p:sp>
    </p:spTree>
    <p:extLst>
      <p:ext uri="{BB962C8B-B14F-4D97-AF65-F5344CB8AC3E}">
        <p14:creationId xmlns:p14="http://schemas.microsoft.com/office/powerpoint/2010/main" val="2617823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6AF8A-A6C1-41B6-B8AD-8A733FAD889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8453D64-C6C5-476E-B0D0-CAACD3C0EFF5}"/>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5283A5D-0B6F-43CA-8DAF-4940F681AF31}"/>
              </a:ext>
            </a:extLst>
          </p:cNvPr>
          <p:cNvSpPr>
            <a:spLocks noGrp="1"/>
          </p:cNvSpPr>
          <p:nvPr>
            <p:ph type="dt" sz="half" idx="10"/>
          </p:nvPr>
        </p:nvSpPr>
        <p:spPr/>
        <p:txBody>
          <a:bodyPr/>
          <a:lstStyle/>
          <a:p>
            <a:fld id="{0E29DDD3-3168-45DF-A79D-BC08D2D4625D}" type="datetime1">
              <a:rPr lang="en-US" smtClean="0"/>
              <a:t>5/18/2026</a:t>
            </a:fld>
            <a:endParaRPr lang="en-US"/>
          </a:p>
        </p:txBody>
      </p:sp>
      <p:sp>
        <p:nvSpPr>
          <p:cNvPr id="5" name="Footer Placeholder 4">
            <a:extLst>
              <a:ext uri="{FF2B5EF4-FFF2-40B4-BE49-F238E27FC236}">
                <a16:creationId xmlns:a16="http://schemas.microsoft.com/office/drawing/2014/main" id="{6D16AC88-2BFB-4CA9-86E8-2C85B2952606}"/>
              </a:ext>
            </a:extLst>
          </p:cNvPr>
          <p:cNvSpPr>
            <a:spLocks noGrp="1"/>
          </p:cNvSpPr>
          <p:nvPr>
            <p:ph type="ftr" sz="quarter" idx="11"/>
          </p:nvPr>
        </p:nvSpPr>
        <p:spPr/>
        <p:txBody>
          <a:bodyPr/>
          <a:lstStyle/>
          <a:p>
            <a:r>
              <a:rPr lang="en-US"/>
              <a:t>Business analysis and process management</a:t>
            </a:r>
          </a:p>
        </p:txBody>
      </p:sp>
      <p:sp>
        <p:nvSpPr>
          <p:cNvPr id="6" name="Slide Number Placeholder 5">
            <a:extLst>
              <a:ext uri="{FF2B5EF4-FFF2-40B4-BE49-F238E27FC236}">
                <a16:creationId xmlns:a16="http://schemas.microsoft.com/office/drawing/2014/main" id="{8E11EDA9-D310-4D08-89C8-7B7052313E25}"/>
              </a:ext>
            </a:extLst>
          </p:cNvPr>
          <p:cNvSpPr>
            <a:spLocks noGrp="1"/>
          </p:cNvSpPr>
          <p:nvPr>
            <p:ph type="sldNum" sz="quarter" idx="12"/>
          </p:nvPr>
        </p:nvSpPr>
        <p:spPr/>
        <p:txBody>
          <a:bodyPr/>
          <a:lstStyle/>
          <a:p>
            <a:fld id="{EF9746D3-3897-4E62-AFB2-F036F859B1B5}" type="slidenum">
              <a:rPr lang="en-US" smtClean="0"/>
              <a:t>‹#›</a:t>
            </a:fld>
            <a:endParaRPr lang="en-US"/>
          </a:p>
        </p:txBody>
      </p:sp>
    </p:spTree>
    <p:extLst>
      <p:ext uri="{BB962C8B-B14F-4D97-AF65-F5344CB8AC3E}">
        <p14:creationId xmlns:p14="http://schemas.microsoft.com/office/powerpoint/2010/main" val="445702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D163FA0-B670-496E-88E0-9F4CE76ED623}"/>
              </a:ext>
            </a:extLst>
          </p:cNvPr>
          <p:cNvSpPr/>
          <p:nvPr userDrawn="1"/>
        </p:nvSpPr>
        <p:spPr>
          <a:xfrm>
            <a:off x="0" y="0"/>
            <a:ext cx="12192000" cy="1171787"/>
          </a:xfrm>
          <a:prstGeom prst="rect">
            <a:avLst/>
          </a:prstGeom>
          <a:solidFill>
            <a:srgbClr val="1A0F9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009CA4-856F-4025-A035-0F985FD29E8B}"/>
              </a:ext>
            </a:extLst>
          </p:cNvPr>
          <p:cNvSpPr>
            <a:spLocks noGrp="1"/>
          </p:cNvSpPr>
          <p:nvPr>
            <p:ph type="title" hasCustomPrompt="1"/>
          </p:nvPr>
        </p:nvSpPr>
        <p:spPr>
          <a:xfrm>
            <a:off x="838200" y="307869"/>
            <a:ext cx="10515600" cy="556048"/>
          </a:xfrm>
        </p:spPr>
        <p:txBody>
          <a:bodyPr>
            <a:noAutofit/>
          </a:bodyPr>
          <a:lstStyle>
            <a:lvl1pPr>
              <a:defRPr sz="3200" b="1">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
        <p:nvSpPr>
          <p:cNvPr id="4" name="Date Placeholder 3">
            <a:extLst>
              <a:ext uri="{FF2B5EF4-FFF2-40B4-BE49-F238E27FC236}">
                <a16:creationId xmlns:a16="http://schemas.microsoft.com/office/drawing/2014/main" id="{08FFF285-1B0D-45F3-B14D-7C8C06F9FB3C}"/>
              </a:ext>
            </a:extLst>
          </p:cNvPr>
          <p:cNvSpPr>
            <a:spLocks noGrp="1"/>
          </p:cNvSpPr>
          <p:nvPr>
            <p:ph type="dt" sz="half" idx="10"/>
          </p:nvPr>
        </p:nvSpPr>
        <p:spPr/>
        <p:txBody>
          <a:bodyPr/>
          <a:lstStyle/>
          <a:p>
            <a:fld id="{3D782026-57F7-4F28-9C67-2BCC4F60BE63}" type="datetime1">
              <a:rPr lang="en-US" smtClean="0"/>
              <a:t>5/18/2026</a:t>
            </a:fld>
            <a:endParaRPr lang="en-US"/>
          </a:p>
        </p:txBody>
      </p:sp>
      <p:sp>
        <p:nvSpPr>
          <p:cNvPr id="5" name="Footer Placeholder 4">
            <a:extLst>
              <a:ext uri="{FF2B5EF4-FFF2-40B4-BE49-F238E27FC236}">
                <a16:creationId xmlns:a16="http://schemas.microsoft.com/office/drawing/2014/main" id="{D2452AE4-9F7B-4809-9E10-2152244C9D2E}"/>
              </a:ext>
            </a:extLst>
          </p:cNvPr>
          <p:cNvSpPr>
            <a:spLocks noGrp="1"/>
          </p:cNvSpPr>
          <p:nvPr>
            <p:ph type="ftr" sz="quarter" idx="11"/>
          </p:nvPr>
        </p:nvSpPr>
        <p:spPr/>
        <p:txBody>
          <a:bodyPr/>
          <a:lstStyle/>
          <a:p>
            <a:r>
              <a:rPr lang="en-US"/>
              <a:t>Business analysis and process management</a:t>
            </a:r>
          </a:p>
        </p:txBody>
      </p:sp>
      <p:sp>
        <p:nvSpPr>
          <p:cNvPr id="6" name="Slide Number Placeholder 5">
            <a:extLst>
              <a:ext uri="{FF2B5EF4-FFF2-40B4-BE49-F238E27FC236}">
                <a16:creationId xmlns:a16="http://schemas.microsoft.com/office/drawing/2014/main" id="{7A6340F2-0E56-44CC-9F22-FBC94963CF3A}"/>
              </a:ext>
            </a:extLst>
          </p:cNvPr>
          <p:cNvSpPr>
            <a:spLocks noGrp="1"/>
          </p:cNvSpPr>
          <p:nvPr>
            <p:ph type="sldNum" sz="quarter" idx="12"/>
          </p:nvPr>
        </p:nvSpPr>
        <p:spPr/>
        <p:txBody>
          <a:bodyPr/>
          <a:lstStyle/>
          <a:p>
            <a:fld id="{EF9746D3-3897-4E62-AFB2-F036F859B1B5}" type="slidenum">
              <a:rPr lang="en-US" smtClean="0"/>
              <a:t>‹#›</a:t>
            </a:fld>
            <a:endParaRPr lang="en-US"/>
          </a:p>
        </p:txBody>
      </p:sp>
    </p:spTree>
    <p:extLst>
      <p:ext uri="{BB962C8B-B14F-4D97-AF65-F5344CB8AC3E}">
        <p14:creationId xmlns:p14="http://schemas.microsoft.com/office/powerpoint/2010/main" val="1626244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B46F2-9864-42DA-AD97-B63775C295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63D1FD5-2062-4D1C-8828-D16C5A7F81F1}"/>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1ED94D7-4927-476E-9CB4-9523307A1577}"/>
              </a:ext>
            </a:extLst>
          </p:cNvPr>
          <p:cNvSpPr>
            <a:spLocks noGrp="1"/>
          </p:cNvSpPr>
          <p:nvPr>
            <p:ph type="dt" sz="half" idx="10"/>
          </p:nvPr>
        </p:nvSpPr>
        <p:spPr/>
        <p:txBody>
          <a:bodyPr/>
          <a:lstStyle/>
          <a:p>
            <a:fld id="{C1060DB8-72E3-4025-8FD7-E26E660A2345}" type="datetime1">
              <a:rPr lang="en-US" smtClean="0"/>
              <a:t>5/18/2026</a:t>
            </a:fld>
            <a:endParaRPr lang="en-US"/>
          </a:p>
        </p:txBody>
      </p:sp>
      <p:sp>
        <p:nvSpPr>
          <p:cNvPr id="5" name="Footer Placeholder 4">
            <a:extLst>
              <a:ext uri="{FF2B5EF4-FFF2-40B4-BE49-F238E27FC236}">
                <a16:creationId xmlns:a16="http://schemas.microsoft.com/office/drawing/2014/main" id="{1F442665-38B1-46D6-AA82-CEED1739BD0A}"/>
              </a:ext>
            </a:extLst>
          </p:cNvPr>
          <p:cNvSpPr>
            <a:spLocks noGrp="1"/>
          </p:cNvSpPr>
          <p:nvPr>
            <p:ph type="ftr" sz="quarter" idx="11"/>
          </p:nvPr>
        </p:nvSpPr>
        <p:spPr/>
        <p:txBody>
          <a:bodyPr/>
          <a:lstStyle/>
          <a:p>
            <a:r>
              <a:rPr lang="en-US"/>
              <a:t>Business analysis and process management</a:t>
            </a:r>
          </a:p>
        </p:txBody>
      </p:sp>
      <p:sp>
        <p:nvSpPr>
          <p:cNvPr id="6" name="Slide Number Placeholder 5">
            <a:extLst>
              <a:ext uri="{FF2B5EF4-FFF2-40B4-BE49-F238E27FC236}">
                <a16:creationId xmlns:a16="http://schemas.microsoft.com/office/drawing/2014/main" id="{03C31B36-DC6E-4844-A64A-ADA7C014DD67}"/>
              </a:ext>
            </a:extLst>
          </p:cNvPr>
          <p:cNvSpPr>
            <a:spLocks noGrp="1"/>
          </p:cNvSpPr>
          <p:nvPr>
            <p:ph type="sldNum" sz="quarter" idx="12"/>
          </p:nvPr>
        </p:nvSpPr>
        <p:spPr/>
        <p:txBody>
          <a:bodyPr/>
          <a:lstStyle/>
          <a:p>
            <a:fld id="{EF9746D3-3897-4E62-AFB2-F036F859B1B5}" type="slidenum">
              <a:rPr lang="en-US" smtClean="0"/>
              <a:t>‹#›</a:t>
            </a:fld>
            <a:endParaRPr lang="en-US"/>
          </a:p>
        </p:txBody>
      </p:sp>
    </p:spTree>
    <p:extLst>
      <p:ext uri="{BB962C8B-B14F-4D97-AF65-F5344CB8AC3E}">
        <p14:creationId xmlns:p14="http://schemas.microsoft.com/office/powerpoint/2010/main" val="16712735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4A620-9808-447A-A3FB-DB6E39BF70B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D36B9F-F160-4251-9BC6-45DA0CBB5FFC}"/>
              </a:ext>
            </a:extLst>
          </p:cNvPr>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46E1BB3-0D02-42B4-B7FC-AA2CA35AC22B}"/>
              </a:ext>
            </a:extLst>
          </p:cNvPr>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0F246D7-0D0D-4749-8312-49611AA2CB40}"/>
              </a:ext>
            </a:extLst>
          </p:cNvPr>
          <p:cNvSpPr>
            <a:spLocks noGrp="1"/>
          </p:cNvSpPr>
          <p:nvPr>
            <p:ph type="dt" sz="half" idx="10"/>
          </p:nvPr>
        </p:nvSpPr>
        <p:spPr/>
        <p:txBody>
          <a:bodyPr/>
          <a:lstStyle/>
          <a:p>
            <a:fld id="{B0481175-8258-4D57-A9E3-6079E2DAD839}" type="datetime1">
              <a:rPr lang="en-US" smtClean="0"/>
              <a:t>5/18/2026</a:t>
            </a:fld>
            <a:endParaRPr lang="en-US"/>
          </a:p>
        </p:txBody>
      </p:sp>
      <p:sp>
        <p:nvSpPr>
          <p:cNvPr id="6" name="Footer Placeholder 5">
            <a:extLst>
              <a:ext uri="{FF2B5EF4-FFF2-40B4-BE49-F238E27FC236}">
                <a16:creationId xmlns:a16="http://schemas.microsoft.com/office/drawing/2014/main" id="{536E702F-9793-4AAE-92DB-9E140571E064}"/>
              </a:ext>
            </a:extLst>
          </p:cNvPr>
          <p:cNvSpPr>
            <a:spLocks noGrp="1"/>
          </p:cNvSpPr>
          <p:nvPr>
            <p:ph type="ftr" sz="quarter" idx="11"/>
          </p:nvPr>
        </p:nvSpPr>
        <p:spPr/>
        <p:txBody>
          <a:bodyPr/>
          <a:lstStyle/>
          <a:p>
            <a:r>
              <a:rPr lang="en-US"/>
              <a:t>Business analysis and process management</a:t>
            </a:r>
          </a:p>
        </p:txBody>
      </p:sp>
      <p:sp>
        <p:nvSpPr>
          <p:cNvPr id="7" name="Slide Number Placeholder 6">
            <a:extLst>
              <a:ext uri="{FF2B5EF4-FFF2-40B4-BE49-F238E27FC236}">
                <a16:creationId xmlns:a16="http://schemas.microsoft.com/office/drawing/2014/main" id="{802040C7-B687-44CF-9185-AAD5C30A720E}"/>
              </a:ext>
            </a:extLst>
          </p:cNvPr>
          <p:cNvSpPr>
            <a:spLocks noGrp="1"/>
          </p:cNvSpPr>
          <p:nvPr>
            <p:ph type="sldNum" sz="quarter" idx="12"/>
          </p:nvPr>
        </p:nvSpPr>
        <p:spPr/>
        <p:txBody>
          <a:bodyPr/>
          <a:lstStyle/>
          <a:p>
            <a:fld id="{EF9746D3-3897-4E62-AFB2-F036F859B1B5}" type="slidenum">
              <a:rPr lang="en-US" smtClean="0"/>
              <a:t>‹#›</a:t>
            </a:fld>
            <a:endParaRPr lang="en-US"/>
          </a:p>
        </p:txBody>
      </p:sp>
    </p:spTree>
    <p:extLst>
      <p:ext uri="{BB962C8B-B14F-4D97-AF65-F5344CB8AC3E}">
        <p14:creationId xmlns:p14="http://schemas.microsoft.com/office/powerpoint/2010/main" val="1627228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A10970-A4C6-4D0E-9B6F-3E0EAC4F9D3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3F528B7-28C0-46E6-8907-BB049DA06D69}"/>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692E0E8-CD90-4DFB-B10C-DB79DDA45B66}"/>
              </a:ext>
            </a:extLst>
          </p:cNvPr>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F231120-E5A4-4B1F-AC7D-8A6203618746}"/>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7E25A14-C5FE-4D46-9A58-48BA105B3E10}"/>
              </a:ext>
            </a:extLst>
          </p:cNvPr>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5756F0E-8B43-4897-8565-B1E8C220F2C1}"/>
              </a:ext>
            </a:extLst>
          </p:cNvPr>
          <p:cNvSpPr>
            <a:spLocks noGrp="1"/>
          </p:cNvSpPr>
          <p:nvPr>
            <p:ph type="dt" sz="half" idx="10"/>
          </p:nvPr>
        </p:nvSpPr>
        <p:spPr/>
        <p:txBody>
          <a:bodyPr/>
          <a:lstStyle/>
          <a:p>
            <a:fld id="{8662EC0B-0BBE-45CF-9DDC-74C653864836}" type="datetime1">
              <a:rPr lang="en-US" smtClean="0"/>
              <a:t>5/18/2026</a:t>
            </a:fld>
            <a:endParaRPr lang="en-US"/>
          </a:p>
        </p:txBody>
      </p:sp>
      <p:sp>
        <p:nvSpPr>
          <p:cNvPr id="8" name="Footer Placeholder 7">
            <a:extLst>
              <a:ext uri="{FF2B5EF4-FFF2-40B4-BE49-F238E27FC236}">
                <a16:creationId xmlns:a16="http://schemas.microsoft.com/office/drawing/2014/main" id="{4001DF6A-19C6-43D2-99FC-3641D42C8D07}"/>
              </a:ext>
            </a:extLst>
          </p:cNvPr>
          <p:cNvSpPr>
            <a:spLocks noGrp="1"/>
          </p:cNvSpPr>
          <p:nvPr>
            <p:ph type="ftr" sz="quarter" idx="11"/>
          </p:nvPr>
        </p:nvSpPr>
        <p:spPr/>
        <p:txBody>
          <a:bodyPr/>
          <a:lstStyle/>
          <a:p>
            <a:r>
              <a:rPr lang="en-US"/>
              <a:t>Business analysis and process management</a:t>
            </a:r>
          </a:p>
        </p:txBody>
      </p:sp>
      <p:sp>
        <p:nvSpPr>
          <p:cNvPr id="9" name="Slide Number Placeholder 8">
            <a:extLst>
              <a:ext uri="{FF2B5EF4-FFF2-40B4-BE49-F238E27FC236}">
                <a16:creationId xmlns:a16="http://schemas.microsoft.com/office/drawing/2014/main" id="{023BE8CC-9086-4371-80E9-2324170902B3}"/>
              </a:ext>
            </a:extLst>
          </p:cNvPr>
          <p:cNvSpPr>
            <a:spLocks noGrp="1"/>
          </p:cNvSpPr>
          <p:nvPr>
            <p:ph type="sldNum" sz="quarter" idx="12"/>
          </p:nvPr>
        </p:nvSpPr>
        <p:spPr/>
        <p:txBody>
          <a:bodyPr/>
          <a:lstStyle/>
          <a:p>
            <a:fld id="{EF9746D3-3897-4E62-AFB2-F036F859B1B5}" type="slidenum">
              <a:rPr lang="en-US" smtClean="0"/>
              <a:t>‹#›</a:t>
            </a:fld>
            <a:endParaRPr lang="en-US"/>
          </a:p>
        </p:txBody>
      </p:sp>
    </p:spTree>
    <p:extLst>
      <p:ext uri="{BB962C8B-B14F-4D97-AF65-F5344CB8AC3E}">
        <p14:creationId xmlns:p14="http://schemas.microsoft.com/office/powerpoint/2010/main" val="193939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32550E-CFAB-4319-B0EE-E62AF9D0BB1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248DBB4-8079-4194-8C18-36AB07F35474}"/>
              </a:ext>
            </a:extLst>
          </p:cNvPr>
          <p:cNvSpPr>
            <a:spLocks noGrp="1"/>
          </p:cNvSpPr>
          <p:nvPr>
            <p:ph type="dt" sz="half" idx="10"/>
          </p:nvPr>
        </p:nvSpPr>
        <p:spPr/>
        <p:txBody>
          <a:bodyPr/>
          <a:lstStyle/>
          <a:p>
            <a:fld id="{3F7CA6BA-D004-48F3-908D-4C9E05271C80}" type="datetime1">
              <a:rPr lang="en-US" smtClean="0"/>
              <a:t>5/18/2026</a:t>
            </a:fld>
            <a:endParaRPr lang="en-US"/>
          </a:p>
        </p:txBody>
      </p:sp>
      <p:sp>
        <p:nvSpPr>
          <p:cNvPr id="4" name="Footer Placeholder 3">
            <a:extLst>
              <a:ext uri="{FF2B5EF4-FFF2-40B4-BE49-F238E27FC236}">
                <a16:creationId xmlns:a16="http://schemas.microsoft.com/office/drawing/2014/main" id="{95535DF2-25AF-45A9-BB1C-EB0BDF9E0CE1}"/>
              </a:ext>
            </a:extLst>
          </p:cNvPr>
          <p:cNvSpPr>
            <a:spLocks noGrp="1"/>
          </p:cNvSpPr>
          <p:nvPr>
            <p:ph type="ftr" sz="quarter" idx="11"/>
          </p:nvPr>
        </p:nvSpPr>
        <p:spPr/>
        <p:txBody>
          <a:bodyPr/>
          <a:lstStyle/>
          <a:p>
            <a:r>
              <a:rPr lang="en-US"/>
              <a:t>Business analysis and process management</a:t>
            </a:r>
          </a:p>
        </p:txBody>
      </p:sp>
      <p:sp>
        <p:nvSpPr>
          <p:cNvPr id="5" name="Slide Number Placeholder 4">
            <a:extLst>
              <a:ext uri="{FF2B5EF4-FFF2-40B4-BE49-F238E27FC236}">
                <a16:creationId xmlns:a16="http://schemas.microsoft.com/office/drawing/2014/main" id="{FEEDD01D-144A-4365-8EDD-310F257D1F63}"/>
              </a:ext>
            </a:extLst>
          </p:cNvPr>
          <p:cNvSpPr>
            <a:spLocks noGrp="1"/>
          </p:cNvSpPr>
          <p:nvPr>
            <p:ph type="sldNum" sz="quarter" idx="12"/>
          </p:nvPr>
        </p:nvSpPr>
        <p:spPr/>
        <p:txBody>
          <a:bodyPr/>
          <a:lstStyle/>
          <a:p>
            <a:fld id="{EF9746D3-3897-4E62-AFB2-F036F859B1B5}" type="slidenum">
              <a:rPr lang="en-US" smtClean="0"/>
              <a:t>‹#›</a:t>
            </a:fld>
            <a:endParaRPr lang="en-US"/>
          </a:p>
        </p:txBody>
      </p:sp>
    </p:spTree>
    <p:extLst>
      <p:ext uri="{BB962C8B-B14F-4D97-AF65-F5344CB8AC3E}">
        <p14:creationId xmlns:p14="http://schemas.microsoft.com/office/powerpoint/2010/main" val="23298758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71C559-9183-45EB-A1BD-D69CC9699F3A}"/>
              </a:ext>
            </a:extLst>
          </p:cNvPr>
          <p:cNvSpPr>
            <a:spLocks noGrp="1"/>
          </p:cNvSpPr>
          <p:nvPr>
            <p:ph type="dt" sz="half" idx="10"/>
          </p:nvPr>
        </p:nvSpPr>
        <p:spPr/>
        <p:txBody>
          <a:bodyPr/>
          <a:lstStyle/>
          <a:p>
            <a:fld id="{2F708A0B-85A6-435E-8174-7695B9688FF6}" type="datetime1">
              <a:rPr lang="en-US" smtClean="0"/>
              <a:t>5/18/2026</a:t>
            </a:fld>
            <a:endParaRPr lang="en-US"/>
          </a:p>
        </p:txBody>
      </p:sp>
      <p:sp>
        <p:nvSpPr>
          <p:cNvPr id="3" name="Footer Placeholder 2">
            <a:extLst>
              <a:ext uri="{FF2B5EF4-FFF2-40B4-BE49-F238E27FC236}">
                <a16:creationId xmlns:a16="http://schemas.microsoft.com/office/drawing/2014/main" id="{49488825-94C6-4EA4-B57C-D13AC91DCA0C}"/>
              </a:ext>
            </a:extLst>
          </p:cNvPr>
          <p:cNvSpPr>
            <a:spLocks noGrp="1"/>
          </p:cNvSpPr>
          <p:nvPr>
            <p:ph type="ftr" sz="quarter" idx="11"/>
          </p:nvPr>
        </p:nvSpPr>
        <p:spPr/>
        <p:txBody>
          <a:bodyPr/>
          <a:lstStyle/>
          <a:p>
            <a:r>
              <a:rPr lang="en-US"/>
              <a:t>Business analysis and process management</a:t>
            </a:r>
          </a:p>
        </p:txBody>
      </p:sp>
      <p:sp>
        <p:nvSpPr>
          <p:cNvPr id="4" name="Slide Number Placeholder 3">
            <a:extLst>
              <a:ext uri="{FF2B5EF4-FFF2-40B4-BE49-F238E27FC236}">
                <a16:creationId xmlns:a16="http://schemas.microsoft.com/office/drawing/2014/main" id="{7AFE4CAA-3DD9-491A-9122-DC0708058D95}"/>
              </a:ext>
            </a:extLst>
          </p:cNvPr>
          <p:cNvSpPr>
            <a:spLocks noGrp="1"/>
          </p:cNvSpPr>
          <p:nvPr>
            <p:ph type="sldNum" sz="quarter" idx="12"/>
          </p:nvPr>
        </p:nvSpPr>
        <p:spPr/>
        <p:txBody>
          <a:bodyPr/>
          <a:lstStyle/>
          <a:p>
            <a:fld id="{EF9746D3-3897-4E62-AFB2-F036F859B1B5}" type="slidenum">
              <a:rPr lang="en-US" smtClean="0"/>
              <a:t>‹#›</a:t>
            </a:fld>
            <a:endParaRPr lang="en-US"/>
          </a:p>
        </p:txBody>
      </p:sp>
    </p:spTree>
    <p:extLst>
      <p:ext uri="{BB962C8B-B14F-4D97-AF65-F5344CB8AC3E}">
        <p14:creationId xmlns:p14="http://schemas.microsoft.com/office/powerpoint/2010/main" val="40547062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E7E9F-5EFA-44FD-A968-DD1AE54533E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074F14-4777-40AB-95D0-D95E823330CD}"/>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E794250-2121-41F8-80B2-42B69E819871}"/>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77C27D6-5A39-4F4B-9CA6-318417161D75}"/>
              </a:ext>
            </a:extLst>
          </p:cNvPr>
          <p:cNvSpPr>
            <a:spLocks noGrp="1"/>
          </p:cNvSpPr>
          <p:nvPr>
            <p:ph type="dt" sz="half" idx="10"/>
          </p:nvPr>
        </p:nvSpPr>
        <p:spPr/>
        <p:txBody>
          <a:bodyPr/>
          <a:lstStyle/>
          <a:p>
            <a:fld id="{E6A9BAA4-BEDB-4F26-9C60-DC159B215742}" type="datetime1">
              <a:rPr lang="en-US" smtClean="0"/>
              <a:t>5/18/2026</a:t>
            </a:fld>
            <a:endParaRPr lang="en-US"/>
          </a:p>
        </p:txBody>
      </p:sp>
      <p:sp>
        <p:nvSpPr>
          <p:cNvPr id="6" name="Footer Placeholder 5">
            <a:extLst>
              <a:ext uri="{FF2B5EF4-FFF2-40B4-BE49-F238E27FC236}">
                <a16:creationId xmlns:a16="http://schemas.microsoft.com/office/drawing/2014/main" id="{12165CDD-0FA5-4441-8855-CD749048492B}"/>
              </a:ext>
            </a:extLst>
          </p:cNvPr>
          <p:cNvSpPr>
            <a:spLocks noGrp="1"/>
          </p:cNvSpPr>
          <p:nvPr>
            <p:ph type="ftr" sz="quarter" idx="11"/>
          </p:nvPr>
        </p:nvSpPr>
        <p:spPr/>
        <p:txBody>
          <a:bodyPr/>
          <a:lstStyle/>
          <a:p>
            <a:r>
              <a:rPr lang="en-US"/>
              <a:t>Business analysis and process management</a:t>
            </a:r>
          </a:p>
        </p:txBody>
      </p:sp>
      <p:sp>
        <p:nvSpPr>
          <p:cNvPr id="7" name="Slide Number Placeholder 6">
            <a:extLst>
              <a:ext uri="{FF2B5EF4-FFF2-40B4-BE49-F238E27FC236}">
                <a16:creationId xmlns:a16="http://schemas.microsoft.com/office/drawing/2014/main" id="{F4737389-FDFA-4CB5-B7C8-0C1709ED7EF0}"/>
              </a:ext>
            </a:extLst>
          </p:cNvPr>
          <p:cNvSpPr>
            <a:spLocks noGrp="1"/>
          </p:cNvSpPr>
          <p:nvPr>
            <p:ph type="sldNum" sz="quarter" idx="12"/>
          </p:nvPr>
        </p:nvSpPr>
        <p:spPr/>
        <p:txBody>
          <a:bodyPr/>
          <a:lstStyle/>
          <a:p>
            <a:fld id="{EF9746D3-3897-4E62-AFB2-F036F859B1B5}" type="slidenum">
              <a:rPr lang="en-US" smtClean="0"/>
              <a:t>‹#›</a:t>
            </a:fld>
            <a:endParaRPr lang="en-US"/>
          </a:p>
        </p:txBody>
      </p:sp>
    </p:spTree>
    <p:extLst>
      <p:ext uri="{BB962C8B-B14F-4D97-AF65-F5344CB8AC3E}">
        <p14:creationId xmlns:p14="http://schemas.microsoft.com/office/powerpoint/2010/main" val="19286993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ED21BD-E2CC-40E4-8168-1350B76660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0D80148-3FA8-4F57-9899-C884DF654401}"/>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CCA312C-050B-4700-90F7-CF19675EA259}"/>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41B40A-5B2D-4FD0-B83F-7BC8223AF83C}"/>
              </a:ext>
            </a:extLst>
          </p:cNvPr>
          <p:cNvSpPr>
            <a:spLocks noGrp="1"/>
          </p:cNvSpPr>
          <p:nvPr>
            <p:ph type="dt" sz="half" idx="10"/>
          </p:nvPr>
        </p:nvSpPr>
        <p:spPr/>
        <p:txBody>
          <a:bodyPr/>
          <a:lstStyle/>
          <a:p>
            <a:fld id="{16B52C4F-DF1D-40FB-B2B7-1B9D6DA35738}" type="datetime1">
              <a:rPr lang="en-US" smtClean="0"/>
              <a:t>5/18/2026</a:t>
            </a:fld>
            <a:endParaRPr lang="en-US"/>
          </a:p>
        </p:txBody>
      </p:sp>
      <p:sp>
        <p:nvSpPr>
          <p:cNvPr id="6" name="Footer Placeholder 5">
            <a:extLst>
              <a:ext uri="{FF2B5EF4-FFF2-40B4-BE49-F238E27FC236}">
                <a16:creationId xmlns:a16="http://schemas.microsoft.com/office/drawing/2014/main" id="{C99F9727-7117-47EC-9174-C969763769B8}"/>
              </a:ext>
            </a:extLst>
          </p:cNvPr>
          <p:cNvSpPr>
            <a:spLocks noGrp="1"/>
          </p:cNvSpPr>
          <p:nvPr>
            <p:ph type="ftr" sz="quarter" idx="11"/>
          </p:nvPr>
        </p:nvSpPr>
        <p:spPr/>
        <p:txBody>
          <a:bodyPr/>
          <a:lstStyle/>
          <a:p>
            <a:r>
              <a:rPr lang="en-US"/>
              <a:t>Business analysis and process management</a:t>
            </a:r>
          </a:p>
        </p:txBody>
      </p:sp>
      <p:sp>
        <p:nvSpPr>
          <p:cNvPr id="7" name="Slide Number Placeholder 6">
            <a:extLst>
              <a:ext uri="{FF2B5EF4-FFF2-40B4-BE49-F238E27FC236}">
                <a16:creationId xmlns:a16="http://schemas.microsoft.com/office/drawing/2014/main" id="{337F1EED-5326-432A-8057-88027503D63E}"/>
              </a:ext>
            </a:extLst>
          </p:cNvPr>
          <p:cNvSpPr>
            <a:spLocks noGrp="1"/>
          </p:cNvSpPr>
          <p:nvPr>
            <p:ph type="sldNum" sz="quarter" idx="12"/>
          </p:nvPr>
        </p:nvSpPr>
        <p:spPr/>
        <p:txBody>
          <a:bodyPr/>
          <a:lstStyle/>
          <a:p>
            <a:fld id="{EF9746D3-3897-4E62-AFB2-F036F859B1B5}" type="slidenum">
              <a:rPr lang="en-US" smtClean="0"/>
              <a:t>‹#›</a:t>
            </a:fld>
            <a:endParaRPr lang="en-US"/>
          </a:p>
        </p:txBody>
      </p:sp>
    </p:spTree>
    <p:extLst>
      <p:ext uri="{BB962C8B-B14F-4D97-AF65-F5344CB8AC3E}">
        <p14:creationId xmlns:p14="http://schemas.microsoft.com/office/powerpoint/2010/main" val="4005026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633D9-EB0E-4A45-8138-50E948A81AF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743B21-AFC3-4179-B8EF-4CB90003EA0B}"/>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16C61C2-5257-4567-B975-EECB68D96F9E}"/>
              </a:ext>
            </a:extLst>
          </p:cNvPr>
          <p:cNvSpPr>
            <a:spLocks noGrp="1"/>
          </p:cNvSpPr>
          <p:nvPr>
            <p:ph type="dt" sz="half" idx="10"/>
          </p:nvPr>
        </p:nvSpPr>
        <p:spPr/>
        <p:txBody>
          <a:bodyPr/>
          <a:lstStyle/>
          <a:p>
            <a:fld id="{362F9BF3-3B4C-401F-B8EA-F2FF5B74DEC7}" type="datetime1">
              <a:rPr lang="en-US" smtClean="0"/>
              <a:t>5/18/2026</a:t>
            </a:fld>
            <a:endParaRPr lang="en-US"/>
          </a:p>
        </p:txBody>
      </p:sp>
      <p:sp>
        <p:nvSpPr>
          <p:cNvPr id="5" name="Footer Placeholder 4">
            <a:extLst>
              <a:ext uri="{FF2B5EF4-FFF2-40B4-BE49-F238E27FC236}">
                <a16:creationId xmlns:a16="http://schemas.microsoft.com/office/drawing/2014/main" id="{3B094568-2131-46B6-9DE7-95DC458C5014}"/>
              </a:ext>
            </a:extLst>
          </p:cNvPr>
          <p:cNvSpPr>
            <a:spLocks noGrp="1"/>
          </p:cNvSpPr>
          <p:nvPr>
            <p:ph type="ftr" sz="quarter" idx="11"/>
          </p:nvPr>
        </p:nvSpPr>
        <p:spPr/>
        <p:txBody>
          <a:bodyPr/>
          <a:lstStyle/>
          <a:p>
            <a:r>
              <a:rPr lang="en-US"/>
              <a:t>Business analysis and process management</a:t>
            </a:r>
          </a:p>
        </p:txBody>
      </p:sp>
      <p:sp>
        <p:nvSpPr>
          <p:cNvPr id="6" name="Slide Number Placeholder 5">
            <a:extLst>
              <a:ext uri="{FF2B5EF4-FFF2-40B4-BE49-F238E27FC236}">
                <a16:creationId xmlns:a16="http://schemas.microsoft.com/office/drawing/2014/main" id="{22F81EDF-8A43-480D-80EF-B747FA40B31B}"/>
              </a:ext>
            </a:extLst>
          </p:cNvPr>
          <p:cNvSpPr>
            <a:spLocks noGrp="1"/>
          </p:cNvSpPr>
          <p:nvPr>
            <p:ph type="sldNum" sz="quarter" idx="12"/>
          </p:nvPr>
        </p:nvSpPr>
        <p:spPr/>
        <p:txBody>
          <a:bodyPr/>
          <a:lstStyle/>
          <a:p>
            <a:fld id="{EF9746D3-3897-4E62-AFB2-F036F859B1B5}" type="slidenum">
              <a:rPr lang="en-US" smtClean="0"/>
              <a:t>‹#›</a:t>
            </a:fld>
            <a:endParaRPr lang="en-US"/>
          </a:p>
        </p:txBody>
      </p:sp>
    </p:spTree>
    <p:extLst>
      <p:ext uri="{BB962C8B-B14F-4D97-AF65-F5344CB8AC3E}">
        <p14:creationId xmlns:p14="http://schemas.microsoft.com/office/powerpoint/2010/main" val="3542715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D8ECA57-AC66-45B0-8A76-18D9671C7FD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6C8F793-F4B4-44F1-8A35-EA49A153A956}"/>
              </a:ext>
            </a:extLst>
          </p:cNvPr>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5D1B18-6291-41CE-954F-5185BA1D489E}"/>
              </a:ext>
            </a:extLst>
          </p:cNvPr>
          <p:cNvSpPr>
            <a:spLocks noGrp="1"/>
          </p:cNvSpPr>
          <p:nvPr>
            <p:ph type="dt" sz="half" idx="10"/>
          </p:nvPr>
        </p:nvSpPr>
        <p:spPr/>
        <p:txBody>
          <a:bodyPr/>
          <a:lstStyle/>
          <a:p>
            <a:fld id="{28ECB935-051A-440A-B187-6ECE8BA704C0}" type="datetime1">
              <a:rPr lang="en-US" smtClean="0"/>
              <a:t>5/18/2026</a:t>
            </a:fld>
            <a:endParaRPr lang="en-US"/>
          </a:p>
        </p:txBody>
      </p:sp>
      <p:sp>
        <p:nvSpPr>
          <p:cNvPr id="5" name="Footer Placeholder 4">
            <a:extLst>
              <a:ext uri="{FF2B5EF4-FFF2-40B4-BE49-F238E27FC236}">
                <a16:creationId xmlns:a16="http://schemas.microsoft.com/office/drawing/2014/main" id="{40F57423-4C7C-49D5-8DBA-0C09AAD897B5}"/>
              </a:ext>
            </a:extLst>
          </p:cNvPr>
          <p:cNvSpPr>
            <a:spLocks noGrp="1"/>
          </p:cNvSpPr>
          <p:nvPr>
            <p:ph type="ftr" sz="quarter" idx="11"/>
          </p:nvPr>
        </p:nvSpPr>
        <p:spPr/>
        <p:txBody>
          <a:bodyPr/>
          <a:lstStyle/>
          <a:p>
            <a:r>
              <a:rPr lang="en-US"/>
              <a:t>Business analysis and process management</a:t>
            </a:r>
          </a:p>
        </p:txBody>
      </p:sp>
      <p:sp>
        <p:nvSpPr>
          <p:cNvPr id="6" name="Slide Number Placeholder 5">
            <a:extLst>
              <a:ext uri="{FF2B5EF4-FFF2-40B4-BE49-F238E27FC236}">
                <a16:creationId xmlns:a16="http://schemas.microsoft.com/office/drawing/2014/main" id="{D4F7EBAE-3F30-44EF-BCAE-DF70FDCAE68D}"/>
              </a:ext>
            </a:extLst>
          </p:cNvPr>
          <p:cNvSpPr>
            <a:spLocks noGrp="1"/>
          </p:cNvSpPr>
          <p:nvPr>
            <p:ph type="sldNum" sz="quarter" idx="12"/>
          </p:nvPr>
        </p:nvSpPr>
        <p:spPr/>
        <p:txBody>
          <a:bodyPr/>
          <a:lstStyle/>
          <a:p>
            <a:fld id="{EF9746D3-3897-4E62-AFB2-F036F859B1B5}" type="slidenum">
              <a:rPr lang="en-US" smtClean="0"/>
              <a:t>‹#›</a:t>
            </a:fld>
            <a:endParaRPr lang="en-US"/>
          </a:p>
        </p:txBody>
      </p:sp>
    </p:spTree>
    <p:extLst>
      <p:ext uri="{BB962C8B-B14F-4D97-AF65-F5344CB8AC3E}">
        <p14:creationId xmlns:p14="http://schemas.microsoft.com/office/powerpoint/2010/main" val="23762768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D163FA0-B670-496E-88E0-9F4CE76ED623}"/>
              </a:ext>
            </a:extLst>
          </p:cNvPr>
          <p:cNvSpPr/>
          <p:nvPr userDrawn="1"/>
        </p:nvSpPr>
        <p:spPr>
          <a:xfrm>
            <a:off x="0" y="0"/>
            <a:ext cx="12192000" cy="1171787"/>
          </a:xfrm>
          <a:prstGeom prst="rect">
            <a:avLst/>
          </a:prstGeom>
          <a:solidFill>
            <a:srgbClr val="1A0F9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009CA4-856F-4025-A035-0F985FD29E8B}"/>
              </a:ext>
            </a:extLst>
          </p:cNvPr>
          <p:cNvSpPr>
            <a:spLocks noGrp="1"/>
          </p:cNvSpPr>
          <p:nvPr>
            <p:ph type="title" hasCustomPrompt="1"/>
          </p:nvPr>
        </p:nvSpPr>
        <p:spPr>
          <a:xfrm>
            <a:off x="1155702" y="307869"/>
            <a:ext cx="10195716" cy="556048"/>
          </a:xfrm>
        </p:spPr>
        <p:txBody>
          <a:bodyPr>
            <a:noAutofit/>
          </a:bodyPr>
          <a:lstStyle>
            <a:lvl1pPr>
              <a:defRPr sz="3200" b="1">
                <a:solidFill>
                  <a:schemeClr val="bg1"/>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4" name="Date Placeholder 3">
            <a:extLst>
              <a:ext uri="{FF2B5EF4-FFF2-40B4-BE49-F238E27FC236}">
                <a16:creationId xmlns:a16="http://schemas.microsoft.com/office/drawing/2014/main" id="{08FFF285-1B0D-45F3-B14D-7C8C06F9FB3C}"/>
              </a:ext>
            </a:extLst>
          </p:cNvPr>
          <p:cNvSpPr>
            <a:spLocks noGrp="1"/>
          </p:cNvSpPr>
          <p:nvPr>
            <p:ph type="dt" sz="half" idx="10"/>
          </p:nvPr>
        </p:nvSpPr>
        <p:spPr/>
        <p:txBody>
          <a:bodyPr/>
          <a:lstStyle/>
          <a:p>
            <a:fld id="{B8876B66-C926-46C7-A7BF-EAFB3AB1EE97}" type="datetime1">
              <a:rPr lang="en-US" smtClean="0"/>
              <a:t>5/18/2026</a:t>
            </a:fld>
            <a:endParaRPr lang="en-US"/>
          </a:p>
        </p:txBody>
      </p:sp>
      <p:sp>
        <p:nvSpPr>
          <p:cNvPr id="5" name="Footer Placeholder 4">
            <a:extLst>
              <a:ext uri="{FF2B5EF4-FFF2-40B4-BE49-F238E27FC236}">
                <a16:creationId xmlns:a16="http://schemas.microsoft.com/office/drawing/2014/main" id="{D2452AE4-9F7B-4809-9E10-2152244C9D2E}"/>
              </a:ext>
            </a:extLst>
          </p:cNvPr>
          <p:cNvSpPr>
            <a:spLocks noGrp="1"/>
          </p:cNvSpPr>
          <p:nvPr>
            <p:ph type="ftr" sz="quarter" idx="11"/>
          </p:nvPr>
        </p:nvSpPr>
        <p:spPr/>
        <p:txBody>
          <a:bodyPr/>
          <a:lstStyle/>
          <a:p>
            <a:r>
              <a:rPr lang="en-US"/>
              <a:t>Business analysis and process management</a:t>
            </a:r>
          </a:p>
        </p:txBody>
      </p:sp>
      <p:sp>
        <p:nvSpPr>
          <p:cNvPr id="6" name="Slide Number Placeholder 5">
            <a:extLst>
              <a:ext uri="{FF2B5EF4-FFF2-40B4-BE49-F238E27FC236}">
                <a16:creationId xmlns:a16="http://schemas.microsoft.com/office/drawing/2014/main" id="{7A6340F2-0E56-44CC-9F22-FBC94963CF3A}"/>
              </a:ext>
            </a:extLst>
          </p:cNvPr>
          <p:cNvSpPr>
            <a:spLocks noGrp="1"/>
          </p:cNvSpPr>
          <p:nvPr>
            <p:ph type="sldNum" sz="quarter" idx="12"/>
          </p:nvPr>
        </p:nvSpPr>
        <p:spPr/>
        <p:txBody>
          <a:bodyPr/>
          <a:lstStyle/>
          <a:p>
            <a:fld id="{EF9746D3-3897-4E62-AFB2-F036F859B1B5}" type="slidenum">
              <a:rPr lang="en-US" smtClean="0"/>
              <a:t>‹#›</a:t>
            </a:fld>
            <a:endParaRPr lang="en-US"/>
          </a:p>
        </p:txBody>
      </p:sp>
    </p:spTree>
    <p:extLst>
      <p:ext uri="{BB962C8B-B14F-4D97-AF65-F5344CB8AC3E}">
        <p14:creationId xmlns:p14="http://schemas.microsoft.com/office/powerpoint/2010/main" val="27011698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p:cSld name="1_Blank">
    <p:spTree>
      <p:nvGrpSpPr>
        <p:cNvPr id="1" name="Shape 21"/>
        <p:cNvGrpSpPr/>
        <p:nvPr/>
      </p:nvGrpSpPr>
      <p:grpSpPr>
        <a:xfrm>
          <a:off x="0" y="0"/>
          <a:ext cx="0" cy="0"/>
          <a:chOff x="0" y="0"/>
          <a:chExt cx="0" cy="0"/>
        </a:xfrm>
      </p:grpSpPr>
      <p:sp>
        <p:nvSpPr>
          <p:cNvPr id="22" name="Google Shape;22;p3"/>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ISA332- Бүлэг1: Бизнесийн шинжилгээ</a:t>
            </a:r>
          </a:p>
        </p:txBody>
      </p:sp>
      <p:sp>
        <p:nvSpPr>
          <p:cNvPr id="23" name="Google Shape;23;p3"/>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2" name="Google Shape;17;p2">
            <a:extLst>
              <a:ext uri="{FF2B5EF4-FFF2-40B4-BE49-F238E27FC236}">
                <a16:creationId xmlns:a16="http://schemas.microsoft.com/office/drawing/2014/main" id="{08919821-6F89-01B8-3072-EB2E7A251A0B}"/>
              </a:ext>
            </a:extLst>
          </p:cNvPr>
          <p:cNvSpPr txBox="1">
            <a:spLocks noGrp="1"/>
          </p:cNvSpPr>
          <p:nvPr>
            <p:ph type="body" idx="1"/>
          </p:nvPr>
        </p:nvSpPr>
        <p:spPr>
          <a:xfrm>
            <a:off x="838200" y="1216910"/>
            <a:ext cx="10870245" cy="4960055"/>
          </a:xfrm>
          <a:prstGeom prst="rect">
            <a:avLst/>
          </a:prstGeom>
          <a:noFill/>
          <a:ln>
            <a:noFill/>
          </a:ln>
        </p:spPr>
        <p:txBody>
          <a:bodyPr spcFirstLastPara="1" wrap="square" lIns="91425" tIns="45700" rIns="91425" bIns="45700" anchor="t" anchorCtr="0">
            <a:normAutofit/>
          </a:bodyPr>
          <a:lstStyle>
            <a:lvl1pPr marL="457189" lvl="0" indent="-342891" algn="l">
              <a:lnSpc>
                <a:spcPct val="90000"/>
              </a:lnSpc>
              <a:spcBef>
                <a:spcPts val="1000"/>
              </a:spcBef>
              <a:spcAft>
                <a:spcPts val="0"/>
              </a:spcAft>
              <a:buClr>
                <a:schemeClr val="dk1"/>
              </a:buClr>
              <a:buSzPts val="1800"/>
              <a:buChar char="•"/>
              <a:defRPr>
                <a:latin typeface="+mj-lt"/>
              </a:defRPr>
            </a:lvl1pPr>
            <a:lvl2pPr marL="914377" lvl="1" indent="-342891" algn="l">
              <a:lnSpc>
                <a:spcPct val="90000"/>
              </a:lnSpc>
              <a:spcBef>
                <a:spcPts val="500"/>
              </a:spcBef>
              <a:spcAft>
                <a:spcPts val="0"/>
              </a:spcAft>
              <a:buClr>
                <a:schemeClr val="dk1"/>
              </a:buClr>
              <a:buSzPts val="1800"/>
              <a:buChar char="•"/>
              <a:defRPr/>
            </a:lvl2pPr>
            <a:lvl3pPr marL="1371566" lvl="2" indent="-342891" algn="l">
              <a:lnSpc>
                <a:spcPct val="90000"/>
              </a:lnSpc>
              <a:spcBef>
                <a:spcPts val="500"/>
              </a:spcBef>
              <a:spcAft>
                <a:spcPts val="0"/>
              </a:spcAft>
              <a:buClr>
                <a:schemeClr val="dk1"/>
              </a:buClr>
              <a:buSzPts val="1800"/>
              <a:buChar char="•"/>
              <a:defRPr/>
            </a:lvl3pPr>
            <a:lvl4pPr marL="1828754" lvl="3" indent="-342891" algn="l">
              <a:lnSpc>
                <a:spcPct val="90000"/>
              </a:lnSpc>
              <a:spcBef>
                <a:spcPts val="500"/>
              </a:spcBef>
              <a:spcAft>
                <a:spcPts val="0"/>
              </a:spcAft>
              <a:buClr>
                <a:schemeClr val="dk1"/>
              </a:buClr>
              <a:buSzPts val="1800"/>
              <a:buChar char="•"/>
              <a:defRPr/>
            </a:lvl4pPr>
            <a:lvl5pPr marL="2285943" lvl="4" indent="-342891" algn="l">
              <a:lnSpc>
                <a:spcPct val="90000"/>
              </a:lnSpc>
              <a:spcBef>
                <a:spcPts val="500"/>
              </a:spcBef>
              <a:spcAft>
                <a:spcPts val="0"/>
              </a:spcAft>
              <a:buClr>
                <a:schemeClr val="dk1"/>
              </a:buClr>
              <a:buSzPts val="1800"/>
              <a:buChar char="•"/>
              <a:defRPr/>
            </a:lvl5pPr>
            <a:lvl6pPr marL="2743131" lvl="5" indent="-342891" algn="l">
              <a:lnSpc>
                <a:spcPct val="90000"/>
              </a:lnSpc>
              <a:spcBef>
                <a:spcPts val="500"/>
              </a:spcBef>
              <a:spcAft>
                <a:spcPts val="0"/>
              </a:spcAft>
              <a:buClr>
                <a:schemeClr val="dk1"/>
              </a:buClr>
              <a:buSzPts val="1800"/>
              <a:buChar char="•"/>
              <a:defRPr/>
            </a:lvl6pPr>
            <a:lvl7pPr marL="3200320" lvl="6" indent="-342891" algn="l">
              <a:lnSpc>
                <a:spcPct val="90000"/>
              </a:lnSpc>
              <a:spcBef>
                <a:spcPts val="500"/>
              </a:spcBef>
              <a:spcAft>
                <a:spcPts val="0"/>
              </a:spcAft>
              <a:buClr>
                <a:schemeClr val="dk1"/>
              </a:buClr>
              <a:buSzPts val="1800"/>
              <a:buChar char="•"/>
              <a:defRPr/>
            </a:lvl7pPr>
            <a:lvl8pPr marL="3657509" lvl="7" indent="-342891" algn="l">
              <a:lnSpc>
                <a:spcPct val="90000"/>
              </a:lnSpc>
              <a:spcBef>
                <a:spcPts val="500"/>
              </a:spcBef>
              <a:spcAft>
                <a:spcPts val="0"/>
              </a:spcAft>
              <a:buClr>
                <a:schemeClr val="dk1"/>
              </a:buClr>
              <a:buSzPts val="1800"/>
              <a:buChar char="•"/>
              <a:defRPr/>
            </a:lvl8pPr>
            <a:lvl9pPr marL="4114697" lvl="8" indent="-342891"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3" name="Google Shape;20;p2">
            <a:extLst>
              <a:ext uri="{FF2B5EF4-FFF2-40B4-BE49-F238E27FC236}">
                <a16:creationId xmlns:a16="http://schemas.microsoft.com/office/drawing/2014/main" id="{A6228EDC-91D9-7C19-D11C-4193036C2319}"/>
              </a:ext>
            </a:extLst>
          </p:cNvPr>
          <p:cNvSpPr txBox="1">
            <a:spLocks/>
          </p:cNvSpPr>
          <p:nvPr/>
        </p:nvSpPr>
        <p:spPr>
          <a:xfrm>
            <a:off x="8610601" y="6307138"/>
            <a:ext cx="3097844" cy="3651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 sz="1200" smtClean="0"/>
              <a:pPr/>
              <a:t>‹#›</a:t>
            </a:fld>
            <a:endParaRPr lang="en" sz="1200" dirty="0"/>
          </a:p>
        </p:txBody>
      </p:sp>
      <p:sp>
        <p:nvSpPr>
          <p:cNvPr id="4" name="Google Shape;105;p15">
            <a:extLst>
              <a:ext uri="{FF2B5EF4-FFF2-40B4-BE49-F238E27FC236}">
                <a16:creationId xmlns:a16="http://schemas.microsoft.com/office/drawing/2014/main" id="{4DE8C174-78B2-D5BB-4A35-E85DB14583F4}"/>
              </a:ext>
            </a:extLst>
          </p:cNvPr>
          <p:cNvSpPr/>
          <p:nvPr userDrawn="1"/>
        </p:nvSpPr>
        <p:spPr>
          <a:xfrm>
            <a:off x="0" y="-51140"/>
            <a:ext cx="12192000" cy="917415"/>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 name="Google Shape;16;p2">
            <a:extLst>
              <a:ext uri="{FF2B5EF4-FFF2-40B4-BE49-F238E27FC236}">
                <a16:creationId xmlns:a16="http://schemas.microsoft.com/office/drawing/2014/main" id="{74C73D95-90C2-93C1-A2AD-2E6534365D22}"/>
              </a:ext>
            </a:extLst>
          </p:cNvPr>
          <p:cNvSpPr txBox="1">
            <a:spLocks noGrp="1"/>
          </p:cNvSpPr>
          <p:nvPr>
            <p:ph type="title" hasCustomPrompt="1"/>
          </p:nvPr>
        </p:nvSpPr>
        <p:spPr>
          <a:xfrm>
            <a:off x="302559" y="200508"/>
            <a:ext cx="11405887"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3600" b="1">
                <a:solidFill>
                  <a:srgbClr val="FFFF00"/>
                </a:solidFill>
                <a:latin typeface="Arial" panose="020B0604020202020204" pitchFamily="34" charset="0"/>
                <a:cs typeface="Arial" panose="020B0604020202020204" pitchFamily="34" charset="0"/>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dirty="0"/>
              <a:t>CLICK TO EDIT MASTER TITLE STYLE</a:t>
            </a:r>
          </a:p>
        </p:txBody>
      </p:sp>
    </p:spTree>
    <p:extLst>
      <p:ext uri="{BB962C8B-B14F-4D97-AF65-F5344CB8AC3E}">
        <p14:creationId xmlns:p14="http://schemas.microsoft.com/office/powerpoint/2010/main" val="37037509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1B9E864-F6B0-408F-9328-59C0FF666BEE}" type="datetimeFigureOut">
              <a:rPr lang="en-US" smtClean="0"/>
              <a:t>5/18/2026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C677A8-96FA-4695-B208-FC504521E4AF}" type="slidenum">
              <a:rPr lang="en-US" smtClean="0"/>
              <a:t>‹#›</a:t>
            </a:fld>
            <a:endParaRPr lang="en-US"/>
          </a:p>
        </p:txBody>
      </p:sp>
    </p:spTree>
    <p:extLst>
      <p:ext uri="{BB962C8B-B14F-4D97-AF65-F5344CB8AC3E}">
        <p14:creationId xmlns:p14="http://schemas.microsoft.com/office/powerpoint/2010/main" val="20728362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19033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8"/>
        <p:cNvGrpSpPr/>
        <p:nvPr/>
      </p:nvGrpSpPr>
      <p:grpSpPr>
        <a:xfrm>
          <a:off x="0" y="0"/>
          <a:ext cx="0" cy="0"/>
          <a:chOff x="0" y="0"/>
          <a:chExt cx="0" cy="0"/>
        </a:xfrm>
      </p:grpSpPr>
      <p:sp>
        <p:nvSpPr>
          <p:cNvPr id="30" name="Google Shape;30;p5"/>
          <p:cNvSpPr txBox="1">
            <a:spLocks noGrp="1"/>
          </p:cNvSpPr>
          <p:nvPr>
            <p:ph type="subTitle" idx="1"/>
          </p:nvPr>
        </p:nvSpPr>
        <p:spPr>
          <a:xfrm>
            <a:off x="1524000" y="3602037"/>
            <a:ext cx="9144000" cy="1655763"/>
          </a:xfrm>
          <a:prstGeom prst="rect">
            <a:avLst/>
          </a:prstGeom>
          <a:noFill/>
          <a:ln>
            <a:noFill/>
          </a:ln>
        </p:spPr>
        <p:txBody>
          <a:bodyPr spcFirstLastPara="1" wrap="square" lIns="91425" tIns="45700" rIns="91425" bIns="45700" anchor="t" anchorCtr="0">
            <a:normAutofit/>
          </a:bodyPr>
          <a:lstStyle>
            <a:lvl1pPr lvl="0" algn="r">
              <a:lnSpc>
                <a:spcPct val="90000"/>
              </a:lnSpc>
              <a:spcBef>
                <a:spcPts val="1000"/>
              </a:spcBef>
              <a:spcAft>
                <a:spcPts val="0"/>
              </a:spcAft>
              <a:buClr>
                <a:schemeClr val="dk1"/>
              </a:buClr>
              <a:buSzPts val="2400"/>
              <a:buNone/>
              <a:defRPr sz="2000">
                <a:latin typeface="Montserrat" panose="00000500000000000000" pitchFamily="2" charset="0"/>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r>
              <a:rPr lang="en-US"/>
              <a:t>Click to edit Master subtitle style</a:t>
            </a:r>
            <a:endParaRPr dirty="0"/>
          </a:p>
        </p:txBody>
      </p:sp>
      <p:sp>
        <p:nvSpPr>
          <p:cNvPr id="31" name="Google Shape;31;p5"/>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30E36FF0-445B-48F5-9E0A-23ED02B2DD95}" type="datetime1">
              <a:rPr lang="en-US" smtClean="0"/>
              <a:t>5/18/2026</a:t>
            </a:fld>
            <a:endParaRPr lang="en-US"/>
          </a:p>
        </p:txBody>
      </p:sp>
      <p:sp>
        <p:nvSpPr>
          <p:cNvPr id="32" name="Google Shape;32;p5"/>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33" name="Google Shape;33;p5"/>
          <p:cNvSpPr txBox="1">
            <a:spLocks noGrp="1"/>
          </p:cNvSpPr>
          <p:nvPr>
            <p:ph type="sldNum" idx="12"/>
          </p:nvPr>
        </p:nvSpPr>
        <p:spPr>
          <a:xfrm>
            <a:off x="8610600" y="6356351"/>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3" name="Google Shape;92;p14">
            <a:extLst>
              <a:ext uri="{FF2B5EF4-FFF2-40B4-BE49-F238E27FC236}">
                <a16:creationId xmlns:a16="http://schemas.microsoft.com/office/drawing/2014/main" id="{1701E78D-1E89-7720-C160-8CCDA67E4251}"/>
              </a:ext>
            </a:extLst>
          </p:cNvPr>
          <p:cNvSpPr/>
          <p:nvPr/>
        </p:nvSpPr>
        <p:spPr>
          <a:xfrm>
            <a:off x="359229" y="413657"/>
            <a:ext cx="11473500" cy="6335400"/>
          </a:xfrm>
          <a:prstGeom prst="rect">
            <a:avLst/>
          </a:prstGeom>
          <a:noFill/>
          <a:ln w="12700" cap="flat" cmpd="sng">
            <a:solidFill>
              <a:srgbClr val="0132A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 name="Google Shape;93;p14" descr="A picture containing chart&#10;&#10;Description automatically generated">
            <a:extLst>
              <a:ext uri="{FF2B5EF4-FFF2-40B4-BE49-F238E27FC236}">
                <a16:creationId xmlns:a16="http://schemas.microsoft.com/office/drawing/2014/main" id="{F143D8D6-5FAA-DA1F-5886-74F658BD7EB1}"/>
              </a:ext>
            </a:extLst>
          </p:cNvPr>
          <p:cNvPicPr preferRelativeResize="0"/>
          <p:nvPr/>
        </p:nvPicPr>
        <p:blipFill rotWithShape="1">
          <a:blip r:embed="rId2">
            <a:alphaModFix/>
          </a:blip>
          <a:srcRect/>
          <a:stretch/>
        </p:blipFill>
        <p:spPr>
          <a:xfrm>
            <a:off x="-259720" y="5106643"/>
            <a:ext cx="3008383" cy="1950724"/>
          </a:xfrm>
          <a:prstGeom prst="rect">
            <a:avLst/>
          </a:prstGeom>
          <a:noFill/>
          <a:ln>
            <a:noFill/>
          </a:ln>
        </p:spPr>
      </p:pic>
      <p:sp>
        <p:nvSpPr>
          <p:cNvPr id="5" name="Google Shape;94;p14">
            <a:extLst>
              <a:ext uri="{FF2B5EF4-FFF2-40B4-BE49-F238E27FC236}">
                <a16:creationId xmlns:a16="http://schemas.microsoft.com/office/drawing/2014/main" id="{6070D658-871E-6117-9690-E779B1C80DBB}"/>
              </a:ext>
            </a:extLst>
          </p:cNvPr>
          <p:cNvSpPr/>
          <p:nvPr/>
        </p:nvSpPr>
        <p:spPr>
          <a:xfrm>
            <a:off x="821531" y="2758283"/>
            <a:ext cx="11011239" cy="843755"/>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29" name="Google Shape;29;p5"/>
          <p:cNvSpPr txBox="1">
            <a:spLocks noGrp="1"/>
          </p:cNvSpPr>
          <p:nvPr>
            <p:ph type="ctrTitle"/>
          </p:nvPr>
        </p:nvSpPr>
        <p:spPr>
          <a:xfrm>
            <a:off x="1524000" y="2758282"/>
            <a:ext cx="9144000" cy="816175"/>
          </a:xfrm>
          <a:prstGeom prst="rect">
            <a:avLst/>
          </a:prstGeom>
          <a:no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chemeClr val="dk1"/>
              </a:buClr>
              <a:buSzPts val="6000"/>
              <a:buFont typeface="Calibri"/>
              <a:buNone/>
              <a:defRPr sz="3200" b="1">
                <a:solidFill>
                  <a:schemeClr val="bg1"/>
                </a:solidFill>
                <a:latin typeface="Montserrat" panose="00000500000000000000" pitchFamily="2" charset="0"/>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41748693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D163FA0-B670-496E-88E0-9F4CE76ED623}"/>
              </a:ext>
            </a:extLst>
          </p:cNvPr>
          <p:cNvSpPr/>
          <p:nvPr userDrawn="1"/>
        </p:nvSpPr>
        <p:spPr>
          <a:xfrm>
            <a:off x="0" y="0"/>
            <a:ext cx="12192000" cy="1171787"/>
          </a:xfrm>
          <a:prstGeom prst="rect">
            <a:avLst/>
          </a:prstGeom>
          <a:solidFill>
            <a:srgbClr val="1A0F9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sz="1800"/>
          </a:p>
        </p:txBody>
      </p:sp>
      <p:sp>
        <p:nvSpPr>
          <p:cNvPr id="2" name="Title 1">
            <a:extLst>
              <a:ext uri="{FF2B5EF4-FFF2-40B4-BE49-F238E27FC236}">
                <a16:creationId xmlns:a16="http://schemas.microsoft.com/office/drawing/2014/main" id="{D1009CA4-856F-4025-A035-0F985FD29E8B}"/>
              </a:ext>
            </a:extLst>
          </p:cNvPr>
          <p:cNvSpPr>
            <a:spLocks noGrp="1"/>
          </p:cNvSpPr>
          <p:nvPr>
            <p:ph type="title" hasCustomPrompt="1"/>
          </p:nvPr>
        </p:nvSpPr>
        <p:spPr>
          <a:xfrm>
            <a:off x="838200" y="307869"/>
            <a:ext cx="10515600" cy="556048"/>
          </a:xfrm>
        </p:spPr>
        <p:txBody>
          <a:bodyPr>
            <a:noAutofit/>
          </a:bodyPr>
          <a:lstStyle>
            <a:lvl1pPr>
              <a:defRPr sz="3200" b="1">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
        <p:nvSpPr>
          <p:cNvPr id="4" name="Date Placeholder 3">
            <a:extLst>
              <a:ext uri="{FF2B5EF4-FFF2-40B4-BE49-F238E27FC236}">
                <a16:creationId xmlns:a16="http://schemas.microsoft.com/office/drawing/2014/main" id="{08FFF285-1B0D-45F3-B14D-7C8C06F9FB3C}"/>
              </a:ext>
            </a:extLst>
          </p:cNvPr>
          <p:cNvSpPr>
            <a:spLocks noGrp="1"/>
          </p:cNvSpPr>
          <p:nvPr>
            <p:ph type="dt" sz="half" idx="10"/>
          </p:nvPr>
        </p:nvSpPr>
        <p:spPr/>
        <p:txBody>
          <a:bodyPr/>
          <a:lstStyle/>
          <a:p>
            <a:fld id="{67BFDDC4-6B17-448C-9742-2334C47560EE}" type="datetime1">
              <a:rPr lang="en-US" smtClean="0"/>
              <a:t>5/18/2026</a:t>
            </a:fld>
            <a:endParaRPr lang="en-US"/>
          </a:p>
        </p:txBody>
      </p:sp>
      <p:sp>
        <p:nvSpPr>
          <p:cNvPr id="5" name="Footer Placeholder 4">
            <a:extLst>
              <a:ext uri="{FF2B5EF4-FFF2-40B4-BE49-F238E27FC236}">
                <a16:creationId xmlns:a16="http://schemas.microsoft.com/office/drawing/2014/main" id="{D2452AE4-9F7B-4809-9E10-2152244C9D2E}"/>
              </a:ext>
            </a:extLst>
          </p:cNvPr>
          <p:cNvSpPr>
            <a:spLocks noGrp="1"/>
          </p:cNvSpPr>
          <p:nvPr>
            <p:ph type="ftr" sz="quarter" idx="11"/>
          </p:nvPr>
        </p:nvSpPr>
        <p:spPr/>
        <p:txBody>
          <a:bodyPr/>
          <a:lstStyle/>
          <a:p>
            <a:r>
              <a:rPr lang="en-US"/>
              <a:t>Business analysis and process management</a:t>
            </a:r>
          </a:p>
        </p:txBody>
      </p:sp>
      <p:sp>
        <p:nvSpPr>
          <p:cNvPr id="6" name="Slide Number Placeholder 5">
            <a:extLst>
              <a:ext uri="{FF2B5EF4-FFF2-40B4-BE49-F238E27FC236}">
                <a16:creationId xmlns:a16="http://schemas.microsoft.com/office/drawing/2014/main" id="{7A6340F2-0E56-44CC-9F22-FBC94963CF3A}"/>
              </a:ext>
            </a:extLst>
          </p:cNvPr>
          <p:cNvSpPr>
            <a:spLocks noGrp="1"/>
          </p:cNvSpPr>
          <p:nvPr>
            <p:ph type="sldNum" sz="quarter" idx="12"/>
          </p:nvPr>
        </p:nvSpPr>
        <p:spPr/>
        <p:txBody>
          <a:bodyPr/>
          <a:lstStyle/>
          <a:p>
            <a:fld id="{EF9746D3-3897-4E62-AFB2-F036F859B1B5}" type="slidenum">
              <a:rPr lang="en-US" smtClean="0"/>
              <a:t>‹#›</a:t>
            </a:fld>
            <a:endParaRPr lang="en-US"/>
          </a:p>
        </p:txBody>
      </p:sp>
    </p:spTree>
    <p:extLst>
      <p:ext uri="{BB962C8B-B14F-4D97-AF65-F5344CB8AC3E}">
        <p14:creationId xmlns:p14="http://schemas.microsoft.com/office/powerpoint/2010/main" val="40846712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21"/>
        <p:cNvGrpSpPr/>
        <p:nvPr/>
      </p:nvGrpSpPr>
      <p:grpSpPr>
        <a:xfrm>
          <a:off x="0" y="0"/>
          <a:ext cx="0" cy="0"/>
          <a:chOff x="0" y="0"/>
          <a:chExt cx="0" cy="0"/>
        </a:xfrm>
      </p:grpSpPr>
      <p:sp>
        <p:nvSpPr>
          <p:cNvPr id="22" name="Google Shape;22;p3"/>
          <p:cNvSpPr txBox="1">
            <a:spLocks noGrp="1"/>
          </p:cNvSpPr>
          <p:nvPr>
            <p:ph type="dt" idx="10"/>
          </p:nvPr>
        </p:nvSpPr>
        <p:spPr>
          <a:xfrm>
            <a:off x="838200" y="6356351"/>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8A38ACFA-58D4-4D54-8B65-982F415E80E9}" type="datetime1">
              <a:rPr lang="en-US" smtClean="0"/>
              <a:t>5/18/2026</a:t>
            </a:fld>
            <a:endParaRPr lang="en-US"/>
          </a:p>
        </p:txBody>
      </p:sp>
      <p:sp>
        <p:nvSpPr>
          <p:cNvPr id="23" name="Google Shape;23;p3"/>
          <p:cNvSpPr txBox="1">
            <a:spLocks noGrp="1"/>
          </p:cNvSpPr>
          <p:nvPr>
            <p:ph type="ftr" idx="11"/>
          </p:nvPr>
        </p:nvSpPr>
        <p:spPr>
          <a:xfrm>
            <a:off x="4038600" y="6356351"/>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2" name="Google Shape;17;p2">
            <a:extLst>
              <a:ext uri="{FF2B5EF4-FFF2-40B4-BE49-F238E27FC236}">
                <a16:creationId xmlns:a16="http://schemas.microsoft.com/office/drawing/2014/main" id="{08919821-6F89-01B8-3072-EB2E7A251A0B}"/>
              </a:ext>
            </a:extLst>
          </p:cNvPr>
          <p:cNvSpPr txBox="1">
            <a:spLocks noGrp="1"/>
          </p:cNvSpPr>
          <p:nvPr>
            <p:ph type="body" idx="1"/>
          </p:nvPr>
        </p:nvSpPr>
        <p:spPr>
          <a:xfrm>
            <a:off x="838200" y="1216910"/>
            <a:ext cx="10870245" cy="4960055"/>
          </a:xfrm>
          <a:prstGeom prst="rect">
            <a:avLst/>
          </a:prstGeom>
          <a:noFill/>
          <a:ln>
            <a:noFill/>
          </a:ln>
        </p:spPr>
        <p:txBody>
          <a:bodyPr spcFirstLastPara="1" wrap="square" lIns="91425" tIns="45700" rIns="91425" bIns="45700" anchor="t" anchorCtr="0">
            <a:normAutofit/>
          </a:bodyPr>
          <a:lstStyle>
            <a:lvl1pPr marL="457189" lvl="0" indent="-342891" algn="l">
              <a:lnSpc>
                <a:spcPct val="90000"/>
              </a:lnSpc>
              <a:spcBef>
                <a:spcPts val="1000"/>
              </a:spcBef>
              <a:spcAft>
                <a:spcPts val="0"/>
              </a:spcAft>
              <a:buClr>
                <a:schemeClr val="dk1"/>
              </a:buClr>
              <a:buSzPts val="1800"/>
              <a:buChar char="•"/>
              <a:defRPr>
                <a:latin typeface="+mj-lt"/>
              </a:defRPr>
            </a:lvl1pPr>
            <a:lvl2pPr marL="914377" lvl="1" indent="-342891" algn="l">
              <a:lnSpc>
                <a:spcPct val="90000"/>
              </a:lnSpc>
              <a:spcBef>
                <a:spcPts val="500"/>
              </a:spcBef>
              <a:spcAft>
                <a:spcPts val="0"/>
              </a:spcAft>
              <a:buClr>
                <a:schemeClr val="dk1"/>
              </a:buClr>
              <a:buSzPts val="1800"/>
              <a:buChar char="•"/>
              <a:defRPr/>
            </a:lvl2pPr>
            <a:lvl3pPr marL="1371566" lvl="2" indent="-342891" algn="l">
              <a:lnSpc>
                <a:spcPct val="90000"/>
              </a:lnSpc>
              <a:spcBef>
                <a:spcPts val="500"/>
              </a:spcBef>
              <a:spcAft>
                <a:spcPts val="0"/>
              </a:spcAft>
              <a:buClr>
                <a:schemeClr val="dk1"/>
              </a:buClr>
              <a:buSzPts val="1800"/>
              <a:buChar char="•"/>
              <a:defRPr/>
            </a:lvl3pPr>
            <a:lvl4pPr marL="1828754" lvl="3" indent="-342891" algn="l">
              <a:lnSpc>
                <a:spcPct val="90000"/>
              </a:lnSpc>
              <a:spcBef>
                <a:spcPts val="500"/>
              </a:spcBef>
              <a:spcAft>
                <a:spcPts val="0"/>
              </a:spcAft>
              <a:buClr>
                <a:schemeClr val="dk1"/>
              </a:buClr>
              <a:buSzPts val="1800"/>
              <a:buChar char="•"/>
              <a:defRPr/>
            </a:lvl4pPr>
            <a:lvl5pPr marL="2285943" lvl="4" indent="-342891" algn="l">
              <a:lnSpc>
                <a:spcPct val="90000"/>
              </a:lnSpc>
              <a:spcBef>
                <a:spcPts val="500"/>
              </a:spcBef>
              <a:spcAft>
                <a:spcPts val="0"/>
              </a:spcAft>
              <a:buClr>
                <a:schemeClr val="dk1"/>
              </a:buClr>
              <a:buSzPts val="1800"/>
              <a:buChar char="•"/>
              <a:defRPr/>
            </a:lvl5pPr>
            <a:lvl6pPr marL="2743131" lvl="5" indent="-342891" algn="l">
              <a:lnSpc>
                <a:spcPct val="90000"/>
              </a:lnSpc>
              <a:spcBef>
                <a:spcPts val="500"/>
              </a:spcBef>
              <a:spcAft>
                <a:spcPts val="0"/>
              </a:spcAft>
              <a:buClr>
                <a:schemeClr val="dk1"/>
              </a:buClr>
              <a:buSzPts val="1800"/>
              <a:buChar char="•"/>
              <a:defRPr/>
            </a:lvl6pPr>
            <a:lvl7pPr marL="3200320" lvl="6" indent="-342891" algn="l">
              <a:lnSpc>
                <a:spcPct val="90000"/>
              </a:lnSpc>
              <a:spcBef>
                <a:spcPts val="500"/>
              </a:spcBef>
              <a:spcAft>
                <a:spcPts val="0"/>
              </a:spcAft>
              <a:buClr>
                <a:schemeClr val="dk1"/>
              </a:buClr>
              <a:buSzPts val="1800"/>
              <a:buChar char="•"/>
              <a:defRPr/>
            </a:lvl7pPr>
            <a:lvl8pPr marL="3657509" lvl="7" indent="-342891" algn="l">
              <a:lnSpc>
                <a:spcPct val="90000"/>
              </a:lnSpc>
              <a:spcBef>
                <a:spcPts val="500"/>
              </a:spcBef>
              <a:spcAft>
                <a:spcPts val="0"/>
              </a:spcAft>
              <a:buClr>
                <a:schemeClr val="dk1"/>
              </a:buClr>
              <a:buSzPts val="1800"/>
              <a:buChar char="•"/>
              <a:defRPr/>
            </a:lvl8pPr>
            <a:lvl9pPr marL="4114697" lvl="8" indent="-342891"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3" name="Google Shape;20;p2">
            <a:extLst>
              <a:ext uri="{FF2B5EF4-FFF2-40B4-BE49-F238E27FC236}">
                <a16:creationId xmlns:a16="http://schemas.microsoft.com/office/drawing/2014/main" id="{A6228EDC-91D9-7C19-D11C-4193036C2319}"/>
              </a:ext>
            </a:extLst>
          </p:cNvPr>
          <p:cNvSpPr txBox="1">
            <a:spLocks/>
          </p:cNvSpPr>
          <p:nvPr/>
        </p:nvSpPr>
        <p:spPr>
          <a:xfrm>
            <a:off x="8610601" y="6307138"/>
            <a:ext cx="3097844" cy="3651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 sz="1200" smtClean="0"/>
              <a:pPr/>
              <a:t>‹#›</a:t>
            </a:fld>
            <a:endParaRPr lang="en" sz="1200" dirty="0"/>
          </a:p>
        </p:txBody>
      </p:sp>
      <p:sp>
        <p:nvSpPr>
          <p:cNvPr id="4" name="Google Shape;105;p15">
            <a:extLst>
              <a:ext uri="{FF2B5EF4-FFF2-40B4-BE49-F238E27FC236}">
                <a16:creationId xmlns:a16="http://schemas.microsoft.com/office/drawing/2014/main" id="{4DE8C174-78B2-D5BB-4A35-E85DB14583F4}"/>
              </a:ext>
            </a:extLst>
          </p:cNvPr>
          <p:cNvSpPr/>
          <p:nvPr userDrawn="1"/>
        </p:nvSpPr>
        <p:spPr>
          <a:xfrm>
            <a:off x="0" y="-51140"/>
            <a:ext cx="12192000" cy="917415"/>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 name="Google Shape;16;p2">
            <a:extLst>
              <a:ext uri="{FF2B5EF4-FFF2-40B4-BE49-F238E27FC236}">
                <a16:creationId xmlns:a16="http://schemas.microsoft.com/office/drawing/2014/main" id="{74C73D95-90C2-93C1-A2AD-2E6534365D22}"/>
              </a:ext>
            </a:extLst>
          </p:cNvPr>
          <p:cNvSpPr txBox="1">
            <a:spLocks noGrp="1"/>
          </p:cNvSpPr>
          <p:nvPr>
            <p:ph type="title" hasCustomPrompt="1"/>
          </p:nvPr>
        </p:nvSpPr>
        <p:spPr>
          <a:xfrm>
            <a:off x="302559" y="200508"/>
            <a:ext cx="11405887"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3600" b="1">
                <a:solidFill>
                  <a:srgbClr val="FFFF00"/>
                </a:solidFill>
                <a:latin typeface="Arial" panose="020B0604020202020204" pitchFamily="34" charset="0"/>
                <a:cs typeface="Arial" panose="020B0604020202020204" pitchFamily="34" charset="0"/>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dirty="0"/>
              <a:t>CLICK TO EDIT MASTER TITLE STYLE</a:t>
            </a:r>
          </a:p>
        </p:txBody>
      </p:sp>
    </p:spTree>
    <p:extLst>
      <p:ext uri="{BB962C8B-B14F-4D97-AF65-F5344CB8AC3E}">
        <p14:creationId xmlns:p14="http://schemas.microsoft.com/office/powerpoint/2010/main" val="27497432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5" Type="http://schemas.openxmlformats.org/officeDocument/2006/relationships/theme" Target="../theme/theme2.xml"/><Relationship Id="rId4"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F2671AF-C60A-4C99-BBF0-C505053E6FD7}"/>
              </a:ext>
            </a:extLst>
          </p:cNvPr>
          <p:cNvSpPr>
            <a:spLocks noGrp="1"/>
          </p:cNvSpPr>
          <p:nvPr>
            <p:ph type="title"/>
          </p:nvPr>
        </p:nvSpPr>
        <p:spPr>
          <a:xfrm>
            <a:off x="838200" y="136525"/>
            <a:ext cx="10515600" cy="556048"/>
          </a:xfrm>
          <a:prstGeom prst="rect">
            <a:avLst/>
          </a:prstGeom>
        </p:spPr>
        <p:txBody>
          <a:bodyPr vert="horz" lIns="91440" tIns="45720" rIns="91440" bIns="45720" rtlCol="0" anchor="ctr">
            <a:normAutofit/>
          </a:bodyPr>
          <a:lstStyle/>
          <a:p>
            <a:r>
              <a:rPr lang="en-US"/>
              <a:t>Click to edit Master title style</a:t>
            </a:r>
          </a:p>
        </p:txBody>
      </p:sp>
      <p:sp>
        <p:nvSpPr>
          <p:cNvPr id="4" name="Date Placeholder 3">
            <a:extLst>
              <a:ext uri="{FF2B5EF4-FFF2-40B4-BE49-F238E27FC236}">
                <a16:creationId xmlns:a16="http://schemas.microsoft.com/office/drawing/2014/main" id="{C452AB9D-8F5A-46E9-9BA1-1FC88B6469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0D6E20-36D7-4D40-A7C8-5EE74FDDDAC9}" type="datetime1">
              <a:rPr lang="en-US" smtClean="0"/>
              <a:t>5/18/2026</a:t>
            </a:fld>
            <a:endParaRPr lang="en-US"/>
          </a:p>
        </p:txBody>
      </p:sp>
      <p:sp>
        <p:nvSpPr>
          <p:cNvPr id="5" name="Footer Placeholder 4">
            <a:extLst>
              <a:ext uri="{FF2B5EF4-FFF2-40B4-BE49-F238E27FC236}">
                <a16:creationId xmlns:a16="http://schemas.microsoft.com/office/drawing/2014/main" id="{47EB04BB-215E-416B-A127-0E622FF4F3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Business analysis and process management</a:t>
            </a:r>
          </a:p>
        </p:txBody>
      </p:sp>
      <p:sp>
        <p:nvSpPr>
          <p:cNvPr id="6" name="Slide Number Placeholder 5">
            <a:extLst>
              <a:ext uri="{FF2B5EF4-FFF2-40B4-BE49-F238E27FC236}">
                <a16:creationId xmlns:a16="http://schemas.microsoft.com/office/drawing/2014/main" id="{8E739A8A-94B1-4B11-B217-286C7BA0EBD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9746D3-3897-4E62-AFB2-F036F859B1B5}" type="slidenum">
              <a:rPr lang="en-US" smtClean="0"/>
              <a:t>‹#›</a:t>
            </a:fld>
            <a:endParaRPr lang="en-US"/>
          </a:p>
        </p:txBody>
      </p:sp>
      <p:sp>
        <p:nvSpPr>
          <p:cNvPr id="7" name="Rectangle 6">
            <a:extLst>
              <a:ext uri="{FF2B5EF4-FFF2-40B4-BE49-F238E27FC236}">
                <a16:creationId xmlns:a16="http://schemas.microsoft.com/office/drawing/2014/main" id="{72D10B55-CF58-424E-BCA3-D63B9E76D917}"/>
              </a:ext>
            </a:extLst>
          </p:cNvPr>
          <p:cNvSpPr/>
          <p:nvPr userDrawn="1"/>
        </p:nvSpPr>
        <p:spPr>
          <a:xfrm>
            <a:off x="0" y="0"/>
            <a:ext cx="12192000" cy="1049867"/>
          </a:xfrm>
          <a:prstGeom prst="rect">
            <a:avLst/>
          </a:prstGeom>
          <a:solidFill>
            <a:srgbClr val="1A0F91"/>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D99780A3-F9BC-4FDC-A25E-38CDB0AD2293}"/>
              </a:ext>
            </a:extLst>
          </p:cNvPr>
          <p:cNvSpPr txBox="1">
            <a:spLocks/>
          </p:cNvSpPr>
          <p:nvPr userDrawn="1"/>
        </p:nvSpPr>
        <p:spPr>
          <a:xfrm>
            <a:off x="838200" y="299880"/>
            <a:ext cx="10515600" cy="621294"/>
          </a:xfrm>
          <a:prstGeom prst="rect">
            <a:avLst/>
          </a:prstGeom>
        </p:spPr>
        <p:txBody>
          <a:bodyPr/>
          <a:lstStyle>
            <a:lvl1pPr algn="l" defTabSz="914400" rtl="0" eaLnBrk="1" latinLnBrk="0" hangingPunct="1">
              <a:lnSpc>
                <a:spcPct val="90000"/>
              </a:lnSpc>
              <a:spcBef>
                <a:spcPct val="0"/>
              </a:spcBef>
              <a:buNone/>
              <a:defRPr sz="4400" b="1" kern="1200">
                <a:solidFill>
                  <a:schemeClr val="bg1"/>
                </a:solidFill>
                <a:latin typeface="Arial" panose="020B0604020202020204" pitchFamily="34" charset="0"/>
                <a:ea typeface="+mj-ea"/>
                <a:cs typeface="Arial" panose="020B0604020202020204" pitchFamily="34" charset="0"/>
              </a:defRPr>
            </a:lvl1pPr>
          </a:lstStyle>
          <a:p>
            <a:r>
              <a:rPr lang="en-US" sz="3200"/>
              <a:t>CLICK TO EDIT MASTER TITLE STYLE</a:t>
            </a:r>
          </a:p>
        </p:txBody>
      </p:sp>
    </p:spTree>
    <p:extLst>
      <p:ext uri="{BB962C8B-B14F-4D97-AF65-F5344CB8AC3E}">
        <p14:creationId xmlns:p14="http://schemas.microsoft.com/office/powerpoint/2010/main" val="40577643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8" r:id="rId13"/>
    <p:sldLayoutId id="2147483669" r:id="rId14"/>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08191222"/>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Lst>
  <p:hf hdr="0"/>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1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1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2.xml"/><Relationship Id="rId5" Type="http://schemas.openxmlformats.org/officeDocument/2006/relationships/image" Target="../media/image20.png"/><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3" name="Google Shape;63;p1"/>
          <p:cNvSpPr txBox="1">
            <a:spLocks noGrp="1"/>
          </p:cNvSpPr>
          <p:nvPr>
            <p:ph type="subTitle" idx="1"/>
          </p:nvPr>
        </p:nvSpPr>
        <p:spPr>
          <a:xfrm>
            <a:off x="896656" y="3060741"/>
            <a:ext cx="10679907" cy="369397"/>
          </a:xfrm>
          <a:prstGeom prst="rect">
            <a:avLst/>
          </a:prstGeom>
          <a:solidFill>
            <a:srgbClr val="0132A6"/>
          </a:solidFill>
          <a:ln>
            <a:noFill/>
          </a:ln>
        </p:spPr>
        <p:txBody>
          <a:bodyPr spcFirstLastPara="1" wrap="square" lIns="0" tIns="0" rIns="0" bIns="0" anchor="t" anchorCtr="0">
            <a:spAutoFit/>
          </a:bodyPr>
          <a:lstStyle/>
          <a:p>
            <a:pPr marL="0" indent="0" algn="ctr">
              <a:spcBef>
                <a:spcPts val="0"/>
              </a:spcBef>
              <a:buSzPts val="4000"/>
            </a:pPr>
            <a:r>
              <a:rPr lang="en-US" sz="2600" b="1" dirty="0">
                <a:solidFill>
                  <a:schemeClr val="bg1"/>
                </a:solidFill>
                <a:effectLst>
                  <a:outerShdw blurRad="38100" dist="38100" dir="2700000" algn="tl">
                    <a:srgbClr val="000000">
                      <a:alpha val="43137"/>
                    </a:srgbClr>
                  </a:outerShdw>
                </a:effectLst>
                <a:latin typeface="Arial"/>
                <a:ea typeface="Arial"/>
                <a:cs typeface="Arial"/>
                <a:sym typeface="Arial"/>
              </a:rPr>
              <a:t>Lecture 10</a:t>
            </a:r>
            <a:r>
              <a:rPr lang="mn-MN" sz="2600" b="1" dirty="0">
                <a:solidFill>
                  <a:schemeClr val="bg1"/>
                </a:solidFill>
                <a:effectLst>
                  <a:outerShdw blurRad="38100" dist="38100" dir="2700000" algn="tl">
                    <a:srgbClr val="000000">
                      <a:alpha val="43137"/>
                    </a:srgbClr>
                  </a:outerShdw>
                </a:effectLst>
                <a:latin typeface="Arial"/>
                <a:ea typeface="Arial"/>
                <a:cs typeface="Arial"/>
                <a:sym typeface="Arial"/>
              </a:rPr>
              <a:t>:</a:t>
            </a:r>
            <a:r>
              <a:rPr lang="en-US" sz="2600" b="1" dirty="0">
                <a:solidFill>
                  <a:schemeClr val="bg1"/>
                </a:solidFill>
                <a:effectLst>
                  <a:outerShdw blurRad="38100" dist="38100" dir="2700000" algn="tl">
                    <a:srgbClr val="000000">
                      <a:alpha val="43137"/>
                    </a:srgbClr>
                  </a:outerShdw>
                </a:effectLst>
                <a:latin typeface="Arial"/>
                <a:ea typeface="Arial"/>
                <a:cs typeface="Arial"/>
                <a:sym typeface="Arial"/>
              </a:rPr>
              <a:t> </a:t>
            </a:r>
            <a:r>
              <a:rPr lang="en-US" sz="2667" b="1" dirty="0">
                <a:solidFill>
                  <a:srgbClr val="FFFFFF"/>
                </a:solidFill>
                <a:latin typeface="Calibri" pitchFamily="34" charset="0"/>
                <a:ea typeface="Calibri" pitchFamily="34" charset="-122"/>
                <a:cs typeface="Calibri" pitchFamily="34" charset="-120"/>
              </a:rPr>
              <a:t>Process modelling</a:t>
            </a:r>
            <a:endParaRPr sz="2600" b="1" i="1" dirty="0">
              <a:solidFill>
                <a:schemeClr val="bg1"/>
              </a:solidFill>
              <a:effectLst>
                <a:outerShdw blurRad="38100" dist="38100" dir="2700000" algn="tl">
                  <a:srgbClr val="000000">
                    <a:alpha val="43137"/>
                  </a:srgbClr>
                </a:outerShdw>
              </a:effectLst>
              <a:latin typeface="Arial"/>
              <a:ea typeface="Arial"/>
              <a:cs typeface="Arial"/>
              <a:sym typeface="Arial"/>
            </a:endParaRPr>
          </a:p>
        </p:txBody>
      </p:sp>
      <p:sp>
        <p:nvSpPr>
          <p:cNvPr id="62" name="Google Shape;62;p1"/>
          <p:cNvSpPr txBox="1">
            <a:spLocks noGrp="1"/>
          </p:cNvSpPr>
          <p:nvPr>
            <p:ph type="ctrTitle"/>
          </p:nvPr>
        </p:nvSpPr>
        <p:spPr>
          <a:xfrm>
            <a:off x="2109788" y="2161184"/>
            <a:ext cx="8253643" cy="261610"/>
          </a:xfrm>
          <a:prstGeom prst="rect">
            <a:avLst/>
          </a:prstGeom>
          <a:noFill/>
          <a:ln>
            <a:noFill/>
          </a:ln>
        </p:spPr>
        <p:txBody>
          <a:bodyPr spcFirstLastPara="1" wrap="square" lIns="0" tIns="0" rIns="0" bIns="0" anchor="ctr" anchorCtr="0">
            <a:spAutoFit/>
          </a:bodyPr>
          <a:lstStyle/>
          <a:p>
            <a:pPr>
              <a:lnSpc>
                <a:spcPct val="85000"/>
              </a:lnSpc>
              <a:buSzPts val="2400"/>
            </a:pPr>
            <a:r>
              <a:rPr lang="en-US" sz="2000" b="0" dirty="0">
                <a:solidFill>
                  <a:schemeClr val="dk1"/>
                </a:solidFill>
                <a:latin typeface="Arial"/>
                <a:ea typeface="Arial"/>
                <a:cs typeface="Arial"/>
                <a:sym typeface="Arial"/>
              </a:rPr>
              <a:t>Course: Business analysis and process management</a:t>
            </a:r>
            <a:endParaRPr sz="2000" b="0" dirty="0">
              <a:solidFill>
                <a:schemeClr val="dk1"/>
              </a:solidFill>
              <a:latin typeface="Arial"/>
              <a:ea typeface="Arial"/>
              <a:cs typeface="Arial"/>
              <a:sym typeface="Arial"/>
            </a:endParaRPr>
          </a:p>
        </p:txBody>
      </p:sp>
      <p:sp>
        <p:nvSpPr>
          <p:cNvPr id="4" name="Footer Placeholder 3">
            <a:extLst>
              <a:ext uri="{FF2B5EF4-FFF2-40B4-BE49-F238E27FC236}">
                <a16:creationId xmlns:a16="http://schemas.microsoft.com/office/drawing/2014/main" id="{5DACD60B-6C5D-B782-7229-97E83DB7CB07}"/>
              </a:ext>
            </a:extLst>
          </p:cNvPr>
          <p:cNvSpPr>
            <a:spLocks noGrp="1"/>
          </p:cNvSpPr>
          <p:nvPr>
            <p:ph type="ftr" idx="11"/>
          </p:nvPr>
        </p:nvSpPr>
        <p:spPr/>
        <p:txBody>
          <a:bodyPr/>
          <a:lstStyle/>
          <a:p>
            <a:pPr defTabSz="914377">
              <a:buClr>
                <a:srgbClr val="000000"/>
              </a:buClr>
            </a:pPr>
            <a:r>
              <a:rPr lang="en-US" sz="1200" kern="0" dirty="0">
                <a:solidFill>
                  <a:srgbClr val="888888"/>
                </a:solidFill>
                <a:latin typeface="Arial"/>
                <a:ea typeface="Calibri"/>
                <a:cs typeface="Calibri"/>
                <a:sym typeface="Calibri"/>
              </a:rPr>
              <a:t>Business analysis and process management</a:t>
            </a:r>
          </a:p>
        </p:txBody>
      </p:sp>
      <p:sp>
        <p:nvSpPr>
          <p:cNvPr id="5" name="Google Shape;62;p1">
            <a:extLst>
              <a:ext uri="{FF2B5EF4-FFF2-40B4-BE49-F238E27FC236}">
                <a16:creationId xmlns:a16="http://schemas.microsoft.com/office/drawing/2014/main" id="{777E50AB-3B9C-8029-CBA3-777D7F9D4027}"/>
              </a:ext>
            </a:extLst>
          </p:cNvPr>
          <p:cNvSpPr txBox="1">
            <a:spLocks/>
          </p:cNvSpPr>
          <p:nvPr/>
        </p:nvSpPr>
        <p:spPr>
          <a:xfrm>
            <a:off x="2109788" y="3790873"/>
            <a:ext cx="8253643" cy="209288"/>
          </a:xfrm>
          <a:prstGeom prst="rect">
            <a:avLst/>
          </a:prstGeom>
          <a:noFill/>
          <a:ln>
            <a:noFill/>
          </a:ln>
        </p:spPr>
        <p:txBody>
          <a:bodyPr spcFirstLastPara="1" wrap="square" lIns="0" tIns="0" rIns="0" bIns="0" anchor="ctr" anchorCtr="0">
            <a:sp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6000"/>
              <a:buFont typeface="Calibri"/>
              <a:buNone/>
              <a:defRPr sz="2400" b="1" i="0" u="none" strike="noStrike" cap="none">
                <a:solidFill>
                  <a:schemeClr val="bg1"/>
                </a:solidFill>
                <a:latin typeface="Montserrat" panose="00000500000000000000" pitchFamily="2" charset="0"/>
                <a:ea typeface="Calibri"/>
                <a:cs typeface="Calibri"/>
                <a:sym typeface="Calibri"/>
              </a:defRPr>
            </a:lvl1pPr>
            <a:lvl2pPr marR="0" lvl="1"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defTabSz="914377">
              <a:lnSpc>
                <a:spcPct val="85000"/>
              </a:lnSpc>
              <a:buClr>
                <a:srgbClr val="000000"/>
              </a:buClr>
              <a:buSzPts val="2400"/>
            </a:pPr>
            <a:r>
              <a:rPr lang="en-US" sz="1600" b="0" i="1" kern="0" dirty="0">
                <a:solidFill>
                  <a:srgbClr val="000000"/>
                </a:solidFill>
                <a:latin typeface="Arial"/>
                <a:ea typeface="Arial"/>
                <a:cs typeface="Arial"/>
                <a:sym typeface="Arial"/>
              </a:rPr>
              <a:t>Lecturer: SARANCHIMEG Nasanjargal</a:t>
            </a:r>
          </a:p>
        </p:txBody>
      </p:sp>
      <p:sp>
        <p:nvSpPr>
          <p:cNvPr id="2" name="Date Placeholder 1">
            <a:extLst>
              <a:ext uri="{FF2B5EF4-FFF2-40B4-BE49-F238E27FC236}">
                <a16:creationId xmlns:a16="http://schemas.microsoft.com/office/drawing/2014/main" id="{8575207D-00F5-2DDF-DEE8-96EDFA9D1770}"/>
              </a:ext>
            </a:extLst>
          </p:cNvPr>
          <p:cNvSpPr>
            <a:spLocks noGrp="1"/>
          </p:cNvSpPr>
          <p:nvPr>
            <p:ph type="dt" idx="10"/>
          </p:nvPr>
        </p:nvSpPr>
        <p:spPr/>
        <p:txBody>
          <a:bodyPr/>
          <a:lstStyle/>
          <a:p>
            <a:fld id="{5BEE5E26-9EF8-4473-B3C6-059EBF8C7A93}" type="datetime1">
              <a:rPr lang="en-US" smtClean="0"/>
              <a:t>5/18/2026</a:t>
            </a:fld>
            <a:endParaRPr lang="en-US"/>
          </a:p>
        </p:txBody>
      </p:sp>
      <p:sp>
        <p:nvSpPr>
          <p:cNvPr id="3" name="Slide Number Placeholder 2">
            <a:extLst>
              <a:ext uri="{FF2B5EF4-FFF2-40B4-BE49-F238E27FC236}">
                <a16:creationId xmlns:a16="http://schemas.microsoft.com/office/drawing/2014/main" id="{428894FC-770E-EDA1-ED55-59B621B3E234}"/>
              </a:ext>
            </a:extLst>
          </p:cNvPr>
          <p:cNvSpPr>
            <a:spLocks noGrp="1"/>
          </p:cNvSpPr>
          <p:nvPr>
            <p:ph type="sldNum" idx="12"/>
          </p:nvPr>
        </p:nvSpPr>
        <p:spPr/>
        <p:txBody>
          <a:bodyPr/>
          <a:lstStyle/>
          <a:p>
            <a:fld id="{611322DE-3F9E-4261-BC4C-C8DBA52F4786}" type="slidenum">
              <a:rPr lang="en-US" smtClean="0"/>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60B2A-C20C-45D9-B1A8-7D6BB00EBA0B}"/>
              </a:ext>
            </a:extLst>
          </p:cNvPr>
          <p:cNvSpPr>
            <a:spLocks noGrp="1"/>
          </p:cNvSpPr>
          <p:nvPr>
            <p:ph type="title"/>
          </p:nvPr>
        </p:nvSpPr>
        <p:spPr/>
        <p:txBody>
          <a:bodyPr/>
          <a:lstStyle/>
          <a:p>
            <a:r>
              <a:rPr lang="en-US" dirty="0">
                <a:solidFill>
                  <a:srgbClr val="FFFFFF"/>
                </a:solidFill>
                <a:ea typeface="Calibri" pitchFamily="34" charset="-122"/>
              </a:rPr>
              <a:t>ХИЧЭЭЛИЙН ЗОРИЛГО БА АГУУЛГА</a:t>
            </a:r>
            <a:endParaRPr lang="en-US" dirty="0"/>
          </a:p>
        </p:txBody>
      </p:sp>
      <p:sp>
        <p:nvSpPr>
          <p:cNvPr id="3" name="Content Placeholder 2">
            <a:extLst>
              <a:ext uri="{FF2B5EF4-FFF2-40B4-BE49-F238E27FC236}">
                <a16:creationId xmlns:a16="http://schemas.microsoft.com/office/drawing/2014/main" id="{EDE5FF38-740A-4629-881F-339D22D13D3A}"/>
              </a:ext>
            </a:extLst>
          </p:cNvPr>
          <p:cNvSpPr>
            <a:spLocks noGrp="1"/>
          </p:cNvSpPr>
          <p:nvPr>
            <p:ph idx="4294967295"/>
          </p:nvPr>
        </p:nvSpPr>
        <p:spPr>
          <a:xfrm>
            <a:off x="711200" y="1341120"/>
            <a:ext cx="10642600" cy="4835843"/>
          </a:xfrm>
          <a:prstGeom prst="rect">
            <a:avLst/>
          </a:prstGeom>
        </p:spPr>
        <p:txBody>
          <a:bodyPr/>
          <a:lstStyle/>
          <a:p>
            <a:pPr algn="just"/>
            <a:r>
              <a:rPr lang="mn-MN" sz="2000" b="0" i="0" dirty="0">
                <a:effectLst/>
                <a:latin typeface="Montserrat" panose="00000500000000000000" pitchFamily="2" charset="0"/>
              </a:rPr>
              <a:t>Процесс </a:t>
            </a:r>
            <a:r>
              <a:rPr lang="mn-MN" sz="2000" dirty="0">
                <a:latin typeface="Montserrat" panose="00000500000000000000" pitchFamily="2" charset="0"/>
              </a:rPr>
              <a:t>загварчлалын </a:t>
            </a:r>
            <a:r>
              <a:rPr lang="en-US" sz="2000" dirty="0">
                <a:latin typeface="Montserrat" panose="00000500000000000000" pitchFamily="2" charset="0"/>
              </a:rPr>
              <a:t>BPMN2.0 </a:t>
            </a:r>
            <a:r>
              <a:rPr lang="mn-MN" sz="2000" dirty="0">
                <a:latin typeface="Montserrat" panose="00000500000000000000" pitchFamily="2" charset="0"/>
              </a:rPr>
              <a:t>стандартыг ойлгох</a:t>
            </a:r>
          </a:p>
          <a:p>
            <a:pPr algn="just"/>
            <a:r>
              <a:rPr lang="mn-MN" sz="2000" dirty="0">
                <a:latin typeface="Montserrat" panose="00000500000000000000" pitchFamily="2" charset="0"/>
              </a:rPr>
              <a:t>Процесс загварчлалын хэрэгслүүдийн ялгаа, онцлог</a:t>
            </a:r>
          </a:p>
          <a:p>
            <a:pPr algn="just"/>
            <a:r>
              <a:rPr lang="mn-MN" sz="2000" b="0" i="0" dirty="0">
                <a:effectLst/>
                <a:latin typeface="Montserrat" panose="00000500000000000000" pitchFamily="2" charset="0"/>
              </a:rPr>
              <a:t>Процесс  загварчлах </a:t>
            </a:r>
            <a:r>
              <a:rPr lang="mn-MN" sz="2000" dirty="0">
                <a:latin typeface="Montserrat" panose="00000500000000000000" pitchFamily="2" charset="0"/>
              </a:rPr>
              <a:t>элементүүдийг танин мэдэх</a:t>
            </a:r>
          </a:p>
          <a:p>
            <a:pPr lvl="1" algn="just"/>
            <a:r>
              <a:rPr lang="mn-MN" sz="1600" b="0" i="0" dirty="0">
                <a:effectLst/>
                <a:latin typeface="Montserrat" panose="00000500000000000000" pitchFamily="2" charset="0"/>
              </a:rPr>
              <a:t>А</a:t>
            </a:r>
            <a:r>
              <a:rPr lang="mn-MN" sz="1600" dirty="0">
                <a:latin typeface="Montserrat" panose="00000500000000000000" pitchFamily="2" charset="0"/>
              </a:rPr>
              <a:t>жлыг дүрслэх</a:t>
            </a:r>
          </a:p>
          <a:p>
            <a:pPr lvl="1" algn="just"/>
            <a:r>
              <a:rPr lang="mn-MN" sz="1600" b="0" i="0" dirty="0">
                <a:effectLst/>
                <a:latin typeface="Montserrat" panose="00000500000000000000" pitchFamily="2" charset="0"/>
              </a:rPr>
              <a:t>Ажлын төрлүүдийг </a:t>
            </a:r>
            <a:r>
              <a:rPr lang="mn-MN" sz="1600" dirty="0">
                <a:latin typeface="Montserrat" panose="00000500000000000000" pitchFamily="2" charset="0"/>
              </a:rPr>
              <a:t>зөв сонгох</a:t>
            </a:r>
          </a:p>
          <a:p>
            <a:pPr lvl="1" algn="just"/>
            <a:r>
              <a:rPr lang="mn-MN" sz="1600" dirty="0">
                <a:latin typeface="Montserrat" panose="00000500000000000000" pitchFamily="2" charset="0"/>
              </a:rPr>
              <a:t>Процессыг эхлүүлэх, дуусгах</a:t>
            </a:r>
          </a:p>
          <a:p>
            <a:pPr lvl="1" algn="just"/>
            <a:r>
              <a:rPr lang="mn-MN" sz="1600" dirty="0">
                <a:latin typeface="Montserrat" panose="00000500000000000000" pitchFamily="2" charset="0"/>
              </a:rPr>
              <a:t>Нөхцөл шалгах шийдвэр</a:t>
            </a:r>
          </a:p>
          <a:p>
            <a:pPr lvl="1" algn="just"/>
            <a:r>
              <a:rPr lang="mn-MN" sz="1600" b="0" i="0" dirty="0">
                <a:effectLst/>
                <a:latin typeface="Montserrat" panose="00000500000000000000" pitchFamily="2" charset="0"/>
              </a:rPr>
              <a:t>Зэрэгцээ ажлууу</a:t>
            </a:r>
            <a:r>
              <a:rPr lang="mn-MN" sz="1600" dirty="0">
                <a:latin typeface="Montserrat" panose="00000500000000000000" pitchFamily="2" charset="0"/>
              </a:rPr>
              <a:t>дыг дүрслэх</a:t>
            </a:r>
          </a:p>
          <a:p>
            <a:pPr lvl="1" algn="just"/>
            <a:r>
              <a:rPr lang="mn-MN" sz="1600" dirty="0">
                <a:latin typeface="Montserrat" panose="00000500000000000000" pitchFamily="2" charset="0"/>
              </a:rPr>
              <a:t>Хувилбарт ажлуудыг дүрслэх</a:t>
            </a:r>
          </a:p>
          <a:p>
            <a:pPr lvl="1" algn="just"/>
            <a:r>
              <a:rPr lang="mn-MN" sz="1600" dirty="0">
                <a:latin typeface="Montserrat" panose="00000500000000000000" pitchFamily="2" charset="0"/>
              </a:rPr>
              <a:t>Оролцогч талуудыг дүрслэх</a:t>
            </a:r>
          </a:p>
          <a:p>
            <a:pPr lvl="1" algn="just"/>
            <a:r>
              <a:rPr lang="mn-MN" sz="1600" dirty="0">
                <a:latin typeface="Montserrat" panose="00000500000000000000" pitchFamily="2" charset="0"/>
              </a:rPr>
              <a:t>Нэмэлт элементүүдийг ашиглах</a:t>
            </a:r>
          </a:p>
          <a:p>
            <a:pPr algn="just"/>
            <a:r>
              <a:rPr lang="mn-MN" sz="2000" dirty="0">
                <a:latin typeface="Montserrat" panose="00000500000000000000" pitchFamily="2" charset="0"/>
              </a:rPr>
              <a:t>Процесс загварчлах зөвлөмж</a:t>
            </a:r>
          </a:p>
          <a:p>
            <a:pPr lvl="1" algn="just"/>
            <a:endParaRPr lang="en-US" sz="2000" dirty="0">
              <a:latin typeface="Montserrat" panose="00000500000000000000" pitchFamily="2" charset="0"/>
            </a:endParaRPr>
          </a:p>
          <a:p>
            <a:pPr algn="just"/>
            <a:endParaRPr lang="en-US" sz="2000" b="0" i="0" dirty="0">
              <a:effectLst/>
              <a:latin typeface="Montserrat" panose="00000500000000000000" pitchFamily="2" charset="0"/>
            </a:endParaRPr>
          </a:p>
        </p:txBody>
      </p:sp>
      <p:sp>
        <p:nvSpPr>
          <p:cNvPr id="4" name="Date Placeholder 3">
            <a:extLst>
              <a:ext uri="{FF2B5EF4-FFF2-40B4-BE49-F238E27FC236}">
                <a16:creationId xmlns:a16="http://schemas.microsoft.com/office/drawing/2014/main" id="{B86A164C-13FB-451A-88B7-BE7D82671E96}"/>
              </a:ext>
            </a:extLst>
          </p:cNvPr>
          <p:cNvSpPr>
            <a:spLocks noGrp="1"/>
          </p:cNvSpPr>
          <p:nvPr>
            <p:ph type="dt" sz="half" idx="10"/>
          </p:nvPr>
        </p:nvSpPr>
        <p:spPr/>
        <p:txBody>
          <a:bodyPr/>
          <a:lstStyle/>
          <a:p>
            <a:fld id="{1F9DE281-D01F-4787-9D8B-939680FC55D0}" type="datetime1">
              <a:rPr lang="en-US" smtClean="0">
                <a:latin typeface="Verdana" panose="020B0604030504040204" pitchFamily="34" charset="0"/>
                <a:ea typeface="Verdana" panose="020B0604030504040204" pitchFamily="34" charset="0"/>
              </a:rPr>
              <a:t>5/18/2026</a:t>
            </a:fld>
            <a:endParaRPr lang="en-US">
              <a:latin typeface="Verdana" panose="020B0604030504040204" pitchFamily="34" charset="0"/>
              <a:ea typeface="Verdana" panose="020B0604030504040204" pitchFamily="34" charset="0"/>
            </a:endParaRPr>
          </a:p>
        </p:txBody>
      </p:sp>
      <p:sp>
        <p:nvSpPr>
          <p:cNvPr id="5" name="Footer Placeholder 4">
            <a:extLst>
              <a:ext uri="{FF2B5EF4-FFF2-40B4-BE49-F238E27FC236}">
                <a16:creationId xmlns:a16="http://schemas.microsoft.com/office/drawing/2014/main" id="{47F3151E-4B16-4995-A1F8-B4B38896836F}"/>
              </a:ext>
            </a:extLst>
          </p:cNvPr>
          <p:cNvSpPr>
            <a:spLocks noGrp="1"/>
          </p:cNvSpPr>
          <p:nvPr>
            <p:ph type="ftr" sz="quarter" idx="11"/>
          </p:nvPr>
        </p:nvSpPr>
        <p:spPr/>
        <p:txBody>
          <a:bodyPr/>
          <a:lstStyle/>
          <a:p>
            <a:r>
              <a:rPr lang="en-US">
                <a:latin typeface="Verdana" panose="020B0604030504040204" pitchFamily="34" charset="0"/>
                <a:ea typeface="Verdana" panose="020B0604030504040204" pitchFamily="34" charset="0"/>
              </a:rPr>
              <a:t>Business analysis and process management</a:t>
            </a:r>
            <a:endParaRPr lang="en-US" dirty="0">
              <a:latin typeface="Verdana" panose="020B0604030504040204" pitchFamily="34" charset="0"/>
              <a:ea typeface="Verdana" panose="020B0604030504040204" pitchFamily="34" charset="0"/>
            </a:endParaRPr>
          </a:p>
        </p:txBody>
      </p:sp>
      <p:sp>
        <p:nvSpPr>
          <p:cNvPr id="6" name="Slide Number Placeholder 5">
            <a:extLst>
              <a:ext uri="{FF2B5EF4-FFF2-40B4-BE49-F238E27FC236}">
                <a16:creationId xmlns:a16="http://schemas.microsoft.com/office/drawing/2014/main" id="{A160AD48-272C-4179-8CBC-A4DA9A9B9F0A}"/>
              </a:ext>
            </a:extLst>
          </p:cNvPr>
          <p:cNvSpPr>
            <a:spLocks noGrp="1"/>
          </p:cNvSpPr>
          <p:nvPr>
            <p:ph type="sldNum" sz="quarter" idx="12"/>
          </p:nvPr>
        </p:nvSpPr>
        <p:spPr/>
        <p:txBody>
          <a:bodyPr/>
          <a:lstStyle/>
          <a:p>
            <a:fld id="{EF9746D3-3897-4E62-AFB2-F036F859B1B5}" type="slidenum">
              <a:rPr lang="en-US" smtClean="0">
                <a:latin typeface="Verdana" panose="020B0604030504040204" pitchFamily="34" charset="0"/>
                <a:ea typeface="Verdana" panose="020B0604030504040204" pitchFamily="34" charset="0"/>
              </a:rPr>
              <a:t>2</a:t>
            </a:fld>
            <a:endParaRPr lang="en-US">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14997192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197812B6-0557-4270-BA9F-EC62D68027B3}"/>
              </a:ext>
            </a:extLst>
          </p:cNvPr>
          <p:cNvSpPr>
            <a:spLocks noGrp="1"/>
          </p:cNvSpPr>
          <p:nvPr>
            <p:ph type="dt" sz="half" idx="10"/>
          </p:nvPr>
        </p:nvSpPr>
        <p:spPr/>
        <p:txBody>
          <a:bodyPr/>
          <a:lstStyle/>
          <a:p>
            <a:fld id="{1703D641-054C-4BA5-A8F2-D14068339301}" type="datetime1">
              <a:rPr lang="en-US" smtClean="0"/>
              <a:t>5/18/2026</a:t>
            </a:fld>
            <a:endParaRPr lang="en-US"/>
          </a:p>
        </p:txBody>
      </p:sp>
      <p:sp>
        <p:nvSpPr>
          <p:cNvPr id="5" name="Slide Number Placeholder 4">
            <a:extLst>
              <a:ext uri="{FF2B5EF4-FFF2-40B4-BE49-F238E27FC236}">
                <a16:creationId xmlns:a16="http://schemas.microsoft.com/office/drawing/2014/main" id="{B4834FD1-8E84-4C47-BEE8-C7D737954CED}"/>
              </a:ext>
            </a:extLst>
          </p:cNvPr>
          <p:cNvSpPr>
            <a:spLocks noGrp="1"/>
          </p:cNvSpPr>
          <p:nvPr>
            <p:ph type="sldNum" sz="quarter" idx="12"/>
          </p:nvPr>
        </p:nvSpPr>
        <p:spPr/>
        <p:txBody>
          <a:bodyPr/>
          <a:lstStyle/>
          <a:p>
            <a:fld id="{EF9746D3-3897-4E62-AFB2-F036F859B1B5}" type="slidenum">
              <a:rPr lang="en-US" smtClean="0"/>
              <a:t>3</a:t>
            </a:fld>
            <a:endParaRPr lang="en-US"/>
          </a:p>
        </p:txBody>
      </p:sp>
      <p:sp>
        <p:nvSpPr>
          <p:cNvPr id="6" name="Title 2">
            <a:extLst>
              <a:ext uri="{FF2B5EF4-FFF2-40B4-BE49-F238E27FC236}">
                <a16:creationId xmlns:a16="http://schemas.microsoft.com/office/drawing/2014/main" id="{AEEE3DE8-D3BC-4B31-895E-E8DBDDE8BAFC}"/>
              </a:ext>
            </a:extLst>
          </p:cNvPr>
          <p:cNvSpPr>
            <a:spLocks noGrp="1"/>
          </p:cNvSpPr>
          <p:nvPr>
            <p:ph type="title"/>
          </p:nvPr>
        </p:nvSpPr>
        <p:spPr>
          <a:xfrm>
            <a:off x="101600" y="103585"/>
            <a:ext cx="9630078" cy="792088"/>
          </a:xfrm>
        </p:spPr>
        <p:txBody>
          <a:bodyPr/>
          <a:lstStyle/>
          <a:p>
            <a:r>
              <a:rPr lang="mn-MN" dirty="0"/>
              <a:t>Процесс менежментийн цикл</a:t>
            </a:r>
            <a:endParaRPr lang="en-US" dirty="0"/>
          </a:p>
        </p:txBody>
      </p:sp>
      <p:sp>
        <p:nvSpPr>
          <p:cNvPr id="30" name="Slide Number Placeholder 1">
            <a:extLst>
              <a:ext uri="{FF2B5EF4-FFF2-40B4-BE49-F238E27FC236}">
                <a16:creationId xmlns:a16="http://schemas.microsoft.com/office/drawing/2014/main" id="{9B75872C-E372-4A00-B444-13BF3EDA17F5}"/>
              </a:ext>
            </a:extLst>
          </p:cNvPr>
          <p:cNvSpPr txBox="1">
            <a:spLocks/>
          </p:cNvSpPr>
          <p:nvPr/>
        </p:nvSpPr>
        <p:spPr>
          <a:xfrm>
            <a:off x="12406577" y="6475942"/>
            <a:ext cx="533400" cy="152400"/>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06E539D-8AB8-485C-BFEF-50E8D5427D32}" type="slidenum">
              <a:rPr lang="en-AU" smtClean="0">
                <a:solidFill>
                  <a:prstClr val="black">
                    <a:lumMod val="50000"/>
                    <a:lumOff val="50000"/>
                  </a:prstClr>
                </a:solidFill>
              </a:rPr>
              <a:pPr/>
              <a:t>3</a:t>
            </a:fld>
            <a:endParaRPr lang="en-AU">
              <a:solidFill>
                <a:prstClr val="black">
                  <a:lumMod val="50000"/>
                  <a:lumOff val="50000"/>
                </a:prstClr>
              </a:solidFill>
            </a:endParaRPr>
          </a:p>
        </p:txBody>
      </p:sp>
      <p:sp>
        <p:nvSpPr>
          <p:cNvPr id="2" name="Footer Placeholder 1">
            <a:extLst>
              <a:ext uri="{FF2B5EF4-FFF2-40B4-BE49-F238E27FC236}">
                <a16:creationId xmlns:a16="http://schemas.microsoft.com/office/drawing/2014/main" id="{5144C009-614C-ED55-0D22-6DB1F9F3E380}"/>
              </a:ext>
            </a:extLst>
          </p:cNvPr>
          <p:cNvSpPr>
            <a:spLocks noGrp="1"/>
          </p:cNvSpPr>
          <p:nvPr>
            <p:ph type="ftr" sz="quarter" idx="11"/>
          </p:nvPr>
        </p:nvSpPr>
        <p:spPr/>
        <p:txBody>
          <a:bodyPr/>
          <a:lstStyle/>
          <a:p>
            <a:r>
              <a:rPr lang="en-US"/>
              <a:t>Business analysis and process management</a:t>
            </a:r>
          </a:p>
        </p:txBody>
      </p:sp>
      <p:sp>
        <p:nvSpPr>
          <p:cNvPr id="4" name="TextBox 3">
            <a:extLst>
              <a:ext uri="{FF2B5EF4-FFF2-40B4-BE49-F238E27FC236}">
                <a16:creationId xmlns:a16="http://schemas.microsoft.com/office/drawing/2014/main" id="{FF629047-9C41-4B12-96CF-8FFEA9134B0C}"/>
              </a:ext>
            </a:extLst>
          </p:cNvPr>
          <p:cNvSpPr txBox="1"/>
          <p:nvPr/>
        </p:nvSpPr>
        <p:spPr>
          <a:xfrm>
            <a:off x="244474" y="1370974"/>
            <a:ext cx="3392344" cy="2031325"/>
          </a:xfrm>
          <a:prstGeom prst="rect">
            <a:avLst/>
          </a:prstGeom>
          <a:solidFill>
            <a:schemeClr val="accent1">
              <a:lumMod val="20000"/>
              <a:lumOff val="80000"/>
            </a:schemeClr>
          </a:solidFill>
          <a:ln w="19050">
            <a:solidFill>
              <a:schemeClr val="tx1"/>
            </a:solidFill>
          </a:ln>
        </p:spPr>
        <p:txBody>
          <a:bodyPr wrap="square">
            <a:spAutoFit/>
          </a:bodyPr>
          <a:lstStyle/>
          <a:p>
            <a:r>
              <a:rPr lang="mn-MN" dirty="0">
                <a:latin typeface="Arial" panose="020B0604020202020204" pitchFamily="34" charset="0"/>
                <a:cs typeface="Arial" panose="020B0604020202020204" pitchFamily="34" charset="0"/>
              </a:rPr>
              <a:t>Процессийн менежмент нь байгууллагын үйл ажиллагааг тасралтгүй сайжруулахын тулд </a:t>
            </a:r>
            <a:r>
              <a:rPr lang="mn-MN" b="1" i="1" dirty="0">
                <a:latin typeface="Arial" panose="020B0604020202020204" pitchFamily="34" charset="0"/>
                <a:cs typeface="Arial" panose="020B0604020202020204" pitchFamily="34" charset="0"/>
              </a:rPr>
              <a:t>илрүүлэх, шинжлэх, хянах,  дахин загварчлахад</a:t>
            </a:r>
            <a:r>
              <a:rPr lang="mn-MN" dirty="0">
                <a:latin typeface="Arial" panose="020B0604020202020204" pitchFamily="34" charset="0"/>
                <a:cs typeface="Arial" panose="020B0604020202020204" pitchFamily="34" charset="0"/>
              </a:rPr>
              <a:t> чиглэсэн цогц аргазүй, арга технологиудын цогц юм.</a:t>
            </a:r>
            <a:endParaRPr lang="en-US" dirty="0">
              <a:latin typeface="Arial" panose="020B0604020202020204" pitchFamily="34" charset="0"/>
              <a:cs typeface="Arial" panose="020B0604020202020204" pitchFamily="34" charset="0"/>
            </a:endParaRPr>
          </a:p>
        </p:txBody>
      </p:sp>
      <p:sp>
        <p:nvSpPr>
          <p:cNvPr id="14" name="Date Placeholder 2">
            <a:extLst>
              <a:ext uri="{FF2B5EF4-FFF2-40B4-BE49-F238E27FC236}">
                <a16:creationId xmlns:a16="http://schemas.microsoft.com/office/drawing/2014/main" id="{A2ECE931-DB52-FD12-662E-35DCA571343D}"/>
              </a:ext>
            </a:extLst>
          </p:cNvPr>
          <p:cNvSpPr txBox="1">
            <a:spLocks/>
          </p:cNvSpPr>
          <p:nvPr/>
        </p:nvSpPr>
        <p:spPr>
          <a:xfrm>
            <a:off x="2348346" y="6270419"/>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D1DEABD-DE63-45B9-B3BC-7E4E397B41F7}" type="datetime1">
              <a:rPr lang="en-US" smtClean="0"/>
              <a:pPr/>
              <a:t>5/18/2026</a:t>
            </a:fld>
            <a:endParaRPr lang="en-US"/>
          </a:p>
        </p:txBody>
      </p:sp>
      <p:sp>
        <p:nvSpPr>
          <p:cNvPr id="15" name="Footer Placeholder 3">
            <a:extLst>
              <a:ext uri="{FF2B5EF4-FFF2-40B4-BE49-F238E27FC236}">
                <a16:creationId xmlns:a16="http://schemas.microsoft.com/office/drawing/2014/main" id="{C23BB664-4080-7BF6-CAE9-30E056ADEC7D}"/>
              </a:ext>
            </a:extLst>
          </p:cNvPr>
          <p:cNvSpPr txBox="1">
            <a:spLocks/>
          </p:cNvSpPr>
          <p:nvPr/>
        </p:nvSpPr>
        <p:spPr>
          <a:xfrm>
            <a:off x="5548746" y="6270419"/>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mn-MN"/>
              <a:t>СЭЗИС, Мэдээллийн системийн МВА хөтөлбөр</a:t>
            </a:r>
            <a:endParaRPr lang="en-US"/>
          </a:p>
        </p:txBody>
      </p:sp>
      <p:sp>
        <p:nvSpPr>
          <p:cNvPr id="16" name="Slide Number Placeholder 4">
            <a:extLst>
              <a:ext uri="{FF2B5EF4-FFF2-40B4-BE49-F238E27FC236}">
                <a16:creationId xmlns:a16="http://schemas.microsoft.com/office/drawing/2014/main" id="{31DC0C49-2A36-346D-9F7C-E5CC6816F2CC}"/>
              </a:ext>
            </a:extLst>
          </p:cNvPr>
          <p:cNvSpPr txBox="1">
            <a:spLocks/>
          </p:cNvSpPr>
          <p:nvPr/>
        </p:nvSpPr>
        <p:spPr>
          <a:xfrm>
            <a:off x="10120746" y="6270419"/>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EF9746D3-3897-4E62-AFB2-F036F859B1B5}" type="slidenum">
              <a:rPr lang="en-US" smtClean="0"/>
              <a:pPr/>
              <a:t>3</a:t>
            </a:fld>
            <a:endParaRPr lang="en-US"/>
          </a:p>
        </p:txBody>
      </p:sp>
      <p:graphicFrame>
        <p:nvGraphicFramePr>
          <p:cNvPr id="17" name="Diagram 16">
            <a:extLst>
              <a:ext uri="{FF2B5EF4-FFF2-40B4-BE49-F238E27FC236}">
                <a16:creationId xmlns:a16="http://schemas.microsoft.com/office/drawing/2014/main" id="{FB69237B-7796-46E2-86F1-098A9D894F1C}"/>
              </a:ext>
            </a:extLst>
          </p:cNvPr>
          <p:cNvGraphicFramePr/>
          <p:nvPr>
            <p:extLst>
              <p:ext uri="{D42A27DB-BD31-4B8C-83A1-F6EECF244321}">
                <p14:modId xmlns:p14="http://schemas.microsoft.com/office/powerpoint/2010/main" val="2468611543"/>
              </p:ext>
            </p:extLst>
          </p:nvPr>
        </p:nvGraphicFramePr>
        <p:xfrm>
          <a:off x="3091296" y="2594936"/>
          <a:ext cx="9772650" cy="46184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8" name="TextBox 17">
            <a:extLst>
              <a:ext uri="{FF2B5EF4-FFF2-40B4-BE49-F238E27FC236}">
                <a16:creationId xmlns:a16="http://schemas.microsoft.com/office/drawing/2014/main" id="{81791AFF-A67B-F769-7CE5-04686E4499C5}"/>
              </a:ext>
            </a:extLst>
          </p:cNvPr>
          <p:cNvSpPr txBox="1"/>
          <p:nvPr/>
        </p:nvSpPr>
        <p:spPr>
          <a:xfrm>
            <a:off x="2976602" y="5808754"/>
            <a:ext cx="2343544" cy="276999"/>
          </a:xfrm>
          <a:prstGeom prst="rect">
            <a:avLst/>
          </a:prstGeom>
          <a:noFill/>
        </p:spPr>
        <p:txBody>
          <a:bodyPr wrap="square" rtlCol="0">
            <a:spAutoFit/>
          </a:bodyPr>
          <a:lstStyle/>
          <a:p>
            <a:endParaRPr lang="en-US" sz="1200" i="1" dirty="0">
              <a:solidFill>
                <a:srgbClr val="1D686A"/>
              </a:solidFill>
            </a:endParaRPr>
          </a:p>
        </p:txBody>
      </p:sp>
      <p:sp>
        <p:nvSpPr>
          <p:cNvPr id="19" name="Rectangle: Rounded Corners 18">
            <a:extLst>
              <a:ext uri="{FF2B5EF4-FFF2-40B4-BE49-F238E27FC236}">
                <a16:creationId xmlns:a16="http://schemas.microsoft.com/office/drawing/2014/main" id="{A602ACE8-891A-4E52-9131-6BF15988E1BB}"/>
              </a:ext>
            </a:extLst>
          </p:cNvPr>
          <p:cNvSpPr/>
          <p:nvPr/>
        </p:nvSpPr>
        <p:spPr>
          <a:xfrm>
            <a:off x="6517915" y="1370974"/>
            <a:ext cx="2657475" cy="835819"/>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lvl="0"/>
            <a:r>
              <a:rPr lang="mn-MN" sz="1400" dirty="0"/>
              <a:t>Процесс илрүүлэх</a:t>
            </a:r>
            <a:endParaRPr lang="en-US" sz="1400" dirty="0"/>
          </a:p>
          <a:p>
            <a:pPr lvl="1"/>
            <a:r>
              <a:rPr lang="mn-MN" sz="1400" i="1" dirty="0">
                <a:solidFill>
                  <a:srgbClr val="1D686A"/>
                </a:solidFill>
              </a:rPr>
              <a:t>Процессын архитектур</a:t>
            </a:r>
            <a:r>
              <a:rPr lang="en-US" sz="1400" i="1" dirty="0">
                <a:solidFill>
                  <a:srgbClr val="1D686A"/>
                </a:solidFill>
              </a:rPr>
              <a:t> </a:t>
            </a:r>
            <a:r>
              <a:rPr lang="en-US" sz="1200" i="1" dirty="0">
                <a:solidFill>
                  <a:srgbClr val="1D686A"/>
                </a:solidFill>
              </a:rPr>
              <a:t>(</a:t>
            </a:r>
            <a:r>
              <a:rPr lang="mn-MN" sz="1200" i="1" dirty="0">
                <a:solidFill>
                  <a:srgbClr val="1D686A"/>
                </a:solidFill>
              </a:rPr>
              <a:t>Уялдаа холбоо, </a:t>
            </a:r>
            <a:r>
              <a:rPr lang="en-US" sz="1200" i="1" dirty="0">
                <a:solidFill>
                  <a:srgbClr val="1D686A"/>
                </a:solidFill>
              </a:rPr>
              <a:t>Big picture)</a:t>
            </a:r>
            <a:r>
              <a:rPr lang="mn-MN" sz="1200" i="1" dirty="0">
                <a:solidFill>
                  <a:srgbClr val="1D686A"/>
                </a:solidFill>
              </a:rPr>
              <a:t> </a:t>
            </a:r>
            <a:endParaRPr lang="en-US" sz="1400" dirty="0"/>
          </a:p>
        </p:txBody>
      </p:sp>
      <p:sp>
        <p:nvSpPr>
          <p:cNvPr id="20" name="Arrow: Down 19">
            <a:extLst>
              <a:ext uri="{FF2B5EF4-FFF2-40B4-BE49-F238E27FC236}">
                <a16:creationId xmlns:a16="http://schemas.microsoft.com/office/drawing/2014/main" id="{842AE3E0-1709-F4CC-1684-CFB39BFDB29B}"/>
              </a:ext>
            </a:extLst>
          </p:cNvPr>
          <p:cNvSpPr/>
          <p:nvPr/>
        </p:nvSpPr>
        <p:spPr>
          <a:xfrm>
            <a:off x="7606146" y="2206793"/>
            <a:ext cx="326231" cy="365125"/>
          </a:xfrm>
          <a:prstGeom prst="downArrow">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118443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086716-60FB-0E14-BD30-1B446C2B58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1E2F20D-A02A-4D32-89DD-26536583ADE4}"/>
              </a:ext>
            </a:extLst>
          </p:cNvPr>
          <p:cNvSpPr>
            <a:spLocks noGrp="1"/>
          </p:cNvSpPr>
          <p:nvPr>
            <p:ph type="title"/>
          </p:nvPr>
        </p:nvSpPr>
        <p:spPr>
          <a:xfrm>
            <a:off x="194408" y="307869"/>
            <a:ext cx="11159392" cy="556048"/>
          </a:xfrm>
        </p:spPr>
        <p:txBody>
          <a:bodyPr>
            <a:normAutofit/>
          </a:bodyPr>
          <a:lstStyle/>
          <a:p>
            <a:r>
              <a:rPr lang="mn-MN" dirty="0"/>
              <a:t>Байгууллагын өөрчлөлт: </a:t>
            </a:r>
            <a:r>
              <a:rPr lang="mn-MN" dirty="0">
                <a:solidFill>
                  <a:srgbClr val="FFC000"/>
                </a:solidFill>
              </a:rPr>
              <a:t>БИЗНЕС  ПРОЦЕСС</a:t>
            </a:r>
            <a:endParaRPr lang="en-US" dirty="0">
              <a:solidFill>
                <a:srgbClr val="FFC000"/>
              </a:solidFill>
            </a:endParaRPr>
          </a:p>
        </p:txBody>
      </p:sp>
      <p:sp>
        <p:nvSpPr>
          <p:cNvPr id="3" name="Date Placeholder 2">
            <a:extLst>
              <a:ext uri="{FF2B5EF4-FFF2-40B4-BE49-F238E27FC236}">
                <a16:creationId xmlns:a16="http://schemas.microsoft.com/office/drawing/2014/main" id="{CEDFC84C-115E-22E0-CA98-F0204A1C0898}"/>
              </a:ext>
            </a:extLst>
          </p:cNvPr>
          <p:cNvSpPr>
            <a:spLocks noGrp="1"/>
          </p:cNvSpPr>
          <p:nvPr>
            <p:ph type="dt" sz="half" idx="10"/>
          </p:nvPr>
        </p:nvSpPr>
        <p:spPr/>
        <p:txBody>
          <a:bodyPr/>
          <a:lstStyle/>
          <a:p>
            <a:fld id="{004EEB5A-03DB-4DEA-B6FA-53949E271CF0}" type="datetime1">
              <a:rPr lang="en-US" smtClean="0"/>
              <a:t>5/18/2026</a:t>
            </a:fld>
            <a:endParaRPr lang="en-US"/>
          </a:p>
        </p:txBody>
      </p:sp>
      <p:sp>
        <p:nvSpPr>
          <p:cNvPr id="5" name="Slide Number Placeholder 4">
            <a:extLst>
              <a:ext uri="{FF2B5EF4-FFF2-40B4-BE49-F238E27FC236}">
                <a16:creationId xmlns:a16="http://schemas.microsoft.com/office/drawing/2014/main" id="{F94A7370-FD52-30F4-200A-8D4C38E00D93}"/>
              </a:ext>
            </a:extLst>
          </p:cNvPr>
          <p:cNvSpPr>
            <a:spLocks noGrp="1"/>
          </p:cNvSpPr>
          <p:nvPr>
            <p:ph type="sldNum" sz="quarter" idx="12"/>
          </p:nvPr>
        </p:nvSpPr>
        <p:spPr/>
        <p:txBody>
          <a:bodyPr/>
          <a:lstStyle/>
          <a:p>
            <a:fld id="{EF9746D3-3897-4E62-AFB2-F036F859B1B5}" type="slidenum">
              <a:rPr lang="en-US" smtClean="0"/>
              <a:t>4</a:t>
            </a:fld>
            <a:endParaRPr lang="en-US"/>
          </a:p>
        </p:txBody>
      </p:sp>
      <p:sp>
        <p:nvSpPr>
          <p:cNvPr id="6" name="Footer Placeholder 5">
            <a:extLst>
              <a:ext uri="{FF2B5EF4-FFF2-40B4-BE49-F238E27FC236}">
                <a16:creationId xmlns:a16="http://schemas.microsoft.com/office/drawing/2014/main" id="{D79E606A-39FE-598F-88D7-1736DEA5624F}"/>
              </a:ext>
            </a:extLst>
          </p:cNvPr>
          <p:cNvSpPr>
            <a:spLocks noGrp="1"/>
          </p:cNvSpPr>
          <p:nvPr>
            <p:ph type="ftr" sz="quarter" idx="11"/>
          </p:nvPr>
        </p:nvSpPr>
        <p:spPr/>
        <p:txBody>
          <a:bodyPr/>
          <a:lstStyle/>
          <a:p>
            <a:r>
              <a:rPr lang="en-US"/>
              <a:t>Business analysis and process management</a:t>
            </a:r>
          </a:p>
        </p:txBody>
      </p:sp>
      <p:sp>
        <p:nvSpPr>
          <p:cNvPr id="7" name="Rectangle 2">
            <a:extLst>
              <a:ext uri="{FF2B5EF4-FFF2-40B4-BE49-F238E27FC236}">
                <a16:creationId xmlns:a16="http://schemas.microsoft.com/office/drawing/2014/main" id="{E170D432-11D6-0385-211A-515AECED09E2}"/>
              </a:ext>
            </a:extLst>
          </p:cNvPr>
          <p:cNvSpPr>
            <a:spLocks noChangeArrowheads="1"/>
          </p:cNvSpPr>
          <p:nvPr/>
        </p:nvSpPr>
        <p:spPr bwMode="auto">
          <a:xfrm>
            <a:off x="194408" y="1297613"/>
            <a:ext cx="11803184" cy="3385542"/>
          </a:xfrm>
          <a:prstGeom prst="rect">
            <a:avLst/>
          </a:prstGeom>
          <a:solidFill>
            <a:schemeClr val="accent1">
              <a:lumMod val="20000"/>
              <a:lumOff val="80000"/>
            </a:schemeClr>
          </a:solidFill>
          <a:ln>
            <a:noFill/>
          </a:ln>
          <a:effectLst/>
        </p:spPr>
        <p:txBody>
          <a:bodyPr vert="horz" wrap="square" lIns="91440" tIns="45720" rIns="91440" bIns="45720" numCol="1" anchor="ctr" anchorCtr="0" compatLnSpc="1">
            <a:prstTxWarp prst="textNoShape">
              <a:avLst/>
            </a:prstTxWarp>
            <a:spAutoFit/>
          </a:bodyPr>
          <a:lstStyle/>
          <a:p>
            <a:pPr lvl="0" algn="just" eaLnBrk="0" fontAlgn="base" hangingPunct="0">
              <a:spcBef>
                <a:spcPct val="0"/>
              </a:spcBef>
              <a:spcAft>
                <a:spcPct val="0"/>
              </a:spcAft>
            </a:pPr>
            <a:r>
              <a:rPr lang="mn-MN" dirty="0">
                <a:latin typeface="Arial" panose="020B0604020202020204" pitchFamily="34" charset="0"/>
                <a:cs typeface="Arial" panose="020B0604020202020204" pitchFamily="34" charset="0"/>
              </a:rPr>
              <a:t>Холократи байгууллага болохын тулд бизнес процессоо "бэлтгэх" болон "шинэчлэх" гэсэн хоёр алхам хийгдэнэ. Шинэчлэлийн хамгийн гол зарчим нь </a:t>
            </a:r>
            <a:r>
              <a:rPr lang="mn-MN" b="1" dirty="0">
                <a:latin typeface="Arial" panose="020B0604020202020204" pitchFamily="34" charset="0"/>
                <a:cs typeface="Arial" panose="020B0604020202020204" pitchFamily="34" charset="0"/>
              </a:rPr>
              <a:t>хүнээс хамааралтай шийдвэр гаргалтыг дүрэмд суурилсан процесс руу шилжүүлэх</a:t>
            </a:r>
            <a:r>
              <a:rPr lang="mn-MN" dirty="0">
                <a:latin typeface="Arial" panose="020B0604020202020204" pitchFamily="34" charset="0"/>
                <a:cs typeface="Arial" panose="020B0604020202020204" pitchFamily="34" charset="0"/>
              </a:rPr>
              <a:t> юм.</a:t>
            </a:r>
          </a:p>
          <a:p>
            <a:endParaRPr lang="mn-MN" sz="1600" b="1" dirty="0">
              <a:latin typeface="Arial" panose="020B0604020202020204" pitchFamily="34" charset="0"/>
              <a:cs typeface="Arial" panose="020B0604020202020204" pitchFamily="34" charset="0"/>
            </a:endParaRPr>
          </a:p>
          <a:p>
            <a:pPr marL="342900" indent="-342900">
              <a:buAutoNum type="arabicPeriod"/>
            </a:pPr>
            <a:r>
              <a:rPr lang="mn-MN" sz="1600" b="1" dirty="0">
                <a:latin typeface="Arial" panose="020B0604020202020204" pitchFamily="34" charset="0"/>
                <a:cs typeface="Arial" panose="020B0604020202020204" pitchFamily="34" charset="0"/>
              </a:rPr>
              <a:t>Одоогийн процессыг "Зураглах" (</a:t>
            </a:r>
            <a:r>
              <a:rPr lang="en-US" sz="1600" b="1" dirty="0">
                <a:latin typeface="Arial" panose="020B0604020202020204" pitchFamily="34" charset="0"/>
                <a:cs typeface="Arial" panose="020B0604020202020204" pitchFamily="34" charset="0"/>
              </a:rPr>
              <a:t>Process Mapping)</a:t>
            </a:r>
            <a:r>
              <a:rPr lang="mn-MN" sz="1600" b="1" dirty="0">
                <a:latin typeface="Arial" panose="020B0604020202020204" pitchFamily="34" charset="0"/>
                <a:cs typeface="Arial" panose="020B0604020202020204" pitchFamily="34" charset="0"/>
              </a:rPr>
              <a:t>: Манай </a:t>
            </a:r>
            <a:r>
              <a:rPr lang="mn-MN" sz="1600" dirty="0">
                <a:latin typeface="Arial" panose="020B0604020202020204" pitchFamily="34" charset="0"/>
                <a:cs typeface="Arial" panose="020B0604020202020204" pitchFamily="34" charset="0"/>
              </a:rPr>
              <a:t>байгууллага яг яаж, хэрхэн ажиллаж байгааг бодитоор харах.</a:t>
            </a:r>
          </a:p>
          <a:p>
            <a:pPr marL="342900" indent="-342900">
              <a:buAutoNum type="arabicPeriod" startAt="2"/>
            </a:pPr>
            <a:r>
              <a:rPr lang="mn-MN" sz="1600" b="1" dirty="0">
                <a:solidFill>
                  <a:schemeClr val="bg1">
                    <a:lumMod val="50000"/>
                  </a:schemeClr>
                </a:solidFill>
                <a:latin typeface="Arial" panose="020B0604020202020204" pitchFamily="34" charset="0"/>
                <a:cs typeface="Arial" panose="020B0604020202020204" pitchFamily="34" charset="0"/>
              </a:rPr>
              <a:t>"Үүрэг" (</a:t>
            </a:r>
            <a:r>
              <a:rPr lang="en-US" sz="1600" b="1" dirty="0">
                <a:solidFill>
                  <a:schemeClr val="bg1">
                    <a:lumMod val="50000"/>
                  </a:schemeClr>
                </a:solidFill>
                <a:latin typeface="Arial" panose="020B0604020202020204" pitchFamily="34" charset="0"/>
                <a:cs typeface="Arial" panose="020B0604020202020204" pitchFamily="34" charset="0"/>
              </a:rPr>
              <a:t>Roles) </a:t>
            </a:r>
            <a:r>
              <a:rPr lang="mn-MN" sz="1600" b="1" dirty="0">
                <a:solidFill>
                  <a:schemeClr val="bg1">
                    <a:lumMod val="50000"/>
                  </a:schemeClr>
                </a:solidFill>
                <a:latin typeface="Arial" panose="020B0604020202020204" pitchFamily="34" charset="0"/>
                <a:cs typeface="Arial" panose="020B0604020202020204" pitchFamily="34" charset="0"/>
              </a:rPr>
              <a:t>ба "Хариуцлага" (</a:t>
            </a:r>
            <a:r>
              <a:rPr lang="en-US" sz="1600" b="1" dirty="0">
                <a:solidFill>
                  <a:schemeClr val="bg1">
                    <a:lumMod val="50000"/>
                  </a:schemeClr>
                </a:solidFill>
                <a:latin typeface="Arial" panose="020B0604020202020204" pitchFamily="34" charset="0"/>
                <a:cs typeface="Arial" panose="020B0604020202020204" pitchFamily="34" charset="0"/>
              </a:rPr>
              <a:t>Accountabilities)-</a:t>
            </a:r>
            <a:r>
              <a:rPr lang="mn-MN" sz="1600" b="1" dirty="0">
                <a:solidFill>
                  <a:schemeClr val="bg1">
                    <a:lumMod val="50000"/>
                  </a:schemeClr>
                </a:solidFill>
                <a:latin typeface="Arial" panose="020B0604020202020204" pitchFamily="34" charset="0"/>
                <a:cs typeface="Arial" panose="020B0604020202020204" pitchFamily="34" charset="0"/>
              </a:rPr>
              <a:t>ыг ялгах: </a:t>
            </a:r>
            <a:r>
              <a:rPr lang="mn-MN" sz="1600" dirty="0">
                <a:solidFill>
                  <a:schemeClr val="bg1">
                    <a:lumMod val="50000"/>
                  </a:schemeClr>
                </a:solidFill>
                <a:latin typeface="Arial" panose="020B0604020202020204" pitchFamily="34" charset="0"/>
                <a:cs typeface="Arial" panose="020B0604020202020204" pitchFamily="34" charset="0"/>
              </a:rPr>
              <a:t>Уламжлалт ажлын байрны тодорхойлолтыг халж, процессыг жижиг үүргүүдэд хуваах.</a:t>
            </a:r>
            <a:endParaRPr lang="en-US" sz="1600" dirty="0">
              <a:solidFill>
                <a:schemeClr val="bg1">
                  <a:lumMod val="50000"/>
                </a:schemeClr>
              </a:solidFill>
              <a:latin typeface="Arial" panose="020B0604020202020204" pitchFamily="34" charset="0"/>
              <a:cs typeface="Arial" panose="020B0604020202020204" pitchFamily="34" charset="0"/>
            </a:endParaRPr>
          </a:p>
          <a:p>
            <a:pPr marL="342900" indent="-342900">
              <a:buAutoNum type="arabicPeriod" startAt="2"/>
            </a:pPr>
            <a:r>
              <a:rPr lang="mn-MN" sz="1600" b="1" dirty="0">
                <a:solidFill>
                  <a:schemeClr val="bg1">
                    <a:lumMod val="50000"/>
                  </a:schemeClr>
                </a:solidFill>
                <a:latin typeface="Arial" panose="020B0604020202020204" pitchFamily="34" charset="0"/>
                <a:cs typeface="Arial" panose="020B0604020202020204" pitchFamily="34" charset="0"/>
              </a:rPr>
              <a:t>"Түгжрэл" (</a:t>
            </a:r>
            <a:r>
              <a:rPr lang="en-US" sz="1600" b="1" dirty="0">
                <a:solidFill>
                  <a:schemeClr val="bg1">
                    <a:lumMod val="50000"/>
                  </a:schemeClr>
                </a:solidFill>
                <a:latin typeface="Arial" panose="020B0604020202020204" pitchFamily="34" charset="0"/>
                <a:cs typeface="Arial" panose="020B0604020202020204" pitchFamily="34" charset="0"/>
              </a:rPr>
              <a:t>Tension) </a:t>
            </a:r>
            <a:r>
              <a:rPr lang="mn-MN" sz="1600" b="1" dirty="0">
                <a:solidFill>
                  <a:schemeClr val="bg1">
                    <a:lumMod val="50000"/>
                  </a:schemeClr>
                </a:solidFill>
                <a:latin typeface="Arial" panose="020B0604020202020204" pitchFamily="34" charset="0"/>
                <a:cs typeface="Arial" panose="020B0604020202020204" pitchFamily="34" charset="0"/>
              </a:rPr>
              <a:t>илрүүлэх системийг нэвтрүүлэх</a:t>
            </a:r>
            <a:r>
              <a:rPr lang="en-US" sz="1600" b="1" dirty="0">
                <a:solidFill>
                  <a:schemeClr val="bg1">
                    <a:lumMod val="50000"/>
                  </a:schemeClr>
                </a:solidFill>
                <a:latin typeface="Arial" panose="020B0604020202020204" pitchFamily="34" charset="0"/>
                <a:cs typeface="Arial" panose="020B0604020202020204" pitchFamily="34" charset="0"/>
              </a:rPr>
              <a:t>: </a:t>
            </a:r>
            <a:r>
              <a:rPr lang="mn-MN" sz="1600" dirty="0">
                <a:solidFill>
                  <a:schemeClr val="bg1">
                    <a:lumMod val="50000"/>
                  </a:schemeClr>
                </a:solidFill>
                <a:latin typeface="Arial" panose="020B0604020202020204" pitchFamily="34" charset="0"/>
                <a:cs typeface="Arial" panose="020B0604020202020204" pitchFamily="34" charset="0"/>
              </a:rPr>
              <a:t>"Одоо байгаа байдал" болон "байж болох илүү дээр хувилбар"-ын зөрүү.</a:t>
            </a:r>
            <a:endParaRPr lang="en-US" sz="1600" dirty="0">
              <a:solidFill>
                <a:schemeClr val="bg1">
                  <a:lumMod val="50000"/>
                </a:schemeClr>
              </a:solidFill>
              <a:latin typeface="Arial" panose="020B0604020202020204" pitchFamily="34" charset="0"/>
              <a:cs typeface="Arial" panose="020B0604020202020204" pitchFamily="34" charset="0"/>
            </a:endParaRPr>
          </a:p>
          <a:p>
            <a:r>
              <a:rPr lang="mn-MN" sz="1600" b="1" dirty="0">
                <a:solidFill>
                  <a:schemeClr val="bg1">
                    <a:lumMod val="50000"/>
                  </a:schemeClr>
                </a:solidFill>
                <a:latin typeface="Arial" panose="020B0604020202020204" pitchFamily="34" charset="0"/>
                <a:cs typeface="Arial" panose="020B0604020202020204" pitchFamily="34" charset="0"/>
              </a:rPr>
              <a:t>4.   Тактикийн болон Засаглалын хурлын бүтэц</a:t>
            </a:r>
            <a:r>
              <a:rPr lang="en-US" sz="1600" b="1" dirty="0">
                <a:solidFill>
                  <a:schemeClr val="bg1">
                    <a:lumMod val="50000"/>
                  </a:schemeClr>
                </a:solidFill>
                <a:latin typeface="Arial" panose="020B0604020202020204" pitchFamily="34" charset="0"/>
                <a:cs typeface="Arial" panose="020B0604020202020204" pitchFamily="34" charset="0"/>
              </a:rPr>
              <a:t>: </a:t>
            </a:r>
            <a:r>
              <a:rPr lang="mn-MN" sz="1600" dirty="0">
                <a:solidFill>
                  <a:schemeClr val="bg1">
                    <a:lumMod val="50000"/>
                  </a:schemeClr>
                </a:solidFill>
                <a:latin typeface="Arial" panose="020B0604020202020204" pitchFamily="34" charset="0"/>
                <a:cs typeface="Arial" panose="020B0604020202020204" pitchFamily="34" charset="0"/>
              </a:rPr>
              <a:t>Бизнес процессыг хэвийн явуулахын тулд хурлын соёлыг өөрчилөх.</a:t>
            </a:r>
          </a:p>
          <a:p>
            <a:r>
              <a:rPr lang="ru-RU" sz="1600" b="1" dirty="0">
                <a:solidFill>
                  <a:schemeClr val="bg1">
                    <a:lumMod val="50000"/>
                  </a:schemeClr>
                </a:solidFill>
                <a:latin typeface="Arial" panose="020B0604020202020204" pitchFamily="34" charset="0"/>
                <a:cs typeface="Arial" panose="020B0604020202020204" pitchFamily="34" charset="0"/>
              </a:rPr>
              <a:t>5. </a:t>
            </a:r>
            <a:r>
              <a:rPr lang="mn-MN" sz="1600" b="1" dirty="0">
                <a:solidFill>
                  <a:schemeClr val="bg1">
                    <a:lumMod val="50000"/>
                  </a:schemeClr>
                </a:solidFill>
                <a:latin typeface="Arial" panose="020B0604020202020204" pitchFamily="34" charset="0"/>
                <a:cs typeface="Arial" panose="020B0604020202020204" pitchFamily="34" charset="0"/>
              </a:rPr>
              <a:t>  </a:t>
            </a:r>
            <a:r>
              <a:rPr lang="ru-RU" sz="1600" b="1" dirty="0">
                <a:solidFill>
                  <a:schemeClr val="bg1">
                    <a:lumMod val="50000"/>
                  </a:schemeClr>
                </a:solidFill>
                <a:latin typeface="Arial" panose="020B0604020202020204" pitchFamily="34" charset="0"/>
                <a:cs typeface="Arial" panose="020B0604020202020204" pitchFamily="34" charset="0"/>
              </a:rPr>
              <a:t>Мэдээллийн ил тод байдал ба Технологи</a:t>
            </a:r>
            <a:r>
              <a:rPr lang="mn-MN" sz="1600" b="1" dirty="0">
                <a:solidFill>
                  <a:schemeClr val="bg1">
                    <a:lumMod val="50000"/>
                  </a:schemeClr>
                </a:solidFill>
                <a:latin typeface="Arial" panose="020B0604020202020204" pitchFamily="34" charset="0"/>
                <a:cs typeface="Arial" panose="020B0604020202020204" pitchFamily="34" charset="0"/>
              </a:rPr>
              <a:t>: </a:t>
            </a:r>
            <a:r>
              <a:rPr lang="ru-RU" sz="1600" dirty="0">
                <a:solidFill>
                  <a:schemeClr val="bg1">
                    <a:lumMod val="50000"/>
                  </a:schemeClr>
                </a:solidFill>
                <a:latin typeface="Arial" panose="020B0604020202020204" pitchFamily="34" charset="0"/>
                <a:cs typeface="Arial" panose="020B0604020202020204" pitchFamily="34" charset="0"/>
              </a:rPr>
              <a:t>Холократи бол "бүх зүйл нээлттэй" систем </a:t>
            </a:r>
            <a:r>
              <a:rPr lang="mn-MN" sz="1600" dirty="0">
                <a:solidFill>
                  <a:schemeClr val="bg1">
                    <a:lumMod val="50000"/>
                  </a:schemeClr>
                </a:solidFill>
                <a:latin typeface="Arial" panose="020B0604020202020204" pitchFamily="34" charset="0"/>
                <a:cs typeface="Arial" panose="020B0604020202020204" pitchFamily="34" charset="0"/>
              </a:rPr>
              <a:t>тул Процесс бүрийн үр дүнг хэмжих </a:t>
            </a:r>
            <a:r>
              <a:rPr lang="en-US" sz="1600" b="1" dirty="0">
                <a:solidFill>
                  <a:schemeClr val="bg1">
                    <a:lumMod val="50000"/>
                  </a:schemeClr>
                </a:solidFill>
                <a:latin typeface="Arial" panose="020B0604020202020204" pitchFamily="34" charset="0"/>
                <a:cs typeface="Arial" panose="020B0604020202020204" pitchFamily="34" charset="0"/>
              </a:rPr>
              <a:t>Metrics</a:t>
            </a:r>
            <a:r>
              <a:rPr lang="en-US" sz="1600" dirty="0">
                <a:solidFill>
                  <a:schemeClr val="bg1">
                    <a:lumMod val="50000"/>
                  </a:schemeClr>
                </a:solidFill>
                <a:latin typeface="Arial" panose="020B0604020202020204" pitchFamily="34" charset="0"/>
                <a:cs typeface="Arial" panose="020B0604020202020204" pitchFamily="34" charset="0"/>
              </a:rPr>
              <a:t> (</a:t>
            </a:r>
            <a:r>
              <a:rPr lang="mn-MN" sz="1600" dirty="0">
                <a:solidFill>
                  <a:schemeClr val="bg1">
                    <a:lumMod val="50000"/>
                  </a:schemeClr>
                </a:solidFill>
                <a:latin typeface="Arial" panose="020B0604020202020204" pitchFamily="34" charset="0"/>
                <a:cs typeface="Arial" panose="020B0604020202020204" pitchFamily="34" charset="0"/>
              </a:rPr>
              <a:t>хэмжүүр)-үүдийг ил тод болгож, хүн бүр хардаг системд шилжих.</a:t>
            </a:r>
            <a:endParaRPr lang="ru-RU" sz="1600" dirty="0">
              <a:solidFill>
                <a:schemeClr val="bg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529321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F0D15F4F-6AB3-9BDE-C57A-C734488B571F}"/>
              </a:ext>
            </a:extLst>
          </p:cNvPr>
          <p:cNvSpPr>
            <a:spLocks noGrp="1" noChangeArrowheads="1"/>
          </p:cNvSpPr>
          <p:nvPr>
            <p:ph type="title"/>
          </p:nvPr>
        </p:nvSpPr>
        <p:spPr/>
        <p:txBody>
          <a:bodyPr/>
          <a:lstStyle/>
          <a:p>
            <a:pPr eaLnBrk="1" hangingPunct="1">
              <a:defRPr/>
            </a:pPr>
            <a:r>
              <a:rPr lang="en-US" sz="3600" b="1" dirty="0">
                <a:solidFill>
                  <a:schemeClr val="bg1"/>
                </a:solidFill>
              </a:rPr>
              <a:t>BPMN</a:t>
            </a:r>
            <a:r>
              <a:rPr lang="mn-MN" sz="3600" b="1" dirty="0">
                <a:solidFill>
                  <a:schemeClr val="bg1"/>
                </a:solidFill>
              </a:rPr>
              <a:t> хэл нь</a:t>
            </a:r>
            <a:endParaRPr lang="ru-RU" sz="3600" b="1" dirty="0">
              <a:solidFill>
                <a:schemeClr val="bg1"/>
              </a:solidFill>
              <a:cs typeface="Calibri Light"/>
            </a:endParaRPr>
          </a:p>
        </p:txBody>
      </p:sp>
      <p:sp>
        <p:nvSpPr>
          <p:cNvPr id="4099" name="Rectangle 3">
            <a:extLst>
              <a:ext uri="{FF2B5EF4-FFF2-40B4-BE49-F238E27FC236}">
                <a16:creationId xmlns:a16="http://schemas.microsoft.com/office/drawing/2014/main" id="{BEAD799D-9166-5FF3-1B97-6CFCEB8155E6}"/>
              </a:ext>
            </a:extLst>
          </p:cNvPr>
          <p:cNvSpPr>
            <a:spLocks noGrp="1" noChangeArrowheads="1"/>
          </p:cNvSpPr>
          <p:nvPr>
            <p:ph type="body" idx="4294967295"/>
          </p:nvPr>
        </p:nvSpPr>
        <p:spPr>
          <a:xfrm>
            <a:off x="838200" y="1825625"/>
            <a:ext cx="10515600" cy="4351338"/>
          </a:xfrm>
          <a:prstGeom prst="rect">
            <a:avLst/>
          </a:prstGeom>
          <a:solidFill>
            <a:schemeClr val="accent1">
              <a:lumMod val="20000"/>
              <a:lumOff val="8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US" sz="1600" dirty="0">
              <a:latin typeface="Arial" panose="020B0604020202020204" pitchFamily="34" charset="0"/>
              <a:cs typeface="Arial" panose="020B0604020202020204" pitchFamily="34" charset="0"/>
            </a:endParaRPr>
          </a:p>
        </p:txBody>
      </p:sp>
      <p:sp>
        <p:nvSpPr>
          <p:cNvPr id="3" name="Slide Number Placeholder 5">
            <a:extLst>
              <a:ext uri="{FF2B5EF4-FFF2-40B4-BE49-F238E27FC236}">
                <a16:creationId xmlns:a16="http://schemas.microsoft.com/office/drawing/2014/main" id="{D6CBA088-27FA-EDBB-26B8-9A56D2A7C877}"/>
              </a:ext>
            </a:extLst>
          </p:cNvPr>
          <p:cNvSpPr>
            <a:spLocks noGrp="1"/>
          </p:cNvSpPr>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EF9746D3-3897-4E62-AFB2-F036F859B1B5}" type="slidenum">
              <a:rPr lang="en-US" smtClean="0">
                <a:latin typeface="Verdana" panose="020B0604030504040204" pitchFamily="34" charset="0"/>
                <a:ea typeface="Verdana" panose="020B0604030504040204" pitchFamily="34" charset="0"/>
              </a:rPr>
              <a:pPr/>
              <a:t>5</a:t>
            </a:fld>
            <a:endParaRPr lang="en-US" dirty="0">
              <a:latin typeface="Verdana" panose="020B0604030504040204" pitchFamily="34" charset="0"/>
              <a:ea typeface="Verdana" panose="020B0604030504040204" pitchFamily="34" charset="0"/>
            </a:endParaRPr>
          </a:p>
        </p:txBody>
      </p:sp>
      <p:sp>
        <p:nvSpPr>
          <p:cNvPr id="5" name="Footer Placeholder 6">
            <a:extLst>
              <a:ext uri="{FF2B5EF4-FFF2-40B4-BE49-F238E27FC236}">
                <a16:creationId xmlns:a16="http://schemas.microsoft.com/office/drawing/2014/main" id="{32885D21-6693-82DD-2854-238E6082B111}"/>
              </a:ext>
            </a:extLst>
          </p:cNvPr>
          <p:cNvSpPr>
            <a:spLocks noGrp="1"/>
          </p:cNvSpPr>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mn-MN" dirty="0"/>
              <a:t>Бизнес процесс загварчлал</a:t>
            </a:r>
            <a:endParaRPr lang="en-US" dirty="0"/>
          </a:p>
        </p:txBody>
      </p:sp>
      <p:sp>
        <p:nvSpPr>
          <p:cNvPr id="2" name="Text Box 4">
            <a:extLst>
              <a:ext uri="{FF2B5EF4-FFF2-40B4-BE49-F238E27FC236}">
                <a16:creationId xmlns:a16="http://schemas.microsoft.com/office/drawing/2014/main" id="{815B5EA3-24E3-F4D6-6885-420510DB1FEE}"/>
              </a:ext>
            </a:extLst>
          </p:cNvPr>
          <p:cNvSpPr txBox="1">
            <a:spLocks noChangeArrowheads="1"/>
          </p:cNvSpPr>
          <p:nvPr/>
        </p:nvSpPr>
        <p:spPr bwMode="auto">
          <a:xfrm>
            <a:off x="4121574" y="3283330"/>
            <a:ext cx="1655763" cy="528637"/>
          </a:xfrm>
          <a:prstGeom prst="rect">
            <a:avLst/>
          </a:prstGeom>
          <a:noFill/>
          <a:ln w="9525">
            <a:solidFill>
              <a:schemeClr val="tx1"/>
            </a:solidFill>
            <a:miter lim="800000"/>
            <a:headEnd/>
            <a:tailEnd/>
          </a:ln>
          <a:effectLst/>
        </p:spPr>
        <p:txBody>
          <a:bodyPr>
            <a:spAutoFit/>
          </a:bodyPr>
          <a:lstStyle/>
          <a:p>
            <a:pPr algn="ctr" eaLnBrk="1" hangingPunct="1">
              <a:spcBef>
                <a:spcPct val="50000"/>
              </a:spcBef>
              <a:defRPr/>
            </a:pPr>
            <a:r>
              <a:rPr lang="en-US" sz="2800" b="1">
                <a:effectLst>
                  <a:outerShdw blurRad="38100" dist="38100" dir="2700000" algn="tl">
                    <a:srgbClr val="C0C0C0"/>
                  </a:outerShdw>
                </a:effectLst>
                <a:latin typeface="Arial" charset="0"/>
              </a:rPr>
              <a:t>BPMN</a:t>
            </a:r>
            <a:endParaRPr lang="ru-RU" sz="2800" b="1">
              <a:effectLst>
                <a:outerShdw blurRad="38100" dist="38100" dir="2700000" algn="tl">
                  <a:srgbClr val="C0C0C0"/>
                </a:outerShdw>
              </a:effectLst>
              <a:latin typeface="Arial" charset="0"/>
            </a:endParaRPr>
          </a:p>
        </p:txBody>
      </p:sp>
      <p:grpSp>
        <p:nvGrpSpPr>
          <p:cNvPr id="4" name="Group 12">
            <a:extLst>
              <a:ext uri="{FF2B5EF4-FFF2-40B4-BE49-F238E27FC236}">
                <a16:creationId xmlns:a16="http://schemas.microsoft.com/office/drawing/2014/main" id="{B6DA687C-B600-8399-1635-DE514572372D}"/>
              </a:ext>
            </a:extLst>
          </p:cNvPr>
          <p:cNvGrpSpPr>
            <a:grpSpLocks/>
          </p:cNvGrpSpPr>
          <p:nvPr/>
        </p:nvGrpSpPr>
        <p:grpSpPr bwMode="auto">
          <a:xfrm>
            <a:off x="5416974" y="4075492"/>
            <a:ext cx="3457575" cy="1998663"/>
            <a:chOff x="3152" y="1405"/>
            <a:chExt cx="2178" cy="1259"/>
          </a:xfrm>
        </p:grpSpPr>
        <p:sp>
          <p:nvSpPr>
            <p:cNvPr id="6" name="Text Box 6">
              <a:extLst>
                <a:ext uri="{FF2B5EF4-FFF2-40B4-BE49-F238E27FC236}">
                  <a16:creationId xmlns:a16="http://schemas.microsoft.com/office/drawing/2014/main" id="{55BEB542-2D73-2497-0115-0A603CE0AE3D}"/>
                </a:ext>
              </a:extLst>
            </p:cNvPr>
            <p:cNvSpPr txBox="1">
              <a:spLocks noChangeArrowheads="1"/>
            </p:cNvSpPr>
            <p:nvPr/>
          </p:nvSpPr>
          <p:spPr bwMode="auto">
            <a:xfrm>
              <a:off x="3152" y="2024"/>
              <a:ext cx="2178" cy="640"/>
            </a:xfrm>
            <a:prstGeom prst="rect">
              <a:avLst/>
            </a:prstGeom>
            <a:noFill/>
            <a:ln w="9525">
              <a:solidFill>
                <a:schemeClr val="tx1"/>
              </a:solidFill>
              <a:miter lim="800000"/>
              <a:headEnd/>
              <a:tailEnd/>
            </a:ln>
            <a:effectLst/>
          </p:spPr>
          <p:txBody>
            <a:bodyPr>
              <a:spAutoFit/>
            </a:bodyPr>
            <a:lstStyle/>
            <a:p>
              <a:pPr algn="ctr" eaLnBrk="1" hangingPunct="1">
                <a:spcBef>
                  <a:spcPct val="50000"/>
                </a:spcBef>
                <a:defRPr/>
              </a:pPr>
              <a:r>
                <a:rPr lang="ru-RU" sz="2400" b="1">
                  <a:effectLst>
                    <a:outerShdw blurRad="38100" dist="38100" dir="2700000" algn="tl">
                      <a:srgbClr val="C0C0C0"/>
                    </a:outerShdw>
                  </a:effectLst>
                  <a:latin typeface="Arial" charset="0"/>
                </a:rPr>
                <a:t>И</a:t>
              </a:r>
              <a:r>
                <a:rPr lang="mn-MN" sz="2400" b="1">
                  <a:effectLst>
                    <a:outerShdw blurRad="38100" dist="38100" dir="2700000" algn="tl">
                      <a:srgbClr val="C0C0C0"/>
                    </a:outerShdw>
                  </a:effectLst>
                  <a:latin typeface="Arial" charset="0"/>
                </a:rPr>
                <a:t>ж бүрэн дүрслэл</a:t>
              </a:r>
              <a:endParaRPr lang="en-US" sz="2400" b="1">
                <a:effectLst>
                  <a:outerShdw blurRad="38100" dist="38100" dir="2700000" algn="tl">
                    <a:srgbClr val="C0C0C0"/>
                  </a:outerShdw>
                </a:effectLst>
                <a:latin typeface="Arial" charset="0"/>
              </a:endParaRPr>
            </a:p>
            <a:p>
              <a:pPr algn="ctr" eaLnBrk="1" hangingPunct="1">
                <a:spcBef>
                  <a:spcPct val="50000"/>
                </a:spcBef>
                <a:defRPr/>
              </a:pPr>
              <a:r>
                <a:rPr lang="en-US" sz="2400" b="1">
                  <a:effectLst>
                    <a:outerShdw blurRad="38100" dist="38100" dir="2700000" algn="tl">
                      <a:srgbClr val="C0C0C0"/>
                    </a:outerShdw>
                  </a:effectLst>
                  <a:latin typeface="Arial" charset="0"/>
                </a:rPr>
                <a:t>(Powerful Notation)</a:t>
              </a:r>
              <a:endParaRPr lang="ru-RU" sz="2400" b="1">
                <a:effectLst>
                  <a:outerShdw blurRad="38100" dist="38100" dir="2700000" algn="tl">
                    <a:srgbClr val="C0C0C0"/>
                  </a:outerShdw>
                </a:effectLst>
                <a:latin typeface="Arial" charset="0"/>
              </a:endParaRPr>
            </a:p>
          </p:txBody>
        </p:sp>
        <p:sp>
          <p:nvSpPr>
            <p:cNvPr id="8" name="AutoShape 7">
              <a:extLst>
                <a:ext uri="{FF2B5EF4-FFF2-40B4-BE49-F238E27FC236}">
                  <a16:creationId xmlns:a16="http://schemas.microsoft.com/office/drawing/2014/main" id="{6D8F9838-5CD9-565C-0E80-960253596CBE}"/>
                </a:ext>
              </a:extLst>
            </p:cNvPr>
            <p:cNvSpPr>
              <a:spLocks noChangeArrowheads="1"/>
            </p:cNvSpPr>
            <p:nvPr/>
          </p:nvSpPr>
          <p:spPr bwMode="auto">
            <a:xfrm rot="2945957">
              <a:off x="3304" y="1571"/>
              <a:ext cx="635" cy="303"/>
            </a:xfrm>
            <a:prstGeom prst="rightArrow">
              <a:avLst>
                <a:gd name="adj1" fmla="val 50000"/>
                <a:gd name="adj2" fmla="val 52393"/>
              </a:avLst>
            </a:prstGeom>
            <a:solidFill>
              <a:schemeClr val="accent1"/>
            </a:solidFill>
            <a:ln w="9525">
              <a:solidFill>
                <a:schemeClr val="tx1"/>
              </a:solidFill>
              <a:miter lim="800000"/>
              <a:headEnd/>
              <a:tailEnd/>
            </a:ln>
          </p:spPr>
          <p:txBody>
            <a:bodyPr wrap="none" anchor="ct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endParaRPr lang="en-US" altLang="en-US" sz="1800"/>
            </a:p>
          </p:txBody>
        </p:sp>
      </p:grpSp>
      <p:grpSp>
        <p:nvGrpSpPr>
          <p:cNvPr id="9" name="Group 11">
            <a:extLst>
              <a:ext uri="{FF2B5EF4-FFF2-40B4-BE49-F238E27FC236}">
                <a16:creationId xmlns:a16="http://schemas.microsoft.com/office/drawing/2014/main" id="{FD5BC3A2-8D33-8F75-1ADC-DF16C35BBFFC}"/>
              </a:ext>
            </a:extLst>
          </p:cNvPr>
          <p:cNvGrpSpPr>
            <a:grpSpLocks/>
          </p:cNvGrpSpPr>
          <p:nvPr/>
        </p:nvGrpSpPr>
        <p:grpSpPr bwMode="auto">
          <a:xfrm>
            <a:off x="1097387" y="4075492"/>
            <a:ext cx="3457575" cy="2320925"/>
            <a:chOff x="521" y="1298"/>
            <a:chExt cx="2178" cy="1462"/>
          </a:xfrm>
        </p:grpSpPr>
        <p:sp>
          <p:nvSpPr>
            <p:cNvPr id="10" name="Text Box 9">
              <a:extLst>
                <a:ext uri="{FF2B5EF4-FFF2-40B4-BE49-F238E27FC236}">
                  <a16:creationId xmlns:a16="http://schemas.microsoft.com/office/drawing/2014/main" id="{BCFFB170-9994-80E9-3FD8-E0834716DD81}"/>
                </a:ext>
              </a:extLst>
            </p:cNvPr>
            <p:cNvSpPr txBox="1">
              <a:spLocks noChangeArrowheads="1"/>
            </p:cNvSpPr>
            <p:nvPr/>
          </p:nvSpPr>
          <p:spPr bwMode="auto">
            <a:xfrm>
              <a:off x="521" y="1888"/>
              <a:ext cx="2178" cy="872"/>
            </a:xfrm>
            <a:prstGeom prst="rect">
              <a:avLst/>
            </a:prstGeom>
            <a:noFill/>
            <a:ln w="9525">
              <a:solidFill>
                <a:schemeClr val="tx1"/>
              </a:solidFill>
              <a:miter lim="800000"/>
              <a:headEnd/>
              <a:tailEnd/>
            </a:ln>
            <a:effectLst/>
          </p:spPr>
          <p:txBody>
            <a:bodyPr>
              <a:spAutoFit/>
            </a:bodyPr>
            <a:lstStyle/>
            <a:p>
              <a:pPr algn="ctr" eaLnBrk="1" hangingPunct="1">
                <a:spcBef>
                  <a:spcPct val="50000"/>
                </a:spcBef>
                <a:defRPr/>
              </a:pPr>
              <a:r>
                <a:rPr lang="ru-RU" sz="2400" b="1">
                  <a:effectLst>
                    <a:outerShdw blurRad="38100" dist="38100" dir="2700000" algn="tl">
                      <a:srgbClr val="C0C0C0"/>
                    </a:outerShdw>
                  </a:effectLst>
                  <a:latin typeface="Arial" charset="0"/>
                </a:rPr>
                <a:t>Э</a:t>
              </a:r>
              <a:r>
                <a:rPr lang="mn-MN" sz="2400" b="1">
                  <a:effectLst>
                    <a:outerShdw blurRad="38100" dist="38100" dir="2700000" algn="tl">
                      <a:srgbClr val="C0C0C0"/>
                    </a:outerShdw>
                  </a:effectLst>
                  <a:latin typeface="Arial" charset="0"/>
                </a:rPr>
                <a:t>нгийн график дүрслэл</a:t>
              </a:r>
              <a:endParaRPr lang="en-US" sz="2400" b="1">
                <a:effectLst>
                  <a:outerShdw blurRad="38100" dist="38100" dir="2700000" algn="tl">
                    <a:srgbClr val="C0C0C0"/>
                  </a:outerShdw>
                </a:effectLst>
                <a:latin typeface="Arial" charset="0"/>
              </a:endParaRPr>
            </a:p>
            <a:p>
              <a:pPr algn="ctr" eaLnBrk="1" hangingPunct="1">
                <a:spcBef>
                  <a:spcPct val="50000"/>
                </a:spcBef>
                <a:defRPr/>
              </a:pPr>
              <a:r>
                <a:rPr lang="en-US" sz="2400" b="1">
                  <a:effectLst>
                    <a:outerShdw blurRad="38100" dist="38100" dir="2700000" algn="tl">
                      <a:srgbClr val="C0C0C0"/>
                    </a:outerShdw>
                  </a:effectLst>
                  <a:latin typeface="Arial" charset="0"/>
                </a:rPr>
                <a:t>(Simple Notation)</a:t>
              </a:r>
              <a:endParaRPr lang="ru-RU" sz="2400" b="1">
                <a:effectLst>
                  <a:outerShdw blurRad="38100" dist="38100" dir="2700000" algn="tl">
                    <a:srgbClr val="C0C0C0"/>
                  </a:outerShdw>
                </a:effectLst>
                <a:latin typeface="Arial" charset="0"/>
              </a:endParaRPr>
            </a:p>
          </p:txBody>
        </p:sp>
        <p:sp>
          <p:nvSpPr>
            <p:cNvPr id="11" name="AutoShape 10">
              <a:extLst>
                <a:ext uri="{FF2B5EF4-FFF2-40B4-BE49-F238E27FC236}">
                  <a16:creationId xmlns:a16="http://schemas.microsoft.com/office/drawing/2014/main" id="{84F6D46F-0A0F-7CA5-9150-E57D4CE5F952}"/>
                </a:ext>
              </a:extLst>
            </p:cNvPr>
            <p:cNvSpPr>
              <a:spLocks noChangeArrowheads="1"/>
            </p:cNvSpPr>
            <p:nvPr/>
          </p:nvSpPr>
          <p:spPr bwMode="auto">
            <a:xfrm rot="7887380">
              <a:off x="1685" y="1464"/>
              <a:ext cx="635" cy="303"/>
            </a:xfrm>
            <a:prstGeom prst="rightArrow">
              <a:avLst>
                <a:gd name="adj1" fmla="val 50000"/>
                <a:gd name="adj2" fmla="val 52393"/>
              </a:avLst>
            </a:prstGeom>
            <a:solidFill>
              <a:schemeClr val="accent1"/>
            </a:solidFill>
            <a:ln w="9525">
              <a:solidFill>
                <a:schemeClr val="tx1"/>
              </a:solidFill>
              <a:miter lim="800000"/>
              <a:headEnd/>
              <a:tailEnd/>
            </a:ln>
          </p:spPr>
          <p:txBody>
            <a:bodyPr wrap="none" anchor="ctr"/>
            <a:lstStyle>
              <a:lvl1pPr>
                <a:spcBef>
                  <a:spcPct val="20000"/>
                </a:spcBef>
                <a:buClr>
                  <a:schemeClr val="bg2"/>
                </a:buClr>
                <a:buSzPct val="75000"/>
                <a:buFont typeface="Wingdings" panose="05000000000000000000" pitchFamily="2" charset="2"/>
                <a:buChar char="n"/>
                <a:defRPr sz="3200">
                  <a:solidFill>
                    <a:schemeClr val="tx1"/>
                  </a:solidFill>
                  <a:latin typeface="Arial" panose="020B0604020202020204" pitchFamily="34" charset="0"/>
                </a:defRPr>
              </a:lvl1pPr>
              <a:lvl2pPr marL="742950" indent="-285750">
                <a:spcBef>
                  <a:spcPct val="20000"/>
                </a:spcBef>
                <a:buClr>
                  <a:schemeClr val="accent2"/>
                </a:buClr>
                <a:buSzPct val="80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bg2"/>
                </a:buClr>
                <a:buSzPct val="65000"/>
                <a:buFont typeface="Wingdings" panose="05000000000000000000" pitchFamily="2" charset="2"/>
                <a:buChar char="n"/>
                <a:defRPr sz="24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bg2"/>
                </a:buClr>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bg2"/>
                </a:buClr>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endParaRPr lang="en-US" altLang="en-US" sz="1800"/>
            </a:p>
          </p:txBody>
        </p:sp>
      </p:grpSp>
      <p:sp>
        <p:nvSpPr>
          <p:cNvPr id="7" name="Date Placeholder 6">
            <a:extLst>
              <a:ext uri="{FF2B5EF4-FFF2-40B4-BE49-F238E27FC236}">
                <a16:creationId xmlns:a16="http://schemas.microsoft.com/office/drawing/2014/main" id="{4840C790-195B-D86B-E59C-FBDDCBD524CB}"/>
              </a:ext>
            </a:extLst>
          </p:cNvPr>
          <p:cNvSpPr>
            <a:spLocks noGrp="1"/>
          </p:cNvSpPr>
          <p:nvPr>
            <p:ph type="dt" sz="half" idx="10"/>
          </p:nvPr>
        </p:nvSpPr>
        <p:spPr/>
        <p:txBody>
          <a:bodyPr/>
          <a:lstStyle/>
          <a:p>
            <a:fld id="{5603D2E6-2502-4A26-A5B8-BEFAB293D32D}" type="datetime1">
              <a:rPr lang="en-US" smtClean="0"/>
              <a:t>5/18/2026</a:t>
            </a:fld>
            <a:endParaRPr lang="en-US"/>
          </a:p>
        </p:txBody>
      </p:sp>
      <p:sp>
        <p:nvSpPr>
          <p:cNvPr id="12" name="Footer Placeholder 11">
            <a:extLst>
              <a:ext uri="{FF2B5EF4-FFF2-40B4-BE49-F238E27FC236}">
                <a16:creationId xmlns:a16="http://schemas.microsoft.com/office/drawing/2014/main" id="{766DFD16-7532-6924-76FC-1403958D235B}"/>
              </a:ext>
            </a:extLst>
          </p:cNvPr>
          <p:cNvSpPr>
            <a:spLocks noGrp="1"/>
          </p:cNvSpPr>
          <p:nvPr>
            <p:ph type="ftr" sz="quarter" idx="11"/>
          </p:nvPr>
        </p:nvSpPr>
        <p:spPr/>
        <p:txBody>
          <a:bodyPr/>
          <a:lstStyle/>
          <a:p>
            <a:r>
              <a:rPr lang="en-US"/>
              <a:t>Business analysis and process management</a:t>
            </a:r>
          </a:p>
        </p:txBody>
      </p:sp>
      <p:sp>
        <p:nvSpPr>
          <p:cNvPr id="13" name="Slide Number Placeholder 12">
            <a:extLst>
              <a:ext uri="{FF2B5EF4-FFF2-40B4-BE49-F238E27FC236}">
                <a16:creationId xmlns:a16="http://schemas.microsoft.com/office/drawing/2014/main" id="{65C29D26-0259-EEC6-B0FF-C582615A5632}"/>
              </a:ext>
            </a:extLst>
          </p:cNvPr>
          <p:cNvSpPr>
            <a:spLocks noGrp="1"/>
          </p:cNvSpPr>
          <p:nvPr>
            <p:ph type="sldNum" sz="quarter" idx="12"/>
          </p:nvPr>
        </p:nvSpPr>
        <p:spPr/>
        <p:txBody>
          <a:bodyPr/>
          <a:lstStyle/>
          <a:p>
            <a:fld id="{EF9746D3-3897-4E62-AFB2-F036F859B1B5}" type="slidenum">
              <a:rPr lang="en-US" smtClean="0"/>
              <a:t>5</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09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09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09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09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ppt_x"/>
                                          </p:val>
                                        </p:tav>
                                        <p:tav tm="100000">
                                          <p:val>
                                            <p:strVal val="#ppt_x"/>
                                          </p:val>
                                        </p:tav>
                                      </p:tavLst>
                                    </p:anim>
                                    <p:anim calcmode="lin" valueType="num">
                                      <p:cBhvr additive="base">
                                        <p:cTn id="2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500" fill="hold"/>
                                        <p:tgtEl>
                                          <p:spTgt spid="4"/>
                                        </p:tgtEl>
                                        <p:attrNameLst>
                                          <p:attrName>ppt_x</p:attrName>
                                        </p:attrNameLst>
                                      </p:cBhvr>
                                      <p:tavLst>
                                        <p:tav tm="0">
                                          <p:val>
                                            <p:strVal val="#ppt_x"/>
                                          </p:val>
                                        </p:tav>
                                        <p:tav tm="100000">
                                          <p:val>
                                            <p:strVal val="#ppt_x"/>
                                          </p:val>
                                        </p:tav>
                                      </p:tavLst>
                                    </p:anim>
                                    <p:anim calcmode="lin" valueType="num">
                                      <p:cBhvr additive="base">
                                        <p:cTn id="4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ECD86D-2656-753C-F394-346781B4C0E8}"/>
            </a:ext>
          </a:extLst>
        </p:cNvPr>
        <p:cNvGrpSpPr/>
        <p:nvPr/>
      </p:nvGrpSpPr>
      <p:grpSpPr>
        <a:xfrm>
          <a:off x="0" y="0"/>
          <a:ext cx="0" cy="0"/>
          <a:chOff x="0" y="0"/>
          <a:chExt cx="0" cy="0"/>
        </a:xfrm>
      </p:grpSpPr>
      <p:sp>
        <p:nvSpPr>
          <p:cNvPr id="4098" name="Rectangle 2">
            <a:extLst>
              <a:ext uri="{FF2B5EF4-FFF2-40B4-BE49-F238E27FC236}">
                <a16:creationId xmlns:a16="http://schemas.microsoft.com/office/drawing/2014/main" id="{930728D9-2DA5-2913-831F-3817ED581019}"/>
              </a:ext>
            </a:extLst>
          </p:cNvPr>
          <p:cNvSpPr>
            <a:spLocks noGrp="1" noChangeArrowheads="1"/>
          </p:cNvSpPr>
          <p:nvPr>
            <p:ph type="title"/>
          </p:nvPr>
        </p:nvSpPr>
        <p:spPr>
          <a:xfrm>
            <a:off x="835818" y="307869"/>
            <a:ext cx="10515600" cy="556048"/>
          </a:xfrm>
        </p:spPr>
        <p:txBody>
          <a:bodyPr/>
          <a:lstStyle/>
          <a:p>
            <a:pPr eaLnBrk="1" hangingPunct="1">
              <a:defRPr/>
            </a:pPr>
            <a:r>
              <a:rPr lang="en-US" sz="3600" b="1" dirty="0">
                <a:solidFill>
                  <a:schemeClr val="bg1"/>
                </a:solidFill>
              </a:rPr>
              <a:t>BPMN</a:t>
            </a:r>
            <a:r>
              <a:rPr lang="mn-MN" sz="3600" b="1" dirty="0">
                <a:solidFill>
                  <a:schemeClr val="bg1"/>
                </a:solidFill>
              </a:rPr>
              <a:t>2.0 стандарт хэл нь</a:t>
            </a:r>
            <a:endParaRPr lang="ru-RU" sz="3600" b="1" dirty="0">
              <a:solidFill>
                <a:schemeClr val="bg1"/>
              </a:solidFill>
              <a:cs typeface="Calibri Light"/>
            </a:endParaRPr>
          </a:p>
        </p:txBody>
      </p:sp>
      <p:sp>
        <p:nvSpPr>
          <p:cNvPr id="4099" name="Rectangle 3">
            <a:extLst>
              <a:ext uri="{FF2B5EF4-FFF2-40B4-BE49-F238E27FC236}">
                <a16:creationId xmlns:a16="http://schemas.microsoft.com/office/drawing/2014/main" id="{D0C28E7E-2219-5B2C-D9F2-446F1667C0D6}"/>
              </a:ext>
            </a:extLst>
          </p:cNvPr>
          <p:cNvSpPr>
            <a:spLocks noGrp="1" noChangeArrowheads="1"/>
          </p:cNvSpPr>
          <p:nvPr>
            <p:ph type="body" idx="4294967295"/>
          </p:nvPr>
        </p:nvSpPr>
        <p:spPr>
          <a:xfrm>
            <a:off x="517161" y="1274164"/>
            <a:ext cx="10836639" cy="989351"/>
          </a:xfrm>
          <a:prstGeom prst="rect">
            <a:avLst/>
          </a:prstGeom>
          <a:solidFill>
            <a:schemeClr val="accent1">
              <a:lumMod val="20000"/>
              <a:lumOff val="8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dirty="0">
                <a:latin typeface="Arial" panose="020B0604020202020204" pitchFamily="34" charset="0"/>
                <a:cs typeface="Arial" panose="020B0604020202020204" pitchFamily="34" charset="0"/>
              </a:rPr>
              <a:t>BPMN (Business Process Model and Notation) </a:t>
            </a:r>
            <a:r>
              <a:rPr lang="en-US" sz="1800" dirty="0" err="1">
                <a:latin typeface="Arial" panose="020B0604020202020204" pitchFamily="34" charset="0"/>
                <a:cs typeface="Arial" panose="020B0604020202020204" pitchFamily="34" charset="0"/>
              </a:rPr>
              <a:t>нь</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бизнесийн</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процессуудыг</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дүрслэх</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зориулалттай</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диаграмын</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стандарт</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тэмдэглэгээ</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юм</a:t>
            </a:r>
            <a:r>
              <a:rPr lang="en-US" sz="1800" dirty="0">
                <a:latin typeface="Arial" panose="020B0604020202020204" pitchFamily="34" charset="0"/>
                <a:cs typeface="Arial" panose="020B0604020202020204" pitchFamily="34" charset="0"/>
              </a:rPr>
              <a:t>. 2013 </a:t>
            </a:r>
            <a:r>
              <a:rPr lang="en-US" sz="1800" dirty="0" err="1">
                <a:latin typeface="Arial" panose="020B0604020202020204" pitchFamily="34" charset="0"/>
                <a:cs typeface="Arial" panose="020B0604020202020204" pitchFamily="34" charset="0"/>
              </a:rPr>
              <a:t>онд</a:t>
            </a:r>
            <a:r>
              <a:rPr lang="en-US" sz="1800" dirty="0">
                <a:latin typeface="Arial" panose="020B0604020202020204" pitchFamily="34" charset="0"/>
                <a:cs typeface="Arial" panose="020B0604020202020204" pitchFamily="34" charset="0"/>
              </a:rPr>
              <a:t> ISO/IEC 19510:2013 </a:t>
            </a:r>
            <a:r>
              <a:rPr lang="en-US" sz="1800" dirty="0" err="1">
                <a:latin typeface="Arial" panose="020B0604020202020204" pitchFamily="34" charset="0"/>
                <a:cs typeface="Arial" panose="020B0604020202020204" pitchFamily="34" charset="0"/>
              </a:rPr>
              <a:t>олон</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улсын</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стандартаар</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батлагдсан</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бөгөөд</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одоогийн</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байдлаар</a:t>
            </a:r>
            <a:r>
              <a:rPr lang="en-US" sz="1800" dirty="0">
                <a:latin typeface="Arial" panose="020B0604020202020204" pitchFamily="34" charset="0"/>
                <a:cs typeface="Arial" panose="020B0604020202020204" pitchFamily="34" charset="0"/>
              </a:rPr>
              <a:t> OMG (Object Management Group) </a:t>
            </a:r>
            <a:r>
              <a:rPr lang="en-US" sz="1800" dirty="0" err="1">
                <a:latin typeface="Arial" panose="020B0604020202020204" pitchFamily="34" charset="0"/>
                <a:cs typeface="Arial" panose="020B0604020202020204" pitchFamily="34" charset="0"/>
              </a:rPr>
              <a:t>байгууллага</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дэмждэг</a:t>
            </a:r>
            <a:endParaRPr lang="en-US" sz="1100" dirty="0">
              <a:latin typeface="Arial" panose="020B0604020202020204" pitchFamily="34" charset="0"/>
              <a:cs typeface="Arial" panose="020B0604020202020204" pitchFamily="34" charset="0"/>
            </a:endParaRPr>
          </a:p>
        </p:txBody>
      </p:sp>
      <p:sp>
        <p:nvSpPr>
          <p:cNvPr id="3" name="Slide Number Placeholder 5">
            <a:extLst>
              <a:ext uri="{FF2B5EF4-FFF2-40B4-BE49-F238E27FC236}">
                <a16:creationId xmlns:a16="http://schemas.microsoft.com/office/drawing/2014/main" id="{44279FE0-4444-9E48-AF3D-C2DD52EFFCC6}"/>
              </a:ext>
            </a:extLst>
          </p:cNvPr>
          <p:cNvSpPr>
            <a:spLocks noGrp="1"/>
          </p:cNvSpPr>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EF9746D3-3897-4E62-AFB2-F036F859B1B5}" type="slidenum">
              <a:rPr lang="en-US" smtClean="0">
                <a:latin typeface="Verdana" panose="020B0604030504040204" pitchFamily="34" charset="0"/>
                <a:ea typeface="Verdana" panose="020B0604030504040204" pitchFamily="34" charset="0"/>
              </a:rPr>
              <a:pPr/>
              <a:t>6</a:t>
            </a:fld>
            <a:endParaRPr lang="en-US" dirty="0">
              <a:latin typeface="Verdana" panose="020B0604030504040204" pitchFamily="34" charset="0"/>
              <a:ea typeface="Verdana" panose="020B0604030504040204" pitchFamily="34" charset="0"/>
            </a:endParaRPr>
          </a:p>
        </p:txBody>
      </p:sp>
      <p:sp>
        <p:nvSpPr>
          <p:cNvPr id="7" name="Date Placeholder 6">
            <a:extLst>
              <a:ext uri="{FF2B5EF4-FFF2-40B4-BE49-F238E27FC236}">
                <a16:creationId xmlns:a16="http://schemas.microsoft.com/office/drawing/2014/main" id="{BB5DBC4C-9BC4-DB6D-A9C0-66D874EACC3B}"/>
              </a:ext>
            </a:extLst>
          </p:cNvPr>
          <p:cNvSpPr>
            <a:spLocks noGrp="1"/>
          </p:cNvSpPr>
          <p:nvPr>
            <p:ph type="dt" sz="half" idx="10"/>
          </p:nvPr>
        </p:nvSpPr>
        <p:spPr/>
        <p:txBody>
          <a:bodyPr/>
          <a:lstStyle/>
          <a:p>
            <a:fld id="{5603D2E6-2502-4A26-A5B8-BEFAB293D32D}" type="datetime1">
              <a:rPr lang="en-US" smtClean="0"/>
              <a:t>5/18/2026</a:t>
            </a:fld>
            <a:endParaRPr lang="en-US"/>
          </a:p>
        </p:txBody>
      </p:sp>
      <p:sp>
        <p:nvSpPr>
          <p:cNvPr id="12" name="Footer Placeholder 11">
            <a:extLst>
              <a:ext uri="{FF2B5EF4-FFF2-40B4-BE49-F238E27FC236}">
                <a16:creationId xmlns:a16="http://schemas.microsoft.com/office/drawing/2014/main" id="{A44C65A9-F1B5-D386-5A9B-B071CF50C672}"/>
              </a:ext>
            </a:extLst>
          </p:cNvPr>
          <p:cNvSpPr>
            <a:spLocks noGrp="1"/>
          </p:cNvSpPr>
          <p:nvPr>
            <p:ph type="ftr" sz="quarter" idx="11"/>
          </p:nvPr>
        </p:nvSpPr>
        <p:spPr>
          <a:xfrm>
            <a:off x="4038599" y="6356350"/>
            <a:ext cx="4280941" cy="365125"/>
          </a:xfrm>
        </p:spPr>
        <p:txBody>
          <a:bodyPr/>
          <a:lstStyle/>
          <a:p>
            <a:r>
              <a:rPr lang="en-US" dirty="0"/>
              <a:t>Business analysis and process management</a:t>
            </a:r>
          </a:p>
        </p:txBody>
      </p:sp>
      <p:sp>
        <p:nvSpPr>
          <p:cNvPr id="13" name="Slide Number Placeholder 12">
            <a:extLst>
              <a:ext uri="{FF2B5EF4-FFF2-40B4-BE49-F238E27FC236}">
                <a16:creationId xmlns:a16="http://schemas.microsoft.com/office/drawing/2014/main" id="{A3FA7ABB-2D2A-CC81-931C-4C4A03048D0D}"/>
              </a:ext>
            </a:extLst>
          </p:cNvPr>
          <p:cNvSpPr>
            <a:spLocks noGrp="1"/>
          </p:cNvSpPr>
          <p:nvPr>
            <p:ph type="sldNum" sz="quarter" idx="12"/>
          </p:nvPr>
        </p:nvSpPr>
        <p:spPr/>
        <p:txBody>
          <a:bodyPr/>
          <a:lstStyle/>
          <a:p>
            <a:fld id="{EF9746D3-3897-4E62-AFB2-F036F859B1B5}" type="slidenum">
              <a:rPr lang="en-US" smtClean="0"/>
              <a:t>6</a:t>
            </a:fld>
            <a:endParaRPr lang="en-US"/>
          </a:p>
        </p:txBody>
      </p:sp>
      <p:sp>
        <p:nvSpPr>
          <p:cNvPr id="15" name="TextBox 14">
            <a:extLst>
              <a:ext uri="{FF2B5EF4-FFF2-40B4-BE49-F238E27FC236}">
                <a16:creationId xmlns:a16="http://schemas.microsoft.com/office/drawing/2014/main" id="{DFDFDC8E-73FE-BFC9-B6DD-4F243EF3EC9D}"/>
              </a:ext>
            </a:extLst>
          </p:cNvPr>
          <p:cNvSpPr txBox="1"/>
          <p:nvPr/>
        </p:nvSpPr>
        <p:spPr>
          <a:xfrm>
            <a:off x="517161" y="2428727"/>
            <a:ext cx="10937315" cy="1785104"/>
          </a:xfrm>
          <a:prstGeom prst="rect">
            <a:avLst/>
          </a:prstGeom>
          <a:noFill/>
        </p:spPr>
        <p:txBody>
          <a:bodyPr wrap="square">
            <a:spAutoFit/>
          </a:bodyPr>
          <a:lstStyle/>
          <a:p>
            <a:pPr marL="342900" marR="0" lvl="0" indent="-342900">
              <a:spcBef>
                <a:spcPts val="300"/>
              </a:spcBef>
              <a:spcAft>
                <a:spcPts val="300"/>
              </a:spcAft>
              <a:buClr>
                <a:srgbClr val="2E7D32"/>
              </a:buClr>
              <a:buFont typeface="Wingdings" panose="05000000000000000000" pitchFamily="2" charset="2"/>
              <a:buChar char="Ø"/>
            </a:pPr>
            <a:r>
              <a:rPr lang="en-US" sz="1800" dirty="0" err="1">
                <a:effectLst/>
                <a:latin typeface="Arial" panose="020B0604020202020204" pitchFamily="34" charset="0"/>
                <a:ea typeface="Arial" panose="020B0604020202020204" pitchFamily="34" charset="0"/>
                <a:cs typeface="Arial" panose="020B0604020202020204" pitchFamily="34" charset="0"/>
              </a:rPr>
              <a:t>Нийтлэг</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хэл</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mn-MN" sz="1800" dirty="0">
                <a:effectLst/>
                <a:latin typeface="Arial" panose="020B0604020202020204" pitchFamily="34" charset="0"/>
                <a:ea typeface="Arial" panose="020B0604020202020204" pitchFamily="34" charset="0"/>
                <a:cs typeface="Arial" panose="020B0604020202020204" pitchFamily="34" charset="0"/>
              </a:rPr>
              <a:t>Мэдээллийн технологи </a:t>
            </a:r>
            <a:r>
              <a:rPr lang="en-US" sz="1800" dirty="0" err="1">
                <a:effectLst/>
                <a:latin typeface="Arial" panose="020B0604020202020204" pitchFamily="34" charset="0"/>
                <a:ea typeface="Arial" panose="020B0604020202020204" pitchFamily="34" charset="0"/>
                <a:cs typeface="Arial" panose="020B0604020202020204" pitchFamily="34" charset="0"/>
              </a:rPr>
              <a:t>болон</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бизнесийн</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хүмүүс</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нэг</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диаграмаар</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ярилцдаг</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Wingdings" panose="05000000000000000000" pitchFamily="2" charset="2"/>
              <a:buChar char="Ø"/>
            </a:pPr>
            <a:r>
              <a:rPr lang="en-US" sz="1800" dirty="0" err="1">
                <a:effectLst/>
                <a:latin typeface="Arial" panose="020B0604020202020204" pitchFamily="34" charset="0"/>
                <a:ea typeface="Arial" panose="020B0604020202020204" pitchFamily="34" charset="0"/>
                <a:cs typeface="Arial" panose="020B0604020202020204" pitchFamily="34" charset="0"/>
              </a:rPr>
              <a:t>Олон</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улсын</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стандарт</a:t>
            </a:r>
            <a:r>
              <a:rPr lang="en-US" sz="1800" dirty="0">
                <a:effectLst/>
                <a:latin typeface="Arial" panose="020B0604020202020204" pitchFamily="34" charset="0"/>
                <a:ea typeface="Arial" panose="020B0604020202020204" pitchFamily="34" charset="0"/>
                <a:cs typeface="Arial" panose="020B0604020202020204" pitchFamily="34" charset="0"/>
              </a:rPr>
              <a:t>: ISO/IEC 19510:2013 </a:t>
            </a:r>
            <a:r>
              <a:rPr lang="en-US" sz="1800" dirty="0" err="1">
                <a:effectLst/>
                <a:latin typeface="Arial" panose="020B0604020202020204" pitchFamily="34" charset="0"/>
                <a:ea typeface="Arial" panose="020B0604020202020204" pitchFamily="34" charset="0"/>
                <a:cs typeface="Arial" panose="020B0604020202020204" pitchFamily="34" charset="0"/>
              </a:rPr>
              <a:t>дагуу</a:t>
            </a:r>
            <a:r>
              <a:rPr lang="en-US" sz="1800" dirty="0">
                <a:effectLst/>
                <a:latin typeface="Arial" panose="020B0604020202020204" pitchFamily="34" charset="0"/>
                <a:ea typeface="Arial" panose="020B0604020202020204" pitchFamily="34" charset="0"/>
                <a:cs typeface="Arial" panose="020B0604020202020204" pitchFamily="34" charset="0"/>
              </a:rPr>
              <a:t> 100+ </a:t>
            </a:r>
            <a:r>
              <a:rPr lang="en-US" sz="1800" dirty="0" err="1">
                <a:effectLst/>
                <a:latin typeface="Arial" panose="020B0604020202020204" pitchFamily="34" charset="0"/>
                <a:ea typeface="Arial" panose="020B0604020202020204" pitchFamily="34" charset="0"/>
                <a:cs typeface="Arial" panose="020B0604020202020204" pitchFamily="34" charset="0"/>
              </a:rPr>
              <a:t>хэрэгсэлтэй</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нийцтэй</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Wingdings" panose="05000000000000000000" pitchFamily="2" charset="2"/>
              <a:buChar char="Ø"/>
            </a:pPr>
            <a:r>
              <a:rPr lang="en-US" sz="1800" dirty="0" err="1">
                <a:effectLst/>
                <a:latin typeface="Arial" panose="020B0604020202020204" pitchFamily="34" charset="0"/>
                <a:ea typeface="Arial" panose="020B0604020202020204" pitchFamily="34" charset="0"/>
                <a:cs typeface="Arial" panose="020B0604020202020204" pitchFamily="34" charset="0"/>
              </a:rPr>
              <a:t>Уян</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хатан</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байдал</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Энгийн</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дарааллаас</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эхлэн</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нарийн</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төвөгтэй</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мессеж</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урсгал</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хүртэл</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Wingdings" panose="05000000000000000000" pitchFamily="2" charset="2"/>
              <a:buChar char="Ø"/>
            </a:pPr>
            <a:r>
              <a:rPr lang="en-US" sz="1800" dirty="0" err="1">
                <a:effectLst/>
                <a:latin typeface="Arial" panose="020B0604020202020204" pitchFamily="34" charset="0"/>
                <a:ea typeface="Arial" panose="020B0604020202020204" pitchFamily="34" charset="0"/>
                <a:cs typeface="Arial" panose="020B0604020202020204" pitchFamily="34" charset="0"/>
              </a:rPr>
              <a:t>Техникийн</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суурь</a:t>
            </a:r>
            <a:r>
              <a:rPr lang="en-US" sz="1800" dirty="0">
                <a:effectLst/>
                <a:latin typeface="Arial" panose="020B0604020202020204" pitchFamily="34" charset="0"/>
                <a:ea typeface="Arial" panose="020B0604020202020204" pitchFamily="34" charset="0"/>
                <a:cs typeface="Arial" panose="020B0604020202020204" pitchFamily="34" charset="0"/>
              </a:rPr>
              <a:t>: Process Mining, XML-д </a:t>
            </a:r>
            <a:r>
              <a:rPr lang="en-US" sz="1800" dirty="0" err="1">
                <a:effectLst/>
                <a:latin typeface="Arial" panose="020B0604020202020204" pitchFamily="34" charset="0"/>
                <a:ea typeface="Arial" panose="020B0604020202020204" pitchFamily="34" charset="0"/>
                <a:cs typeface="Arial" panose="020B0604020202020204" pitchFamily="34" charset="0"/>
              </a:rPr>
              <a:t>сууриласан</a:t>
            </a:r>
            <a:r>
              <a:rPr lang="en-US" sz="1800" dirty="0">
                <a:effectLst/>
                <a:latin typeface="Arial" panose="020B0604020202020204" pitchFamily="34" charset="0"/>
                <a:ea typeface="Arial" panose="020B0604020202020204" pitchFamily="34" charset="0"/>
                <a:cs typeface="Arial" panose="020B0604020202020204" pitchFamily="34" charset="0"/>
              </a:rPr>
              <a:t>, executable </a:t>
            </a:r>
            <a:r>
              <a:rPr lang="en-US" sz="1800" dirty="0" err="1">
                <a:effectLst/>
                <a:latin typeface="Arial" panose="020B0604020202020204" pitchFamily="34" charset="0"/>
                <a:ea typeface="Arial" panose="020B0604020202020204" pitchFamily="34" charset="0"/>
                <a:cs typeface="Arial" panose="020B0604020202020204" pitchFamily="34" charset="0"/>
              </a:rPr>
              <a:t>болно</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Wingdings" panose="05000000000000000000" pitchFamily="2" charset="2"/>
              <a:buChar char="Ø"/>
            </a:pPr>
            <a:r>
              <a:rPr lang="en-US" sz="1800" dirty="0" err="1">
                <a:effectLst/>
                <a:latin typeface="Arial" panose="020B0604020202020204" pitchFamily="34" charset="0"/>
                <a:ea typeface="Arial" panose="020B0604020202020204" pitchFamily="34" charset="0"/>
                <a:cs typeface="Arial" panose="020B0604020202020204" pitchFamily="34" charset="0"/>
              </a:rPr>
              <a:t>Харилцааны</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хялбар</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Схемийн</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дагуу</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бизнесийн</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дүрэм</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хяналтын</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цэгийг</a:t>
            </a:r>
            <a:r>
              <a:rPr lang="en-US" sz="1800" dirty="0">
                <a:effectLst/>
                <a:latin typeface="Arial" panose="020B0604020202020204" pitchFamily="34" charset="0"/>
                <a:ea typeface="Arial" panose="020B0604020202020204" pitchFamily="34" charset="0"/>
                <a:cs typeface="Arial" panose="020B0604020202020204" pitchFamily="34" charset="0"/>
              </a:rPr>
              <a:t> </a:t>
            </a:r>
            <a:r>
              <a:rPr lang="en-US" sz="1800" dirty="0" err="1">
                <a:effectLst/>
                <a:latin typeface="Arial" panose="020B0604020202020204" pitchFamily="34" charset="0"/>
                <a:ea typeface="Arial" panose="020B0604020202020204" pitchFamily="34" charset="0"/>
                <a:cs typeface="Arial" panose="020B0604020202020204" pitchFamily="34" charset="0"/>
              </a:rPr>
              <a:t>тодорхойлно</a:t>
            </a:r>
            <a:endParaRPr lang="en-US" sz="1800" dirty="0">
              <a:effectLst/>
              <a:latin typeface="Arial" panose="020B060402020202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462893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36AF1-3EE3-A634-EEF0-4434840982B3}"/>
              </a:ext>
            </a:extLst>
          </p:cNvPr>
          <p:cNvSpPr>
            <a:spLocks noGrp="1"/>
          </p:cNvSpPr>
          <p:nvPr>
            <p:ph type="title"/>
          </p:nvPr>
        </p:nvSpPr>
        <p:spPr>
          <a:xfrm>
            <a:off x="622092" y="307869"/>
            <a:ext cx="10729326" cy="556048"/>
          </a:xfrm>
        </p:spPr>
        <p:txBody>
          <a:bodyPr/>
          <a:lstStyle/>
          <a:p>
            <a:r>
              <a:rPr lang="en-US" dirty="0"/>
              <a:t>BPMN 1.x </a:t>
            </a:r>
            <a:r>
              <a:rPr lang="mn-MN" dirty="0"/>
              <a:t>ба </a:t>
            </a:r>
            <a:r>
              <a:rPr lang="en-US" dirty="0"/>
              <a:t>BPMN 2.0 </a:t>
            </a:r>
            <a:r>
              <a:rPr lang="mn-MN" dirty="0"/>
              <a:t>харьцуулалт</a:t>
            </a:r>
            <a:endParaRPr lang="en-US" dirty="0"/>
          </a:p>
        </p:txBody>
      </p:sp>
      <p:sp>
        <p:nvSpPr>
          <p:cNvPr id="3" name="Date Placeholder 2">
            <a:extLst>
              <a:ext uri="{FF2B5EF4-FFF2-40B4-BE49-F238E27FC236}">
                <a16:creationId xmlns:a16="http://schemas.microsoft.com/office/drawing/2014/main" id="{D824C8E8-8F59-2D23-0222-C3D14F4FD73C}"/>
              </a:ext>
            </a:extLst>
          </p:cNvPr>
          <p:cNvSpPr>
            <a:spLocks noGrp="1"/>
          </p:cNvSpPr>
          <p:nvPr>
            <p:ph type="dt" sz="half" idx="10"/>
          </p:nvPr>
        </p:nvSpPr>
        <p:spPr/>
        <p:txBody>
          <a:bodyPr/>
          <a:lstStyle/>
          <a:p>
            <a:fld id="{B8876B66-C926-46C7-A7BF-EAFB3AB1EE97}" type="datetime1">
              <a:rPr lang="en-US" smtClean="0"/>
              <a:t>5/18/2026</a:t>
            </a:fld>
            <a:endParaRPr lang="en-US"/>
          </a:p>
        </p:txBody>
      </p:sp>
      <p:sp>
        <p:nvSpPr>
          <p:cNvPr id="4" name="Footer Placeholder 3">
            <a:extLst>
              <a:ext uri="{FF2B5EF4-FFF2-40B4-BE49-F238E27FC236}">
                <a16:creationId xmlns:a16="http://schemas.microsoft.com/office/drawing/2014/main" id="{F4127FC4-10D8-C358-AB2D-3C375CB96DE3}"/>
              </a:ext>
            </a:extLst>
          </p:cNvPr>
          <p:cNvSpPr>
            <a:spLocks noGrp="1"/>
          </p:cNvSpPr>
          <p:nvPr>
            <p:ph type="ftr" sz="quarter" idx="11"/>
          </p:nvPr>
        </p:nvSpPr>
        <p:spPr/>
        <p:txBody>
          <a:bodyPr/>
          <a:lstStyle/>
          <a:p>
            <a:r>
              <a:rPr lang="en-US"/>
              <a:t>Business analysis and process management</a:t>
            </a:r>
          </a:p>
        </p:txBody>
      </p:sp>
      <p:sp>
        <p:nvSpPr>
          <p:cNvPr id="5" name="Slide Number Placeholder 4">
            <a:extLst>
              <a:ext uri="{FF2B5EF4-FFF2-40B4-BE49-F238E27FC236}">
                <a16:creationId xmlns:a16="http://schemas.microsoft.com/office/drawing/2014/main" id="{34A790BF-CEF3-B3F6-EBE7-CEE326D4485D}"/>
              </a:ext>
            </a:extLst>
          </p:cNvPr>
          <p:cNvSpPr>
            <a:spLocks noGrp="1"/>
          </p:cNvSpPr>
          <p:nvPr>
            <p:ph type="sldNum" sz="quarter" idx="12"/>
          </p:nvPr>
        </p:nvSpPr>
        <p:spPr/>
        <p:txBody>
          <a:bodyPr/>
          <a:lstStyle/>
          <a:p>
            <a:fld id="{EF9746D3-3897-4E62-AFB2-F036F859B1B5}" type="slidenum">
              <a:rPr lang="en-US" smtClean="0"/>
              <a:t>7</a:t>
            </a:fld>
            <a:endParaRPr lang="en-US"/>
          </a:p>
        </p:txBody>
      </p:sp>
      <p:sp>
        <p:nvSpPr>
          <p:cNvPr id="7" name="TextBox 6">
            <a:extLst>
              <a:ext uri="{FF2B5EF4-FFF2-40B4-BE49-F238E27FC236}">
                <a16:creationId xmlns:a16="http://schemas.microsoft.com/office/drawing/2014/main" id="{A2F11007-B4BA-55B2-C4B5-B3D404CEB0C4}"/>
              </a:ext>
            </a:extLst>
          </p:cNvPr>
          <p:cNvSpPr txBox="1"/>
          <p:nvPr/>
        </p:nvSpPr>
        <p:spPr>
          <a:xfrm>
            <a:off x="622093" y="1397675"/>
            <a:ext cx="4871802" cy="3477875"/>
          </a:xfrm>
          <a:prstGeom prst="rect">
            <a:avLst/>
          </a:prstGeom>
          <a:noFill/>
          <a:ln>
            <a:solidFill>
              <a:schemeClr val="accent1"/>
            </a:solidFill>
          </a:ln>
        </p:spPr>
        <p:txBody>
          <a:bodyPr wrap="square">
            <a:spAutoFit/>
          </a:bodyPr>
          <a:lstStyle/>
          <a:p>
            <a:r>
              <a:rPr lang="en-US" sz="2000" b="1" dirty="0">
                <a:latin typeface="Arial" panose="020B0604020202020204" pitchFamily="34" charset="0"/>
                <a:cs typeface="Arial" panose="020B0604020202020204" pitchFamily="34" charset="0"/>
              </a:rPr>
              <a:t>BPMN 1.x (2004–2010)</a:t>
            </a:r>
            <a:endParaRPr lang="en-US"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mn-MN" sz="2000" dirty="0">
                <a:latin typeface="Arial" panose="020B0604020202020204" pitchFamily="34" charset="0"/>
                <a:cs typeface="Arial" panose="020B0604020202020204" pitchFamily="34" charset="0"/>
              </a:rPr>
              <a:t>Зөвхөн диаграм хэл — гүйцэтгэл боломжгүй</a:t>
            </a:r>
          </a:p>
          <a:p>
            <a:pPr marL="342900"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XML </a:t>
            </a:r>
            <a:r>
              <a:rPr lang="mn-MN" sz="2000" dirty="0">
                <a:latin typeface="Arial" panose="020B0604020202020204" pitchFamily="34" charset="0"/>
                <a:cs typeface="Arial" panose="020B0604020202020204" pitchFamily="34" charset="0"/>
              </a:rPr>
              <a:t>стандарт тодорхойлолтгүй</a:t>
            </a:r>
          </a:p>
          <a:p>
            <a:pPr marL="342900" indent="-342900">
              <a:buFont typeface="Arial" panose="020B0604020202020204" pitchFamily="34" charset="0"/>
              <a:buChar char="•"/>
            </a:pPr>
            <a:r>
              <a:rPr lang="mn-MN" sz="2000" dirty="0">
                <a:latin typeface="Arial" panose="020B0604020202020204" pitchFamily="34" charset="0"/>
                <a:cs typeface="Arial" panose="020B0604020202020204" pitchFamily="34" charset="0"/>
              </a:rPr>
              <a:t>Хязгаарлагдмал үйл явдлын төрөл (20-иос бага)</a:t>
            </a:r>
          </a:p>
          <a:p>
            <a:pPr marL="342900" indent="-342900">
              <a:buFont typeface="Arial" panose="020B0604020202020204" pitchFamily="34" charset="0"/>
              <a:buChar char="•"/>
            </a:pPr>
            <a:r>
              <a:rPr lang="mn-MN" sz="2000" dirty="0">
                <a:latin typeface="Arial" panose="020B0604020202020204" pitchFamily="34" charset="0"/>
                <a:cs typeface="Arial" panose="020B0604020202020204" pitchFamily="34" charset="0"/>
              </a:rPr>
              <a:t>Дэд процесс тодорхойлох боломж</a:t>
            </a:r>
            <a:r>
              <a:rPr lang="en-US" sz="2000" dirty="0">
                <a:latin typeface="Arial" panose="020B0604020202020204" pitchFamily="34" charset="0"/>
                <a:cs typeface="Arial" panose="020B0604020202020204" pitchFamily="34" charset="0"/>
              </a:rPr>
              <a:t> </a:t>
            </a:r>
            <a:r>
              <a:rPr lang="mn-MN" sz="2000" dirty="0">
                <a:latin typeface="Arial" panose="020B0604020202020204" pitchFamily="34" charset="0"/>
                <a:cs typeface="Arial" panose="020B0604020202020204" pitchFamily="34" charset="0"/>
              </a:rPr>
              <a:t>хязгаарлагдмал</a:t>
            </a:r>
          </a:p>
          <a:p>
            <a:pPr marL="342900"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Choreography </a:t>
            </a:r>
            <a:r>
              <a:rPr lang="mn-MN" sz="2000" dirty="0">
                <a:latin typeface="Arial" panose="020B0604020202020204" pitchFamily="34" charset="0"/>
                <a:cs typeface="Arial" panose="020B0604020202020204" pitchFamily="34" charset="0"/>
              </a:rPr>
              <a:t>диаграм байхгүй</a:t>
            </a:r>
          </a:p>
          <a:p>
            <a:pPr marL="342900" indent="-342900">
              <a:buFont typeface="Arial" panose="020B0604020202020204" pitchFamily="34" charset="0"/>
              <a:buChar char="•"/>
            </a:pPr>
            <a:r>
              <a:rPr lang="mn-MN" sz="2000" dirty="0">
                <a:latin typeface="Arial" panose="020B0604020202020204" pitchFamily="34" charset="0"/>
                <a:cs typeface="Arial" panose="020B0604020202020204" pitchFamily="34" charset="0"/>
              </a:rPr>
              <a:t>Хэрэгслийн хооронд импорт/экспорт хэцүү</a:t>
            </a:r>
          </a:p>
        </p:txBody>
      </p:sp>
      <p:sp>
        <p:nvSpPr>
          <p:cNvPr id="9" name="TextBox 8">
            <a:extLst>
              <a:ext uri="{FF2B5EF4-FFF2-40B4-BE49-F238E27FC236}">
                <a16:creationId xmlns:a16="http://schemas.microsoft.com/office/drawing/2014/main" id="{29CD4B69-F901-B05C-A63E-C19BBF21521B}"/>
              </a:ext>
            </a:extLst>
          </p:cNvPr>
          <p:cNvSpPr txBox="1"/>
          <p:nvPr/>
        </p:nvSpPr>
        <p:spPr>
          <a:xfrm>
            <a:off x="5831174" y="1397675"/>
            <a:ext cx="5831798" cy="3477875"/>
          </a:xfrm>
          <a:prstGeom prst="rect">
            <a:avLst/>
          </a:prstGeom>
          <a:noFill/>
          <a:ln>
            <a:solidFill>
              <a:schemeClr val="accent1"/>
            </a:solidFill>
          </a:ln>
        </p:spPr>
        <p:txBody>
          <a:bodyPr wrap="square">
            <a:spAutoFit/>
          </a:bodyPr>
          <a:lstStyle/>
          <a:p>
            <a:pPr>
              <a:buNone/>
            </a:pPr>
            <a:r>
              <a:rPr lang="en-US" sz="2000" b="1" dirty="0">
                <a:latin typeface="Arial" panose="020B0604020202020204" pitchFamily="34" charset="0"/>
                <a:cs typeface="Arial" panose="020B0604020202020204" pitchFamily="34" charset="0"/>
              </a:rPr>
              <a:t>BPMN 2.0 (2011–</a:t>
            </a:r>
            <a:r>
              <a:rPr lang="mn-MN" sz="2000" b="1" dirty="0">
                <a:latin typeface="Arial" panose="020B0604020202020204" pitchFamily="34" charset="0"/>
                <a:cs typeface="Arial" panose="020B0604020202020204" pitchFamily="34" charset="0"/>
              </a:rPr>
              <a:t>өнөөг хүртэл)</a:t>
            </a:r>
            <a:endParaRPr lang="mn-MN"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mn-MN" sz="2000" dirty="0">
                <a:latin typeface="Arial" panose="020B0604020202020204" pitchFamily="34" charset="0"/>
                <a:cs typeface="Arial" panose="020B0604020202020204" pitchFamily="34" charset="0"/>
              </a:rPr>
              <a:t>Диаграм + Гүйцэтгэл (</a:t>
            </a:r>
            <a:r>
              <a:rPr lang="en-US" sz="2000" dirty="0">
                <a:latin typeface="Arial" panose="020B0604020202020204" pitchFamily="34" charset="0"/>
                <a:cs typeface="Arial" panose="020B0604020202020204" pitchFamily="34" charset="0"/>
              </a:rPr>
              <a:t>BPEL-</a:t>
            </a:r>
            <a:r>
              <a:rPr lang="mn-MN" sz="2000" dirty="0">
                <a:latin typeface="Arial" panose="020B0604020202020204" pitchFamily="34" charset="0"/>
                <a:cs typeface="Arial" panose="020B0604020202020204" pitchFamily="34" charset="0"/>
              </a:rPr>
              <a:t>рүү хөрвүүлэх боломжтой)</a:t>
            </a:r>
          </a:p>
          <a:p>
            <a:pPr marL="342900" indent="-342900">
              <a:buFont typeface="Arial" panose="020B0604020202020204" pitchFamily="34" charset="0"/>
              <a:buChar char="•"/>
            </a:pPr>
            <a:r>
              <a:rPr lang="mn-MN" sz="2000" dirty="0">
                <a:latin typeface="Arial" panose="020B0604020202020204" pitchFamily="34" charset="0"/>
                <a:cs typeface="Arial" panose="020B0604020202020204" pitchFamily="34" charset="0"/>
              </a:rPr>
              <a:t>Нарийн </a:t>
            </a:r>
            <a:r>
              <a:rPr lang="en-US" sz="2000" dirty="0">
                <a:latin typeface="Arial" panose="020B0604020202020204" pitchFamily="34" charset="0"/>
                <a:cs typeface="Arial" panose="020B0604020202020204" pitchFamily="34" charset="0"/>
              </a:rPr>
              <a:t>XML </a:t>
            </a:r>
            <a:r>
              <a:rPr lang="mn-MN" sz="2000" dirty="0">
                <a:latin typeface="Arial" panose="020B0604020202020204" pitchFamily="34" charset="0"/>
                <a:cs typeface="Arial" panose="020B0604020202020204" pitchFamily="34" charset="0"/>
              </a:rPr>
              <a:t>тодорхойлолт — машин боловсруулдаг</a:t>
            </a:r>
          </a:p>
          <a:p>
            <a:pPr marL="342900" indent="-342900">
              <a:buFont typeface="Arial" panose="020B0604020202020204" pitchFamily="34" charset="0"/>
              <a:buChar char="•"/>
            </a:pPr>
            <a:r>
              <a:rPr lang="mn-MN" sz="2000" dirty="0">
                <a:latin typeface="Arial" panose="020B0604020202020204" pitchFamily="34" charset="0"/>
                <a:cs typeface="Arial" panose="020B0604020202020204" pitchFamily="34" charset="0"/>
              </a:rPr>
              <a:t>60+ үйл явдлын төрөл (</a:t>
            </a:r>
            <a:r>
              <a:rPr lang="en-US" sz="2000" dirty="0">
                <a:latin typeface="Arial" panose="020B0604020202020204" pitchFamily="34" charset="0"/>
                <a:cs typeface="Arial" panose="020B0604020202020204" pitchFamily="34" charset="0"/>
              </a:rPr>
              <a:t>Timer, Message, Error, Signal...)</a:t>
            </a:r>
          </a:p>
          <a:p>
            <a:pPr marL="342900"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Expanded </a:t>
            </a:r>
            <a:r>
              <a:rPr lang="mn-MN" sz="2000" dirty="0">
                <a:latin typeface="Arial" panose="020B0604020202020204" pitchFamily="34" charset="0"/>
                <a:cs typeface="Arial" panose="020B0604020202020204" pitchFamily="34" charset="0"/>
              </a:rPr>
              <a:t>ба </a:t>
            </a:r>
            <a:r>
              <a:rPr lang="en-US" sz="2000" dirty="0">
                <a:latin typeface="Arial" panose="020B0604020202020204" pitchFamily="34" charset="0"/>
                <a:cs typeface="Arial" panose="020B0604020202020204" pitchFamily="34" charset="0"/>
              </a:rPr>
              <a:t>Collapsed Sub-process</a:t>
            </a:r>
          </a:p>
          <a:p>
            <a:pPr marL="342900"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Choreography + Conversation </a:t>
            </a:r>
            <a:r>
              <a:rPr lang="mn-MN" sz="2000" dirty="0">
                <a:latin typeface="Arial" panose="020B0604020202020204" pitchFamily="34" charset="0"/>
                <a:cs typeface="Arial" panose="020B0604020202020204" pitchFamily="34" charset="0"/>
              </a:rPr>
              <a:t>диаграм нэмэгдсэн</a:t>
            </a:r>
          </a:p>
          <a:p>
            <a:pPr marL="342900" indent="-342900">
              <a:buFont typeface="Arial" panose="020B0604020202020204" pitchFamily="34" charset="0"/>
              <a:buChar char="•"/>
            </a:pPr>
            <a:r>
              <a:rPr lang="mn-MN" sz="2000" dirty="0">
                <a:latin typeface="Arial" panose="020B0604020202020204" pitchFamily="34" charset="0"/>
                <a:cs typeface="Arial" panose="020B0604020202020204" pitchFamily="34" charset="0"/>
              </a:rPr>
              <a:t>Хэрэгслийн хооронд нийцтэл сайжирсан</a:t>
            </a:r>
          </a:p>
        </p:txBody>
      </p:sp>
    </p:spTree>
    <p:extLst>
      <p:ext uri="{BB962C8B-B14F-4D97-AF65-F5344CB8AC3E}">
        <p14:creationId xmlns:p14="http://schemas.microsoft.com/office/powerpoint/2010/main" val="8500400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DA36CA8-F750-6866-48B6-C316524129C7}"/>
              </a:ext>
            </a:extLst>
          </p:cNvPr>
          <p:cNvSpPr/>
          <p:nvPr/>
        </p:nvSpPr>
        <p:spPr>
          <a:xfrm>
            <a:off x="0" y="-3641"/>
            <a:ext cx="12192000" cy="1243880"/>
          </a:xfrm>
          <a:prstGeom prst="rect">
            <a:avLst/>
          </a:prstGeom>
          <a:solidFill>
            <a:srgbClr val="1A0F91"/>
          </a:solidFill>
        </p:spPr>
        <p:style>
          <a:lnRef idx="2">
            <a:schemeClr val="dk1">
              <a:shade val="50000"/>
            </a:schemeClr>
          </a:lnRef>
          <a:fillRef idx="1">
            <a:schemeClr val="dk1"/>
          </a:fillRef>
          <a:effectRef idx="0">
            <a:schemeClr val="dk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endParaRPr lang="en-US" sz="3200">
              <a:cs typeface="Calibri"/>
            </a:endParaRPr>
          </a:p>
        </p:txBody>
      </p:sp>
      <p:sp>
        <p:nvSpPr>
          <p:cNvPr id="5" name="Rectangle 2">
            <a:extLst>
              <a:ext uri="{FF2B5EF4-FFF2-40B4-BE49-F238E27FC236}">
                <a16:creationId xmlns:a16="http://schemas.microsoft.com/office/drawing/2014/main" id="{AA178750-7588-C132-B64B-8852509E3AB1}"/>
              </a:ext>
            </a:extLst>
          </p:cNvPr>
          <p:cNvSpPr>
            <a:spLocks noGrp="1" noChangeArrowheads="1"/>
          </p:cNvSpPr>
          <p:nvPr>
            <p:ph type="title"/>
          </p:nvPr>
        </p:nvSpPr>
        <p:spPr>
          <a:xfrm>
            <a:off x="434715" y="299759"/>
            <a:ext cx="9776085" cy="773392"/>
          </a:xfrm>
        </p:spPr>
        <p:txBody>
          <a:bodyPr/>
          <a:lstStyle/>
          <a:p>
            <a:pPr eaLnBrk="1" hangingPunct="1">
              <a:defRPr/>
            </a:pPr>
            <a:r>
              <a:rPr lang="en-US" sz="3600" b="1" dirty="0">
                <a:solidFill>
                  <a:schemeClr val="bg1"/>
                </a:solidFill>
                <a:effectLst>
                  <a:outerShdw blurRad="38100" dist="38100" dir="2700000" algn="tl">
                    <a:srgbClr val="C0C0C0"/>
                  </a:outerShdw>
                </a:effectLst>
                <a:latin typeface="Arial" panose="020B0604020202020204" pitchFamily="34" charset="0"/>
                <a:cs typeface="Arial" panose="020B0604020202020204" pitchFamily="34" charset="0"/>
              </a:rPr>
              <a:t>BPMN</a:t>
            </a:r>
            <a:r>
              <a:rPr lang="mn-MN" sz="3600" b="1" dirty="0">
                <a:solidFill>
                  <a:schemeClr val="bg1"/>
                </a:solidFill>
                <a:effectLst>
                  <a:outerShdw blurRad="38100" dist="38100" dir="2700000" algn="tl">
                    <a:srgbClr val="C0C0C0"/>
                  </a:outerShdw>
                </a:effectLst>
                <a:latin typeface="Arial" panose="020B0604020202020204" pitchFamily="34" charset="0"/>
                <a:cs typeface="Arial" panose="020B0604020202020204" pitchFamily="34" charset="0"/>
              </a:rPr>
              <a:t> ЗУРАГЛАЛЫН 3 ТҮВШИН</a:t>
            </a:r>
            <a:endParaRPr lang="ru-RU" sz="3600" b="1" dirty="0">
              <a:solidFill>
                <a:schemeClr val="bg1"/>
              </a:solidFill>
              <a:effectLst>
                <a:outerShdw blurRad="38100" dist="38100" dir="2700000" algn="tl">
                  <a:srgbClr val="C0C0C0"/>
                </a:outerShdw>
              </a:effectLst>
              <a:latin typeface="Arial" panose="020B0604020202020204" pitchFamily="34" charset="0"/>
              <a:cs typeface="Arial" panose="020B0604020202020204" pitchFamily="34" charset="0"/>
            </a:endParaRPr>
          </a:p>
        </p:txBody>
      </p:sp>
      <p:sp>
        <p:nvSpPr>
          <p:cNvPr id="7" name="Slide Number Placeholder 5">
            <a:extLst>
              <a:ext uri="{FF2B5EF4-FFF2-40B4-BE49-F238E27FC236}">
                <a16:creationId xmlns:a16="http://schemas.microsoft.com/office/drawing/2014/main" id="{380D797A-AAB5-7B1F-710A-AAC09DB965C6}"/>
              </a:ext>
            </a:extLst>
          </p:cNvPr>
          <p:cNvSpPr>
            <a:spLocks noGrp="1"/>
          </p:cNvSpPr>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EF9746D3-3897-4E62-AFB2-F036F859B1B5}" type="slidenum">
              <a:rPr lang="en-US" smtClean="0">
                <a:latin typeface="Verdana" panose="020B0604030504040204" pitchFamily="34" charset="0"/>
                <a:ea typeface="Verdana" panose="020B0604030504040204" pitchFamily="34" charset="0"/>
              </a:rPr>
              <a:pPr/>
              <a:t>8</a:t>
            </a:fld>
            <a:endParaRPr lang="en-US" dirty="0">
              <a:latin typeface="Verdana" panose="020B0604030504040204" pitchFamily="34" charset="0"/>
              <a:ea typeface="Verdana" panose="020B0604030504040204" pitchFamily="34" charset="0"/>
            </a:endParaRPr>
          </a:p>
        </p:txBody>
      </p:sp>
      <p:sp>
        <p:nvSpPr>
          <p:cNvPr id="8" name="Footer Placeholder 6">
            <a:extLst>
              <a:ext uri="{FF2B5EF4-FFF2-40B4-BE49-F238E27FC236}">
                <a16:creationId xmlns:a16="http://schemas.microsoft.com/office/drawing/2014/main" id="{B693734F-6AE5-72DB-700A-EC3C1B33BBAC}"/>
              </a:ext>
            </a:extLst>
          </p:cNvPr>
          <p:cNvSpPr>
            <a:spLocks noGrp="1"/>
          </p:cNvSpPr>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mn-MN" dirty="0"/>
              <a:t>Бизнес процесс загварчлал</a:t>
            </a:r>
            <a:endParaRPr lang="en-US" dirty="0"/>
          </a:p>
        </p:txBody>
      </p:sp>
      <p:sp>
        <p:nvSpPr>
          <p:cNvPr id="2" name="TextBox 1">
            <a:extLst>
              <a:ext uri="{FF2B5EF4-FFF2-40B4-BE49-F238E27FC236}">
                <a16:creationId xmlns:a16="http://schemas.microsoft.com/office/drawing/2014/main" id="{B0823138-2DE4-EB84-6003-F8DCE61BFD5A}"/>
              </a:ext>
            </a:extLst>
          </p:cNvPr>
          <p:cNvSpPr txBox="1"/>
          <p:nvPr/>
        </p:nvSpPr>
        <p:spPr>
          <a:xfrm>
            <a:off x="99933" y="1318517"/>
            <a:ext cx="3550172"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b="1" dirty="0">
              <a:ea typeface="Calibri"/>
              <a:cs typeface="Calibri"/>
            </a:endParaRPr>
          </a:p>
          <a:p>
            <a:pPr marL="228600" indent="-228600">
              <a:buFont typeface=""/>
              <a:buChar char="•"/>
            </a:pPr>
            <a:r>
              <a:rPr lang="en-US" b="1" dirty="0" err="1"/>
              <a:t>Бизнес</a:t>
            </a:r>
            <a:r>
              <a:rPr lang="en-US" b="1" dirty="0"/>
              <a:t> </a:t>
            </a:r>
            <a:r>
              <a:rPr lang="en-US" b="1" dirty="0" err="1"/>
              <a:t>удирдлагад</a:t>
            </a:r>
            <a:r>
              <a:rPr lang="en-US" b="1" dirty="0"/>
              <a:t> → Top Level</a:t>
            </a:r>
            <a:endParaRPr lang="en-US" b="1" dirty="0">
              <a:ea typeface="Calibri"/>
              <a:cs typeface="Calibri"/>
            </a:endParaRPr>
          </a:p>
          <a:p>
            <a:pPr marL="228600" indent="-228600">
              <a:buFont typeface=""/>
              <a:buChar char="•"/>
            </a:pPr>
            <a:r>
              <a:rPr lang="en-US" b="1" dirty="0" err="1"/>
              <a:t>Процесс</a:t>
            </a:r>
            <a:r>
              <a:rPr lang="en-US" b="1" dirty="0"/>
              <a:t> analyst-д → Mid Level</a:t>
            </a:r>
            <a:endParaRPr lang="en-US" b="1" dirty="0">
              <a:ea typeface="Calibri"/>
              <a:cs typeface="Calibri"/>
            </a:endParaRPr>
          </a:p>
          <a:p>
            <a:pPr marL="228600" indent="-228600">
              <a:buFont typeface=""/>
              <a:buChar char="•"/>
            </a:pPr>
            <a:r>
              <a:rPr lang="en-US" b="1" dirty="0"/>
              <a:t>Automation, detailed workflow, </a:t>
            </a:r>
            <a:r>
              <a:rPr lang="en-US" dirty="0" err="1">
                <a:ea typeface="+mn-lt"/>
                <a:cs typeface="+mn-lt"/>
              </a:rPr>
              <a:t>Стандарт</a:t>
            </a:r>
            <a:r>
              <a:rPr lang="en-US" dirty="0">
                <a:ea typeface="+mn-lt"/>
                <a:cs typeface="+mn-lt"/>
              </a:rPr>
              <a:t> </a:t>
            </a:r>
            <a:r>
              <a:rPr lang="en-US" dirty="0" err="1">
                <a:ea typeface="+mn-lt"/>
                <a:cs typeface="+mn-lt"/>
              </a:rPr>
              <a:t>үйл</a:t>
            </a:r>
            <a:r>
              <a:rPr lang="en-US" dirty="0">
                <a:ea typeface="+mn-lt"/>
                <a:cs typeface="+mn-lt"/>
              </a:rPr>
              <a:t> </a:t>
            </a:r>
            <a:r>
              <a:rPr lang="en-US" dirty="0" err="1">
                <a:ea typeface="+mn-lt"/>
                <a:cs typeface="+mn-lt"/>
              </a:rPr>
              <a:t>ажиллагааны</a:t>
            </a:r>
            <a:r>
              <a:rPr lang="en-US" dirty="0">
                <a:ea typeface="+mn-lt"/>
                <a:cs typeface="+mn-lt"/>
              </a:rPr>
              <a:t> </a:t>
            </a:r>
            <a:r>
              <a:rPr lang="en-US" dirty="0" err="1">
                <a:ea typeface="+mn-lt"/>
                <a:cs typeface="+mn-lt"/>
              </a:rPr>
              <a:t>журам</a:t>
            </a:r>
            <a:r>
              <a:rPr lang="en-US" dirty="0">
                <a:ea typeface="+mn-lt"/>
                <a:cs typeface="+mn-lt"/>
              </a:rPr>
              <a:t>,</a:t>
            </a:r>
            <a:r>
              <a:rPr lang="en-US" dirty="0"/>
              <a:t> </a:t>
            </a:r>
            <a:r>
              <a:rPr lang="en-US" dirty="0" err="1"/>
              <a:t>процессын</a:t>
            </a:r>
            <a:r>
              <a:rPr lang="en-US" dirty="0"/>
              <a:t> </a:t>
            </a:r>
            <a:r>
              <a:rPr lang="en-US" dirty="0" err="1"/>
              <a:t>алдаа</a:t>
            </a:r>
            <a:r>
              <a:rPr lang="en-US" dirty="0"/>
              <a:t> </a:t>
            </a:r>
            <a:r>
              <a:rPr lang="en-US" dirty="0" err="1"/>
              <a:t>дутагдлыг</a:t>
            </a:r>
            <a:r>
              <a:rPr lang="en-US" dirty="0"/>
              <a:t> </a:t>
            </a:r>
            <a:r>
              <a:rPr lang="en-US" dirty="0" err="1"/>
              <a:t>илрүүлэх</a:t>
            </a:r>
            <a:r>
              <a:rPr lang="en-US" dirty="0"/>
              <a:t> </a:t>
            </a:r>
            <a:r>
              <a:rPr lang="en-US" dirty="0" err="1"/>
              <a:t>илүү</a:t>
            </a:r>
            <a:r>
              <a:rPr lang="en-US" dirty="0"/>
              <a:t> </a:t>
            </a:r>
            <a:r>
              <a:rPr lang="en-US" dirty="0" err="1"/>
              <a:t>нарийвчлах</a:t>
            </a:r>
            <a:r>
              <a:rPr lang="en-US" b="1" dirty="0"/>
              <a:t> → High Detailed</a:t>
            </a:r>
            <a:endParaRPr lang="en-US" b="1" dirty="0">
              <a:ea typeface="Calibri"/>
              <a:cs typeface="Calibri"/>
            </a:endParaRPr>
          </a:p>
        </p:txBody>
      </p:sp>
      <p:graphicFrame>
        <p:nvGraphicFramePr>
          <p:cNvPr id="9" name="Table 8">
            <a:extLst>
              <a:ext uri="{FF2B5EF4-FFF2-40B4-BE49-F238E27FC236}">
                <a16:creationId xmlns:a16="http://schemas.microsoft.com/office/drawing/2014/main" id="{12B68764-C9A3-B624-137E-B5E8DA5BF94D}"/>
              </a:ext>
            </a:extLst>
          </p:cNvPr>
          <p:cNvGraphicFramePr>
            <a:graphicFrameLocks noGrp="1"/>
          </p:cNvGraphicFramePr>
          <p:nvPr>
            <p:extLst>
              <p:ext uri="{D42A27DB-BD31-4B8C-83A1-F6EECF244321}">
                <p14:modId xmlns:p14="http://schemas.microsoft.com/office/powerpoint/2010/main" val="4246891664"/>
              </p:ext>
            </p:extLst>
          </p:nvPr>
        </p:nvGraphicFramePr>
        <p:xfrm>
          <a:off x="4137285" y="1318517"/>
          <a:ext cx="7503512" cy="5037833"/>
        </p:xfrm>
        <a:graphic>
          <a:graphicData uri="http://schemas.openxmlformats.org/drawingml/2006/table">
            <a:tbl>
              <a:tblPr bandRow="1">
                <a:tableStyleId>{073A0DAA-6AF3-43AB-8588-CEC1D06C72B9}</a:tableStyleId>
              </a:tblPr>
              <a:tblGrid>
                <a:gridCol w="1124263">
                  <a:extLst>
                    <a:ext uri="{9D8B030D-6E8A-4147-A177-3AD203B41FA5}">
                      <a16:colId xmlns:a16="http://schemas.microsoft.com/office/drawing/2014/main" val="1199347036"/>
                    </a:ext>
                  </a:extLst>
                </a:gridCol>
                <a:gridCol w="1484026">
                  <a:extLst>
                    <a:ext uri="{9D8B030D-6E8A-4147-A177-3AD203B41FA5}">
                      <a16:colId xmlns:a16="http://schemas.microsoft.com/office/drawing/2014/main" val="3544171696"/>
                    </a:ext>
                  </a:extLst>
                </a:gridCol>
                <a:gridCol w="4895223">
                  <a:extLst>
                    <a:ext uri="{9D8B030D-6E8A-4147-A177-3AD203B41FA5}">
                      <a16:colId xmlns:a16="http://schemas.microsoft.com/office/drawing/2014/main" val="2799131667"/>
                    </a:ext>
                  </a:extLst>
                </a:gridCol>
              </a:tblGrid>
              <a:tr h="359845">
                <a:tc>
                  <a:txBody>
                    <a:bodyPr/>
                    <a:lstStyle/>
                    <a:p>
                      <a:pPr>
                        <a:buNone/>
                      </a:pPr>
                      <a:r>
                        <a:rPr lang="az-Cyrl-AZ" sz="1400"/>
                        <a:t>Түвшин</a:t>
                      </a:r>
                    </a:p>
                  </a:txBody>
                  <a:tcPr anchor="ctr"/>
                </a:tc>
                <a:tc>
                  <a:txBody>
                    <a:bodyPr/>
                    <a:lstStyle/>
                    <a:p>
                      <a:pPr>
                        <a:buNone/>
                      </a:pPr>
                      <a:r>
                        <a:rPr lang="az-Cyrl-AZ" sz="1400"/>
                        <a:t>Онцлог</a:t>
                      </a:r>
                    </a:p>
                  </a:txBody>
                  <a:tcPr anchor="ctr"/>
                </a:tc>
                <a:tc>
                  <a:txBody>
                    <a:bodyPr/>
                    <a:lstStyle/>
                    <a:p>
                      <a:pPr>
                        <a:buNone/>
                      </a:pPr>
                      <a:r>
                        <a:rPr lang="az-Cyrl-AZ" sz="1400"/>
                        <a:t>Задлах / нарийвчлах арга</a:t>
                      </a:r>
                    </a:p>
                  </a:txBody>
                  <a:tcPr anchor="ctr"/>
                </a:tc>
                <a:extLst>
                  <a:ext uri="{0D108BD9-81ED-4DB2-BD59-A6C34878D82A}">
                    <a16:rowId xmlns:a16="http://schemas.microsoft.com/office/drawing/2014/main" val="793328057"/>
                  </a:ext>
                </a:extLst>
              </a:tr>
              <a:tr h="1559329">
                <a:tc>
                  <a:txBody>
                    <a:bodyPr/>
                    <a:lstStyle/>
                    <a:p>
                      <a:pPr>
                        <a:buNone/>
                      </a:pPr>
                      <a:r>
                        <a:rPr lang="en-US" sz="1400" dirty="0"/>
                        <a:t>High Level / Top Level / Overview</a:t>
                      </a:r>
                    </a:p>
                  </a:txBody>
                  <a:tcPr anchor="ctr"/>
                </a:tc>
                <a:tc>
                  <a:txBody>
                    <a:bodyPr/>
                    <a:lstStyle/>
                    <a:p>
                      <a:pPr>
                        <a:buNone/>
                      </a:pPr>
                      <a:r>
                        <a:rPr lang="az-Cyrl-AZ" sz="1400"/>
                        <a:t>Процессын гол </a:t>
                      </a:r>
                      <a:r>
                        <a:rPr lang="en-US" sz="1400" dirty="0"/>
                        <a:t>flow-</a:t>
                      </a:r>
                      <a:r>
                        <a:rPr lang="az-Cyrl-AZ" sz="1400"/>
                        <a:t>г харуулна.</a:t>
                      </a:r>
                      <a:endParaRPr lang="az-Cyrl-AZ" sz="1400" dirty="0"/>
                    </a:p>
                  </a:txBody>
                  <a:tcPr anchor="ctr"/>
                </a:tc>
                <a:tc>
                  <a:txBody>
                    <a:bodyPr/>
                    <a:lstStyle/>
                    <a:p>
                      <a:pPr>
                        <a:buNone/>
                      </a:pPr>
                      <a:r>
                        <a:rPr lang="az-Cyrl-AZ" sz="1400"/>
                        <a:t>- Том </a:t>
                      </a:r>
                      <a:r>
                        <a:rPr lang="en-US" sz="1400" dirty="0"/>
                        <a:t>subprocess-</a:t>
                      </a:r>
                      <a:r>
                        <a:rPr lang="az-Cyrl-AZ" sz="1400"/>
                        <a:t>уудыг нэг блокоор дүрслэнэ.</a:t>
                      </a:r>
                      <a:br>
                        <a:rPr lang="az-Cyrl-AZ" sz="1400" dirty="0"/>
                      </a:br>
                      <a:r>
                        <a:rPr lang="az-Cyrl-AZ" sz="1400" dirty="0"/>
                        <a:t>- </a:t>
                      </a:r>
                      <a:r>
                        <a:rPr lang="en-US" sz="1400" dirty="0"/>
                        <a:t>Decision, exception-</a:t>
                      </a:r>
                      <a:r>
                        <a:rPr lang="az-Cyrl-AZ" sz="1400"/>
                        <a:t>г ерөнхийд нь харуулна.</a:t>
                      </a:r>
                      <a:br>
                        <a:rPr lang="az-Cyrl-AZ" sz="1400" dirty="0"/>
                      </a:br>
                      <a:r>
                        <a:rPr lang="az-Cyrl-AZ" sz="1400"/>
                        <a:t>- Жишээ: “</a:t>
                      </a:r>
                      <a:r>
                        <a:rPr lang="en-US" sz="1400" dirty="0"/>
                        <a:t>Order process → Approve → Ship → Invoice”</a:t>
                      </a:r>
                    </a:p>
                  </a:txBody>
                  <a:tcPr anchor="ctr"/>
                </a:tc>
                <a:extLst>
                  <a:ext uri="{0D108BD9-81ED-4DB2-BD59-A6C34878D82A}">
                    <a16:rowId xmlns:a16="http://schemas.microsoft.com/office/drawing/2014/main" val="2335460785"/>
                  </a:ext>
                </a:extLst>
              </a:tr>
              <a:tr h="1079536">
                <a:tc>
                  <a:txBody>
                    <a:bodyPr/>
                    <a:lstStyle/>
                    <a:p>
                      <a:pPr>
                        <a:buNone/>
                      </a:pPr>
                      <a:r>
                        <a:rPr lang="en-US" sz="1400" dirty="0"/>
                        <a:t>Mid Level / Standard Detailed</a:t>
                      </a:r>
                    </a:p>
                  </a:txBody>
                  <a:tcPr anchor="ctr"/>
                </a:tc>
                <a:tc>
                  <a:txBody>
                    <a:bodyPr/>
                    <a:lstStyle/>
                    <a:p>
                      <a:pPr>
                        <a:buNone/>
                      </a:pPr>
                      <a:r>
                        <a:rPr lang="az-Cyrl-AZ" sz="1400"/>
                        <a:t>Гол алхмууд болон </a:t>
                      </a:r>
                      <a:r>
                        <a:rPr lang="en-US" sz="1400" dirty="0"/>
                        <a:t>decision-</a:t>
                      </a:r>
                      <a:r>
                        <a:rPr lang="az-Cyrl-AZ" sz="1400"/>
                        <a:t>уудыг дүрслэнэ.</a:t>
                      </a:r>
                      <a:endParaRPr lang="az-Cyrl-AZ" sz="1400" dirty="0"/>
                    </a:p>
                  </a:txBody>
                  <a:tcPr anchor="ctr"/>
                </a:tc>
                <a:tc>
                  <a:txBody>
                    <a:bodyPr/>
                    <a:lstStyle/>
                    <a:p>
                      <a:pPr>
                        <a:buNone/>
                      </a:pPr>
                      <a:r>
                        <a:rPr lang="en-US" sz="1400" dirty="0"/>
                        <a:t>- Sub-process-</a:t>
                      </a:r>
                      <a:r>
                        <a:rPr lang="az-Cyrl-AZ" sz="1400"/>
                        <a:t>уудыг задалж, гол </a:t>
                      </a:r>
                      <a:r>
                        <a:rPr lang="en-US" sz="1400" dirty="0"/>
                        <a:t>task, gateway-</a:t>
                      </a:r>
                      <a:r>
                        <a:rPr lang="az-Cyrl-AZ" sz="1400"/>
                        <a:t>г харуулна.</a:t>
                      </a:r>
                      <a:br>
                        <a:rPr lang="az-Cyrl-AZ" sz="1400" dirty="0"/>
                      </a:br>
                      <a:r>
                        <a:rPr lang="az-Cyrl-AZ" sz="1400" dirty="0"/>
                        <a:t>- </a:t>
                      </a:r>
                      <a:r>
                        <a:rPr lang="en-US" sz="1400" dirty="0"/>
                        <a:t>Exception / boundary event-</a:t>
                      </a:r>
                      <a:r>
                        <a:rPr lang="az-Cyrl-AZ" sz="1400"/>
                        <a:t>г тодорхойгүй эсвэл хязгаарлагдмал.</a:t>
                      </a:r>
                      <a:endParaRPr lang="az-Cyrl-AZ" sz="1400" dirty="0"/>
                    </a:p>
                  </a:txBody>
                  <a:tcPr anchor="ctr"/>
                </a:tc>
                <a:extLst>
                  <a:ext uri="{0D108BD9-81ED-4DB2-BD59-A6C34878D82A}">
                    <a16:rowId xmlns:a16="http://schemas.microsoft.com/office/drawing/2014/main" val="703349777"/>
                  </a:ext>
                </a:extLst>
              </a:tr>
              <a:tr h="2039123">
                <a:tc>
                  <a:txBody>
                    <a:bodyPr/>
                    <a:lstStyle/>
                    <a:p>
                      <a:pPr>
                        <a:buNone/>
                      </a:pPr>
                      <a:r>
                        <a:rPr lang="en-US" sz="1400" dirty="0"/>
                        <a:t>High Detailed / Fully Detailed</a:t>
                      </a:r>
                    </a:p>
                  </a:txBody>
                  <a:tcPr anchor="ctr"/>
                </a:tc>
                <a:tc>
                  <a:txBody>
                    <a:bodyPr/>
                    <a:lstStyle/>
                    <a:p>
                      <a:pPr>
                        <a:buNone/>
                      </a:pPr>
                      <a:r>
                        <a:rPr lang="az-Cyrl-AZ" sz="1400"/>
                        <a:t>Бүх алхам, </a:t>
                      </a:r>
                      <a:r>
                        <a:rPr lang="en-US" sz="1400" dirty="0"/>
                        <a:t>decision, exception-</a:t>
                      </a:r>
                      <a:r>
                        <a:rPr lang="az-Cyrl-AZ" sz="1400"/>
                        <a:t>г дүрслэнэ.</a:t>
                      </a:r>
                      <a:endParaRPr lang="az-Cyrl-AZ" sz="1400" dirty="0"/>
                    </a:p>
                  </a:txBody>
                  <a:tcPr anchor="ctr"/>
                </a:tc>
                <a:tc>
                  <a:txBody>
                    <a:bodyPr/>
                    <a:lstStyle/>
                    <a:p>
                      <a:pPr>
                        <a:buNone/>
                      </a:pPr>
                      <a:r>
                        <a:rPr lang="en-US" sz="1400" dirty="0"/>
                        <a:t>- Task </a:t>
                      </a:r>
                      <a:r>
                        <a:rPr lang="az-Cyrl-AZ" sz="1400" dirty="0"/>
                        <a:t>бүрийг жижиг алхмуудаар задална.</a:t>
                      </a:r>
                      <a:br>
                        <a:rPr lang="az-Cyrl-AZ" sz="1400" dirty="0"/>
                      </a:br>
                      <a:r>
                        <a:rPr lang="az-Cyrl-AZ" sz="1400" dirty="0"/>
                        <a:t>- </a:t>
                      </a:r>
                      <a:r>
                        <a:rPr lang="en-US" sz="1400" dirty="0"/>
                        <a:t>All gateways, boundary events, intermediate events-</a:t>
                      </a:r>
                      <a:r>
                        <a:rPr lang="az-Cyrl-AZ" sz="1400" dirty="0"/>
                        <a:t>г дүрслэнэ.</a:t>
                      </a:r>
                      <a:br>
                        <a:rPr lang="az-Cyrl-AZ" sz="1400" dirty="0"/>
                      </a:br>
                      <a:r>
                        <a:rPr lang="az-Cyrl-AZ" sz="1400" dirty="0"/>
                        <a:t>- </a:t>
                      </a:r>
                      <a:r>
                        <a:rPr lang="en-US" sz="1400" dirty="0"/>
                        <a:t>Data object, message flow, annotations-</a:t>
                      </a:r>
                      <a:r>
                        <a:rPr lang="az-Cyrl-AZ" sz="1400" dirty="0"/>
                        <a:t>г нэмж, </a:t>
                      </a:r>
                      <a:r>
                        <a:rPr lang="en-US" sz="1400" dirty="0"/>
                        <a:t>workflow engine-</a:t>
                      </a:r>
                      <a:r>
                        <a:rPr lang="az-Cyrl-AZ" sz="1400" dirty="0"/>
                        <a:t>д шууд ашиглаж болох түвшинд гаргана.</a:t>
                      </a:r>
                    </a:p>
                  </a:txBody>
                  <a:tcPr anchor="ctr"/>
                </a:tc>
                <a:extLst>
                  <a:ext uri="{0D108BD9-81ED-4DB2-BD59-A6C34878D82A}">
                    <a16:rowId xmlns:a16="http://schemas.microsoft.com/office/drawing/2014/main" val="3366155707"/>
                  </a:ext>
                </a:extLst>
              </a:tr>
            </a:tbl>
          </a:graphicData>
        </a:graphic>
      </p:graphicFrame>
    </p:spTree>
    <p:extLst>
      <p:ext uri="{BB962C8B-B14F-4D97-AF65-F5344CB8AC3E}">
        <p14:creationId xmlns:p14="http://schemas.microsoft.com/office/powerpoint/2010/main" val="4807808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412E4-2C45-1A94-147A-76CED2D75010}"/>
              </a:ext>
            </a:extLst>
          </p:cNvPr>
          <p:cNvSpPr>
            <a:spLocks noGrp="1"/>
          </p:cNvSpPr>
          <p:nvPr>
            <p:ph type="title"/>
          </p:nvPr>
        </p:nvSpPr>
        <p:spPr/>
        <p:txBody>
          <a:bodyPr/>
          <a:lstStyle/>
          <a:p>
            <a:r>
              <a:rPr lang="mn-MN" dirty="0"/>
              <a:t>Загварчлал яагаад чухал вэ?</a:t>
            </a:r>
            <a:endParaRPr lang="en-US" dirty="0"/>
          </a:p>
        </p:txBody>
      </p:sp>
      <p:sp>
        <p:nvSpPr>
          <p:cNvPr id="3" name="Date Placeholder 2">
            <a:extLst>
              <a:ext uri="{FF2B5EF4-FFF2-40B4-BE49-F238E27FC236}">
                <a16:creationId xmlns:a16="http://schemas.microsoft.com/office/drawing/2014/main" id="{7D26BC9E-E27E-C531-1348-D059CA63986E}"/>
              </a:ext>
            </a:extLst>
          </p:cNvPr>
          <p:cNvSpPr>
            <a:spLocks noGrp="1"/>
          </p:cNvSpPr>
          <p:nvPr>
            <p:ph type="dt" sz="half" idx="10"/>
          </p:nvPr>
        </p:nvSpPr>
        <p:spPr/>
        <p:txBody>
          <a:bodyPr/>
          <a:lstStyle/>
          <a:p>
            <a:fld id="{6A8DA740-8720-48E3-B65D-ACA2109A8A3B}" type="datetime1">
              <a:rPr lang="en-US" smtClean="0"/>
              <a:t>5/18/2026</a:t>
            </a:fld>
            <a:endParaRPr lang="en-US"/>
          </a:p>
        </p:txBody>
      </p:sp>
      <p:sp>
        <p:nvSpPr>
          <p:cNvPr id="4" name="Footer Placeholder 3">
            <a:extLst>
              <a:ext uri="{FF2B5EF4-FFF2-40B4-BE49-F238E27FC236}">
                <a16:creationId xmlns:a16="http://schemas.microsoft.com/office/drawing/2014/main" id="{D0168698-C5EF-C016-5A17-52610E2A455D}"/>
              </a:ext>
            </a:extLst>
          </p:cNvPr>
          <p:cNvSpPr>
            <a:spLocks noGrp="1"/>
          </p:cNvSpPr>
          <p:nvPr>
            <p:ph type="ftr" sz="quarter" idx="11"/>
          </p:nvPr>
        </p:nvSpPr>
        <p:spPr/>
        <p:txBody>
          <a:bodyPr/>
          <a:lstStyle/>
          <a:p>
            <a:r>
              <a:rPr lang="en-US"/>
              <a:t>Business analysis and process management</a:t>
            </a:r>
          </a:p>
        </p:txBody>
      </p:sp>
      <p:sp>
        <p:nvSpPr>
          <p:cNvPr id="5" name="Slide Number Placeholder 4">
            <a:extLst>
              <a:ext uri="{FF2B5EF4-FFF2-40B4-BE49-F238E27FC236}">
                <a16:creationId xmlns:a16="http://schemas.microsoft.com/office/drawing/2014/main" id="{B80E7E7E-6E94-F6C8-E04F-DBB71B1D26E7}"/>
              </a:ext>
            </a:extLst>
          </p:cNvPr>
          <p:cNvSpPr>
            <a:spLocks noGrp="1"/>
          </p:cNvSpPr>
          <p:nvPr>
            <p:ph type="sldNum" sz="quarter" idx="12"/>
          </p:nvPr>
        </p:nvSpPr>
        <p:spPr/>
        <p:txBody>
          <a:bodyPr/>
          <a:lstStyle/>
          <a:p>
            <a:fld id="{EF9746D3-3897-4E62-AFB2-F036F859B1B5}" type="slidenum">
              <a:rPr lang="en-US" smtClean="0"/>
              <a:t>9</a:t>
            </a:fld>
            <a:endParaRPr lang="en-US"/>
          </a:p>
        </p:txBody>
      </p:sp>
      <p:sp>
        <p:nvSpPr>
          <p:cNvPr id="16" name="Textfeld 4">
            <a:extLst>
              <a:ext uri="{FF2B5EF4-FFF2-40B4-BE49-F238E27FC236}">
                <a16:creationId xmlns:a16="http://schemas.microsoft.com/office/drawing/2014/main" id="{B01AE416-14A9-C0F2-6D8A-A7BD9FD84960}"/>
              </a:ext>
            </a:extLst>
          </p:cNvPr>
          <p:cNvSpPr txBox="1"/>
          <p:nvPr/>
        </p:nvSpPr>
        <p:spPr bwMode="auto">
          <a:xfrm>
            <a:off x="115150" y="5401215"/>
            <a:ext cx="4392610" cy="1080000"/>
          </a:xfrm>
          <a:prstGeom prst="rect">
            <a:avLst/>
          </a:prstGeom>
          <a:solidFill>
            <a:schemeClr val="bg1">
              <a:lumMod val="95000"/>
            </a:schemeClr>
          </a:solidFill>
          <a:ln w="9525">
            <a:noFill/>
            <a:miter lim="800000"/>
            <a:headEnd/>
            <a:tailEnd/>
          </a:ln>
        </p:spPr>
        <p:txBody>
          <a:bodyPr wrap="square" rtlCol="0" anchor="ctr">
            <a:noAutofit/>
          </a:bodyPr>
          <a:lstStyle>
            <a:defPPr>
              <a:defRPr lang="de-DE"/>
            </a:defPPr>
            <a:lvl1pPr>
              <a:defRPr sz="1400">
                <a:latin typeface="+mn-lt"/>
              </a:defRPr>
            </a:lvl1pPr>
          </a:lstStyle>
          <a:p>
            <a:pPr algn="ctr"/>
            <a:r>
              <a:rPr lang="pl-PL" altLang="pl-PL" sz="1800" dirty="0">
                <a:sym typeface="Wingdings" panose="05000000000000000000" pitchFamily="2" charset="2"/>
              </a:rPr>
              <a:t>Each person/department has a different view </a:t>
            </a:r>
            <a:br>
              <a:rPr lang="de-DE" altLang="pl-PL" sz="1800" dirty="0">
                <a:sym typeface="Wingdings" panose="05000000000000000000" pitchFamily="2" charset="2"/>
              </a:rPr>
            </a:br>
            <a:r>
              <a:rPr lang="pl-PL" altLang="pl-PL" sz="1800" dirty="0">
                <a:sym typeface="Wingdings" panose="05000000000000000000" pitchFamily="2" charset="2"/>
              </a:rPr>
              <a:t>of the </a:t>
            </a:r>
            <a:r>
              <a:rPr lang="de-DE" altLang="pl-PL" sz="1800" dirty="0" err="1">
                <a:sym typeface="Wingdings" panose="05000000000000000000" pitchFamily="2" charset="2"/>
              </a:rPr>
              <a:t>organization</a:t>
            </a:r>
            <a:endParaRPr lang="pl-PL" altLang="pl-PL" sz="1800" dirty="0">
              <a:sym typeface="Wingdings" panose="05000000000000000000" pitchFamily="2" charset="2"/>
            </a:endParaRPr>
          </a:p>
        </p:txBody>
      </p:sp>
      <p:grpSp>
        <p:nvGrpSpPr>
          <p:cNvPr id="17" name="Gruppieren 3">
            <a:extLst>
              <a:ext uri="{FF2B5EF4-FFF2-40B4-BE49-F238E27FC236}">
                <a16:creationId xmlns:a16="http://schemas.microsoft.com/office/drawing/2014/main" id="{2E7E2779-1129-206F-8F1C-151313B588C0}"/>
              </a:ext>
            </a:extLst>
          </p:cNvPr>
          <p:cNvGrpSpPr/>
          <p:nvPr/>
        </p:nvGrpSpPr>
        <p:grpSpPr>
          <a:xfrm>
            <a:off x="4801006" y="5401215"/>
            <a:ext cx="6191671" cy="1080000"/>
            <a:chOff x="5351906" y="6012941"/>
            <a:chExt cx="4685857" cy="1080000"/>
          </a:xfrm>
        </p:grpSpPr>
        <p:sp>
          <p:nvSpPr>
            <p:cNvPr id="18" name="Rechteck 10">
              <a:extLst>
                <a:ext uri="{FF2B5EF4-FFF2-40B4-BE49-F238E27FC236}">
                  <a16:creationId xmlns:a16="http://schemas.microsoft.com/office/drawing/2014/main" id="{0386AA40-121E-96F7-C5BA-BE7E41B7AB42}"/>
                </a:ext>
              </a:extLst>
            </p:cNvPr>
            <p:cNvSpPr/>
            <p:nvPr/>
          </p:nvSpPr>
          <p:spPr>
            <a:xfrm>
              <a:off x="5351906" y="6012941"/>
              <a:ext cx="4685857" cy="1080000"/>
            </a:xfrm>
            <a:prstGeom prst="rect">
              <a:avLst/>
            </a:prstGeom>
            <a:solidFill>
              <a:schemeClr val="bg1">
                <a:lumMod val="95000"/>
              </a:schemeClr>
            </a:solidFill>
            <a:ln w="9525">
              <a:solidFill>
                <a:schemeClr val="bg1">
                  <a:lumMod val="50000"/>
                </a:schemeClr>
              </a:solidFill>
              <a:miter lim="800000"/>
              <a:headEnd/>
              <a:tailEnd/>
            </a:ln>
          </p:spPr>
          <p:txBody>
            <a:bodyPr wrap="square" lIns="90000" rtlCol="0" anchor="ctr">
              <a:noAutofit/>
            </a:bodyPr>
            <a:lstStyle/>
            <a:p>
              <a:r>
                <a:rPr lang="pl-PL" altLang="pl-PL" dirty="0">
                  <a:solidFill>
                    <a:schemeClr val="tx1"/>
                  </a:solidFill>
                  <a:latin typeface="+mn-lt"/>
                  <a:sym typeface="Wingdings" panose="05000000000000000000" pitchFamily="2" charset="2"/>
                </a:rPr>
                <a:t>Models allow us to see </a:t>
              </a:r>
              <a:r>
                <a:rPr lang="pl-PL" altLang="pl-PL" b="1" dirty="0">
                  <a:solidFill>
                    <a:schemeClr val="tx1"/>
                  </a:solidFill>
                  <a:latin typeface="+mn-lt"/>
                  <a:sym typeface="Wingdings" panose="05000000000000000000" pitchFamily="2" charset="2"/>
                </a:rPr>
                <a:t>A FULL PICTURE</a:t>
              </a:r>
              <a:endParaRPr lang="de-DE" altLang="pl-PL" b="1" dirty="0">
                <a:solidFill>
                  <a:schemeClr val="tx1"/>
                </a:solidFill>
                <a:latin typeface="+mn-lt"/>
                <a:sym typeface="Wingdings" panose="05000000000000000000" pitchFamily="2" charset="2"/>
              </a:endParaRPr>
            </a:p>
            <a:p>
              <a:r>
                <a:rPr lang="pl-PL" altLang="pl-PL" b="1" dirty="0">
                  <a:solidFill>
                    <a:schemeClr val="tx1"/>
                  </a:solidFill>
                  <a:latin typeface="+mn-lt"/>
                  <a:sym typeface="Wingdings" panose="05000000000000000000" pitchFamily="2" charset="2"/>
                </a:rPr>
                <a:t>(„CONNECTED VIEW”)</a:t>
              </a:r>
              <a:r>
                <a:rPr lang="pl-PL" altLang="pl-PL" dirty="0">
                  <a:solidFill>
                    <a:schemeClr val="tx1"/>
                  </a:solidFill>
                  <a:latin typeface="+mn-lt"/>
                  <a:sym typeface="Wingdings" panose="05000000000000000000" pitchFamily="2" charset="2"/>
                </a:rPr>
                <a:t> and facilitate</a:t>
              </a:r>
              <a:endParaRPr lang="de-DE" altLang="pl-PL" dirty="0">
                <a:solidFill>
                  <a:schemeClr val="tx1"/>
                </a:solidFill>
                <a:latin typeface="+mn-lt"/>
                <a:sym typeface="Wingdings" panose="05000000000000000000" pitchFamily="2" charset="2"/>
              </a:endParaRPr>
            </a:p>
            <a:p>
              <a:r>
                <a:rPr lang="de-DE" altLang="pl-PL" dirty="0" err="1">
                  <a:solidFill>
                    <a:schemeClr val="tx1"/>
                  </a:solidFill>
                  <a:latin typeface="+mn-lt"/>
                  <a:sym typeface="Wingdings" panose="05000000000000000000" pitchFamily="2" charset="2"/>
                </a:rPr>
                <a:t>better</a:t>
              </a:r>
              <a:r>
                <a:rPr lang="de-DE" altLang="pl-PL" dirty="0">
                  <a:solidFill>
                    <a:schemeClr val="tx1"/>
                  </a:solidFill>
                  <a:latin typeface="+mn-lt"/>
                  <a:sym typeface="Wingdings" panose="05000000000000000000" pitchFamily="2" charset="2"/>
                </a:rPr>
                <a:t> </a:t>
              </a:r>
              <a:r>
                <a:rPr lang="pl-PL" altLang="pl-PL" dirty="0">
                  <a:solidFill>
                    <a:schemeClr val="tx1"/>
                  </a:solidFill>
                  <a:latin typeface="+mn-lt"/>
                  <a:sym typeface="Wingdings" panose="05000000000000000000" pitchFamily="2" charset="2"/>
                </a:rPr>
                <a:t>communication</a:t>
              </a:r>
              <a:r>
                <a:rPr lang="de-DE" altLang="pl-PL" dirty="0">
                  <a:solidFill>
                    <a:schemeClr val="tx1"/>
                  </a:solidFill>
                  <a:latin typeface="+mn-lt"/>
                  <a:sym typeface="Wingdings" panose="05000000000000000000" pitchFamily="2" charset="2"/>
                </a:rPr>
                <a:t>!</a:t>
              </a:r>
              <a:endParaRPr lang="pl-PL" altLang="pl-PL" dirty="0">
                <a:solidFill>
                  <a:schemeClr val="tx1"/>
                </a:solidFill>
                <a:latin typeface="+mn-lt"/>
                <a:sym typeface="Wingdings" panose="05000000000000000000" pitchFamily="2" charset="2"/>
              </a:endParaRPr>
            </a:p>
          </p:txBody>
        </p:sp>
        <p:grpSp>
          <p:nvGrpSpPr>
            <p:cNvPr id="19" name="Gruppieren 11">
              <a:extLst>
                <a:ext uri="{FF2B5EF4-FFF2-40B4-BE49-F238E27FC236}">
                  <a16:creationId xmlns:a16="http://schemas.microsoft.com/office/drawing/2014/main" id="{3ABE9A18-99E2-5E37-2045-1E9DA1FDED6A}"/>
                </a:ext>
              </a:extLst>
            </p:cNvPr>
            <p:cNvGrpSpPr/>
            <p:nvPr/>
          </p:nvGrpSpPr>
          <p:grpSpPr>
            <a:xfrm>
              <a:off x="9181182" y="6280928"/>
              <a:ext cx="540000" cy="544025"/>
              <a:chOff x="8659100" y="6228971"/>
              <a:chExt cx="720160" cy="652921"/>
            </a:xfrm>
          </p:grpSpPr>
          <p:sp>
            <p:nvSpPr>
              <p:cNvPr id="20" name="Gleichschenkliges Dreieck 12">
                <a:extLst>
                  <a:ext uri="{FF2B5EF4-FFF2-40B4-BE49-F238E27FC236}">
                    <a16:creationId xmlns:a16="http://schemas.microsoft.com/office/drawing/2014/main" id="{AD65F8F5-0E99-A967-EAAB-F593B0324E1F}"/>
                  </a:ext>
                </a:extLst>
              </p:cNvPr>
              <p:cNvSpPr/>
              <p:nvPr/>
            </p:nvSpPr>
            <p:spPr>
              <a:xfrm>
                <a:off x="8659100" y="6228971"/>
                <a:ext cx="720160" cy="614092"/>
              </a:xfrm>
              <a:prstGeom prst="triangle">
                <a:avLst/>
              </a:prstGeom>
              <a:noFill/>
              <a:ln w="38100">
                <a:solidFill>
                  <a:srgbClr val="0066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dirty="0">
                  <a:solidFill>
                    <a:srgbClr val="0066B0"/>
                  </a:solidFill>
                </a:endParaRPr>
              </a:p>
            </p:txBody>
          </p:sp>
          <p:sp>
            <p:nvSpPr>
              <p:cNvPr id="21" name="Textfeld 13">
                <a:extLst>
                  <a:ext uri="{FF2B5EF4-FFF2-40B4-BE49-F238E27FC236}">
                    <a16:creationId xmlns:a16="http://schemas.microsoft.com/office/drawing/2014/main" id="{8A186904-4693-4D1E-397C-83A3008C1A4D}"/>
                  </a:ext>
                </a:extLst>
              </p:cNvPr>
              <p:cNvSpPr txBox="1"/>
              <p:nvPr/>
            </p:nvSpPr>
            <p:spPr bwMode="auto">
              <a:xfrm>
                <a:off x="8929168" y="6327817"/>
                <a:ext cx="180025" cy="554075"/>
              </a:xfrm>
              <a:prstGeom prst="rect">
                <a:avLst/>
              </a:prstGeom>
              <a:noFill/>
              <a:ln w="9525">
                <a:noFill/>
                <a:miter lim="800000"/>
                <a:headEnd/>
                <a:tailEnd/>
              </a:ln>
            </p:spPr>
            <p:txBody>
              <a:bodyPr wrap="square" rtlCol="0">
                <a:spAutoFit/>
              </a:bodyPr>
              <a:lstStyle/>
              <a:p>
                <a:pPr algn="ctr"/>
                <a:r>
                  <a:rPr lang="de-DE" sz="2400" b="1" dirty="0">
                    <a:solidFill>
                      <a:srgbClr val="0066B0"/>
                    </a:solidFill>
                    <a:latin typeface="Arial Narrow" pitchFamily="34" charset="0"/>
                  </a:rPr>
                  <a:t>!</a:t>
                </a:r>
                <a:endParaRPr lang="de-AT" sz="2400" b="1" dirty="0">
                  <a:solidFill>
                    <a:srgbClr val="0066B0"/>
                  </a:solidFill>
                  <a:latin typeface="Arial Narrow" pitchFamily="34" charset="0"/>
                </a:endParaRPr>
              </a:p>
            </p:txBody>
          </p:sp>
        </p:grpSp>
      </p:grpSp>
      <p:pic>
        <p:nvPicPr>
          <p:cNvPr id="22" name="Grafik 5">
            <a:extLst>
              <a:ext uri="{FF2B5EF4-FFF2-40B4-BE49-F238E27FC236}">
                <a16:creationId xmlns:a16="http://schemas.microsoft.com/office/drawing/2014/main" id="{2C21F744-FC0E-86B4-8A62-40BBEC1FCDD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5150" y="1235651"/>
            <a:ext cx="6139102" cy="4093554"/>
          </a:xfrm>
          <a:prstGeom prst="rect">
            <a:avLst/>
          </a:prstGeom>
        </p:spPr>
      </p:pic>
      <p:pic>
        <p:nvPicPr>
          <p:cNvPr id="23" name="Grafik 16">
            <a:extLst>
              <a:ext uri="{FF2B5EF4-FFF2-40B4-BE49-F238E27FC236}">
                <a16:creationId xmlns:a16="http://schemas.microsoft.com/office/drawing/2014/main" id="{CFA104E1-AC8A-142A-7CC7-23C7F0435E8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9288" t="24929" r="3704" b="32717"/>
          <a:stretch/>
        </p:blipFill>
        <p:spPr>
          <a:xfrm>
            <a:off x="7894490" y="2480152"/>
            <a:ext cx="1347270" cy="1408853"/>
          </a:xfrm>
          <a:prstGeom prst="rect">
            <a:avLst/>
          </a:prstGeom>
        </p:spPr>
      </p:pic>
      <p:pic>
        <p:nvPicPr>
          <p:cNvPr id="24" name="Grafik 17">
            <a:extLst>
              <a:ext uri="{FF2B5EF4-FFF2-40B4-BE49-F238E27FC236}">
                <a16:creationId xmlns:a16="http://schemas.microsoft.com/office/drawing/2014/main" id="{0280D4B8-C85B-3D63-2719-8BF59D7B156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536" t="30508" r="63263" b="34440"/>
          <a:stretch/>
        </p:blipFill>
        <p:spPr>
          <a:xfrm>
            <a:off x="6598310" y="1235651"/>
            <a:ext cx="1656230" cy="1165987"/>
          </a:xfrm>
          <a:prstGeom prst="rect">
            <a:avLst/>
          </a:prstGeom>
        </p:spPr>
      </p:pic>
      <p:pic>
        <p:nvPicPr>
          <p:cNvPr id="25" name="Grafik 18">
            <a:extLst>
              <a:ext uri="{FF2B5EF4-FFF2-40B4-BE49-F238E27FC236}">
                <a16:creationId xmlns:a16="http://schemas.microsoft.com/office/drawing/2014/main" id="{A8A3E529-41EF-0426-0D46-33CA04D4BC6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0457" t="62854" r="54354" b="3723"/>
          <a:stretch/>
        </p:blipFill>
        <p:spPr>
          <a:xfrm>
            <a:off x="6598310" y="3961015"/>
            <a:ext cx="2160300" cy="1368190"/>
          </a:xfrm>
          <a:prstGeom prst="rect">
            <a:avLst/>
          </a:prstGeom>
        </p:spPr>
      </p:pic>
      <p:sp>
        <p:nvSpPr>
          <p:cNvPr id="26" name="Textfeld 9">
            <a:extLst>
              <a:ext uri="{FF2B5EF4-FFF2-40B4-BE49-F238E27FC236}">
                <a16:creationId xmlns:a16="http://schemas.microsoft.com/office/drawing/2014/main" id="{EB5EECD8-CEE8-9F92-0282-0181DA741EFF}"/>
              </a:ext>
            </a:extLst>
          </p:cNvPr>
          <p:cNvSpPr txBox="1"/>
          <p:nvPr/>
        </p:nvSpPr>
        <p:spPr>
          <a:xfrm>
            <a:off x="9115844" y="730645"/>
            <a:ext cx="2964914" cy="338554"/>
          </a:xfrm>
          <a:prstGeom prst="rect">
            <a:avLst/>
          </a:prstGeom>
          <a:noFill/>
        </p:spPr>
        <p:txBody>
          <a:bodyPr wrap="none" tIns="0" rIns="0" bIns="0" rtlCol="0">
            <a:spAutoFit/>
          </a:bodyPr>
          <a:lstStyle/>
          <a:p>
            <a:pPr algn="r"/>
            <a:r>
              <a:rPr lang="mn-MN" altLang="de-DE" sz="1100" dirty="0">
                <a:solidFill>
                  <a:schemeClr val="bg1"/>
                </a:solidFill>
                <a:latin typeface="Arial Narrow" panose="020B0606020202030204" pitchFamily="34" charset="0"/>
              </a:rPr>
              <a:t>Эх сурвалж. </a:t>
            </a:r>
            <a:r>
              <a:rPr lang="en-US" altLang="de-DE" sz="1100" dirty="0">
                <a:solidFill>
                  <a:schemeClr val="bg1"/>
                </a:solidFill>
                <a:latin typeface="Arial Narrow" panose="020B0606020202030204" pitchFamily="34" charset="0"/>
              </a:rPr>
              <a:t>BOC Academy </a:t>
            </a:r>
            <a:r>
              <a:rPr lang="en-US" altLang="de-DE" sz="1100" dirty="0" err="1">
                <a:solidFill>
                  <a:schemeClr val="bg1"/>
                </a:solidFill>
                <a:latin typeface="Arial Narrow" panose="020B0606020202030204" pitchFamily="34" charset="0"/>
              </a:rPr>
              <a:t>Programme</a:t>
            </a:r>
            <a:br>
              <a:rPr lang="en-US" altLang="de-DE" sz="1100" dirty="0">
                <a:solidFill>
                  <a:schemeClr val="bg1"/>
                </a:solidFill>
                <a:latin typeface="Arial Narrow" panose="020B0606020202030204" pitchFamily="34" charset="0"/>
              </a:rPr>
            </a:br>
            <a:r>
              <a:rPr lang="en-US" altLang="de-DE" sz="1100" dirty="0">
                <a:solidFill>
                  <a:schemeClr val="bg1"/>
                </a:solidFill>
                <a:latin typeface="Arial Narrow" panose="020B0606020202030204" pitchFamily="34" charset="0"/>
              </a:rPr>
              <a:t>See more on www.boc-group.com/academy-programme</a:t>
            </a:r>
          </a:p>
        </p:txBody>
      </p:sp>
    </p:spTree>
    <p:extLst>
      <p:ext uri="{BB962C8B-B14F-4D97-AF65-F5344CB8AC3E}">
        <p14:creationId xmlns:p14="http://schemas.microsoft.com/office/powerpoint/2010/main" val="870212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500"/>
                                        <p:tgtEl>
                                          <p:spTgt spid="2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65C404-AFFE-4619-9AC4-F425AF44C6E2}"/>
              </a:ext>
            </a:extLst>
          </p:cNvPr>
          <p:cNvSpPr>
            <a:spLocks noGrp="1"/>
          </p:cNvSpPr>
          <p:nvPr>
            <p:ph type="title"/>
          </p:nvPr>
        </p:nvSpPr>
        <p:spPr/>
        <p:txBody>
          <a:bodyPr>
            <a:normAutofit/>
          </a:bodyPr>
          <a:lstStyle/>
          <a:p>
            <a:r>
              <a:rPr lang="mn-MN" dirty="0"/>
              <a:t>Процессын тодорхойлолтын жор</a:t>
            </a:r>
            <a:endParaRPr lang="en-US" dirty="0"/>
          </a:p>
        </p:txBody>
      </p:sp>
      <p:sp>
        <p:nvSpPr>
          <p:cNvPr id="3" name="Date Placeholder 2">
            <a:extLst>
              <a:ext uri="{FF2B5EF4-FFF2-40B4-BE49-F238E27FC236}">
                <a16:creationId xmlns:a16="http://schemas.microsoft.com/office/drawing/2014/main" id="{307842EE-B210-48EC-84B8-6F3C3580B8B8}"/>
              </a:ext>
            </a:extLst>
          </p:cNvPr>
          <p:cNvSpPr>
            <a:spLocks noGrp="1"/>
          </p:cNvSpPr>
          <p:nvPr>
            <p:ph type="dt" sz="half" idx="10"/>
          </p:nvPr>
        </p:nvSpPr>
        <p:spPr/>
        <p:txBody>
          <a:bodyPr/>
          <a:lstStyle/>
          <a:p>
            <a:fld id="{28566CA5-9343-4CEE-9658-880B11FF192A}" type="datetime1">
              <a:rPr lang="en-US" smtClean="0"/>
              <a:t>5/18/2026</a:t>
            </a:fld>
            <a:endParaRPr lang="en-US"/>
          </a:p>
        </p:txBody>
      </p:sp>
      <p:sp>
        <p:nvSpPr>
          <p:cNvPr id="5" name="Slide Number Placeholder 4">
            <a:extLst>
              <a:ext uri="{FF2B5EF4-FFF2-40B4-BE49-F238E27FC236}">
                <a16:creationId xmlns:a16="http://schemas.microsoft.com/office/drawing/2014/main" id="{DDEBCCE7-2F66-488B-821E-30C9B2BACCD9}"/>
              </a:ext>
            </a:extLst>
          </p:cNvPr>
          <p:cNvSpPr>
            <a:spLocks noGrp="1"/>
          </p:cNvSpPr>
          <p:nvPr>
            <p:ph type="sldNum" sz="quarter" idx="12"/>
          </p:nvPr>
        </p:nvSpPr>
        <p:spPr/>
        <p:txBody>
          <a:bodyPr/>
          <a:lstStyle/>
          <a:p>
            <a:fld id="{EF9746D3-3897-4E62-AFB2-F036F859B1B5}" type="slidenum">
              <a:rPr lang="en-US" smtClean="0"/>
              <a:t>10</a:t>
            </a:fld>
            <a:endParaRPr lang="en-US"/>
          </a:p>
        </p:txBody>
      </p:sp>
      <p:pic>
        <p:nvPicPr>
          <p:cNvPr id="7" name="Picture 6">
            <a:extLst>
              <a:ext uri="{FF2B5EF4-FFF2-40B4-BE49-F238E27FC236}">
                <a16:creationId xmlns:a16="http://schemas.microsoft.com/office/drawing/2014/main" id="{C944F638-84E8-4405-B964-56148DB853A2}"/>
              </a:ext>
            </a:extLst>
          </p:cNvPr>
          <p:cNvPicPr>
            <a:picLocks noChangeAspect="1"/>
          </p:cNvPicPr>
          <p:nvPr/>
        </p:nvPicPr>
        <p:blipFill rotWithShape="1">
          <a:blip r:embed="rId3"/>
          <a:srcRect l="13354" t="21945" r="17280" b="21945"/>
          <a:stretch/>
        </p:blipFill>
        <p:spPr>
          <a:xfrm>
            <a:off x="585788" y="1189862"/>
            <a:ext cx="10382250" cy="4946261"/>
          </a:xfrm>
          <a:prstGeom prst="rect">
            <a:avLst/>
          </a:prstGeom>
        </p:spPr>
      </p:pic>
      <p:sp>
        <p:nvSpPr>
          <p:cNvPr id="9" name="TextBox 8">
            <a:extLst>
              <a:ext uri="{FF2B5EF4-FFF2-40B4-BE49-F238E27FC236}">
                <a16:creationId xmlns:a16="http://schemas.microsoft.com/office/drawing/2014/main" id="{58BCE7EC-BCE2-40AD-A56A-83D913CB58BE}"/>
              </a:ext>
            </a:extLst>
          </p:cNvPr>
          <p:cNvSpPr txBox="1"/>
          <p:nvPr/>
        </p:nvSpPr>
        <p:spPr>
          <a:xfrm>
            <a:off x="3109913" y="6092736"/>
            <a:ext cx="7858125" cy="369332"/>
          </a:xfrm>
          <a:prstGeom prst="rect">
            <a:avLst/>
          </a:prstGeom>
          <a:noFill/>
        </p:spPr>
        <p:txBody>
          <a:bodyPr wrap="square">
            <a:spAutoFit/>
          </a:bodyPr>
          <a:lstStyle/>
          <a:p>
            <a:r>
              <a:rPr lang="en-US" i="1" u="sng"/>
              <a:t>Source: Fundamentals of Business Process Management, Marlon Dumas </a:t>
            </a:r>
            <a:r>
              <a:rPr lang="en-US" i="1" u="sng" err="1"/>
              <a:t>etc</a:t>
            </a:r>
            <a:r>
              <a:rPr lang="en-US" i="1" u="sng"/>
              <a:t>, 2018</a:t>
            </a:r>
          </a:p>
        </p:txBody>
      </p:sp>
      <p:sp>
        <p:nvSpPr>
          <p:cNvPr id="6" name="Footer Placeholder 5">
            <a:extLst>
              <a:ext uri="{FF2B5EF4-FFF2-40B4-BE49-F238E27FC236}">
                <a16:creationId xmlns:a16="http://schemas.microsoft.com/office/drawing/2014/main" id="{F684170C-B22C-E486-B584-56DA6035321B}"/>
              </a:ext>
            </a:extLst>
          </p:cNvPr>
          <p:cNvSpPr>
            <a:spLocks noGrp="1"/>
          </p:cNvSpPr>
          <p:nvPr>
            <p:ph type="ftr" sz="quarter" idx="11"/>
          </p:nvPr>
        </p:nvSpPr>
        <p:spPr/>
        <p:txBody>
          <a:bodyPr/>
          <a:lstStyle/>
          <a:p>
            <a:r>
              <a:rPr lang="en-US"/>
              <a:t>Business analysis and process management</a:t>
            </a:r>
          </a:p>
        </p:txBody>
      </p:sp>
    </p:spTree>
    <p:extLst>
      <p:ext uri="{BB962C8B-B14F-4D97-AF65-F5344CB8AC3E}">
        <p14:creationId xmlns:p14="http://schemas.microsoft.com/office/powerpoint/2010/main" val="16899996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81CCF-14BB-429B-AE34-E1BBCD7203B2}"/>
              </a:ext>
            </a:extLst>
          </p:cNvPr>
          <p:cNvSpPr>
            <a:spLocks noGrp="1"/>
          </p:cNvSpPr>
          <p:nvPr>
            <p:ph type="title"/>
          </p:nvPr>
        </p:nvSpPr>
        <p:spPr>
          <a:xfrm>
            <a:off x="121907" y="307869"/>
            <a:ext cx="11231893" cy="556048"/>
          </a:xfrm>
        </p:spPr>
        <p:txBody>
          <a:bodyPr>
            <a:normAutofit/>
          </a:bodyPr>
          <a:lstStyle/>
          <a:p>
            <a:r>
              <a:rPr lang="mn-MN" dirty="0"/>
              <a:t>Процессын шатлал ба элементүүд</a:t>
            </a:r>
            <a:endParaRPr lang="en-US" dirty="0"/>
          </a:p>
        </p:txBody>
      </p:sp>
      <p:sp>
        <p:nvSpPr>
          <p:cNvPr id="3" name="Date Placeholder 2">
            <a:extLst>
              <a:ext uri="{FF2B5EF4-FFF2-40B4-BE49-F238E27FC236}">
                <a16:creationId xmlns:a16="http://schemas.microsoft.com/office/drawing/2014/main" id="{E1736EA1-8F2A-4A3D-93D3-C9C2BB3C7E81}"/>
              </a:ext>
            </a:extLst>
          </p:cNvPr>
          <p:cNvSpPr>
            <a:spLocks noGrp="1"/>
          </p:cNvSpPr>
          <p:nvPr>
            <p:ph type="dt" sz="half" idx="10"/>
          </p:nvPr>
        </p:nvSpPr>
        <p:spPr>
          <a:xfrm>
            <a:off x="873919" y="6342918"/>
            <a:ext cx="2743200" cy="365125"/>
          </a:xfrm>
        </p:spPr>
        <p:txBody>
          <a:bodyPr/>
          <a:lstStyle/>
          <a:p>
            <a:fld id="{AC1D9B8B-5921-4547-856D-4E3DE0A95A7D}" type="datetime1">
              <a:rPr lang="en-US" smtClean="0"/>
              <a:t>5/18/2026</a:t>
            </a:fld>
            <a:endParaRPr lang="en-US"/>
          </a:p>
        </p:txBody>
      </p:sp>
      <p:sp>
        <p:nvSpPr>
          <p:cNvPr id="5" name="Slide Number Placeholder 4">
            <a:extLst>
              <a:ext uri="{FF2B5EF4-FFF2-40B4-BE49-F238E27FC236}">
                <a16:creationId xmlns:a16="http://schemas.microsoft.com/office/drawing/2014/main" id="{004CB21F-45AF-4688-93C7-9820C936A3BD}"/>
              </a:ext>
            </a:extLst>
          </p:cNvPr>
          <p:cNvSpPr>
            <a:spLocks noGrp="1"/>
          </p:cNvSpPr>
          <p:nvPr>
            <p:ph type="sldNum" sz="quarter" idx="12"/>
          </p:nvPr>
        </p:nvSpPr>
        <p:spPr>
          <a:xfrm>
            <a:off x="8560594" y="6356350"/>
            <a:ext cx="2743200" cy="365125"/>
          </a:xfrm>
        </p:spPr>
        <p:txBody>
          <a:bodyPr/>
          <a:lstStyle/>
          <a:p>
            <a:fld id="{EF9746D3-3897-4E62-AFB2-F036F859B1B5}" type="slidenum">
              <a:rPr lang="en-US" smtClean="0"/>
              <a:t>11</a:t>
            </a:fld>
            <a:endParaRPr lang="en-US"/>
          </a:p>
        </p:txBody>
      </p:sp>
      <p:sp>
        <p:nvSpPr>
          <p:cNvPr id="11" name="TextBox 10">
            <a:extLst>
              <a:ext uri="{FF2B5EF4-FFF2-40B4-BE49-F238E27FC236}">
                <a16:creationId xmlns:a16="http://schemas.microsoft.com/office/drawing/2014/main" id="{CF25FB8C-7DDF-4D1E-8BF3-ACF6D9724FCC}"/>
              </a:ext>
            </a:extLst>
          </p:cNvPr>
          <p:cNvSpPr txBox="1"/>
          <p:nvPr/>
        </p:nvSpPr>
        <p:spPr>
          <a:xfrm>
            <a:off x="2412207" y="3547872"/>
            <a:ext cx="9548145" cy="2262671"/>
          </a:xfrm>
          <a:prstGeom prst="rect">
            <a:avLst/>
          </a:prstGeom>
          <a:noFill/>
        </p:spPr>
        <p:txBody>
          <a:bodyPr wrap="square">
            <a:spAutoFit/>
          </a:bodyPr>
          <a:lstStyle/>
          <a:p>
            <a:pPr marL="457200" indent="-457200">
              <a:lnSpc>
                <a:spcPct val="150000"/>
              </a:lnSpc>
              <a:buFont typeface="+mj-lt"/>
              <a:buAutoNum type="arabicPeriod"/>
            </a:pPr>
            <a:r>
              <a:rPr lang="en-US" sz="1600" i="1" dirty="0">
                <a:latin typeface="Arial" panose="020B0604020202020204" pitchFamily="34" charset="0"/>
                <a:cs typeface="Arial" panose="020B0604020202020204" pitchFamily="34" charset="0"/>
              </a:rPr>
              <a:t>Organization view: Who (people, departments,, etc.) is involved in the process?</a:t>
            </a:r>
          </a:p>
          <a:p>
            <a:pPr marL="457200" indent="-457200">
              <a:lnSpc>
                <a:spcPct val="150000"/>
              </a:lnSpc>
              <a:buFont typeface="+mj-lt"/>
              <a:buAutoNum type="arabicPeriod"/>
            </a:pPr>
            <a:r>
              <a:rPr lang="en-US" sz="1600" i="1" dirty="0">
                <a:latin typeface="Arial" panose="020B0604020202020204" pitchFamily="34" charset="0"/>
                <a:cs typeface="Arial" panose="020B0604020202020204" pitchFamily="34" charset="0"/>
              </a:rPr>
              <a:t>Function view: What functions are carried out within the process?</a:t>
            </a:r>
          </a:p>
          <a:p>
            <a:pPr marL="457200" indent="-457200">
              <a:lnSpc>
                <a:spcPct val="150000"/>
              </a:lnSpc>
              <a:buFont typeface="+mj-lt"/>
              <a:buAutoNum type="arabicPeriod"/>
            </a:pPr>
            <a:r>
              <a:rPr lang="en-US" sz="1600" i="1" dirty="0">
                <a:latin typeface="Arial" panose="020B0604020202020204" pitchFamily="34" charset="0"/>
                <a:cs typeface="Arial" panose="020B0604020202020204" pitchFamily="34" charset="0"/>
              </a:rPr>
              <a:t>Data view: What data (information) are needed or produced in the process?</a:t>
            </a:r>
          </a:p>
          <a:p>
            <a:pPr marL="457200" indent="-457200">
              <a:lnSpc>
                <a:spcPct val="150000"/>
              </a:lnSpc>
              <a:buFont typeface="+mj-lt"/>
              <a:buAutoNum type="arabicPeriod"/>
            </a:pPr>
            <a:r>
              <a:rPr lang="en-US" sz="1600" i="1" dirty="0">
                <a:latin typeface="Arial" panose="020B0604020202020204" pitchFamily="34" charset="0"/>
                <a:cs typeface="Arial" panose="020B0604020202020204" pitchFamily="34" charset="0"/>
              </a:rPr>
              <a:t>Deliverable view: What are the deliverables of the process, why do I need it?</a:t>
            </a:r>
          </a:p>
          <a:p>
            <a:pPr marL="457200" indent="-457200">
              <a:lnSpc>
                <a:spcPct val="150000"/>
              </a:lnSpc>
              <a:buFont typeface="+mj-lt"/>
              <a:buAutoNum type="arabicPeriod"/>
            </a:pPr>
            <a:r>
              <a:rPr lang="en-US" sz="1600" i="1" dirty="0">
                <a:latin typeface="Arial" panose="020B0604020202020204" pitchFamily="34" charset="0"/>
                <a:cs typeface="Arial" panose="020B0604020202020204" pitchFamily="34" charset="0"/>
              </a:rPr>
              <a:t>Control view: How do all those views fit together, that means who is doing what by means of which data to produce which deliverables and in which logical sequence are the functions carried out?</a:t>
            </a:r>
          </a:p>
        </p:txBody>
      </p:sp>
      <p:sp>
        <p:nvSpPr>
          <p:cNvPr id="13" name="TextBox 12">
            <a:extLst>
              <a:ext uri="{FF2B5EF4-FFF2-40B4-BE49-F238E27FC236}">
                <a16:creationId xmlns:a16="http://schemas.microsoft.com/office/drawing/2014/main" id="{BB4B8345-E5AF-4FFE-A6D2-8C0875720F0C}"/>
              </a:ext>
            </a:extLst>
          </p:cNvPr>
          <p:cNvSpPr txBox="1"/>
          <p:nvPr/>
        </p:nvSpPr>
        <p:spPr>
          <a:xfrm>
            <a:off x="5155407" y="5994084"/>
            <a:ext cx="6229349" cy="261610"/>
          </a:xfrm>
          <a:prstGeom prst="rect">
            <a:avLst/>
          </a:prstGeom>
          <a:noFill/>
        </p:spPr>
        <p:txBody>
          <a:bodyPr wrap="square">
            <a:spAutoFit/>
          </a:bodyPr>
          <a:lstStyle/>
          <a:p>
            <a:r>
              <a:rPr lang="en-US" sz="1100" i="1" u="sng"/>
              <a:t>Source: High Performance Through Process Excellence, Mathias </a:t>
            </a:r>
            <a:r>
              <a:rPr lang="en-US" sz="1100" i="1" u="sng" err="1"/>
              <a:t>Kirchmer</a:t>
            </a:r>
            <a:r>
              <a:rPr lang="en-US" sz="1100" i="1" u="sng"/>
              <a:t>, 2011</a:t>
            </a:r>
          </a:p>
        </p:txBody>
      </p:sp>
      <p:sp>
        <p:nvSpPr>
          <p:cNvPr id="15" name="TextBox 14">
            <a:extLst>
              <a:ext uri="{FF2B5EF4-FFF2-40B4-BE49-F238E27FC236}">
                <a16:creationId xmlns:a16="http://schemas.microsoft.com/office/drawing/2014/main" id="{5341F80B-D004-4878-843F-1DABE8094575}"/>
              </a:ext>
            </a:extLst>
          </p:cNvPr>
          <p:cNvSpPr txBox="1"/>
          <p:nvPr/>
        </p:nvSpPr>
        <p:spPr>
          <a:xfrm>
            <a:off x="2412207" y="1470457"/>
            <a:ext cx="5486399" cy="1631216"/>
          </a:xfrm>
          <a:prstGeom prst="rect">
            <a:avLst/>
          </a:prstGeom>
          <a:noFill/>
          <a:ln w="28575">
            <a:solidFill>
              <a:schemeClr val="tx1">
                <a:lumMod val="95000"/>
                <a:lumOff val="5000"/>
              </a:schemeClr>
            </a:solidFill>
          </a:ln>
        </p:spPr>
        <p:txBody>
          <a:bodyPr wrap="square">
            <a:spAutoFit/>
          </a:bodyPr>
          <a:lstStyle/>
          <a:p>
            <a:pPr defTabSz="703402">
              <a:defRPr/>
            </a:pPr>
            <a:r>
              <a:rPr lang="en-US" sz="2000" i="1">
                <a:solidFill>
                  <a:prstClr val="black"/>
                </a:solidFill>
              </a:rPr>
              <a:t>a chain of </a:t>
            </a:r>
            <a:r>
              <a:rPr lang="en-US" sz="2000" i="1">
                <a:solidFill>
                  <a:srgbClr val="CC0000"/>
                </a:solidFill>
              </a:rPr>
              <a:t>events</a:t>
            </a:r>
            <a:r>
              <a:rPr lang="en-US" sz="2000" i="1">
                <a:solidFill>
                  <a:prstClr val="black"/>
                </a:solidFill>
              </a:rPr>
              <a:t>, </a:t>
            </a:r>
            <a:r>
              <a:rPr lang="en-US" sz="2000" i="1">
                <a:solidFill>
                  <a:srgbClr val="CC0000"/>
                </a:solidFill>
              </a:rPr>
              <a:t>activities</a:t>
            </a:r>
            <a:r>
              <a:rPr lang="en-US" sz="2000" i="1">
                <a:solidFill>
                  <a:prstClr val="black"/>
                </a:solidFill>
              </a:rPr>
              <a:t> and </a:t>
            </a:r>
            <a:r>
              <a:rPr lang="en-US" sz="2000" i="1">
                <a:solidFill>
                  <a:srgbClr val="CC0000"/>
                </a:solidFill>
              </a:rPr>
              <a:t>decisions</a:t>
            </a:r>
            <a:r>
              <a:rPr lang="en-US" sz="2000" i="1">
                <a:solidFill>
                  <a:prstClr val="black"/>
                </a:solidFill>
              </a:rPr>
              <a:t> </a:t>
            </a:r>
          </a:p>
          <a:p>
            <a:pPr defTabSz="703402">
              <a:defRPr/>
            </a:pPr>
            <a:r>
              <a:rPr lang="en-US" sz="2000" i="1">
                <a:solidFill>
                  <a:prstClr val="black"/>
                </a:solidFill>
              </a:rPr>
              <a:t>...involving a number of </a:t>
            </a:r>
            <a:r>
              <a:rPr lang="en-US" sz="2000" i="1">
                <a:solidFill>
                  <a:srgbClr val="CC0000"/>
                </a:solidFill>
              </a:rPr>
              <a:t>actors</a:t>
            </a:r>
            <a:r>
              <a:rPr lang="en-US" sz="2000" i="1">
                <a:solidFill>
                  <a:prstClr val="black"/>
                </a:solidFill>
              </a:rPr>
              <a:t> and </a:t>
            </a:r>
            <a:r>
              <a:rPr lang="en-US" sz="2000" i="1">
                <a:solidFill>
                  <a:srgbClr val="CC0000"/>
                </a:solidFill>
              </a:rPr>
              <a:t>objects</a:t>
            </a:r>
            <a:r>
              <a:rPr lang="en-US" sz="2000" i="1">
                <a:solidFill>
                  <a:prstClr val="black"/>
                </a:solidFill>
              </a:rPr>
              <a:t>, </a:t>
            </a:r>
          </a:p>
          <a:p>
            <a:pPr defTabSz="703402">
              <a:defRPr/>
            </a:pPr>
            <a:r>
              <a:rPr lang="en-US" sz="2000" i="1">
                <a:solidFill>
                  <a:prstClr val="black"/>
                </a:solidFill>
              </a:rPr>
              <a:t>….triggered by a </a:t>
            </a:r>
            <a:r>
              <a:rPr lang="en-US" sz="2000" i="1">
                <a:solidFill>
                  <a:srgbClr val="CC0000"/>
                </a:solidFill>
              </a:rPr>
              <a:t>need</a:t>
            </a:r>
            <a:r>
              <a:rPr lang="en-US" sz="2000" i="1">
                <a:solidFill>
                  <a:prstClr val="black"/>
                </a:solidFill>
              </a:rPr>
              <a:t> </a:t>
            </a:r>
          </a:p>
          <a:p>
            <a:pPr defTabSz="703402">
              <a:defRPr/>
            </a:pPr>
            <a:r>
              <a:rPr lang="en-US" sz="2000" i="1">
                <a:solidFill>
                  <a:prstClr val="black"/>
                </a:solidFill>
              </a:rPr>
              <a:t>and leading to an </a:t>
            </a:r>
            <a:r>
              <a:rPr lang="en-US" sz="2000" i="1">
                <a:solidFill>
                  <a:srgbClr val="CC0000"/>
                </a:solidFill>
              </a:rPr>
              <a:t>outcome</a:t>
            </a:r>
            <a:r>
              <a:rPr lang="en-US" sz="2000" i="1">
                <a:solidFill>
                  <a:prstClr val="black"/>
                </a:solidFill>
              </a:rPr>
              <a:t> that is of </a:t>
            </a:r>
            <a:r>
              <a:rPr lang="en-US" sz="2000" i="1">
                <a:solidFill>
                  <a:srgbClr val="CC0000"/>
                </a:solidFill>
              </a:rPr>
              <a:t>value</a:t>
            </a:r>
            <a:r>
              <a:rPr lang="en-US" sz="2000" i="1">
                <a:solidFill>
                  <a:prstClr val="black"/>
                </a:solidFill>
              </a:rPr>
              <a:t> to a </a:t>
            </a:r>
            <a:r>
              <a:rPr lang="en-US" sz="2000" i="1">
                <a:solidFill>
                  <a:srgbClr val="CC0000"/>
                </a:solidFill>
              </a:rPr>
              <a:t>customer</a:t>
            </a:r>
            <a:r>
              <a:rPr lang="en-US" sz="2000" i="1">
                <a:solidFill>
                  <a:prstClr val="black"/>
                </a:solidFill>
              </a:rPr>
              <a:t>.</a:t>
            </a:r>
          </a:p>
        </p:txBody>
      </p:sp>
      <p:sp>
        <p:nvSpPr>
          <p:cNvPr id="6" name="Footer Placeholder 5">
            <a:extLst>
              <a:ext uri="{FF2B5EF4-FFF2-40B4-BE49-F238E27FC236}">
                <a16:creationId xmlns:a16="http://schemas.microsoft.com/office/drawing/2014/main" id="{678DC469-6451-3795-4FAB-D71F8D0FC6E7}"/>
              </a:ext>
            </a:extLst>
          </p:cNvPr>
          <p:cNvSpPr>
            <a:spLocks noGrp="1"/>
          </p:cNvSpPr>
          <p:nvPr>
            <p:ph type="ftr" sz="quarter" idx="11"/>
          </p:nvPr>
        </p:nvSpPr>
        <p:spPr/>
        <p:txBody>
          <a:bodyPr/>
          <a:lstStyle/>
          <a:p>
            <a:r>
              <a:rPr lang="en-US"/>
              <a:t>Business analysis and process management</a:t>
            </a:r>
          </a:p>
        </p:txBody>
      </p:sp>
      <p:sp>
        <p:nvSpPr>
          <p:cNvPr id="4" name="TextBox 3">
            <a:extLst>
              <a:ext uri="{FF2B5EF4-FFF2-40B4-BE49-F238E27FC236}">
                <a16:creationId xmlns:a16="http://schemas.microsoft.com/office/drawing/2014/main" id="{5119B06B-60F1-17CB-6F60-CC2365C988D6}"/>
              </a:ext>
            </a:extLst>
          </p:cNvPr>
          <p:cNvSpPr txBox="1"/>
          <p:nvPr/>
        </p:nvSpPr>
        <p:spPr>
          <a:xfrm>
            <a:off x="8065294" y="1433460"/>
            <a:ext cx="3764756" cy="1668214"/>
          </a:xfrm>
          <a:prstGeom prst="rect">
            <a:avLst/>
          </a:prstGeom>
          <a:solidFill>
            <a:schemeClr val="accent1">
              <a:lumMod val="20000"/>
              <a:lumOff val="80000"/>
            </a:schemeClr>
          </a:solidFill>
        </p:spPr>
        <p:txBody>
          <a:bodyPr wrap="square">
            <a:spAutoFit/>
          </a:bodyPr>
          <a:lstStyle/>
          <a:p>
            <a:pPr>
              <a:lnSpc>
                <a:spcPct val="150000"/>
              </a:lnSpc>
            </a:pPr>
            <a:r>
              <a:rPr lang="en-US" sz="1400">
                <a:latin typeface="Arial" panose="020B0604020202020204" pitchFamily="34" charset="0"/>
                <a:cs typeface="Arial" panose="020B0604020202020204" pitchFamily="34" charset="0"/>
              </a:rPr>
              <a:t>A business process</a:t>
            </a:r>
          </a:p>
          <a:p>
            <a:pPr marL="285750" indent="-285750">
              <a:lnSpc>
                <a:spcPct val="150000"/>
              </a:lnSpc>
              <a:buFont typeface="Wingdings" panose="05000000000000000000" pitchFamily="2" charset="2"/>
              <a:buChar char="Ø"/>
            </a:pPr>
            <a:r>
              <a:rPr lang="en-US" sz="1400">
                <a:latin typeface="Arial" panose="020B0604020202020204" pitchFamily="34" charset="0"/>
                <a:cs typeface="Arial" panose="020B0604020202020204" pitchFamily="34" charset="0"/>
              </a:rPr>
              <a:t>Involves work</a:t>
            </a:r>
          </a:p>
          <a:p>
            <a:pPr marL="285750" indent="-285750">
              <a:lnSpc>
                <a:spcPct val="150000"/>
              </a:lnSpc>
              <a:buFont typeface="Wingdings" panose="05000000000000000000" pitchFamily="2" charset="2"/>
              <a:buChar char="Ø"/>
            </a:pPr>
            <a:r>
              <a:rPr lang="en-US" sz="1400">
                <a:latin typeface="Arial" panose="020B0604020202020204" pitchFamily="34" charset="0"/>
                <a:cs typeface="Arial" panose="020B0604020202020204" pitchFamily="34" charset="0"/>
              </a:rPr>
              <a:t>Can be named in a verb noun form</a:t>
            </a:r>
          </a:p>
          <a:p>
            <a:pPr marL="285750" indent="-285750">
              <a:lnSpc>
                <a:spcPct val="150000"/>
              </a:lnSpc>
              <a:buFont typeface="Wingdings" panose="05000000000000000000" pitchFamily="2" charset="2"/>
              <a:buChar char="Ø"/>
            </a:pPr>
            <a:r>
              <a:rPr lang="en-US" sz="1400">
                <a:latin typeface="Arial" panose="020B0604020202020204" pitchFamily="34" charset="0"/>
                <a:cs typeface="Arial" panose="020B0604020202020204" pitchFamily="34" charset="0"/>
              </a:rPr>
              <a:t>Delivers a specific essential result</a:t>
            </a:r>
          </a:p>
          <a:p>
            <a:pPr marL="285750" indent="-285750">
              <a:lnSpc>
                <a:spcPct val="150000"/>
              </a:lnSpc>
              <a:buFont typeface="Wingdings" panose="05000000000000000000" pitchFamily="2" charset="2"/>
              <a:buChar char="Ø"/>
            </a:pPr>
            <a:r>
              <a:rPr lang="en-US" sz="1400">
                <a:latin typeface="Arial" panose="020B0604020202020204" pitchFamily="34" charset="0"/>
                <a:cs typeface="Arial" panose="020B0604020202020204" pitchFamily="34" charset="0"/>
              </a:rPr>
              <a:t>Is initiated by a specific trigger</a:t>
            </a:r>
          </a:p>
        </p:txBody>
      </p:sp>
      <p:pic>
        <p:nvPicPr>
          <p:cNvPr id="9" name="Picture 8">
            <a:extLst>
              <a:ext uri="{FF2B5EF4-FFF2-40B4-BE49-F238E27FC236}">
                <a16:creationId xmlns:a16="http://schemas.microsoft.com/office/drawing/2014/main" id="{E08E6AB2-03BA-94F4-D901-77E5D92AF70B}"/>
              </a:ext>
            </a:extLst>
          </p:cNvPr>
          <p:cNvPicPr>
            <a:picLocks noChangeAspect="1"/>
          </p:cNvPicPr>
          <p:nvPr/>
        </p:nvPicPr>
        <p:blipFill rotWithShape="1">
          <a:blip r:embed="rId3"/>
          <a:srcRect l="31440" t="14530" r="48340" b="28428"/>
          <a:stretch/>
        </p:blipFill>
        <p:spPr>
          <a:xfrm>
            <a:off x="121907" y="1433460"/>
            <a:ext cx="2290300" cy="3472828"/>
          </a:xfrm>
          <a:prstGeom prst="rect">
            <a:avLst/>
          </a:prstGeom>
        </p:spPr>
      </p:pic>
    </p:spTree>
    <p:extLst>
      <p:ext uri="{BB962C8B-B14F-4D97-AF65-F5344CB8AC3E}">
        <p14:creationId xmlns:p14="http://schemas.microsoft.com/office/powerpoint/2010/main" val="8913288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98BF8-BA92-63F9-8406-02BDA0CDF066}"/>
              </a:ext>
            </a:extLst>
          </p:cNvPr>
          <p:cNvSpPr>
            <a:spLocks noGrp="1"/>
          </p:cNvSpPr>
          <p:nvPr>
            <p:ph type="title"/>
          </p:nvPr>
        </p:nvSpPr>
        <p:spPr/>
        <p:txBody>
          <a:bodyPr/>
          <a:lstStyle/>
          <a:p>
            <a:r>
              <a:rPr lang="en-US" sz="3200" b="1" dirty="0">
                <a:solidFill>
                  <a:schemeClr val="bg1"/>
                </a:solidFill>
              </a:rPr>
              <a:t>BPMN</a:t>
            </a:r>
            <a:r>
              <a:rPr lang="mn-MN" sz="3200" b="1" dirty="0">
                <a:solidFill>
                  <a:schemeClr val="bg1"/>
                </a:solidFill>
              </a:rPr>
              <a:t> дүрслэх хэрэгслүүд</a:t>
            </a:r>
            <a:endParaRPr lang="en-US" dirty="0"/>
          </a:p>
        </p:txBody>
      </p:sp>
      <p:pic>
        <p:nvPicPr>
          <p:cNvPr id="1026" name="Picture 2" descr="Create BPMN 2.0 compliant processes in Visio for the web - Microsoft  Community Hub">
            <a:extLst>
              <a:ext uri="{FF2B5EF4-FFF2-40B4-BE49-F238E27FC236}">
                <a16:creationId xmlns:a16="http://schemas.microsoft.com/office/drawing/2014/main" id="{46AEAB03-C6A9-CCB0-E405-9D042F48CE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155" y="2144721"/>
            <a:ext cx="4525552" cy="256855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Exploring BPMN shape libraries in draw.io - draw.io">
            <a:extLst>
              <a:ext uri="{FF2B5EF4-FFF2-40B4-BE49-F238E27FC236}">
                <a16:creationId xmlns:a16="http://schemas.microsoft.com/office/drawing/2014/main" id="{DAE89510-923E-AA09-8EE0-165E3A49CB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155" y="4944419"/>
            <a:ext cx="4525552" cy="135766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4AD183B-3303-997A-B10B-2C80151D9050}"/>
              </a:ext>
            </a:extLst>
          </p:cNvPr>
          <p:cNvSpPr txBox="1"/>
          <p:nvPr/>
        </p:nvSpPr>
        <p:spPr>
          <a:xfrm>
            <a:off x="252155" y="1530773"/>
            <a:ext cx="4525552" cy="369332"/>
          </a:xfrm>
          <a:prstGeom prst="rect">
            <a:avLst/>
          </a:prstGeom>
          <a:solidFill>
            <a:schemeClr val="accent1">
              <a:lumMod val="20000"/>
              <a:lumOff val="80000"/>
            </a:schemeClr>
          </a:solidFill>
        </p:spPr>
        <p:txBody>
          <a:bodyPr wrap="square" rtlCol="0">
            <a:spAutoFit/>
          </a:bodyPr>
          <a:lstStyle/>
          <a:p>
            <a:pPr algn="ctr"/>
            <a:r>
              <a:rPr lang="en-US" dirty="0">
                <a:latin typeface="Arial" panose="020B0604020202020204" pitchFamily="34" charset="0"/>
                <a:cs typeface="Arial" panose="020B0604020202020204" pitchFamily="34" charset="0"/>
              </a:rPr>
              <a:t>BPMN</a:t>
            </a:r>
            <a:r>
              <a:rPr lang="mn-MN" dirty="0">
                <a:latin typeface="Arial" panose="020B0604020202020204" pitchFamily="34" charset="0"/>
                <a:cs typeface="Arial" panose="020B0604020202020204" pitchFamily="34" charset="0"/>
              </a:rPr>
              <a:t> ашиглан</a:t>
            </a:r>
            <a:r>
              <a:rPr lang="en-US" dirty="0">
                <a:latin typeface="Arial" panose="020B0604020202020204" pitchFamily="34" charset="0"/>
                <a:cs typeface="Arial" panose="020B0604020202020204" pitchFamily="34" charset="0"/>
              </a:rPr>
              <a:t> </a:t>
            </a:r>
            <a:r>
              <a:rPr lang="mn-MN" dirty="0">
                <a:latin typeface="Arial" panose="020B0604020202020204" pitchFamily="34" charset="0"/>
                <a:cs typeface="Arial" panose="020B0604020202020204" pitchFamily="34" charset="0"/>
              </a:rPr>
              <a:t>процесс ДҮРСЛЭХ</a:t>
            </a:r>
            <a:endParaRPr lang="en-US"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C9F0E847-5323-14BD-D16F-537DC56654C5}"/>
              </a:ext>
            </a:extLst>
          </p:cNvPr>
          <p:cNvSpPr txBox="1"/>
          <p:nvPr/>
        </p:nvSpPr>
        <p:spPr>
          <a:xfrm>
            <a:off x="6156960" y="1530773"/>
            <a:ext cx="5630487" cy="369332"/>
          </a:xfrm>
          <a:prstGeom prst="rect">
            <a:avLst/>
          </a:prstGeom>
          <a:solidFill>
            <a:schemeClr val="accent1">
              <a:lumMod val="20000"/>
              <a:lumOff val="80000"/>
            </a:schemeClr>
          </a:solidFill>
        </p:spPr>
        <p:txBody>
          <a:bodyPr wrap="square" rtlCol="0">
            <a:spAutoFit/>
          </a:bodyPr>
          <a:lstStyle/>
          <a:p>
            <a:pPr algn="ctr"/>
            <a:r>
              <a:rPr lang="en-US" dirty="0">
                <a:latin typeface="Arial" panose="020B0604020202020204" pitchFamily="34" charset="0"/>
                <a:cs typeface="Arial" panose="020B0604020202020204" pitchFamily="34" charset="0"/>
              </a:rPr>
              <a:t>BPMN</a:t>
            </a:r>
            <a:r>
              <a:rPr lang="mn-MN" dirty="0">
                <a:latin typeface="Arial" panose="020B0604020202020204" pitchFamily="34" charset="0"/>
                <a:cs typeface="Arial" panose="020B0604020202020204" pitchFamily="34" charset="0"/>
              </a:rPr>
              <a:t> ашиглан процесс ДҮРСЛЭХ, ШИНЖЛЭХ</a:t>
            </a:r>
            <a:endParaRPr lang="en-US" dirty="0">
              <a:latin typeface="Arial" panose="020B0604020202020204" pitchFamily="34" charset="0"/>
              <a:cs typeface="Arial" panose="020B0604020202020204" pitchFamily="34" charset="0"/>
            </a:endParaRPr>
          </a:p>
        </p:txBody>
      </p:sp>
      <p:pic>
        <p:nvPicPr>
          <p:cNvPr id="1030" name="Picture 6" descr="BPM For Your Digital Twin | ADONIS:Community Edition">
            <a:extLst>
              <a:ext uri="{FF2B5EF4-FFF2-40B4-BE49-F238E27FC236}">
                <a16:creationId xmlns:a16="http://schemas.microsoft.com/office/drawing/2014/main" id="{2A8A6400-6BBF-0982-1BF8-22D0BD3C90E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6960" y="2079413"/>
            <a:ext cx="5630486" cy="31671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EC4B99CC-52F7-1B3D-A529-D735BE6C02A4}"/>
              </a:ext>
            </a:extLst>
          </p:cNvPr>
          <p:cNvSpPr/>
          <p:nvPr/>
        </p:nvSpPr>
        <p:spPr>
          <a:xfrm>
            <a:off x="252155" y="2144721"/>
            <a:ext cx="4525552" cy="2568557"/>
          </a:xfrm>
          <a:prstGeom prst="rect">
            <a:avLst/>
          </a:prstGeom>
          <a:solidFill>
            <a:schemeClr val="accent1">
              <a:alpha val="36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400" b="1" dirty="0" err="1">
                <a:solidFill>
                  <a:srgbClr val="1A0F91"/>
                </a:solidFill>
              </a:rPr>
              <a:t>Ms</a:t>
            </a:r>
            <a:r>
              <a:rPr lang="en-US" sz="4400" b="1" dirty="0">
                <a:solidFill>
                  <a:srgbClr val="1A0F91"/>
                </a:solidFill>
              </a:rPr>
              <a:t> Visio</a:t>
            </a:r>
          </a:p>
        </p:txBody>
      </p:sp>
      <p:sp>
        <p:nvSpPr>
          <p:cNvPr id="6" name="Rectangle 5">
            <a:extLst>
              <a:ext uri="{FF2B5EF4-FFF2-40B4-BE49-F238E27FC236}">
                <a16:creationId xmlns:a16="http://schemas.microsoft.com/office/drawing/2014/main" id="{E7740E41-9B46-38CE-FA80-41981D6DE89A}"/>
              </a:ext>
            </a:extLst>
          </p:cNvPr>
          <p:cNvSpPr/>
          <p:nvPr/>
        </p:nvSpPr>
        <p:spPr>
          <a:xfrm>
            <a:off x="252155" y="4944420"/>
            <a:ext cx="4525552" cy="1357666"/>
          </a:xfrm>
          <a:prstGeom prst="rect">
            <a:avLst/>
          </a:prstGeom>
          <a:solidFill>
            <a:schemeClr val="accent1">
              <a:alpha val="36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400" b="1" dirty="0">
                <a:solidFill>
                  <a:srgbClr val="1A0F91"/>
                </a:solidFill>
              </a:rPr>
              <a:t>Draw.io</a:t>
            </a:r>
          </a:p>
        </p:txBody>
      </p:sp>
      <p:sp>
        <p:nvSpPr>
          <p:cNvPr id="7" name="Rectangle 6">
            <a:extLst>
              <a:ext uri="{FF2B5EF4-FFF2-40B4-BE49-F238E27FC236}">
                <a16:creationId xmlns:a16="http://schemas.microsoft.com/office/drawing/2014/main" id="{EF6B6791-4D44-31AA-9FB7-5CC060DEBA3D}"/>
              </a:ext>
            </a:extLst>
          </p:cNvPr>
          <p:cNvSpPr/>
          <p:nvPr/>
        </p:nvSpPr>
        <p:spPr>
          <a:xfrm>
            <a:off x="6156960" y="2079413"/>
            <a:ext cx="5630486" cy="3167148"/>
          </a:xfrm>
          <a:prstGeom prst="rect">
            <a:avLst/>
          </a:prstGeom>
          <a:solidFill>
            <a:schemeClr val="accent2">
              <a:lumMod val="40000"/>
              <a:lumOff val="60000"/>
              <a:alpha val="36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400" b="1" dirty="0">
                <a:solidFill>
                  <a:schemeClr val="accent2">
                    <a:lumMod val="75000"/>
                  </a:schemeClr>
                </a:solidFill>
              </a:rPr>
              <a:t>ADONIS</a:t>
            </a:r>
          </a:p>
        </p:txBody>
      </p:sp>
      <p:sp>
        <p:nvSpPr>
          <p:cNvPr id="8" name="Date Placeholder 7">
            <a:extLst>
              <a:ext uri="{FF2B5EF4-FFF2-40B4-BE49-F238E27FC236}">
                <a16:creationId xmlns:a16="http://schemas.microsoft.com/office/drawing/2014/main" id="{0CA26E44-5803-1AC8-EC4F-A7DC1E81C8DD}"/>
              </a:ext>
            </a:extLst>
          </p:cNvPr>
          <p:cNvSpPr>
            <a:spLocks noGrp="1"/>
          </p:cNvSpPr>
          <p:nvPr>
            <p:ph type="dt" sz="half" idx="10"/>
          </p:nvPr>
        </p:nvSpPr>
        <p:spPr/>
        <p:txBody>
          <a:bodyPr/>
          <a:lstStyle/>
          <a:p>
            <a:fld id="{025610BD-3527-4B58-B3FA-26130861AB96}" type="datetime1">
              <a:rPr lang="en-US" smtClean="0"/>
              <a:t>5/18/2026</a:t>
            </a:fld>
            <a:endParaRPr lang="en-US"/>
          </a:p>
        </p:txBody>
      </p:sp>
      <p:sp>
        <p:nvSpPr>
          <p:cNvPr id="9" name="Footer Placeholder 8">
            <a:extLst>
              <a:ext uri="{FF2B5EF4-FFF2-40B4-BE49-F238E27FC236}">
                <a16:creationId xmlns:a16="http://schemas.microsoft.com/office/drawing/2014/main" id="{0D2E1FBA-71D9-9C3A-2714-9FC005B1DBCB}"/>
              </a:ext>
            </a:extLst>
          </p:cNvPr>
          <p:cNvSpPr>
            <a:spLocks noGrp="1"/>
          </p:cNvSpPr>
          <p:nvPr>
            <p:ph type="ftr" sz="quarter" idx="11"/>
          </p:nvPr>
        </p:nvSpPr>
        <p:spPr/>
        <p:txBody>
          <a:bodyPr/>
          <a:lstStyle/>
          <a:p>
            <a:r>
              <a:rPr lang="en-US"/>
              <a:t>Business analysis and process management</a:t>
            </a:r>
          </a:p>
        </p:txBody>
      </p:sp>
      <p:sp>
        <p:nvSpPr>
          <p:cNvPr id="10" name="Slide Number Placeholder 9">
            <a:extLst>
              <a:ext uri="{FF2B5EF4-FFF2-40B4-BE49-F238E27FC236}">
                <a16:creationId xmlns:a16="http://schemas.microsoft.com/office/drawing/2014/main" id="{D53EB12A-A4DA-020E-87B7-1C314D4ECBF7}"/>
              </a:ext>
            </a:extLst>
          </p:cNvPr>
          <p:cNvSpPr>
            <a:spLocks noGrp="1"/>
          </p:cNvSpPr>
          <p:nvPr>
            <p:ph type="sldNum" sz="quarter" idx="12"/>
          </p:nvPr>
        </p:nvSpPr>
        <p:spPr/>
        <p:txBody>
          <a:bodyPr/>
          <a:lstStyle/>
          <a:p>
            <a:fld id="{EF9746D3-3897-4E62-AFB2-F036F859B1B5}" type="slidenum">
              <a:rPr lang="en-US" smtClean="0"/>
              <a:t>12</a:t>
            </a:fld>
            <a:endParaRPr lang="en-US"/>
          </a:p>
        </p:txBody>
      </p:sp>
    </p:spTree>
    <p:extLst>
      <p:ext uri="{BB962C8B-B14F-4D97-AF65-F5344CB8AC3E}">
        <p14:creationId xmlns:p14="http://schemas.microsoft.com/office/powerpoint/2010/main" val="1979592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3F28A-BFA7-A9B8-E027-BEA9AF7F9289}"/>
              </a:ext>
            </a:extLst>
          </p:cNvPr>
          <p:cNvSpPr>
            <a:spLocks noGrp="1"/>
          </p:cNvSpPr>
          <p:nvPr>
            <p:ph type="title"/>
          </p:nvPr>
        </p:nvSpPr>
        <p:spPr>
          <a:xfrm>
            <a:off x="457200" y="307869"/>
            <a:ext cx="10894218" cy="556048"/>
          </a:xfrm>
        </p:spPr>
        <p:txBody>
          <a:bodyPr/>
          <a:lstStyle/>
          <a:p>
            <a:r>
              <a:rPr lang="en-US" dirty="0"/>
              <a:t>BPMN-</a:t>
            </a:r>
            <a:r>
              <a:rPr lang="en-US" dirty="0" err="1"/>
              <a:t>ийн</a:t>
            </a:r>
            <a:r>
              <a:rPr lang="en-US" dirty="0"/>
              <a:t> 4 </a:t>
            </a:r>
            <a:r>
              <a:rPr lang="en-US" dirty="0" err="1"/>
              <a:t>үндсэн</a:t>
            </a:r>
            <a:r>
              <a:rPr lang="en-US" dirty="0"/>
              <a:t> </a:t>
            </a:r>
            <a:r>
              <a:rPr lang="en-US" dirty="0" err="1"/>
              <a:t>бүлэг</a:t>
            </a:r>
            <a:r>
              <a:rPr lang="en-US" dirty="0"/>
              <a:t> </a:t>
            </a:r>
            <a:r>
              <a:rPr lang="mn-MN" dirty="0"/>
              <a:t>элементүүд</a:t>
            </a:r>
            <a:endParaRPr lang="en-US" dirty="0"/>
          </a:p>
        </p:txBody>
      </p:sp>
      <p:sp>
        <p:nvSpPr>
          <p:cNvPr id="3" name="Date Placeholder 2">
            <a:extLst>
              <a:ext uri="{FF2B5EF4-FFF2-40B4-BE49-F238E27FC236}">
                <a16:creationId xmlns:a16="http://schemas.microsoft.com/office/drawing/2014/main" id="{AC2F33D6-6B0B-3337-3BBC-7989924E5535}"/>
              </a:ext>
            </a:extLst>
          </p:cNvPr>
          <p:cNvSpPr>
            <a:spLocks noGrp="1"/>
          </p:cNvSpPr>
          <p:nvPr>
            <p:ph type="dt" sz="half" idx="10"/>
          </p:nvPr>
        </p:nvSpPr>
        <p:spPr/>
        <p:txBody>
          <a:bodyPr/>
          <a:lstStyle/>
          <a:p>
            <a:fld id="{B8876B66-C926-46C7-A7BF-EAFB3AB1EE97}" type="datetime1">
              <a:rPr lang="en-US" smtClean="0"/>
              <a:t>5/18/2026</a:t>
            </a:fld>
            <a:endParaRPr lang="en-US"/>
          </a:p>
        </p:txBody>
      </p:sp>
      <p:sp>
        <p:nvSpPr>
          <p:cNvPr id="4" name="Footer Placeholder 3">
            <a:extLst>
              <a:ext uri="{FF2B5EF4-FFF2-40B4-BE49-F238E27FC236}">
                <a16:creationId xmlns:a16="http://schemas.microsoft.com/office/drawing/2014/main" id="{0DF53B07-CA02-4917-27F9-32153A6A3527}"/>
              </a:ext>
            </a:extLst>
          </p:cNvPr>
          <p:cNvSpPr>
            <a:spLocks noGrp="1"/>
          </p:cNvSpPr>
          <p:nvPr>
            <p:ph type="ftr" sz="quarter" idx="11"/>
          </p:nvPr>
        </p:nvSpPr>
        <p:spPr/>
        <p:txBody>
          <a:bodyPr/>
          <a:lstStyle/>
          <a:p>
            <a:r>
              <a:rPr lang="en-US"/>
              <a:t>Business analysis and process management</a:t>
            </a:r>
          </a:p>
        </p:txBody>
      </p:sp>
      <p:sp>
        <p:nvSpPr>
          <p:cNvPr id="5" name="Slide Number Placeholder 4">
            <a:extLst>
              <a:ext uri="{FF2B5EF4-FFF2-40B4-BE49-F238E27FC236}">
                <a16:creationId xmlns:a16="http://schemas.microsoft.com/office/drawing/2014/main" id="{4A9E97BD-3EF6-327D-60AC-E14E84709C82}"/>
              </a:ext>
            </a:extLst>
          </p:cNvPr>
          <p:cNvSpPr>
            <a:spLocks noGrp="1"/>
          </p:cNvSpPr>
          <p:nvPr>
            <p:ph type="sldNum" sz="quarter" idx="12"/>
          </p:nvPr>
        </p:nvSpPr>
        <p:spPr/>
        <p:txBody>
          <a:bodyPr/>
          <a:lstStyle/>
          <a:p>
            <a:fld id="{EF9746D3-3897-4E62-AFB2-F036F859B1B5}" type="slidenum">
              <a:rPr lang="en-US" smtClean="0"/>
              <a:t>13</a:t>
            </a:fld>
            <a:endParaRPr lang="en-US"/>
          </a:p>
        </p:txBody>
      </p:sp>
      <p:graphicFrame>
        <p:nvGraphicFramePr>
          <p:cNvPr id="7" name="Table 6">
            <a:extLst>
              <a:ext uri="{FF2B5EF4-FFF2-40B4-BE49-F238E27FC236}">
                <a16:creationId xmlns:a16="http://schemas.microsoft.com/office/drawing/2014/main" id="{9544CA28-35E8-0999-792C-1F2799F31888}"/>
              </a:ext>
            </a:extLst>
          </p:cNvPr>
          <p:cNvGraphicFramePr>
            <a:graphicFrameLocks noGrp="1"/>
          </p:cNvGraphicFramePr>
          <p:nvPr>
            <p:extLst>
              <p:ext uri="{D42A27DB-BD31-4B8C-83A1-F6EECF244321}">
                <p14:modId xmlns:p14="http://schemas.microsoft.com/office/powerpoint/2010/main" val="2742122826"/>
              </p:ext>
            </p:extLst>
          </p:nvPr>
        </p:nvGraphicFramePr>
        <p:xfrm>
          <a:off x="457200" y="1473285"/>
          <a:ext cx="10894217" cy="2100847"/>
        </p:xfrm>
        <a:graphic>
          <a:graphicData uri="http://schemas.openxmlformats.org/drawingml/2006/table">
            <a:tbl>
              <a:tblPr firstRow="1" firstCol="1" bandRow="1">
                <a:tableStyleId>{69012ECD-51FC-41F1-AA8D-1B2483CD663E}</a:tableStyleId>
              </a:tblPr>
              <a:tblGrid>
                <a:gridCol w="2793389">
                  <a:extLst>
                    <a:ext uri="{9D8B030D-6E8A-4147-A177-3AD203B41FA5}">
                      <a16:colId xmlns:a16="http://schemas.microsoft.com/office/drawing/2014/main" val="982520472"/>
                    </a:ext>
                  </a:extLst>
                </a:gridCol>
                <a:gridCol w="4050414">
                  <a:extLst>
                    <a:ext uri="{9D8B030D-6E8A-4147-A177-3AD203B41FA5}">
                      <a16:colId xmlns:a16="http://schemas.microsoft.com/office/drawing/2014/main" val="3806138665"/>
                    </a:ext>
                  </a:extLst>
                </a:gridCol>
                <a:gridCol w="4050414">
                  <a:extLst>
                    <a:ext uri="{9D8B030D-6E8A-4147-A177-3AD203B41FA5}">
                      <a16:colId xmlns:a16="http://schemas.microsoft.com/office/drawing/2014/main" val="3500833031"/>
                    </a:ext>
                  </a:extLst>
                </a:gridCol>
              </a:tblGrid>
              <a:tr h="304228">
                <a:tc>
                  <a:txBody>
                    <a:bodyPr/>
                    <a:lstStyle/>
                    <a:p>
                      <a:pPr marL="0" marR="0">
                        <a:buNone/>
                      </a:pPr>
                      <a:r>
                        <a:rPr lang="en-US" sz="1400" b="1">
                          <a:solidFill>
                            <a:srgbClr val="FFFFFF"/>
                          </a:solidFill>
                          <a:effectLst/>
                        </a:rPr>
                        <a:t>Бүлэг</a:t>
                      </a:r>
                      <a:endParaRPr lang="en-US" sz="1600">
                        <a:effectLst/>
                        <a:latin typeface="Arial" panose="020B0604020202020204" pitchFamily="34" charset="0"/>
                        <a:ea typeface="Arial" panose="020B0604020202020204" pitchFamily="34" charset="0"/>
                      </a:endParaRPr>
                    </a:p>
                  </a:txBody>
                  <a:tcPr marL="76200" marR="76200" marT="50800" marB="50800"/>
                </a:tc>
                <a:tc>
                  <a:txBody>
                    <a:bodyPr/>
                    <a:lstStyle/>
                    <a:p>
                      <a:pPr marL="0" marR="0">
                        <a:buNone/>
                      </a:pPr>
                      <a:r>
                        <a:rPr lang="en-US" sz="1400" b="1">
                          <a:solidFill>
                            <a:srgbClr val="FFFFFF"/>
                          </a:solidFill>
                          <a:effectLst/>
                        </a:rPr>
                        <a:t>Элементүүд</a:t>
                      </a:r>
                      <a:endParaRPr lang="en-US" sz="1600">
                        <a:effectLst/>
                        <a:latin typeface="Arial" panose="020B0604020202020204" pitchFamily="34" charset="0"/>
                        <a:ea typeface="Arial" panose="020B0604020202020204" pitchFamily="34" charset="0"/>
                      </a:endParaRPr>
                    </a:p>
                  </a:txBody>
                  <a:tcPr marL="76200" marR="76200" marT="50800" marB="50800"/>
                </a:tc>
                <a:tc>
                  <a:txBody>
                    <a:bodyPr/>
                    <a:lstStyle/>
                    <a:p>
                      <a:pPr marL="0" marR="0">
                        <a:buNone/>
                      </a:pPr>
                      <a:r>
                        <a:rPr lang="en-US" sz="1400" b="1">
                          <a:solidFill>
                            <a:srgbClr val="FFFFFF"/>
                          </a:solidFill>
                          <a:effectLst/>
                        </a:rPr>
                        <a:t>Зорилго</a:t>
                      </a:r>
                      <a:endParaRPr lang="en-US" sz="1600">
                        <a:effectLst/>
                        <a:latin typeface="Arial" panose="020B0604020202020204" pitchFamily="34" charset="0"/>
                        <a:ea typeface="Arial" panose="020B0604020202020204" pitchFamily="34" charset="0"/>
                      </a:endParaRPr>
                    </a:p>
                  </a:txBody>
                  <a:tcPr marL="76200" marR="76200" marT="50800" marB="50800"/>
                </a:tc>
                <a:extLst>
                  <a:ext uri="{0D108BD9-81ED-4DB2-BD59-A6C34878D82A}">
                    <a16:rowId xmlns:a16="http://schemas.microsoft.com/office/drawing/2014/main" val="3422061872"/>
                  </a:ext>
                </a:extLst>
              </a:tr>
              <a:tr h="490309">
                <a:tc>
                  <a:txBody>
                    <a:bodyPr/>
                    <a:lstStyle/>
                    <a:p>
                      <a:pPr marL="0" marR="0">
                        <a:buNone/>
                      </a:pPr>
                      <a:r>
                        <a:rPr lang="en-US" sz="1400" dirty="0">
                          <a:solidFill>
                            <a:schemeClr val="tx1"/>
                          </a:solidFill>
                          <a:effectLst/>
                          <a:latin typeface="Arial" panose="020B0604020202020204" pitchFamily="34" charset="0"/>
                          <a:cs typeface="Arial" panose="020B0604020202020204" pitchFamily="34" charset="0"/>
                        </a:rPr>
                        <a:t>Flow Objects</a:t>
                      </a:r>
                      <a:endParaRPr lang="en-US" sz="1600" dirty="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buNone/>
                      </a:pPr>
                      <a:r>
                        <a:rPr lang="en-US" sz="1400">
                          <a:solidFill>
                            <a:schemeClr val="tx1"/>
                          </a:solidFill>
                          <a:effectLst/>
                          <a:latin typeface="Arial" panose="020B0604020202020204" pitchFamily="34" charset="0"/>
                          <a:cs typeface="Arial" panose="020B0604020202020204" pitchFamily="34" charset="0"/>
                        </a:rPr>
                        <a:t>Events, Activities, Gateways</a:t>
                      </a:r>
                      <a:endParaRPr lang="en-US" sz="16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buNone/>
                      </a:pPr>
                      <a:r>
                        <a:rPr lang="en-US" sz="1400">
                          <a:solidFill>
                            <a:schemeClr val="tx1"/>
                          </a:solidFill>
                          <a:effectLst/>
                          <a:latin typeface="Arial" panose="020B0604020202020204" pitchFamily="34" charset="0"/>
                          <a:cs typeface="Arial" panose="020B0604020202020204" pitchFamily="34" charset="0"/>
                        </a:rPr>
                        <a:t>Процессын гол бүрэлдэхүүн хэсгүүд</a:t>
                      </a:r>
                      <a:endParaRPr lang="en-US" sz="16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extLst>
                  <a:ext uri="{0D108BD9-81ED-4DB2-BD59-A6C34878D82A}">
                    <a16:rowId xmlns:a16="http://schemas.microsoft.com/office/drawing/2014/main" val="3229349932"/>
                  </a:ext>
                </a:extLst>
              </a:tr>
              <a:tr h="490309">
                <a:tc>
                  <a:txBody>
                    <a:bodyPr/>
                    <a:lstStyle/>
                    <a:p>
                      <a:pPr marL="0" marR="0">
                        <a:buNone/>
                      </a:pPr>
                      <a:r>
                        <a:rPr lang="en-US" sz="1400" dirty="0">
                          <a:solidFill>
                            <a:schemeClr val="tx1"/>
                          </a:solidFill>
                          <a:effectLst/>
                          <a:latin typeface="Arial" panose="020B0604020202020204" pitchFamily="34" charset="0"/>
                          <a:cs typeface="Arial" panose="020B0604020202020204" pitchFamily="34" charset="0"/>
                        </a:rPr>
                        <a:t>Connecting Objects</a:t>
                      </a:r>
                      <a:endParaRPr lang="en-US" sz="1600" dirty="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buNone/>
                      </a:pPr>
                      <a:r>
                        <a:rPr lang="en-US" sz="1400" dirty="0">
                          <a:solidFill>
                            <a:schemeClr val="tx1"/>
                          </a:solidFill>
                          <a:effectLst/>
                          <a:latin typeface="Arial" panose="020B0604020202020204" pitchFamily="34" charset="0"/>
                          <a:cs typeface="Arial" panose="020B0604020202020204" pitchFamily="34" charset="0"/>
                        </a:rPr>
                        <a:t>Sequence Flow, Message Flow, Association</a:t>
                      </a:r>
                      <a:endParaRPr lang="en-US" sz="1600" dirty="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buNone/>
                      </a:pPr>
                      <a:r>
                        <a:rPr lang="en-US" sz="1400">
                          <a:solidFill>
                            <a:schemeClr val="tx1"/>
                          </a:solidFill>
                          <a:effectLst/>
                          <a:latin typeface="Arial" panose="020B0604020202020204" pitchFamily="34" charset="0"/>
                          <a:cs typeface="Arial" panose="020B0604020202020204" pitchFamily="34" charset="0"/>
                        </a:rPr>
                        <a:t>Элементүүдийн хооронд холбоос үүсгэнэ</a:t>
                      </a:r>
                      <a:endParaRPr lang="en-US" sz="16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extLst>
                  <a:ext uri="{0D108BD9-81ED-4DB2-BD59-A6C34878D82A}">
                    <a16:rowId xmlns:a16="http://schemas.microsoft.com/office/drawing/2014/main" val="1638876677"/>
                  </a:ext>
                </a:extLst>
              </a:tr>
              <a:tr h="304228">
                <a:tc>
                  <a:txBody>
                    <a:bodyPr/>
                    <a:lstStyle/>
                    <a:p>
                      <a:pPr marL="0" marR="0">
                        <a:buNone/>
                      </a:pPr>
                      <a:r>
                        <a:rPr lang="en-US" sz="1400">
                          <a:solidFill>
                            <a:schemeClr val="tx1"/>
                          </a:solidFill>
                          <a:effectLst/>
                          <a:latin typeface="Arial" panose="020B0604020202020204" pitchFamily="34" charset="0"/>
                          <a:cs typeface="Arial" panose="020B0604020202020204" pitchFamily="34" charset="0"/>
                        </a:rPr>
                        <a:t>Swim Lanes</a:t>
                      </a:r>
                      <a:endParaRPr lang="en-US" sz="16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buNone/>
                      </a:pPr>
                      <a:r>
                        <a:rPr lang="en-US" sz="1400" dirty="0">
                          <a:solidFill>
                            <a:schemeClr val="tx1"/>
                          </a:solidFill>
                          <a:effectLst/>
                          <a:latin typeface="Arial" panose="020B0604020202020204" pitchFamily="34" charset="0"/>
                          <a:cs typeface="Arial" panose="020B0604020202020204" pitchFamily="34" charset="0"/>
                        </a:rPr>
                        <a:t>Pool, Lane</a:t>
                      </a:r>
                      <a:endParaRPr lang="en-US" sz="1600" dirty="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buNone/>
                      </a:pPr>
                      <a:r>
                        <a:rPr lang="en-US" sz="1400">
                          <a:solidFill>
                            <a:schemeClr val="tx1"/>
                          </a:solidFill>
                          <a:effectLst/>
                          <a:latin typeface="Arial" panose="020B0604020202020204" pitchFamily="34" charset="0"/>
                          <a:cs typeface="Arial" panose="020B0604020202020204" pitchFamily="34" charset="0"/>
                        </a:rPr>
                        <a:t>Оролцогч, хариуцлагын хүрээ</a:t>
                      </a:r>
                      <a:endParaRPr lang="en-US" sz="16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extLst>
                  <a:ext uri="{0D108BD9-81ED-4DB2-BD59-A6C34878D82A}">
                    <a16:rowId xmlns:a16="http://schemas.microsoft.com/office/drawing/2014/main" val="238877690"/>
                  </a:ext>
                </a:extLst>
              </a:tr>
              <a:tr h="490309">
                <a:tc>
                  <a:txBody>
                    <a:bodyPr/>
                    <a:lstStyle/>
                    <a:p>
                      <a:pPr marL="0" marR="0">
                        <a:buNone/>
                      </a:pPr>
                      <a:r>
                        <a:rPr lang="en-US" sz="1400">
                          <a:solidFill>
                            <a:schemeClr val="tx1"/>
                          </a:solidFill>
                          <a:effectLst/>
                          <a:latin typeface="Arial" panose="020B0604020202020204" pitchFamily="34" charset="0"/>
                          <a:cs typeface="Arial" panose="020B0604020202020204" pitchFamily="34" charset="0"/>
                        </a:rPr>
                        <a:t>Artifacts</a:t>
                      </a:r>
                      <a:endParaRPr lang="en-US" sz="16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buNone/>
                      </a:pPr>
                      <a:r>
                        <a:rPr lang="en-US" sz="1400" dirty="0">
                          <a:solidFill>
                            <a:schemeClr val="tx1"/>
                          </a:solidFill>
                          <a:effectLst/>
                          <a:latin typeface="Arial" panose="020B0604020202020204" pitchFamily="34" charset="0"/>
                          <a:cs typeface="Arial" panose="020B0604020202020204" pitchFamily="34" charset="0"/>
                        </a:rPr>
                        <a:t>Data Object, Data Store, Text Annotation, Group</a:t>
                      </a:r>
                      <a:endParaRPr lang="en-US" sz="1600" dirty="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buNone/>
                      </a:pPr>
                      <a:r>
                        <a:rPr lang="en-US" sz="1400" dirty="0" err="1">
                          <a:solidFill>
                            <a:schemeClr val="tx1"/>
                          </a:solidFill>
                          <a:effectLst/>
                          <a:latin typeface="Arial" panose="020B0604020202020204" pitchFamily="34" charset="0"/>
                          <a:cs typeface="Arial" panose="020B0604020202020204" pitchFamily="34" charset="0"/>
                        </a:rPr>
                        <a:t>Нэмэлт</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мэдээлэл</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тайлбар</a:t>
                      </a:r>
                      <a:endParaRPr lang="en-US" sz="1600" dirty="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extLst>
                  <a:ext uri="{0D108BD9-81ED-4DB2-BD59-A6C34878D82A}">
                    <a16:rowId xmlns:a16="http://schemas.microsoft.com/office/drawing/2014/main" val="3727062920"/>
                  </a:ext>
                </a:extLst>
              </a:tr>
            </a:tbl>
          </a:graphicData>
        </a:graphic>
      </p:graphicFrame>
      <p:graphicFrame>
        <p:nvGraphicFramePr>
          <p:cNvPr id="9" name="Table 8">
            <a:extLst>
              <a:ext uri="{FF2B5EF4-FFF2-40B4-BE49-F238E27FC236}">
                <a16:creationId xmlns:a16="http://schemas.microsoft.com/office/drawing/2014/main" id="{A74EFA67-6F4E-C4F5-8514-F9DA60721CAA}"/>
              </a:ext>
            </a:extLst>
          </p:cNvPr>
          <p:cNvGraphicFramePr>
            <a:graphicFrameLocks noGrp="1"/>
          </p:cNvGraphicFramePr>
          <p:nvPr>
            <p:extLst>
              <p:ext uri="{D42A27DB-BD31-4B8C-83A1-F6EECF244321}">
                <p14:modId xmlns:p14="http://schemas.microsoft.com/office/powerpoint/2010/main" val="2450528098"/>
              </p:ext>
            </p:extLst>
          </p:nvPr>
        </p:nvGraphicFramePr>
        <p:xfrm>
          <a:off x="457199" y="3789220"/>
          <a:ext cx="10950315" cy="1809605"/>
        </p:xfrm>
        <a:graphic>
          <a:graphicData uri="http://schemas.openxmlformats.org/drawingml/2006/table">
            <a:tbl>
              <a:tblPr firstRow="1" firstCol="1" bandRow="1"/>
              <a:tblGrid>
                <a:gridCol w="10950315">
                  <a:extLst>
                    <a:ext uri="{9D8B030D-6E8A-4147-A177-3AD203B41FA5}">
                      <a16:colId xmlns:a16="http://schemas.microsoft.com/office/drawing/2014/main" val="324219516"/>
                    </a:ext>
                  </a:extLst>
                </a:gridCol>
              </a:tblGrid>
              <a:tr h="1809605">
                <a:tc>
                  <a:txBody>
                    <a:bodyPr/>
                    <a:lstStyle/>
                    <a:p>
                      <a:pPr marL="0" marR="0">
                        <a:spcBef>
                          <a:spcPts val="200"/>
                        </a:spcBef>
                        <a:spcAft>
                          <a:spcPts val="300"/>
                        </a:spcAft>
                        <a:buNone/>
                      </a:pPr>
                      <a:r>
                        <a:rPr lang="en-US" sz="1600" b="1" i="1" dirty="0" err="1">
                          <a:solidFill>
                            <a:srgbClr val="1B5E20"/>
                          </a:solidFill>
                          <a:effectLst/>
                          <a:latin typeface="Arial" panose="020B0604020202020204" pitchFamily="34" charset="0"/>
                          <a:ea typeface="Arial" panose="020B0604020202020204" pitchFamily="34" charset="0"/>
                        </a:rPr>
                        <a:t>Санаж</a:t>
                      </a:r>
                      <a:r>
                        <a:rPr lang="en-US" sz="1600" b="1" i="1" dirty="0">
                          <a:solidFill>
                            <a:srgbClr val="1B5E20"/>
                          </a:solidFill>
                          <a:effectLst/>
                          <a:latin typeface="Arial" panose="020B0604020202020204" pitchFamily="34" charset="0"/>
                          <a:ea typeface="Arial" panose="020B0604020202020204" pitchFamily="34" charset="0"/>
                        </a:rPr>
                        <a:t> </a:t>
                      </a:r>
                      <a:r>
                        <a:rPr lang="en-US" sz="1600" b="1" i="1" dirty="0" err="1">
                          <a:solidFill>
                            <a:srgbClr val="1B5E20"/>
                          </a:solidFill>
                          <a:effectLst/>
                          <a:latin typeface="Arial" panose="020B0604020202020204" pitchFamily="34" charset="0"/>
                          <a:ea typeface="Arial" panose="020B0604020202020204" pitchFamily="34" charset="0"/>
                        </a:rPr>
                        <a:t>явах</a:t>
                      </a:r>
                      <a:r>
                        <a:rPr lang="en-US" sz="1600" b="1" i="1" dirty="0">
                          <a:solidFill>
                            <a:srgbClr val="1B5E20"/>
                          </a:solidFill>
                          <a:effectLst/>
                          <a:latin typeface="Arial" panose="020B0604020202020204" pitchFamily="34" charset="0"/>
                          <a:ea typeface="Arial" panose="020B0604020202020204" pitchFamily="34" charset="0"/>
                        </a:rPr>
                        <a:t> </a:t>
                      </a:r>
                      <a:r>
                        <a:rPr lang="en-US" sz="1600" b="1" i="1" dirty="0" err="1">
                          <a:solidFill>
                            <a:srgbClr val="1B5E20"/>
                          </a:solidFill>
                          <a:effectLst/>
                          <a:latin typeface="Arial" panose="020B0604020202020204" pitchFamily="34" charset="0"/>
                          <a:ea typeface="Arial" panose="020B0604020202020204" pitchFamily="34" charset="0"/>
                        </a:rPr>
                        <a:t>зүйл</a:t>
                      </a:r>
                      <a:endParaRPr lang="en-US" sz="1600" i="1" dirty="0">
                        <a:effectLst/>
                        <a:latin typeface="Arial" panose="020B0604020202020204" pitchFamily="34" charset="0"/>
                        <a:ea typeface="Arial" panose="020B0604020202020204" pitchFamily="34" charset="0"/>
                      </a:endParaRPr>
                    </a:p>
                    <a:p>
                      <a:pPr marL="0" marR="0">
                        <a:spcBef>
                          <a:spcPts val="200"/>
                        </a:spcBef>
                        <a:spcAft>
                          <a:spcPts val="200"/>
                        </a:spcAft>
                        <a:buNone/>
                      </a:pPr>
                      <a:r>
                        <a:rPr lang="en-US" sz="1600" i="1" dirty="0">
                          <a:solidFill>
                            <a:srgbClr val="1A1A2E"/>
                          </a:solidFill>
                          <a:effectLst/>
                          <a:latin typeface="Arial" panose="020B0604020202020204" pitchFamily="34" charset="0"/>
                          <a:ea typeface="Arial" panose="020B0604020202020204" pitchFamily="34" charset="0"/>
                        </a:rPr>
                        <a:t>BPMN </a:t>
                      </a:r>
                      <a:r>
                        <a:rPr lang="en-US" sz="1600" i="1" dirty="0" err="1">
                          <a:solidFill>
                            <a:srgbClr val="1A1A2E"/>
                          </a:solidFill>
                          <a:effectLst/>
                          <a:latin typeface="Arial" panose="020B0604020202020204" pitchFamily="34" charset="0"/>
                          <a:ea typeface="Arial" panose="020B0604020202020204" pitchFamily="34" charset="0"/>
                        </a:rPr>
                        <a:t>зөвхөн</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зурах</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стандарт</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биш</a:t>
                      </a:r>
                      <a:r>
                        <a:rPr lang="en-US" sz="1600" i="1" dirty="0">
                          <a:solidFill>
                            <a:srgbClr val="1A1A2E"/>
                          </a:solidFill>
                          <a:effectLst/>
                          <a:latin typeface="Arial" panose="020B0604020202020204" pitchFamily="34" charset="0"/>
                          <a:ea typeface="Arial" panose="020B0604020202020204" pitchFamily="34" charset="0"/>
                        </a:rPr>
                        <a:t> — </a:t>
                      </a:r>
                      <a:r>
                        <a:rPr lang="en-US" sz="1600" i="1" dirty="0" err="1">
                          <a:solidFill>
                            <a:srgbClr val="1A1A2E"/>
                          </a:solidFill>
                          <a:effectLst/>
                          <a:latin typeface="Arial" panose="020B0604020202020204" pitchFamily="34" charset="0"/>
                          <a:ea typeface="Arial" panose="020B0604020202020204" pitchFamily="34" charset="0"/>
                        </a:rPr>
                        <a:t>мэдлэг</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дамжуулах</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хэл</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юм</a:t>
                      </a:r>
                      <a:endParaRPr lang="en-US" sz="1600" i="1" dirty="0">
                        <a:effectLst/>
                        <a:latin typeface="Arial" panose="020B0604020202020204" pitchFamily="34" charset="0"/>
                        <a:ea typeface="Arial" panose="020B0604020202020204" pitchFamily="34" charset="0"/>
                      </a:endParaRPr>
                    </a:p>
                    <a:p>
                      <a:pPr marL="0" marR="0">
                        <a:spcBef>
                          <a:spcPts val="200"/>
                        </a:spcBef>
                        <a:spcAft>
                          <a:spcPts val="200"/>
                        </a:spcAft>
                        <a:buNone/>
                      </a:pPr>
                      <a:r>
                        <a:rPr lang="en-US" sz="1600" i="1" dirty="0" err="1">
                          <a:solidFill>
                            <a:srgbClr val="1A1A2E"/>
                          </a:solidFill>
                          <a:effectLst/>
                          <a:latin typeface="Arial" panose="020B0604020202020204" pitchFamily="34" charset="0"/>
                          <a:ea typeface="Arial" panose="020B0604020202020204" pitchFamily="34" charset="0"/>
                        </a:rPr>
                        <a:t>Процесс</a:t>
                      </a:r>
                      <a:r>
                        <a:rPr lang="en-US" sz="1600" i="1" dirty="0">
                          <a:solidFill>
                            <a:srgbClr val="1A1A2E"/>
                          </a:solidFill>
                          <a:effectLst/>
                          <a:latin typeface="Arial" panose="020B0604020202020204" pitchFamily="34" charset="0"/>
                          <a:ea typeface="Arial" panose="020B0604020202020204" pitchFamily="34" charset="0"/>
                        </a:rPr>
                        <a:t> = </a:t>
                      </a:r>
                      <a:r>
                        <a:rPr lang="en-US" sz="1600" i="1" dirty="0" err="1">
                          <a:solidFill>
                            <a:srgbClr val="1A1A2E"/>
                          </a:solidFill>
                          <a:effectLst/>
                          <a:latin typeface="Arial" panose="020B0604020202020204" pitchFamily="34" charset="0"/>
                          <a:ea typeface="Arial" panose="020B0604020202020204" pitchFamily="34" charset="0"/>
                        </a:rPr>
                        <a:t>ажиллагааны</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дараалал</a:t>
                      </a:r>
                      <a:r>
                        <a:rPr lang="en-US" sz="1600" i="1" dirty="0">
                          <a:solidFill>
                            <a:srgbClr val="1A1A2E"/>
                          </a:solidFill>
                          <a:effectLst/>
                          <a:latin typeface="Arial" panose="020B0604020202020204" pitchFamily="34" charset="0"/>
                          <a:ea typeface="Arial" panose="020B0604020202020204" pitchFamily="34" charset="0"/>
                        </a:rPr>
                        <a:t> + </a:t>
                      </a:r>
                      <a:r>
                        <a:rPr lang="en-US" sz="1600" i="1" dirty="0" err="1">
                          <a:solidFill>
                            <a:srgbClr val="1A1A2E"/>
                          </a:solidFill>
                          <a:effectLst/>
                          <a:latin typeface="Arial" panose="020B0604020202020204" pitchFamily="34" charset="0"/>
                          <a:ea typeface="Arial" panose="020B0604020202020204" pitchFamily="34" charset="0"/>
                        </a:rPr>
                        <a:t>оролцогчдын</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харилцаа</a:t>
                      </a:r>
                      <a:endParaRPr lang="en-US" sz="1600" i="1" dirty="0">
                        <a:effectLst/>
                        <a:latin typeface="Arial" panose="020B0604020202020204" pitchFamily="34" charset="0"/>
                        <a:ea typeface="Arial" panose="020B0604020202020204" pitchFamily="34" charset="0"/>
                      </a:endParaRPr>
                    </a:p>
                    <a:p>
                      <a:pPr marL="0" marR="0">
                        <a:spcBef>
                          <a:spcPts val="200"/>
                        </a:spcBef>
                        <a:spcAft>
                          <a:spcPts val="200"/>
                        </a:spcAft>
                        <a:buNone/>
                      </a:pPr>
                      <a:r>
                        <a:rPr lang="en-US" sz="1600" i="1" dirty="0" err="1">
                          <a:solidFill>
                            <a:srgbClr val="1A1A2E"/>
                          </a:solidFill>
                          <a:effectLst/>
                          <a:latin typeface="Arial" panose="020B0604020202020204" pitchFamily="34" charset="0"/>
                          <a:ea typeface="Arial" panose="020B0604020202020204" pitchFamily="34" charset="0"/>
                        </a:rPr>
                        <a:t>Диаграм</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зурах</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нь</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анализын</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ажлын</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хагасыг</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гүйцэтгэнэ</a:t>
                      </a:r>
                      <a:endParaRPr lang="en-US" sz="1600" i="1" dirty="0">
                        <a:effectLst/>
                        <a:latin typeface="Arial" panose="020B0604020202020204" pitchFamily="34" charset="0"/>
                        <a:ea typeface="Arial" panose="020B0604020202020204" pitchFamily="34" charset="0"/>
                      </a:endParaRPr>
                    </a:p>
                    <a:p>
                      <a:pPr marL="0" marR="0">
                        <a:spcBef>
                          <a:spcPts val="200"/>
                        </a:spcBef>
                        <a:spcAft>
                          <a:spcPts val="200"/>
                        </a:spcAft>
                        <a:buNone/>
                      </a:pPr>
                      <a:r>
                        <a:rPr lang="en-US" sz="1600" i="1" dirty="0">
                          <a:solidFill>
                            <a:srgbClr val="1A1A2E"/>
                          </a:solidFill>
                          <a:effectLst/>
                          <a:latin typeface="Arial" panose="020B0604020202020204" pitchFamily="34" charset="0"/>
                          <a:ea typeface="Arial" panose="020B0604020202020204" pitchFamily="34" charset="0"/>
                        </a:rPr>
                        <a:t>BPMN </a:t>
                      </a:r>
                      <a:r>
                        <a:rPr lang="en-US" sz="1600" i="1" dirty="0" err="1">
                          <a:solidFill>
                            <a:srgbClr val="1A1A2E"/>
                          </a:solidFill>
                          <a:effectLst/>
                          <a:latin typeface="Arial" panose="020B0604020202020204" pitchFamily="34" charset="0"/>
                          <a:ea typeface="Arial" panose="020B0604020202020204" pitchFamily="34" charset="0"/>
                        </a:rPr>
                        <a:t>загвар</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нь</a:t>
                      </a:r>
                      <a:r>
                        <a:rPr lang="en-US" sz="1600" i="1" dirty="0">
                          <a:solidFill>
                            <a:srgbClr val="1A1A2E"/>
                          </a:solidFill>
                          <a:effectLst/>
                          <a:latin typeface="Arial" panose="020B0604020202020204" pitchFamily="34" charset="0"/>
                          <a:ea typeface="Arial" panose="020B0604020202020204" pitchFamily="34" charset="0"/>
                        </a:rPr>
                        <a:t> AS-IS </a:t>
                      </a:r>
                      <a:r>
                        <a:rPr lang="en-US" sz="1600" i="1" dirty="0" err="1">
                          <a:solidFill>
                            <a:srgbClr val="1A1A2E"/>
                          </a:solidFill>
                          <a:effectLst/>
                          <a:latin typeface="Arial" panose="020B0604020202020204" pitchFamily="34" charset="0"/>
                          <a:ea typeface="Arial" panose="020B0604020202020204" pitchFamily="34" charset="0"/>
                        </a:rPr>
                        <a:t>болон</a:t>
                      </a:r>
                      <a:r>
                        <a:rPr lang="en-US" sz="1600" i="1" dirty="0">
                          <a:solidFill>
                            <a:srgbClr val="1A1A2E"/>
                          </a:solidFill>
                          <a:effectLst/>
                          <a:latin typeface="Arial" panose="020B0604020202020204" pitchFamily="34" charset="0"/>
                          <a:ea typeface="Arial" panose="020B0604020202020204" pitchFamily="34" charset="0"/>
                        </a:rPr>
                        <a:t> TO-BE </a:t>
                      </a:r>
                      <a:r>
                        <a:rPr lang="en-US" sz="1600" i="1" dirty="0" err="1">
                          <a:solidFill>
                            <a:srgbClr val="1A1A2E"/>
                          </a:solidFill>
                          <a:effectLst/>
                          <a:latin typeface="Arial" panose="020B0604020202020204" pitchFamily="34" charset="0"/>
                          <a:ea typeface="Arial" panose="020B0604020202020204" pitchFamily="34" charset="0"/>
                        </a:rPr>
                        <a:t>аль</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алинд</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хэрэглэгдэнэ</a:t>
                      </a:r>
                      <a:endParaRPr lang="en-US" sz="1600" i="1" dirty="0">
                        <a:effectLst/>
                        <a:latin typeface="Arial" panose="020B0604020202020204" pitchFamily="34" charset="0"/>
                        <a:ea typeface="Arial" panose="020B0604020202020204" pitchFamily="34" charset="0"/>
                      </a:endParaRPr>
                    </a:p>
                  </a:txBody>
                  <a:tcPr marL="114300" marR="114300" marT="76200" marB="76200">
                    <a:lnL w="28575" cap="flat" cmpd="sng" algn="ctr">
                      <a:solidFill>
                        <a:srgbClr val="1B5E20"/>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2E7D32"/>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E8F5E9"/>
                    </a:solidFill>
                  </a:tcPr>
                </a:tc>
                <a:extLst>
                  <a:ext uri="{0D108BD9-81ED-4DB2-BD59-A6C34878D82A}">
                    <a16:rowId xmlns:a16="http://schemas.microsoft.com/office/drawing/2014/main" val="497423018"/>
                  </a:ext>
                </a:extLst>
              </a:tr>
            </a:tbl>
          </a:graphicData>
        </a:graphic>
      </p:graphicFrame>
    </p:spTree>
    <p:extLst>
      <p:ext uri="{BB962C8B-B14F-4D97-AF65-F5344CB8AC3E}">
        <p14:creationId xmlns:p14="http://schemas.microsoft.com/office/powerpoint/2010/main" val="24729263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8DB093-24DA-A033-27E1-04C42E5D5D7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E5B2167-6AEF-64CE-595F-DA7F4FE70437}"/>
              </a:ext>
            </a:extLst>
          </p:cNvPr>
          <p:cNvSpPr>
            <a:spLocks noGrp="1"/>
          </p:cNvSpPr>
          <p:nvPr>
            <p:ph type="title"/>
          </p:nvPr>
        </p:nvSpPr>
        <p:spPr>
          <a:xfrm>
            <a:off x="457200" y="307869"/>
            <a:ext cx="10894218" cy="556048"/>
          </a:xfrm>
        </p:spPr>
        <p:txBody>
          <a:bodyPr/>
          <a:lstStyle/>
          <a:p>
            <a:r>
              <a:rPr lang="en-US" dirty="0"/>
              <a:t>BPMN-</a:t>
            </a:r>
            <a:r>
              <a:rPr lang="en-US" dirty="0" err="1"/>
              <a:t>ийн</a:t>
            </a:r>
            <a:r>
              <a:rPr lang="en-US" dirty="0"/>
              <a:t> 4 </a:t>
            </a:r>
            <a:r>
              <a:rPr lang="en-US" dirty="0" err="1"/>
              <a:t>үндсэн</a:t>
            </a:r>
            <a:r>
              <a:rPr lang="en-US" dirty="0"/>
              <a:t> </a:t>
            </a:r>
            <a:r>
              <a:rPr lang="en-US" dirty="0" err="1"/>
              <a:t>бүлэг</a:t>
            </a:r>
            <a:r>
              <a:rPr lang="en-US" dirty="0"/>
              <a:t> </a:t>
            </a:r>
            <a:r>
              <a:rPr lang="mn-MN" dirty="0"/>
              <a:t>элементүүд</a:t>
            </a:r>
            <a:endParaRPr lang="en-US" dirty="0"/>
          </a:p>
        </p:txBody>
      </p:sp>
      <p:sp>
        <p:nvSpPr>
          <p:cNvPr id="3" name="Date Placeholder 2">
            <a:extLst>
              <a:ext uri="{FF2B5EF4-FFF2-40B4-BE49-F238E27FC236}">
                <a16:creationId xmlns:a16="http://schemas.microsoft.com/office/drawing/2014/main" id="{388FE32E-AA75-0B8D-6BBF-5C845503004A}"/>
              </a:ext>
            </a:extLst>
          </p:cNvPr>
          <p:cNvSpPr>
            <a:spLocks noGrp="1"/>
          </p:cNvSpPr>
          <p:nvPr>
            <p:ph type="dt" sz="half" idx="10"/>
          </p:nvPr>
        </p:nvSpPr>
        <p:spPr/>
        <p:txBody>
          <a:bodyPr/>
          <a:lstStyle/>
          <a:p>
            <a:fld id="{B8876B66-C926-46C7-A7BF-EAFB3AB1EE97}" type="datetime1">
              <a:rPr lang="en-US" smtClean="0"/>
              <a:t>5/18/2026</a:t>
            </a:fld>
            <a:endParaRPr lang="en-US"/>
          </a:p>
        </p:txBody>
      </p:sp>
      <p:sp>
        <p:nvSpPr>
          <p:cNvPr id="4" name="Footer Placeholder 3">
            <a:extLst>
              <a:ext uri="{FF2B5EF4-FFF2-40B4-BE49-F238E27FC236}">
                <a16:creationId xmlns:a16="http://schemas.microsoft.com/office/drawing/2014/main" id="{95810ED1-5566-A157-A637-A8F581D6CF23}"/>
              </a:ext>
            </a:extLst>
          </p:cNvPr>
          <p:cNvSpPr>
            <a:spLocks noGrp="1"/>
          </p:cNvSpPr>
          <p:nvPr>
            <p:ph type="ftr" sz="quarter" idx="11"/>
          </p:nvPr>
        </p:nvSpPr>
        <p:spPr/>
        <p:txBody>
          <a:bodyPr/>
          <a:lstStyle/>
          <a:p>
            <a:r>
              <a:rPr lang="en-US"/>
              <a:t>Business analysis and process management</a:t>
            </a:r>
          </a:p>
        </p:txBody>
      </p:sp>
      <p:sp>
        <p:nvSpPr>
          <p:cNvPr id="5" name="Slide Number Placeholder 4">
            <a:extLst>
              <a:ext uri="{FF2B5EF4-FFF2-40B4-BE49-F238E27FC236}">
                <a16:creationId xmlns:a16="http://schemas.microsoft.com/office/drawing/2014/main" id="{43687A07-655D-67B6-4A9C-0F585F9122C2}"/>
              </a:ext>
            </a:extLst>
          </p:cNvPr>
          <p:cNvSpPr>
            <a:spLocks noGrp="1"/>
          </p:cNvSpPr>
          <p:nvPr>
            <p:ph type="sldNum" sz="quarter" idx="12"/>
          </p:nvPr>
        </p:nvSpPr>
        <p:spPr/>
        <p:txBody>
          <a:bodyPr/>
          <a:lstStyle/>
          <a:p>
            <a:fld id="{EF9746D3-3897-4E62-AFB2-F036F859B1B5}" type="slidenum">
              <a:rPr lang="en-US" smtClean="0"/>
              <a:t>14</a:t>
            </a:fld>
            <a:endParaRPr lang="en-US"/>
          </a:p>
        </p:txBody>
      </p:sp>
      <p:grpSp>
        <p:nvGrpSpPr>
          <p:cNvPr id="40" name="Group 39">
            <a:extLst>
              <a:ext uri="{FF2B5EF4-FFF2-40B4-BE49-F238E27FC236}">
                <a16:creationId xmlns:a16="http://schemas.microsoft.com/office/drawing/2014/main" id="{F2464096-B640-D2C4-08DF-90965420D055}"/>
              </a:ext>
            </a:extLst>
          </p:cNvPr>
          <p:cNvGrpSpPr/>
          <p:nvPr/>
        </p:nvGrpSpPr>
        <p:grpSpPr>
          <a:xfrm>
            <a:off x="520908" y="1284356"/>
            <a:ext cx="10676744" cy="5004017"/>
            <a:chOff x="520908" y="1284357"/>
            <a:chExt cx="8732520" cy="4114800"/>
          </a:xfrm>
        </p:grpSpPr>
        <p:sp>
          <p:nvSpPr>
            <p:cNvPr id="6" name="Shape 2">
              <a:extLst>
                <a:ext uri="{FF2B5EF4-FFF2-40B4-BE49-F238E27FC236}">
                  <a16:creationId xmlns:a16="http://schemas.microsoft.com/office/drawing/2014/main" id="{5777D1EF-2367-B4C7-F666-35A1948C93AB}"/>
                </a:ext>
              </a:extLst>
            </p:cNvPr>
            <p:cNvSpPr/>
            <p:nvPr/>
          </p:nvSpPr>
          <p:spPr>
            <a:xfrm>
              <a:off x="520908" y="1284357"/>
              <a:ext cx="2743200" cy="4114800"/>
            </a:xfrm>
            <a:prstGeom prst="rect">
              <a:avLst/>
            </a:prstGeom>
            <a:solidFill>
              <a:srgbClr val="E8F5E9"/>
            </a:solidFill>
            <a:ln w="19050">
              <a:solidFill>
                <a:srgbClr val="1B5E20"/>
              </a:solidFill>
              <a:prstDash val="solid"/>
            </a:ln>
            <a:effectLst>
              <a:outerShdw blurRad="63500" dist="25400" dir="8100000" algn="bl" rotWithShape="0">
                <a:srgbClr val="000000">
                  <a:alpha val="12000"/>
                </a:srgbClr>
              </a:outerShdw>
            </a:effectLst>
          </p:spPr>
          <p:txBody>
            <a:bodyPr/>
            <a:lstStyle/>
            <a:p>
              <a:endParaRPr lang="en-US"/>
            </a:p>
          </p:txBody>
        </p:sp>
        <p:sp>
          <p:nvSpPr>
            <p:cNvPr id="8" name="Shape 3">
              <a:extLst>
                <a:ext uri="{FF2B5EF4-FFF2-40B4-BE49-F238E27FC236}">
                  <a16:creationId xmlns:a16="http://schemas.microsoft.com/office/drawing/2014/main" id="{CBB08328-1B73-A47D-A762-2EE2EEA2BB16}"/>
                </a:ext>
              </a:extLst>
            </p:cNvPr>
            <p:cNvSpPr/>
            <p:nvPr/>
          </p:nvSpPr>
          <p:spPr>
            <a:xfrm>
              <a:off x="520908" y="1284357"/>
              <a:ext cx="2743200" cy="384048"/>
            </a:xfrm>
            <a:prstGeom prst="rect">
              <a:avLst/>
            </a:prstGeom>
            <a:solidFill>
              <a:srgbClr val="1B5E20"/>
            </a:solidFill>
            <a:ln w="12700">
              <a:solidFill>
                <a:srgbClr val="1B5E20"/>
              </a:solidFill>
              <a:prstDash val="solid"/>
            </a:ln>
          </p:spPr>
          <p:txBody>
            <a:bodyPr/>
            <a:lstStyle/>
            <a:p>
              <a:endParaRPr lang="en-US"/>
            </a:p>
          </p:txBody>
        </p:sp>
        <p:sp>
          <p:nvSpPr>
            <p:cNvPr id="10" name="Text 4">
              <a:extLst>
                <a:ext uri="{FF2B5EF4-FFF2-40B4-BE49-F238E27FC236}">
                  <a16:creationId xmlns:a16="http://schemas.microsoft.com/office/drawing/2014/main" id="{52010D59-AD8C-DEF4-2C32-D636C0D566A4}"/>
                </a:ext>
              </a:extLst>
            </p:cNvPr>
            <p:cNvSpPr/>
            <p:nvPr/>
          </p:nvSpPr>
          <p:spPr>
            <a:xfrm>
              <a:off x="594060" y="1284357"/>
              <a:ext cx="2606040" cy="384048"/>
            </a:xfrm>
            <a:prstGeom prst="rect">
              <a:avLst/>
            </a:prstGeom>
            <a:noFill/>
            <a:ln/>
          </p:spPr>
          <p:txBody>
            <a:bodyPr wrap="square" rtlCol="0" anchor="ctr"/>
            <a:lstStyle/>
            <a:p>
              <a:pPr marL="0" indent="0">
                <a:buNone/>
              </a:pPr>
              <a:r>
                <a:rPr lang="en-US" sz="1600" b="1" dirty="0">
                  <a:solidFill>
                    <a:srgbClr val="FFFFFF"/>
                  </a:solidFill>
                  <a:latin typeface="Arial" pitchFamily="34" charset="0"/>
                  <a:ea typeface="Arial" pitchFamily="34" charset="-122"/>
                  <a:cs typeface="Arial" pitchFamily="34" charset="-120"/>
                </a:rPr>
                <a:t>Events</a:t>
              </a:r>
              <a:endParaRPr lang="en-US" sz="1600" dirty="0"/>
            </a:p>
          </p:txBody>
        </p:sp>
        <p:sp>
          <p:nvSpPr>
            <p:cNvPr id="11" name="Shape 5">
              <a:extLst>
                <a:ext uri="{FF2B5EF4-FFF2-40B4-BE49-F238E27FC236}">
                  <a16:creationId xmlns:a16="http://schemas.microsoft.com/office/drawing/2014/main" id="{5091B8AF-EDE4-82B6-9064-FF482DB98859}"/>
                </a:ext>
              </a:extLst>
            </p:cNvPr>
            <p:cNvSpPr/>
            <p:nvPr/>
          </p:nvSpPr>
          <p:spPr>
            <a:xfrm>
              <a:off x="3492708" y="1284357"/>
              <a:ext cx="2743200" cy="4114800"/>
            </a:xfrm>
            <a:prstGeom prst="rect">
              <a:avLst/>
            </a:prstGeom>
            <a:solidFill>
              <a:srgbClr val="E8F5E9"/>
            </a:solidFill>
            <a:ln w="19050">
              <a:solidFill>
                <a:srgbClr val="2E7D32"/>
              </a:solidFill>
              <a:prstDash val="solid"/>
            </a:ln>
            <a:effectLst>
              <a:outerShdw blurRad="63500" dist="25400" dir="8100000" algn="bl" rotWithShape="0">
                <a:srgbClr val="000000">
                  <a:alpha val="12000"/>
                </a:srgbClr>
              </a:outerShdw>
            </a:effectLst>
          </p:spPr>
          <p:txBody>
            <a:bodyPr/>
            <a:lstStyle/>
            <a:p>
              <a:endParaRPr lang="en-US"/>
            </a:p>
          </p:txBody>
        </p:sp>
        <p:sp>
          <p:nvSpPr>
            <p:cNvPr id="12" name="Shape 6">
              <a:extLst>
                <a:ext uri="{FF2B5EF4-FFF2-40B4-BE49-F238E27FC236}">
                  <a16:creationId xmlns:a16="http://schemas.microsoft.com/office/drawing/2014/main" id="{4AAAA12D-82F8-5B53-9D73-769C7905EB4E}"/>
                </a:ext>
              </a:extLst>
            </p:cNvPr>
            <p:cNvSpPr/>
            <p:nvPr/>
          </p:nvSpPr>
          <p:spPr>
            <a:xfrm>
              <a:off x="3492708" y="1284357"/>
              <a:ext cx="2743200" cy="384048"/>
            </a:xfrm>
            <a:prstGeom prst="rect">
              <a:avLst/>
            </a:prstGeom>
            <a:solidFill>
              <a:srgbClr val="2E7D32"/>
            </a:solidFill>
            <a:ln w="12700">
              <a:solidFill>
                <a:srgbClr val="2E7D32"/>
              </a:solidFill>
              <a:prstDash val="solid"/>
            </a:ln>
          </p:spPr>
          <p:txBody>
            <a:bodyPr/>
            <a:lstStyle/>
            <a:p>
              <a:endParaRPr lang="en-US"/>
            </a:p>
          </p:txBody>
        </p:sp>
        <p:sp>
          <p:nvSpPr>
            <p:cNvPr id="13" name="Text 7">
              <a:extLst>
                <a:ext uri="{FF2B5EF4-FFF2-40B4-BE49-F238E27FC236}">
                  <a16:creationId xmlns:a16="http://schemas.microsoft.com/office/drawing/2014/main" id="{C9751BF1-847D-1F9B-CC35-71488C025599}"/>
                </a:ext>
              </a:extLst>
            </p:cNvPr>
            <p:cNvSpPr/>
            <p:nvPr/>
          </p:nvSpPr>
          <p:spPr>
            <a:xfrm>
              <a:off x="3565860" y="1284357"/>
              <a:ext cx="2606040" cy="384048"/>
            </a:xfrm>
            <a:prstGeom prst="rect">
              <a:avLst/>
            </a:prstGeom>
            <a:noFill/>
            <a:ln/>
          </p:spPr>
          <p:txBody>
            <a:bodyPr wrap="square" rtlCol="0" anchor="ctr"/>
            <a:lstStyle/>
            <a:p>
              <a:pPr marL="0" indent="0">
                <a:buNone/>
              </a:pPr>
              <a:r>
                <a:rPr lang="en-US" sz="1600" b="1" dirty="0">
                  <a:solidFill>
                    <a:srgbClr val="FFFFFF"/>
                  </a:solidFill>
                  <a:latin typeface="Arial" pitchFamily="34" charset="0"/>
                  <a:ea typeface="Arial" pitchFamily="34" charset="-122"/>
                  <a:cs typeface="Arial" pitchFamily="34" charset="-120"/>
                </a:rPr>
                <a:t>Activities</a:t>
              </a:r>
              <a:endParaRPr lang="en-US" sz="1250" dirty="0"/>
            </a:p>
          </p:txBody>
        </p:sp>
        <p:sp>
          <p:nvSpPr>
            <p:cNvPr id="14" name="Shape 8">
              <a:extLst>
                <a:ext uri="{FF2B5EF4-FFF2-40B4-BE49-F238E27FC236}">
                  <a16:creationId xmlns:a16="http://schemas.microsoft.com/office/drawing/2014/main" id="{6ACC96CA-88FA-2939-1476-5E21B5D37FD4}"/>
                </a:ext>
              </a:extLst>
            </p:cNvPr>
            <p:cNvSpPr/>
            <p:nvPr/>
          </p:nvSpPr>
          <p:spPr>
            <a:xfrm>
              <a:off x="6464508" y="1284357"/>
              <a:ext cx="2743200" cy="4114800"/>
            </a:xfrm>
            <a:prstGeom prst="rect">
              <a:avLst/>
            </a:prstGeom>
            <a:solidFill>
              <a:srgbClr val="E8F5E9"/>
            </a:solidFill>
            <a:ln w="19050">
              <a:solidFill>
                <a:srgbClr val="388E3C"/>
              </a:solidFill>
              <a:prstDash val="solid"/>
            </a:ln>
            <a:effectLst>
              <a:outerShdw blurRad="63500" dist="25400" dir="8100000" algn="bl" rotWithShape="0">
                <a:srgbClr val="000000">
                  <a:alpha val="12000"/>
                </a:srgbClr>
              </a:outerShdw>
            </a:effectLst>
          </p:spPr>
          <p:txBody>
            <a:bodyPr/>
            <a:lstStyle/>
            <a:p>
              <a:endParaRPr lang="en-US"/>
            </a:p>
          </p:txBody>
        </p:sp>
        <p:sp>
          <p:nvSpPr>
            <p:cNvPr id="15" name="Shape 9">
              <a:extLst>
                <a:ext uri="{FF2B5EF4-FFF2-40B4-BE49-F238E27FC236}">
                  <a16:creationId xmlns:a16="http://schemas.microsoft.com/office/drawing/2014/main" id="{ABDBD048-3C0F-C475-FC54-561FC589922A}"/>
                </a:ext>
              </a:extLst>
            </p:cNvPr>
            <p:cNvSpPr/>
            <p:nvPr/>
          </p:nvSpPr>
          <p:spPr>
            <a:xfrm>
              <a:off x="6464508" y="1284357"/>
              <a:ext cx="2743200" cy="384048"/>
            </a:xfrm>
            <a:prstGeom prst="rect">
              <a:avLst/>
            </a:prstGeom>
            <a:solidFill>
              <a:srgbClr val="388E3C"/>
            </a:solidFill>
            <a:ln w="12700">
              <a:solidFill>
                <a:srgbClr val="388E3C"/>
              </a:solidFill>
              <a:prstDash val="solid"/>
            </a:ln>
          </p:spPr>
          <p:txBody>
            <a:bodyPr/>
            <a:lstStyle/>
            <a:p>
              <a:endParaRPr lang="en-US"/>
            </a:p>
          </p:txBody>
        </p:sp>
        <p:sp>
          <p:nvSpPr>
            <p:cNvPr id="16" name="Text 10">
              <a:extLst>
                <a:ext uri="{FF2B5EF4-FFF2-40B4-BE49-F238E27FC236}">
                  <a16:creationId xmlns:a16="http://schemas.microsoft.com/office/drawing/2014/main" id="{E7CA82FB-36AF-9A8B-008D-5D6902A0345E}"/>
                </a:ext>
              </a:extLst>
            </p:cNvPr>
            <p:cNvSpPr/>
            <p:nvPr/>
          </p:nvSpPr>
          <p:spPr>
            <a:xfrm>
              <a:off x="6537660" y="1284357"/>
              <a:ext cx="2606040" cy="384048"/>
            </a:xfrm>
            <a:prstGeom prst="rect">
              <a:avLst/>
            </a:prstGeom>
            <a:noFill/>
            <a:ln/>
          </p:spPr>
          <p:txBody>
            <a:bodyPr wrap="square" rtlCol="0" anchor="ctr"/>
            <a:lstStyle/>
            <a:p>
              <a:pPr marL="0" indent="0">
                <a:buNone/>
              </a:pPr>
              <a:r>
                <a:rPr lang="en-US" sz="1600" b="1" dirty="0">
                  <a:solidFill>
                    <a:srgbClr val="FFFFFF"/>
                  </a:solidFill>
                  <a:latin typeface="Arial" pitchFamily="34" charset="0"/>
                  <a:ea typeface="Arial" pitchFamily="34" charset="-122"/>
                  <a:cs typeface="Arial" pitchFamily="34" charset="-120"/>
                </a:rPr>
                <a:t>Gateways</a:t>
              </a:r>
              <a:endParaRPr lang="en-US" sz="1600" dirty="0"/>
            </a:p>
          </p:txBody>
        </p:sp>
        <p:sp>
          <p:nvSpPr>
            <p:cNvPr id="17" name="Shape 11">
              <a:extLst>
                <a:ext uri="{FF2B5EF4-FFF2-40B4-BE49-F238E27FC236}">
                  <a16:creationId xmlns:a16="http://schemas.microsoft.com/office/drawing/2014/main" id="{ECF2625D-0C5E-5AF7-D5FB-68C73531A115}"/>
                </a:ext>
              </a:extLst>
            </p:cNvPr>
            <p:cNvSpPr/>
            <p:nvPr/>
          </p:nvSpPr>
          <p:spPr>
            <a:xfrm>
              <a:off x="978108" y="1897005"/>
              <a:ext cx="411480" cy="411480"/>
            </a:xfrm>
            <a:prstGeom prst="ellipse">
              <a:avLst/>
            </a:prstGeom>
            <a:solidFill>
              <a:srgbClr val="FFFFFF"/>
            </a:solidFill>
            <a:ln w="25400">
              <a:solidFill>
                <a:srgbClr val="388E3C"/>
              </a:solidFill>
              <a:prstDash val="solid"/>
            </a:ln>
          </p:spPr>
          <p:txBody>
            <a:bodyPr/>
            <a:lstStyle/>
            <a:p>
              <a:endParaRPr lang="en-US"/>
            </a:p>
          </p:txBody>
        </p:sp>
        <p:sp>
          <p:nvSpPr>
            <p:cNvPr id="18" name="Text 12">
              <a:extLst>
                <a:ext uri="{FF2B5EF4-FFF2-40B4-BE49-F238E27FC236}">
                  <a16:creationId xmlns:a16="http://schemas.microsoft.com/office/drawing/2014/main" id="{FD688518-C50E-6FF1-6ED7-00D902AE2A19}"/>
                </a:ext>
              </a:extLst>
            </p:cNvPr>
            <p:cNvSpPr/>
            <p:nvPr/>
          </p:nvSpPr>
          <p:spPr>
            <a:xfrm>
              <a:off x="772368" y="2354205"/>
              <a:ext cx="822960" cy="256032"/>
            </a:xfrm>
            <a:prstGeom prst="rect">
              <a:avLst/>
            </a:prstGeom>
            <a:noFill/>
            <a:ln/>
          </p:spPr>
          <p:txBody>
            <a:bodyPr wrap="square" rtlCol="0" anchor="ctr"/>
            <a:lstStyle/>
            <a:p>
              <a:pPr marL="0" indent="0" algn="ctr">
                <a:buNone/>
              </a:pPr>
              <a:r>
                <a:rPr lang="en-US" sz="900" dirty="0">
                  <a:solidFill>
                    <a:srgbClr val="1A1A2E"/>
                  </a:solidFill>
                  <a:latin typeface="Arial" pitchFamily="34" charset="0"/>
                  <a:ea typeface="Arial" pitchFamily="34" charset="-122"/>
                  <a:cs typeface="Arial" pitchFamily="34" charset="-120"/>
                </a:rPr>
                <a:t>Start Event</a:t>
              </a:r>
              <a:endParaRPr lang="en-US" sz="900" dirty="0"/>
            </a:p>
          </p:txBody>
        </p:sp>
        <p:sp>
          <p:nvSpPr>
            <p:cNvPr id="19" name="Shape 13">
              <a:extLst>
                <a:ext uri="{FF2B5EF4-FFF2-40B4-BE49-F238E27FC236}">
                  <a16:creationId xmlns:a16="http://schemas.microsoft.com/office/drawing/2014/main" id="{4123E5CF-C65E-36D0-F30F-D560F8CA39E9}"/>
                </a:ext>
              </a:extLst>
            </p:cNvPr>
            <p:cNvSpPr/>
            <p:nvPr/>
          </p:nvSpPr>
          <p:spPr>
            <a:xfrm>
              <a:off x="978108" y="2628525"/>
              <a:ext cx="411480" cy="411480"/>
            </a:xfrm>
            <a:prstGeom prst="ellipse">
              <a:avLst/>
            </a:prstGeom>
            <a:solidFill>
              <a:srgbClr val="FFFFFF"/>
            </a:solidFill>
            <a:ln w="19050">
              <a:solidFill>
                <a:srgbClr val="546E7A"/>
              </a:solidFill>
              <a:prstDash val="solid"/>
            </a:ln>
          </p:spPr>
          <p:txBody>
            <a:bodyPr/>
            <a:lstStyle/>
            <a:p>
              <a:endParaRPr lang="en-US"/>
            </a:p>
          </p:txBody>
        </p:sp>
        <p:sp>
          <p:nvSpPr>
            <p:cNvPr id="20" name="Shape 14">
              <a:extLst>
                <a:ext uri="{FF2B5EF4-FFF2-40B4-BE49-F238E27FC236}">
                  <a16:creationId xmlns:a16="http://schemas.microsoft.com/office/drawing/2014/main" id="{27ED7829-F4AA-6504-D941-1ED941AC869A}"/>
                </a:ext>
              </a:extLst>
            </p:cNvPr>
            <p:cNvSpPr/>
            <p:nvPr/>
          </p:nvSpPr>
          <p:spPr>
            <a:xfrm>
              <a:off x="1027486" y="2677903"/>
              <a:ext cx="312725" cy="312725"/>
            </a:xfrm>
            <a:prstGeom prst="ellipse">
              <a:avLst/>
            </a:prstGeom>
            <a:solidFill>
              <a:srgbClr val="FFFFFF"/>
            </a:solidFill>
            <a:ln w="12700">
              <a:solidFill>
                <a:srgbClr val="546E7A"/>
              </a:solidFill>
              <a:prstDash val="solid"/>
            </a:ln>
          </p:spPr>
          <p:txBody>
            <a:bodyPr/>
            <a:lstStyle/>
            <a:p>
              <a:endParaRPr lang="en-US"/>
            </a:p>
          </p:txBody>
        </p:sp>
        <p:sp>
          <p:nvSpPr>
            <p:cNvPr id="21" name="Text 15">
              <a:extLst>
                <a:ext uri="{FF2B5EF4-FFF2-40B4-BE49-F238E27FC236}">
                  <a16:creationId xmlns:a16="http://schemas.microsoft.com/office/drawing/2014/main" id="{92AD1E65-895D-1A8A-CA49-14AEFCA31838}"/>
                </a:ext>
              </a:extLst>
            </p:cNvPr>
            <p:cNvSpPr/>
            <p:nvPr/>
          </p:nvSpPr>
          <p:spPr>
            <a:xfrm>
              <a:off x="772368" y="3085725"/>
              <a:ext cx="822960" cy="256032"/>
            </a:xfrm>
            <a:prstGeom prst="rect">
              <a:avLst/>
            </a:prstGeom>
            <a:noFill/>
            <a:ln/>
          </p:spPr>
          <p:txBody>
            <a:bodyPr wrap="square" rtlCol="0" anchor="ctr"/>
            <a:lstStyle/>
            <a:p>
              <a:pPr marL="0" indent="0" algn="ctr">
                <a:buNone/>
              </a:pPr>
              <a:r>
                <a:rPr lang="en-US" sz="900" dirty="0">
                  <a:solidFill>
                    <a:srgbClr val="1A1A2E"/>
                  </a:solidFill>
                  <a:latin typeface="Arial" pitchFamily="34" charset="0"/>
                  <a:ea typeface="Arial" pitchFamily="34" charset="-122"/>
                  <a:cs typeface="Arial" pitchFamily="34" charset="-120"/>
                </a:rPr>
                <a:t>Intermediate</a:t>
              </a:r>
              <a:endParaRPr lang="en-US" sz="900" dirty="0"/>
            </a:p>
          </p:txBody>
        </p:sp>
        <p:sp>
          <p:nvSpPr>
            <p:cNvPr id="22" name="Shape 16">
              <a:extLst>
                <a:ext uri="{FF2B5EF4-FFF2-40B4-BE49-F238E27FC236}">
                  <a16:creationId xmlns:a16="http://schemas.microsoft.com/office/drawing/2014/main" id="{F1478D67-2A09-D1E6-C574-C64564957B98}"/>
                </a:ext>
              </a:extLst>
            </p:cNvPr>
            <p:cNvSpPr/>
            <p:nvPr/>
          </p:nvSpPr>
          <p:spPr>
            <a:xfrm>
              <a:off x="978108" y="3360045"/>
              <a:ext cx="411480" cy="411480"/>
            </a:xfrm>
            <a:prstGeom prst="ellipse">
              <a:avLst/>
            </a:prstGeom>
            <a:solidFill>
              <a:srgbClr val="1B5E20"/>
            </a:solidFill>
            <a:ln w="44450">
              <a:solidFill>
                <a:srgbClr val="1B5E20"/>
              </a:solidFill>
              <a:prstDash val="solid"/>
            </a:ln>
          </p:spPr>
          <p:txBody>
            <a:bodyPr/>
            <a:lstStyle/>
            <a:p>
              <a:endParaRPr lang="en-US"/>
            </a:p>
          </p:txBody>
        </p:sp>
        <p:sp>
          <p:nvSpPr>
            <p:cNvPr id="23" name="Text 17">
              <a:extLst>
                <a:ext uri="{FF2B5EF4-FFF2-40B4-BE49-F238E27FC236}">
                  <a16:creationId xmlns:a16="http://schemas.microsoft.com/office/drawing/2014/main" id="{EF077C8C-3670-43B3-1949-2E0511166BE1}"/>
                </a:ext>
              </a:extLst>
            </p:cNvPr>
            <p:cNvSpPr/>
            <p:nvPr/>
          </p:nvSpPr>
          <p:spPr>
            <a:xfrm>
              <a:off x="772368" y="3817245"/>
              <a:ext cx="822960" cy="256032"/>
            </a:xfrm>
            <a:prstGeom prst="rect">
              <a:avLst/>
            </a:prstGeom>
            <a:noFill/>
            <a:ln/>
          </p:spPr>
          <p:txBody>
            <a:bodyPr wrap="square" rtlCol="0" anchor="ctr"/>
            <a:lstStyle/>
            <a:p>
              <a:pPr marL="0" indent="0" algn="ctr">
                <a:buNone/>
              </a:pPr>
              <a:r>
                <a:rPr lang="en-US" sz="900" dirty="0">
                  <a:solidFill>
                    <a:srgbClr val="1A1A2E"/>
                  </a:solidFill>
                  <a:latin typeface="Arial" pitchFamily="34" charset="0"/>
                  <a:ea typeface="Arial" pitchFamily="34" charset="-122"/>
                  <a:cs typeface="Arial" pitchFamily="34" charset="-120"/>
                </a:rPr>
                <a:t>End Event</a:t>
              </a:r>
              <a:endParaRPr lang="en-US" sz="900" dirty="0"/>
            </a:p>
          </p:txBody>
        </p:sp>
        <p:sp>
          <p:nvSpPr>
            <p:cNvPr id="24" name="Text 18">
              <a:extLst>
                <a:ext uri="{FF2B5EF4-FFF2-40B4-BE49-F238E27FC236}">
                  <a16:creationId xmlns:a16="http://schemas.microsoft.com/office/drawing/2014/main" id="{40847F91-B355-E273-C30E-C95C47A54721}"/>
                </a:ext>
              </a:extLst>
            </p:cNvPr>
            <p:cNvSpPr/>
            <p:nvPr/>
          </p:nvSpPr>
          <p:spPr>
            <a:xfrm>
              <a:off x="566628" y="4000125"/>
              <a:ext cx="2651760" cy="640080"/>
            </a:xfrm>
            <a:prstGeom prst="rect">
              <a:avLst/>
            </a:prstGeom>
            <a:noFill/>
            <a:ln/>
          </p:spPr>
          <p:txBody>
            <a:bodyPr wrap="square" rtlCol="0" anchor="ctr"/>
            <a:lstStyle/>
            <a:p>
              <a:pPr marL="0" indent="0">
                <a:buNone/>
              </a:pPr>
              <a:endParaRPr lang="en-US" sz="1050" dirty="0"/>
            </a:p>
          </p:txBody>
        </p:sp>
        <p:sp>
          <p:nvSpPr>
            <p:cNvPr id="25" name="Shape 19">
              <a:extLst>
                <a:ext uri="{FF2B5EF4-FFF2-40B4-BE49-F238E27FC236}">
                  <a16:creationId xmlns:a16="http://schemas.microsoft.com/office/drawing/2014/main" id="{FBF7EA93-004A-4F66-D738-F0C77E7B905C}"/>
                </a:ext>
              </a:extLst>
            </p:cNvPr>
            <p:cNvSpPr/>
            <p:nvPr/>
          </p:nvSpPr>
          <p:spPr>
            <a:xfrm>
              <a:off x="3584148" y="1942725"/>
              <a:ext cx="2560320" cy="411480"/>
            </a:xfrm>
            <a:prstGeom prst="roundRect">
              <a:avLst>
                <a:gd name="adj" fmla="val 13333"/>
              </a:avLst>
            </a:prstGeom>
            <a:solidFill>
              <a:srgbClr val="DCEEFB"/>
            </a:solidFill>
            <a:ln w="19050">
              <a:solidFill>
                <a:srgbClr val="2E7D32"/>
              </a:solidFill>
              <a:prstDash val="solid"/>
            </a:ln>
          </p:spPr>
          <p:txBody>
            <a:bodyPr/>
            <a:lstStyle/>
            <a:p>
              <a:endParaRPr lang="en-US"/>
            </a:p>
          </p:txBody>
        </p:sp>
        <p:sp>
          <p:nvSpPr>
            <p:cNvPr id="26" name="Text 20">
              <a:extLst>
                <a:ext uri="{FF2B5EF4-FFF2-40B4-BE49-F238E27FC236}">
                  <a16:creationId xmlns:a16="http://schemas.microsoft.com/office/drawing/2014/main" id="{7ED1160F-AD91-A24F-1DB8-C05212F59A08}"/>
                </a:ext>
              </a:extLst>
            </p:cNvPr>
            <p:cNvSpPr/>
            <p:nvPr/>
          </p:nvSpPr>
          <p:spPr>
            <a:xfrm>
              <a:off x="3629868" y="1942725"/>
              <a:ext cx="2468880" cy="411480"/>
            </a:xfrm>
            <a:prstGeom prst="rect">
              <a:avLst/>
            </a:prstGeom>
            <a:noFill/>
            <a:ln/>
          </p:spPr>
          <p:txBody>
            <a:bodyPr wrap="square" rtlCol="0" anchor="ctr"/>
            <a:lstStyle/>
            <a:p>
              <a:pPr marL="0" indent="0" algn="ctr">
                <a:buNone/>
              </a:pPr>
              <a:r>
                <a:rPr lang="en-US" sz="1050" dirty="0">
                  <a:solidFill>
                    <a:srgbClr val="1A1A2E"/>
                  </a:solidFill>
                  <a:latin typeface="Arial" pitchFamily="34" charset="0"/>
                  <a:ea typeface="Arial" pitchFamily="34" charset="-122"/>
                  <a:cs typeface="Arial" pitchFamily="34" charset="-120"/>
                </a:rPr>
                <a:t>Task (ajliin negj)</a:t>
              </a:r>
              <a:endParaRPr lang="en-US" sz="1050" dirty="0"/>
            </a:p>
          </p:txBody>
        </p:sp>
        <p:sp>
          <p:nvSpPr>
            <p:cNvPr id="27" name="Shape 21">
              <a:extLst>
                <a:ext uri="{FF2B5EF4-FFF2-40B4-BE49-F238E27FC236}">
                  <a16:creationId xmlns:a16="http://schemas.microsoft.com/office/drawing/2014/main" id="{24AF5CF3-45B9-9C17-3D07-891425EE8BC9}"/>
                </a:ext>
              </a:extLst>
            </p:cNvPr>
            <p:cNvSpPr/>
            <p:nvPr/>
          </p:nvSpPr>
          <p:spPr>
            <a:xfrm>
              <a:off x="3584148" y="2628525"/>
              <a:ext cx="2560320" cy="411480"/>
            </a:xfrm>
            <a:prstGeom prst="roundRect">
              <a:avLst>
                <a:gd name="adj" fmla="val 13333"/>
              </a:avLst>
            </a:prstGeom>
            <a:solidFill>
              <a:srgbClr val="E8F5E9"/>
            </a:solidFill>
            <a:ln w="19050">
              <a:solidFill>
                <a:srgbClr val="2E7D32"/>
              </a:solidFill>
              <a:prstDash val="solid"/>
            </a:ln>
          </p:spPr>
          <p:txBody>
            <a:bodyPr/>
            <a:lstStyle/>
            <a:p>
              <a:endParaRPr lang="en-US"/>
            </a:p>
          </p:txBody>
        </p:sp>
        <p:sp>
          <p:nvSpPr>
            <p:cNvPr id="28" name="Text 22">
              <a:extLst>
                <a:ext uri="{FF2B5EF4-FFF2-40B4-BE49-F238E27FC236}">
                  <a16:creationId xmlns:a16="http://schemas.microsoft.com/office/drawing/2014/main" id="{CE0EC4F8-661A-7522-E20F-4E125E5E171B}"/>
                </a:ext>
              </a:extLst>
            </p:cNvPr>
            <p:cNvSpPr/>
            <p:nvPr/>
          </p:nvSpPr>
          <p:spPr>
            <a:xfrm>
              <a:off x="3629868" y="2628525"/>
              <a:ext cx="2468880" cy="411480"/>
            </a:xfrm>
            <a:prstGeom prst="rect">
              <a:avLst/>
            </a:prstGeom>
            <a:noFill/>
            <a:ln/>
          </p:spPr>
          <p:txBody>
            <a:bodyPr wrap="square" rtlCol="0" anchor="ctr"/>
            <a:lstStyle/>
            <a:p>
              <a:pPr marL="0" indent="0" algn="ctr">
                <a:buNone/>
              </a:pPr>
              <a:r>
                <a:rPr lang="en-US" sz="1050" dirty="0">
                  <a:solidFill>
                    <a:srgbClr val="1A1A2E"/>
                  </a:solidFill>
                  <a:latin typeface="Arial" pitchFamily="34" charset="0"/>
                  <a:ea typeface="Arial" pitchFamily="34" charset="-122"/>
                  <a:cs typeface="Arial" pitchFamily="34" charset="-120"/>
                </a:rPr>
                <a:t>Sub-Process [+]</a:t>
              </a:r>
              <a:endParaRPr lang="en-US" sz="1050" dirty="0"/>
            </a:p>
          </p:txBody>
        </p:sp>
        <p:sp>
          <p:nvSpPr>
            <p:cNvPr id="29" name="Text 23">
              <a:extLst>
                <a:ext uri="{FF2B5EF4-FFF2-40B4-BE49-F238E27FC236}">
                  <a16:creationId xmlns:a16="http://schemas.microsoft.com/office/drawing/2014/main" id="{09BC5D80-DBD0-9269-7BEC-6FE71AFF3436}"/>
                </a:ext>
              </a:extLst>
            </p:cNvPr>
            <p:cNvSpPr/>
            <p:nvPr/>
          </p:nvSpPr>
          <p:spPr>
            <a:xfrm>
              <a:off x="3538428" y="3268605"/>
              <a:ext cx="2651760" cy="640080"/>
            </a:xfrm>
            <a:prstGeom prst="rect">
              <a:avLst/>
            </a:prstGeom>
            <a:noFill/>
            <a:ln/>
          </p:spPr>
          <p:txBody>
            <a:bodyPr wrap="square" rtlCol="0" anchor="ctr"/>
            <a:lstStyle/>
            <a:p>
              <a:pPr marL="0" indent="0">
                <a:buNone/>
              </a:pPr>
              <a:endParaRPr lang="en-US" sz="1050" dirty="0"/>
            </a:p>
          </p:txBody>
        </p:sp>
        <p:sp>
          <p:nvSpPr>
            <p:cNvPr id="30" name="Shape 24">
              <a:extLst>
                <a:ext uri="{FF2B5EF4-FFF2-40B4-BE49-F238E27FC236}">
                  <a16:creationId xmlns:a16="http://schemas.microsoft.com/office/drawing/2014/main" id="{201DC136-8584-B48C-7BE2-F9612FFF440D}"/>
                </a:ext>
              </a:extLst>
            </p:cNvPr>
            <p:cNvSpPr/>
            <p:nvPr/>
          </p:nvSpPr>
          <p:spPr>
            <a:xfrm>
              <a:off x="6875988" y="1924437"/>
              <a:ext cx="502920" cy="502920"/>
            </a:xfrm>
            <a:prstGeom prst="diamond">
              <a:avLst/>
            </a:prstGeom>
            <a:solidFill>
              <a:srgbClr val="FFF9C4"/>
            </a:solidFill>
            <a:ln w="19050">
              <a:solidFill>
                <a:srgbClr val="546E7A"/>
              </a:solidFill>
              <a:prstDash val="solid"/>
            </a:ln>
          </p:spPr>
          <p:txBody>
            <a:bodyPr/>
            <a:lstStyle/>
            <a:p>
              <a:endParaRPr lang="en-US"/>
            </a:p>
          </p:txBody>
        </p:sp>
        <p:sp>
          <p:nvSpPr>
            <p:cNvPr id="31" name="Text 25">
              <a:extLst>
                <a:ext uri="{FF2B5EF4-FFF2-40B4-BE49-F238E27FC236}">
                  <a16:creationId xmlns:a16="http://schemas.microsoft.com/office/drawing/2014/main" id="{4B4C7CCF-2242-794A-4066-997390F5E8D8}"/>
                </a:ext>
              </a:extLst>
            </p:cNvPr>
            <p:cNvSpPr/>
            <p:nvPr/>
          </p:nvSpPr>
          <p:spPr>
            <a:xfrm>
              <a:off x="6875988" y="1924437"/>
              <a:ext cx="502920" cy="502920"/>
            </a:xfrm>
            <a:prstGeom prst="rect">
              <a:avLst/>
            </a:prstGeom>
            <a:noFill/>
            <a:ln/>
          </p:spPr>
          <p:txBody>
            <a:bodyPr wrap="square" rtlCol="0" anchor="ctr"/>
            <a:lstStyle/>
            <a:p>
              <a:pPr marL="0" indent="0" algn="ctr">
                <a:buNone/>
              </a:pPr>
              <a:r>
                <a:rPr lang="en-US" sz="935" b="1" dirty="0">
                  <a:solidFill>
                    <a:srgbClr val="1A1A2E"/>
                  </a:solidFill>
                  <a:latin typeface="Arial" pitchFamily="34" charset="0"/>
                  <a:ea typeface="Arial" pitchFamily="34" charset="-122"/>
                  <a:cs typeface="Arial" pitchFamily="34" charset="-120"/>
                </a:rPr>
                <a:t>X</a:t>
              </a:r>
              <a:endParaRPr lang="en-US" sz="935" dirty="0"/>
            </a:p>
          </p:txBody>
        </p:sp>
        <p:sp>
          <p:nvSpPr>
            <p:cNvPr id="32" name="Text 26">
              <a:extLst>
                <a:ext uri="{FF2B5EF4-FFF2-40B4-BE49-F238E27FC236}">
                  <a16:creationId xmlns:a16="http://schemas.microsoft.com/office/drawing/2014/main" id="{683CBBE9-28F8-5289-D56E-E17D95E32DB4}"/>
                </a:ext>
              </a:extLst>
            </p:cNvPr>
            <p:cNvSpPr/>
            <p:nvPr/>
          </p:nvSpPr>
          <p:spPr>
            <a:xfrm>
              <a:off x="6674820" y="2473077"/>
              <a:ext cx="905256" cy="256032"/>
            </a:xfrm>
            <a:prstGeom prst="rect">
              <a:avLst/>
            </a:prstGeom>
            <a:noFill/>
            <a:ln/>
          </p:spPr>
          <p:txBody>
            <a:bodyPr wrap="square" rtlCol="0" anchor="ctr"/>
            <a:lstStyle/>
            <a:p>
              <a:pPr marL="0" indent="0" algn="ctr">
                <a:buNone/>
              </a:pPr>
              <a:r>
                <a:rPr lang="en-US" sz="900" dirty="0">
                  <a:solidFill>
                    <a:srgbClr val="1A1A2E"/>
                  </a:solidFill>
                  <a:latin typeface="Arial" pitchFamily="34" charset="0"/>
                  <a:ea typeface="Arial" pitchFamily="34" charset="-122"/>
                  <a:cs typeface="Arial" pitchFamily="34" charset="-120"/>
                </a:rPr>
                <a:t>XOR Gateway</a:t>
              </a:r>
              <a:endParaRPr lang="en-US" sz="900" dirty="0"/>
            </a:p>
          </p:txBody>
        </p:sp>
        <p:sp>
          <p:nvSpPr>
            <p:cNvPr id="33" name="Shape 27">
              <a:extLst>
                <a:ext uri="{FF2B5EF4-FFF2-40B4-BE49-F238E27FC236}">
                  <a16:creationId xmlns:a16="http://schemas.microsoft.com/office/drawing/2014/main" id="{DEFC4DC7-45D8-5EAB-28B8-459E57CC0375}"/>
                </a:ext>
              </a:extLst>
            </p:cNvPr>
            <p:cNvSpPr/>
            <p:nvPr/>
          </p:nvSpPr>
          <p:spPr>
            <a:xfrm>
              <a:off x="6875988" y="2655957"/>
              <a:ext cx="502920" cy="502920"/>
            </a:xfrm>
            <a:prstGeom prst="diamond">
              <a:avLst/>
            </a:prstGeom>
            <a:solidFill>
              <a:srgbClr val="E8F5E9"/>
            </a:solidFill>
            <a:ln w="19050">
              <a:solidFill>
                <a:srgbClr val="546E7A"/>
              </a:solidFill>
              <a:prstDash val="solid"/>
            </a:ln>
          </p:spPr>
          <p:txBody>
            <a:bodyPr/>
            <a:lstStyle/>
            <a:p>
              <a:endParaRPr lang="en-US"/>
            </a:p>
          </p:txBody>
        </p:sp>
        <p:sp>
          <p:nvSpPr>
            <p:cNvPr id="34" name="Text 28">
              <a:extLst>
                <a:ext uri="{FF2B5EF4-FFF2-40B4-BE49-F238E27FC236}">
                  <a16:creationId xmlns:a16="http://schemas.microsoft.com/office/drawing/2014/main" id="{46E2B856-8BDF-B6AA-1377-EDDB66DBEE16}"/>
                </a:ext>
              </a:extLst>
            </p:cNvPr>
            <p:cNvSpPr/>
            <p:nvPr/>
          </p:nvSpPr>
          <p:spPr>
            <a:xfrm>
              <a:off x="6875988" y="2655957"/>
              <a:ext cx="502920" cy="502920"/>
            </a:xfrm>
            <a:prstGeom prst="rect">
              <a:avLst/>
            </a:prstGeom>
            <a:noFill/>
            <a:ln/>
          </p:spPr>
          <p:txBody>
            <a:bodyPr wrap="square" rtlCol="0" anchor="ctr"/>
            <a:lstStyle/>
            <a:p>
              <a:pPr marL="0" indent="0" algn="ctr">
                <a:buNone/>
              </a:pPr>
              <a:r>
                <a:rPr lang="en-US" sz="935" b="1" dirty="0">
                  <a:solidFill>
                    <a:srgbClr val="1A1A2E"/>
                  </a:solidFill>
                  <a:latin typeface="Arial" pitchFamily="34" charset="0"/>
                  <a:ea typeface="Arial" pitchFamily="34" charset="-122"/>
                  <a:cs typeface="Arial" pitchFamily="34" charset="-120"/>
                </a:rPr>
                <a:t>+</a:t>
              </a:r>
              <a:endParaRPr lang="en-US" sz="935" dirty="0"/>
            </a:p>
          </p:txBody>
        </p:sp>
        <p:sp>
          <p:nvSpPr>
            <p:cNvPr id="35" name="Text 29">
              <a:extLst>
                <a:ext uri="{FF2B5EF4-FFF2-40B4-BE49-F238E27FC236}">
                  <a16:creationId xmlns:a16="http://schemas.microsoft.com/office/drawing/2014/main" id="{941EEB40-3BFC-4A74-370F-C4B5AAC81605}"/>
                </a:ext>
              </a:extLst>
            </p:cNvPr>
            <p:cNvSpPr/>
            <p:nvPr/>
          </p:nvSpPr>
          <p:spPr>
            <a:xfrm>
              <a:off x="6674820" y="3204597"/>
              <a:ext cx="905256" cy="256032"/>
            </a:xfrm>
            <a:prstGeom prst="rect">
              <a:avLst/>
            </a:prstGeom>
            <a:noFill/>
            <a:ln/>
          </p:spPr>
          <p:txBody>
            <a:bodyPr wrap="square" rtlCol="0" anchor="ctr"/>
            <a:lstStyle/>
            <a:p>
              <a:pPr marL="0" indent="0" algn="ctr">
                <a:buNone/>
              </a:pPr>
              <a:r>
                <a:rPr lang="en-US" sz="900" dirty="0">
                  <a:solidFill>
                    <a:srgbClr val="1A1A2E"/>
                  </a:solidFill>
                  <a:latin typeface="Arial" pitchFamily="34" charset="0"/>
                  <a:ea typeface="Arial" pitchFamily="34" charset="-122"/>
                  <a:cs typeface="Arial" pitchFamily="34" charset="-120"/>
                </a:rPr>
                <a:t>AND Gateway</a:t>
              </a:r>
              <a:endParaRPr lang="en-US" sz="900" dirty="0"/>
            </a:p>
          </p:txBody>
        </p:sp>
        <p:sp>
          <p:nvSpPr>
            <p:cNvPr id="36" name="Shape 30">
              <a:extLst>
                <a:ext uri="{FF2B5EF4-FFF2-40B4-BE49-F238E27FC236}">
                  <a16:creationId xmlns:a16="http://schemas.microsoft.com/office/drawing/2014/main" id="{E04B54A6-8CAC-B0F3-B1A3-1885001D5E91}"/>
                </a:ext>
              </a:extLst>
            </p:cNvPr>
            <p:cNvSpPr/>
            <p:nvPr/>
          </p:nvSpPr>
          <p:spPr>
            <a:xfrm>
              <a:off x="6875988" y="3387477"/>
              <a:ext cx="502920" cy="502920"/>
            </a:xfrm>
            <a:prstGeom prst="diamond">
              <a:avLst/>
            </a:prstGeom>
            <a:solidFill>
              <a:srgbClr val="FFF3E0"/>
            </a:solidFill>
            <a:ln w="19050">
              <a:solidFill>
                <a:srgbClr val="546E7A"/>
              </a:solidFill>
              <a:prstDash val="solid"/>
            </a:ln>
          </p:spPr>
          <p:txBody>
            <a:bodyPr/>
            <a:lstStyle/>
            <a:p>
              <a:endParaRPr lang="en-US"/>
            </a:p>
          </p:txBody>
        </p:sp>
        <p:sp>
          <p:nvSpPr>
            <p:cNvPr id="37" name="Text 31">
              <a:extLst>
                <a:ext uri="{FF2B5EF4-FFF2-40B4-BE49-F238E27FC236}">
                  <a16:creationId xmlns:a16="http://schemas.microsoft.com/office/drawing/2014/main" id="{1A68809F-8861-440B-D974-FC2E6A0E7C56}"/>
                </a:ext>
              </a:extLst>
            </p:cNvPr>
            <p:cNvSpPr/>
            <p:nvPr/>
          </p:nvSpPr>
          <p:spPr>
            <a:xfrm>
              <a:off x="6875988" y="3387477"/>
              <a:ext cx="502920" cy="502920"/>
            </a:xfrm>
            <a:prstGeom prst="rect">
              <a:avLst/>
            </a:prstGeom>
            <a:noFill/>
            <a:ln/>
          </p:spPr>
          <p:txBody>
            <a:bodyPr wrap="square" rtlCol="0" anchor="ctr"/>
            <a:lstStyle/>
            <a:p>
              <a:pPr marL="0" indent="0" algn="ctr">
                <a:buNone/>
              </a:pPr>
              <a:r>
                <a:rPr lang="en-US" sz="935" b="1" dirty="0">
                  <a:solidFill>
                    <a:srgbClr val="1A1A2E"/>
                  </a:solidFill>
                  <a:latin typeface="Arial" pitchFamily="34" charset="0"/>
                  <a:ea typeface="Arial" pitchFamily="34" charset="-122"/>
                  <a:cs typeface="Arial" pitchFamily="34" charset="-120"/>
                </a:rPr>
                <a:t>O</a:t>
              </a:r>
              <a:endParaRPr lang="en-US" sz="935" dirty="0"/>
            </a:p>
          </p:txBody>
        </p:sp>
        <p:sp>
          <p:nvSpPr>
            <p:cNvPr id="38" name="Text 32">
              <a:extLst>
                <a:ext uri="{FF2B5EF4-FFF2-40B4-BE49-F238E27FC236}">
                  <a16:creationId xmlns:a16="http://schemas.microsoft.com/office/drawing/2014/main" id="{823FC200-9266-3199-1EF3-EA4AD1992F95}"/>
                </a:ext>
              </a:extLst>
            </p:cNvPr>
            <p:cNvSpPr/>
            <p:nvPr/>
          </p:nvSpPr>
          <p:spPr>
            <a:xfrm>
              <a:off x="6674820" y="3936117"/>
              <a:ext cx="905256" cy="256032"/>
            </a:xfrm>
            <a:prstGeom prst="rect">
              <a:avLst/>
            </a:prstGeom>
            <a:noFill/>
            <a:ln/>
          </p:spPr>
          <p:txBody>
            <a:bodyPr wrap="square" rtlCol="0" anchor="ctr"/>
            <a:lstStyle/>
            <a:p>
              <a:pPr marL="0" indent="0" algn="ctr">
                <a:buNone/>
              </a:pPr>
              <a:r>
                <a:rPr lang="en-US" sz="900" dirty="0">
                  <a:solidFill>
                    <a:srgbClr val="1A1A2E"/>
                  </a:solidFill>
                  <a:latin typeface="Arial" pitchFamily="34" charset="0"/>
                  <a:ea typeface="Arial" pitchFamily="34" charset="-122"/>
                  <a:cs typeface="Arial" pitchFamily="34" charset="-120"/>
                </a:rPr>
                <a:t>OR Gateway</a:t>
              </a:r>
              <a:endParaRPr lang="en-US" sz="900" dirty="0"/>
            </a:p>
          </p:txBody>
        </p:sp>
        <p:sp>
          <p:nvSpPr>
            <p:cNvPr id="39" name="Text 33">
              <a:extLst>
                <a:ext uri="{FF2B5EF4-FFF2-40B4-BE49-F238E27FC236}">
                  <a16:creationId xmlns:a16="http://schemas.microsoft.com/office/drawing/2014/main" id="{9C999062-C9D2-01CB-2D4A-9D40C4B10CF5}"/>
                </a:ext>
              </a:extLst>
            </p:cNvPr>
            <p:cNvSpPr/>
            <p:nvPr/>
          </p:nvSpPr>
          <p:spPr>
            <a:xfrm>
              <a:off x="6418788" y="4091565"/>
              <a:ext cx="2834640" cy="640080"/>
            </a:xfrm>
            <a:prstGeom prst="rect">
              <a:avLst/>
            </a:prstGeom>
            <a:noFill/>
            <a:ln/>
          </p:spPr>
          <p:txBody>
            <a:bodyPr wrap="square" rtlCol="0" anchor="ctr"/>
            <a:lstStyle/>
            <a:p>
              <a:pPr marL="0" indent="0">
                <a:buNone/>
              </a:pPr>
              <a:endParaRPr lang="en-US" sz="1050" dirty="0"/>
            </a:p>
          </p:txBody>
        </p:sp>
      </p:grpSp>
    </p:spTree>
    <p:extLst>
      <p:ext uri="{BB962C8B-B14F-4D97-AF65-F5344CB8AC3E}">
        <p14:creationId xmlns:p14="http://schemas.microsoft.com/office/powerpoint/2010/main" val="38891042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D69D2-F3C2-DD49-C65C-6218D32F79B8}"/>
              </a:ext>
            </a:extLst>
          </p:cNvPr>
          <p:cNvSpPr>
            <a:spLocks noGrp="1"/>
          </p:cNvSpPr>
          <p:nvPr>
            <p:ph type="title"/>
          </p:nvPr>
        </p:nvSpPr>
        <p:spPr>
          <a:xfrm>
            <a:off x="629587" y="307869"/>
            <a:ext cx="10721831" cy="556048"/>
          </a:xfrm>
        </p:spPr>
        <p:txBody>
          <a:bodyPr/>
          <a:lstStyle/>
          <a:p>
            <a:r>
              <a:rPr lang="en-US" dirty="0"/>
              <a:t>BPMN </a:t>
            </a:r>
            <a:r>
              <a:rPr lang="mn-MN" dirty="0"/>
              <a:t>ЭЛЕМЕНТ: </a:t>
            </a:r>
            <a:r>
              <a:rPr lang="en-US" dirty="0">
                <a:solidFill>
                  <a:srgbClr val="FFC000"/>
                </a:solidFill>
              </a:rPr>
              <a:t>EVENT</a:t>
            </a:r>
          </a:p>
        </p:txBody>
      </p:sp>
      <p:sp>
        <p:nvSpPr>
          <p:cNvPr id="3" name="Date Placeholder 2">
            <a:extLst>
              <a:ext uri="{FF2B5EF4-FFF2-40B4-BE49-F238E27FC236}">
                <a16:creationId xmlns:a16="http://schemas.microsoft.com/office/drawing/2014/main" id="{8A80D81A-35D9-A57E-3EB3-308AE0B4597B}"/>
              </a:ext>
            </a:extLst>
          </p:cNvPr>
          <p:cNvSpPr>
            <a:spLocks noGrp="1"/>
          </p:cNvSpPr>
          <p:nvPr>
            <p:ph type="dt" sz="half" idx="10"/>
          </p:nvPr>
        </p:nvSpPr>
        <p:spPr/>
        <p:txBody>
          <a:bodyPr/>
          <a:lstStyle/>
          <a:p>
            <a:fld id="{B8876B66-C926-46C7-A7BF-EAFB3AB1EE97}" type="datetime1">
              <a:rPr lang="en-US" smtClean="0"/>
              <a:t>5/18/2026</a:t>
            </a:fld>
            <a:endParaRPr lang="en-US"/>
          </a:p>
        </p:txBody>
      </p:sp>
      <p:sp>
        <p:nvSpPr>
          <p:cNvPr id="4" name="Footer Placeholder 3">
            <a:extLst>
              <a:ext uri="{FF2B5EF4-FFF2-40B4-BE49-F238E27FC236}">
                <a16:creationId xmlns:a16="http://schemas.microsoft.com/office/drawing/2014/main" id="{128A2F36-A7F0-7032-55BD-86EE48BC48E7}"/>
              </a:ext>
            </a:extLst>
          </p:cNvPr>
          <p:cNvSpPr>
            <a:spLocks noGrp="1"/>
          </p:cNvSpPr>
          <p:nvPr>
            <p:ph type="ftr" sz="quarter" idx="11"/>
          </p:nvPr>
        </p:nvSpPr>
        <p:spPr/>
        <p:txBody>
          <a:bodyPr/>
          <a:lstStyle/>
          <a:p>
            <a:r>
              <a:rPr lang="en-US"/>
              <a:t>Business analysis and process management</a:t>
            </a:r>
          </a:p>
        </p:txBody>
      </p:sp>
      <p:sp>
        <p:nvSpPr>
          <p:cNvPr id="5" name="Slide Number Placeholder 4">
            <a:extLst>
              <a:ext uri="{FF2B5EF4-FFF2-40B4-BE49-F238E27FC236}">
                <a16:creationId xmlns:a16="http://schemas.microsoft.com/office/drawing/2014/main" id="{D80F784C-E787-0EA2-75B3-14AADBD0435F}"/>
              </a:ext>
            </a:extLst>
          </p:cNvPr>
          <p:cNvSpPr>
            <a:spLocks noGrp="1"/>
          </p:cNvSpPr>
          <p:nvPr>
            <p:ph type="sldNum" sz="quarter" idx="12"/>
          </p:nvPr>
        </p:nvSpPr>
        <p:spPr/>
        <p:txBody>
          <a:bodyPr/>
          <a:lstStyle/>
          <a:p>
            <a:fld id="{EF9746D3-3897-4E62-AFB2-F036F859B1B5}" type="slidenum">
              <a:rPr lang="en-US" smtClean="0"/>
              <a:t>15</a:t>
            </a:fld>
            <a:endParaRPr lang="en-US"/>
          </a:p>
        </p:txBody>
      </p:sp>
      <p:graphicFrame>
        <p:nvGraphicFramePr>
          <p:cNvPr id="8" name="Table 7">
            <a:extLst>
              <a:ext uri="{FF2B5EF4-FFF2-40B4-BE49-F238E27FC236}">
                <a16:creationId xmlns:a16="http://schemas.microsoft.com/office/drawing/2014/main" id="{0D7F7ECC-9B01-161C-1303-69D4E31C2DC2}"/>
              </a:ext>
            </a:extLst>
          </p:cNvPr>
          <p:cNvGraphicFramePr>
            <a:graphicFrameLocks noGrp="1"/>
          </p:cNvGraphicFramePr>
          <p:nvPr>
            <p:extLst>
              <p:ext uri="{D42A27DB-BD31-4B8C-83A1-F6EECF244321}">
                <p14:modId xmlns:p14="http://schemas.microsoft.com/office/powerpoint/2010/main" val="1604953807"/>
              </p:ext>
            </p:extLst>
          </p:nvPr>
        </p:nvGraphicFramePr>
        <p:xfrm>
          <a:off x="629587" y="2203702"/>
          <a:ext cx="10792919" cy="3575005"/>
        </p:xfrm>
        <a:graphic>
          <a:graphicData uri="http://schemas.openxmlformats.org/drawingml/2006/table">
            <a:tbl>
              <a:tblPr firstRow="1" firstCol="1" bandRow="1">
                <a:tableStyleId>{74C1A8A3-306A-4EB7-A6B1-4F7E0EB9C5D6}</a:tableStyleId>
              </a:tblPr>
              <a:tblGrid>
                <a:gridCol w="2767415">
                  <a:extLst>
                    <a:ext uri="{9D8B030D-6E8A-4147-A177-3AD203B41FA5}">
                      <a16:colId xmlns:a16="http://schemas.microsoft.com/office/drawing/2014/main" val="1449840842"/>
                    </a:ext>
                  </a:extLst>
                </a:gridCol>
                <a:gridCol w="4012752">
                  <a:extLst>
                    <a:ext uri="{9D8B030D-6E8A-4147-A177-3AD203B41FA5}">
                      <a16:colId xmlns:a16="http://schemas.microsoft.com/office/drawing/2014/main" val="1771997122"/>
                    </a:ext>
                  </a:extLst>
                </a:gridCol>
                <a:gridCol w="4012752">
                  <a:extLst>
                    <a:ext uri="{9D8B030D-6E8A-4147-A177-3AD203B41FA5}">
                      <a16:colId xmlns:a16="http://schemas.microsoft.com/office/drawing/2014/main" val="2385668007"/>
                    </a:ext>
                  </a:extLst>
                </a:gridCol>
              </a:tblGrid>
              <a:tr h="612688">
                <a:tc>
                  <a:txBody>
                    <a:bodyPr/>
                    <a:lstStyle/>
                    <a:p>
                      <a:pPr marL="0" marR="0" algn="ctr">
                        <a:buNone/>
                      </a:pPr>
                      <a:r>
                        <a:rPr lang="en-US" sz="2000" b="1" dirty="0" err="1">
                          <a:solidFill>
                            <a:schemeClr val="tx1"/>
                          </a:solidFill>
                          <a:effectLst/>
                          <a:latin typeface="Arial" panose="020B0604020202020204" pitchFamily="34" charset="0"/>
                          <a:cs typeface="Arial" panose="020B0604020202020204" pitchFamily="34" charset="0"/>
                        </a:rPr>
                        <a:t>Төрөл</a:t>
                      </a:r>
                      <a:endParaRPr lang="en-US" sz="2000" dirty="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ctr">
                        <a:buNone/>
                      </a:pPr>
                      <a:r>
                        <a:rPr lang="en-US" sz="2000" b="1" dirty="0" err="1">
                          <a:solidFill>
                            <a:schemeClr val="tx1"/>
                          </a:solidFill>
                          <a:effectLst/>
                          <a:latin typeface="Arial" panose="020B0604020202020204" pitchFamily="34" charset="0"/>
                          <a:cs typeface="Arial" panose="020B0604020202020204" pitchFamily="34" charset="0"/>
                        </a:rPr>
                        <a:t>Тайлбар</a:t>
                      </a:r>
                      <a:endParaRPr lang="en-US" sz="2000" dirty="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ctr">
                        <a:buNone/>
                      </a:pPr>
                      <a:r>
                        <a:rPr lang="en-US" sz="2000" b="1" dirty="0" err="1">
                          <a:solidFill>
                            <a:schemeClr val="tx1"/>
                          </a:solidFill>
                          <a:effectLst/>
                          <a:latin typeface="Arial" panose="020B0604020202020204" pitchFamily="34" charset="0"/>
                          <a:cs typeface="Arial" panose="020B0604020202020204" pitchFamily="34" charset="0"/>
                        </a:rPr>
                        <a:t>Дүрслэл</a:t>
                      </a:r>
                      <a:endParaRPr lang="en-US" sz="2000" dirty="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extLst>
                  <a:ext uri="{0D108BD9-81ED-4DB2-BD59-A6C34878D82A}">
                    <a16:rowId xmlns:a16="http://schemas.microsoft.com/office/drawing/2014/main" val="3519012423"/>
                  </a:ext>
                </a:extLst>
              </a:tr>
              <a:tr h="987439">
                <a:tc>
                  <a:txBody>
                    <a:bodyPr/>
                    <a:lstStyle/>
                    <a:p>
                      <a:pPr marL="0" marR="0">
                        <a:buNone/>
                      </a:pPr>
                      <a:r>
                        <a:rPr lang="en-US" sz="2000" dirty="0">
                          <a:solidFill>
                            <a:schemeClr val="tx1"/>
                          </a:solidFill>
                          <a:effectLst/>
                          <a:latin typeface="Arial" panose="020B0604020202020204" pitchFamily="34" charset="0"/>
                          <a:cs typeface="Arial" panose="020B0604020202020204" pitchFamily="34" charset="0"/>
                        </a:rPr>
                        <a:t>Start Event (</a:t>
                      </a:r>
                      <a:r>
                        <a:rPr lang="en-US" sz="2000" dirty="0" err="1">
                          <a:solidFill>
                            <a:schemeClr val="tx1"/>
                          </a:solidFill>
                          <a:effectLst/>
                          <a:latin typeface="Arial" panose="020B0604020202020204" pitchFamily="34" charset="0"/>
                          <a:cs typeface="Arial" panose="020B0604020202020204" pitchFamily="34" charset="0"/>
                        </a:rPr>
                        <a:t>Эхлэлийн</a:t>
                      </a:r>
                      <a:r>
                        <a:rPr lang="en-US" sz="2000" dirty="0">
                          <a:solidFill>
                            <a:schemeClr val="tx1"/>
                          </a:solidFill>
                          <a:effectLst/>
                          <a:latin typeface="Arial" panose="020B0604020202020204" pitchFamily="34" charset="0"/>
                          <a:cs typeface="Arial" panose="020B0604020202020204" pitchFamily="34" charset="0"/>
                        </a:rPr>
                        <a:t>)</a:t>
                      </a:r>
                      <a:endParaRPr lang="en-US" sz="2000" dirty="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buNone/>
                      </a:pPr>
                      <a:r>
                        <a:rPr lang="en-US" sz="2000" dirty="0" err="1">
                          <a:solidFill>
                            <a:schemeClr val="tx1"/>
                          </a:solidFill>
                          <a:effectLst/>
                          <a:latin typeface="Arial" panose="020B0604020202020204" pitchFamily="34" charset="0"/>
                          <a:cs typeface="Arial" panose="020B0604020202020204" pitchFamily="34" charset="0"/>
                        </a:rPr>
                        <a:t>Процесс</a:t>
                      </a:r>
                      <a:r>
                        <a:rPr lang="en-US" sz="2000" dirty="0">
                          <a:solidFill>
                            <a:schemeClr val="tx1"/>
                          </a:solidFill>
                          <a:effectLst/>
                          <a:latin typeface="Arial" panose="020B0604020202020204" pitchFamily="34" charset="0"/>
                          <a:cs typeface="Arial" panose="020B0604020202020204" pitchFamily="34" charset="0"/>
                        </a:rPr>
                        <a:t> </a:t>
                      </a:r>
                      <a:r>
                        <a:rPr lang="en-US" sz="2000" dirty="0" err="1">
                          <a:solidFill>
                            <a:schemeClr val="tx1"/>
                          </a:solidFill>
                          <a:effectLst/>
                          <a:latin typeface="Arial" panose="020B0604020202020204" pitchFamily="34" charset="0"/>
                          <a:cs typeface="Arial" panose="020B0604020202020204" pitchFamily="34" charset="0"/>
                        </a:rPr>
                        <a:t>эхлэх</a:t>
                      </a:r>
                      <a:r>
                        <a:rPr lang="en-US" sz="2000" dirty="0">
                          <a:solidFill>
                            <a:schemeClr val="tx1"/>
                          </a:solidFill>
                          <a:effectLst/>
                          <a:latin typeface="Arial" panose="020B0604020202020204" pitchFamily="34" charset="0"/>
                          <a:cs typeface="Arial" panose="020B0604020202020204" pitchFamily="34" charset="0"/>
                        </a:rPr>
                        <a:t> </a:t>
                      </a:r>
                      <a:r>
                        <a:rPr lang="en-US" sz="2000" dirty="0" err="1">
                          <a:solidFill>
                            <a:schemeClr val="tx1"/>
                          </a:solidFill>
                          <a:effectLst/>
                          <a:latin typeface="Arial" panose="020B0604020202020204" pitchFamily="34" charset="0"/>
                          <a:cs typeface="Arial" panose="020B0604020202020204" pitchFamily="34" charset="0"/>
                        </a:rPr>
                        <a:t>цэг</a:t>
                      </a:r>
                      <a:r>
                        <a:rPr lang="en-US" sz="2000" dirty="0">
                          <a:solidFill>
                            <a:schemeClr val="tx1"/>
                          </a:solidFill>
                          <a:effectLst/>
                          <a:latin typeface="Arial" panose="020B0604020202020204" pitchFamily="34" charset="0"/>
                          <a:cs typeface="Arial" panose="020B0604020202020204" pitchFamily="34" charset="0"/>
                        </a:rPr>
                        <a:t>. </a:t>
                      </a:r>
                      <a:endParaRPr lang="en-US" sz="2000" dirty="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buNone/>
                      </a:pPr>
                      <a:endParaRPr lang="en-US" sz="2000" dirty="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tc>
                <a:extLst>
                  <a:ext uri="{0D108BD9-81ED-4DB2-BD59-A6C34878D82A}">
                    <a16:rowId xmlns:a16="http://schemas.microsoft.com/office/drawing/2014/main" val="1645382608"/>
                  </a:ext>
                </a:extLst>
              </a:tr>
              <a:tr h="987439">
                <a:tc>
                  <a:txBody>
                    <a:bodyPr/>
                    <a:lstStyle/>
                    <a:p>
                      <a:pPr marL="0" marR="0">
                        <a:buNone/>
                      </a:pPr>
                      <a:r>
                        <a:rPr lang="en-US" sz="2000">
                          <a:solidFill>
                            <a:schemeClr val="tx1"/>
                          </a:solidFill>
                          <a:effectLst/>
                          <a:latin typeface="Arial" panose="020B0604020202020204" pitchFamily="34" charset="0"/>
                          <a:cs typeface="Arial" panose="020B0604020202020204" pitchFamily="34" charset="0"/>
                        </a:rPr>
                        <a:t>Intermediate Event (Завсрын)</a:t>
                      </a:r>
                      <a:endParaRPr lang="en-US" sz="20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buNone/>
                      </a:pPr>
                      <a:r>
                        <a:rPr lang="en-US" sz="2000" dirty="0" err="1">
                          <a:solidFill>
                            <a:schemeClr val="tx1"/>
                          </a:solidFill>
                          <a:effectLst/>
                          <a:latin typeface="Arial" panose="020B0604020202020204" pitchFamily="34" charset="0"/>
                          <a:cs typeface="Arial" panose="020B0604020202020204" pitchFamily="34" charset="0"/>
                        </a:rPr>
                        <a:t>Процессын</a:t>
                      </a:r>
                      <a:r>
                        <a:rPr lang="en-US" sz="2000" dirty="0">
                          <a:solidFill>
                            <a:schemeClr val="tx1"/>
                          </a:solidFill>
                          <a:effectLst/>
                          <a:latin typeface="Arial" panose="020B0604020202020204" pitchFamily="34" charset="0"/>
                          <a:cs typeface="Arial" panose="020B0604020202020204" pitchFamily="34" charset="0"/>
                        </a:rPr>
                        <a:t> </a:t>
                      </a:r>
                      <a:r>
                        <a:rPr lang="en-US" sz="2000" dirty="0" err="1">
                          <a:solidFill>
                            <a:schemeClr val="tx1"/>
                          </a:solidFill>
                          <a:effectLst/>
                          <a:latin typeface="Arial" panose="020B0604020202020204" pitchFamily="34" charset="0"/>
                          <a:cs typeface="Arial" panose="020B0604020202020204" pitchFamily="34" charset="0"/>
                        </a:rPr>
                        <a:t>явцын</a:t>
                      </a:r>
                      <a:r>
                        <a:rPr lang="en-US" sz="2000" dirty="0">
                          <a:solidFill>
                            <a:schemeClr val="tx1"/>
                          </a:solidFill>
                          <a:effectLst/>
                          <a:latin typeface="Arial" panose="020B0604020202020204" pitchFamily="34" charset="0"/>
                          <a:cs typeface="Arial" panose="020B0604020202020204" pitchFamily="34" charset="0"/>
                        </a:rPr>
                        <a:t> </a:t>
                      </a:r>
                      <a:r>
                        <a:rPr lang="en-US" sz="2000" dirty="0" err="1">
                          <a:solidFill>
                            <a:schemeClr val="tx1"/>
                          </a:solidFill>
                          <a:effectLst/>
                          <a:latin typeface="Arial" panose="020B0604020202020204" pitchFamily="34" charset="0"/>
                          <a:cs typeface="Arial" panose="020B0604020202020204" pitchFamily="34" charset="0"/>
                        </a:rPr>
                        <a:t>үйл</a:t>
                      </a:r>
                      <a:r>
                        <a:rPr lang="en-US" sz="2000" dirty="0">
                          <a:solidFill>
                            <a:schemeClr val="tx1"/>
                          </a:solidFill>
                          <a:effectLst/>
                          <a:latin typeface="Arial" panose="020B0604020202020204" pitchFamily="34" charset="0"/>
                          <a:cs typeface="Arial" panose="020B0604020202020204" pitchFamily="34" charset="0"/>
                        </a:rPr>
                        <a:t> </a:t>
                      </a:r>
                      <a:r>
                        <a:rPr lang="en-US" sz="2000" dirty="0" err="1">
                          <a:solidFill>
                            <a:schemeClr val="tx1"/>
                          </a:solidFill>
                          <a:effectLst/>
                          <a:latin typeface="Arial" panose="020B0604020202020204" pitchFamily="34" charset="0"/>
                          <a:cs typeface="Arial" panose="020B0604020202020204" pitchFamily="34" charset="0"/>
                        </a:rPr>
                        <a:t>явдал</a:t>
                      </a:r>
                      <a:r>
                        <a:rPr lang="en-US" sz="2000" dirty="0">
                          <a:solidFill>
                            <a:schemeClr val="tx1"/>
                          </a:solidFill>
                          <a:effectLst/>
                          <a:latin typeface="Arial" panose="020B0604020202020204" pitchFamily="34" charset="0"/>
                          <a:cs typeface="Arial" panose="020B0604020202020204" pitchFamily="34" charset="0"/>
                        </a:rPr>
                        <a:t>. </a:t>
                      </a:r>
                      <a:endParaRPr lang="en-US" sz="2000" dirty="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buNone/>
                      </a:pPr>
                      <a:endParaRPr lang="en-US" sz="2000" dirty="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tc>
                <a:extLst>
                  <a:ext uri="{0D108BD9-81ED-4DB2-BD59-A6C34878D82A}">
                    <a16:rowId xmlns:a16="http://schemas.microsoft.com/office/drawing/2014/main" val="3738616613"/>
                  </a:ext>
                </a:extLst>
              </a:tr>
              <a:tr h="987439">
                <a:tc>
                  <a:txBody>
                    <a:bodyPr/>
                    <a:lstStyle/>
                    <a:p>
                      <a:pPr marL="0" marR="0">
                        <a:buNone/>
                      </a:pPr>
                      <a:r>
                        <a:rPr lang="en-US" sz="2000">
                          <a:solidFill>
                            <a:schemeClr val="tx1"/>
                          </a:solidFill>
                          <a:effectLst/>
                          <a:latin typeface="Arial" panose="020B0604020202020204" pitchFamily="34" charset="0"/>
                          <a:cs typeface="Arial" panose="020B0604020202020204" pitchFamily="34" charset="0"/>
                        </a:rPr>
                        <a:t>End Event (Төгсгөлийн)</a:t>
                      </a:r>
                      <a:endParaRPr lang="en-US" sz="200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buNone/>
                      </a:pPr>
                      <a:r>
                        <a:rPr lang="en-US" sz="2000" dirty="0" err="1">
                          <a:solidFill>
                            <a:schemeClr val="tx1"/>
                          </a:solidFill>
                          <a:effectLst/>
                          <a:latin typeface="Arial" panose="020B0604020202020204" pitchFamily="34" charset="0"/>
                          <a:cs typeface="Arial" panose="020B0604020202020204" pitchFamily="34" charset="0"/>
                        </a:rPr>
                        <a:t>Процесс</a:t>
                      </a:r>
                      <a:r>
                        <a:rPr lang="en-US" sz="2000" dirty="0">
                          <a:solidFill>
                            <a:schemeClr val="tx1"/>
                          </a:solidFill>
                          <a:effectLst/>
                          <a:latin typeface="Arial" panose="020B0604020202020204" pitchFamily="34" charset="0"/>
                          <a:cs typeface="Arial" panose="020B0604020202020204" pitchFamily="34" charset="0"/>
                        </a:rPr>
                        <a:t> </a:t>
                      </a:r>
                      <a:r>
                        <a:rPr lang="en-US" sz="2000" dirty="0" err="1">
                          <a:solidFill>
                            <a:schemeClr val="tx1"/>
                          </a:solidFill>
                          <a:effectLst/>
                          <a:latin typeface="Arial" panose="020B0604020202020204" pitchFamily="34" charset="0"/>
                          <a:cs typeface="Arial" panose="020B0604020202020204" pitchFamily="34" charset="0"/>
                        </a:rPr>
                        <a:t>дуусах</a:t>
                      </a:r>
                      <a:r>
                        <a:rPr lang="en-US" sz="2000" dirty="0">
                          <a:solidFill>
                            <a:schemeClr val="tx1"/>
                          </a:solidFill>
                          <a:effectLst/>
                          <a:latin typeface="Arial" panose="020B0604020202020204" pitchFamily="34" charset="0"/>
                          <a:cs typeface="Arial" panose="020B0604020202020204" pitchFamily="34" charset="0"/>
                        </a:rPr>
                        <a:t> </a:t>
                      </a:r>
                      <a:r>
                        <a:rPr lang="en-US" sz="2000" dirty="0" err="1">
                          <a:solidFill>
                            <a:schemeClr val="tx1"/>
                          </a:solidFill>
                          <a:effectLst/>
                          <a:latin typeface="Arial" panose="020B0604020202020204" pitchFamily="34" charset="0"/>
                          <a:cs typeface="Arial" panose="020B0604020202020204" pitchFamily="34" charset="0"/>
                        </a:rPr>
                        <a:t>цэг</a:t>
                      </a:r>
                      <a:r>
                        <a:rPr lang="en-US" sz="2000" dirty="0">
                          <a:solidFill>
                            <a:schemeClr val="tx1"/>
                          </a:solidFill>
                          <a:effectLst/>
                          <a:latin typeface="Arial" panose="020B0604020202020204" pitchFamily="34" charset="0"/>
                          <a:cs typeface="Arial" panose="020B0604020202020204" pitchFamily="34" charset="0"/>
                        </a:rPr>
                        <a:t>. </a:t>
                      </a:r>
                      <a:endParaRPr lang="en-US" sz="2000" dirty="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buNone/>
                      </a:pPr>
                      <a:endParaRPr lang="en-US" sz="2000" dirty="0">
                        <a:solidFill>
                          <a:schemeClr val="tx1"/>
                        </a:solidFill>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tc>
                <a:extLst>
                  <a:ext uri="{0D108BD9-81ED-4DB2-BD59-A6C34878D82A}">
                    <a16:rowId xmlns:a16="http://schemas.microsoft.com/office/drawing/2014/main" val="4087898303"/>
                  </a:ext>
                </a:extLst>
              </a:tr>
            </a:tbl>
          </a:graphicData>
        </a:graphic>
      </p:graphicFrame>
      <p:sp>
        <p:nvSpPr>
          <p:cNvPr id="9" name="Rectangle 2">
            <a:extLst>
              <a:ext uri="{FF2B5EF4-FFF2-40B4-BE49-F238E27FC236}">
                <a16:creationId xmlns:a16="http://schemas.microsoft.com/office/drawing/2014/main" id="{C0506D6A-5A50-86B9-2364-A2EE2D7E5172}"/>
              </a:ext>
            </a:extLst>
          </p:cNvPr>
          <p:cNvSpPr>
            <a:spLocks noChangeArrowheads="1"/>
          </p:cNvSpPr>
          <p:nvPr/>
        </p:nvSpPr>
        <p:spPr bwMode="auto">
          <a:xfrm>
            <a:off x="569626" y="1290323"/>
            <a:ext cx="10440649"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Event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нь</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процессын</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явцад</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тохиолдох</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зүйлийг</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дүрсэлдэг</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Тойрог</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хэлбэрээр</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дүрслэгдэнэ</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Гурван</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үндсэн</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төрөл</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байдаг</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a:t>
            </a: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sp>
        <p:nvSpPr>
          <p:cNvPr id="10" name="Oval 9">
            <a:extLst>
              <a:ext uri="{FF2B5EF4-FFF2-40B4-BE49-F238E27FC236}">
                <a16:creationId xmlns:a16="http://schemas.microsoft.com/office/drawing/2014/main" id="{CDD621C4-AE19-78CB-A315-F0782F9DC0D5}"/>
              </a:ext>
            </a:extLst>
          </p:cNvPr>
          <p:cNvSpPr/>
          <p:nvPr/>
        </p:nvSpPr>
        <p:spPr>
          <a:xfrm>
            <a:off x="7862341" y="2923082"/>
            <a:ext cx="801974" cy="749508"/>
          </a:xfrm>
          <a:prstGeom prst="ellipse">
            <a:avLst/>
          </a:prstGeom>
          <a:solidFill>
            <a:schemeClr val="accent4"/>
          </a:solidFill>
          <a:ln w="31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5D7A887B-6FE2-C92B-1EB5-28397E1CA877}"/>
              </a:ext>
            </a:extLst>
          </p:cNvPr>
          <p:cNvSpPr/>
          <p:nvPr/>
        </p:nvSpPr>
        <p:spPr>
          <a:xfrm>
            <a:off x="7862341" y="3976140"/>
            <a:ext cx="801974" cy="749508"/>
          </a:xfrm>
          <a:prstGeom prst="ellipse">
            <a:avLst/>
          </a:prstGeom>
          <a:solidFill>
            <a:schemeClr val="accent4"/>
          </a:solidFill>
          <a:ln w="57150" cmpd="dbl">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9FCCA919-9CCF-632C-1C04-34298B7BDB3A}"/>
              </a:ext>
            </a:extLst>
          </p:cNvPr>
          <p:cNvSpPr/>
          <p:nvPr/>
        </p:nvSpPr>
        <p:spPr>
          <a:xfrm>
            <a:off x="7862341" y="5012375"/>
            <a:ext cx="801974" cy="749508"/>
          </a:xfrm>
          <a:prstGeom prst="ellipse">
            <a:avLst/>
          </a:prstGeom>
          <a:solidFill>
            <a:schemeClr val="accent4"/>
          </a:solidFill>
          <a:ln w="571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924270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5CF12-F982-E176-7CF2-55CABC84E324}"/>
              </a:ext>
            </a:extLst>
          </p:cNvPr>
          <p:cNvSpPr>
            <a:spLocks noGrp="1"/>
          </p:cNvSpPr>
          <p:nvPr>
            <p:ph type="title"/>
          </p:nvPr>
        </p:nvSpPr>
        <p:spPr>
          <a:xfrm>
            <a:off x="532151" y="307869"/>
            <a:ext cx="10819267" cy="556048"/>
          </a:xfrm>
        </p:spPr>
        <p:txBody>
          <a:bodyPr/>
          <a:lstStyle/>
          <a:p>
            <a:r>
              <a:rPr lang="en-US" dirty="0"/>
              <a:t>BPMN </a:t>
            </a:r>
            <a:r>
              <a:rPr lang="mn-MN" dirty="0"/>
              <a:t>ЭЛЕМЕНТ : </a:t>
            </a:r>
            <a:r>
              <a:rPr lang="en-US" dirty="0">
                <a:solidFill>
                  <a:srgbClr val="FFC000"/>
                </a:solidFill>
              </a:rPr>
              <a:t>EVENT</a:t>
            </a:r>
            <a:endParaRPr lang="en-US" dirty="0"/>
          </a:p>
        </p:txBody>
      </p:sp>
      <p:sp>
        <p:nvSpPr>
          <p:cNvPr id="3" name="Date Placeholder 2">
            <a:extLst>
              <a:ext uri="{FF2B5EF4-FFF2-40B4-BE49-F238E27FC236}">
                <a16:creationId xmlns:a16="http://schemas.microsoft.com/office/drawing/2014/main" id="{5501E96F-E1B3-EEE6-6612-23A928D6A68D}"/>
              </a:ext>
            </a:extLst>
          </p:cNvPr>
          <p:cNvSpPr>
            <a:spLocks noGrp="1"/>
          </p:cNvSpPr>
          <p:nvPr>
            <p:ph type="dt" sz="half" idx="10"/>
          </p:nvPr>
        </p:nvSpPr>
        <p:spPr/>
        <p:txBody>
          <a:bodyPr/>
          <a:lstStyle/>
          <a:p>
            <a:fld id="{B8876B66-C926-46C7-A7BF-EAFB3AB1EE97}" type="datetime1">
              <a:rPr lang="en-US" smtClean="0"/>
              <a:t>5/18/2026</a:t>
            </a:fld>
            <a:endParaRPr lang="en-US"/>
          </a:p>
        </p:txBody>
      </p:sp>
      <p:sp>
        <p:nvSpPr>
          <p:cNvPr id="4" name="Footer Placeholder 3">
            <a:extLst>
              <a:ext uri="{FF2B5EF4-FFF2-40B4-BE49-F238E27FC236}">
                <a16:creationId xmlns:a16="http://schemas.microsoft.com/office/drawing/2014/main" id="{A389827D-08CA-B60E-88A9-79CCE3ED384F}"/>
              </a:ext>
            </a:extLst>
          </p:cNvPr>
          <p:cNvSpPr>
            <a:spLocks noGrp="1"/>
          </p:cNvSpPr>
          <p:nvPr>
            <p:ph type="ftr" sz="quarter" idx="11"/>
          </p:nvPr>
        </p:nvSpPr>
        <p:spPr/>
        <p:txBody>
          <a:bodyPr/>
          <a:lstStyle/>
          <a:p>
            <a:r>
              <a:rPr lang="en-US"/>
              <a:t>Business analysis and process management</a:t>
            </a:r>
          </a:p>
        </p:txBody>
      </p:sp>
      <p:sp>
        <p:nvSpPr>
          <p:cNvPr id="5" name="Slide Number Placeholder 4">
            <a:extLst>
              <a:ext uri="{FF2B5EF4-FFF2-40B4-BE49-F238E27FC236}">
                <a16:creationId xmlns:a16="http://schemas.microsoft.com/office/drawing/2014/main" id="{F7D61310-A19C-7287-7510-B6A692B7D6BB}"/>
              </a:ext>
            </a:extLst>
          </p:cNvPr>
          <p:cNvSpPr>
            <a:spLocks noGrp="1"/>
          </p:cNvSpPr>
          <p:nvPr>
            <p:ph type="sldNum" sz="quarter" idx="12"/>
          </p:nvPr>
        </p:nvSpPr>
        <p:spPr/>
        <p:txBody>
          <a:bodyPr/>
          <a:lstStyle/>
          <a:p>
            <a:fld id="{EF9746D3-3897-4E62-AFB2-F036F859B1B5}" type="slidenum">
              <a:rPr lang="en-US" smtClean="0"/>
              <a:t>16</a:t>
            </a:fld>
            <a:endParaRPr lang="en-US"/>
          </a:p>
        </p:txBody>
      </p:sp>
      <p:pic>
        <p:nvPicPr>
          <p:cNvPr id="11" name="Picture 10">
            <a:extLst>
              <a:ext uri="{FF2B5EF4-FFF2-40B4-BE49-F238E27FC236}">
                <a16:creationId xmlns:a16="http://schemas.microsoft.com/office/drawing/2014/main" id="{6F85A74C-D824-808A-D947-4AE0BBDDC513}"/>
              </a:ext>
            </a:extLst>
          </p:cNvPr>
          <p:cNvPicPr>
            <a:picLocks noChangeAspect="1"/>
          </p:cNvPicPr>
          <p:nvPr/>
        </p:nvPicPr>
        <p:blipFill>
          <a:blip r:embed="rId2"/>
          <a:stretch>
            <a:fillRect/>
          </a:stretch>
        </p:blipFill>
        <p:spPr>
          <a:xfrm>
            <a:off x="564952" y="1336948"/>
            <a:ext cx="1925289" cy="4754436"/>
          </a:xfrm>
          <a:prstGeom prst="rect">
            <a:avLst/>
          </a:prstGeom>
        </p:spPr>
      </p:pic>
      <p:sp>
        <p:nvSpPr>
          <p:cNvPr id="13" name="TextBox 12">
            <a:extLst>
              <a:ext uri="{FF2B5EF4-FFF2-40B4-BE49-F238E27FC236}">
                <a16:creationId xmlns:a16="http://schemas.microsoft.com/office/drawing/2014/main" id="{AFA66D81-BC53-BFFF-4EE9-15BD1B901F83}"/>
              </a:ext>
            </a:extLst>
          </p:cNvPr>
          <p:cNvSpPr txBox="1"/>
          <p:nvPr/>
        </p:nvSpPr>
        <p:spPr>
          <a:xfrm>
            <a:off x="2490241" y="1495646"/>
            <a:ext cx="9410718" cy="2644314"/>
          </a:xfrm>
          <a:prstGeom prst="rect">
            <a:avLst/>
          </a:prstGeom>
          <a:noFill/>
        </p:spPr>
        <p:txBody>
          <a:bodyPr wrap="square">
            <a:spAutoFit/>
          </a:bodyPr>
          <a:lstStyle/>
          <a:p>
            <a:pPr marL="0" marR="0">
              <a:spcBef>
                <a:spcPts val="400"/>
              </a:spcBef>
              <a:spcAft>
                <a:spcPts val="400"/>
              </a:spcAft>
              <a:buNone/>
            </a:pPr>
            <a:r>
              <a:rPr lang="en-US" sz="2000" dirty="0" err="1">
                <a:solidFill>
                  <a:srgbClr val="1A1A2E"/>
                </a:solidFill>
                <a:effectLst/>
                <a:latin typeface="Arial" panose="020B0604020202020204" pitchFamily="34" charset="0"/>
                <a:ea typeface="Arial" panose="020B0604020202020204" pitchFamily="34" charset="0"/>
              </a:rPr>
              <a:t>Дараах</a:t>
            </a:r>
            <a:r>
              <a:rPr lang="en-US" sz="2000" dirty="0">
                <a:solidFill>
                  <a:srgbClr val="1A1A2E"/>
                </a:solidFill>
                <a:effectLst/>
                <a:latin typeface="Arial" panose="020B0604020202020204" pitchFamily="34" charset="0"/>
                <a:ea typeface="Arial" panose="020B0604020202020204" pitchFamily="34" charset="0"/>
              </a:rPr>
              <a:t> Start Event-</a:t>
            </a:r>
            <a:r>
              <a:rPr lang="en-US" sz="2000" dirty="0" err="1">
                <a:solidFill>
                  <a:srgbClr val="1A1A2E"/>
                </a:solidFill>
                <a:effectLst/>
                <a:latin typeface="Arial" panose="020B0604020202020204" pitchFamily="34" charset="0"/>
                <a:ea typeface="Arial" panose="020B0604020202020204" pitchFamily="34" charset="0"/>
              </a:rPr>
              <a:t>ийн</a:t>
            </a:r>
            <a:r>
              <a:rPr lang="en-US" sz="2000" dirty="0">
                <a:solidFill>
                  <a:srgbClr val="1A1A2E"/>
                </a:solidFill>
                <a:effectLst/>
                <a:latin typeface="Arial" panose="020B0604020202020204" pitchFamily="34" charset="0"/>
                <a:ea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rPr>
              <a:t>дэд</a:t>
            </a:r>
            <a:r>
              <a:rPr lang="en-US" sz="2000" dirty="0">
                <a:solidFill>
                  <a:srgbClr val="1A1A2E"/>
                </a:solidFill>
                <a:effectLst/>
                <a:latin typeface="Arial" panose="020B0604020202020204" pitchFamily="34" charset="0"/>
                <a:ea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rPr>
              <a:t>төрлүүдийг</a:t>
            </a:r>
            <a:r>
              <a:rPr lang="en-US" sz="2000" dirty="0">
                <a:solidFill>
                  <a:srgbClr val="1A1A2E"/>
                </a:solidFill>
                <a:effectLst/>
                <a:latin typeface="Arial" panose="020B0604020202020204" pitchFamily="34" charset="0"/>
                <a:ea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rPr>
              <a:t>анхан</a:t>
            </a:r>
            <a:r>
              <a:rPr lang="en-US" sz="2000" dirty="0">
                <a:solidFill>
                  <a:srgbClr val="1A1A2E"/>
                </a:solidFill>
                <a:effectLst/>
                <a:latin typeface="Arial" panose="020B0604020202020204" pitchFamily="34" charset="0"/>
                <a:ea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rPr>
              <a:t>шатанд</a:t>
            </a:r>
            <a:r>
              <a:rPr lang="en-US" sz="2000" dirty="0">
                <a:solidFill>
                  <a:srgbClr val="1A1A2E"/>
                </a:solidFill>
                <a:effectLst/>
                <a:latin typeface="Arial" panose="020B0604020202020204" pitchFamily="34" charset="0"/>
                <a:ea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rPr>
              <a:t>мэдэх</a:t>
            </a:r>
            <a:r>
              <a:rPr lang="en-US" sz="2000" dirty="0">
                <a:solidFill>
                  <a:srgbClr val="1A1A2E"/>
                </a:solidFill>
                <a:effectLst/>
                <a:latin typeface="Arial" panose="020B0604020202020204" pitchFamily="34" charset="0"/>
                <a:ea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rPr>
              <a:t>хэрэгтэй</a:t>
            </a:r>
            <a:r>
              <a:rPr lang="en-US" sz="2000" dirty="0">
                <a:solidFill>
                  <a:srgbClr val="1A1A2E"/>
                </a:solidFill>
                <a:effectLst/>
                <a:latin typeface="Arial" panose="020B0604020202020204" pitchFamily="34" charset="0"/>
                <a:ea typeface="Arial" panose="020B0604020202020204" pitchFamily="34" charset="0"/>
              </a:rPr>
              <a:t>:</a:t>
            </a:r>
            <a:endParaRPr lang="en-US" sz="2000" dirty="0">
              <a:effectLst/>
              <a:latin typeface="Arial" panose="020B0604020202020204" pitchFamily="34" charset="0"/>
              <a:ea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None Start: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Ямар</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нэг</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нөхцөлгүйгээр</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эхлэнэ</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хамгийн</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энгийн</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хэлбэр</a:t>
            </a:r>
            <a:endParaRPr lang="en-US" sz="20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Message Start: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Гаднаас</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мессеж</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хүлээн</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авснаар</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эхлэнэ</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p>
          <a:p>
            <a:pPr marL="342900" marR="0" lvl="0" indent="-342900">
              <a:spcBef>
                <a:spcPts val="300"/>
              </a:spcBef>
              <a:spcAft>
                <a:spcPts val="300"/>
              </a:spcAft>
              <a:buClr>
                <a:srgbClr val="2E7D32"/>
              </a:buClr>
              <a:buFont typeface="Arial" panose="020B0604020202020204" pitchFamily="34" charset="0"/>
              <a:buChar char="•"/>
            </a:pP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Timer Start: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Тогтоосон</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цаг</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давтамжаар</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автоматаар</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эхлэнэ</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p>
          <a:p>
            <a:pPr marL="342900" marR="0" lvl="0" indent="-342900">
              <a:spcBef>
                <a:spcPts val="300"/>
              </a:spcBef>
              <a:spcAft>
                <a:spcPts val="300"/>
              </a:spcAft>
              <a:buClr>
                <a:srgbClr val="2E7D32"/>
              </a:buClr>
              <a:buFont typeface="Arial" panose="020B0604020202020204" pitchFamily="34" charset="0"/>
              <a:buChar char="•"/>
            </a:pP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Signal Start: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Олон</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процесст</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нэгэн</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зэрэг</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дохио</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очиж</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эхлүүлдэг</a:t>
            </a:r>
            <a:endParaRPr lang="en-US" sz="20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Error Start: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Алдааны</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мессеж</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ирсний</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дараа</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эхлэнэ</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ихэвчлэн</a:t>
            </a:r>
            <a:r>
              <a:rPr lang="en-US" sz="2000" dirty="0">
                <a:solidFill>
                  <a:srgbClr val="1A1A2E"/>
                </a:solidFill>
                <a:effectLst/>
                <a:latin typeface="Arial" panose="020B0604020202020204" pitchFamily="34" charset="0"/>
                <a:ea typeface="Arial" panose="020B0604020202020204" pitchFamily="34" charset="0"/>
                <a:cs typeface="Arial" panose="020B0604020202020204" pitchFamily="34" charset="0"/>
              </a:rPr>
              <a:t> Sub-Process-т </a:t>
            </a:r>
            <a:r>
              <a:rPr lang="en-US" sz="20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хэрэглэнэ</a:t>
            </a:r>
            <a:endParaRPr lang="en-US" sz="2000" dirty="0">
              <a:effectLst/>
              <a:latin typeface="Arial" panose="020B060402020202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962797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477197-D6EB-654E-32AB-BD6FF787A94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17408D-4FB0-1034-26CA-06866102D411}"/>
              </a:ext>
            </a:extLst>
          </p:cNvPr>
          <p:cNvSpPr>
            <a:spLocks noGrp="1"/>
          </p:cNvSpPr>
          <p:nvPr>
            <p:ph type="title"/>
          </p:nvPr>
        </p:nvSpPr>
        <p:spPr>
          <a:xfrm>
            <a:off x="532151" y="307869"/>
            <a:ext cx="10819267" cy="556048"/>
          </a:xfrm>
        </p:spPr>
        <p:txBody>
          <a:bodyPr/>
          <a:lstStyle/>
          <a:p>
            <a:r>
              <a:rPr lang="en-US" dirty="0"/>
              <a:t>BPMN </a:t>
            </a:r>
            <a:r>
              <a:rPr lang="mn-MN" dirty="0"/>
              <a:t>ЭЛЕМЕНТ: </a:t>
            </a:r>
            <a:r>
              <a:rPr lang="en-US" dirty="0">
                <a:solidFill>
                  <a:srgbClr val="FFC000"/>
                </a:solidFill>
              </a:rPr>
              <a:t>EVENT</a:t>
            </a:r>
            <a:endParaRPr lang="en-US" dirty="0"/>
          </a:p>
        </p:txBody>
      </p:sp>
      <p:sp>
        <p:nvSpPr>
          <p:cNvPr id="3" name="Date Placeholder 2">
            <a:extLst>
              <a:ext uri="{FF2B5EF4-FFF2-40B4-BE49-F238E27FC236}">
                <a16:creationId xmlns:a16="http://schemas.microsoft.com/office/drawing/2014/main" id="{76850D46-64DC-A279-B99E-C79A2ECA1380}"/>
              </a:ext>
            </a:extLst>
          </p:cNvPr>
          <p:cNvSpPr>
            <a:spLocks noGrp="1"/>
          </p:cNvSpPr>
          <p:nvPr>
            <p:ph type="dt" sz="half" idx="10"/>
          </p:nvPr>
        </p:nvSpPr>
        <p:spPr/>
        <p:txBody>
          <a:bodyPr/>
          <a:lstStyle/>
          <a:p>
            <a:fld id="{B8876B66-C926-46C7-A7BF-EAFB3AB1EE97}" type="datetime1">
              <a:rPr lang="en-US" smtClean="0"/>
              <a:t>5/18/2026</a:t>
            </a:fld>
            <a:endParaRPr lang="en-US"/>
          </a:p>
        </p:txBody>
      </p:sp>
      <p:sp>
        <p:nvSpPr>
          <p:cNvPr id="4" name="Footer Placeholder 3">
            <a:extLst>
              <a:ext uri="{FF2B5EF4-FFF2-40B4-BE49-F238E27FC236}">
                <a16:creationId xmlns:a16="http://schemas.microsoft.com/office/drawing/2014/main" id="{7ED8B765-A655-05B8-D61D-91D533F1DDA1}"/>
              </a:ext>
            </a:extLst>
          </p:cNvPr>
          <p:cNvSpPr>
            <a:spLocks noGrp="1"/>
          </p:cNvSpPr>
          <p:nvPr>
            <p:ph type="ftr" sz="quarter" idx="11"/>
          </p:nvPr>
        </p:nvSpPr>
        <p:spPr/>
        <p:txBody>
          <a:bodyPr/>
          <a:lstStyle/>
          <a:p>
            <a:r>
              <a:rPr lang="en-US"/>
              <a:t>Business analysis and process management</a:t>
            </a:r>
          </a:p>
        </p:txBody>
      </p:sp>
      <p:sp>
        <p:nvSpPr>
          <p:cNvPr id="5" name="Slide Number Placeholder 4">
            <a:extLst>
              <a:ext uri="{FF2B5EF4-FFF2-40B4-BE49-F238E27FC236}">
                <a16:creationId xmlns:a16="http://schemas.microsoft.com/office/drawing/2014/main" id="{5E842F64-A1C8-89D8-9E18-5230EE675DCA}"/>
              </a:ext>
            </a:extLst>
          </p:cNvPr>
          <p:cNvSpPr>
            <a:spLocks noGrp="1"/>
          </p:cNvSpPr>
          <p:nvPr>
            <p:ph type="sldNum" sz="quarter" idx="12"/>
          </p:nvPr>
        </p:nvSpPr>
        <p:spPr/>
        <p:txBody>
          <a:bodyPr/>
          <a:lstStyle/>
          <a:p>
            <a:fld id="{EF9746D3-3897-4E62-AFB2-F036F859B1B5}" type="slidenum">
              <a:rPr lang="en-US" smtClean="0"/>
              <a:t>17</a:t>
            </a:fld>
            <a:endParaRPr lang="en-US"/>
          </a:p>
        </p:txBody>
      </p:sp>
      <p:sp>
        <p:nvSpPr>
          <p:cNvPr id="13" name="TextBox 12">
            <a:extLst>
              <a:ext uri="{FF2B5EF4-FFF2-40B4-BE49-F238E27FC236}">
                <a16:creationId xmlns:a16="http://schemas.microsoft.com/office/drawing/2014/main" id="{42CFC2CF-3599-AE8C-4B38-5BC0CF0823B4}"/>
              </a:ext>
            </a:extLst>
          </p:cNvPr>
          <p:cNvSpPr txBox="1"/>
          <p:nvPr/>
        </p:nvSpPr>
        <p:spPr>
          <a:xfrm>
            <a:off x="3269554" y="1671141"/>
            <a:ext cx="8671434" cy="1938992"/>
          </a:xfrm>
          <a:prstGeom prst="rect">
            <a:avLst/>
          </a:prstGeom>
          <a:noFill/>
        </p:spPr>
        <p:txBody>
          <a:bodyPr wrap="square">
            <a:spAutoFit/>
          </a:bodyPr>
          <a:lstStyle/>
          <a:p>
            <a:pPr lvl="0"/>
            <a:r>
              <a:rPr lang="en-US" sz="2000" dirty="0">
                <a:latin typeface="Arial" panose="020B0604020202020204" pitchFamily="34" charset="0"/>
                <a:cs typeface="Arial" panose="020B0604020202020204" pitchFamily="34" charset="0"/>
              </a:rPr>
              <a:t>None End: </a:t>
            </a:r>
            <a:r>
              <a:rPr lang="en-US" sz="2000" dirty="0" err="1">
                <a:latin typeface="Arial" panose="020B0604020202020204" pitchFamily="34" charset="0"/>
                <a:cs typeface="Arial" panose="020B0604020202020204" pitchFamily="34" charset="0"/>
              </a:rPr>
              <a:t>Энгийн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дуусгавар</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тухайн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урсгал</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төгсдөг</a:t>
            </a:r>
            <a:endParaRPr lang="en-US" sz="2000" dirty="0">
              <a:latin typeface="Arial" panose="020B0604020202020204" pitchFamily="34" charset="0"/>
              <a:cs typeface="Arial" panose="020B0604020202020204" pitchFamily="34" charset="0"/>
            </a:endParaRPr>
          </a:p>
          <a:p>
            <a:pPr lvl="0"/>
            <a:r>
              <a:rPr lang="en-US" sz="2000" dirty="0">
                <a:latin typeface="Arial" panose="020B0604020202020204" pitchFamily="34" charset="0"/>
                <a:cs typeface="Arial" panose="020B0604020202020204" pitchFamily="34" charset="0"/>
              </a:rPr>
              <a:t>Message End: </a:t>
            </a:r>
            <a:r>
              <a:rPr lang="en-US" sz="2000" dirty="0" err="1">
                <a:latin typeface="Arial" panose="020B0604020202020204" pitchFamily="34" charset="0"/>
                <a:cs typeface="Arial" panose="020B0604020202020204" pitchFamily="34" charset="0"/>
              </a:rPr>
              <a:t>Процесс</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дуусахад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мессеж</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явуулна</a:t>
            </a:r>
            <a:endParaRPr lang="en-US" sz="2000" dirty="0">
              <a:latin typeface="Arial" panose="020B0604020202020204" pitchFamily="34" charset="0"/>
              <a:cs typeface="Arial" panose="020B0604020202020204" pitchFamily="34" charset="0"/>
            </a:endParaRPr>
          </a:p>
          <a:p>
            <a:pPr lvl="0"/>
            <a:r>
              <a:rPr lang="en-US" sz="2000" dirty="0">
                <a:latin typeface="Arial" panose="020B0604020202020204" pitchFamily="34" charset="0"/>
                <a:cs typeface="Arial" panose="020B0604020202020204" pitchFamily="34" charset="0"/>
              </a:rPr>
              <a:t>Error End: </a:t>
            </a:r>
            <a:r>
              <a:rPr lang="en-US" sz="2000" dirty="0" err="1">
                <a:latin typeface="Arial" panose="020B0604020202020204" pitchFamily="34" charset="0"/>
                <a:cs typeface="Arial" panose="020B0604020202020204" pitchFamily="34" charset="0"/>
              </a:rPr>
              <a:t>Алдааны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дохио</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гаргаад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дуусна</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дотоод</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алдаа</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илтгэнэ</a:t>
            </a:r>
            <a:endParaRPr lang="en-US" sz="2000" dirty="0">
              <a:latin typeface="Arial" panose="020B0604020202020204" pitchFamily="34" charset="0"/>
              <a:cs typeface="Arial" panose="020B0604020202020204" pitchFamily="34" charset="0"/>
            </a:endParaRPr>
          </a:p>
          <a:p>
            <a:pPr lvl="0"/>
            <a:r>
              <a:rPr lang="en-US" sz="2000" dirty="0">
                <a:latin typeface="Arial" panose="020B0604020202020204" pitchFamily="34" charset="0"/>
                <a:cs typeface="Arial" panose="020B0604020202020204" pitchFamily="34" charset="0"/>
              </a:rPr>
              <a:t>Terminate End: </a:t>
            </a:r>
            <a:r>
              <a:rPr lang="en-US" sz="2000" dirty="0" err="1">
                <a:latin typeface="Arial" panose="020B0604020202020204" pitchFamily="34" charset="0"/>
                <a:cs typeface="Arial" panose="020B0604020202020204" pitchFamily="34" charset="0"/>
              </a:rPr>
              <a:t>Бүх</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гүйдэг</a:t>
            </a:r>
            <a:r>
              <a:rPr lang="en-US" sz="2000" dirty="0">
                <a:latin typeface="Arial" panose="020B0604020202020204" pitchFamily="34" charset="0"/>
                <a:cs typeface="Arial" panose="020B0604020202020204" pitchFamily="34" charset="0"/>
              </a:rPr>
              <a:t> token-</a:t>
            </a:r>
            <a:r>
              <a:rPr lang="en-US" sz="2000" dirty="0" err="1">
                <a:latin typeface="Arial" panose="020B0604020202020204" pitchFamily="34" charset="0"/>
                <a:cs typeface="Arial" panose="020B0604020202020204" pitchFamily="34" charset="0"/>
              </a:rPr>
              <a:t>ийг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нэгэн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зэрэг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зогсооно</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хамгийн</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хүчтэй</a:t>
            </a:r>
            <a:endParaRPr lang="en-US" sz="2000" dirty="0">
              <a:latin typeface="Arial" panose="020B0604020202020204" pitchFamily="34" charset="0"/>
              <a:cs typeface="Arial" panose="020B0604020202020204" pitchFamily="34" charset="0"/>
            </a:endParaRPr>
          </a:p>
          <a:p>
            <a:pPr lvl="0"/>
            <a:r>
              <a:rPr lang="en-US" sz="2000" dirty="0">
                <a:latin typeface="Arial" panose="020B0604020202020204" pitchFamily="34" charset="0"/>
                <a:cs typeface="Arial" panose="020B0604020202020204" pitchFamily="34" charset="0"/>
              </a:rPr>
              <a:t>Escalation End: </a:t>
            </a:r>
            <a:r>
              <a:rPr lang="en-US" sz="2000" dirty="0" err="1">
                <a:latin typeface="Arial" panose="020B0604020202020204" pitchFamily="34" charset="0"/>
                <a:cs typeface="Arial" panose="020B0604020202020204" pitchFamily="34" charset="0"/>
              </a:rPr>
              <a:t>Дээш</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шат</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руу</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асуудлыг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дамжуулна</a:t>
            </a:r>
            <a:endParaRPr lang="en-US" sz="2000"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4A7AD96A-DAFF-BBD5-A83B-6473A29F4D3C}"/>
              </a:ext>
            </a:extLst>
          </p:cNvPr>
          <p:cNvPicPr>
            <a:picLocks noChangeAspect="1"/>
          </p:cNvPicPr>
          <p:nvPr/>
        </p:nvPicPr>
        <p:blipFill>
          <a:blip r:embed="rId2"/>
          <a:stretch>
            <a:fillRect/>
          </a:stretch>
        </p:blipFill>
        <p:spPr>
          <a:xfrm>
            <a:off x="409064" y="1368095"/>
            <a:ext cx="2860490" cy="4863657"/>
          </a:xfrm>
          <a:prstGeom prst="rect">
            <a:avLst/>
          </a:prstGeom>
        </p:spPr>
      </p:pic>
      <p:graphicFrame>
        <p:nvGraphicFramePr>
          <p:cNvPr id="9" name="Table 8">
            <a:extLst>
              <a:ext uri="{FF2B5EF4-FFF2-40B4-BE49-F238E27FC236}">
                <a16:creationId xmlns:a16="http://schemas.microsoft.com/office/drawing/2014/main" id="{298184A8-87FE-691B-19B3-E804A63D53C1}"/>
              </a:ext>
            </a:extLst>
          </p:cNvPr>
          <p:cNvGraphicFramePr>
            <a:graphicFrameLocks noGrp="1"/>
          </p:cNvGraphicFramePr>
          <p:nvPr>
            <p:extLst>
              <p:ext uri="{D42A27DB-BD31-4B8C-83A1-F6EECF244321}">
                <p14:modId xmlns:p14="http://schemas.microsoft.com/office/powerpoint/2010/main" val="3891141737"/>
              </p:ext>
            </p:extLst>
          </p:nvPr>
        </p:nvGraphicFramePr>
        <p:xfrm>
          <a:off x="3423878" y="3850819"/>
          <a:ext cx="8033016" cy="1536700"/>
        </p:xfrm>
        <a:graphic>
          <a:graphicData uri="http://schemas.openxmlformats.org/drawingml/2006/table">
            <a:tbl>
              <a:tblPr firstRow="1" firstCol="1" bandRow="1"/>
              <a:tblGrid>
                <a:gridCol w="8033016">
                  <a:extLst>
                    <a:ext uri="{9D8B030D-6E8A-4147-A177-3AD203B41FA5}">
                      <a16:colId xmlns:a16="http://schemas.microsoft.com/office/drawing/2014/main" val="474220354"/>
                    </a:ext>
                  </a:extLst>
                </a:gridCol>
              </a:tblGrid>
              <a:tr h="0">
                <a:tc>
                  <a:txBody>
                    <a:bodyPr/>
                    <a:lstStyle/>
                    <a:p>
                      <a:pPr marL="0" marR="0">
                        <a:spcBef>
                          <a:spcPts val="200"/>
                        </a:spcBef>
                        <a:spcAft>
                          <a:spcPts val="300"/>
                        </a:spcAft>
                        <a:buNone/>
                      </a:pPr>
                      <a:r>
                        <a:rPr lang="en-US" sz="1600" b="1" i="1" dirty="0" err="1">
                          <a:solidFill>
                            <a:srgbClr val="1B5E20"/>
                          </a:solidFill>
                          <a:effectLst/>
                          <a:latin typeface="Arial" panose="020B0604020202020204" pitchFamily="34" charset="0"/>
                          <a:ea typeface="Arial" panose="020B0604020202020204" pitchFamily="34" charset="0"/>
                        </a:rPr>
                        <a:t>Практик</a:t>
                      </a:r>
                      <a:r>
                        <a:rPr lang="en-US" sz="1600" b="1" i="1" dirty="0">
                          <a:solidFill>
                            <a:srgbClr val="1B5E20"/>
                          </a:solidFill>
                          <a:effectLst/>
                          <a:latin typeface="Arial" panose="020B0604020202020204" pitchFamily="34" charset="0"/>
                          <a:ea typeface="Arial" panose="020B0604020202020204" pitchFamily="34" charset="0"/>
                        </a:rPr>
                        <a:t> </a:t>
                      </a:r>
                      <a:r>
                        <a:rPr lang="en-US" sz="1600" b="1" i="1" dirty="0" err="1">
                          <a:solidFill>
                            <a:srgbClr val="1B5E20"/>
                          </a:solidFill>
                          <a:effectLst/>
                          <a:latin typeface="Arial" panose="020B0604020202020204" pitchFamily="34" charset="0"/>
                          <a:ea typeface="Arial" panose="020B0604020202020204" pitchFamily="34" charset="0"/>
                        </a:rPr>
                        <a:t>дүрэм</a:t>
                      </a:r>
                      <a:r>
                        <a:rPr lang="en-US" sz="1600" b="1" i="1" dirty="0">
                          <a:solidFill>
                            <a:srgbClr val="1B5E20"/>
                          </a:solidFill>
                          <a:effectLst/>
                          <a:latin typeface="Arial" panose="020B0604020202020204" pitchFamily="34" charset="0"/>
                          <a:ea typeface="Arial" panose="020B0604020202020204" pitchFamily="34" charset="0"/>
                        </a:rPr>
                        <a:t> — Events</a:t>
                      </a:r>
                      <a:endParaRPr lang="en-US" sz="1600" i="1" dirty="0">
                        <a:effectLst/>
                        <a:latin typeface="Arial" panose="020B0604020202020204" pitchFamily="34" charset="0"/>
                        <a:ea typeface="Arial" panose="020B0604020202020204" pitchFamily="34" charset="0"/>
                      </a:endParaRPr>
                    </a:p>
                    <a:p>
                      <a:pPr marL="0" marR="0">
                        <a:spcBef>
                          <a:spcPts val="200"/>
                        </a:spcBef>
                        <a:spcAft>
                          <a:spcPts val="200"/>
                        </a:spcAft>
                        <a:buNone/>
                      </a:pPr>
                      <a:r>
                        <a:rPr lang="en-US" sz="1600" i="1" dirty="0" err="1">
                          <a:solidFill>
                            <a:srgbClr val="1A1A2E"/>
                          </a:solidFill>
                          <a:effectLst/>
                          <a:latin typeface="Arial" panose="020B0604020202020204" pitchFamily="34" charset="0"/>
                          <a:ea typeface="Arial" panose="020B0604020202020204" pitchFamily="34" charset="0"/>
                        </a:rPr>
                        <a:t>Нэг</a:t>
                      </a:r>
                      <a:r>
                        <a:rPr lang="en-US" sz="1600" i="1" dirty="0">
                          <a:solidFill>
                            <a:srgbClr val="1A1A2E"/>
                          </a:solidFill>
                          <a:effectLst/>
                          <a:latin typeface="Arial" panose="020B0604020202020204" pitchFamily="34" charset="0"/>
                          <a:ea typeface="Arial" panose="020B0604020202020204" pitchFamily="34" charset="0"/>
                        </a:rPr>
                        <a:t> Pool-д </a:t>
                      </a:r>
                      <a:r>
                        <a:rPr lang="en-US" sz="1600" i="1" dirty="0" err="1">
                          <a:solidFill>
                            <a:srgbClr val="1A1A2E"/>
                          </a:solidFill>
                          <a:effectLst/>
                          <a:latin typeface="Arial" panose="020B0604020202020204" pitchFamily="34" charset="0"/>
                          <a:ea typeface="Arial" panose="020B0604020202020204" pitchFamily="34" charset="0"/>
                        </a:rPr>
                        <a:t>заавал</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нэг</a:t>
                      </a:r>
                      <a:r>
                        <a:rPr lang="en-US" sz="1600" i="1" dirty="0">
                          <a:solidFill>
                            <a:srgbClr val="1A1A2E"/>
                          </a:solidFill>
                          <a:effectLst/>
                          <a:latin typeface="Arial" panose="020B0604020202020204" pitchFamily="34" charset="0"/>
                          <a:ea typeface="Arial" panose="020B0604020202020204" pitchFamily="34" charset="0"/>
                        </a:rPr>
                        <a:t> Start Event, </a:t>
                      </a:r>
                      <a:r>
                        <a:rPr lang="en-US" sz="1600" i="1" dirty="0" err="1">
                          <a:solidFill>
                            <a:srgbClr val="1A1A2E"/>
                          </a:solidFill>
                          <a:effectLst/>
                          <a:latin typeface="Arial" panose="020B0604020202020204" pitchFamily="34" charset="0"/>
                          <a:ea typeface="Arial" panose="020B0604020202020204" pitchFamily="34" charset="0"/>
                        </a:rPr>
                        <a:t>нэг</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буюу</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хэд</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хэдэн</a:t>
                      </a:r>
                      <a:r>
                        <a:rPr lang="en-US" sz="1600" i="1" dirty="0">
                          <a:solidFill>
                            <a:srgbClr val="1A1A2E"/>
                          </a:solidFill>
                          <a:effectLst/>
                          <a:latin typeface="Arial" panose="020B0604020202020204" pitchFamily="34" charset="0"/>
                          <a:ea typeface="Arial" panose="020B0604020202020204" pitchFamily="34" charset="0"/>
                        </a:rPr>
                        <a:t> End Event </a:t>
                      </a:r>
                      <a:r>
                        <a:rPr lang="en-US" sz="1600" i="1" dirty="0" err="1">
                          <a:solidFill>
                            <a:srgbClr val="1A1A2E"/>
                          </a:solidFill>
                          <a:effectLst/>
                          <a:latin typeface="Arial" panose="020B0604020202020204" pitchFamily="34" charset="0"/>
                          <a:ea typeface="Arial" panose="020B0604020202020204" pitchFamily="34" charset="0"/>
                        </a:rPr>
                        <a:t>байна</a:t>
                      </a:r>
                      <a:endParaRPr lang="en-US" sz="1600" i="1" dirty="0">
                        <a:effectLst/>
                        <a:latin typeface="Arial" panose="020B0604020202020204" pitchFamily="34" charset="0"/>
                        <a:ea typeface="Arial" panose="020B0604020202020204" pitchFamily="34" charset="0"/>
                      </a:endParaRPr>
                    </a:p>
                    <a:p>
                      <a:pPr marL="0" marR="0">
                        <a:spcBef>
                          <a:spcPts val="200"/>
                        </a:spcBef>
                        <a:spcAft>
                          <a:spcPts val="200"/>
                        </a:spcAft>
                        <a:buNone/>
                      </a:pPr>
                      <a:r>
                        <a:rPr lang="en-US" sz="1600" i="1" dirty="0">
                          <a:solidFill>
                            <a:srgbClr val="1A1A2E"/>
                          </a:solidFill>
                          <a:effectLst/>
                          <a:latin typeface="Arial" panose="020B0604020202020204" pitchFamily="34" charset="0"/>
                          <a:ea typeface="Arial" panose="020B0604020202020204" pitchFamily="34" charset="0"/>
                        </a:rPr>
                        <a:t>Intermediate Event </a:t>
                      </a:r>
                      <a:r>
                        <a:rPr lang="en-US" sz="1600" i="1" dirty="0" err="1">
                          <a:solidFill>
                            <a:srgbClr val="1A1A2E"/>
                          </a:solidFill>
                          <a:effectLst/>
                          <a:latin typeface="Arial" panose="020B0604020202020204" pitchFamily="34" charset="0"/>
                          <a:ea typeface="Arial" panose="020B0604020202020204" pitchFamily="34" charset="0"/>
                        </a:rPr>
                        <a:t>нь</a:t>
                      </a:r>
                      <a:r>
                        <a:rPr lang="en-US" sz="1600" i="1" dirty="0">
                          <a:solidFill>
                            <a:srgbClr val="1A1A2E"/>
                          </a:solidFill>
                          <a:effectLst/>
                          <a:latin typeface="Arial" panose="020B0604020202020204" pitchFamily="34" charset="0"/>
                          <a:ea typeface="Arial" panose="020B0604020202020204" pitchFamily="34" charset="0"/>
                        </a:rPr>
                        <a:t> Sequence Flow </a:t>
                      </a:r>
                      <a:r>
                        <a:rPr lang="en-US" sz="1600" i="1" dirty="0" err="1">
                          <a:solidFill>
                            <a:srgbClr val="1A1A2E"/>
                          </a:solidFill>
                          <a:effectLst/>
                          <a:latin typeface="Arial" panose="020B0604020202020204" pitchFamily="34" charset="0"/>
                          <a:ea typeface="Arial" panose="020B0604020202020204" pitchFamily="34" charset="0"/>
                        </a:rPr>
                        <a:t>дотор</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эсвэл</a:t>
                      </a:r>
                      <a:r>
                        <a:rPr lang="en-US" sz="1600" i="1" dirty="0">
                          <a:solidFill>
                            <a:srgbClr val="1A1A2E"/>
                          </a:solidFill>
                          <a:effectLst/>
                          <a:latin typeface="Arial" panose="020B0604020202020204" pitchFamily="34" charset="0"/>
                          <a:ea typeface="Arial" panose="020B0604020202020204" pitchFamily="34" charset="0"/>
                        </a:rPr>
                        <a:t> Task-</a:t>
                      </a:r>
                      <a:r>
                        <a:rPr lang="en-US" sz="1600" i="1" dirty="0" err="1">
                          <a:solidFill>
                            <a:srgbClr val="1A1A2E"/>
                          </a:solidFill>
                          <a:effectLst/>
                          <a:latin typeface="Arial" panose="020B0604020202020204" pitchFamily="34" charset="0"/>
                          <a:ea typeface="Arial" panose="020B0604020202020204" pitchFamily="34" charset="0"/>
                        </a:rPr>
                        <a:t>ийн</a:t>
                      </a:r>
                      <a:r>
                        <a:rPr lang="en-US" sz="1600" i="1" dirty="0">
                          <a:solidFill>
                            <a:srgbClr val="1A1A2E"/>
                          </a:solidFill>
                          <a:effectLst/>
                          <a:latin typeface="Arial" panose="020B0604020202020204" pitchFamily="34" charset="0"/>
                          <a:ea typeface="Arial" panose="020B0604020202020204" pitchFamily="34" charset="0"/>
                        </a:rPr>
                        <a:t> </a:t>
                      </a:r>
                      <a:r>
                        <a:rPr lang="mn-MN" sz="1600" i="1" dirty="0">
                          <a:solidFill>
                            <a:srgbClr val="1A1A2E"/>
                          </a:solidFill>
                          <a:effectLst/>
                          <a:latin typeface="Arial" panose="020B0604020202020204" pitchFamily="34" charset="0"/>
                          <a:ea typeface="Arial" panose="020B0604020202020204" pitchFamily="34" charset="0"/>
                        </a:rPr>
                        <a:t>хамт</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байна</a:t>
                      </a:r>
                      <a:endParaRPr lang="en-US" sz="1600" i="1" dirty="0">
                        <a:effectLst/>
                        <a:latin typeface="Arial" panose="020B0604020202020204" pitchFamily="34" charset="0"/>
                        <a:ea typeface="Arial" panose="020B0604020202020204" pitchFamily="34" charset="0"/>
                      </a:endParaRPr>
                    </a:p>
                    <a:p>
                      <a:pPr marL="0" marR="0">
                        <a:spcBef>
                          <a:spcPts val="200"/>
                        </a:spcBef>
                        <a:spcAft>
                          <a:spcPts val="200"/>
                        </a:spcAft>
                        <a:buNone/>
                      </a:pPr>
                      <a:r>
                        <a:rPr lang="en-US" sz="1600" i="1" dirty="0">
                          <a:solidFill>
                            <a:srgbClr val="1A1A2E"/>
                          </a:solidFill>
                          <a:effectLst/>
                          <a:latin typeface="Arial" panose="020B0604020202020204" pitchFamily="34" charset="0"/>
                          <a:ea typeface="Arial" panose="020B0604020202020204" pitchFamily="34" charset="0"/>
                        </a:rPr>
                        <a:t>BPMN 2.0-д 60+ </a:t>
                      </a:r>
                      <a:r>
                        <a:rPr lang="en-US" sz="1600" i="1" dirty="0" err="1">
                          <a:solidFill>
                            <a:srgbClr val="1A1A2E"/>
                          </a:solidFill>
                          <a:effectLst/>
                          <a:latin typeface="Arial" panose="020B0604020202020204" pitchFamily="34" charset="0"/>
                          <a:ea typeface="Arial" panose="020B0604020202020204" pitchFamily="34" charset="0"/>
                        </a:rPr>
                        <a:t>дэд</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төрөлтэй</a:t>
                      </a:r>
                      <a:r>
                        <a:rPr lang="en-US" sz="1600" i="1" dirty="0">
                          <a:solidFill>
                            <a:srgbClr val="1A1A2E"/>
                          </a:solidFill>
                          <a:effectLst/>
                          <a:latin typeface="Arial" panose="020B0604020202020204" pitchFamily="34" charset="0"/>
                          <a:ea typeface="Arial" panose="020B0604020202020204" pitchFamily="34" charset="0"/>
                        </a:rPr>
                        <a:t> — </a:t>
                      </a:r>
                      <a:r>
                        <a:rPr lang="en-US" sz="1600" i="1" dirty="0" err="1">
                          <a:solidFill>
                            <a:srgbClr val="1A1A2E"/>
                          </a:solidFill>
                          <a:effectLst/>
                          <a:latin typeface="Arial" panose="020B0604020202020204" pitchFamily="34" charset="0"/>
                          <a:ea typeface="Arial" panose="020B0604020202020204" pitchFamily="34" charset="0"/>
                        </a:rPr>
                        <a:t>гэхдээ</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анхан</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шатанд</a:t>
                      </a:r>
                      <a:r>
                        <a:rPr lang="en-US" sz="1600" i="1" dirty="0">
                          <a:solidFill>
                            <a:srgbClr val="1A1A2E"/>
                          </a:solidFill>
                          <a:effectLst/>
                          <a:latin typeface="Arial" panose="020B0604020202020204" pitchFamily="34" charset="0"/>
                          <a:ea typeface="Arial" panose="020B0604020202020204" pitchFamily="34" charset="0"/>
                        </a:rPr>
                        <a:t> None, Message, Timer, Terminate </a:t>
                      </a:r>
                      <a:r>
                        <a:rPr lang="en-US" sz="1600" i="1" dirty="0" err="1">
                          <a:solidFill>
                            <a:srgbClr val="1A1A2E"/>
                          </a:solidFill>
                          <a:effectLst/>
                          <a:latin typeface="Arial" panose="020B0604020202020204" pitchFamily="34" charset="0"/>
                          <a:ea typeface="Arial" panose="020B0604020202020204" pitchFamily="34" charset="0"/>
                        </a:rPr>
                        <a:t>хангалттай</a:t>
                      </a:r>
                      <a:endParaRPr lang="en-US" sz="1600" i="1" dirty="0">
                        <a:effectLst/>
                        <a:latin typeface="Arial" panose="020B0604020202020204" pitchFamily="34" charset="0"/>
                        <a:ea typeface="Arial" panose="020B0604020202020204" pitchFamily="34" charset="0"/>
                      </a:endParaRPr>
                    </a:p>
                  </a:txBody>
                  <a:tcPr marL="114300" marR="114300" marT="76200" marB="76200">
                    <a:lnL w="28575" cap="flat" cmpd="sng" algn="ctr">
                      <a:solidFill>
                        <a:srgbClr val="1B5E20"/>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2E7D32"/>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E8F5E9"/>
                    </a:solidFill>
                  </a:tcPr>
                </a:tc>
                <a:extLst>
                  <a:ext uri="{0D108BD9-81ED-4DB2-BD59-A6C34878D82A}">
                    <a16:rowId xmlns:a16="http://schemas.microsoft.com/office/drawing/2014/main" val="1470849389"/>
                  </a:ext>
                </a:extLst>
              </a:tr>
            </a:tbl>
          </a:graphicData>
        </a:graphic>
      </p:graphicFrame>
    </p:spTree>
    <p:extLst>
      <p:ext uri="{BB962C8B-B14F-4D97-AF65-F5344CB8AC3E}">
        <p14:creationId xmlns:p14="http://schemas.microsoft.com/office/powerpoint/2010/main" val="3508745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EEC051-070D-6209-3C3C-517F257C5D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FCF6BF-6FA3-BCC7-DC8E-B099D66B9426}"/>
              </a:ext>
            </a:extLst>
          </p:cNvPr>
          <p:cNvSpPr>
            <a:spLocks noGrp="1"/>
          </p:cNvSpPr>
          <p:nvPr>
            <p:ph type="title"/>
          </p:nvPr>
        </p:nvSpPr>
        <p:spPr/>
        <p:txBody>
          <a:bodyPr/>
          <a:lstStyle/>
          <a:p>
            <a:r>
              <a:rPr lang="en-US" dirty="0"/>
              <a:t>BPMN </a:t>
            </a:r>
            <a:r>
              <a:rPr lang="mn-MN" dirty="0"/>
              <a:t>ЭЛЕМЕНТ: </a:t>
            </a:r>
            <a:r>
              <a:rPr lang="en-US" dirty="0">
                <a:solidFill>
                  <a:srgbClr val="FFC000"/>
                </a:solidFill>
              </a:rPr>
              <a:t>ACTIVITY/TASK</a:t>
            </a:r>
            <a:endParaRPr lang="en-US" dirty="0"/>
          </a:p>
        </p:txBody>
      </p:sp>
      <p:pic>
        <p:nvPicPr>
          <p:cNvPr id="3" name="Obraz 7">
            <a:extLst>
              <a:ext uri="{FF2B5EF4-FFF2-40B4-BE49-F238E27FC236}">
                <a16:creationId xmlns:a16="http://schemas.microsoft.com/office/drawing/2014/main" id="{02D92611-2818-48DE-3ADC-DBADA4312D85}"/>
              </a:ext>
            </a:extLst>
          </p:cNvPr>
          <p:cNvPicPr>
            <a:picLocks noChangeAspect="1"/>
          </p:cNvPicPr>
          <p:nvPr/>
        </p:nvPicPr>
        <p:blipFill>
          <a:blip r:embed="rId2"/>
          <a:stretch>
            <a:fillRect/>
          </a:stretch>
        </p:blipFill>
        <p:spPr>
          <a:xfrm>
            <a:off x="1800932" y="1177694"/>
            <a:ext cx="1885714" cy="990476"/>
          </a:xfrm>
          <a:prstGeom prst="rect">
            <a:avLst/>
          </a:prstGeom>
        </p:spPr>
      </p:pic>
      <p:pic>
        <p:nvPicPr>
          <p:cNvPr id="4" name="Obraz 11">
            <a:extLst>
              <a:ext uri="{FF2B5EF4-FFF2-40B4-BE49-F238E27FC236}">
                <a16:creationId xmlns:a16="http://schemas.microsoft.com/office/drawing/2014/main" id="{D5F34624-355C-3F31-AB42-16897AB5E7FB}"/>
              </a:ext>
            </a:extLst>
          </p:cNvPr>
          <p:cNvPicPr>
            <a:picLocks noChangeAspect="1"/>
          </p:cNvPicPr>
          <p:nvPr/>
        </p:nvPicPr>
        <p:blipFill>
          <a:blip r:embed="rId3"/>
          <a:stretch>
            <a:fillRect/>
          </a:stretch>
        </p:blipFill>
        <p:spPr>
          <a:xfrm>
            <a:off x="1589485" y="2141078"/>
            <a:ext cx="1197786" cy="633312"/>
          </a:xfrm>
          <a:prstGeom prst="rect">
            <a:avLst/>
          </a:prstGeom>
        </p:spPr>
      </p:pic>
      <p:pic>
        <p:nvPicPr>
          <p:cNvPr id="5" name="Obraz 2">
            <a:extLst>
              <a:ext uri="{FF2B5EF4-FFF2-40B4-BE49-F238E27FC236}">
                <a16:creationId xmlns:a16="http://schemas.microsoft.com/office/drawing/2014/main" id="{EE64A348-A807-C327-7E59-745AC37E0FE2}"/>
              </a:ext>
            </a:extLst>
          </p:cNvPr>
          <p:cNvPicPr>
            <a:picLocks noChangeAspect="1"/>
          </p:cNvPicPr>
          <p:nvPr/>
        </p:nvPicPr>
        <p:blipFill>
          <a:blip r:embed="rId4"/>
          <a:stretch>
            <a:fillRect/>
          </a:stretch>
        </p:blipFill>
        <p:spPr>
          <a:xfrm>
            <a:off x="1601557" y="2812845"/>
            <a:ext cx="1200000" cy="704762"/>
          </a:xfrm>
          <a:prstGeom prst="rect">
            <a:avLst/>
          </a:prstGeom>
        </p:spPr>
      </p:pic>
      <p:pic>
        <p:nvPicPr>
          <p:cNvPr id="6" name="Obraz 5">
            <a:extLst>
              <a:ext uri="{FF2B5EF4-FFF2-40B4-BE49-F238E27FC236}">
                <a16:creationId xmlns:a16="http://schemas.microsoft.com/office/drawing/2014/main" id="{3FB6236E-2E5D-9C6B-1423-78C090034953}"/>
              </a:ext>
            </a:extLst>
          </p:cNvPr>
          <p:cNvPicPr>
            <a:picLocks noChangeAspect="1"/>
          </p:cNvPicPr>
          <p:nvPr/>
        </p:nvPicPr>
        <p:blipFill>
          <a:blip r:embed="rId5"/>
          <a:stretch>
            <a:fillRect/>
          </a:stretch>
        </p:blipFill>
        <p:spPr>
          <a:xfrm>
            <a:off x="1615842" y="3488623"/>
            <a:ext cx="1171429" cy="714286"/>
          </a:xfrm>
          <a:prstGeom prst="rect">
            <a:avLst/>
          </a:prstGeom>
        </p:spPr>
      </p:pic>
      <p:pic>
        <p:nvPicPr>
          <p:cNvPr id="7" name="Obraz 12">
            <a:extLst>
              <a:ext uri="{FF2B5EF4-FFF2-40B4-BE49-F238E27FC236}">
                <a16:creationId xmlns:a16="http://schemas.microsoft.com/office/drawing/2014/main" id="{AC4B0D60-1A52-B61D-C5D4-94AC410CFA06}"/>
              </a:ext>
            </a:extLst>
          </p:cNvPr>
          <p:cNvPicPr>
            <a:picLocks noChangeAspect="1"/>
          </p:cNvPicPr>
          <p:nvPr/>
        </p:nvPicPr>
        <p:blipFill>
          <a:blip r:embed="rId6"/>
          <a:stretch>
            <a:fillRect/>
          </a:stretch>
        </p:blipFill>
        <p:spPr>
          <a:xfrm>
            <a:off x="1610616" y="4180663"/>
            <a:ext cx="1200000" cy="704762"/>
          </a:xfrm>
          <a:prstGeom prst="rect">
            <a:avLst/>
          </a:prstGeom>
        </p:spPr>
      </p:pic>
      <p:sp>
        <p:nvSpPr>
          <p:cNvPr id="8" name="Prostokąt 1">
            <a:extLst>
              <a:ext uri="{FF2B5EF4-FFF2-40B4-BE49-F238E27FC236}">
                <a16:creationId xmlns:a16="http://schemas.microsoft.com/office/drawing/2014/main" id="{255E308B-4596-610B-3CFA-B1286FFDC309}"/>
              </a:ext>
            </a:extLst>
          </p:cNvPr>
          <p:cNvSpPr>
            <a:spLocks noChangeArrowheads="1"/>
          </p:cNvSpPr>
          <p:nvPr/>
        </p:nvSpPr>
        <p:spPr bwMode="auto">
          <a:xfrm>
            <a:off x="2828518" y="2980560"/>
            <a:ext cx="34503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lang="pl-PL" sz="1400" dirty="0">
                <a:latin typeface="Arial" panose="020B0604020202020204" pitchFamily="34" charset="0"/>
                <a:cs typeface="Arial" panose="020B0604020202020204" pitchFamily="34" charset="0"/>
              </a:rPr>
              <a:t>М</a:t>
            </a:r>
            <a:r>
              <a:rPr lang="mn-MN" sz="1400" dirty="0">
                <a:latin typeface="Arial" panose="020B0604020202020204" pitchFamily="34" charset="0"/>
                <a:cs typeface="Arial" panose="020B0604020202020204" pitchFamily="34" charset="0"/>
              </a:rPr>
              <a:t>эдээллийн системийг ашиглан ХҮН хийх ажил</a:t>
            </a:r>
            <a:endParaRPr lang="de-DE" sz="1400" dirty="0">
              <a:latin typeface="Arial" panose="020B0604020202020204" pitchFamily="34" charset="0"/>
              <a:cs typeface="Arial" panose="020B0604020202020204" pitchFamily="34" charset="0"/>
            </a:endParaRPr>
          </a:p>
        </p:txBody>
      </p:sp>
      <p:sp>
        <p:nvSpPr>
          <p:cNvPr id="9" name="Prostokąt 1">
            <a:extLst>
              <a:ext uri="{FF2B5EF4-FFF2-40B4-BE49-F238E27FC236}">
                <a16:creationId xmlns:a16="http://schemas.microsoft.com/office/drawing/2014/main" id="{4FA51866-3585-7C72-8E21-555707883D50}"/>
              </a:ext>
            </a:extLst>
          </p:cNvPr>
          <p:cNvSpPr>
            <a:spLocks noChangeArrowheads="1"/>
          </p:cNvSpPr>
          <p:nvPr/>
        </p:nvSpPr>
        <p:spPr bwMode="auto">
          <a:xfrm>
            <a:off x="2828518" y="3522601"/>
            <a:ext cx="34503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lang="pl-PL" sz="1400" dirty="0">
                <a:latin typeface="Arial" panose="020B0604020202020204" pitchFamily="34" charset="0"/>
                <a:cs typeface="Arial" panose="020B0604020202020204" pitchFamily="34" charset="0"/>
              </a:rPr>
              <a:t>М</a:t>
            </a:r>
            <a:r>
              <a:rPr lang="mn-MN" sz="1400" dirty="0">
                <a:latin typeface="Arial" panose="020B0604020202020204" pitchFamily="34" charset="0"/>
                <a:cs typeface="Arial" panose="020B0604020202020204" pitchFamily="34" charset="0"/>
              </a:rPr>
              <a:t>эдээллийн систем буюу програм автоматаар гүйцэтгэдэг ажил</a:t>
            </a:r>
            <a:endParaRPr lang="de-DE" sz="1400" dirty="0">
              <a:latin typeface="Arial" panose="020B0604020202020204" pitchFamily="34" charset="0"/>
              <a:cs typeface="Arial" panose="020B0604020202020204" pitchFamily="34" charset="0"/>
            </a:endParaRPr>
          </a:p>
        </p:txBody>
      </p:sp>
      <p:sp>
        <p:nvSpPr>
          <p:cNvPr id="10" name="Prostokąt 1">
            <a:extLst>
              <a:ext uri="{FF2B5EF4-FFF2-40B4-BE49-F238E27FC236}">
                <a16:creationId xmlns:a16="http://schemas.microsoft.com/office/drawing/2014/main" id="{D9311ABF-5C88-A394-0943-C5D41B593C7F}"/>
              </a:ext>
            </a:extLst>
          </p:cNvPr>
          <p:cNvSpPr>
            <a:spLocks noChangeArrowheads="1"/>
          </p:cNvSpPr>
          <p:nvPr/>
        </p:nvSpPr>
        <p:spPr bwMode="auto">
          <a:xfrm>
            <a:off x="2828518" y="4348378"/>
            <a:ext cx="34503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lang="mn-MN" sz="1400" dirty="0">
                <a:latin typeface="Arial" panose="020B0604020202020204" pitchFamily="34" charset="0"/>
                <a:cs typeface="Arial" panose="020B0604020202020204" pitchFamily="34" charset="0"/>
              </a:rPr>
              <a:t>Ямар нэг системгүйгээр ХҮН гүйцэтгэдэг ажил</a:t>
            </a:r>
            <a:endParaRPr lang="de-DE" sz="1400" dirty="0">
              <a:latin typeface="Arial" panose="020B0604020202020204" pitchFamily="34" charset="0"/>
              <a:cs typeface="Arial" panose="020B0604020202020204" pitchFamily="34" charset="0"/>
            </a:endParaRPr>
          </a:p>
        </p:txBody>
      </p:sp>
      <p:sp>
        <p:nvSpPr>
          <p:cNvPr id="11" name="Textfeld 6">
            <a:extLst>
              <a:ext uri="{FF2B5EF4-FFF2-40B4-BE49-F238E27FC236}">
                <a16:creationId xmlns:a16="http://schemas.microsoft.com/office/drawing/2014/main" id="{D9384551-4131-6F40-A1B8-70D4CC988956}"/>
              </a:ext>
            </a:extLst>
          </p:cNvPr>
          <p:cNvSpPr txBox="1"/>
          <p:nvPr/>
        </p:nvSpPr>
        <p:spPr bwMode="auto">
          <a:xfrm>
            <a:off x="311573" y="2980560"/>
            <a:ext cx="1637630" cy="307777"/>
          </a:xfrm>
          <a:prstGeom prst="rect">
            <a:avLst/>
          </a:prstGeom>
          <a:noFill/>
          <a:ln w="9525">
            <a:noFill/>
            <a:miter lim="800000"/>
            <a:headEnd/>
            <a:tailEnd/>
          </a:ln>
        </p:spPr>
        <p:txBody>
          <a:bodyPr wrap="square" rtlCol="0">
            <a:spAutoFit/>
          </a:bodyPr>
          <a:lstStyle/>
          <a:p>
            <a:r>
              <a:rPr lang="pl-PL" sz="1400" b="1" dirty="0">
                <a:latin typeface="Arial" panose="020B0604020202020204" pitchFamily="34" charset="0"/>
                <a:cs typeface="Arial" panose="020B0604020202020204" pitchFamily="34" charset="0"/>
              </a:rPr>
              <a:t>User Task</a:t>
            </a:r>
          </a:p>
        </p:txBody>
      </p:sp>
      <p:sp>
        <p:nvSpPr>
          <p:cNvPr id="12" name="Textfeld 7">
            <a:extLst>
              <a:ext uri="{FF2B5EF4-FFF2-40B4-BE49-F238E27FC236}">
                <a16:creationId xmlns:a16="http://schemas.microsoft.com/office/drawing/2014/main" id="{F3F72C16-439E-FAEB-CC3B-EB8BBBA30D81}"/>
              </a:ext>
            </a:extLst>
          </p:cNvPr>
          <p:cNvSpPr txBox="1"/>
          <p:nvPr/>
        </p:nvSpPr>
        <p:spPr bwMode="auto">
          <a:xfrm>
            <a:off x="392853" y="3661100"/>
            <a:ext cx="1556350" cy="307777"/>
          </a:xfrm>
          <a:prstGeom prst="rect">
            <a:avLst/>
          </a:prstGeom>
          <a:noFill/>
          <a:ln w="9525">
            <a:noFill/>
            <a:miter lim="800000"/>
            <a:headEnd/>
            <a:tailEnd/>
          </a:ln>
        </p:spPr>
        <p:txBody>
          <a:bodyPr wrap="square" rtlCol="0">
            <a:spAutoFit/>
          </a:bodyPr>
          <a:lstStyle/>
          <a:p>
            <a:r>
              <a:rPr lang="pl-PL" sz="1400" b="1" dirty="0">
                <a:latin typeface="Arial" panose="020B0604020202020204" pitchFamily="34" charset="0"/>
                <a:cs typeface="Arial" panose="020B0604020202020204" pitchFamily="34" charset="0"/>
              </a:rPr>
              <a:t>Service Task</a:t>
            </a:r>
          </a:p>
        </p:txBody>
      </p:sp>
      <p:sp>
        <p:nvSpPr>
          <p:cNvPr id="13" name="Textfeld 8">
            <a:extLst>
              <a:ext uri="{FF2B5EF4-FFF2-40B4-BE49-F238E27FC236}">
                <a16:creationId xmlns:a16="http://schemas.microsoft.com/office/drawing/2014/main" id="{CB997800-3C09-6421-7EA3-42E446BA5FFD}"/>
              </a:ext>
            </a:extLst>
          </p:cNvPr>
          <p:cNvSpPr txBox="1"/>
          <p:nvPr/>
        </p:nvSpPr>
        <p:spPr bwMode="auto">
          <a:xfrm>
            <a:off x="311573" y="4348378"/>
            <a:ext cx="1637630" cy="307777"/>
          </a:xfrm>
          <a:prstGeom prst="rect">
            <a:avLst/>
          </a:prstGeom>
          <a:noFill/>
          <a:ln w="9525">
            <a:noFill/>
            <a:miter lim="800000"/>
            <a:headEnd/>
            <a:tailEnd/>
          </a:ln>
        </p:spPr>
        <p:txBody>
          <a:bodyPr wrap="square" rtlCol="0">
            <a:spAutoFit/>
          </a:bodyPr>
          <a:lstStyle/>
          <a:p>
            <a:r>
              <a:rPr lang="pl-PL" sz="1400" b="1" dirty="0">
                <a:latin typeface="Arial" panose="020B0604020202020204" pitchFamily="34" charset="0"/>
                <a:cs typeface="Arial" panose="020B0604020202020204" pitchFamily="34" charset="0"/>
              </a:rPr>
              <a:t>Manual Task</a:t>
            </a:r>
            <a:endParaRPr lang="pl-PL" sz="1400" dirty="0">
              <a:latin typeface="Arial" panose="020B0604020202020204" pitchFamily="34" charset="0"/>
              <a:cs typeface="Arial" panose="020B0604020202020204" pitchFamily="34" charset="0"/>
            </a:endParaRPr>
          </a:p>
        </p:txBody>
      </p:sp>
      <p:sp>
        <p:nvSpPr>
          <p:cNvPr id="14" name="Prostokąt 1">
            <a:extLst>
              <a:ext uri="{FF2B5EF4-FFF2-40B4-BE49-F238E27FC236}">
                <a16:creationId xmlns:a16="http://schemas.microsoft.com/office/drawing/2014/main" id="{84F604FA-7A61-F16D-6805-283B0749D9BF}"/>
              </a:ext>
            </a:extLst>
          </p:cNvPr>
          <p:cNvSpPr>
            <a:spLocks noChangeArrowheads="1"/>
          </p:cNvSpPr>
          <p:nvPr/>
        </p:nvSpPr>
        <p:spPr bwMode="auto">
          <a:xfrm>
            <a:off x="2828518" y="2258534"/>
            <a:ext cx="34503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lang="mn-MN" sz="1400" dirty="0">
                <a:latin typeface="Arial" panose="020B0604020202020204" pitchFamily="34" charset="0"/>
                <a:cs typeface="Arial" panose="020B0604020202020204" pitchFamily="34" charset="0"/>
              </a:rPr>
              <a:t>Тухайн процессын ажил нь дэд алхамуудад задрах</a:t>
            </a:r>
            <a:endParaRPr lang="de-DE" sz="1400" dirty="0">
              <a:latin typeface="Arial" panose="020B0604020202020204" pitchFamily="34" charset="0"/>
              <a:cs typeface="Arial" panose="020B0604020202020204" pitchFamily="34" charset="0"/>
            </a:endParaRPr>
          </a:p>
        </p:txBody>
      </p:sp>
      <p:sp>
        <p:nvSpPr>
          <p:cNvPr id="15" name="Textfeld 6">
            <a:extLst>
              <a:ext uri="{FF2B5EF4-FFF2-40B4-BE49-F238E27FC236}">
                <a16:creationId xmlns:a16="http://schemas.microsoft.com/office/drawing/2014/main" id="{4EDA1B5A-C3A2-B558-9807-80D43BF9A967}"/>
              </a:ext>
            </a:extLst>
          </p:cNvPr>
          <p:cNvSpPr txBox="1"/>
          <p:nvPr/>
        </p:nvSpPr>
        <p:spPr bwMode="auto">
          <a:xfrm>
            <a:off x="311573" y="2258534"/>
            <a:ext cx="1637630" cy="307777"/>
          </a:xfrm>
          <a:prstGeom prst="rect">
            <a:avLst/>
          </a:prstGeom>
          <a:noFill/>
          <a:ln w="9525">
            <a:noFill/>
            <a:miter lim="800000"/>
            <a:headEnd/>
            <a:tailEnd/>
          </a:ln>
        </p:spPr>
        <p:txBody>
          <a:bodyPr wrap="square" rtlCol="0">
            <a:spAutoFit/>
          </a:bodyPr>
          <a:lstStyle/>
          <a:p>
            <a:r>
              <a:rPr lang="en-US" sz="1400" b="1" dirty="0">
                <a:latin typeface="Arial" panose="020B0604020202020204" pitchFamily="34" charset="0"/>
                <a:cs typeface="Arial" panose="020B0604020202020204" pitchFamily="34" charset="0"/>
              </a:rPr>
              <a:t>Sub process</a:t>
            </a:r>
            <a:endParaRPr lang="pl-PL" sz="1400" b="1" dirty="0">
              <a:latin typeface="Arial" panose="020B0604020202020204" pitchFamily="34" charset="0"/>
              <a:cs typeface="Arial" panose="020B0604020202020204" pitchFamily="34" charset="0"/>
            </a:endParaRPr>
          </a:p>
        </p:txBody>
      </p:sp>
      <p:pic>
        <p:nvPicPr>
          <p:cNvPr id="21" name="Picture 20">
            <a:extLst>
              <a:ext uri="{FF2B5EF4-FFF2-40B4-BE49-F238E27FC236}">
                <a16:creationId xmlns:a16="http://schemas.microsoft.com/office/drawing/2014/main" id="{C346060A-6595-3E00-03B9-19B630499AB9}"/>
              </a:ext>
            </a:extLst>
          </p:cNvPr>
          <p:cNvPicPr>
            <a:picLocks noChangeAspect="1"/>
          </p:cNvPicPr>
          <p:nvPr/>
        </p:nvPicPr>
        <p:blipFill>
          <a:blip r:embed="rId7"/>
          <a:srcRect l="51611" t="46357" r="30333" b="37775"/>
          <a:stretch/>
        </p:blipFill>
        <p:spPr>
          <a:xfrm>
            <a:off x="1720429" y="4975376"/>
            <a:ext cx="1066842" cy="503969"/>
          </a:xfrm>
          <a:prstGeom prst="rect">
            <a:avLst/>
          </a:prstGeom>
        </p:spPr>
      </p:pic>
      <p:sp>
        <p:nvSpPr>
          <p:cNvPr id="22" name="Prostokąt 1">
            <a:extLst>
              <a:ext uri="{FF2B5EF4-FFF2-40B4-BE49-F238E27FC236}">
                <a16:creationId xmlns:a16="http://schemas.microsoft.com/office/drawing/2014/main" id="{53F07D20-583C-8E1B-DA68-1A30D7E527A1}"/>
              </a:ext>
            </a:extLst>
          </p:cNvPr>
          <p:cNvSpPr>
            <a:spLocks noChangeArrowheads="1"/>
          </p:cNvSpPr>
          <p:nvPr/>
        </p:nvSpPr>
        <p:spPr bwMode="auto">
          <a:xfrm>
            <a:off x="2828518" y="5051360"/>
            <a:ext cx="34503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lang="mn-MN" sz="1400" dirty="0">
                <a:latin typeface="Arial" panose="020B0604020202020204" pitchFamily="34" charset="0"/>
                <a:cs typeface="Arial" panose="020B0604020202020204" pitchFamily="34" charset="0"/>
              </a:rPr>
              <a:t>Гадаад оролцогч талруу илгээх ажил</a:t>
            </a:r>
            <a:endParaRPr lang="de-DE" sz="1400" dirty="0">
              <a:latin typeface="Arial" panose="020B0604020202020204" pitchFamily="34" charset="0"/>
              <a:cs typeface="Arial" panose="020B0604020202020204" pitchFamily="34" charset="0"/>
            </a:endParaRPr>
          </a:p>
        </p:txBody>
      </p:sp>
      <p:sp>
        <p:nvSpPr>
          <p:cNvPr id="23" name="Textfeld 8">
            <a:extLst>
              <a:ext uri="{FF2B5EF4-FFF2-40B4-BE49-F238E27FC236}">
                <a16:creationId xmlns:a16="http://schemas.microsoft.com/office/drawing/2014/main" id="{BFD1BB90-D2EC-732F-7930-B4962544CA15}"/>
              </a:ext>
            </a:extLst>
          </p:cNvPr>
          <p:cNvSpPr txBox="1"/>
          <p:nvPr/>
        </p:nvSpPr>
        <p:spPr bwMode="auto">
          <a:xfrm>
            <a:off x="311573" y="5051360"/>
            <a:ext cx="1637630" cy="307777"/>
          </a:xfrm>
          <a:prstGeom prst="rect">
            <a:avLst/>
          </a:prstGeom>
          <a:noFill/>
          <a:ln w="9525">
            <a:noFill/>
            <a:miter lim="800000"/>
            <a:headEnd/>
            <a:tailEnd/>
          </a:ln>
        </p:spPr>
        <p:txBody>
          <a:bodyPr wrap="square" rtlCol="0">
            <a:spAutoFit/>
          </a:bodyPr>
          <a:lstStyle/>
          <a:p>
            <a:r>
              <a:rPr lang="en-US" sz="1400" b="1" dirty="0">
                <a:latin typeface="Arial" panose="020B0604020202020204" pitchFamily="34" charset="0"/>
                <a:cs typeface="Arial" panose="020B0604020202020204" pitchFamily="34" charset="0"/>
              </a:rPr>
              <a:t>Send</a:t>
            </a:r>
            <a:r>
              <a:rPr lang="pl-PL" sz="1400" b="1" dirty="0">
                <a:latin typeface="Arial" panose="020B0604020202020204" pitchFamily="34" charset="0"/>
                <a:cs typeface="Arial" panose="020B0604020202020204" pitchFamily="34" charset="0"/>
              </a:rPr>
              <a:t> Task</a:t>
            </a:r>
            <a:endParaRPr lang="pl-PL" sz="1400" dirty="0">
              <a:latin typeface="Arial" panose="020B0604020202020204" pitchFamily="34" charset="0"/>
              <a:cs typeface="Arial" panose="020B0604020202020204" pitchFamily="34" charset="0"/>
            </a:endParaRPr>
          </a:p>
        </p:txBody>
      </p:sp>
      <p:sp>
        <p:nvSpPr>
          <p:cNvPr id="24" name="TextBox 23">
            <a:extLst>
              <a:ext uri="{FF2B5EF4-FFF2-40B4-BE49-F238E27FC236}">
                <a16:creationId xmlns:a16="http://schemas.microsoft.com/office/drawing/2014/main" id="{22340268-F1B7-3556-8588-37ED6B6A9E3E}"/>
              </a:ext>
            </a:extLst>
          </p:cNvPr>
          <p:cNvSpPr txBox="1"/>
          <p:nvPr/>
        </p:nvSpPr>
        <p:spPr>
          <a:xfrm>
            <a:off x="1307904" y="5872032"/>
            <a:ext cx="3041227" cy="646331"/>
          </a:xfrm>
          <a:prstGeom prst="rect">
            <a:avLst/>
          </a:prstGeom>
          <a:solidFill>
            <a:schemeClr val="accent2">
              <a:lumMod val="40000"/>
              <a:lumOff val="60000"/>
            </a:schemeClr>
          </a:solidFill>
        </p:spPr>
        <p:txBody>
          <a:bodyPr wrap="square" rtlCol="0">
            <a:spAutoFit/>
          </a:bodyPr>
          <a:lstStyle/>
          <a:p>
            <a:r>
              <a:rPr lang="mn-MN" b="1" dirty="0"/>
              <a:t>Процессын алхамуудыг нарийвчлан дүрслэх</a:t>
            </a:r>
            <a:endParaRPr lang="en-US" b="1" dirty="0"/>
          </a:p>
        </p:txBody>
      </p:sp>
      <p:sp>
        <p:nvSpPr>
          <p:cNvPr id="16" name="Date Placeholder 15">
            <a:extLst>
              <a:ext uri="{FF2B5EF4-FFF2-40B4-BE49-F238E27FC236}">
                <a16:creationId xmlns:a16="http://schemas.microsoft.com/office/drawing/2014/main" id="{9DC08C96-3E35-932E-A51D-E244277284F1}"/>
              </a:ext>
            </a:extLst>
          </p:cNvPr>
          <p:cNvSpPr>
            <a:spLocks noGrp="1"/>
          </p:cNvSpPr>
          <p:nvPr>
            <p:ph type="dt" sz="half" idx="10"/>
          </p:nvPr>
        </p:nvSpPr>
        <p:spPr/>
        <p:txBody>
          <a:bodyPr/>
          <a:lstStyle/>
          <a:p>
            <a:fld id="{13E5AC5E-2EBB-45A7-B23B-896A1787E1D8}" type="datetime1">
              <a:rPr lang="en-US" smtClean="0"/>
              <a:t>5/18/2026</a:t>
            </a:fld>
            <a:endParaRPr lang="en-US"/>
          </a:p>
        </p:txBody>
      </p:sp>
      <p:sp>
        <p:nvSpPr>
          <p:cNvPr id="17" name="Footer Placeholder 16">
            <a:extLst>
              <a:ext uri="{FF2B5EF4-FFF2-40B4-BE49-F238E27FC236}">
                <a16:creationId xmlns:a16="http://schemas.microsoft.com/office/drawing/2014/main" id="{0CDBCA13-E62E-3D28-D9BC-00A6F090ADD1}"/>
              </a:ext>
            </a:extLst>
          </p:cNvPr>
          <p:cNvSpPr>
            <a:spLocks noGrp="1"/>
          </p:cNvSpPr>
          <p:nvPr>
            <p:ph type="ftr" sz="quarter" idx="11"/>
          </p:nvPr>
        </p:nvSpPr>
        <p:spPr/>
        <p:txBody>
          <a:bodyPr/>
          <a:lstStyle/>
          <a:p>
            <a:r>
              <a:rPr lang="en-US"/>
              <a:t>Business analysis and process management</a:t>
            </a:r>
          </a:p>
        </p:txBody>
      </p:sp>
      <p:sp>
        <p:nvSpPr>
          <p:cNvPr id="18" name="Slide Number Placeholder 17">
            <a:extLst>
              <a:ext uri="{FF2B5EF4-FFF2-40B4-BE49-F238E27FC236}">
                <a16:creationId xmlns:a16="http://schemas.microsoft.com/office/drawing/2014/main" id="{3AEDAE54-26FF-E2AD-5780-6111FAD4CA78}"/>
              </a:ext>
            </a:extLst>
          </p:cNvPr>
          <p:cNvSpPr>
            <a:spLocks noGrp="1"/>
          </p:cNvSpPr>
          <p:nvPr>
            <p:ph type="sldNum" sz="quarter" idx="12"/>
          </p:nvPr>
        </p:nvSpPr>
        <p:spPr/>
        <p:txBody>
          <a:bodyPr/>
          <a:lstStyle/>
          <a:p>
            <a:fld id="{EF9746D3-3897-4E62-AFB2-F036F859B1B5}" type="slidenum">
              <a:rPr lang="en-US" smtClean="0"/>
              <a:t>18</a:t>
            </a:fld>
            <a:endParaRPr lang="en-US"/>
          </a:p>
        </p:txBody>
      </p:sp>
      <p:sp>
        <p:nvSpPr>
          <p:cNvPr id="20" name="TextBox 19">
            <a:extLst>
              <a:ext uri="{FF2B5EF4-FFF2-40B4-BE49-F238E27FC236}">
                <a16:creationId xmlns:a16="http://schemas.microsoft.com/office/drawing/2014/main" id="{A0F33F62-9731-8CFB-066F-437B4437EB68}"/>
              </a:ext>
            </a:extLst>
          </p:cNvPr>
          <p:cNvSpPr txBox="1"/>
          <p:nvPr/>
        </p:nvSpPr>
        <p:spPr>
          <a:xfrm>
            <a:off x="6490741" y="2348669"/>
            <a:ext cx="5559476" cy="3459922"/>
          </a:xfrm>
          <a:prstGeom prst="rect">
            <a:avLst/>
          </a:prstGeom>
          <a:solidFill>
            <a:schemeClr val="accent4">
              <a:lumMod val="20000"/>
              <a:lumOff val="80000"/>
            </a:schemeClr>
          </a:solidFill>
        </p:spPr>
        <p:txBody>
          <a:bodyPr wrap="square">
            <a:spAutoFit/>
          </a:bodyPr>
          <a:lstStyle/>
          <a:p>
            <a:pPr marL="0" marR="0">
              <a:spcBef>
                <a:spcPts val="400"/>
              </a:spcBef>
              <a:spcAft>
                <a:spcPts val="400"/>
              </a:spcAft>
              <a:buNone/>
            </a:pPr>
            <a:r>
              <a:rPr lang="en-US" sz="1800" dirty="0">
                <a:solidFill>
                  <a:srgbClr val="1A1A2E"/>
                </a:solidFill>
                <a:effectLst/>
                <a:latin typeface="Arial" panose="020B0604020202020204" pitchFamily="34" charset="0"/>
                <a:ea typeface="Arial" panose="020B0604020202020204" pitchFamily="34" charset="0"/>
              </a:rPr>
              <a:t>Sub-Process </a:t>
            </a:r>
            <a:r>
              <a:rPr lang="en-US" sz="1800" dirty="0" err="1">
                <a:solidFill>
                  <a:srgbClr val="1A1A2E"/>
                </a:solidFill>
                <a:effectLst/>
                <a:latin typeface="Arial" panose="020B0604020202020204" pitchFamily="34" charset="0"/>
                <a:ea typeface="Arial" panose="020B0604020202020204" pitchFamily="34" charset="0"/>
              </a:rPr>
              <a:t>нь</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дотооддоо</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бие</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даасан</a:t>
            </a:r>
            <a:r>
              <a:rPr lang="en-US" sz="1800" dirty="0">
                <a:solidFill>
                  <a:srgbClr val="1A1A2E"/>
                </a:solidFill>
                <a:effectLst/>
                <a:latin typeface="Arial" panose="020B0604020202020204" pitchFamily="34" charset="0"/>
                <a:ea typeface="Arial" panose="020B0604020202020204" pitchFamily="34" charset="0"/>
              </a:rPr>
              <a:t> BPMN </a:t>
            </a:r>
            <a:r>
              <a:rPr lang="en-US" sz="1800" dirty="0" err="1">
                <a:solidFill>
                  <a:srgbClr val="1A1A2E"/>
                </a:solidFill>
                <a:effectLst/>
                <a:latin typeface="Arial" panose="020B0604020202020204" pitchFamily="34" charset="0"/>
                <a:ea typeface="Arial" panose="020B0604020202020204" pitchFamily="34" charset="0"/>
              </a:rPr>
              <a:t>диаграмтай</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ажлын</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блок</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юм</a:t>
            </a:r>
            <a:r>
              <a:rPr lang="en-US" sz="1800" dirty="0">
                <a:solidFill>
                  <a:srgbClr val="1A1A2E"/>
                </a:solidFill>
                <a:effectLst/>
                <a:latin typeface="Arial" panose="020B0604020202020204" pitchFamily="34" charset="0"/>
                <a:ea typeface="Arial" panose="020B0604020202020204" pitchFamily="34" charset="0"/>
              </a:rPr>
              <a:t>:</a:t>
            </a:r>
            <a:endParaRPr lang="en-US" sz="1800" dirty="0">
              <a:effectLst/>
              <a:latin typeface="Arial" panose="020B0604020202020204" pitchFamily="34" charset="0"/>
              <a:ea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Collapsed [+]: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Диаграмд</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зөвхөн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гадна</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дөрвөлжин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харагдана</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Expanded: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Дотоод</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диаграм</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ил</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харагдана</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 Start, Tasks, Gateways, End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байна</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Нарийн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зохион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байгуулалтыг</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задлан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харуулахад</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хэрэглэнэ</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Transaction: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Бүх</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алхмуудийг</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нэгдмэл</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нэгж</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болгон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гүйцэтгэнэ</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нэг</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бүтэлгүйтвэл</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бүгд</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буцна</a:t>
            </a:r>
            <a:endParaRPr lang="en-US" sz="1800" dirty="0">
              <a:effectLst/>
              <a:latin typeface="Arial" panose="020B060402020202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184596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33407-E4CC-1F22-8FEB-925DD57D403B}"/>
              </a:ext>
            </a:extLst>
          </p:cNvPr>
          <p:cNvSpPr>
            <a:spLocks noGrp="1"/>
          </p:cNvSpPr>
          <p:nvPr>
            <p:ph type="title"/>
          </p:nvPr>
        </p:nvSpPr>
        <p:spPr/>
        <p:txBody>
          <a:bodyPr/>
          <a:lstStyle/>
          <a:p>
            <a:r>
              <a:rPr lang="en-US" dirty="0"/>
              <a:t>BPMN </a:t>
            </a:r>
            <a:r>
              <a:rPr lang="mn-MN" dirty="0"/>
              <a:t>ЭЛЕМЕНТ: </a:t>
            </a:r>
            <a:r>
              <a:rPr lang="en-US" dirty="0">
                <a:solidFill>
                  <a:srgbClr val="FFC000"/>
                </a:solidFill>
              </a:rPr>
              <a:t>ACTIVITY/TASK</a:t>
            </a:r>
            <a:endParaRPr lang="en-US" dirty="0"/>
          </a:p>
        </p:txBody>
      </p:sp>
      <p:pic>
        <p:nvPicPr>
          <p:cNvPr id="3" name="Obraz 7">
            <a:extLst>
              <a:ext uri="{FF2B5EF4-FFF2-40B4-BE49-F238E27FC236}">
                <a16:creationId xmlns:a16="http://schemas.microsoft.com/office/drawing/2014/main" id="{703C195E-8E4D-3762-DD88-BFEE963C64D1}"/>
              </a:ext>
            </a:extLst>
          </p:cNvPr>
          <p:cNvPicPr>
            <a:picLocks noChangeAspect="1"/>
          </p:cNvPicPr>
          <p:nvPr/>
        </p:nvPicPr>
        <p:blipFill>
          <a:blip r:embed="rId2"/>
          <a:stretch>
            <a:fillRect/>
          </a:stretch>
        </p:blipFill>
        <p:spPr>
          <a:xfrm>
            <a:off x="1800932" y="1177694"/>
            <a:ext cx="1885714" cy="990476"/>
          </a:xfrm>
          <a:prstGeom prst="rect">
            <a:avLst/>
          </a:prstGeom>
        </p:spPr>
      </p:pic>
      <p:pic>
        <p:nvPicPr>
          <p:cNvPr id="4" name="Obraz 11">
            <a:extLst>
              <a:ext uri="{FF2B5EF4-FFF2-40B4-BE49-F238E27FC236}">
                <a16:creationId xmlns:a16="http://schemas.microsoft.com/office/drawing/2014/main" id="{14751FCF-B7EE-EB00-3746-C3B36E360515}"/>
              </a:ext>
            </a:extLst>
          </p:cNvPr>
          <p:cNvPicPr>
            <a:picLocks noChangeAspect="1"/>
          </p:cNvPicPr>
          <p:nvPr/>
        </p:nvPicPr>
        <p:blipFill>
          <a:blip r:embed="rId3"/>
          <a:stretch>
            <a:fillRect/>
          </a:stretch>
        </p:blipFill>
        <p:spPr>
          <a:xfrm>
            <a:off x="1589485" y="2141078"/>
            <a:ext cx="1197786" cy="633312"/>
          </a:xfrm>
          <a:prstGeom prst="rect">
            <a:avLst/>
          </a:prstGeom>
        </p:spPr>
      </p:pic>
      <p:pic>
        <p:nvPicPr>
          <p:cNvPr id="5" name="Obraz 2">
            <a:extLst>
              <a:ext uri="{FF2B5EF4-FFF2-40B4-BE49-F238E27FC236}">
                <a16:creationId xmlns:a16="http://schemas.microsoft.com/office/drawing/2014/main" id="{59E76468-08E0-0829-66FC-075C5B97007D}"/>
              </a:ext>
            </a:extLst>
          </p:cNvPr>
          <p:cNvPicPr>
            <a:picLocks noChangeAspect="1"/>
          </p:cNvPicPr>
          <p:nvPr/>
        </p:nvPicPr>
        <p:blipFill>
          <a:blip r:embed="rId4"/>
          <a:stretch>
            <a:fillRect/>
          </a:stretch>
        </p:blipFill>
        <p:spPr>
          <a:xfrm>
            <a:off x="1601557" y="2812845"/>
            <a:ext cx="1200000" cy="704762"/>
          </a:xfrm>
          <a:prstGeom prst="rect">
            <a:avLst/>
          </a:prstGeom>
        </p:spPr>
      </p:pic>
      <p:pic>
        <p:nvPicPr>
          <p:cNvPr id="6" name="Obraz 5">
            <a:extLst>
              <a:ext uri="{FF2B5EF4-FFF2-40B4-BE49-F238E27FC236}">
                <a16:creationId xmlns:a16="http://schemas.microsoft.com/office/drawing/2014/main" id="{FC572AED-2CA0-8FDA-F6E7-208B6E90C7E6}"/>
              </a:ext>
            </a:extLst>
          </p:cNvPr>
          <p:cNvPicPr>
            <a:picLocks noChangeAspect="1"/>
          </p:cNvPicPr>
          <p:nvPr/>
        </p:nvPicPr>
        <p:blipFill>
          <a:blip r:embed="rId5"/>
          <a:stretch>
            <a:fillRect/>
          </a:stretch>
        </p:blipFill>
        <p:spPr>
          <a:xfrm>
            <a:off x="1615842" y="3488623"/>
            <a:ext cx="1171429" cy="714286"/>
          </a:xfrm>
          <a:prstGeom prst="rect">
            <a:avLst/>
          </a:prstGeom>
        </p:spPr>
      </p:pic>
      <p:pic>
        <p:nvPicPr>
          <p:cNvPr id="7" name="Obraz 12">
            <a:extLst>
              <a:ext uri="{FF2B5EF4-FFF2-40B4-BE49-F238E27FC236}">
                <a16:creationId xmlns:a16="http://schemas.microsoft.com/office/drawing/2014/main" id="{8C3FE969-A4FA-C07F-D47C-CA2A5D4631BB}"/>
              </a:ext>
            </a:extLst>
          </p:cNvPr>
          <p:cNvPicPr>
            <a:picLocks noChangeAspect="1"/>
          </p:cNvPicPr>
          <p:nvPr/>
        </p:nvPicPr>
        <p:blipFill>
          <a:blip r:embed="rId6"/>
          <a:stretch>
            <a:fillRect/>
          </a:stretch>
        </p:blipFill>
        <p:spPr>
          <a:xfrm>
            <a:off x="1610616" y="4180663"/>
            <a:ext cx="1200000" cy="704762"/>
          </a:xfrm>
          <a:prstGeom prst="rect">
            <a:avLst/>
          </a:prstGeom>
        </p:spPr>
      </p:pic>
      <p:sp>
        <p:nvSpPr>
          <p:cNvPr id="8" name="Prostokąt 1">
            <a:extLst>
              <a:ext uri="{FF2B5EF4-FFF2-40B4-BE49-F238E27FC236}">
                <a16:creationId xmlns:a16="http://schemas.microsoft.com/office/drawing/2014/main" id="{DF4ADC04-4EE6-6A8E-77B0-B393A5E24703}"/>
              </a:ext>
            </a:extLst>
          </p:cNvPr>
          <p:cNvSpPr>
            <a:spLocks noChangeArrowheads="1"/>
          </p:cNvSpPr>
          <p:nvPr/>
        </p:nvSpPr>
        <p:spPr bwMode="auto">
          <a:xfrm>
            <a:off x="2828518" y="2980560"/>
            <a:ext cx="34503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lang="pl-PL" sz="1400" dirty="0">
                <a:latin typeface="Arial" panose="020B0604020202020204" pitchFamily="34" charset="0"/>
                <a:cs typeface="Arial" panose="020B0604020202020204" pitchFamily="34" charset="0"/>
              </a:rPr>
              <a:t>М</a:t>
            </a:r>
            <a:r>
              <a:rPr lang="mn-MN" sz="1400" dirty="0">
                <a:latin typeface="Arial" panose="020B0604020202020204" pitchFamily="34" charset="0"/>
                <a:cs typeface="Arial" panose="020B0604020202020204" pitchFamily="34" charset="0"/>
              </a:rPr>
              <a:t>эдээллийн системийг ашиглан ХҮН хийх ажил</a:t>
            </a:r>
            <a:endParaRPr lang="de-DE" sz="1400" dirty="0">
              <a:latin typeface="Arial" panose="020B0604020202020204" pitchFamily="34" charset="0"/>
              <a:cs typeface="Arial" panose="020B0604020202020204" pitchFamily="34" charset="0"/>
            </a:endParaRPr>
          </a:p>
        </p:txBody>
      </p:sp>
      <p:sp>
        <p:nvSpPr>
          <p:cNvPr id="9" name="Prostokąt 1">
            <a:extLst>
              <a:ext uri="{FF2B5EF4-FFF2-40B4-BE49-F238E27FC236}">
                <a16:creationId xmlns:a16="http://schemas.microsoft.com/office/drawing/2014/main" id="{DF98107E-1234-5785-E2D3-80F37B0F9021}"/>
              </a:ext>
            </a:extLst>
          </p:cNvPr>
          <p:cNvSpPr>
            <a:spLocks noChangeArrowheads="1"/>
          </p:cNvSpPr>
          <p:nvPr/>
        </p:nvSpPr>
        <p:spPr bwMode="auto">
          <a:xfrm>
            <a:off x="2828518" y="3522601"/>
            <a:ext cx="34503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lang="pl-PL" sz="1400" dirty="0">
                <a:latin typeface="Arial" panose="020B0604020202020204" pitchFamily="34" charset="0"/>
                <a:cs typeface="Arial" panose="020B0604020202020204" pitchFamily="34" charset="0"/>
              </a:rPr>
              <a:t>М</a:t>
            </a:r>
            <a:r>
              <a:rPr lang="mn-MN" sz="1400" dirty="0">
                <a:latin typeface="Arial" panose="020B0604020202020204" pitchFamily="34" charset="0"/>
                <a:cs typeface="Arial" panose="020B0604020202020204" pitchFamily="34" charset="0"/>
              </a:rPr>
              <a:t>эдээллийн систем буюу програм автоматаар гүйцэтгэдэг ажил</a:t>
            </a:r>
            <a:endParaRPr lang="de-DE" sz="1400" dirty="0">
              <a:latin typeface="Arial" panose="020B0604020202020204" pitchFamily="34" charset="0"/>
              <a:cs typeface="Arial" panose="020B0604020202020204" pitchFamily="34" charset="0"/>
            </a:endParaRPr>
          </a:p>
        </p:txBody>
      </p:sp>
      <p:sp>
        <p:nvSpPr>
          <p:cNvPr id="10" name="Prostokąt 1">
            <a:extLst>
              <a:ext uri="{FF2B5EF4-FFF2-40B4-BE49-F238E27FC236}">
                <a16:creationId xmlns:a16="http://schemas.microsoft.com/office/drawing/2014/main" id="{4A6C7B3F-3BDD-679D-82BE-ECF2BD3B2CA5}"/>
              </a:ext>
            </a:extLst>
          </p:cNvPr>
          <p:cNvSpPr>
            <a:spLocks noChangeArrowheads="1"/>
          </p:cNvSpPr>
          <p:nvPr/>
        </p:nvSpPr>
        <p:spPr bwMode="auto">
          <a:xfrm>
            <a:off x="2828518" y="4348378"/>
            <a:ext cx="34503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lang="mn-MN" sz="1400" dirty="0">
                <a:latin typeface="Arial" panose="020B0604020202020204" pitchFamily="34" charset="0"/>
                <a:cs typeface="Arial" panose="020B0604020202020204" pitchFamily="34" charset="0"/>
              </a:rPr>
              <a:t>Ямар нэг системгүйгээр ХҮН гүйцэтгэдэг ажил</a:t>
            </a:r>
            <a:endParaRPr lang="de-DE" sz="1400" dirty="0">
              <a:latin typeface="Arial" panose="020B0604020202020204" pitchFamily="34" charset="0"/>
              <a:cs typeface="Arial" panose="020B0604020202020204" pitchFamily="34" charset="0"/>
            </a:endParaRPr>
          </a:p>
        </p:txBody>
      </p:sp>
      <p:sp>
        <p:nvSpPr>
          <p:cNvPr id="11" name="Textfeld 6">
            <a:extLst>
              <a:ext uri="{FF2B5EF4-FFF2-40B4-BE49-F238E27FC236}">
                <a16:creationId xmlns:a16="http://schemas.microsoft.com/office/drawing/2014/main" id="{41A239C7-7F9A-3D96-8C97-D4A9FFFF0D57}"/>
              </a:ext>
            </a:extLst>
          </p:cNvPr>
          <p:cNvSpPr txBox="1"/>
          <p:nvPr/>
        </p:nvSpPr>
        <p:spPr bwMode="auto">
          <a:xfrm>
            <a:off x="311573" y="2980560"/>
            <a:ext cx="1637630" cy="307777"/>
          </a:xfrm>
          <a:prstGeom prst="rect">
            <a:avLst/>
          </a:prstGeom>
          <a:noFill/>
          <a:ln w="9525">
            <a:noFill/>
            <a:miter lim="800000"/>
            <a:headEnd/>
            <a:tailEnd/>
          </a:ln>
        </p:spPr>
        <p:txBody>
          <a:bodyPr wrap="square" rtlCol="0">
            <a:spAutoFit/>
          </a:bodyPr>
          <a:lstStyle/>
          <a:p>
            <a:r>
              <a:rPr lang="pl-PL" sz="1400" b="1" dirty="0">
                <a:latin typeface="Arial" panose="020B0604020202020204" pitchFamily="34" charset="0"/>
                <a:cs typeface="Arial" panose="020B0604020202020204" pitchFamily="34" charset="0"/>
              </a:rPr>
              <a:t>User Task</a:t>
            </a:r>
          </a:p>
        </p:txBody>
      </p:sp>
      <p:sp>
        <p:nvSpPr>
          <p:cNvPr id="12" name="Textfeld 7">
            <a:extLst>
              <a:ext uri="{FF2B5EF4-FFF2-40B4-BE49-F238E27FC236}">
                <a16:creationId xmlns:a16="http://schemas.microsoft.com/office/drawing/2014/main" id="{E80ECC21-B459-E3BA-C5BF-0327F64AB2B2}"/>
              </a:ext>
            </a:extLst>
          </p:cNvPr>
          <p:cNvSpPr txBox="1"/>
          <p:nvPr/>
        </p:nvSpPr>
        <p:spPr bwMode="auto">
          <a:xfrm>
            <a:off x="392853" y="3661100"/>
            <a:ext cx="1556350" cy="307777"/>
          </a:xfrm>
          <a:prstGeom prst="rect">
            <a:avLst/>
          </a:prstGeom>
          <a:noFill/>
          <a:ln w="9525">
            <a:noFill/>
            <a:miter lim="800000"/>
            <a:headEnd/>
            <a:tailEnd/>
          </a:ln>
        </p:spPr>
        <p:txBody>
          <a:bodyPr wrap="square" rtlCol="0">
            <a:spAutoFit/>
          </a:bodyPr>
          <a:lstStyle/>
          <a:p>
            <a:r>
              <a:rPr lang="pl-PL" sz="1400" b="1" dirty="0">
                <a:latin typeface="Arial" panose="020B0604020202020204" pitchFamily="34" charset="0"/>
                <a:cs typeface="Arial" panose="020B0604020202020204" pitchFamily="34" charset="0"/>
              </a:rPr>
              <a:t>Service Task</a:t>
            </a:r>
          </a:p>
        </p:txBody>
      </p:sp>
      <p:sp>
        <p:nvSpPr>
          <p:cNvPr id="13" name="Textfeld 8">
            <a:extLst>
              <a:ext uri="{FF2B5EF4-FFF2-40B4-BE49-F238E27FC236}">
                <a16:creationId xmlns:a16="http://schemas.microsoft.com/office/drawing/2014/main" id="{D1C8D83A-0A70-055C-E7D1-C3D786E899FE}"/>
              </a:ext>
            </a:extLst>
          </p:cNvPr>
          <p:cNvSpPr txBox="1"/>
          <p:nvPr/>
        </p:nvSpPr>
        <p:spPr bwMode="auto">
          <a:xfrm>
            <a:off x="311573" y="4348378"/>
            <a:ext cx="1637630" cy="307777"/>
          </a:xfrm>
          <a:prstGeom prst="rect">
            <a:avLst/>
          </a:prstGeom>
          <a:noFill/>
          <a:ln w="9525">
            <a:noFill/>
            <a:miter lim="800000"/>
            <a:headEnd/>
            <a:tailEnd/>
          </a:ln>
        </p:spPr>
        <p:txBody>
          <a:bodyPr wrap="square" rtlCol="0">
            <a:spAutoFit/>
          </a:bodyPr>
          <a:lstStyle/>
          <a:p>
            <a:r>
              <a:rPr lang="pl-PL" sz="1400" b="1" dirty="0">
                <a:latin typeface="Arial" panose="020B0604020202020204" pitchFamily="34" charset="0"/>
                <a:cs typeface="Arial" panose="020B0604020202020204" pitchFamily="34" charset="0"/>
              </a:rPr>
              <a:t>Manual Task</a:t>
            </a:r>
            <a:endParaRPr lang="pl-PL" sz="1400" dirty="0">
              <a:latin typeface="Arial" panose="020B0604020202020204" pitchFamily="34" charset="0"/>
              <a:cs typeface="Arial" panose="020B0604020202020204" pitchFamily="34" charset="0"/>
            </a:endParaRPr>
          </a:p>
        </p:txBody>
      </p:sp>
      <p:sp>
        <p:nvSpPr>
          <p:cNvPr id="14" name="Prostokąt 1">
            <a:extLst>
              <a:ext uri="{FF2B5EF4-FFF2-40B4-BE49-F238E27FC236}">
                <a16:creationId xmlns:a16="http://schemas.microsoft.com/office/drawing/2014/main" id="{DAA83D49-717F-64E8-3B48-19E298AFB2F8}"/>
              </a:ext>
            </a:extLst>
          </p:cNvPr>
          <p:cNvSpPr>
            <a:spLocks noChangeArrowheads="1"/>
          </p:cNvSpPr>
          <p:nvPr/>
        </p:nvSpPr>
        <p:spPr bwMode="auto">
          <a:xfrm>
            <a:off x="2828518" y="2258534"/>
            <a:ext cx="34503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lang="mn-MN" sz="1400" dirty="0">
                <a:latin typeface="Arial" panose="020B0604020202020204" pitchFamily="34" charset="0"/>
                <a:cs typeface="Arial" panose="020B0604020202020204" pitchFamily="34" charset="0"/>
              </a:rPr>
              <a:t>Тухайн процессын ажил нь дэд алхамуудад задрах</a:t>
            </a:r>
            <a:endParaRPr lang="de-DE" sz="1400" dirty="0">
              <a:latin typeface="Arial" panose="020B0604020202020204" pitchFamily="34" charset="0"/>
              <a:cs typeface="Arial" panose="020B0604020202020204" pitchFamily="34" charset="0"/>
            </a:endParaRPr>
          </a:p>
        </p:txBody>
      </p:sp>
      <p:sp>
        <p:nvSpPr>
          <p:cNvPr id="15" name="Textfeld 6">
            <a:extLst>
              <a:ext uri="{FF2B5EF4-FFF2-40B4-BE49-F238E27FC236}">
                <a16:creationId xmlns:a16="http://schemas.microsoft.com/office/drawing/2014/main" id="{998EAE3B-4120-AD57-0E8B-C5804D3934FD}"/>
              </a:ext>
            </a:extLst>
          </p:cNvPr>
          <p:cNvSpPr txBox="1"/>
          <p:nvPr/>
        </p:nvSpPr>
        <p:spPr bwMode="auto">
          <a:xfrm>
            <a:off x="311573" y="2258534"/>
            <a:ext cx="1637630" cy="307777"/>
          </a:xfrm>
          <a:prstGeom prst="rect">
            <a:avLst/>
          </a:prstGeom>
          <a:noFill/>
          <a:ln w="9525">
            <a:noFill/>
            <a:miter lim="800000"/>
            <a:headEnd/>
            <a:tailEnd/>
          </a:ln>
        </p:spPr>
        <p:txBody>
          <a:bodyPr wrap="square" rtlCol="0">
            <a:spAutoFit/>
          </a:bodyPr>
          <a:lstStyle/>
          <a:p>
            <a:r>
              <a:rPr lang="en-US" sz="1400" b="1" dirty="0">
                <a:latin typeface="Arial" panose="020B0604020202020204" pitchFamily="34" charset="0"/>
                <a:cs typeface="Arial" panose="020B0604020202020204" pitchFamily="34" charset="0"/>
              </a:rPr>
              <a:t>Sub process</a:t>
            </a:r>
            <a:endParaRPr lang="pl-PL" sz="1400" b="1" dirty="0">
              <a:latin typeface="Arial" panose="020B0604020202020204" pitchFamily="34" charset="0"/>
              <a:cs typeface="Arial" panose="020B0604020202020204" pitchFamily="34" charset="0"/>
            </a:endParaRPr>
          </a:p>
        </p:txBody>
      </p:sp>
      <p:pic>
        <p:nvPicPr>
          <p:cNvPr id="21" name="Picture 20">
            <a:extLst>
              <a:ext uri="{FF2B5EF4-FFF2-40B4-BE49-F238E27FC236}">
                <a16:creationId xmlns:a16="http://schemas.microsoft.com/office/drawing/2014/main" id="{78796A41-B204-4D1D-FAFC-3719FCEE4686}"/>
              </a:ext>
            </a:extLst>
          </p:cNvPr>
          <p:cNvPicPr>
            <a:picLocks noChangeAspect="1"/>
          </p:cNvPicPr>
          <p:nvPr/>
        </p:nvPicPr>
        <p:blipFill>
          <a:blip r:embed="rId7"/>
          <a:srcRect l="51611" t="46357" r="30333" b="37775"/>
          <a:stretch/>
        </p:blipFill>
        <p:spPr>
          <a:xfrm>
            <a:off x="1720429" y="4975376"/>
            <a:ext cx="1066842" cy="503969"/>
          </a:xfrm>
          <a:prstGeom prst="rect">
            <a:avLst/>
          </a:prstGeom>
        </p:spPr>
      </p:pic>
      <p:sp>
        <p:nvSpPr>
          <p:cNvPr id="22" name="Prostokąt 1">
            <a:extLst>
              <a:ext uri="{FF2B5EF4-FFF2-40B4-BE49-F238E27FC236}">
                <a16:creationId xmlns:a16="http://schemas.microsoft.com/office/drawing/2014/main" id="{87BD737A-F87D-07CD-5256-C58B6640DF8E}"/>
              </a:ext>
            </a:extLst>
          </p:cNvPr>
          <p:cNvSpPr>
            <a:spLocks noChangeArrowheads="1"/>
          </p:cNvSpPr>
          <p:nvPr/>
        </p:nvSpPr>
        <p:spPr bwMode="auto">
          <a:xfrm>
            <a:off x="2828518" y="5051360"/>
            <a:ext cx="34503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defRPr/>
            </a:pPr>
            <a:r>
              <a:rPr lang="mn-MN" sz="1400" dirty="0">
                <a:latin typeface="Arial" panose="020B0604020202020204" pitchFamily="34" charset="0"/>
                <a:cs typeface="Arial" panose="020B0604020202020204" pitchFamily="34" charset="0"/>
              </a:rPr>
              <a:t>Гадаад оролцогч талруу илгээх ажил</a:t>
            </a:r>
            <a:endParaRPr lang="de-DE" sz="1400" dirty="0">
              <a:latin typeface="Arial" panose="020B0604020202020204" pitchFamily="34" charset="0"/>
              <a:cs typeface="Arial" panose="020B0604020202020204" pitchFamily="34" charset="0"/>
            </a:endParaRPr>
          </a:p>
        </p:txBody>
      </p:sp>
      <p:sp>
        <p:nvSpPr>
          <p:cNvPr id="23" name="Textfeld 8">
            <a:extLst>
              <a:ext uri="{FF2B5EF4-FFF2-40B4-BE49-F238E27FC236}">
                <a16:creationId xmlns:a16="http://schemas.microsoft.com/office/drawing/2014/main" id="{D7091BA0-BDA5-4763-249E-B84F8B0FD20D}"/>
              </a:ext>
            </a:extLst>
          </p:cNvPr>
          <p:cNvSpPr txBox="1"/>
          <p:nvPr/>
        </p:nvSpPr>
        <p:spPr bwMode="auto">
          <a:xfrm>
            <a:off x="311573" y="5051360"/>
            <a:ext cx="1637630" cy="307777"/>
          </a:xfrm>
          <a:prstGeom prst="rect">
            <a:avLst/>
          </a:prstGeom>
          <a:noFill/>
          <a:ln w="9525">
            <a:noFill/>
            <a:miter lim="800000"/>
            <a:headEnd/>
            <a:tailEnd/>
          </a:ln>
        </p:spPr>
        <p:txBody>
          <a:bodyPr wrap="square" rtlCol="0">
            <a:spAutoFit/>
          </a:bodyPr>
          <a:lstStyle/>
          <a:p>
            <a:r>
              <a:rPr lang="en-US" sz="1400" b="1" dirty="0">
                <a:latin typeface="Arial" panose="020B0604020202020204" pitchFamily="34" charset="0"/>
                <a:cs typeface="Arial" panose="020B0604020202020204" pitchFamily="34" charset="0"/>
              </a:rPr>
              <a:t>Send</a:t>
            </a:r>
            <a:r>
              <a:rPr lang="pl-PL" sz="1400" b="1" dirty="0">
                <a:latin typeface="Arial" panose="020B0604020202020204" pitchFamily="34" charset="0"/>
                <a:cs typeface="Arial" panose="020B0604020202020204" pitchFamily="34" charset="0"/>
              </a:rPr>
              <a:t> Task</a:t>
            </a:r>
            <a:endParaRPr lang="pl-PL" sz="1400" dirty="0">
              <a:latin typeface="Arial" panose="020B0604020202020204" pitchFamily="34" charset="0"/>
              <a:cs typeface="Arial" panose="020B0604020202020204" pitchFamily="34" charset="0"/>
            </a:endParaRPr>
          </a:p>
        </p:txBody>
      </p:sp>
      <p:sp>
        <p:nvSpPr>
          <p:cNvPr id="24" name="TextBox 23">
            <a:extLst>
              <a:ext uri="{FF2B5EF4-FFF2-40B4-BE49-F238E27FC236}">
                <a16:creationId xmlns:a16="http://schemas.microsoft.com/office/drawing/2014/main" id="{3C4EBA82-7D91-23B3-A71F-FD1FDF339A9B}"/>
              </a:ext>
            </a:extLst>
          </p:cNvPr>
          <p:cNvSpPr txBox="1"/>
          <p:nvPr/>
        </p:nvSpPr>
        <p:spPr>
          <a:xfrm>
            <a:off x="1307904" y="5872032"/>
            <a:ext cx="3041227" cy="646331"/>
          </a:xfrm>
          <a:prstGeom prst="rect">
            <a:avLst/>
          </a:prstGeom>
          <a:solidFill>
            <a:schemeClr val="accent2">
              <a:lumMod val="40000"/>
              <a:lumOff val="60000"/>
            </a:schemeClr>
          </a:solidFill>
        </p:spPr>
        <p:txBody>
          <a:bodyPr wrap="square" rtlCol="0">
            <a:spAutoFit/>
          </a:bodyPr>
          <a:lstStyle/>
          <a:p>
            <a:r>
              <a:rPr lang="mn-MN" b="1" dirty="0"/>
              <a:t>Процессын алхамуудыг нарийвчлан дүрслэх</a:t>
            </a:r>
            <a:endParaRPr lang="en-US" b="1" dirty="0"/>
          </a:p>
        </p:txBody>
      </p:sp>
      <p:grpSp>
        <p:nvGrpSpPr>
          <p:cNvPr id="32" name="Group 31">
            <a:extLst>
              <a:ext uri="{FF2B5EF4-FFF2-40B4-BE49-F238E27FC236}">
                <a16:creationId xmlns:a16="http://schemas.microsoft.com/office/drawing/2014/main" id="{494F0EF4-CE7F-B8C7-2C52-D510C6244CCF}"/>
              </a:ext>
            </a:extLst>
          </p:cNvPr>
          <p:cNvGrpSpPr/>
          <p:nvPr/>
        </p:nvGrpSpPr>
        <p:grpSpPr>
          <a:xfrm>
            <a:off x="6468192" y="2256886"/>
            <a:ext cx="5564482" cy="2067954"/>
            <a:chOff x="6468191" y="2256886"/>
            <a:chExt cx="7892921" cy="3127593"/>
          </a:xfrm>
        </p:grpSpPr>
        <p:pic>
          <p:nvPicPr>
            <p:cNvPr id="25" name="Obraz 2">
              <a:extLst>
                <a:ext uri="{FF2B5EF4-FFF2-40B4-BE49-F238E27FC236}">
                  <a16:creationId xmlns:a16="http://schemas.microsoft.com/office/drawing/2014/main" id="{AD5A25B4-2E19-7289-F056-0A16F0AD3299}"/>
                </a:ext>
              </a:extLst>
            </p:cNvPr>
            <p:cNvPicPr>
              <a:picLocks noChangeAspect="1"/>
            </p:cNvPicPr>
            <p:nvPr/>
          </p:nvPicPr>
          <p:blipFill>
            <a:blip r:embed="rId8"/>
            <a:stretch>
              <a:fillRect/>
            </a:stretch>
          </p:blipFill>
          <p:spPr>
            <a:xfrm>
              <a:off x="6468191" y="2256886"/>
              <a:ext cx="5723809" cy="2304762"/>
            </a:xfrm>
            <a:prstGeom prst="rect">
              <a:avLst/>
            </a:prstGeom>
          </p:spPr>
        </p:pic>
        <p:sp>
          <p:nvSpPr>
            <p:cNvPr id="26" name="Prostokąt 5">
              <a:extLst>
                <a:ext uri="{FF2B5EF4-FFF2-40B4-BE49-F238E27FC236}">
                  <a16:creationId xmlns:a16="http://schemas.microsoft.com/office/drawing/2014/main" id="{6FE9F0F3-71E4-0D17-0B5B-5BD5243C5A20}"/>
                </a:ext>
              </a:extLst>
            </p:cNvPr>
            <p:cNvSpPr/>
            <p:nvPr/>
          </p:nvSpPr>
          <p:spPr>
            <a:xfrm>
              <a:off x="8324411" y="4593156"/>
              <a:ext cx="1470977" cy="791323"/>
            </a:xfrm>
            <a:prstGeom prst="rect">
              <a:avLst/>
            </a:prstGeom>
          </p:spPr>
          <p:txBody>
            <a:bodyPr wrap="square">
              <a:spAutoFit/>
            </a:bodyPr>
            <a:lstStyle/>
            <a:p>
              <a:r>
                <a:rPr lang="pl-PL" sz="1400" b="1" dirty="0">
                  <a:latin typeface="Arial" panose="020B0604020202020204" pitchFamily="34" charset="0"/>
                  <a:cs typeface="Arial" panose="020B0604020202020204" pitchFamily="34" charset="0"/>
                </a:rPr>
                <a:t>Data Object</a:t>
              </a:r>
              <a:endParaRPr lang="en-US" sz="1400" b="1" dirty="0">
                <a:latin typeface="Arial" panose="020B0604020202020204" pitchFamily="34" charset="0"/>
                <a:cs typeface="Arial" panose="020B0604020202020204" pitchFamily="34" charset="0"/>
              </a:endParaRPr>
            </a:p>
          </p:txBody>
        </p:sp>
        <p:sp>
          <p:nvSpPr>
            <p:cNvPr id="27" name="Prostokąt 6">
              <a:extLst>
                <a:ext uri="{FF2B5EF4-FFF2-40B4-BE49-F238E27FC236}">
                  <a16:creationId xmlns:a16="http://schemas.microsoft.com/office/drawing/2014/main" id="{BE85D485-31CB-13D8-B6C2-E2D4842E6D5F}"/>
                </a:ext>
              </a:extLst>
            </p:cNvPr>
            <p:cNvSpPr/>
            <p:nvPr/>
          </p:nvSpPr>
          <p:spPr>
            <a:xfrm>
              <a:off x="11710532" y="4577403"/>
              <a:ext cx="1470977" cy="791323"/>
            </a:xfrm>
            <a:prstGeom prst="rect">
              <a:avLst/>
            </a:prstGeom>
          </p:spPr>
          <p:txBody>
            <a:bodyPr wrap="square">
              <a:spAutoFit/>
            </a:bodyPr>
            <a:lstStyle/>
            <a:p>
              <a:r>
                <a:rPr lang="pl-PL" sz="1400" b="1" dirty="0">
                  <a:latin typeface="Arial" panose="020B0604020202020204" pitchFamily="34" charset="0"/>
                  <a:cs typeface="Arial" panose="020B0604020202020204" pitchFamily="34" charset="0"/>
                </a:rPr>
                <a:t>Data </a:t>
              </a:r>
              <a:r>
                <a:rPr lang="pl-PL" sz="1400" b="1" dirty="0" err="1">
                  <a:latin typeface="Arial" panose="020B0604020202020204" pitchFamily="34" charset="0"/>
                  <a:cs typeface="Arial" panose="020B0604020202020204" pitchFamily="34" charset="0"/>
                </a:rPr>
                <a:t>Store</a:t>
              </a:r>
              <a:endParaRPr lang="en-US" sz="1400" b="1" dirty="0">
                <a:latin typeface="Arial" panose="020B0604020202020204" pitchFamily="34" charset="0"/>
                <a:cs typeface="Arial" panose="020B0604020202020204" pitchFamily="34" charset="0"/>
              </a:endParaRPr>
            </a:p>
          </p:txBody>
        </p:sp>
        <p:sp>
          <p:nvSpPr>
            <p:cNvPr id="28" name="Prostokąt 7">
              <a:extLst>
                <a:ext uri="{FF2B5EF4-FFF2-40B4-BE49-F238E27FC236}">
                  <a16:creationId xmlns:a16="http://schemas.microsoft.com/office/drawing/2014/main" id="{ECBC6ACA-0C31-D8AA-4F04-F560515BC8CE}"/>
                </a:ext>
              </a:extLst>
            </p:cNvPr>
            <p:cNvSpPr/>
            <p:nvPr/>
          </p:nvSpPr>
          <p:spPr>
            <a:xfrm>
              <a:off x="12414541" y="3071834"/>
              <a:ext cx="1946571" cy="791323"/>
            </a:xfrm>
            <a:prstGeom prst="rect">
              <a:avLst/>
            </a:prstGeom>
          </p:spPr>
          <p:txBody>
            <a:bodyPr wrap="square">
              <a:spAutoFit/>
            </a:bodyPr>
            <a:lstStyle/>
            <a:p>
              <a:r>
                <a:rPr lang="pl-PL" sz="1400" b="1" dirty="0">
                  <a:latin typeface="Arial" panose="020B0604020202020204" pitchFamily="34" charset="0"/>
                  <a:cs typeface="Arial" panose="020B0604020202020204" pitchFamily="34" charset="0"/>
                </a:rPr>
                <a:t>Data </a:t>
              </a:r>
              <a:r>
                <a:rPr lang="pl-PL" sz="1400" b="1" dirty="0" err="1">
                  <a:latin typeface="Arial" panose="020B0604020202020204" pitchFamily="34" charset="0"/>
                  <a:cs typeface="Arial" panose="020B0604020202020204" pitchFamily="34" charset="0"/>
                </a:rPr>
                <a:t>Association</a:t>
              </a:r>
              <a:endParaRPr lang="en-US" sz="1400" b="1" dirty="0">
                <a:latin typeface="Arial" panose="020B0604020202020204" pitchFamily="34" charset="0"/>
                <a:cs typeface="Arial" panose="020B0604020202020204" pitchFamily="34" charset="0"/>
              </a:endParaRPr>
            </a:p>
          </p:txBody>
        </p:sp>
        <p:cxnSp>
          <p:nvCxnSpPr>
            <p:cNvPr id="29" name="Łącznik prosty ze strzałką 8">
              <a:extLst>
                <a:ext uri="{FF2B5EF4-FFF2-40B4-BE49-F238E27FC236}">
                  <a16:creationId xmlns:a16="http://schemas.microsoft.com/office/drawing/2014/main" id="{46F1C2E5-678B-409A-1223-250F88A79AB9}"/>
                </a:ext>
              </a:extLst>
            </p:cNvPr>
            <p:cNvCxnSpPr/>
            <p:nvPr/>
          </p:nvCxnSpPr>
          <p:spPr>
            <a:xfrm flipV="1">
              <a:off x="9059901" y="4062001"/>
              <a:ext cx="720100" cy="476971"/>
            </a:xfrm>
            <a:prstGeom prst="straightConnector1">
              <a:avLst/>
            </a:prstGeom>
            <a:ln>
              <a:solidFill>
                <a:srgbClr val="0066B0"/>
              </a:solidFill>
              <a:tailEnd type="triangle"/>
            </a:ln>
            <a:effectLst/>
          </p:spPr>
          <p:style>
            <a:lnRef idx="3">
              <a:schemeClr val="accent2"/>
            </a:lnRef>
            <a:fillRef idx="0">
              <a:schemeClr val="accent2"/>
            </a:fillRef>
            <a:effectRef idx="2">
              <a:schemeClr val="accent2"/>
            </a:effectRef>
            <a:fontRef idx="minor">
              <a:schemeClr val="tx1"/>
            </a:fontRef>
          </p:style>
        </p:cxnSp>
        <p:cxnSp>
          <p:nvCxnSpPr>
            <p:cNvPr id="30" name="Łącznik prosty ze strzałką 9">
              <a:extLst>
                <a:ext uri="{FF2B5EF4-FFF2-40B4-BE49-F238E27FC236}">
                  <a16:creationId xmlns:a16="http://schemas.microsoft.com/office/drawing/2014/main" id="{B6F1AF52-AD8F-93A3-E1EF-80F3569C5409}"/>
                </a:ext>
              </a:extLst>
            </p:cNvPr>
            <p:cNvCxnSpPr/>
            <p:nvPr/>
          </p:nvCxnSpPr>
          <p:spPr>
            <a:xfrm flipH="1" flipV="1">
              <a:off x="11878413" y="3952424"/>
              <a:ext cx="493298" cy="586548"/>
            </a:xfrm>
            <a:prstGeom prst="straightConnector1">
              <a:avLst/>
            </a:prstGeom>
            <a:ln>
              <a:solidFill>
                <a:srgbClr val="0066B0"/>
              </a:solidFill>
              <a:tailEnd type="triangle"/>
            </a:ln>
            <a:effectLst/>
          </p:spPr>
          <p:style>
            <a:lnRef idx="3">
              <a:schemeClr val="accent2"/>
            </a:lnRef>
            <a:fillRef idx="0">
              <a:schemeClr val="accent2"/>
            </a:fillRef>
            <a:effectRef idx="2">
              <a:schemeClr val="accent2"/>
            </a:effectRef>
            <a:fontRef idx="minor">
              <a:schemeClr val="tx1"/>
            </a:fontRef>
          </p:style>
        </p:cxnSp>
        <p:cxnSp>
          <p:nvCxnSpPr>
            <p:cNvPr id="31" name="Łącznik prosty ze strzałką 11">
              <a:extLst>
                <a:ext uri="{FF2B5EF4-FFF2-40B4-BE49-F238E27FC236}">
                  <a16:creationId xmlns:a16="http://schemas.microsoft.com/office/drawing/2014/main" id="{A4B7DA5C-73FA-EA18-FD15-C4285F02F38B}"/>
                </a:ext>
              </a:extLst>
            </p:cNvPr>
            <p:cNvCxnSpPr>
              <a:stCxn id="28" idx="1"/>
            </p:cNvCxnSpPr>
            <p:nvPr/>
          </p:nvCxnSpPr>
          <p:spPr>
            <a:xfrm flipH="1" flipV="1">
              <a:off x="11563325" y="3327445"/>
              <a:ext cx="851216" cy="140051"/>
            </a:xfrm>
            <a:prstGeom prst="straightConnector1">
              <a:avLst/>
            </a:prstGeom>
            <a:ln>
              <a:solidFill>
                <a:srgbClr val="0066B0"/>
              </a:solidFill>
              <a:tailEnd type="triangle"/>
            </a:ln>
            <a:effectLst/>
          </p:spPr>
          <p:style>
            <a:lnRef idx="3">
              <a:schemeClr val="accent2"/>
            </a:lnRef>
            <a:fillRef idx="0">
              <a:schemeClr val="accent2"/>
            </a:fillRef>
            <a:effectRef idx="2">
              <a:schemeClr val="accent2"/>
            </a:effectRef>
            <a:fontRef idx="minor">
              <a:schemeClr val="tx1"/>
            </a:fontRef>
          </p:style>
        </p:cxnSp>
      </p:grpSp>
      <p:sp>
        <p:nvSpPr>
          <p:cNvPr id="33" name="TextBox 32">
            <a:extLst>
              <a:ext uri="{FF2B5EF4-FFF2-40B4-BE49-F238E27FC236}">
                <a16:creationId xmlns:a16="http://schemas.microsoft.com/office/drawing/2014/main" id="{341464CC-81D9-A141-00B7-A2AD110F20CC}"/>
              </a:ext>
            </a:extLst>
          </p:cNvPr>
          <p:cNvSpPr txBox="1"/>
          <p:nvPr/>
        </p:nvSpPr>
        <p:spPr>
          <a:xfrm>
            <a:off x="6824770" y="4871598"/>
            <a:ext cx="4656030" cy="923330"/>
          </a:xfrm>
          <a:prstGeom prst="rect">
            <a:avLst/>
          </a:prstGeom>
          <a:solidFill>
            <a:schemeClr val="accent2">
              <a:lumMod val="40000"/>
              <a:lumOff val="60000"/>
            </a:schemeClr>
          </a:solidFill>
        </p:spPr>
        <p:txBody>
          <a:bodyPr wrap="square" rtlCol="0">
            <a:spAutoFit/>
          </a:bodyPr>
          <a:lstStyle/>
          <a:p>
            <a:r>
              <a:rPr lang="en-US" b="1" dirty="0"/>
              <a:t>DATA OBJECTS</a:t>
            </a:r>
            <a:r>
              <a:rPr lang="mn-MN" b="1" dirty="0"/>
              <a:t> дүрслэх</a:t>
            </a:r>
          </a:p>
          <a:p>
            <a:pPr marL="285750" indent="-285750">
              <a:buFont typeface="Arial" panose="020B0604020202020204" pitchFamily="34" charset="0"/>
              <a:buChar char="•"/>
            </a:pPr>
            <a:r>
              <a:rPr lang="mn-MN" b="1" dirty="0"/>
              <a:t>Бичиг баримт, маягт</a:t>
            </a:r>
          </a:p>
          <a:p>
            <a:pPr marL="285750" indent="-285750">
              <a:buFont typeface="Arial" panose="020B0604020202020204" pitchFamily="34" charset="0"/>
              <a:buChar char="•"/>
            </a:pPr>
            <a:r>
              <a:rPr lang="mn-MN" b="1" dirty="0"/>
              <a:t>Програм хангамж, өгөгдлийн сан</a:t>
            </a:r>
          </a:p>
        </p:txBody>
      </p:sp>
      <p:sp>
        <p:nvSpPr>
          <p:cNvPr id="16" name="Date Placeholder 15">
            <a:extLst>
              <a:ext uri="{FF2B5EF4-FFF2-40B4-BE49-F238E27FC236}">
                <a16:creationId xmlns:a16="http://schemas.microsoft.com/office/drawing/2014/main" id="{D092F0CF-5F59-1AF0-AD59-46B14A492949}"/>
              </a:ext>
            </a:extLst>
          </p:cNvPr>
          <p:cNvSpPr>
            <a:spLocks noGrp="1"/>
          </p:cNvSpPr>
          <p:nvPr>
            <p:ph type="dt" sz="half" idx="10"/>
          </p:nvPr>
        </p:nvSpPr>
        <p:spPr/>
        <p:txBody>
          <a:bodyPr/>
          <a:lstStyle/>
          <a:p>
            <a:fld id="{13E5AC5E-2EBB-45A7-B23B-896A1787E1D8}" type="datetime1">
              <a:rPr lang="en-US" smtClean="0"/>
              <a:t>5/18/2026</a:t>
            </a:fld>
            <a:endParaRPr lang="en-US"/>
          </a:p>
        </p:txBody>
      </p:sp>
      <p:sp>
        <p:nvSpPr>
          <p:cNvPr id="17" name="Footer Placeholder 16">
            <a:extLst>
              <a:ext uri="{FF2B5EF4-FFF2-40B4-BE49-F238E27FC236}">
                <a16:creationId xmlns:a16="http://schemas.microsoft.com/office/drawing/2014/main" id="{4E4415A2-5059-4F06-854C-909E466E039F}"/>
              </a:ext>
            </a:extLst>
          </p:cNvPr>
          <p:cNvSpPr>
            <a:spLocks noGrp="1"/>
          </p:cNvSpPr>
          <p:nvPr>
            <p:ph type="ftr" sz="quarter" idx="11"/>
          </p:nvPr>
        </p:nvSpPr>
        <p:spPr/>
        <p:txBody>
          <a:bodyPr/>
          <a:lstStyle/>
          <a:p>
            <a:r>
              <a:rPr lang="en-US"/>
              <a:t>Business analysis and process management</a:t>
            </a:r>
          </a:p>
        </p:txBody>
      </p:sp>
      <p:sp>
        <p:nvSpPr>
          <p:cNvPr id="18" name="Slide Number Placeholder 17">
            <a:extLst>
              <a:ext uri="{FF2B5EF4-FFF2-40B4-BE49-F238E27FC236}">
                <a16:creationId xmlns:a16="http://schemas.microsoft.com/office/drawing/2014/main" id="{8D914E92-7BE0-DFAB-F1D5-A57C9D6FADB0}"/>
              </a:ext>
            </a:extLst>
          </p:cNvPr>
          <p:cNvSpPr>
            <a:spLocks noGrp="1"/>
          </p:cNvSpPr>
          <p:nvPr>
            <p:ph type="sldNum" sz="quarter" idx="12"/>
          </p:nvPr>
        </p:nvSpPr>
        <p:spPr/>
        <p:txBody>
          <a:bodyPr/>
          <a:lstStyle/>
          <a:p>
            <a:fld id="{EF9746D3-3897-4E62-AFB2-F036F859B1B5}" type="slidenum">
              <a:rPr lang="en-US" smtClean="0"/>
              <a:t>19</a:t>
            </a:fld>
            <a:endParaRPr lang="en-US"/>
          </a:p>
        </p:txBody>
      </p:sp>
    </p:spTree>
    <p:extLst>
      <p:ext uri="{BB962C8B-B14F-4D97-AF65-F5344CB8AC3E}">
        <p14:creationId xmlns:p14="http://schemas.microsoft.com/office/powerpoint/2010/main" val="532219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56990-EE9D-4CEF-8EE6-A20E23524707}"/>
              </a:ext>
            </a:extLst>
          </p:cNvPr>
          <p:cNvSpPr>
            <a:spLocks noGrp="1"/>
          </p:cNvSpPr>
          <p:nvPr>
            <p:ph type="title"/>
          </p:nvPr>
        </p:nvSpPr>
        <p:spPr>
          <a:xfrm>
            <a:off x="622091" y="307869"/>
            <a:ext cx="11407515" cy="556048"/>
          </a:xfrm>
        </p:spPr>
        <p:txBody>
          <a:bodyPr/>
          <a:lstStyle/>
          <a:p>
            <a:r>
              <a:rPr lang="en-US" dirty="0"/>
              <a:t>BPMN ELEMENT</a:t>
            </a:r>
            <a:r>
              <a:rPr lang="mn-MN" dirty="0"/>
              <a:t>: </a:t>
            </a:r>
            <a:r>
              <a:rPr lang="en-US" sz="2800" dirty="0">
                <a:solidFill>
                  <a:srgbClr val="FFC000"/>
                </a:solidFill>
              </a:rPr>
              <a:t>GATEWAYS — </a:t>
            </a:r>
            <a:r>
              <a:rPr lang="mn-MN" sz="2800" dirty="0">
                <a:solidFill>
                  <a:srgbClr val="FFC000"/>
                </a:solidFill>
              </a:rPr>
              <a:t>САЛААЛАХ БА НЭГТГЭХ</a:t>
            </a:r>
            <a:endParaRPr lang="en-US" dirty="0"/>
          </a:p>
        </p:txBody>
      </p:sp>
      <p:sp>
        <p:nvSpPr>
          <p:cNvPr id="3" name="Date Placeholder 2">
            <a:extLst>
              <a:ext uri="{FF2B5EF4-FFF2-40B4-BE49-F238E27FC236}">
                <a16:creationId xmlns:a16="http://schemas.microsoft.com/office/drawing/2014/main" id="{FE167F4B-65A9-FAC2-25E3-9FA73AF8102F}"/>
              </a:ext>
            </a:extLst>
          </p:cNvPr>
          <p:cNvSpPr>
            <a:spLocks noGrp="1"/>
          </p:cNvSpPr>
          <p:nvPr>
            <p:ph type="dt" sz="half" idx="10"/>
          </p:nvPr>
        </p:nvSpPr>
        <p:spPr/>
        <p:txBody>
          <a:bodyPr/>
          <a:lstStyle/>
          <a:p>
            <a:fld id="{B8876B66-C926-46C7-A7BF-EAFB3AB1EE97}" type="datetime1">
              <a:rPr lang="en-US" smtClean="0"/>
              <a:t>5/18/2026</a:t>
            </a:fld>
            <a:endParaRPr lang="en-US"/>
          </a:p>
        </p:txBody>
      </p:sp>
      <p:sp>
        <p:nvSpPr>
          <p:cNvPr id="4" name="Footer Placeholder 3">
            <a:extLst>
              <a:ext uri="{FF2B5EF4-FFF2-40B4-BE49-F238E27FC236}">
                <a16:creationId xmlns:a16="http://schemas.microsoft.com/office/drawing/2014/main" id="{8E6E2E31-00DE-A75D-AE77-181BED2FE991}"/>
              </a:ext>
            </a:extLst>
          </p:cNvPr>
          <p:cNvSpPr>
            <a:spLocks noGrp="1"/>
          </p:cNvSpPr>
          <p:nvPr>
            <p:ph type="ftr" sz="quarter" idx="11"/>
          </p:nvPr>
        </p:nvSpPr>
        <p:spPr/>
        <p:txBody>
          <a:bodyPr/>
          <a:lstStyle/>
          <a:p>
            <a:r>
              <a:rPr lang="en-US"/>
              <a:t>Business analysis and process management</a:t>
            </a:r>
          </a:p>
        </p:txBody>
      </p:sp>
      <p:sp>
        <p:nvSpPr>
          <p:cNvPr id="5" name="Slide Number Placeholder 4">
            <a:extLst>
              <a:ext uri="{FF2B5EF4-FFF2-40B4-BE49-F238E27FC236}">
                <a16:creationId xmlns:a16="http://schemas.microsoft.com/office/drawing/2014/main" id="{4DAB545D-F937-F84D-DF2B-BF778A93B733}"/>
              </a:ext>
            </a:extLst>
          </p:cNvPr>
          <p:cNvSpPr>
            <a:spLocks noGrp="1"/>
          </p:cNvSpPr>
          <p:nvPr>
            <p:ph type="sldNum" sz="quarter" idx="12"/>
          </p:nvPr>
        </p:nvSpPr>
        <p:spPr/>
        <p:txBody>
          <a:bodyPr/>
          <a:lstStyle/>
          <a:p>
            <a:fld id="{EF9746D3-3897-4E62-AFB2-F036F859B1B5}" type="slidenum">
              <a:rPr lang="en-US" smtClean="0"/>
              <a:t>20</a:t>
            </a:fld>
            <a:endParaRPr lang="en-US"/>
          </a:p>
        </p:txBody>
      </p:sp>
      <p:graphicFrame>
        <p:nvGraphicFramePr>
          <p:cNvPr id="6" name="Table 5">
            <a:extLst>
              <a:ext uri="{FF2B5EF4-FFF2-40B4-BE49-F238E27FC236}">
                <a16:creationId xmlns:a16="http://schemas.microsoft.com/office/drawing/2014/main" id="{3B5362FB-DACE-B923-9573-123A284DC360}"/>
              </a:ext>
            </a:extLst>
          </p:cNvPr>
          <p:cNvGraphicFramePr>
            <a:graphicFrameLocks noGrp="1"/>
          </p:cNvGraphicFramePr>
          <p:nvPr>
            <p:extLst>
              <p:ext uri="{D42A27DB-BD31-4B8C-83A1-F6EECF244321}">
                <p14:modId xmlns:p14="http://schemas.microsoft.com/office/powerpoint/2010/main" val="3236161258"/>
              </p:ext>
            </p:extLst>
          </p:nvPr>
        </p:nvGraphicFramePr>
        <p:xfrm>
          <a:off x="685376" y="2149916"/>
          <a:ext cx="8218781" cy="4327722"/>
        </p:xfrm>
        <a:graphic>
          <a:graphicData uri="http://schemas.openxmlformats.org/drawingml/2006/table">
            <a:tbl>
              <a:tblPr firstRow="1" firstCol="1" bandRow="1">
                <a:tableStyleId>{5C22544A-7EE6-4342-B048-85BDC9FD1C3A}</a:tableStyleId>
              </a:tblPr>
              <a:tblGrid>
                <a:gridCol w="2675237">
                  <a:extLst>
                    <a:ext uri="{9D8B030D-6E8A-4147-A177-3AD203B41FA5}">
                      <a16:colId xmlns:a16="http://schemas.microsoft.com/office/drawing/2014/main" val="4161673570"/>
                    </a:ext>
                  </a:extLst>
                </a:gridCol>
                <a:gridCol w="3398814">
                  <a:extLst>
                    <a:ext uri="{9D8B030D-6E8A-4147-A177-3AD203B41FA5}">
                      <a16:colId xmlns:a16="http://schemas.microsoft.com/office/drawing/2014/main" val="2322234333"/>
                    </a:ext>
                  </a:extLst>
                </a:gridCol>
                <a:gridCol w="2144730">
                  <a:extLst>
                    <a:ext uri="{9D8B030D-6E8A-4147-A177-3AD203B41FA5}">
                      <a16:colId xmlns:a16="http://schemas.microsoft.com/office/drawing/2014/main" val="3738648141"/>
                    </a:ext>
                  </a:extLst>
                </a:gridCol>
              </a:tblGrid>
              <a:tr h="771203">
                <a:tc>
                  <a:txBody>
                    <a:bodyPr/>
                    <a:lstStyle/>
                    <a:p>
                      <a:pPr marL="0" marR="0" algn="l">
                        <a:buNone/>
                      </a:pPr>
                      <a:r>
                        <a:rPr lang="en-US" sz="1800" dirty="0">
                          <a:effectLst/>
                          <a:latin typeface="Arial" panose="020B0604020202020204" pitchFamily="34" charset="0"/>
                          <a:cs typeface="Arial" panose="020B0604020202020204" pitchFamily="34" charset="0"/>
                        </a:rPr>
                        <a:t>Gateway</a:t>
                      </a:r>
                      <a:endParaRPr lang="en-US" sz="18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r>
                        <a:rPr lang="en-US" sz="1800" dirty="0" err="1">
                          <a:effectLst/>
                          <a:latin typeface="Arial" panose="020B0604020202020204" pitchFamily="34" charset="0"/>
                          <a:cs typeface="Arial" panose="020B0604020202020204" pitchFamily="34" charset="0"/>
                        </a:rPr>
                        <a:t>Тодорхойлолт</a:t>
                      </a:r>
                      <a:endParaRPr lang="en-US" sz="18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r>
                        <a:rPr lang="mn-MN" sz="1800" dirty="0">
                          <a:effectLst/>
                          <a:latin typeface="Arial" panose="020B0604020202020204" pitchFamily="34" charset="0"/>
                          <a:cs typeface="Arial" panose="020B0604020202020204" pitchFamily="34" charset="0"/>
                        </a:rPr>
                        <a:t>Тэмдэглэгээ</a:t>
                      </a:r>
                      <a:endParaRPr lang="en-US" sz="18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extLst>
                  <a:ext uri="{0D108BD9-81ED-4DB2-BD59-A6C34878D82A}">
                    <a16:rowId xmlns:a16="http://schemas.microsoft.com/office/drawing/2014/main" val="3269119807"/>
                  </a:ext>
                </a:extLst>
              </a:tr>
              <a:tr h="1242910">
                <a:tc>
                  <a:txBody>
                    <a:bodyPr/>
                    <a:lstStyle/>
                    <a:p>
                      <a:pPr marL="0" marR="0" algn="l">
                        <a:buNone/>
                      </a:pPr>
                      <a:r>
                        <a:rPr lang="en-US" sz="1600" dirty="0">
                          <a:effectLst/>
                          <a:latin typeface="Arial" panose="020B0604020202020204" pitchFamily="34" charset="0"/>
                          <a:cs typeface="Arial" panose="020B0604020202020204" pitchFamily="34" charset="0"/>
                        </a:rPr>
                        <a:t>XOR (Exclusive)</a:t>
                      </a:r>
                      <a:endParaRPr lang="en-US" sz="16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r>
                        <a:rPr lang="en-US" sz="1600" dirty="0" err="1">
                          <a:effectLst/>
                          <a:latin typeface="Arial" panose="020B0604020202020204" pitchFamily="34" charset="0"/>
                          <a:cs typeface="Arial" panose="020B0604020202020204" pitchFamily="34" charset="0"/>
                        </a:rPr>
                        <a:t>Нэг</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замыг</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сонгоно</a:t>
                      </a:r>
                      <a:r>
                        <a:rPr lang="en-US" sz="1600" dirty="0">
                          <a:effectLst/>
                          <a:latin typeface="Arial" panose="020B0604020202020204" pitchFamily="34" charset="0"/>
                          <a:cs typeface="Arial" panose="020B0604020202020204" pitchFamily="34" charset="0"/>
                        </a:rPr>
                        <a:t> — </a:t>
                      </a:r>
                      <a:r>
                        <a:rPr lang="en-US" sz="1600" dirty="0" err="1">
                          <a:effectLst/>
                          <a:latin typeface="Arial" panose="020B0604020202020204" pitchFamily="34" charset="0"/>
                          <a:cs typeface="Arial" panose="020B0604020202020204" pitchFamily="34" charset="0"/>
                        </a:rPr>
                        <a:t>Шийдвэрийн</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урсгал</a:t>
                      </a:r>
                      <a:endParaRPr lang="en-US" sz="16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endParaRPr lang="en-US" sz="20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noFill/>
                  </a:tcPr>
                </a:tc>
                <a:extLst>
                  <a:ext uri="{0D108BD9-81ED-4DB2-BD59-A6C34878D82A}">
                    <a16:rowId xmlns:a16="http://schemas.microsoft.com/office/drawing/2014/main" val="1022086008"/>
                  </a:ext>
                </a:extLst>
              </a:tr>
              <a:tr h="771203">
                <a:tc>
                  <a:txBody>
                    <a:bodyPr/>
                    <a:lstStyle/>
                    <a:p>
                      <a:pPr marL="0" marR="0" algn="l">
                        <a:buNone/>
                      </a:pPr>
                      <a:r>
                        <a:rPr lang="en-US" sz="1600">
                          <a:effectLst/>
                          <a:latin typeface="Arial" panose="020B0604020202020204" pitchFamily="34" charset="0"/>
                          <a:cs typeface="Arial" panose="020B0604020202020204" pitchFamily="34" charset="0"/>
                        </a:rPr>
                        <a:t>AND (Parallel)</a:t>
                      </a:r>
                      <a:endParaRPr lang="en-US" sz="160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r>
                        <a:rPr lang="en-US" sz="1600" dirty="0" err="1">
                          <a:effectLst/>
                          <a:latin typeface="Arial" panose="020B0604020202020204" pitchFamily="34" charset="0"/>
                          <a:cs typeface="Arial" panose="020B0604020202020204" pitchFamily="34" charset="0"/>
                        </a:rPr>
                        <a:t>Бүх</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зам</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нэгэн</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зэрэг</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явна</a:t>
                      </a:r>
                      <a:endParaRPr lang="en-US" sz="16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endParaRPr lang="en-US" sz="20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noFill/>
                  </a:tcPr>
                </a:tc>
                <a:extLst>
                  <a:ext uri="{0D108BD9-81ED-4DB2-BD59-A6C34878D82A}">
                    <a16:rowId xmlns:a16="http://schemas.microsoft.com/office/drawing/2014/main" val="3685402594"/>
                  </a:ext>
                </a:extLst>
              </a:tr>
              <a:tr h="771203">
                <a:tc>
                  <a:txBody>
                    <a:bodyPr/>
                    <a:lstStyle/>
                    <a:p>
                      <a:pPr marL="0" marR="0" algn="l">
                        <a:buNone/>
                      </a:pPr>
                      <a:r>
                        <a:rPr lang="en-US" sz="1600">
                          <a:effectLst/>
                          <a:latin typeface="Arial" panose="020B0604020202020204" pitchFamily="34" charset="0"/>
                          <a:cs typeface="Arial" panose="020B0604020202020204" pitchFamily="34" charset="0"/>
                        </a:rPr>
                        <a:t>OR (Inclusive)</a:t>
                      </a:r>
                      <a:endParaRPr lang="en-US" sz="160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r>
                        <a:rPr lang="en-US" sz="1600" dirty="0" err="1">
                          <a:effectLst/>
                          <a:latin typeface="Arial" panose="020B0604020202020204" pitchFamily="34" charset="0"/>
                          <a:cs typeface="Arial" panose="020B0604020202020204" pitchFamily="34" charset="0"/>
                        </a:rPr>
                        <a:t>Нэг</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буюу</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хэд</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хэдэн</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зам</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сонгоно</a:t>
                      </a:r>
                      <a:endParaRPr lang="en-US" sz="16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endParaRPr lang="en-US" sz="20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noFill/>
                  </a:tcPr>
                </a:tc>
                <a:extLst>
                  <a:ext uri="{0D108BD9-81ED-4DB2-BD59-A6C34878D82A}">
                    <a16:rowId xmlns:a16="http://schemas.microsoft.com/office/drawing/2014/main" val="2502513948"/>
                  </a:ext>
                </a:extLst>
              </a:tr>
              <a:tr h="771203">
                <a:tc>
                  <a:txBody>
                    <a:bodyPr/>
                    <a:lstStyle/>
                    <a:p>
                      <a:pPr marL="0" marR="0" algn="l">
                        <a:buNone/>
                      </a:pPr>
                      <a:r>
                        <a:rPr lang="en-US" sz="1600">
                          <a:effectLst/>
                          <a:latin typeface="Arial" panose="020B0604020202020204" pitchFamily="34" charset="0"/>
                          <a:cs typeface="Arial" panose="020B0604020202020204" pitchFamily="34" charset="0"/>
                        </a:rPr>
                        <a:t>Event-Based</a:t>
                      </a:r>
                      <a:endParaRPr lang="en-US" sz="160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r>
                        <a:rPr lang="en-US" sz="1600" dirty="0" err="1">
                          <a:effectLst/>
                          <a:latin typeface="Arial" panose="020B0604020202020204" pitchFamily="34" charset="0"/>
                          <a:cs typeface="Arial" panose="020B0604020202020204" pitchFamily="34" charset="0"/>
                        </a:rPr>
                        <a:t>Ирэх</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үйл</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явдлын</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дагуу</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шийдэнэ</a:t>
                      </a:r>
                      <a:endParaRPr lang="en-US" sz="16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endParaRPr lang="en-US" sz="20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noFill/>
                  </a:tcPr>
                </a:tc>
                <a:extLst>
                  <a:ext uri="{0D108BD9-81ED-4DB2-BD59-A6C34878D82A}">
                    <a16:rowId xmlns:a16="http://schemas.microsoft.com/office/drawing/2014/main" val="1404376099"/>
                  </a:ext>
                </a:extLst>
              </a:tr>
            </a:tbl>
          </a:graphicData>
        </a:graphic>
      </p:graphicFrame>
      <p:sp>
        <p:nvSpPr>
          <p:cNvPr id="7" name="Rectangle 1">
            <a:extLst>
              <a:ext uri="{FF2B5EF4-FFF2-40B4-BE49-F238E27FC236}">
                <a16:creationId xmlns:a16="http://schemas.microsoft.com/office/drawing/2014/main" id="{7F9E3D09-A74D-A12B-E63D-141B423A1371}"/>
              </a:ext>
            </a:extLst>
          </p:cNvPr>
          <p:cNvSpPr>
            <a:spLocks noChangeArrowheads="1"/>
          </p:cNvSpPr>
          <p:nvPr/>
        </p:nvSpPr>
        <p:spPr bwMode="auto">
          <a:xfrm>
            <a:off x="622091" y="1300566"/>
            <a:ext cx="10588914"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Gateway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нь</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урсгалын</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чиглэлийг</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тодорхойлно</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Ромб</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дүрстэй</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байдаг</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Дотоод</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тэмдгийн</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тоосноос</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аль</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Gateway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болохыг</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ялгана</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a:t>
            </a: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pic>
        <p:nvPicPr>
          <p:cNvPr id="9" name="Picture 8">
            <a:extLst>
              <a:ext uri="{FF2B5EF4-FFF2-40B4-BE49-F238E27FC236}">
                <a16:creationId xmlns:a16="http://schemas.microsoft.com/office/drawing/2014/main" id="{CDB22083-AC2C-D6A9-3773-6750314C5C36}"/>
              </a:ext>
            </a:extLst>
          </p:cNvPr>
          <p:cNvPicPr>
            <a:picLocks noChangeAspect="1"/>
          </p:cNvPicPr>
          <p:nvPr/>
        </p:nvPicPr>
        <p:blipFill>
          <a:blip r:embed="rId2"/>
          <a:stretch/>
        </p:blipFill>
        <p:spPr>
          <a:xfrm>
            <a:off x="7257751" y="2789458"/>
            <a:ext cx="1352849" cy="1292872"/>
          </a:xfrm>
          <a:prstGeom prst="rect">
            <a:avLst/>
          </a:prstGeom>
        </p:spPr>
      </p:pic>
      <p:pic>
        <p:nvPicPr>
          <p:cNvPr id="11" name="Picture 10">
            <a:extLst>
              <a:ext uri="{FF2B5EF4-FFF2-40B4-BE49-F238E27FC236}">
                <a16:creationId xmlns:a16="http://schemas.microsoft.com/office/drawing/2014/main" id="{71898F82-2C81-F550-53DA-EB8BF4BEBE60}"/>
              </a:ext>
            </a:extLst>
          </p:cNvPr>
          <p:cNvPicPr>
            <a:picLocks noChangeAspect="1"/>
          </p:cNvPicPr>
          <p:nvPr/>
        </p:nvPicPr>
        <p:blipFill>
          <a:blip r:embed="rId3"/>
          <a:srcRect t="19971" r="6929"/>
          <a:stretch>
            <a:fillRect/>
          </a:stretch>
        </p:blipFill>
        <p:spPr>
          <a:xfrm>
            <a:off x="7679350" y="4173293"/>
            <a:ext cx="624128" cy="669328"/>
          </a:xfrm>
          <a:prstGeom prst="rect">
            <a:avLst/>
          </a:prstGeom>
        </p:spPr>
      </p:pic>
      <p:pic>
        <p:nvPicPr>
          <p:cNvPr id="13" name="Picture 12">
            <a:extLst>
              <a:ext uri="{FF2B5EF4-FFF2-40B4-BE49-F238E27FC236}">
                <a16:creationId xmlns:a16="http://schemas.microsoft.com/office/drawing/2014/main" id="{458CFA81-873D-0B75-D588-9EE519D3EDE7}"/>
              </a:ext>
            </a:extLst>
          </p:cNvPr>
          <p:cNvPicPr>
            <a:picLocks noChangeAspect="1"/>
          </p:cNvPicPr>
          <p:nvPr/>
        </p:nvPicPr>
        <p:blipFill>
          <a:blip r:embed="rId4"/>
          <a:stretch/>
        </p:blipFill>
        <p:spPr>
          <a:xfrm>
            <a:off x="7524447" y="4781244"/>
            <a:ext cx="819458" cy="891763"/>
          </a:xfrm>
          <a:prstGeom prst="rect">
            <a:avLst/>
          </a:prstGeom>
        </p:spPr>
      </p:pic>
      <p:pic>
        <p:nvPicPr>
          <p:cNvPr id="15" name="Picture 14">
            <a:extLst>
              <a:ext uri="{FF2B5EF4-FFF2-40B4-BE49-F238E27FC236}">
                <a16:creationId xmlns:a16="http://schemas.microsoft.com/office/drawing/2014/main" id="{1D626680-C202-D515-A3A6-8CBBAB0927C4}"/>
              </a:ext>
            </a:extLst>
          </p:cNvPr>
          <p:cNvPicPr>
            <a:picLocks noChangeAspect="1"/>
          </p:cNvPicPr>
          <p:nvPr/>
        </p:nvPicPr>
        <p:blipFill>
          <a:blip r:embed="rId5"/>
          <a:stretch/>
        </p:blipFill>
        <p:spPr>
          <a:xfrm>
            <a:off x="7459986" y="5494361"/>
            <a:ext cx="1062856" cy="1055770"/>
          </a:xfrm>
          <a:prstGeom prst="rect">
            <a:avLst/>
          </a:prstGeom>
        </p:spPr>
      </p:pic>
    </p:spTree>
    <p:extLst>
      <p:ext uri="{BB962C8B-B14F-4D97-AF65-F5344CB8AC3E}">
        <p14:creationId xmlns:p14="http://schemas.microsoft.com/office/powerpoint/2010/main" val="18215755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42548F-20E1-F71E-4035-7594AAB0B17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B17B79-5071-E857-7EB4-88191D569E36}"/>
              </a:ext>
            </a:extLst>
          </p:cNvPr>
          <p:cNvSpPr>
            <a:spLocks noGrp="1"/>
          </p:cNvSpPr>
          <p:nvPr>
            <p:ph type="title"/>
          </p:nvPr>
        </p:nvSpPr>
        <p:spPr>
          <a:xfrm>
            <a:off x="622091" y="307869"/>
            <a:ext cx="11407515" cy="556048"/>
          </a:xfrm>
        </p:spPr>
        <p:txBody>
          <a:bodyPr/>
          <a:lstStyle/>
          <a:p>
            <a:r>
              <a:rPr lang="en-US" dirty="0"/>
              <a:t>BPMN </a:t>
            </a:r>
            <a:r>
              <a:rPr lang="mn-MN" dirty="0"/>
              <a:t>ЭЛЕМЕНТ: </a:t>
            </a:r>
            <a:r>
              <a:rPr lang="en-US" sz="2800" dirty="0">
                <a:solidFill>
                  <a:srgbClr val="FFC000"/>
                </a:solidFill>
              </a:rPr>
              <a:t>GATEWAYS — </a:t>
            </a:r>
            <a:r>
              <a:rPr lang="mn-MN" sz="2800" dirty="0">
                <a:solidFill>
                  <a:srgbClr val="FFC000"/>
                </a:solidFill>
              </a:rPr>
              <a:t>САЛААЛАХ БА НЭГТГЭХ</a:t>
            </a:r>
            <a:endParaRPr lang="en-US" dirty="0"/>
          </a:p>
        </p:txBody>
      </p:sp>
      <p:sp>
        <p:nvSpPr>
          <p:cNvPr id="3" name="Date Placeholder 2">
            <a:extLst>
              <a:ext uri="{FF2B5EF4-FFF2-40B4-BE49-F238E27FC236}">
                <a16:creationId xmlns:a16="http://schemas.microsoft.com/office/drawing/2014/main" id="{4BAACD39-8A17-EACC-5739-EE72E68EB87B}"/>
              </a:ext>
            </a:extLst>
          </p:cNvPr>
          <p:cNvSpPr>
            <a:spLocks noGrp="1"/>
          </p:cNvSpPr>
          <p:nvPr>
            <p:ph type="dt" sz="half" idx="10"/>
          </p:nvPr>
        </p:nvSpPr>
        <p:spPr/>
        <p:txBody>
          <a:bodyPr/>
          <a:lstStyle/>
          <a:p>
            <a:fld id="{B8876B66-C926-46C7-A7BF-EAFB3AB1EE97}" type="datetime1">
              <a:rPr lang="en-US" smtClean="0"/>
              <a:t>5/18/2026</a:t>
            </a:fld>
            <a:endParaRPr lang="en-US"/>
          </a:p>
        </p:txBody>
      </p:sp>
      <p:sp>
        <p:nvSpPr>
          <p:cNvPr id="4" name="Footer Placeholder 3">
            <a:extLst>
              <a:ext uri="{FF2B5EF4-FFF2-40B4-BE49-F238E27FC236}">
                <a16:creationId xmlns:a16="http://schemas.microsoft.com/office/drawing/2014/main" id="{7FAA7CDD-0700-EB0B-E7DC-6D549C922CE3}"/>
              </a:ext>
            </a:extLst>
          </p:cNvPr>
          <p:cNvSpPr>
            <a:spLocks noGrp="1"/>
          </p:cNvSpPr>
          <p:nvPr>
            <p:ph type="ftr" sz="quarter" idx="11"/>
          </p:nvPr>
        </p:nvSpPr>
        <p:spPr/>
        <p:txBody>
          <a:bodyPr/>
          <a:lstStyle/>
          <a:p>
            <a:r>
              <a:rPr lang="en-US"/>
              <a:t>Business analysis and process management</a:t>
            </a:r>
          </a:p>
        </p:txBody>
      </p:sp>
      <p:sp>
        <p:nvSpPr>
          <p:cNvPr id="5" name="Slide Number Placeholder 4">
            <a:extLst>
              <a:ext uri="{FF2B5EF4-FFF2-40B4-BE49-F238E27FC236}">
                <a16:creationId xmlns:a16="http://schemas.microsoft.com/office/drawing/2014/main" id="{B79D6A92-FDA7-28FF-F84D-E4C856FAC76A}"/>
              </a:ext>
            </a:extLst>
          </p:cNvPr>
          <p:cNvSpPr>
            <a:spLocks noGrp="1"/>
          </p:cNvSpPr>
          <p:nvPr>
            <p:ph type="sldNum" sz="quarter" idx="12"/>
          </p:nvPr>
        </p:nvSpPr>
        <p:spPr/>
        <p:txBody>
          <a:bodyPr/>
          <a:lstStyle/>
          <a:p>
            <a:fld id="{EF9746D3-3897-4E62-AFB2-F036F859B1B5}" type="slidenum">
              <a:rPr lang="en-US" smtClean="0"/>
              <a:t>21</a:t>
            </a:fld>
            <a:endParaRPr lang="en-US"/>
          </a:p>
        </p:txBody>
      </p:sp>
      <p:graphicFrame>
        <p:nvGraphicFramePr>
          <p:cNvPr id="6" name="Table 5">
            <a:extLst>
              <a:ext uri="{FF2B5EF4-FFF2-40B4-BE49-F238E27FC236}">
                <a16:creationId xmlns:a16="http://schemas.microsoft.com/office/drawing/2014/main" id="{438AD770-F801-992A-F60B-24CD84FA8566}"/>
              </a:ext>
            </a:extLst>
          </p:cNvPr>
          <p:cNvGraphicFramePr>
            <a:graphicFrameLocks noGrp="1"/>
          </p:cNvGraphicFramePr>
          <p:nvPr>
            <p:extLst>
              <p:ext uri="{D42A27DB-BD31-4B8C-83A1-F6EECF244321}">
                <p14:modId xmlns:p14="http://schemas.microsoft.com/office/powerpoint/2010/main" val="834776562"/>
              </p:ext>
            </p:extLst>
          </p:nvPr>
        </p:nvGraphicFramePr>
        <p:xfrm>
          <a:off x="685376" y="2149916"/>
          <a:ext cx="10264939" cy="1650091"/>
        </p:xfrm>
        <a:graphic>
          <a:graphicData uri="http://schemas.openxmlformats.org/drawingml/2006/table">
            <a:tbl>
              <a:tblPr firstRow="1" firstCol="1" bandRow="1">
                <a:tableStyleId>{5C22544A-7EE6-4342-B048-85BDC9FD1C3A}</a:tableStyleId>
              </a:tblPr>
              <a:tblGrid>
                <a:gridCol w="3341267">
                  <a:extLst>
                    <a:ext uri="{9D8B030D-6E8A-4147-A177-3AD203B41FA5}">
                      <a16:colId xmlns:a16="http://schemas.microsoft.com/office/drawing/2014/main" val="4161673570"/>
                    </a:ext>
                  </a:extLst>
                </a:gridCol>
                <a:gridCol w="4244987">
                  <a:extLst>
                    <a:ext uri="{9D8B030D-6E8A-4147-A177-3AD203B41FA5}">
                      <a16:colId xmlns:a16="http://schemas.microsoft.com/office/drawing/2014/main" val="2322234333"/>
                    </a:ext>
                  </a:extLst>
                </a:gridCol>
                <a:gridCol w="2678685">
                  <a:extLst>
                    <a:ext uri="{9D8B030D-6E8A-4147-A177-3AD203B41FA5}">
                      <a16:colId xmlns:a16="http://schemas.microsoft.com/office/drawing/2014/main" val="3738648141"/>
                    </a:ext>
                  </a:extLst>
                </a:gridCol>
              </a:tblGrid>
              <a:tr h="631819">
                <a:tc>
                  <a:txBody>
                    <a:bodyPr/>
                    <a:lstStyle/>
                    <a:p>
                      <a:pPr marL="0" marR="0" algn="l">
                        <a:buNone/>
                      </a:pPr>
                      <a:r>
                        <a:rPr lang="en-US" sz="1800" dirty="0">
                          <a:effectLst/>
                          <a:latin typeface="Arial" panose="020B0604020202020204" pitchFamily="34" charset="0"/>
                          <a:cs typeface="Arial" panose="020B0604020202020204" pitchFamily="34" charset="0"/>
                        </a:rPr>
                        <a:t>Gateway</a:t>
                      </a:r>
                      <a:endParaRPr lang="en-US" sz="18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r>
                        <a:rPr lang="en-US" sz="1800" dirty="0" err="1">
                          <a:effectLst/>
                          <a:latin typeface="Arial" panose="020B0604020202020204" pitchFamily="34" charset="0"/>
                          <a:cs typeface="Arial" panose="020B0604020202020204" pitchFamily="34" charset="0"/>
                        </a:rPr>
                        <a:t>Тодорхойлолт</a:t>
                      </a:r>
                      <a:endParaRPr lang="en-US" sz="18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r>
                        <a:rPr lang="mn-MN" sz="1800" dirty="0">
                          <a:effectLst/>
                          <a:latin typeface="Arial" panose="020B0604020202020204" pitchFamily="34" charset="0"/>
                          <a:cs typeface="Arial" panose="020B0604020202020204" pitchFamily="34" charset="0"/>
                        </a:rPr>
                        <a:t>Тэмдэглэгээ</a:t>
                      </a:r>
                      <a:endParaRPr lang="en-US" sz="18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extLst>
                  <a:ext uri="{0D108BD9-81ED-4DB2-BD59-A6C34878D82A}">
                    <a16:rowId xmlns:a16="http://schemas.microsoft.com/office/drawing/2014/main" val="3269119807"/>
                  </a:ext>
                </a:extLst>
              </a:tr>
              <a:tr h="1018272">
                <a:tc>
                  <a:txBody>
                    <a:bodyPr/>
                    <a:lstStyle/>
                    <a:p>
                      <a:pPr marL="0" marR="0" algn="l">
                        <a:buNone/>
                      </a:pPr>
                      <a:r>
                        <a:rPr lang="en-US" sz="1600" dirty="0">
                          <a:effectLst/>
                          <a:latin typeface="Arial" panose="020B0604020202020204" pitchFamily="34" charset="0"/>
                          <a:cs typeface="Arial" panose="020B0604020202020204" pitchFamily="34" charset="0"/>
                        </a:rPr>
                        <a:t>XOR (Exclusive)</a:t>
                      </a:r>
                      <a:endParaRPr lang="en-US" sz="16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r>
                        <a:rPr lang="en-US" sz="1600" dirty="0" err="1">
                          <a:effectLst/>
                          <a:latin typeface="Arial" panose="020B0604020202020204" pitchFamily="34" charset="0"/>
                          <a:cs typeface="Arial" panose="020B0604020202020204" pitchFamily="34" charset="0"/>
                        </a:rPr>
                        <a:t>Нэг</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замыг</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сонгоно</a:t>
                      </a:r>
                      <a:r>
                        <a:rPr lang="en-US" sz="1600" dirty="0">
                          <a:effectLst/>
                          <a:latin typeface="Arial" panose="020B0604020202020204" pitchFamily="34" charset="0"/>
                          <a:cs typeface="Arial" panose="020B0604020202020204" pitchFamily="34" charset="0"/>
                        </a:rPr>
                        <a:t> — </a:t>
                      </a:r>
                      <a:r>
                        <a:rPr lang="en-US" sz="1600" dirty="0" err="1">
                          <a:effectLst/>
                          <a:latin typeface="Arial" panose="020B0604020202020204" pitchFamily="34" charset="0"/>
                          <a:cs typeface="Arial" panose="020B0604020202020204" pitchFamily="34" charset="0"/>
                        </a:rPr>
                        <a:t>Шийдвэрийн</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урсгал</a:t>
                      </a:r>
                      <a:endParaRPr lang="en-US" sz="16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endParaRPr lang="en-US" sz="20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noFill/>
                  </a:tcPr>
                </a:tc>
                <a:extLst>
                  <a:ext uri="{0D108BD9-81ED-4DB2-BD59-A6C34878D82A}">
                    <a16:rowId xmlns:a16="http://schemas.microsoft.com/office/drawing/2014/main" val="1022086008"/>
                  </a:ext>
                </a:extLst>
              </a:tr>
            </a:tbl>
          </a:graphicData>
        </a:graphic>
      </p:graphicFrame>
      <p:sp>
        <p:nvSpPr>
          <p:cNvPr id="7" name="Rectangle 1">
            <a:extLst>
              <a:ext uri="{FF2B5EF4-FFF2-40B4-BE49-F238E27FC236}">
                <a16:creationId xmlns:a16="http://schemas.microsoft.com/office/drawing/2014/main" id="{E17464BB-A87E-45DD-0CCB-6A906592CE45}"/>
              </a:ext>
            </a:extLst>
          </p:cNvPr>
          <p:cNvSpPr>
            <a:spLocks noChangeArrowheads="1"/>
          </p:cNvSpPr>
          <p:nvPr/>
        </p:nvSpPr>
        <p:spPr bwMode="auto">
          <a:xfrm>
            <a:off x="622091" y="1300566"/>
            <a:ext cx="10588914"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Gateway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нь</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урсгалын</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чиглэлийг</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тодорхойлно</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Ромб</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дүрстэй</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байдаг</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Дотоод</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тэмдгийн</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тоосноос</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аль</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Gateway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болохыг</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ялгана</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a:t>
            </a: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pic>
        <p:nvPicPr>
          <p:cNvPr id="9" name="Picture 8">
            <a:extLst>
              <a:ext uri="{FF2B5EF4-FFF2-40B4-BE49-F238E27FC236}">
                <a16:creationId xmlns:a16="http://schemas.microsoft.com/office/drawing/2014/main" id="{FFD676AC-2FE2-EE89-11E4-00D7F9E5D355}"/>
              </a:ext>
            </a:extLst>
          </p:cNvPr>
          <p:cNvPicPr>
            <a:picLocks noChangeAspect="1"/>
          </p:cNvPicPr>
          <p:nvPr/>
        </p:nvPicPr>
        <p:blipFill>
          <a:blip r:embed="rId2"/>
          <a:stretch/>
        </p:blipFill>
        <p:spPr>
          <a:xfrm>
            <a:off x="8741777" y="2647051"/>
            <a:ext cx="1352849" cy="1292872"/>
          </a:xfrm>
          <a:prstGeom prst="rect">
            <a:avLst/>
          </a:prstGeom>
        </p:spPr>
      </p:pic>
      <p:sp>
        <p:nvSpPr>
          <p:cNvPr id="10" name="TextBox 9">
            <a:extLst>
              <a:ext uri="{FF2B5EF4-FFF2-40B4-BE49-F238E27FC236}">
                <a16:creationId xmlns:a16="http://schemas.microsoft.com/office/drawing/2014/main" id="{B1E53D84-F617-4762-7616-5E9917A8094E}"/>
              </a:ext>
            </a:extLst>
          </p:cNvPr>
          <p:cNvSpPr txBox="1"/>
          <p:nvPr/>
        </p:nvSpPr>
        <p:spPr>
          <a:xfrm>
            <a:off x="685376" y="3939923"/>
            <a:ext cx="10421287" cy="1474763"/>
          </a:xfrm>
          <a:prstGeom prst="rect">
            <a:avLst/>
          </a:prstGeom>
          <a:noFill/>
        </p:spPr>
        <p:txBody>
          <a:bodyPr wrap="square">
            <a:spAutoFit/>
          </a:bodyPr>
          <a:lstStyle/>
          <a:p>
            <a:pPr marL="0" marR="0">
              <a:spcBef>
                <a:spcPts val="900"/>
              </a:spcBef>
              <a:spcAft>
                <a:spcPts val="400"/>
              </a:spcAft>
              <a:buNone/>
            </a:pPr>
            <a:r>
              <a:rPr lang="en-US" sz="2000" b="1" dirty="0">
                <a:solidFill>
                  <a:srgbClr val="388E3C"/>
                </a:solidFill>
                <a:effectLst/>
                <a:latin typeface="Arial" panose="020B0604020202020204" pitchFamily="34" charset="0"/>
              </a:rPr>
              <a:t>XOR Gateway </a:t>
            </a:r>
          </a:p>
          <a:p>
            <a:pPr marL="342900" marR="0" lvl="0" indent="-342900">
              <a:spcBef>
                <a:spcPts val="300"/>
              </a:spcBef>
              <a:spcAft>
                <a:spcPts val="300"/>
              </a:spcAft>
              <a:buClr>
                <a:srgbClr val="2E7D32"/>
              </a:buClr>
              <a:buFont typeface="Arial" panose="020B0604020202020204" pitchFamily="34" charset="0"/>
              <a:buChar char="•"/>
            </a:pP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Зөвхөн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нэг</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гарах</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зам</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идэвхждэг</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Урсгалыг</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гарах</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зам</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дээр</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бичнэ</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жишээ</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нь</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Зөвшөөрсөн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Татгалзсан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Default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урсгал</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тэмдгэр</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бусад</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нөхцөл</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биелэхгүй</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үед</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хэрэглэнэ</a:t>
            </a:r>
            <a:endParaRPr lang="en-US" sz="1800" dirty="0">
              <a:effectLst/>
              <a:latin typeface="Arial" panose="020B060402020202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030765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E33CE-9458-B03A-3793-2BEB7805A4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530BC4-AD84-E5DD-8DC5-F3F0CCDB632A}"/>
              </a:ext>
            </a:extLst>
          </p:cNvPr>
          <p:cNvSpPr>
            <a:spLocks noGrp="1"/>
          </p:cNvSpPr>
          <p:nvPr>
            <p:ph type="title"/>
          </p:nvPr>
        </p:nvSpPr>
        <p:spPr>
          <a:xfrm>
            <a:off x="622091" y="307869"/>
            <a:ext cx="11407515" cy="556048"/>
          </a:xfrm>
        </p:spPr>
        <p:txBody>
          <a:bodyPr/>
          <a:lstStyle/>
          <a:p>
            <a:r>
              <a:rPr lang="en-US" dirty="0"/>
              <a:t>BPMN </a:t>
            </a:r>
            <a:r>
              <a:rPr lang="mn-MN" dirty="0"/>
              <a:t>ЭЛЕМЕНТ: </a:t>
            </a:r>
            <a:r>
              <a:rPr lang="en-US" sz="2800" dirty="0">
                <a:solidFill>
                  <a:srgbClr val="FFC000"/>
                </a:solidFill>
              </a:rPr>
              <a:t>GATEWAYS — </a:t>
            </a:r>
            <a:r>
              <a:rPr lang="mn-MN" sz="2800" dirty="0">
                <a:solidFill>
                  <a:srgbClr val="FFC000"/>
                </a:solidFill>
              </a:rPr>
              <a:t>САЛААЛАХ БА НЭГТГЭХ</a:t>
            </a:r>
            <a:endParaRPr lang="en-US" dirty="0"/>
          </a:p>
        </p:txBody>
      </p:sp>
      <p:sp>
        <p:nvSpPr>
          <p:cNvPr id="3" name="Date Placeholder 2">
            <a:extLst>
              <a:ext uri="{FF2B5EF4-FFF2-40B4-BE49-F238E27FC236}">
                <a16:creationId xmlns:a16="http://schemas.microsoft.com/office/drawing/2014/main" id="{7BFF1E96-FA39-CE6C-4604-BFDB4376B919}"/>
              </a:ext>
            </a:extLst>
          </p:cNvPr>
          <p:cNvSpPr>
            <a:spLocks noGrp="1"/>
          </p:cNvSpPr>
          <p:nvPr>
            <p:ph type="dt" sz="half" idx="10"/>
          </p:nvPr>
        </p:nvSpPr>
        <p:spPr/>
        <p:txBody>
          <a:bodyPr/>
          <a:lstStyle/>
          <a:p>
            <a:fld id="{B8876B66-C926-46C7-A7BF-EAFB3AB1EE97}" type="datetime1">
              <a:rPr lang="en-US" smtClean="0"/>
              <a:t>5/18/2026</a:t>
            </a:fld>
            <a:endParaRPr lang="en-US"/>
          </a:p>
        </p:txBody>
      </p:sp>
      <p:sp>
        <p:nvSpPr>
          <p:cNvPr id="4" name="Footer Placeholder 3">
            <a:extLst>
              <a:ext uri="{FF2B5EF4-FFF2-40B4-BE49-F238E27FC236}">
                <a16:creationId xmlns:a16="http://schemas.microsoft.com/office/drawing/2014/main" id="{CB1C390F-328D-C4D0-C348-57C9F0786803}"/>
              </a:ext>
            </a:extLst>
          </p:cNvPr>
          <p:cNvSpPr>
            <a:spLocks noGrp="1"/>
          </p:cNvSpPr>
          <p:nvPr>
            <p:ph type="ftr" sz="quarter" idx="11"/>
          </p:nvPr>
        </p:nvSpPr>
        <p:spPr/>
        <p:txBody>
          <a:bodyPr/>
          <a:lstStyle/>
          <a:p>
            <a:r>
              <a:rPr lang="en-US"/>
              <a:t>Business analysis and process management</a:t>
            </a:r>
          </a:p>
        </p:txBody>
      </p:sp>
      <p:sp>
        <p:nvSpPr>
          <p:cNvPr id="5" name="Slide Number Placeholder 4">
            <a:extLst>
              <a:ext uri="{FF2B5EF4-FFF2-40B4-BE49-F238E27FC236}">
                <a16:creationId xmlns:a16="http://schemas.microsoft.com/office/drawing/2014/main" id="{1D6F1D4A-FF12-836E-1740-14E14EA0F756}"/>
              </a:ext>
            </a:extLst>
          </p:cNvPr>
          <p:cNvSpPr>
            <a:spLocks noGrp="1"/>
          </p:cNvSpPr>
          <p:nvPr>
            <p:ph type="sldNum" sz="quarter" idx="12"/>
          </p:nvPr>
        </p:nvSpPr>
        <p:spPr/>
        <p:txBody>
          <a:bodyPr/>
          <a:lstStyle/>
          <a:p>
            <a:fld id="{EF9746D3-3897-4E62-AFB2-F036F859B1B5}" type="slidenum">
              <a:rPr lang="en-US" smtClean="0"/>
              <a:t>22</a:t>
            </a:fld>
            <a:endParaRPr lang="en-US"/>
          </a:p>
        </p:txBody>
      </p:sp>
      <p:grpSp>
        <p:nvGrpSpPr>
          <p:cNvPr id="32" name="Group 31">
            <a:extLst>
              <a:ext uri="{FF2B5EF4-FFF2-40B4-BE49-F238E27FC236}">
                <a16:creationId xmlns:a16="http://schemas.microsoft.com/office/drawing/2014/main" id="{2CFF168A-AF13-09FA-349C-255B2A7852A9}"/>
              </a:ext>
            </a:extLst>
          </p:cNvPr>
          <p:cNvGrpSpPr/>
          <p:nvPr/>
        </p:nvGrpSpPr>
        <p:grpSpPr>
          <a:xfrm>
            <a:off x="622089" y="1723869"/>
            <a:ext cx="11145189" cy="4294682"/>
            <a:chOff x="622091" y="2220793"/>
            <a:chExt cx="8503920" cy="2834640"/>
          </a:xfrm>
        </p:grpSpPr>
        <p:sp>
          <p:nvSpPr>
            <p:cNvPr id="11" name="Shape 3">
              <a:extLst>
                <a:ext uri="{FF2B5EF4-FFF2-40B4-BE49-F238E27FC236}">
                  <a16:creationId xmlns:a16="http://schemas.microsoft.com/office/drawing/2014/main" id="{3A22BCD2-472A-D25A-B175-17CF4B692A36}"/>
                </a:ext>
              </a:extLst>
            </p:cNvPr>
            <p:cNvSpPr/>
            <p:nvPr/>
          </p:nvSpPr>
          <p:spPr>
            <a:xfrm>
              <a:off x="622091" y="2220793"/>
              <a:ext cx="502920" cy="502920"/>
            </a:xfrm>
            <a:prstGeom prst="ellipse">
              <a:avLst/>
            </a:prstGeom>
            <a:solidFill>
              <a:srgbClr val="FFFFFF"/>
            </a:solidFill>
            <a:ln w="25400">
              <a:solidFill>
                <a:srgbClr val="388E3C"/>
              </a:solidFill>
              <a:prstDash val="solid"/>
            </a:ln>
          </p:spPr>
          <p:txBody>
            <a:bodyPr/>
            <a:lstStyle/>
            <a:p>
              <a:endParaRPr lang="en-US" sz="3200"/>
            </a:p>
          </p:txBody>
        </p:sp>
        <p:sp>
          <p:nvSpPr>
            <p:cNvPr id="12" name="Shape 4">
              <a:extLst>
                <a:ext uri="{FF2B5EF4-FFF2-40B4-BE49-F238E27FC236}">
                  <a16:creationId xmlns:a16="http://schemas.microsoft.com/office/drawing/2014/main" id="{2D5D5256-CFFC-8FB9-3204-0E82C3FA5A15}"/>
                </a:ext>
              </a:extLst>
            </p:cNvPr>
            <p:cNvSpPr/>
            <p:nvPr/>
          </p:nvSpPr>
          <p:spPr>
            <a:xfrm>
              <a:off x="1125011" y="2472253"/>
              <a:ext cx="457200" cy="0"/>
            </a:xfrm>
            <a:prstGeom prst="line">
              <a:avLst/>
            </a:prstGeom>
            <a:noFill/>
            <a:ln w="19050">
              <a:solidFill>
                <a:srgbClr val="546E7A"/>
              </a:solidFill>
              <a:prstDash val="solid"/>
              <a:headEnd type="none"/>
              <a:tailEnd type="arrow"/>
            </a:ln>
          </p:spPr>
          <p:txBody>
            <a:bodyPr/>
            <a:lstStyle/>
            <a:p>
              <a:endParaRPr lang="en-US" sz="3200"/>
            </a:p>
          </p:txBody>
        </p:sp>
        <p:sp>
          <p:nvSpPr>
            <p:cNvPr id="13" name="Shape 5">
              <a:extLst>
                <a:ext uri="{FF2B5EF4-FFF2-40B4-BE49-F238E27FC236}">
                  <a16:creationId xmlns:a16="http://schemas.microsoft.com/office/drawing/2014/main" id="{1ECD137F-3803-C214-0FCF-5B86FFD68B57}"/>
                </a:ext>
              </a:extLst>
            </p:cNvPr>
            <p:cNvSpPr/>
            <p:nvPr/>
          </p:nvSpPr>
          <p:spPr>
            <a:xfrm>
              <a:off x="1582211" y="2220793"/>
              <a:ext cx="1737360" cy="502920"/>
            </a:xfrm>
            <a:prstGeom prst="roundRect">
              <a:avLst>
                <a:gd name="adj" fmla="val 10909"/>
              </a:avLst>
            </a:prstGeom>
            <a:solidFill>
              <a:srgbClr val="DCEEFB"/>
            </a:solidFill>
            <a:ln w="19050">
              <a:solidFill>
                <a:srgbClr val="2E7D32"/>
              </a:solidFill>
              <a:prstDash val="solid"/>
            </a:ln>
          </p:spPr>
          <p:txBody>
            <a:bodyPr/>
            <a:lstStyle/>
            <a:p>
              <a:endParaRPr lang="en-US" sz="3200"/>
            </a:p>
          </p:txBody>
        </p:sp>
        <p:sp>
          <p:nvSpPr>
            <p:cNvPr id="14" name="Text 6">
              <a:extLst>
                <a:ext uri="{FF2B5EF4-FFF2-40B4-BE49-F238E27FC236}">
                  <a16:creationId xmlns:a16="http://schemas.microsoft.com/office/drawing/2014/main" id="{699FD419-4D7E-B930-341D-CBDED0F9EA7A}"/>
                </a:ext>
              </a:extLst>
            </p:cNvPr>
            <p:cNvSpPr/>
            <p:nvPr/>
          </p:nvSpPr>
          <p:spPr>
            <a:xfrm>
              <a:off x="1627931" y="2220793"/>
              <a:ext cx="1645920" cy="502920"/>
            </a:xfrm>
            <a:prstGeom prst="rect">
              <a:avLst/>
            </a:prstGeom>
            <a:noFill/>
            <a:ln/>
          </p:spPr>
          <p:txBody>
            <a:bodyPr wrap="square" rtlCol="0" anchor="ctr"/>
            <a:lstStyle/>
            <a:p>
              <a:pPr marL="0" indent="0" algn="ctr">
                <a:buNone/>
              </a:pPr>
              <a:r>
                <a:rPr lang="mn-MN" sz="1600" dirty="0">
                  <a:solidFill>
                    <a:srgbClr val="1A1A2E"/>
                  </a:solidFill>
                  <a:latin typeface="Arial" pitchFamily="34" charset="0"/>
                  <a:cs typeface="Arial" pitchFamily="34" charset="-120"/>
                </a:rPr>
                <a:t>Захиалга хянах</a:t>
              </a:r>
              <a:endParaRPr lang="en-US" sz="1600" dirty="0"/>
            </a:p>
          </p:txBody>
        </p:sp>
        <p:sp>
          <p:nvSpPr>
            <p:cNvPr id="15" name="Shape 7">
              <a:extLst>
                <a:ext uri="{FF2B5EF4-FFF2-40B4-BE49-F238E27FC236}">
                  <a16:creationId xmlns:a16="http://schemas.microsoft.com/office/drawing/2014/main" id="{F3C78ADB-C1DB-767F-FDC1-51E69E42B030}"/>
                </a:ext>
              </a:extLst>
            </p:cNvPr>
            <p:cNvSpPr/>
            <p:nvPr/>
          </p:nvSpPr>
          <p:spPr>
            <a:xfrm>
              <a:off x="3319571" y="2472253"/>
              <a:ext cx="457200" cy="0"/>
            </a:xfrm>
            <a:prstGeom prst="line">
              <a:avLst/>
            </a:prstGeom>
            <a:noFill/>
            <a:ln w="19050">
              <a:solidFill>
                <a:srgbClr val="546E7A"/>
              </a:solidFill>
              <a:prstDash val="solid"/>
              <a:headEnd type="none"/>
              <a:tailEnd type="arrow"/>
            </a:ln>
          </p:spPr>
          <p:txBody>
            <a:bodyPr/>
            <a:lstStyle/>
            <a:p>
              <a:endParaRPr lang="en-US" sz="3200"/>
            </a:p>
          </p:txBody>
        </p:sp>
        <p:sp>
          <p:nvSpPr>
            <p:cNvPr id="16" name="Shape 8">
              <a:extLst>
                <a:ext uri="{FF2B5EF4-FFF2-40B4-BE49-F238E27FC236}">
                  <a16:creationId xmlns:a16="http://schemas.microsoft.com/office/drawing/2014/main" id="{CEC84536-B114-E208-BCCF-A481C31BDD66}"/>
                </a:ext>
              </a:extLst>
            </p:cNvPr>
            <p:cNvSpPr/>
            <p:nvPr/>
          </p:nvSpPr>
          <p:spPr>
            <a:xfrm>
              <a:off x="3776771" y="2220793"/>
              <a:ext cx="502920" cy="502920"/>
            </a:xfrm>
            <a:prstGeom prst="diamond">
              <a:avLst/>
            </a:prstGeom>
            <a:solidFill>
              <a:srgbClr val="FFF9C4"/>
            </a:solidFill>
            <a:ln w="19050">
              <a:solidFill>
                <a:srgbClr val="546E7A"/>
              </a:solidFill>
              <a:prstDash val="solid"/>
            </a:ln>
          </p:spPr>
          <p:txBody>
            <a:bodyPr/>
            <a:lstStyle/>
            <a:p>
              <a:endParaRPr lang="en-US" sz="3200"/>
            </a:p>
          </p:txBody>
        </p:sp>
        <p:sp>
          <p:nvSpPr>
            <p:cNvPr id="17" name="Text 9">
              <a:extLst>
                <a:ext uri="{FF2B5EF4-FFF2-40B4-BE49-F238E27FC236}">
                  <a16:creationId xmlns:a16="http://schemas.microsoft.com/office/drawing/2014/main" id="{5753E1FB-9C48-7970-9F36-76F3AC09EE51}"/>
                </a:ext>
              </a:extLst>
            </p:cNvPr>
            <p:cNvSpPr/>
            <p:nvPr/>
          </p:nvSpPr>
          <p:spPr>
            <a:xfrm>
              <a:off x="3776771" y="2220793"/>
              <a:ext cx="502920" cy="502920"/>
            </a:xfrm>
            <a:prstGeom prst="rect">
              <a:avLst/>
            </a:prstGeom>
            <a:noFill/>
            <a:ln/>
          </p:spPr>
          <p:txBody>
            <a:bodyPr wrap="square" rtlCol="0" anchor="ctr"/>
            <a:lstStyle/>
            <a:p>
              <a:pPr marL="0" indent="0" algn="ctr">
                <a:buNone/>
              </a:pPr>
              <a:r>
                <a:rPr lang="en-US" sz="1200" b="1" dirty="0">
                  <a:solidFill>
                    <a:srgbClr val="1A1A2E"/>
                  </a:solidFill>
                  <a:latin typeface="Arial" pitchFamily="34" charset="0"/>
                  <a:ea typeface="Arial" pitchFamily="34" charset="-122"/>
                  <a:cs typeface="Arial" pitchFamily="34" charset="-120"/>
                </a:rPr>
                <a:t>X</a:t>
              </a:r>
              <a:endParaRPr lang="en-US" sz="1200" dirty="0"/>
            </a:p>
          </p:txBody>
        </p:sp>
        <p:sp>
          <p:nvSpPr>
            <p:cNvPr id="18" name="Shape 10">
              <a:extLst>
                <a:ext uri="{FF2B5EF4-FFF2-40B4-BE49-F238E27FC236}">
                  <a16:creationId xmlns:a16="http://schemas.microsoft.com/office/drawing/2014/main" id="{73B0AA0F-DB7D-E251-F443-17F60703C433}"/>
                </a:ext>
              </a:extLst>
            </p:cNvPr>
            <p:cNvSpPr/>
            <p:nvPr/>
          </p:nvSpPr>
          <p:spPr>
            <a:xfrm>
              <a:off x="4279691" y="2472253"/>
              <a:ext cx="457200" cy="0"/>
            </a:xfrm>
            <a:prstGeom prst="line">
              <a:avLst/>
            </a:prstGeom>
            <a:noFill/>
            <a:ln w="19050">
              <a:solidFill>
                <a:srgbClr val="546E7A"/>
              </a:solidFill>
              <a:prstDash val="solid"/>
              <a:headEnd type="none"/>
              <a:tailEnd type="arrow"/>
            </a:ln>
          </p:spPr>
          <p:txBody>
            <a:bodyPr/>
            <a:lstStyle/>
            <a:p>
              <a:endParaRPr lang="en-US" sz="3200"/>
            </a:p>
          </p:txBody>
        </p:sp>
        <p:sp>
          <p:nvSpPr>
            <p:cNvPr id="19" name="Text 11">
              <a:extLst>
                <a:ext uri="{FF2B5EF4-FFF2-40B4-BE49-F238E27FC236}">
                  <a16:creationId xmlns:a16="http://schemas.microsoft.com/office/drawing/2014/main" id="{CDE7D6BA-0DB7-B5AA-FC8E-74CC5E219F70}"/>
                </a:ext>
              </a:extLst>
            </p:cNvPr>
            <p:cNvSpPr/>
            <p:nvPr/>
          </p:nvSpPr>
          <p:spPr>
            <a:xfrm>
              <a:off x="4279691" y="2289373"/>
              <a:ext cx="457200" cy="164592"/>
            </a:xfrm>
            <a:prstGeom prst="rect">
              <a:avLst/>
            </a:prstGeom>
            <a:noFill/>
            <a:ln/>
          </p:spPr>
          <p:txBody>
            <a:bodyPr wrap="square" rtlCol="0" anchor="ctr"/>
            <a:lstStyle/>
            <a:p>
              <a:pPr marL="0" indent="0" algn="ctr">
                <a:buNone/>
              </a:pPr>
              <a:r>
                <a:rPr lang="mn-MN" sz="1100" dirty="0">
                  <a:solidFill>
                    <a:srgbClr val="546E7A"/>
                  </a:solidFill>
                  <a:latin typeface="Arial" pitchFamily="34" charset="0"/>
                  <a:ea typeface="Arial" pitchFamily="34" charset="-122"/>
                  <a:cs typeface="Arial" pitchFamily="34" charset="-120"/>
                </a:rPr>
                <a:t>Тийм</a:t>
              </a:r>
              <a:endParaRPr lang="en-US" sz="1100" dirty="0"/>
            </a:p>
          </p:txBody>
        </p:sp>
        <p:sp>
          <p:nvSpPr>
            <p:cNvPr id="20" name="Shape 12">
              <a:extLst>
                <a:ext uri="{FF2B5EF4-FFF2-40B4-BE49-F238E27FC236}">
                  <a16:creationId xmlns:a16="http://schemas.microsoft.com/office/drawing/2014/main" id="{5CB566C8-7AA8-4FDC-6103-A23FB92C2C44}"/>
                </a:ext>
              </a:extLst>
            </p:cNvPr>
            <p:cNvSpPr/>
            <p:nvPr/>
          </p:nvSpPr>
          <p:spPr>
            <a:xfrm>
              <a:off x="4736891" y="2220793"/>
              <a:ext cx="1645920" cy="502920"/>
            </a:xfrm>
            <a:prstGeom prst="roundRect">
              <a:avLst>
                <a:gd name="adj" fmla="val 10909"/>
              </a:avLst>
            </a:prstGeom>
            <a:solidFill>
              <a:srgbClr val="DCEEFB"/>
            </a:solidFill>
            <a:ln w="19050">
              <a:solidFill>
                <a:srgbClr val="2E7D32"/>
              </a:solidFill>
              <a:prstDash val="solid"/>
            </a:ln>
          </p:spPr>
          <p:txBody>
            <a:bodyPr/>
            <a:lstStyle/>
            <a:p>
              <a:endParaRPr lang="en-US" sz="3200"/>
            </a:p>
          </p:txBody>
        </p:sp>
        <p:sp>
          <p:nvSpPr>
            <p:cNvPr id="21" name="Text 13">
              <a:extLst>
                <a:ext uri="{FF2B5EF4-FFF2-40B4-BE49-F238E27FC236}">
                  <a16:creationId xmlns:a16="http://schemas.microsoft.com/office/drawing/2014/main" id="{411E0FE0-41EC-F5CD-3CA5-D1ECAAFF850F}"/>
                </a:ext>
              </a:extLst>
            </p:cNvPr>
            <p:cNvSpPr/>
            <p:nvPr/>
          </p:nvSpPr>
          <p:spPr>
            <a:xfrm>
              <a:off x="4782611" y="2220793"/>
              <a:ext cx="1554480" cy="502920"/>
            </a:xfrm>
            <a:prstGeom prst="rect">
              <a:avLst/>
            </a:prstGeom>
            <a:noFill/>
            <a:ln/>
          </p:spPr>
          <p:txBody>
            <a:bodyPr wrap="square" rtlCol="0" anchor="ctr"/>
            <a:lstStyle/>
            <a:p>
              <a:pPr marL="0" indent="0" algn="ctr">
                <a:buNone/>
              </a:pPr>
              <a:r>
                <a:rPr lang="mn-MN" sz="1600" dirty="0">
                  <a:solidFill>
                    <a:srgbClr val="1A1A2E"/>
                  </a:solidFill>
                  <a:latin typeface="Arial" pitchFamily="34" charset="0"/>
                  <a:ea typeface="Arial" pitchFamily="34" charset="-122"/>
                  <a:cs typeface="Arial" pitchFamily="34" charset="-120"/>
                </a:rPr>
                <a:t>Батлах</a:t>
              </a:r>
              <a:endParaRPr lang="en-US" sz="1600" dirty="0"/>
            </a:p>
          </p:txBody>
        </p:sp>
        <p:sp>
          <p:nvSpPr>
            <p:cNvPr id="22" name="Shape 14">
              <a:extLst>
                <a:ext uri="{FF2B5EF4-FFF2-40B4-BE49-F238E27FC236}">
                  <a16:creationId xmlns:a16="http://schemas.microsoft.com/office/drawing/2014/main" id="{5DBB4D0C-A269-12C9-F8A0-4E1FAC0F68F0}"/>
                </a:ext>
              </a:extLst>
            </p:cNvPr>
            <p:cNvSpPr/>
            <p:nvPr/>
          </p:nvSpPr>
          <p:spPr>
            <a:xfrm>
              <a:off x="6382811" y="2472253"/>
              <a:ext cx="457200" cy="0"/>
            </a:xfrm>
            <a:prstGeom prst="line">
              <a:avLst/>
            </a:prstGeom>
            <a:noFill/>
            <a:ln w="19050">
              <a:solidFill>
                <a:srgbClr val="546E7A"/>
              </a:solidFill>
              <a:prstDash val="solid"/>
              <a:headEnd type="none"/>
              <a:tailEnd type="arrow"/>
            </a:ln>
          </p:spPr>
          <p:txBody>
            <a:bodyPr/>
            <a:lstStyle/>
            <a:p>
              <a:endParaRPr lang="en-US" sz="3200"/>
            </a:p>
          </p:txBody>
        </p:sp>
        <p:sp>
          <p:nvSpPr>
            <p:cNvPr id="23" name="Shape 15">
              <a:extLst>
                <a:ext uri="{FF2B5EF4-FFF2-40B4-BE49-F238E27FC236}">
                  <a16:creationId xmlns:a16="http://schemas.microsoft.com/office/drawing/2014/main" id="{02E381EE-06FB-CD0A-4872-B92709416F9A}"/>
                </a:ext>
              </a:extLst>
            </p:cNvPr>
            <p:cNvSpPr/>
            <p:nvPr/>
          </p:nvSpPr>
          <p:spPr>
            <a:xfrm>
              <a:off x="6840011" y="2220793"/>
              <a:ext cx="502920" cy="502920"/>
            </a:xfrm>
            <a:prstGeom prst="ellipse">
              <a:avLst/>
            </a:prstGeom>
            <a:solidFill>
              <a:srgbClr val="1B5E20"/>
            </a:solidFill>
            <a:ln w="44450">
              <a:solidFill>
                <a:srgbClr val="1B5E20"/>
              </a:solidFill>
              <a:prstDash val="solid"/>
            </a:ln>
          </p:spPr>
          <p:txBody>
            <a:bodyPr/>
            <a:lstStyle/>
            <a:p>
              <a:endParaRPr lang="en-US" sz="3200"/>
            </a:p>
          </p:txBody>
        </p:sp>
        <p:sp>
          <p:nvSpPr>
            <p:cNvPr id="24" name="Shape 16">
              <a:extLst>
                <a:ext uri="{FF2B5EF4-FFF2-40B4-BE49-F238E27FC236}">
                  <a16:creationId xmlns:a16="http://schemas.microsoft.com/office/drawing/2014/main" id="{94E5C4CB-809E-2367-0A5D-3D09ECE178C6}"/>
                </a:ext>
              </a:extLst>
            </p:cNvPr>
            <p:cNvSpPr/>
            <p:nvPr/>
          </p:nvSpPr>
          <p:spPr>
            <a:xfrm>
              <a:off x="4028231" y="2723713"/>
              <a:ext cx="0" cy="914400"/>
            </a:xfrm>
            <a:prstGeom prst="line">
              <a:avLst/>
            </a:prstGeom>
            <a:noFill/>
            <a:ln w="19050">
              <a:solidFill>
                <a:srgbClr val="546E7A"/>
              </a:solidFill>
              <a:prstDash val="solid"/>
              <a:tailEnd type="arrow"/>
            </a:ln>
          </p:spPr>
          <p:txBody>
            <a:bodyPr/>
            <a:lstStyle/>
            <a:p>
              <a:endParaRPr lang="en-US" sz="3200"/>
            </a:p>
          </p:txBody>
        </p:sp>
        <p:sp>
          <p:nvSpPr>
            <p:cNvPr id="25" name="Text 17">
              <a:extLst>
                <a:ext uri="{FF2B5EF4-FFF2-40B4-BE49-F238E27FC236}">
                  <a16:creationId xmlns:a16="http://schemas.microsoft.com/office/drawing/2014/main" id="{41A26687-52DB-4076-403E-574543B68217}"/>
                </a:ext>
              </a:extLst>
            </p:cNvPr>
            <p:cNvSpPr/>
            <p:nvPr/>
          </p:nvSpPr>
          <p:spPr>
            <a:xfrm>
              <a:off x="4073951" y="3089473"/>
              <a:ext cx="822960" cy="182880"/>
            </a:xfrm>
            <a:prstGeom prst="rect">
              <a:avLst/>
            </a:prstGeom>
            <a:noFill/>
            <a:ln/>
          </p:spPr>
          <p:txBody>
            <a:bodyPr wrap="square" rtlCol="0" anchor="ctr"/>
            <a:lstStyle/>
            <a:p>
              <a:pPr marL="0" indent="0">
                <a:buNone/>
              </a:pPr>
              <a:r>
                <a:rPr lang="mn-MN" sz="1100" dirty="0">
                  <a:solidFill>
                    <a:srgbClr val="546E7A"/>
                  </a:solidFill>
                  <a:latin typeface="Arial" pitchFamily="34" charset="0"/>
                  <a:ea typeface="Arial" pitchFamily="34" charset="-122"/>
                  <a:cs typeface="Arial" pitchFamily="34" charset="-120"/>
                </a:rPr>
                <a:t>Үгүй</a:t>
              </a:r>
              <a:endParaRPr lang="en-US" sz="1100" dirty="0"/>
            </a:p>
          </p:txBody>
        </p:sp>
        <p:sp>
          <p:nvSpPr>
            <p:cNvPr id="26" name="Shape 18">
              <a:extLst>
                <a:ext uri="{FF2B5EF4-FFF2-40B4-BE49-F238E27FC236}">
                  <a16:creationId xmlns:a16="http://schemas.microsoft.com/office/drawing/2014/main" id="{A45C476E-BDCA-0D09-0714-13C99F36C73D}"/>
                </a:ext>
              </a:extLst>
            </p:cNvPr>
            <p:cNvSpPr/>
            <p:nvPr/>
          </p:nvSpPr>
          <p:spPr>
            <a:xfrm>
              <a:off x="3090971" y="3638113"/>
              <a:ext cx="2286000" cy="502920"/>
            </a:xfrm>
            <a:prstGeom prst="roundRect">
              <a:avLst>
                <a:gd name="adj" fmla="val 10909"/>
              </a:avLst>
            </a:prstGeom>
            <a:solidFill>
              <a:srgbClr val="DCEEFB"/>
            </a:solidFill>
            <a:ln w="19050">
              <a:solidFill>
                <a:srgbClr val="2E7D32"/>
              </a:solidFill>
              <a:prstDash val="solid"/>
            </a:ln>
          </p:spPr>
          <p:txBody>
            <a:bodyPr/>
            <a:lstStyle/>
            <a:p>
              <a:endParaRPr lang="en-US" sz="3200"/>
            </a:p>
          </p:txBody>
        </p:sp>
        <p:sp>
          <p:nvSpPr>
            <p:cNvPr id="27" name="Text 19">
              <a:extLst>
                <a:ext uri="{FF2B5EF4-FFF2-40B4-BE49-F238E27FC236}">
                  <a16:creationId xmlns:a16="http://schemas.microsoft.com/office/drawing/2014/main" id="{242CF348-2A34-6478-896A-E9C296DC5B26}"/>
                </a:ext>
              </a:extLst>
            </p:cNvPr>
            <p:cNvSpPr/>
            <p:nvPr/>
          </p:nvSpPr>
          <p:spPr>
            <a:xfrm>
              <a:off x="3136691" y="3638113"/>
              <a:ext cx="2194560" cy="502920"/>
            </a:xfrm>
            <a:prstGeom prst="rect">
              <a:avLst/>
            </a:prstGeom>
            <a:noFill/>
            <a:ln/>
          </p:spPr>
          <p:txBody>
            <a:bodyPr wrap="square" rtlCol="0" anchor="ctr"/>
            <a:lstStyle/>
            <a:p>
              <a:pPr marL="0" indent="0" algn="ctr">
                <a:buNone/>
              </a:pPr>
              <a:r>
                <a:rPr lang="mn-MN" sz="1600" dirty="0">
                  <a:solidFill>
                    <a:srgbClr val="1A1A2E"/>
                  </a:solidFill>
                  <a:latin typeface="Arial" pitchFamily="34" charset="0"/>
                  <a:ea typeface="Arial" pitchFamily="34" charset="-122"/>
                  <a:cs typeface="Arial" pitchFamily="34" charset="-120"/>
                </a:rPr>
                <a:t>Татгалзах мэдэгдэл хүргүүлэх</a:t>
              </a:r>
              <a:endParaRPr lang="en-US" sz="1600" dirty="0"/>
            </a:p>
          </p:txBody>
        </p:sp>
        <p:sp>
          <p:nvSpPr>
            <p:cNvPr id="28" name="Shape 20">
              <a:extLst>
                <a:ext uri="{FF2B5EF4-FFF2-40B4-BE49-F238E27FC236}">
                  <a16:creationId xmlns:a16="http://schemas.microsoft.com/office/drawing/2014/main" id="{852741FA-D596-2B1B-2F26-00BEC532B96A}"/>
                </a:ext>
              </a:extLst>
            </p:cNvPr>
            <p:cNvSpPr/>
            <p:nvPr/>
          </p:nvSpPr>
          <p:spPr>
            <a:xfrm>
              <a:off x="5376971" y="3889573"/>
              <a:ext cx="457200" cy="0"/>
            </a:xfrm>
            <a:prstGeom prst="line">
              <a:avLst/>
            </a:prstGeom>
            <a:noFill/>
            <a:ln w="19050">
              <a:solidFill>
                <a:srgbClr val="546E7A"/>
              </a:solidFill>
              <a:prstDash val="solid"/>
              <a:headEnd type="none"/>
              <a:tailEnd type="arrow"/>
            </a:ln>
          </p:spPr>
          <p:txBody>
            <a:bodyPr/>
            <a:lstStyle/>
            <a:p>
              <a:endParaRPr lang="en-US" sz="3200"/>
            </a:p>
          </p:txBody>
        </p:sp>
        <p:sp>
          <p:nvSpPr>
            <p:cNvPr id="29" name="Shape 21">
              <a:extLst>
                <a:ext uri="{FF2B5EF4-FFF2-40B4-BE49-F238E27FC236}">
                  <a16:creationId xmlns:a16="http://schemas.microsoft.com/office/drawing/2014/main" id="{0131DF0A-A5B1-A6C4-5F35-FD5BDD2D9B74}"/>
                </a:ext>
              </a:extLst>
            </p:cNvPr>
            <p:cNvSpPr/>
            <p:nvPr/>
          </p:nvSpPr>
          <p:spPr>
            <a:xfrm>
              <a:off x="5834171" y="3638113"/>
              <a:ext cx="502920" cy="502920"/>
            </a:xfrm>
            <a:prstGeom prst="ellipse">
              <a:avLst/>
            </a:prstGeom>
            <a:solidFill>
              <a:srgbClr val="1B5E20"/>
            </a:solidFill>
            <a:ln w="44450">
              <a:solidFill>
                <a:srgbClr val="1B5E20"/>
              </a:solidFill>
              <a:prstDash val="solid"/>
            </a:ln>
          </p:spPr>
          <p:txBody>
            <a:bodyPr/>
            <a:lstStyle/>
            <a:p>
              <a:endParaRPr lang="en-US" sz="3200"/>
            </a:p>
          </p:txBody>
        </p:sp>
        <p:sp>
          <p:nvSpPr>
            <p:cNvPr id="30" name="Text 22">
              <a:extLst>
                <a:ext uri="{FF2B5EF4-FFF2-40B4-BE49-F238E27FC236}">
                  <a16:creationId xmlns:a16="http://schemas.microsoft.com/office/drawing/2014/main" id="{DA555E9E-6103-F036-3C23-9B8E91FD752C}"/>
                </a:ext>
              </a:extLst>
            </p:cNvPr>
            <p:cNvSpPr/>
            <p:nvPr/>
          </p:nvSpPr>
          <p:spPr>
            <a:xfrm>
              <a:off x="622091" y="4461073"/>
              <a:ext cx="4114800" cy="594360"/>
            </a:xfrm>
            <a:prstGeom prst="rect">
              <a:avLst/>
            </a:prstGeom>
            <a:noFill/>
            <a:ln/>
          </p:spPr>
          <p:txBody>
            <a:bodyPr wrap="square" rtlCol="0" anchor="ctr"/>
            <a:lstStyle/>
            <a:p>
              <a:pPr marL="0" indent="0">
                <a:buNone/>
              </a:pPr>
              <a:r>
                <a:rPr lang="en-US" dirty="0">
                  <a:solidFill>
                    <a:srgbClr val="1A1A2E"/>
                  </a:solidFill>
                  <a:latin typeface="Arial" pitchFamily="34" charset="0"/>
                  <a:ea typeface="Arial" pitchFamily="34" charset="-122"/>
                  <a:cs typeface="Arial" pitchFamily="34" charset="-120"/>
                </a:rPr>
                <a:t>XOR Splitting – </a:t>
              </a:r>
              <a:r>
                <a:rPr lang="mn-MN" dirty="0">
                  <a:solidFill>
                    <a:srgbClr val="1A1A2E"/>
                  </a:solidFill>
                  <a:latin typeface="Arial" pitchFamily="34" charset="0"/>
                  <a:ea typeface="Arial" pitchFamily="34" charset="-122"/>
                  <a:cs typeface="Arial" pitchFamily="34" charset="-120"/>
                </a:rPr>
                <a:t>Нөхцлийн дагуу нэг зам сонгоно</a:t>
              </a:r>
              <a:r>
                <a:rPr lang="en-US" dirty="0">
                  <a:solidFill>
                    <a:srgbClr val="1A1A2E"/>
                  </a:solidFill>
                  <a:latin typeface="Arial" pitchFamily="34" charset="0"/>
                  <a:ea typeface="Arial" pitchFamily="34" charset="-122"/>
                  <a:cs typeface="Arial" pitchFamily="34" charset="-120"/>
                </a:rPr>
                <a:t>. Default </a:t>
              </a:r>
              <a:r>
                <a:rPr lang="mn-MN" dirty="0">
                  <a:solidFill>
                    <a:srgbClr val="1A1A2E"/>
                  </a:solidFill>
                  <a:latin typeface="Arial" pitchFamily="34" charset="0"/>
                  <a:ea typeface="Arial" pitchFamily="34" charset="-122"/>
                  <a:cs typeface="Arial" pitchFamily="34" charset="-120"/>
                </a:rPr>
                <a:t>зам тодорхойлж болно</a:t>
              </a:r>
              <a:r>
                <a:rPr lang="en-US" dirty="0">
                  <a:solidFill>
                    <a:srgbClr val="1A1A2E"/>
                  </a:solidFill>
                  <a:latin typeface="Arial" pitchFamily="34" charset="0"/>
                  <a:ea typeface="Arial" pitchFamily="34" charset="-122"/>
                  <a:cs typeface="Arial" pitchFamily="34" charset="-120"/>
                </a:rPr>
                <a:t> (/ </a:t>
              </a:r>
              <a:r>
                <a:rPr lang="mn-MN" dirty="0">
                  <a:solidFill>
                    <a:srgbClr val="1A1A2E"/>
                  </a:solidFill>
                  <a:latin typeface="Arial" pitchFamily="34" charset="0"/>
                  <a:ea typeface="Arial" pitchFamily="34" charset="-122"/>
                  <a:cs typeface="Arial" pitchFamily="34" charset="-120"/>
                </a:rPr>
                <a:t>тэмдэглэлээр</a:t>
              </a:r>
              <a:r>
                <a:rPr lang="en-US" dirty="0">
                  <a:solidFill>
                    <a:srgbClr val="1A1A2E"/>
                  </a:solidFill>
                  <a:latin typeface="Arial" pitchFamily="34" charset="0"/>
                  <a:ea typeface="Arial" pitchFamily="34" charset="-122"/>
                  <a:cs typeface="Arial" pitchFamily="34" charset="-120"/>
                </a:rPr>
                <a:t>).</a:t>
              </a:r>
              <a:endParaRPr lang="en-US" dirty="0"/>
            </a:p>
          </p:txBody>
        </p:sp>
        <p:sp>
          <p:nvSpPr>
            <p:cNvPr id="31" name="Text 23">
              <a:extLst>
                <a:ext uri="{FF2B5EF4-FFF2-40B4-BE49-F238E27FC236}">
                  <a16:creationId xmlns:a16="http://schemas.microsoft.com/office/drawing/2014/main" id="{05038D7E-C896-BE8C-364F-04EC1D519A20}"/>
                </a:ext>
              </a:extLst>
            </p:cNvPr>
            <p:cNvSpPr/>
            <p:nvPr/>
          </p:nvSpPr>
          <p:spPr>
            <a:xfrm>
              <a:off x="5011211" y="4461073"/>
              <a:ext cx="4114800" cy="594360"/>
            </a:xfrm>
            <a:prstGeom prst="rect">
              <a:avLst/>
            </a:prstGeom>
            <a:noFill/>
            <a:ln/>
          </p:spPr>
          <p:txBody>
            <a:bodyPr wrap="square" rtlCol="0" anchor="ctr"/>
            <a:lstStyle/>
            <a:p>
              <a:pPr marL="0" indent="0">
                <a:buNone/>
              </a:pPr>
              <a:r>
                <a:rPr lang="en-US" dirty="0">
                  <a:solidFill>
                    <a:srgbClr val="1A1A2E"/>
                  </a:solidFill>
                  <a:latin typeface="Arial" pitchFamily="34" charset="0"/>
                  <a:ea typeface="Arial" pitchFamily="34" charset="-122"/>
                  <a:cs typeface="Arial" pitchFamily="34" charset="-120"/>
                </a:rPr>
                <a:t>XOR Merging – </a:t>
              </a:r>
              <a:r>
                <a:rPr lang="mn-MN" dirty="0">
                  <a:solidFill>
                    <a:srgbClr val="1A1A2E"/>
                  </a:solidFill>
                  <a:latin typeface="Arial" pitchFamily="34" charset="0"/>
                  <a:ea typeface="Arial" pitchFamily="34" charset="-122"/>
                  <a:cs typeface="Arial" pitchFamily="34" charset="-120"/>
                </a:rPr>
                <a:t>Нэг орох урсгал ирэхэд шууд үргэлжилнэ</a:t>
              </a:r>
              <a:r>
                <a:rPr lang="en-US" dirty="0">
                  <a:solidFill>
                    <a:srgbClr val="1A1A2E"/>
                  </a:solidFill>
                  <a:latin typeface="Arial" pitchFamily="34" charset="0"/>
                  <a:ea typeface="Arial" pitchFamily="34" charset="-122"/>
                  <a:cs typeface="Arial" pitchFamily="34" charset="-120"/>
                </a:rPr>
                <a:t>. </a:t>
              </a:r>
              <a:r>
                <a:rPr lang="mn-MN" dirty="0">
                  <a:solidFill>
                    <a:srgbClr val="1A1A2E"/>
                  </a:solidFill>
                  <a:latin typeface="Arial" pitchFamily="34" charset="0"/>
                  <a:ea typeface="Arial" pitchFamily="34" charset="-122"/>
                  <a:cs typeface="Arial" pitchFamily="34" charset="-120"/>
                </a:rPr>
                <a:t>Бусдыг хүлээдэггүй</a:t>
              </a:r>
              <a:endParaRPr lang="en-US" dirty="0"/>
            </a:p>
          </p:txBody>
        </p:sp>
      </p:grpSp>
    </p:spTree>
    <p:extLst>
      <p:ext uri="{BB962C8B-B14F-4D97-AF65-F5344CB8AC3E}">
        <p14:creationId xmlns:p14="http://schemas.microsoft.com/office/powerpoint/2010/main" val="29292739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B4BAA9-2A17-ADC4-5265-02856F82D2D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9CC908D-7223-8502-9586-D218259BBD48}"/>
              </a:ext>
            </a:extLst>
          </p:cNvPr>
          <p:cNvSpPr>
            <a:spLocks noGrp="1"/>
          </p:cNvSpPr>
          <p:nvPr>
            <p:ph type="title"/>
          </p:nvPr>
        </p:nvSpPr>
        <p:spPr>
          <a:xfrm>
            <a:off x="622091" y="307869"/>
            <a:ext cx="11407515" cy="556048"/>
          </a:xfrm>
        </p:spPr>
        <p:txBody>
          <a:bodyPr/>
          <a:lstStyle/>
          <a:p>
            <a:r>
              <a:rPr lang="en-US" dirty="0"/>
              <a:t>BPMN </a:t>
            </a:r>
            <a:r>
              <a:rPr lang="mn-MN" dirty="0"/>
              <a:t>ЭЛЕМЕНТ: </a:t>
            </a:r>
            <a:r>
              <a:rPr lang="en-US" sz="2800" dirty="0">
                <a:solidFill>
                  <a:srgbClr val="FFC000"/>
                </a:solidFill>
              </a:rPr>
              <a:t>GATEWAYS — </a:t>
            </a:r>
            <a:r>
              <a:rPr lang="mn-MN" sz="2800" dirty="0">
                <a:solidFill>
                  <a:srgbClr val="FFC000"/>
                </a:solidFill>
              </a:rPr>
              <a:t>САЛААЛАХ БА НЭГТГЭХ</a:t>
            </a:r>
            <a:endParaRPr lang="en-US" dirty="0"/>
          </a:p>
        </p:txBody>
      </p:sp>
      <p:sp>
        <p:nvSpPr>
          <p:cNvPr id="3" name="Date Placeholder 2">
            <a:extLst>
              <a:ext uri="{FF2B5EF4-FFF2-40B4-BE49-F238E27FC236}">
                <a16:creationId xmlns:a16="http://schemas.microsoft.com/office/drawing/2014/main" id="{133FA494-F283-56AD-3419-ED17AC3E8336}"/>
              </a:ext>
            </a:extLst>
          </p:cNvPr>
          <p:cNvSpPr>
            <a:spLocks noGrp="1"/>
          </p:cNvSpPr>
          <p:nvPr>
            <p:ph type="dt" sz="half" idx="10"/>
          </p:nvPr>
        </p:nvSpPr>
        <p:spPr/>
        <p:txBody>
          <a:bodyPr/>
          <a:lstStyle/>
          <a:p>
            <a:fld id="{B8876B66-C926-46C7-A7BF-EAFB3AB1EE97}" type="datetime1">
              <a:rPr lang="en-US" smtClean="0"/>
              <a:t>5/18/2026</a:t>
            </a:fld>
            <a:endParaRPr lang="en-US"/>
          </a:p>
        </p:txBody>
      </p:sp>
      <p:sp>
        <p:nvSpPr>
          <p:cNvPr id="4" name="Footer Placeholder 3">
            <a:extLst>
              <a:ext uri="{FF2B5EF4-FFF2-40B4-BE49-F238E27FC236}">
                <a16:creationId xmlns:a16="http://schemas.microsoft.com/office/drawing/2014/main" id="{B88B8193-060D-27CC-38E7-6B6F874104AB}"/>
              </a:ext>
            </a:extLst>
          </p:cNvPr>
          <p:cNvSpPr>
            <a:spLocks noGrp="1"/>
          </p:cNvSpPr>
          <p:nvPr>
            <p:ph type="ftr" sz="quarter" idx="11"/>
          </p:nvPr>
        </p:nvSpPr>
        <p:spPr/>
        <p:txBody>
          <a:bodyPr/>
          <a:lstStyle/>
          <a:p>
            <a:r>
              <a:rPr lang="en-US"/>
              <a:t>Business analysis and process management</a:t>
            </a:r>
          </a:p>
        </p:txBody>
      </p:sp>
      <p:sp>
        <p:nvSpPr>
          <p:cNvPr id="5" name="Slide Number Placeholder 4">
            <a:extLst>
              <a:ext uri="{FF2B5EF4-FFF2-40B4-BE49-F238E27FC236}">
                <a16:creationId xmlns:a16="http://schemas.microsoft.com/office/drawing/2014/main" id="{1884F031-60B1-3638-7534-ACE73A1D0A88}"/>
              </a:ext>
            </a:extLst>
          </p:cNvPr>
          <p:cNvSpPr>
            <a:spLocks noGrp="1"/>
          </p:cNvSpPr>
          <p:nvPr>
            <p:ph type="sldNum" sz="quarter" idx="12"/>
          </p:nvPr>
        </p:nvSpPr>
        <p:spPr/>
        <p:txBody>
          <a:bodyPr/>
          <a:lstStyle/>
          <a:p>
            <a:fld id="{EF9746D3-3897-4E62-AFB2-F036F859B1B5}" type="slidenum">
              <a:rPr lang="en-US" smtClean="0"/>
              <a:t>23</a:t>
            </a:fld>
            <a:endParaRPr lang="en-US"/>
          </a:p>
        </p:txBody>
      </p:sp>
      <p:graphicFrame>
        <p:nvGraphicFramePr>
          <p:cNvPr id="6" name="Table 5">
            <a:extLst>
              <a:ext uri="{FF2B5EF4-FFF2-40B4-BE49-F238E27FC236}">
                <a16:creationId xmlns:a16="http://schemas.microsoft.com/office/drawing/2014/main" id="{349235A3-0FD6-8F17-2AA1-43D57B6102E3}"/>
              </a:ext>
            </a:extLst>
          </p:cNvPr>
          <p:cNvGraphicFramePr>
            <a:graphicFrameLocks noGrp="1"/>
          </p:cNvGraphicFramePr>
          <p:nvPr>
            <p:extLst>
              <p:ext uri="{D42A27DB-BD31-4B8C-83A1-F6EECF244321}">
                <p14:modId xmlns:p14="http://schemas.microsoft.com/office/powerpoint/2010/main" val="3653607522"/>
              </p:ext>
            </p:extLst>
          </p:nvPr>
        </p:nvGraphicFramePr>
        <p:xfrm>
          <a:off x="685376" y="2149916"/>
          <a:ext cx="8218781" cy="1542406"/>
        </p:xfrm>
        <a:graphic>
          <a:graphicData uri="http://schemas.openxmlformats.org/drawingml/2006/table">
            <a:tbl>
              <a:tblPr firstRow="1" firstCol="1" bandRow="1">
                <a:tableStyleId>{5C22544A-7EE6-4342-B048-85BDC9FD1C3A}</a:tableStyleId>
              </a:tblPr>
              <a:tblGrid>
                <a:gridCol w="2675237">
                  <a:extLst>
                    <a:ext uri="{9D8B030D-6E8A-4147-A177-3AD203B41FA5}">
                      <a16:colId xmlns:a16="http://schemas.microsoft.com/office/drawing/2014/main" val="4161673570"/>
                    </a:ext>
                  </a:extLst>
                </a:gridCol>
                <a:gridCol w="3398814">
                  <a:extLst>
                    <a:ext uri="{9D8B030D-6E8A-4147-A177-3AD203B41FA5}">
                      <a16:colId xmlns:a16="http://schemas.microsoft.com/office/drawing/2014/main" val="2322234333"/>
                    </a:ext>
                  </a:extLst>
                </a:gridCol>
                <a:gridCol w="2144730">
                  <a:extLst>
                    <a:ext uri="{9D8B030D-6E8A-4147-A177-3AD203B41FA5}">
                      <a16:colId xmlns:a16="http://schemas.microsoft.com/office/drawing/2014/main" val="3738648141"/>
                    </a:ext>
                  </a:extLst>
                </a:gridCol>
              </a:tblGrid>
              <a:tr h="771203">
                <a:tc>
                  <a:txBody>
                    <a:bodyPr/>
                    <a:lstStyle/>
                    <a:p>
                      <a:pPr marL="0" marR="0" algn="l">
                        <a:buNone/>
                      </a:pPr>
                      <a:r>
                        <a:rPr lang="en-US" sz="1800" dirty="0">
                          <a:effectLst/>
                          <a:latin typeface="Arial" panose="020B0604020202020204" pitchFamily="34" charset="0"/>
                          <a:cs typeface="Arial" panose="020B0604020202020204" pitchFamily="34" charset="0"/>
                        </a:rPr>
                        <a:t>Gateway</a:t>
                      </a:r>
                      <a:endParaRPr lang="en-US" sz="18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r>
                        <a:rPr lang="en-US" sz="1800" dirty="0" err="1">
                          <a:effectLst/>
                          <a:latin typeface="Arial" panose="020B0604020202020204" pitchFamily="34" charset="0"/>
                          <a:cs typeface="Arial" panose="020B0604020202020204" pitchFamily="34" charset="0"/>
                        </a:rPr>
                        <a:t>Тодорхойлолт</a:t>
                      </a:r>
                      <a:endParaRPr lang="en-US" sz="18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r>
                        <a:rPr lang="mn-MN" sz="1800" dirty="0">
                          <a:effectLst/>
                          <a:latin typeface="Arial" panose="020B0604020202020204" pitchFamily="34" charset="0"/>
                          <a:cs typeface="Arial" panose="020B0604020202020204" pitchFamily="34" charset="0"/>
                        </a:rPr>
                        <a:t>Тэмдэглэгээ</a:t>
                      </a:r>
                      <a:endParaRPr lang="en-US" sz="18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extLst>
                  <a:ext uri="{0D108BD9-81ED-4DB2-BD59-A6C34878D82A}">
                    <a16:rowId xmlns:a16="http://schemas.microsoft.com/office/drawing/2014/main" val="3269119807"/>
                  </a:ext>
                </a:extLst>
              </a:tr>
              <a:tr h="771203">
                <a:tc>
                  <a:txBody>
                    <a:bodyPr/>
                    <a:lstStyle/>
                    <a:p>
                      <a:pPr marL="0" marR="0" algn="l">
                        <a:buNone/>
                      </a:pPr>
                      <a:r>
                        <a:rPr lang="en-US" sz="1600">
                          <a:effectLst/>
                          <a:latin typeface="Arial" panose="020B0604020202020204" pitchFamily="34" charset="0"/>
                          <a:cs typeface="Arial" panose="020B0604020202020204" pitchFamily="34" charset="0"/>
                        </a:rPr>
                        <a:t>AND (Parallel)</a:t>
                      </a:r>
                      <a:endParaRPr lang="en-US" sz="160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r>
                        <a:rPr lang="en-US" sz="1600" dirty="0" err="1">
                          <a:effectLst/>
                          <a:latin typeface="Arial" panose="020B0604020202020204" pitchFamily="34" charset="0"/>
                          <a:cs typeface="Arial" panose="020B0604020202020204" pitchFamily="34" charset="0"/>
                        </a:rPr>
                        <a:t>Бүх</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зам</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нэгэн</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зэрэг</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явна</a:t>
                      </a:r>
                      <a:endParaRPr lang="en-US" sz="16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endParaRPr lang="en-US" sz="20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noFill/>
                  </a:tcPr>
                </a:tc>
                <a:extLst>
                  <a:ext uri="{0D108BD9-81ED-4DB2-BD59-A6C34878D82A}">
                    <a16:rowId xmlns:a16="http://schemas.microsoft.com/office/drawing/2014/main" val="3685402594"/>
                  </a:ext>
                </a:extLst>
              </a:tr>
            </a:tbl>
          </a:graphicData>
        </a:graphic>
      </p:graphicFrame>
      <p:sp>
        <p:nvSpPr>
          <p:cNvPr id="7" name="Rectangle 1">
            <a:extLst>
              <a:ext uri="{FF2B5EF4-FFF2-40B4-BE49-F238E27FC236}">
                <a16:creationId xmlns:a16="http://schemas.microsoft.com/office/drawing/2014/main" id="{AD9C5EB6-F41C-4869-128B-4C770BB22A6E}"/>
              </a:ext>
            </a:extLst>
          </p:cNvPr>
          <p:cNvSpPr>
            <a:spLocks noChangeArrowheads="1"/>
          </p:cNvSpPr>
          <p:nvPr/>
        </p:nvSpPr>
        <p:spPr bwMode="auto">
          <a:xfrm>
            <a:off x="622091" y="1300566"/>
            <a:ext cx="10588914"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Gateway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нь</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урсгалын</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чиглэлийг</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тодорхойлно</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Ромб</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дүрстэй</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байдаг</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Дотоод</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тэмдгийн</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тоосноос</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аль</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Gateway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болохыг</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ялгана</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a:t>
            </a: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pic>
        <p:nvPicPr>
          <p:cNvPr id="11" name="Picture 10">
            <a:extLst>
              <a:ext uri="{FF2B5EF4-FFF2-40B4-BE49-F238E27FC236}">
                <a16:creationId xmlns:a16="http://schemas.microsoft.com/office/drawing/2014/main" id="{D0725E04-C691-4393-A405-CCF216DA7CE0}"/>
              </a:ext>
            </a:extLst>
          </p:cNvPr>
          <p:cNvPicPr>
            <a:picLocks noChangeAspect="1"/>
          </p:cNvPicPr>
          <p:nvPr/>
        </p:nvPicPr>
        <p:blipFill>
          <a:blip r:embed="rId2"/>
          <a:srcRect t="19971" r="6929"/>
          <a:stretch>
            <a:fillRect/>
          </a:stretch>
        </p:blipFill>
        <p:spPr>
          <a:xfrm>
            <a:off x="7367286" y="2994268"/>
            <a:ext cx="624128" cy="669328"/>
          </a:xfrm>
          <a:prstGeom prst="rect">
            <a:avLst/>
          </a:prstGeom>
        </p:spPr>
      </p:pic>
      <p:sp>
        <p:nvSpPr>
          <p:cNvPr id="10" name="TextBox 9">
            <a:extLst>
              <a:ext uri="{FF2B5EF4-FFF2-40B4-BE49-F238E27FC236}">
                <a16:creationId xmlns:a16="http://schemas.microsoft.com/office/drawing/2014/main" id="{27A89D04-17FC-5916-7985-C550268809F4}"/>
              </a:ext>
            </a:extLst>
          </p:cNvPr>
          <p:cNvSpPr txBox="1"/>
          <p:nvPr/>
        </p:nvSpPr>
        <p:spPr>
          <a:xfrm>
            <a:off x="685376" y="3920971"/>
            <a:ext cx="10827070" cy="1828706"/>
          </a:xfrm>
          <a:prstGeom prst="rect">
            <a:avLst/>
          </a:prstGeom>
          <a:noFill/>
        </p:spPr>
        <p:txBody>
          <a:bodyPr wrap="square">
            <a:spAutoFit/>
          </a:bodyPr>
          <a:lstStyle/>
          <a:p>
            <a:pPr marL="0" marR="0">
              <a:spcBef>
                <a:spcPts val="900"/>
              </a:spcBef>
              <a:spcAft>
                <a:spcPts val="400"/>
              </a:spcAft>
              <a:buNone/>
            </a:pPr>
            <a:r>
              <a:rPr lang="en-US" sz="2000" b="1" dirty="0">
                <a:solidFill>
                  <a:srgbClr val="388E3C"/>
                </a:solidFill>
                <a:effectLst/>
                <a:latin typeface="Arial" panose="020B0604020202020204" pitchFamily="34" charset="0"/>
              </a:rPr>
              <a:t>AND Gateway — </a:t>
            </a:r>
            <a:r>
              <a:rPr lang="en-US" sz="2000" b="1" dirty="0" err="1">
                <a:solidFill>
                  <a:srgbClr val="388E3C"/>
                </a:solidFill>
                <a:effectLst/>
                <a:latin typeface="Arial" panose="020B0604020202020204" pitchFamily="34" charset="0"/>
              </a:rPr>
              <a:t>Зэрэгцээ</a:t>
            </a:r>
            <a:r>
              <a:rPr lang="en-US" sz="2000" b="1" dirty="0">
                <a:solidFill>
                  <a:srgbClr val="388E3C"/>
                </a:solidFill>
                <a:effectLst/>
                <a:latin typeface="Arial" panose="020B0604020202020204" pitchFamily="34" charset="0"/>
              </a:rPr>
              <a:t> </a:t>
            </a:r>
            <a:r>
              <a:rPr lang="en-US" sz="2000" b="1" dirty="0" err="1">
                <a:solidFill>
                  <a:srgbClr val="388E3C"/>
                </a:solidFill>
                <a:effectLst/>
                <a:latin typeface="Arial" panose="020B0604020202020204" pitchFamily="34" charset="0"/>
              </a:rPr>
              <a:t>гүйцэтгэл</a:t>
            </a:r>
            <a:endParaRPr lang="en-US" sz="2000" b="1" dirty="0">
              <a:solidFill>
                <a:srgbClr val="388E3C"/>
              </a:solidFill>
              <a:effectLst/>
              <a:latin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mn-MN"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Нэг ажлын араас хоёр буюу түүнээс дээш тооны ажил нэгэн зэрэг хийгдэх үед</a:t>
            </a:r>
          </a:p>
          <a:p>
            <a:pPr marL="342900" marR="0" lvl="0" indent="-342900">
              <a:spcBef>
                <a:spcPts val="300"/>
              </a:spcBef>
              <a:spcAft>
                <a:spcPts val="300"/>
              </a:spcAft>
              <a:buClr>
                <a:srgbClr val="2E7D32"/>
              </a:buClr>
              <a:buFont typeface="Arial" panose="020B0604020202020204" pitchFamily="34" charset="0"/>
              <a:buChar char="•"/>
            </a:pP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Бүх</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гарах</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зам</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нэгэн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зэрэг</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эхэлнэ</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(Split)</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Merge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хийхдээ</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бүх</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зам</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ирж</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дуусахыг</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хүлээ</a:t>
            </a:r>
            <a:r>
              <a:rPr lang="mn-MN"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ж заавал нэгтгэж хаана</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Жишээ</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Нэгэн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зэрэг</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баримтжуулах</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хянах</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системд</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оруулах</a:t>
            </a:r>
            <a:endParaRPr lang="en-US" sz="1800" dirty="0">
              <a:effectLst/>
              <a:latin typeface="Arial" panose="020B060402020202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457260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2DD3F-4C8F-A4A0-D4A5-A90C5D81977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92872F-27E0-E5C3-8BC2-F7DCB4959840}"/>
              </a:ext>
            </a:extLst>
          </p:cNvPr>
          <p:cNvSpPr>
            <a:spLocks noGrp="1"/>
          </p:cNvSpPr>
          <p:nvPr>
            <p:ph type="title"/>
          </p:nvPr>
        </p:nvSpPr>
        <p:spPr>
          <a:xfrm>
            <a:off x="622091" y="307869"/>
            <a:ext cx="11407515" cy="556048"/>
          </a:xfrm>
        </p:spPr>
        <p:txBody>
          <a:bodyPr/>
          <a:lstStyle/>
          <a:p>
            <a:r>
              <a:rPr lang="en-US" dirty="0"/>
              <a:t>BPMN </a:t>
            </a:r>
            <a:r>
              <a:rPr lang="mn-MN" dirty="0"/>
              <a:t>ЭЛЕМЕНТ: </a:t>
            </a:r>
            <a:r>
              <a:rPr lang="en-US" sz="2800" dirty="0">
                <a:solidFill>
                  <a:srgbClr val="FFC000"/>
                </a:solidFill>
              </a:rPr>
              <a:t>GATEWAYS — </a:t>
            </a:r>
            <a:r>
              <a:rPr lang="mn-MN" sz="2800" dirty="0">
                <a:solidFill>
                  <a:srgbClr val="FFC000"/>
                </a:solidFill>
              </a:rPr>
              <a:t>САЛААЛАХ БА НЭГТГЭХ</a:t>
            </a:r>
            <a:endParaRPr lang="en-US" dirty="0"/>
          </a:p>
        </p:txBody>
      </p:sp>
      <p:sp>
        <p:nvSpPr>
          <p:cNvPr id="3" name="Date Placeholder 2">
            <a:extLst>
              <a:ext uri="{FF2B5EF4-FFF2-40B4-BE49-F238E27FC236}">
                <a16:creationId xmlns:a16="http://schemas.microsoft.com/office/drawing/2014/main" id="{E61507C7-DAA4-6828-6986-F2C00CDD4D79}"/>
              </a:ext>
            </a:extLst>
          </p:cNvPr>
          <p:cNvSpPr>
            <a:spLocks noGrp="1"/>
          </p:cNvSpPr>
          <p:nvPr>
            <p:ph type="dt" sz="half" idx="10"/>
          </p:nvPr>
        </p:nvSpPr>
        <p:spPr/>
        <p:txBody>
          <a:bodyPr/>
          <a:lstStyle/>
          <a:p>
            <a:fld id="{B8876B66-C926-46C7-A7BF-EAFB3AB1EE97}" type="datetime1">
              <a:rPr lang="en-US" smtClean="0"/>
              <a:t>5/18/2026</a:t>
            </a:fld>
            <a:endParaRPr lang="en-US"/>
          </a:p>
        </p:txBody>
      </p:sp>
      <p:sp>
        <p:nvSpPr>
          <p:cNvPr id="4" name="Footer Placeholder 3">
            <a:extLst>
              <a:ext uri="{FF2B5EF4-FFF2-40B4-BE49-F238E27FC236}">
                <a16:creationId xmlns:a16="http://schemas.microsoft.com/office/drawing/2014/main" id="{1C03E177-BFF4-15AE-FF35-EFB18DAF0C89}"/>
              </a:ext>
            </a:extLst>
          </p:cNvPr>
          <p:cNvSpPr>
            <a:spLocks noGrp="1"/>
          </p:cNvSpPr>
          <p:nvPr>
            <p:ph type="ftr" sz="quarter" idx="11"/>
          </p:nvPr>
        </p:nvSpPr>
        <p:spPr/>
        <p:txBody>
          <a:bodyPr/>
          <a:lstStyle/>
          <a:p>
            <a:r>
              <a:rPr lang="en-US"/>
              <a:t>Business analysis and process management</a:t>
            </a:r>
          </a:p>
        </p:txBody>
      </p:sp>
      <p:sp>
        <p:nvSpPr>
          <p:cNvPr id="5" name="Slide Number Placeholder 4">
            <a:extLst>
              <a:ext uri="{FF2B5EF4-FFF2-40B4-BE49-F238E27FC236}">
                <a16:creationId xmlns:a16="http://schemas.microsoft.com/office/drawing/2014/main" id="{C85A0DC2-741F-E040-8CBB-89CA0448C261}"/>
              </a:ext>
            </a:extLst>
          </p:cNvPr>
          <p:cNvSpPr>
            <a:spLocks noGrp="1"/>
          </p:cNvSpPr>
          <p:nvPr>
            <p:ph type="sldNum" sz="quarter" idx="12"/>
          </p:nvPr>
        </p:nvSpPr>
        <p:spPr/>
        <p:txBody>
          <a:bodyPr/>
          <a:lstStyle/>
          <a:p>
            <a:fld id="{EF9746D3-3897-4E62-AFB2-F036F859B1B5}" type="slidenum">
              <a:rPr lang="en-US" smtClean="0"/>
              <a:t>24</a:t>
            </a:fld>
            <a:endParaRPr lang="en-US"/>
          </a:p>
        </p:txBody>
      </p:sp>
      <p:sp>
        <p:nvSpPr>
          <p:cNvPr id="7" name="Rectangle 1">
            <a:extLst>
              <a:ext uri="{FF2B5EF4-FFF2-40B4-BE49-F238E27FC236}">
                <a16:creationId xmlns:a16="http://schemas.microsoft.com/office/drawing/2014/main" id="{4353BA9C-3CE5-CEF9-2270-104A78DACDED}"/>
              </a:ext>
            </a:extLst>
          </p:cNvPr>
          <p:cNvSpPr>
            <a:spLocks noChangeArrowheads="1"/>
          </p:cNvSpPr>
          <p:nvPr/>
        </p:nvSpPr>
        <p:spPr bwMode="auto">
          <a:xfrm>
            <a:off x="622091" y="1300566"/>
            <a:ext cx="10588914"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Gateway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нь</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урсгалын</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чиглэлийг</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тодорхойлно</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Ромб</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дүрстэй</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байдаг</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Дотоод</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тэмдгийн</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тоосноос</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аль</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Gateway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болохыг</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ялгана</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a:t>
            </a: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pic>
        <p:nvPicPr>
          <p:cNvPr id="9" name="Picture 8">
            <a:extLst>
              <a:ext uri="{FF2B5EF4-FFF2-40B4-BE49-F238E27FC236}">
                <a16:creationId xmlns:a16="http://schemas.microsoft.com/office/drawing/2014/main" id="{F008262D-3FEB-0CED-259F-E579F0D3127C}"/>
              </a:ext>
            </a:extLst>
          </p:cNvPr>
          <p:cNvPicPr>
            <a:picLocks noChangeAspect="1"/>
          </p:cNvPicPr>
          <p:nvPr/>
        </p:nvPicPr>
        <p:blipFill>
          <a:blip r:embed="rId2"/>
          <a:stretch>
            <a:fillRect/>
          </a:stretch>
        </p:blipFill>
        <p:spPr>
          <a:xfrm>
            <a:off x="674557" y="2316229"/>
            <a:ext cx="10679243" cy="2833952"/>
          </a:xfrm>
          <a:prstGeom prst="rect">
            <a:avLst/>
          </a:prstGeom>
        </p:spPr>
      </p:pic>
      <p:sp>
        <p:nvSpPr>
          <p:cNvPr id="13" name="TextBox 12">
            <a:extLst>
              <a:ext uri="{FF2B5EF4-FFF2-40B4-BE49-F238E27FC236}">
                <a16:creationId xmlns:a16="http://schemas.microsoft.com/office/drawing/2014/main" id="{B4643DF0-3E2D-E879-25C3-F6BA16B38232}"/>
              </a:ext>
            </a:extLst>
          </p:cNvPr>
          <p:cNvSpPr txBox="1"/>
          <p:nvPr/>
        </p:nvSpPr>
        <p:spPr>
          <a:xfrm>
            <a:off x="6325848" y="5463038"/>
            <a:ext cx="5141627" cy="369332"/>
          </a:xfrm>
          <a:prstGeom prst="rect">
            <a:avLst/>
          </a:prstGeom>
          <a:noFill/>
        </p:spPr>
        <p:txBody>
          <a:bodyPr wrap="square">
            <a:spAutoFit/>
          </a:bodyPr>
          <a:lstStyle/>
          <a:p>
            <a:r>
              <a:rPr lang="mn-MN" i="1" u="sng" dirty="0">
                <a:solidFill>
                  <a:srgbClr val="0070C0"/>
                </a:solidFill>
              </a:rPr>
              <a:t>Эх сурвалж: </a:t>
            </a:r>
            <a:r>
              <a:rPr lang="en-US" i="1" u="sng" dirty="0">
                <a:solidFill>
                  <a:srgbClr val="0070C0"/>
                </a:solidFill>
              </a:rPr>
              <a:t>The Ultimate Guide Activity 5 to BPMN2</a:t>
            </a:r>
          </a:p>
        </p:txBody>
      </p:sp>
    </p:spTree>
    <p:extLst>
      <p:ext uri="{BB962C8B-B14F-4D97-AF65-F5344CB8AC3E}">
        <p14:creationId xmlns:p14="http://schemas.microsoft.com/office/powerpoint/2010/main" val="42042456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05BF16-6B43-C98B-794C-5E3D35E48F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8C0C76F-F27D-9240-16E7-5735FD8FC325}"/>
              </a:ext>
            </a:extLst>
          </p:cNvPr>
          <p:cNvSpPr>
            <a:spLocks noGrp="1"/>
          </p:cNvSpPr>
          <p:nvPr>
            <p:ph type="title"/>
          </p:nvPr>
        </p:nvSpPr>
        <p:spPr>
          <a:xfrm>
            <a:off x="622091" y="307869"/>
            <a:ext cx="11407515" cy="556048"/>
          </a:xfrm>
        </p:spPr>
        <p:txBody>
          <a:bodyPr/>
          <a:lstStyle/>
          <a:p>
            <a:r>
              <a:rPr lang="en-US" dirty="0"/>
              <a:t>BPMN </a:t>
            </a:r>
            <a:r>
              <a:rPr lang="mn-MN" dirty="0"/>
              <a:t>ЭЛЕМЕНТ : </a:t>
            </a:r>
            <a:r>
              <a:rPr lang="en-US" sz="2800" dirty="0">
                <a:solidFill>
                  <a:srgbClr val="FFC000"/>
                </a:solidFill>
              </a:rPr>
              <a:t>GATEWAYS — </a:t>
            </a:r>
            <a:r>
              <a:rPr lang="mn-MN" sz="2800" dirty="0">
                <a:solidFill>
                  <a:srgbClr val="FFC000"/>
                </a:solidFill>
              </a:rPr>
              <a:t>САЛААЛАХ БА НЭГТГЭХ</a:t>
            </a:r>
            <a:endParaRPr lang="en-US" dirty="0"/>
          </a:p>
        </p:txBody>
      </p:sp>
      <p:sp>
        <p:nvSpPr>
          <p:cNvPr id="3" name="Date Placeholder 2">
            <a:extLst>
              <a:ext uri="{FF2B5EF4-FFF2-40B4-BE49-F238E27FC236}">
                <a16:creationId xmlns:a16="http://schemas.microsoft.com/office/drawing/2014/main" id="{E6958EBF-A81C-36DA-17C9-75C9B430626D}"/>
              </a:ext>
            </a:extLst>
          </p:cNvPr>
          <p:cNvSpPr>
            <a:spLocks noGrp="1"/>
          </p:cNvSpPr>
          <p:nvPr>
            <p:ph type="dt" sz="half" idx="10"/>
          </p:nvPr>
        </p:nvSpPr>
        <p:spPr/>
        <p:txBody>
          <a:bodyPr/>
          <a:lstStyle/>
          <a:p>
            <a:fld id="{B8876B66-C926-46C7-A7BF-EAFB3AB1EE97}" type="datetime1">
              <a:rPr lang="en-US" smtClean="0"/>
              <a:t>5/18/2026</a:t>
            </a:fld>
            <a:endParaRPr lang="en-US"/>
          </a:p>
        </p:txBody>
      </p:sp>
      <p:sp>
        <p:nvSpPr>
          <p:cNvPr id="4" name="Footer Placeholder 3">
            <a:extLst>
              <a:ext uri="{FF2B5EF4-FFF2-40B4-BE49-F238E27FC236}">
                <a16:creationId xmlns:a16="http://schemas.microsoft.com/office/drawing/2014/main" id="{F2532E94-A73C-C491-9D05-5590D2BCF262}"/>
              </a:ext>
            </a:extLst>
          </p:cNvPr>
          <p:cNvSpPr>
            <a:spLocks noGrp="1"/>
          </p:cNvSpPr>
          <p:nvPr>
            <p:ph type="ftr" sz="quarter" idx="11"/>
          </p:nvPr>
        </p:nvSpPr>
        <p:spPr/>
        <p:txBody>
          <a:bodyPr/>
          <a:lstStyle/>
          <a:p>
            <a:r>
              <a:rPr lang="en-US"/>
              <a:t>Business analysis and process management</a:t>
            </a:r>
          </a:p>
        </p:txBody>
      </p:sp>
      <p:sp>
        <p:nvSpPr>
          <p:cNvPr id="5" name="Slide Number Placeholder 4">
            <a:extLst>
              <a:ext uri="{FF2B5EF4-FFF2-40B4-BE49-F238E27FC236}">
                <a16:creationId xmlns:a16="http://schemas.microsoft.com/office/drawing/2014/main" id="{0CEEE27C-54E7-81EF-1D4B-52097F00B64F}"/>
              </a:ext>
            </a:extLst>
          </p:cNvPr>
          <p:cNvSpPr>
            <a:spLocks noGrp="1"/>
          </p:cNvSpPr>
          <p:nvPr>
            <p:ph type="sldNum" sz="quarter" idx="12"/>
          </p:nvPr>
        </p:nvSpPr>
        <p:spPr/>
        <p:txBody>
          <a:bodyPr/>
          <a:lstStyle/>
          <a:p>
            <a:fld id="{EF9746D3-3897-4E62-AFB2-F036F859B1B5}" type="slidenum">
              <a:rPr lang="en-US" smtClean="0"/>
              <a:t>25</a:t>
            </a:fld>
            <a:endParaRPr lang="en-US"/>
          </a:p>
        </p:txBody>
      </p:sp>
      <p:graphicFrame>
        <p:nvGraphicFramePr>
          <p:cNvPr id="6" name="Table 5">
            <a:extLst>
              <a:ext uri="{FF2B5EF4-FFF2-40B4-BE49-F238E27FC236}">
                <a16:creationId xmlns:a16="http://schemas.microsoft.com/office/drawing/2014/main" id="{F30571BD-CB25-BB86-F185-EF773337C49A}"/>
              </a:ext>
            </a:extLst>
          </p:cNvPr>
          <p:cNvGraphicFramePr>
            <a:graphicFrameLocks noGrp="1"/>
          </p:cNvGraphicFramePr>
          <p:nvPr>
            <p:extLst>
              <p:ext uri="{D42A27DB-BD31-4B8C-83A1-F6EECF244321}">
                <p14:modId xmlns:p14="http://schemas.microsoft.com/office/powerpoint/2010/main" val="3973315410"/>
              </p:ext>
            </p:extLst>
          </p:nvPr>
        </p:nvGraphicFramePr>
        <p:xfrm>
          <a:off x="685376" y="2149916"/>
          <a:ext cx="8218781" cy="1542406"/>
        </p:xfrm>
        <a:graphic>
          <a:graphicData uri="http://schemas.openxmlformats.org/drawingml/2006/table">
            <a:tbl>
              <a:tblPr firstRow="1" firstCol="1" bandRow="1">
                <a:tableStyleId>{5C22544A-7EE6-4342-B048-85BDC9FD1C3A}</a:tableStyleId>
              </a:tblPr>
              <a:tblGrid>
                <a:gridCol w="2675237">
                  <a:extLst>
                    <a:ext uri="{9D8B030D-6E8A-4147-A177-3AD203B41FA5}">
                      <a16:colId xmlns:a16="http://schemas.microsoft.com/office/drawing/2014/main" val="4161673570"/>
                    </a:ext>
                  </a:extLst>
                </a:gridCol>
                <a:gridCol w="3398814">
                  <a:extLst>
                    <a:ext uri="{9D8B030D-6E8A-4147-A177-3AD203B41FA5}">
                      <a16:colId xmlns:a16="http://schemas.microsoft.com/office/drawing/2014/main" val="2322234333"/>
                    </a:ext>
                  </a:extLst>
                </a:gridCol>
                <a:gridCol w="2144730">
                  <a:extLst>
                    <a:ext uri="{9D8B030D-6E8A-4147-A177-3AD203B41FA5}">
                      <a16:colId xmlns:a16="http://schemas.microsoft.com/office/drawing/2014/main" val="3738648141"/>
                    </a:ext>
                  </a:extLst>
                </a:gridCol>
              </a:tblGrid>
              <a:tr h="771203">
                <a:tc>
                  <a:txBody>
                    <a:bodyPr/>
                    <a:lstStyle/>
                    <a:p>
                      <a:pPr marL="0" marR="0" algn="l">
                        <a:buNone/>
                      </a:pPr>
                      <a:r>
                        <a:rPr lang="en-US" sz="1800" dirty="0">
                          <a:effectLst/>
                          <a:latin typeface="Arial" panose="020B0604020202020204" pitchFamily="34" charset="0"/>
                          <a:cs typeface="Arial" panose="020B0604020202020204" pitchFamily="34" charset="0"/>
                        </a:rPr>
                        <a:t>Gateway</a:t>
                      </a:r>
                      <a:endParaRPr lang="en-US" sz="18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r>
                        <a:rPr lang="en-US" sz="1800" dirty="0" err="1">
                          <a:effectLst/>
                          <a:latin typeface="Arial" panose="020B0604020202020204" pitchFamily="34" charset="0"/>
                          <a:cs typeface="Arial" panose="020B0604020202020204" pitchFamily="34" charset="0"/>
                        </a:rPr>
                        <a:t>Тодорхойлолт</a:t>
                      </a:r>
                      <a:endParaRPr lang="en-US" sz="18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r>
                        <a:rPr lang="mn-MN" sz="1800" dirty="0">
                          <a:effectLst/>
                          <a:latin typeface="Arial" panose="020B0604020202020204" pitchFamily="34" charset="0"/>
                          <a:cs typeface="Arial" panose="020B0604020202020204" pitchFamily="34" charset="0"/>
                        </a:rPr>
                        <a:t>Тэмдэглэгээ</a:t>
                      </a:r>
                      <a:endParaRPr lang="en-US" sz="18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extLst>
                  <a:ext uri="{0D108BD9-81ED-4DB2-BD59-A6C34878D82A}">
                    <a16:rowId xmlns:a16="http://schemas.microsoft.com/office/drawing/2014/main" val="3269119807"/>
                  </a:ext>
                </a:extLst>
              </a:tr>
              <a:tr h="771203">
                <a:tc>
                  <a:txBody>
                    <a:bodyPr/>
                    <a:lstStyle/>
                    <a:p>
                      <a:pPr marL="0" marR="0" algn="l">
                        <a:buNone/>
                      </a:pPr>
                      <a:r>
                        <a:rPr lang="en-US" sz="1600">
                          <a:effectLst/>
                          <a:latin typeface="Arial" panose="020B0604020202020204" pitchFamily="34" charset="0"/>
                          <a:cs typeface="Arial" panose="020B0604020202020204" pitchFamily="34" charset="0"/>
                        </a:rPr>
                        <a:t>OR (Inclusive)</a:t>
                      </a:r>
                      <a:endParaRPr lang="en-US" sz="160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r>
                        <a:rPr lang="en-US" sz="1600" dirty="0" err="1">
                          <a:effectLst/>
                          <a:latin typeface="Arial" panose="020B0604020202020204" pitchFamily="34" charset="0"/>
                          <a:cs typeface="Arial" panose="020B0604020202020204" pitchFamily="34" charset="0"/>
                        </a:rPr>
                        <a:t>Нэг</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буюу</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хэд</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хэдэн</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зам</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сонгоно</a:t>
                      </a:r>
                      <a:endParaRPr lang="en-US" sz="16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endParaRPr lang="en-US" sz="20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noFill/>
                  </a:tcPr>
                </a:tc>
                <a:extLst>
                  <a:ext uri="{0D108BD9-81ED-4DB2-BD59-A6C34878D82A}">
                    <a16:rowId xmlns:a16="http://schemas.microsoft.com/office/drawing/2014/main" val="2502513948"/>
                  </a:ext>
                </a:extLst>
              </a:tr>
            </a:tbl>
          </a:graphicData>
        </a:graphic>
      </p:graphicFrame>
      <p:sp>
        <p:nvSpPr>
          <p:cNvPr id="7" name="Rectangle 1">
            <a:extLst>
              <a:ext uri="{FF2B5EF4-FFF2-40B4-BE49-F238E27FC236}">
                <a16:creationId xmlns:a16="http://schemas.microsoft.com/office/drawing/2014/main" id="{D215521D-3B82-A9BF-C833-057C1C2DCC56}"/>
              </a:ext>
            </a:extLst>
          </p:cNvPr>
          <p:cNvSpPr>
            <a:spLocks noChangeArrowheads="1"/>
          </p:cNvSpPr>
          <p:nvPr/>
        </p:nvSpPr>
        <p:spPr bwMode="auto">
          <a:xfrm>
            <a:off x="622091" y="1300566"/>
            <a:ext cx="10588914"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Gateway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нь</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урсгалын</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чиглэлийг</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тодорхойлно</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Ромб</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дүрстэй</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байдаг</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Дотоод</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тэмдгийн</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тоосноос</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аль</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Gateway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болохыг</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ялгана</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a:t>
            </a: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pic>
        <p:nvPicPr>
          <p:cNvPr id="13" name="Picture 12">
            <a:extLst>
              <a:ext uri="{FF2B5EF4-FFF2-40B4-BE49-F238E27FC236}">
                <a16:creationId xmlns:a16="http://schemas.microsoft.com/office/drawing/2014/main" id="{429F666E-8BBE-7BFD-AEAA-150517E15247}"/>
              </a:ext>
            </a:extLst>
          </p:cNvPr>
          <p:cNvPicPr>
            <a:picLocks noChangeAspect="1"/>
          </p:cNvPicPr>
          <p:nvPr/>
        </p:nvPicPr>
        <p:blipFill>
          <a:blip r:embed="rId2"/>
          <a:stretch/>
        </p:blipFill>
        <p:spPr>
          <a:xfrm>
            <a:off x="7262120" y="2816760"/>
            <a:ext cx="819458" cy="891763"/>
          </a:xfrm>
          <a:prstGeom prst="rect">
            <a:avLst/>
          </a:prstGeom>
        </p:spPr>
      </p:pic>
      <p:sp>
        <p:nvSpPr>
          <p:cNvPr id="10" name="TextBox 9">
            <a:extLst>
              <a:ext uri="{FF2B5EF4-FFF2-40B4-BE49-F238E27FC236}">
                <a16:creationId xmlns:a16="http://schemas.microsoft.com/office/drawing/2014/main" id="{13D896D5-94C4-E688-0872-0C0ADF978EDA}"/>
              </a:ext>
            </a:extLst>
          </p:cNvPr>
          <p:cNvSpPr txBox="1"/>
          <p:nvPr/>
        </p:nvSpPr>
        <p:spPr>
          <a:xfrm>
            <a:off x="685375" y="3772704"/>
            <a:ext cx="10167503" cy="2182649"/>
          </a:xfrm>
          <a:prstGeom prst="rect">
            <a:avLst/>
          </a:prstGeom>
          <a:noFill/>
        </p:spPr>
        <p:txBody>
          <a:bodyPr wrap="square">
            <a:spAutoFit/>
          </a:bodyPr>
          <a:lstStyle/>
          <a:p>
            <a:pPr marL="0" marR="0">
              <a:spcBef>
                <a:spcPts val="900"/>
              </a:spcBef>
              <a:spcAft>
                <a:spcPts val="400"/>
              </a:spcAft>
              <a:buNone/>
            </a:pPr>
            <a:r>
              <a:rPr lang="en-US" sz="2000" b="1" dirty="0">
                <a:solidFill>
                  <a:srgbClr val="388E3C"/>
                </a:solidFill>
                <a:effectLst/>
                <a:latin typeface="Arial" panose="020B0604020202020204" pitchFamily="34" charset="0"/>
              </a:rPr>
              <a:t>OR Gateway — </a:t>
            </a:r>
            <a:r>
              <a:rPr lang="en-US" sz="2000" b="1" dirty="0" err="1">
                <a:solidFill>
                  <a:srgbClr val="388E3C"/>
                </a:solidFill>
                <a:effectLst/>
                <a:latin typeface="Arial" panose="020B0604020202020204" pitchFamily="34" charset="0"/>
              </a:rPr>
              <a:t>Нэгдмэл</a:t>
            </a:r>
            <a:r>
              <a:rPr lang="en-US" sz="2000" b="1" dirty="0">
                <a:solidFill>
                  <a:srgbClr val="388E3C"/>
                </a:solidFill>
                <a:effectLst/>
                <a:latin typeface="Arial" panose="020B0604020202020204" pitchFamily="34" charset="0"/>
              </a:rPr>
              <a:t> </a:t>
            </a:r>
            <a:r>
              <a:rPr lang="en-US" sz="2000" b="1" dirty="0" err="1">
                <a:solidFill>
                  <a:srgbClr val="388E3C"/>
                </a:solidFill>
                <a:effectLst/>
                <a:latin typeface="Arial" panose="020B0604020202020204" pitchFamily="34" charset="0"/>
              </a:rPr>
              <a:t>сонголт</a:t>
            </a:r>
            <a:endParaRPr lang="en-US" sz="2000" b="1" dirty="0">
              <a:solidFill>
                <a:srgbClr val="388E3C"/>
              </a:solidFill>
              <a:effectLst/>
              <a:latin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Нэг</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mn-MN"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эсвэл</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хэд</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хэдэн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зам</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нэгэн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зэрэг</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mn-MN"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хэрэгждэг.</a:t>
            </a:r>
          </a:p>
          <a:p>
            <a:pPr marL="342900" marR="0" lvl="0" indent="-342900">
              <a:spcBef>
                <a:spcPts val="300"/>
              </a:spcBef>
              <a:spcAft>
                <a:spcPts val="300"/>
              </a:spcAft>
              <a:buClr>
                <a:srgbClr val="2E7D32"/>
              </a:buClr>
              <a:buFont typeface="Arial" panose="020B0604020202020204" pitchFamily="34" charset="0"/>
              <a:buChar char="•"/>
            </a:pPr>
            <a:r>
              <a:rPr lang="mn-MN" dirty="0">
                <a:solidFill>
                  <a:srgbClr val="1A1A2E"/>
                </a:solidFill>
                <a:latin typeface="Arial" panose="020B0604020202020204" pitchFamily="34" charset="0"/>
                <a:ea typeface="Arial" panose="020B0604020202020204" pitchFamily="34" charset="0"/>
                <a:cs typeface="Arial" panose="020B0604020202020204" pitchFamily="34" charset="0"/>
              </a:rPr>
              <a:t>Эсвэл олон хувилбараар хийгдэж болох ажлыг дүрсэлнэ</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Merge: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Эхэлсэн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бүх</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замыг</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хүлээнэ</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(AND Merge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шиг</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XOR vs AND-</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аас</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илүү</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нарийн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зөв</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ашиглахад</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анхаарах</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хэрэгтэй</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OR Merge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нь</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XOR Merge-</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тэй</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ижилхэн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харагдах</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боловч</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дотоод</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логик</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өөр</a:t>
            </a:r>
            <a:endParaRPr lang="en-US" sz="1800" dirty="0">
              <a:effectLst/>
              <a:latin typeface="Arial" panose="020B060402020202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352039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B1B91-7F38-4CAE-78F6-BC768F593E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300E7F-0A55-0677-FDA9-C5D1C7A81E39}"/>
              </a:ext>
            </a:extLst>
          </p:cNvPr>
          <p:cNvSpPr>
            <a:spLocks noGrp="1"/>
          </p:cNvSpPr>
          <p:nvPr>
            <p:ph type="title"/>
          </p:nvPr>
        </p:nvSpPr>
        <p:spPr>
          <a:xfrm>
            <a:off x="622091" y="307869"/>
            <a:ext cx="11407515" cy="556048"/>
          </a:xfrm>
        </p:spPr>
        <p:txBody>
          <a:bodyPr/>
          <a:lstStyle/>
          <a:p>
            <a:r>
              <a:rPr lang="en-US" dirty="0"/>
              <a:t>BPMN </a:t>
            </a:r>
            <a:r>
              <a:rPr lang="mn-MN" dirty="0"/>
              <a:t>ЭЛЕМЕНТ: </a:t>
            </a:r>
            <a:r>
              <a:rPr lang="en-US" sz="2800" dirty="0">
                <a:solidFill>
                  <a:srgbClr val="FFC000"/>
                </a:solidFill>
              </a:rPr>
              <a:t>GATEWAYS — </a:t>
            </a:r>
            <a:r>
              <a:rPr lang="mn-MN" sz="2800" dirty="0">
                <a:solidFill>
                  <a:srgbClr val="FFC000"/>
                </a:solidFill>
              </a:rPr>
              <a:t>САЛААЛАХ БА НЭГТГЭХ</a:t>
            </a:r>
            <a:endParaRPr lang="en-US" dirty="0"/>
          </a:p>
        </p:txBody>
      </p:sp>
      <p:sp>
        <p:nvSpPr>
          <p:cNvPr id="3" name="Date Placeholder 2">
            <a:extLst>
              <a:ext uri="{FF2B5EF4-FFF2-40B4-BE49-F238E27FC236}">
                <a16:creationId xmlns:a16="http://schemas.microsoft.com/office/drawing/2014/main" id="{CC0006FD-C9D2-B196-4C35-1DADA217AD13}"/>
              </a:ext>
            </a:extLst>
          </p:cNvPr>
          <p:cNvSpPr>
            <a:spLocks noGrp="1"/>
          </p:cNvSpPr>
          <p:nvPr>
            <p:ph type="dt" sz="half" idx="10"/>
          </p:nvPr>
        </p:nvSpPr>
        <p:spPr/>
        <p:txBody>
          <a:bodyPr/>
          <a:lstStyle/>
          <a:p>
            <a:fld id="{B8876B66-C926-46C7-A7BF-EAFB3AB1EE97}" type="datetime1">
              <a:rPr lang="en-US" smtClean="0"/>
              <a:t>5/18/2026</a:t>
            </a:fld>
            <a:endParaRPr lang="en-US"/>
          </a:p>
        </p:txBody>
      </p:sp>
      <p:sp>
        <p:nvSpPr>
          <p:cNvPr id="4" name="Footer Placeholder 3">
            <a:extLst>
              <a:ext uri="{FF2B5EF4-FFF2-40B4-BE49-F238E27FC236}">
                <a16:creationId xmlns:a16="http://schemas.microsoft.com/office/drawing/2014/main" id="{0906EC3B-2A73-BA7A-BE9C-399B83F97755}"/>
              </a:ext>
            </a:extLst>
          </p:cNvPr>
          <p:cNvSpPr>
            <a:spLocks noGrp="1"/>
          </p:cNvSpPr>
          <p:nvPr>
            <p:ph type="ftr" sz="quarter" idx="11"/>
          </p:nvPr>
        </p:nvSpPr>
        <p:spPr/>
        <p:txBody>
          <a:bodyPr/>
          <a:lstStyle/>
          <a:p>
            <a:r>
              <a:rPr lang="en-US"/>
              <a:t>Business analysis and process management</a:t>
            </a:r>
          </a:p>
        </p:txBody>
      </p:sp>
      <p:sp>
        <p:nvSpPr>
          <p:cNvPr id="5" name="Slide Number Placeholder 4">
            <a:extLst>
              <a:ext uri="{FF2B5EF4-FFF2-40B4-BE49-F238E27FC236}">
                <a16:creationId xmlns:a16="http://schemas.microsoft.com/office/drawing/2014/main" id="{F4EDED4E-3ABF-43A2-C3C7-A13DBC4BBBA2}"/>
              </a:ext>
            </a:extLst>
          </p:cNvPr>
          <p:cNvSpPr>
            <a:spLocks noGrp="1"/>
          </p:cNvSpPr>
          <p:nvPr>
            <p:ph type="sldNum" sz="quarter" idx="12"/>
          </p:nvPr>
        </p:nvSpPr>
        <p:spPr/>
        <p:txBody>
          <a:bodyPr/>
          <a:lstStyle/>
          <a:p>
            <a:fld id="{EF9746D3-3897-4E62-AFB2-F036F859B1B5}" type="slidenum">
              <a:rPr lang="en-US" smtClean="0"/>
              <a:t>26</a:t>
            </a:fld>
            <a:endParaRPr lang="en-US"/>
          </a:p>
        </p:txBody>
      </p:sp>
      <p:graphicFrame>
        <p:nvGraphicFramePr>
          <p:cNvPr id="6" name="Table 5">
            <a:extLst>
              <a:ext uri="{FF2B5EF4-FFF2-40B4-BE49-F238E27FC236}">
                <a16:creationId xmlns:a16="http://schemas.microsoft.com/office/drawing/2014/main" id="{BF91B1E4-568B-92A0-22B2-708BD86BF69E}"/>
              </a:ext>
            </a:extLst>
          </p:cNvPr>
          <p:cNvGraphicFramePr>
            <a:graphicFrameLocks noGrp="1"/>
          </p:cNvGraphicFramePr>
          <p:nvPr>
            <p:extLst>
              <p:ext uri="{D42A27DB-BD31-4B8C-83A1-F6EECF244321}">
                <p14:modId xmlns:p14="http://schemas.microsoft.com/office/powerpoint/2010/main" val="2199585604"/>
              </p:ext>
            </p:extLst>
          </p:nvPr>
        </p:nvGraphicFramePr>
        <p:xfrm>
          <a:off x="685376" y="2149916"/>
          <a:ext cx="8218781" cy="1542406"/>
        </p:xfrm>
        <a:graphic>
          <a:graphicData uri="http://schemas.openxmlformats.org/drawingml/2006/table">
            <a:tbl>
              <a:tblPr firstRow="1" firstCol="1" bandRow="1">
                <a:tableStyleId>{5C22544A-7EE6-4342-B048-85BDC9FD1C3A}</a:tableStyleId>
              </a:tblPr>
              <a:tblGrid>
                <a:gridCol w="2675237">
                  <a:extLst>
                    <a:ext uri="{9D8B030D-6E8A-4147-A177-3AD203B41FA5}">
                      <a16:colId xmlns:a16="http://schemas.microsoft.com/office/drawing/2014/main" val="4161673570"/>
                    </a:ext>
                  </a:extLst>
                </a:gridCol>
                <a:gridCol w="3398814">
                  <a:extLst>
                    <a:ext uri="{9D8B030D-6E8A-4147-A177-3AD203B41FA5}">
                      <a16:colId xmlns:a16="http://schemas.microsoft.com/office/drawing/2014/main" val="2322234333"/>
                    </a:ext>
                  </a:extLst>
                </a:gridCol>
                <a:gridCol w="2144730">
                  <a:extLst>
                    <a:ext uri="{9D8B030D-6E8A-4147-A177-3AD203B41FA5}">
                      <a16:colId xmlns:a16="http://schemas.microsoft.com/office/drawing/2014/main" val="3738648141"/>
                    </a:ext>
                  </a:extLst>
                </a:gridCol>
              </a:tblGrid>
              <a:tr h="771203">
                <a:tc>
                  <a:txBody>
                    <a:bodyPr/>
                    <a:lstStyle/>
                    <a:p>
                      <a:pPr marL="0" marR="0" algn="l">
                        <a:buNone/>
                      </a:pPr>
                      <a:r>
                        <a:rPr lang="en-US" sz="1800" dirty="0">
                          <a:effectLst/>
                          <a:latin typeface="Arial" panose="020B0604020202020204" pitchFamily="34" charset="0"/>
                          <a:cs typeface="Arial" panose="020B0604020202020204" pitchFamily="34" charset="0"/>
                        </a:rPr>
                        <a:t>Gateway</a:t>
                      </a:r>
                      <a:endParaRPr lang="en-US" sz="18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r>
                        <a:rPr lang="en-US" sz="1800" dirty="0" err="1">
                          <a:effectLst/>
                          <a:latin typeface="Arial" panose="020B0604020202020204" pitchFamily="34" charset="0"/>
                          <a:cs typeface="Arial" panose="020B0604020202020204" pitchFamily="34" charset="0"/>
                        </a:rPr>
                        <a:t>Тодорхойлолт</a:t>
                      </a:r>
                      <a:endParaRPr lang="en-US" sz="18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r>
                        <a:rPr lang="mn-MN" sz="1800" dirty="0">
                          <a:effectLst/>
                          <a:latin typeface="Arial" panose="020B0604020202020204" pitchFamily="34" charset="0"/>
                          <a:cs typeface="Arial" panose="020B0604020202020204" pitchFamily="34" charset="0"/>
                        </a:rPr>
                        <a:t>Тэмдэглэгээ</a:t>
                      </a:r>
                      <a:endParaRPr lang="en-US" sz="18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extLst>
                  <a:ext uri="{0D108BD9-81ED-4DB2-BD59-A6C34878D82A}">
                    <a16:rowId xmlns:a16="http://schemas.microsoft.com/office/drawing/2014/main" val="3269119807"/>
                  </a:ext>
                </a:extLst>
              </a:tr>
              <a:tr h="771203">
                <a:tc>
                  <a:txBody>
                    <a:bodyPr/>
                    <a:lstStyle/>
                    <a:p>
                      <a:pPr marL="0" marR="0" algn="l">
                        <a:buNone/>
                      </a:pPr>
                      <a:r>
                        <a:rPr lang="en-US" sz="1600">
                          <a:effectLst/>
                          <a:latin typeface="Arial" panose="020B0604020202020204" pitchFamily="34" charset="0"/>
                          <a:cs typeface="Arial" panose="020B0604020202020204" pitchFamily="34" charset="0"/>
                        </a:rPr>
                        <a:t>Event-Based</a:t>
                      </a:r>
                      <a:endParaRPr lang="en-US" sz="160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r>
                        <a:rPr lang="en-US" sz="1600" dirty="0" err="1">
                          <a:effectLst/>
                          <a:latin typeface="Arial" panose="020B0604020202020204" pitchFamily="34" charset="0"/>
                          <a:cs typeface="Arial" panose="020B0604020202020204" pitchFamily="34" charset="0"/>
                        </a:rPr>
                        <a:t>Ирэх</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үйл</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явдлын</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дагуу</a:t>
                      </a:r>
                      <a:r>
                        <a:rPr lang="en-US" sz="1600" dirty="0">
                          <a:effectLst/>
                          <a:latin typeface="Arial" panose="020B0604020202020204" pitchFamily="34" charset="0"/>
                          <a:cs typeface="Arial" panose="020B0604020202020204" pitchFamily="34" charset="0"/>
                        </a:rPr>
                        <a:t> </a:t>
                      </a:r>
                      <a:r>
                        <a:rPr lang="en-US" sz="1600" dirty="0" err="1">
                          <a:effectLst/>
                          <a:latin typeface="Arial" panose="020B0604020202020204" pitchFamily="34" charset="0"/>
                          <a:cs typeface="Arial" panose="020B0604020202020204" pitchFamily="34" charset="0"/>
                        </a:rPr>
                        <a:t>шийдэнэ</a:t>
                      </a:r>
                      <a:endParaRPr lang="en-US" sz="16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tc>
                <a:tc>
                  <a:txBody>
                    <a:bodyPr/>
                    <a:lstStyle/>
                    <a:p>
                      <a:pPr marL="0" marR="0" algn="l">
                        <a:buNone/>
                      </a:pPr>
                      <a:endParaRPr lang="en-US" sz="20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nchor="ctr">
                    <a:noFill/>
                  </a:tcPr>
                </a:tc>
                <a:extLst>
                  <a:ext uri="{0D108BD9-81ED-4DB2-BD59-A6C34878D82A}">
                    <a16:rowId xmlns:a16="http://schemas.microsoft.com/office/drawing/2014/main" val="1404376099"/>
                  </a:ext>
                </a:extLst>
              </a:tr>
            </a:tbl>
          </a:graphicData>
        </a:graphic>
      </p:graphicFrame>
      <p:sp>
        <p:nvSpPr>
          <p:cNvPr id="7" name="Rectangle 1">
            <a:extLst>
              <a:ext uri="{FF2B5EF4-FFF2-40B4-BE49-F238E27FC236}">
                <a16:creationId xmlns:a16="http://schemas.microsoft.com/office/drawing/2014/main" id="{46226E6C-D25F-6943-210A-CAFE57D1ADFF}"/>
              </a:ext>
            </a:extLst>
          </p:cNvPr>
          <p:cNvSpPr>
            <a:spLocks noChangeArrowheads="1"/>
          </p:cNvSpPr>
          <p:nvPr/>
        </p:nvSpPr>
        <p:spPr bwMode="auto">
          <a:xfrm>
            <a:off x="622091" y="1300566"/>
            <a:ext cx="10588914"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Gateway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нь</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урсгалын</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чиглэлийг</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тодорхойлно</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Ромб</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дүрстэй</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байдаг</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Дотоод</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тэмдгийн</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тоосноос</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аль</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Gateway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болохыг</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ялгана</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a:t>
            </a: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pic>
        <p:nvPicPr>
          <p:cNvPr id="15" name="Picture 14">
            <a:extLst>
              <a:ext uri="{FF2B5EF4-FFF2-40B4-BE49-F238E27FC236}">
                <a16:creationId xmlns:a16="http://schemas.microsoft.com/office/drawing/2014/main" id="{594F94CD-042C-0502-436D-716C1B7D29F5}"/>
              </a:ext>
            </a:extLst>
          </p:cNvPr>
          <p:cNvPicPr>
            <a:picLocks noChangeAspect="1"/>
          </p:cNvPicPr>
          <p:nvPr/>
        </p:nvPicPr>
        <p:blipFill>
          <a:blip r:embed="rId2"/>
          <a:stretch/>
        </p:blipFill>
        <p:spPr>
          <a:xfrm>
            <a:off x="7175172" y="2818616"/>
            <a:ext cx="1062856" cy="1055770"/>
          </a:xfrm>
          <a:prstGeom prst="rect">
            <a:avLst/>
          </a:prstGeom>
        </p:spPr>
      </p:pic>
      <p:sp>
        <p:nvSpPr>
          <p:cNvPr id="10" name="TextBox 9">
            <a:extLst>
              <a:ext uri="{FF2B5EF4-FFF2-40B4-BE49-F238E27FC236}">
                <a16:creationId xmlns:a16="http://schemas.microsoft.com/office/drawing/2014/main" id="{8D49DB76-C597-B807-E947-8E1F01FC494F}"/>
              </a:ext>
            </a:extLst>
          </p:cNvPr>
          <p:cNvSpPr txBox="1"/>
          <p:nvPr/>
        </p:nvSpPr>
        <p:spPr>
          <a:xfrm>
            <a:off x="685376" y="3815298"/>
            <a:ext cx="11014447" cy="1828706"/>
          </a:xfrm>
          <a:prstGeom prst="rect">
            <a:avLst/>
          </a:prstGeom>
          <a:noFill/>
        </p:spPr>
        <p:txBody>
          <a:bodyPr wrap="square">
            <a:spAutoFit/>
          </a:bodyPr>
          <a:lstStyle/>
          <a:p>
            <a:pPr marL="0" marR="0">
              <a:spcBef>
                <a:spcPts val="900"/>
              </a:spcBef>
              <a:spcAft>
                <a:spcPts val="400"/>
              </a:spcAft>
              <a:buNone/>
            </a:pPr>
            <a:r>
              <a:rPr lang="en-US" sz="2000" b="1" dirty="0">
                <a:solidFill>
                  <a:srgbClr val="388E3C"/>
                </a:solidFill>
                <a:effectLst/>
                <a:latin typeface="Arial" panose="020B0604020202020204" pitchFamily="34" charset="0"/>
              </a:rPr>
              <a:t>Event-Based Gateway</a:t>
            </a:r>
          </a:p>
          <a:p>
            <a:pPr marL="342900" marR="0" lvl="0" indent="-342900">
              <a:spcBef>
                <a:spcPts val="300"/>
              </a:spcBef>
              <a:spcAft>
                <a:spcPts val="300"/>
              </a:spcAft>
              <a:buClr>
                <a:srgbClr val="2E7D32"/>
              </a:buClr>
              <a:buFont typeface="Arial" panose="020B0604020202020204" pitchFamily="34" charset="0"/>
              <a:buChar char="•"/>
            </a:pP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Дараагийн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тохиолдох</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үйл</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явдлаас</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хамаарч</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шийд</a:t>
            </a:r>
            <a:r>
              <a:rPr lang="mn-MN"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эгд</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э</a:t>
            </a:r>
            <a:r>
              <a:rPr lang="mn-MN"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х бол</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Хэд</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хэдэн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Intermediate Event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холбогдоно</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Хамгийн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эхэнд</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тохиолдсон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Event-</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ийн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зам</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идэвхждэг</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Жишээ</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Баталгаажуулалт</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ирвэл</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нэг</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зам</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48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цагийн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дараа</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Timer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дуусвал</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нөгөө</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зам</a:t>
            </a:r>
            <a:endParaRPr lang="en-US" sz="1800" dirty="0">
              <a:effectLst/>
              <a:latin typeface="Arial" panose="020B060402020202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315762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F8508-D1DD-97B2-1835-5EB2E9725518}"/>
              </a:ext>
            </a:extLst>
          </p:cNvPr>
          <p:cNvSpPr>
            <a:spLocks noGrp="1"/>
          </p:cNvSpPr>
          <p:nvPr>
            <p:ph type="title"/>
          </p:nvPr>
        </p:nvSpPr>
        <p:spPr>
          <a:xfrm>
            <a:off x="584616" y="307869"/>
            <a:ext cx="10766802" cy="556048"/>
          </a:xfrm>
        </p:spPr>
        <p:txBody>
          <a:bodyPr/>
          <a:lstStyle/>
          <a:p>
            <a:r>
              <a:rPr lang="en-US" dirty="0"/>
              <a:t>BPMN </a:t>
            </a:r>
            <a:r>
              <a:rPr lang="mn-MN" dirty="0"/>
              <a:t>ЭЛЕМЕНТ:</a:t>
            </a:r>
            <a:r>
              <a:rPr lang="en-US" dirty="0"/>
              <a:t> </a:t>
            </a:r>
            <a:r>
              <a:rPr lang="en-US" dirty="0">
                <a:solidFill>
                  <a:srgbClr val="FFC000"/>
                </a:solidFill>
              </a:rPr>
              <a:t>SEQUENCE FLOW </a:t>
            </a:r>
          </a:p>
        </p:txBody>
      </p:sp>
      <p:sp>
        <p:nvSpPr>
          <p:cNvPr id="3" name="Date Placeholder 2">
            <a:extLst>
              <a:ext uri="{FF2B5EF4-FFF2-40B4-BE49-F238E27FC236}">
                <a16:creationId xmlns:a16="http://schemas.microsoft.com/office/drawing/2014/main" id="{956783AC-4F76-2138-CD5F-236DB19B1038}"/>
              </a:ext>
            </a:extLst>
          </p:cNvPr>
          <p:cNvSpPr>
            <a:spLocks noGrp="1"/>
          </p:cNvSpPr>
          <p:nvPr>
            <p:ph type="dt" sz="half" idx="10"/>
          </p:nvPr>
        </p:nvSpPr>
        <p:spPr/>
        <p:txBody>
          <a:bodyPr/>
          <a:lstStyle/>
          <a:p>
            <a:fld id="{B8876B66-C926-46C7-A7BF-EAFB3AB1EE97}" type="datetime1">
              <a:rPr lang="en-US" smtClean="0"/>
              <a:t>5/18/2026</a:t>
            </a:fld>
            <a:endParaRPr lang="en-US"/>
          </a:p>
        </p:txBody>
      </p:sp>
      <p:sp>
        <p:nvSpPr>
          <p:cNvPr id="4" name="Footer Placeholder 3">
            <a:extLst>
              <a:ext uri="{FF2B5EF4-FFF2-40B4-BE49-F238E27FC236}">
                <a16:creationId xmlns:a16="http://schemas.microsoft.com/office/drawing/2014/main" id="{9011FD9C-B81E-CC38-81BC-FB61DFB06E67}"/>
              </a:ext>
            </a:extLst>
          </p:cNvPr>
          <p:cNvSpPr>
            <a:spLocks noGrp="1"/>
          </p:cNvSpPr>
          <p:nvPr>
            <p:ph type="ftr" sz="quarter" idx="11"/>
          </p:nvPr>
        </p:nvSpPr>
        <p:spPr/>
        <p:txBody>
          <a:bodyPr/>
          <a:lstStyle/>
          <a:p>
            <a:r>
              <a:rPr lang="en-US"/>
              <a:t>Business analysis and process management</a:t>
            </a:r>
          </a:p>
        </p:txBody>
      </p:sp>
      <p:sp>
        <p:nvSpPr>
          <p:cNvPr id="5" name="Slide Number Placeholder 4">
            <a:extLst>
              <a:ext uri="{FF2B5EF4-FFF2-40B4-BE49-F238E27FC236}">
                <a16:creationId xmlns:a16="http://schemas.microsoft.com/office/drawing/2014/main" id="{4F276CA6-EDF9-69D2-92ED-8F286B9294EF}"/>
              </a:ext>
            </a:extLst>
          </p:cNvPr>
          <p:cNvSpPr>
            <a:spLocks noGrp="1"/>
          </p:cNvSpPr>
          <p:nvPr>
            <p:ph type="sldNum" sz="quarter" idx="12"/>
          </p:nvPr>
        </p:nvSpPr>
        <p:spPr/>
        <p:txBody>
          <a:bodyPr/>
          <a:lstStyle/>
          <a:p>
            <a:fld id="{EF9746D3-3897-4E62-AFB2-F036F859B1B5}" type="slidenum">
              <a:rPr lang="en-US" smtClean="0"/>
              <a:t>27</a:t>
            </a:fld>
            <a:endParaRPr lang="en-US"/>
          </a:p>
        </p:txBody>
      </p:sp>
      <p:graphicFrame>
        <p:nvGraphicFramePr>
          <p:cNvPr id="9" name="Table 8">
            <a:extLst>
              <a:ext uri="{FF2B5EF4-FFF2-40B4-BE49-F238E27FC236}">
                <a16:creationId xmlns:a16="http://schemas.microsoft.com/office/drawing/2014/main" id="{0A1B55F2-DCD8-C391-3159-E92F81CE5546}"/>
              </a:ext>
            </a:extLst>
          </p:cNvPr>
          <p:cNvGraphicFramePr>
            <a:graphicFrameLocks noGrp="1"/>
          </p:cNvGraphicFramePr>
          <p:nvPr>
            <p:extLst>
              <p:ext uri="{D42A27DB-BD31-4B8C-83A1-F6EECF244321}">
                <p14:modId xmlns:p14="http://schemas.microsoft.com/office/powerpoint/2010/main" val="4291690344"/>
              </p:ext>
            </p:extLst>
          </p:nvPr>
        </p:nvGraphicFramePr>
        <p:xfrm>
          <a:off x="609600" y="2331953"/>
          <a:ext cx="10513101" cy="1381760"/>
        </p:xfrm>
        <a:graphic>
          <a:graphicData uri="http://schemas.openxmlformats.org/drawingml/2006/table">
            <a:tbl>
              <a:tblPr firstRow="1" firstCol="1" bandRow="1">
                <a:tableStyleId>{5A111915-BE36-4E01-A7E5-04B1672EAD32}</a:tableStyleId>
              </a:tblPr>
              <a:tblGrid>
                <a:gridCol w="2695667">
                  <a:extLst>
                    <a:ext uri="{9D8B030D-6E8A-4147-A177-3AD203B41FA5}">
                      <a16:colId xmlns:a16="http://schemas.microsoft.com/office/drawing/2014/main" val="3221706801"/>
                    </a:ext>
                  </a:extLst>
                </a:gridCol>
                <a:gridCol w="3908717">
                  <a:extLst>
                    <a:ext uri="{9D8B030D-6E8A-4147-A177-3AD203B41FA5}">
                      <a16:colId xmlns:a16="http://schemas.microsoft.com/office/drawing/2014/main" val="3231397782"/>
                    </a:ext>
                  </a:extLst>
                </a:gridCol>
                <a:gridCol w="3908717">
                  <a:extLst>
                    <a:ext uri="{9D8B030D-6E8A-4147-A177-3AD203B41FA5}">
                      <a16:colId xmlns:a16="http://schemas.microsoft.com/office/drawing/2014/main" val="2023388743"/>
                    </a:ext>
                  </a:extLst>
                </a:gridCol>
              </a:tblGrid>
              <a:tr h="184787">
                <a:tc>
                  <a:txBody>
                    <a:bodyPr/>
                    <a:lstStyle/>
                    <a:p>
                      <a:pPr marL="0" marR="0">
                        <a:buNone/>
                      </a:pPr>
                      <a:r>
                        <a:rPr lang="en-US" sz="1600" b="1" dirty="0" err="1">
                          <a:solidFill>
                            <a:srgbClr val="FFFFFF"/>
                          </a:solidFill>
                          <a:effectLst/>
                        </a:rPr>
                        <a:t>Хэлбэр</a:t>
                      </a:r>
                      <a:endParaRPr lang="en-US" sz="1600" dirty="0">
                        <a:effectLst/>
                        <a:latin typeface="Arial" panose="020B0604020202020204" pitchFamily="34" charset="0"/>
                        <a:ea typeface="Arial" panose="020B0604020202020204" pitchFamily="34" charset="0"/>
                      </a:endParaRPr>
                    </a:p>
                  </a:txBody>
                  <a:tcPr marL="76200" marR="76200" marT="50800" marB="50800"/>
                </a:tc>
                <a:tc>
                  <a:txBody>
                    <a:bodyPr/>
                    <a:lstStyle/>
                    <a:p>
                      <a:pPr marL="0" marR="0">
                        <a:buNone/>
                      </a:pPr>
                      <a:r>
                        <a:rPr lang="en-US" sz="1600" b="1">
                          <a:solidFill>
                            <a:srgbClr val="FFFFFF"/>
                          </a:solidFill>
                          <a:effectLst/>
                        </a:rPr>
                        <a:t>Тодорхойлолт</a:t>
                      </a:r>
                      <a:endParaRPr lang="en-US" sz="1600">
                        <a:effectLst/>
                        <a:latin typeface="Arial" panose="020B0604020202020204" pitchFamily="34" charset="0"/>
                        <a:ea typeface="Arial" panose="020B0604020202020204" pitchFamily="34" charset="0"/>
                      </a:endParaRPr>
                    </a:p>
                  </a:txBody>
                  <a:tcPr marL="76200" marR="76200" marT="50800" marB="50800"/>
                </a:tc>
                <a:tc>
                  <a:txBody>
                    <a:bodyPr/>
                    <a:lstStyle/>
                    <a:p>
                      <a:pPr marL="0" marR="0">
                        <a:buNone/>
                      </a:pPr>
                      <a:r>
                        <a:rPr lang="en-US" sz="1600" b="1">
                          <a:solidFill>
                            <a:srgbClr val="FFFFFF"/>
                          </a:solidFill>
                          <a:effectLst/>
                        </a:rPr>
                        <a:t>Хэзээ хэрэглэх</a:t>
                      </a:r>
                      <a:endParaRPr lang="en-US" sz="1600">
                        <a:effectLst/>
                        <a:latin typeface="Arial" panose="020B0604020202020204" pitchFamily="34" charset="0"/>
                        <a:ea typeface="Arial" panose="020B0604020202020204" pitchFamily="34" charset="0"/>
                      </a:endParaRPr>
                    </a:p>
                  </a:txBody>
                  <a:tcPr marL="76200" marR="76200" marT="50800" marB="50800"/>
                </a:tc>
                <a:extLst>
                  <a:ext uri="{0D108BD9-81ED-4DB2-BD59-A6C34878D82A}">
                    <a16:rowId xmlns:a16="http://schemas.microsoft.com/office/drawing/2014/main" val="60414955"/>
                  </a:ext>
                </a:extLst>
              </a:tr>
              <a:tr h="184787">
                <a:tc>
                  <a:txBody>
                    <a:bodyPr/>
                    <a:lstStyle/>
                    <a:p>
                      <a:pPr marL="0" marR="0">
                        <a:buNone/>
                      </a:pPr>
                      <a:r>
                        <a:rPr lang="en-US" sz="1600" dirty="0" err="1">
                          <a:solidFill>
                            <a:schemeClr val="tx1"/>
                          </a:solidFill>
                          <a:effectLst/>
                        </a:rPr>
                        <a:t>Ердийн</a:t>
                      </a:r>
                      <a:r>
                        <a:rPr lang="en-US" sz="1600" dirty="0">
                          <a:solidFill>
                            <a:schemeClr val="tx1"/>
                          </a:solidFill>
                          <a:effectLst/>
                        </a:rPr>
                        <a:t> (Normal)</a:t>
                      </a:r>
                      <a:endParaRPr lang="en-US" sz="1600" dirty="0">
                        <a:solidFill>
                          <a:schemeClr val="tx1"/>
                        </a:solidFill>
                        <a:effectLst/>
                        <a:latin typeface="Arial" panose="020B0604020202020204" pitchFamily="34" charset="0"/>
                        <a:ea typeface="Arial" panose="020B0604020202020204" pitchFamily="34" charset="0"/>
                      </a:endParaRPr>
                    </a:p>
                  </a:txBody>
                  <a:tcPr marL="76200" marR="76200" marT="50800" marB="50800"/>
                </a:tc>
                <a:tc>
                  <a:txBody>
                    <a:bodyPr/>
                    <a:lstStyle/>
                    <a:p>
                      <a:pPr marL="0" marR="0">
                        <a:buNone/>
                      </a:pPr>
                      <a:r>
                        <a:rPr lang="en-US" sz="1600">
                          <a:solidFill>
                            <a:srgbClr val="1A1A2E"/>
                          </a:solidFill>
                          <a:effectLst/>
                        </a:rPr>
                        <a:t>Нөхцөлгүй, заавал явна</a:t>
                      </a:r>
                      <a:endParaRPr lang="en-US" sz="1600">
                        <a:effectLst/>
                        <a:latin typeface="Arial" panose="020B0604020202020204" pitchFamily="34" charset="0"/>
                        <a:ea typeface="Arial" panose="020B0604020202020204" pitchFamily="34" charset="0"/>
                      </a:endParaRPr>
                    </a:p>
                  </a:txBody>
                  <a:tcPr marL="76200" marR="76200" marT="50800" marB="50800"/>
                </a:tc>
                <a:tc>
                  <a:txBody>
                    <a:bodyPr/>
                    <a:lstStyle/>
                    <a:p>
                      <a:pPr marL="0" marR="0">
                        <a:buNone/>
                      </a:pPr>
                      <a:r>
                        <a:rPr lang="en-US" sz="1600">
                          <a:solidFill>
                            <a:srgbClr val="1A1A2E"/>
                          </a:solidFill>
                          <a:effectLst/>
                        </a:rPr>
                        <a:t>Тогтмол дараалал</a:t>
                      </a:r>
                      <a:endParaRPr lang="en-US" sz="1600">
                        <a:effectLst/>
                        <a:latin typeface="Arial" panose="020B0604020202020204" pitchFamily="34" charset="0"/>
                        <a:ea typeface="Arial" panose="020B0604020202020204" pitchFamily="34" charset="0"/>
                      </a:endParaRPr>
                    </a:p>
                  </a:txBody>
                  <a:tcPr marL="76200" marR="76200" marT="50800" marB="50800"/>
                </a:tc>
                <a:extLst>
                  <a:ext uri="{0D108BD9-81ED-4DB2-BD59-A6C34878D82A}">
                    <a16:rowId xmlns:a16="http://schemas.microsoft.com/office/drawing/2014/main" val="4087166593"/>
                  </a:ext>
                </a:extLst>
              </a:tr>
              <a:tr h="297813">
                <a:tc>
                  <a:txBody>
                    <a:bodyPr/>
                    <a:lstStyle/>
                    <a:p>
                      <a:pPr marL="0" marR="0">
                        <a:buNone/>
                      </a:pPr>
                      <a:r>
                        <a:rPr lang="en-US" sz="1600" dirty="0" err="1">
                          <a:solidFill>
                            <a:schemeClr val="tx1"/>
                          </a:solidFill>
                          <a:effectLst/>
                        </a:rPr>
                        <a:t>Нөхцөлт</a:t>
                      </a:r>
                      <a:r>
                        <a:rPr lang="en-US" sz="1600" dirty="0">
                          <a:solidFill>
                            <a:schemeClr val="tx1"/>
                          </a:solidFill>
                          <a:effectLst/>
                        </a:rPr>
                        <a:t> (Conditional)</a:t>
                      </a:r>
                      <a:endParaRPr lang="en-US" sz="1600" dirty="0">
                        <a:solidFill>
                          <a:schemeClr val="tx1"/>
                        </a:solidFill>
                        <a:effectLst/>
                        <a:latin typeface="Arial" panose="020B0604020202020204" pitchFamily="34" charset="0"/>
                        <a:ea typeface="Arial" panose="020B0604020202020204" pitchFamily="34" charset="0"/>
                      </a:endParaRPr>
                    </a:p>
                  </a:txBody>
                  <a:tcPr marL="76200" marR="76200" marT="50800" marB="50800"/>
                </a:tc>
                <a:tc>
                  <a:txBody>
                    <a:bodyPr/>
                    <a:lstStyle/>
                    <a:p>
                      <a:pPr marL="0" marR="0">
                        <a:buNone/>
                      </a:pPr>
                      <a:r>
                        <a:rPr lang="en-US" sz="1600">
                          <a:solidFill>
                            <a:srgbClr val="1A1A2E"/>
                          </a:solidFill>
                          <a:effectLst/>
                        </a:rPr>
                        <a:t>Ромбо тэмдэгтэй, нөхцөл биелвэл явна</a:t>
                      </a:r>
                      <a:endParaRPr lang="en-US" sz="1600">
                        <a:effectLst/>
                        <a:latin typeface="Arial" panose="020B0604020202020204" pitchFamily="34" charset="0"/>
                        <a:ea typeface="Arial" panose="020B0604020202020204" pitchFamily="34" charset="0"/>
                      </a:endParaRPr>
                    </a:p>
                  </a:txBody>
                  <a:tcPr marL="76200" marR="76200" marT="50800" marB="50800"/>
                </a:tc>
                <a:tc>
                  <a:txBody>
                    <a:bodyPr/>
                    <a:lstStyle/>
                    <a:p>
                      <a:pPr marL="0" marR="0">
                        <a:buNone/>
                      </a:pPr>
                      <a:r>
                        <a:rPr lang="en-US" sz="1600">
                          <a:solidFill>
                            <a:srgbClr val="1A1A2E"/>
                          </a:solidFill>
                          <a:effectLst/>
                        </a:rPr>
                        <a:t>XOR/OR-оос гарах зам</a:t>
                      </a:r>
                      <a:endParaRPr lang="en-US" sz="1600">
                        <a:effectLst/>
                        <a:latin typeface="Arial" panose="020B0604020202020204" pitchFamily="34" charset="0"/>
                        <a:ea typeface="Arial" panose="020B0604020202020204" pitchFamily="34" charset="0"/>
                      </a:endParaRPr>
                    </a:p>
                  </a:txBody>
                  <a:tcPr marL="76200" marR="76200" marT="50800" marB="50800"/>
                </a:tc>
                <a:extLst>
                  <a:ext uri="{0D108BD9-81ED-4DB2-BD59-A6C34878D82A}">
                    <a16:rowId xmlns:a16="http://schemas.microsoft.com/office/drawing/2014/main" val="4040375446"/>
                  </a:ext>
                </a:extLst>
              </a:tr>
              <a:tr h="297813">
                <a:tc>
                  <a:txBody>
                    <a:bodyPr/>
                    <a:lstStyle/>
                    <a:p>
                      <a:pPr marL="0" marR="0">
                        <a:buNone/>
                      </a:pPr>
                      <a:r>
                        <a:rPr lang="en-US" sz="1600" dirty="0">
                          <a:solidFill>
                            <a:schemeClr val="tx1"/>
                          </a:solidFill>
                          <a:effectLst/>
                        </a:rPr>
                        <a:t>Default</a:t>
                      </a:r>
                      <a:endParaRPr lang="en-US" sz="1600" dirty="0">
                        <a:solidFill>
                          <a:schemeClr val="tx1"/>
                        </a:solidFill>
                        <a:effectLst/>
                        <a:latin typeface="Arial" panose="020B0604020202020204" pitchFamily="34" charset="0"/>
                        <a:ea typeface="Arial" panose="020B0604020202020204" pitchFamily="34" charset="0"/>
                      </a:endParaRPr>
                    </a:p>
                  </a:txBody>
                  <a:tcPr marL="76200" marR="76200" marT="50800" marB="50800"/>
                </a:tc>
                <a:tc>
                  <a:txBody>
                    <a:bodyPr/>
                    <a:lstStyle/>
                    <a:p>
                      <a:pPr marL="0" marR="0">
                        <a:buNone/>
                      </a:pPr>
                      <a:r>
                        <a:rPr lang="en-US" sz="1600">
                          <a:solidFill>
                            <a:srgbClr val="1A1A2E"/>
                          </a:solidFill>
                          <a:effectLst/>
                        </a:rPr>
                        <a:t>/ тэмдэгтэй, бусад нөхцөл биелэхгүй үед</a:t>
                      </a:r>
                      <a:endParaRPr lang="en-US" sz="1600">
                        <a:effectLst/>
                        <a:latin typeface="Arial" panose="020B0604020202020204" pitchFamily="34" charset="0"/>
                        <a:ea typeface="Arial" panose="020B0604020202020204" pitchFamily="34" charset="0"/>
                      </a:endParaRPr>
                    </a:p>
                  </a:txBody>
                  <a:tcPr marL="76200" marR="76200" marT="50800" marB="50800"/>
                </a:tc>
                <a:tc>
                  <a:txBody>
                    <a:bodyPr/>
                    <a:lstStyle/>
                    <a:p>
                      <a:pPr marL="0" marR="0">
                        <a:buNone/>
                      </a:pPr>
                      <a:r>
                        <a:rPr lang="en-US" sz="1600" dirty="0">
                          <a:solidFill>
                            <a:srgbClr val="1A1A2E"/>
                          </a:solidFill>
                          <a:effectLst/>
                        </a:rPr>
                        <a:t>XOR/OR-</a:t>
                      </a:r>
                      <a:r>
                        <a:rPr lang="en-US" sz="1600" dirty="0" err="1">
                          <a:solidFill>
                            <a:srgbClr val="1A1A2E"/>
                          </a:solidFill>
                          <a:effectLst/>
                        </a:rPr>
                        <a:t>ийн</a:t>
                      </a:r>
                      <a:r>
                        <a:rPr lang="en-US" sz="1600" dirty="0">
                          <a:solidFill>
                            <a:srgbClr val="1A1A2E"/>
                          </a:solidFill>
                          <a:effectLst/>
                        </a:rPr>
                        <a:t> </a:t>
                      </a:r>
                      <a:r>
                        <a:rPr lang="en-US" sz="1600" dirty="0" err="1">
                          <a:solidFill>
                            <a:srgbClr val="1A1A2E"/>
                          </a:solidFill>
                          <a:effectLst/>
                        </a:rPr>
                        <a:t>нөөц</a:t>
                      </a:r>
                      <a:r>
                        <a:rPr lang="en-US" sz="1600" dirty="0">
                          <a:solidFill>
                            <a:srgbClr val="1A1A2E"/>
                          </a:solidFill>
                          <a:effectLst/>
                        </a:rPr>
                        <a:t> </a:t>
                      </a:r>
                      <a:r>
                        <a:rPr lang="en-US" sz="1600" dirty="0" err="1">
                          <a:solidFill>
                            <a:srgbClr val="1A1A2E"/>
                          </a:solidFill>
                          <a:effectLst/>
                        </a:rPr>
                        <a:t>зам</a:t>
                      </a:r>
                      <a:endParaRPr lang="en-US" sz="1600" dirty="0">
                        <a:effectLst/>
                        <a:latin typeface="Arial" panose="020B0604020202020204" pitchFamily="34" charset="0"/>
                        <a:ea typeface="Arial" panose="020B0604020202020204" pitchFamily="34" charset="0"/>
                      </a:endParaRPr>
                    </a:p>
                  </a:txBody>
                  <a:tcPr marL="76200" marR="76200" marT="50800" marB="50800"/>
                </a:tc>
                <a:extLst>
                  <a:ext uri="{0D108BD9-81ED-4DB2-BD59-A6C34878D82A}">
                    <a16:rowId xmlns:a16="http://schemas.microsoft.com/office/drawing/2014/main" val="1975842665"/>
                  </a:ext>
                </a:extLst>
              </a:tr>
            </a:tbl>
          </a:graphicData>
        </a:graphic>
      </p:graphicFrame>
      <p:graphicFrame>
        <p:nvGraphicFramePr>
          <p:cNvPr id="10" name="Table 9">
            <a:extLst>
              <a:ext uri="{FF2B5EF4-FFF2-40B4-BE49-F238E27FC236}">
                <a16:creationId xmlns:a16="http://schemas.microsoft.com/office/drawing/2014/main" id="{E2C5FA49-B325-A605-3F25-B2886C06D131}"/>
              </a:ext>
            </a:extLst>
          </p:cNvPr>
          <p:cNvGraphicFramePr>
            <a:graphicFrameLocks noGrp="1"/>
          </p:cNvGraphicFramePr>
          <p:nvPr>
            <p:extLst>
              <p:ext uri="{D42A27DB-BD31-4B8C-83A1-F6EECF244321}">
                <p14:modId xmlns:p14="http://schemas.microsoft.com/office/powerpoint/2010/main" val="3669795674"/>
              </p:ext>
            </p:extLst>
          </p:nvPr>
        </p:nvGraphicFramePr>
        <p:xfrm>
          <a:off x="609599" y="4313173"/>
          <a:ext cx="10513101" cy="1414780"/>
        </p:xfrm>
        <a:graphic>
          <a:graphicData uri="http://schemas.openxmlformats.org/drawingml/2006/table">
            <a:tbl>
              <a:tblPr firstRow="1" firstCol="1" bandRow="1"/>
              <a:tblGrid>
                <a:gridCol w="10513101">
                  <a:extLst>
                    <a:ext uri="{9D8B030D-6E8A-4147-A177-3AD203B41FA5}">
                      <a16:colId xmlns:a16="http://schemas.microsoft.com/office/drawing/2014/main" val="2184916618"/>
                    </a:ext>
                  </a:extLst>
                </a:gridCol>
              </a:tblGrid>
              <a:tr h="0">
                <a:tc>
                  <a:txBody>
                    <a:bodyPr/>
                    <a:lstStyle/>
                    <a:p>
                      <a:pPr marL="0" marR="0">
                        <a:spcBef>
                          <a:spcPts val="200"/>
                        </a:spcBef>
                        <a:spcAft>
                          <a:spcPts val="300"/>
                        </a:spcAft>
                        <a:buNone/>
                      </a:pPr>
                      <a:r>
                        <a:rPr lang="en-US" sz="1800" b="1" i="1" dirty="0" err="1">
                          <a:solidFill>
                            <a:srgbClr val="1B5E20"/>
                          </a:solidFill>
                          <a:effectLst/>
                          <a:latin typeface="Arial" panose="020B0604020202020204" pitchFamily="34" charset="0"/>
                          <a:ea typeface="Arial" panose="020B0604020202020204" pitchFamily="34" charset="0"/>
                        </a:rPr>
                        <a:t>Чухал</a:t>
                      </a:r>
                      <a:r>
                        <a:rPr lang="en-US" sz="1800" b="1" i="1" dirty="0">
                          <a:solidFill>
                            <a:srgbClr val="1B5E20"/>
                          </a:solidFill>
                          <a:effectLst/>
                          <a:latin typeface="Arial" panose="020B0604020202020204" pitchFamily="34" charset="0"/>
                          <a:ea typeface="Arial" panose="020B0604020202020204" pitchFamily="34" charset="0"/>
                        </a:rPr>
                        <a:t> </a:t>
                      </a:r>
                      <a:r>
                        <a:rPr lang="en-US" sz="1800" b="1" i="1" dirty="0" err="1">
                          <a:solidFill>
                            <a:srgbClr val="1B5E20"/>
                          </a:solidFill>
                          <a:effectLst/>
                          <a:latin typeface="Arial" panose="020B0604020202020204" pitchFamily="34" charset="0"/>
                          <a:ea typeface="Arial" panose="020B0604020202020204" pitchFamily="34" charset="0"/>
                        </a:rPr>
                        <a:t>дүрэм</a:t>
                      </a:r>
                      <a:r>
                        <a:rPr lang="en-US" sz="1800" b="1" i="1" dirty="0">
                          <a:solidFill>
                            <a:srgbClr val="1B5E20"/>
                          </a:solidFill>
                          <a:effectLst/>
                          <a:latin typeface="Arial" panose="020B0604020202020204" pitchFamily="34" charset="0"/>
                          <a:ea typeface="Arial" panose="020B0604020202020204" pitchFamily="34" charset="0"/>
                        </a:rPr>
                        <a:t>: Sequence Flow</a:t>
                      </a:r>
                      <a:endParaRPr lang="en-US" sz="1800" i="1" dirty="0">
                        <a:effectLst/>
                        <a:latin typeface="Arial" panose="020B0604020202020204" pitchFamily="34" charset="0"/>
                        <a:ea typeface="Arial" panose="020B0604020202020204" pitchFamily="34" charset="0"/>
                      </a:endParaRPr>
                    </a:p>
                    <a:p>
                      <a:pPr marL="0" marR="0">
                        <a:spcBef>
                          <a:spcPts val="200"/>
                        </a:spcBef>
                        <a:spcAft>
                          <a:spcPts val="200"/>
                        </a:spcAft>
                        <a:buNone/>
                      </a:pPr>
                      <a:r>
                        <a:rPr lang="en-US" sz="1800" i="1" dirty="0">
                          <a:solidFill>
                            <a:srgbClr val="1A1A2E"/>
                          </a:solidFill>
                          <a:effectLst/>
                          <a:latin typeface="Arial" panose="020B0604020202020204" pitchFamily="34" charset="0"/>
                          <a:ea typeface="Arial" panose="020B0604020202020204" pitchFamily="34" charset="0"/>
                        </a:rPr>
                        <a:t>Sequence Flow </a:t>
                      </a:r>
                      <a:r>
                        <a:rPr lang="en-US" sz="1800" i="1" dirty="0" err="1">
                          <a:solidFill>
                            <a:srgbClr val="1A1A2E"/>
                          </a:solidFill>
                          <a:effectLst/>
                          <a:latin typeface="Arial" panose="020B0604020202020204" pitchFamily="34" charset="0"/>
                          <a:ea typeface="Arial" panose="020B0604020202020204" pitchFamily="34" charset="0"/>
                        </a:rPr>
                        <a:t>нь</a:t>
                      </a:r>
                      <a:r>
                        <a:rPr lang="en-US" sz="1800" i="1" dirty="0">
                          <a:solidFill>
                            <a:srgbClr val="1A1A2E"/>
                          </a:solidFill>
                          <a:effectLst/>
                          <a:latin typeface="Arial" panose="020B0604020202020204" pitchFamily="34" charset="0"/>
                          <a:ea typeface="Arial" panose="020B0604020202020204" pitchFamily="34" charset="0"/>
                        </a:rPr>
                        <a:t> ЗӨВХӨН </a:t>
                      </a:r>
                      <a:r>
                        <a:rPr lang="en-US" sz="1800" i="1" dirty="0" err="1">
                          <a:solidFill>
                            <a:srgbClr val="1A1A2E"/>
                          </a:solidFill>
                          <a:effectLst/>
                          <a:latin typeface="Arial" panose="020B0604020202020204" pitchFamily="34" charset="0"/>
                          <a:ea typeface="Arial" panose="020B0604020202020204" pitchFamily="34" charset="0"/>
                        </a:rPr>
                        <a:t>нэг</a:t>
                      </a:r>
                      <a:r>
                        <a:rPr lang="en-US" sz="1800" i="1" dirty="0">
                          <a:solidFill>
                            <a:srgbClr val="1A1A2E"/>
                          </a:solidFill>
                          <a:effectLst/>
                          <a:latin typeface="Arial" panose="020B0604020202020204" pitchFamily="34" charset="0"/>
                          <a:ea typeface="Arial" panose="020B0604020202020204" pitchFamily="34" charset="0"/>
                        </a:rPr>
                        <a:t> Pool-</a:t>
                      </a:r>
                      <a:r>
                        <a:rPr lang="en-US" sz="1800" i="1" dirty="0" err="1">
                          <a:solidFill>
                            <a:srgbClr val="1A1A2E"/>
                          </a:solidFill>
                          <a:effectLst/>
                          <a:latin typeface="Arial" panose="020B0604020202020204" pitchFamily="34" charset="0"/>
                          <a:ea typeface="Arial" panose="020B0604020202020204" pitchFamily="34" charset="0"/>
                        </a:rPr>
                        <a:t>ийн</a:t>
                      </a:r>
                      <a:r>
                        <a:rPr lang="en-US" sz="1800" i="1" dirty="0">
                          <a:solidFill>
                            <a:srgbClr val="1A1A2E"/>
                          </a:solidFill>
                          <a:effectLst/>
                          <a:latin typeface="Arial" panose="020B0604020202020204" pitchFamily="34" charset="0"/>
                          <a:ea typeface="Arial" panose="020B0604020202020204" pitchFamily="34" charset="0"/>
                        </a:rPr>
                        <a:t> </a:t>
                      </a:r>
                      <a:r>
                        <a:rPr lang="en-US" sz="1800" i="1" dirty="0" err="1">
                          <a:solidFill>
                            <a:srgbClr val="1A1A2E"/>
                          </a:solidFill>
                          <a:effectLst/>
                          <a:latin typeface="Arial" panose="020B0604020202020204" pitchFamily="34" charset="0"/>
                          <a:ea typeface="Arial" panose="020B0604020202020204" pitchFamily="34" charset="0"/>
                        </a:rPr>
                        <a:t>дотор</a:t>
                      </a:r>
                      <a:r>
                        <a:rPr lang="en-US" sz="1800" i="1" dirty="0">
                          <a:solidFill>
                            <a:srgbClr val="1A1A2E"/>
                          </a:solidFill>
                          <a:effectLst/>
                          <a:latin typeface="Arial" panose="020B0604020202020204" pitchFamily="34" charset="0"/>
                          <a:ea typeface="Arial" panose="020B0604020202020204" pitchFamily="34" charset="0"/>
                        </a:rPr>
                        <a:t> </a:t>
                      </a:r>
                      <a:r>
                        <a:rPr lang="en-US" sz="1800" i="1" dirty="0" err="1">
                          <a:solidFill>
                            <a:srgbClr val="1A1A2E"/>
                          </a:solidFill>
                          <a:effectLst/>
                          <a:latin typeface="Arial" panose="020B0604020202020204" pitchFamily="34" charset="0"/>
                          <a:ea typeface="Arial" panose="020B0604020202020204" pitchFamily="34" charset="0"/>
                        </a:rPr>
                        <a:t>хэрэглэнэ</a:t>
                      </a:r>
                      <a:endParaRPr lang="en-US" sz="1800" i="1" dirty="0">
                        <a:effectLst/>
                        <a:latin typeface="Arial" panose="020B0604020202020204" pitchFamily="34" charset="0"/>
                        <a:ea typeface="Arial" panose="020B0604020202020204" pitchFamily="34" charset="0"/>
                      </a:endParaRPr>
                    </a:p>
                    <a:p>
                      <a:pPr marL="0" marR="0">
                        <a:spcBef>
                          <a:spcPts val="200"/>
                        </a:spcBef>
                        <a:spcAft>
                          <a:spcPts val="200"/>
                        </a:spcAft>
                        <a:buNone/>
                      </a:pPr>
                      <a:r>
                        <a:rPr lang="en-US" sz="1800" i="1" dirty="0">
                          <a:solidFill>
                            <a:srgbClr val="1A1A2E"/>
                          </a:solidFill>
                          <a:effectLst/>
                          <a:latin typeface="Arial" panose="020B0604020202020204" pitchFamily="34" charset="0"/>
                          <a:ea typeface="Arial" panose="020B0604020202020204" pitchFamily="34" charset="0"/>
                        </a:rPr>
                        <a:t>Pool </a:t>
                      </a:r>
                      <a:r>
                        <a:rPr lang="en-US" sz="1800" i="1" dirty="0" err="1">
                          <a:solidFill>
                            <a:srgbClr val="1A1A2E"/>
                          </a:solidFill>
                          <a:effectLst/>
                          <a:latin typeface="Arial" panose="020B0604020202020204" pitchFamily="34" charset="0"/>
                          <a:ea typeface="Arial" panose="020B0604020202020204" pitchFamily="34" charset="0"/>
                        </a:rPr>
                        <a:t>хооронд</a:t>
                      </a:r>
                      <a:r>
                        <a:rPr lang="en-US" sz="1800" i="1" dirty="0">
                          <a:solidFill>
                            <a:srgbClr val="1A1A2E"/>
                          </a:solidFill>
                          <a:effectLst/>
                          <a:latin typeface="Arial" panose="020B0604020202020204" pitchFamily="34" charset="0"/>
                          <a:ea typeface="Arial" panose="020B0604020202020204" pitchFamily="34" charset="0"/>
                        </a:rPr>
                        <a:t> Sequence Flow ХЭРЭГЛЭЖ БОЛОХГҮЙ — Message Flow </a:t>
                      </a:r>
                      <a:r>
                        <a:rPr lang="en-US" sz="1800" i="1" dirty="0" err="1">
                          <a:solidFill>
                            <a:srgbClr val="1A1A2E"/>
                          </a:solidFill>
                          <a:effectLst/>
                          <a:latin typeface="Arial" panose="020B0604020202020204" pitchFamily="34" charset="0"/>
                          <a:ea typeface="Arial" panose="020B0604020202020204" pitchFamily="34" charset="0"/>
                        </a:rPr>
                        <a:t>ашиглана</a:t>
                      </a:r>
                      <a:endParaRPr lang="en-US" sz="1800" i="1" dirty="0">
                        <a:effectLst/>
                        <a:latin typeface="Arial" panose="020B0604020202020204" pitchFamily="34" charset="0"/>
                        <a:ea typeface="Arial" panose="020B0604020202020204" pitchFamily="34" charset="0"/>
                      </a:endParaRPr>
                    </a:p>
                    <a:p>
                      <a:pPr marL="0" marR="0">
                        <a:spcBef>
                          <a:spcPts val="200"/>
                        </a:spcBef>
                        <a:spcAft>
                          <a:spcPts val="200"/>
                        </a:spcAft>
                        <a:buNone/>
                      </a:pPr>
                      <a:r>
                        <a:rPr lang="en-US" sz="1800" i="1" dirty="0">
                          <a:solidFill>
                            <a:srgbClr val="1A1A2E"/>
                          </a:solidFill>
                          <a:effectLst/>
                          <a:latin typeface="Arial" panose="020B0604020202020204" pitchFamily="34" charset="0"/>
                          <a:ea typeface="Arial" panose="020B0604020202020204" pitchFamily="34" charset="0"/>
                        </a:rPr>
                        <a:t>Gateway-</a:t>
                      </a:r>
                      <a:r>
                        <a:rPr lang="en-US" sz="1800" i="1" dirty="0" err="1">
                          <a:solidFill>
                            <a:srgbClr val="1A1A2E"/>
                          </a:solidFill>
                          <a:effectLst/>
                          <a:latin typeface="Arial" panose="020B0604020202020204" pitchFamily="34" charset="0"/>
                          <a:ea typeface="Arial" panose="020B0604020202020204" pitchFamily="34" charset="0"/>
                        </a:rPr>
                        <a:t>аас</a:t>
                      </a:r>
                      <a:r>
                        <a:rPr lang="en-US" sz="1800" i="1" dirty="0">
                          <a:solidFill>
                            <a:srgbClr val="1A1A2E"/>
                          </a:solidFill>
                          <a:effectLst/>
                          <a:latin typeface="Arial" panose="020B0604020202020204" pitchFamily="34" charset="0"/>
                          <a:ea typeface="Arial" panose="020B0604020202020204" pitchFamily="34" charset="0"/>
                        </a:rPr>
                        <a:t> </a:t>
                      </a:r>
                      <a:r>
                        <a:rPr lang="en-US" sz="1800" i="1" dirty="0" err="1">
                          <a:solidFill>
                            <a:srgbClr val="1A1A2E"/>
                          </a:solidFill>
                          <a:effectLst/>
                          <a:latin typeface="Arial" panose="020B0604020202020204" pitchFamily="34" charset="0"/>
                          <a:ea typeface="Arial" panose="020B0604020202020204" pitchFamily="34" charset="0"/>
                        </a:rPr>
                        <a:t>гарах</a:t>
                      </a:r>
                      <a:r>
                        <a:rPr lang="en-US" sz="1800" i="1" dirty="0">
                          <a:solidFill>
                            <a:srgbClr val="1A1A2E"/>
                          </a:solidFill>
                          <a:effectLst/>
                          <a:latin typeface="Arial" panose="020B0604020202020204" pitchFamily="34" charset="0"/>
                          <a:ea typeface="Arial" panose="020B0604020202020204" pitchFamily="34" charset="0"/>
                        </a:rPr>
                        <a:t> </a:t>
                      </a:r>
                      <a:r>
                        <a:rPr lang="en-US" sz="1800" i="1" dirty="0" err="1">
                          <a:solidFill>
                            <a:srgbClr val="1A1A2E"/>
                          </a:solidFill>
                          <a:effectLst/>
                          <a:latin typeface="Arial" panose="020B0604020202020204" pitchFamily="34" charset="0"/>
                          <a:ea typeface="Arial" panose="020B0604020202020204" pitchFamily="34" charset="0"/>
                        </a:rPr>
                        <a:t>бүх</a:t>
                      </a:r>
                      <a:r>
                        <a:rPr lang="en-US" sz="1800" i="1" dirty="0">
                          <a:solidFill>
                            <a:srgbClr val="1A1A2E"/>
                          </a:solidFill>
                          <a:effectLst/>
                          <a:latin typeface="Arial" panose="020B0604020202020204" pitchFamily="34" charset="0"/>
                          <a:ea typeface="Arial" panose="020B0604020202020204" pitchFamily="34" charset="0"/>
                        </a:rPr>
                        <a:t> Sequence Flow-д </a:t>
                      </a:r>
                      <a:r>
                        <a:rPr lang="en-US" sz="1800" i="1" dirty="0" err="1">
                          <a:solidFill>
                            <a:srgbClr val="1A1A2E"/>
                          </a:solidFill>
                          <a:effectLst/>
                          <a:latin typeface="Arial" panose="020B0604020202020204" pitchFamily="34" charset="0"/>
                          <a:ea typeface="Arial" panose="020B0604020202020204" pitchFamily="34" charset="0"/>
                        </a:rPr>
                        <a:t>нөхцөл</a:t>
                      </a:r>
                      <a:r>
                        <a:rPr lang="en-US" sz="1800" i="1" dirty="0">
                          <a:solidFill>
                            <a:srgbClr val="1A1A2E"/>
                          </a:solidFill>
                          <a:effectLst/>
                          <a:latin typeface="Arial" panose="020B0604020202020204" pitchFamily="34" charset="0"/>
                          <a:ea typeface="Arial" panose="020B0604020202020204" pitchFamily="34" charset="0"/>
                        </a:rPr>
                        <a:t> </a:t>
                      </a:r>
                      <a:r>
                        <a:rPr lang="en-US" sz="1800" i="1" dirty="0" err="1">
                          <a:solidFill>
                            <a:srgbClr val="1A1A2E"/>
                          </a:solidFill>
                          <a:effectLst/>
                          <a:latin typeface="Arial" panose="020B0604020202020204" pitchFamily="34" charset="0"/>
                          <a:ea typeface="Arial" panose="020B0604020202020204" pitchFamily="34" charset="0"/>
                        </a:rPr>
                        <a:t>бичих</a:t>
                      </a:r>
                      <a:r>
                        <a:rPr lang="en-US" sz="1800" i="1" dirty="0">
                          <a:solidFill>
                            <a:srgbClr val="1A1A2E"/>
                          </a:solidFill>
                          <a:effectLst/>
                          <a:latin typeface="Arial" panose="020B0604020202020204" pitchFamily="34" charset="0"/>
                          <a:ea typeface="Arial" panose="020B0604020202020204" pitchFamily="34" charset="0"/>
                        </a:rPr>
                        <a:t> </a:t>
                      </a:r>
                      <a:r>
                        <a:rPr lang="en-US" sz="1800" i="1" dirty="0" err="1">
                          <a:solidFill>
                            <a:srgbClr val="1A1A2E"/>
                          </a:solidFill>
                          <a:effectLst/>
                          <a:latin typeface="Arial" panose="020B0604020202020204" pitchFamily="34" charset="0"/>
                          <a:ea typeface="Arial" panose="020B0604020202020204" pitchFamily="34" charset="0"/>
                        </a:rPr>
                        <a:t>хэрэгтэй</a:t>
                      </a:r>
                      <a:r>
                        <a:rPr lang="en-US" sz="1800" i="1" dirty="0">
                          <a:solidFill>
                            <a:srgbClr val="1A1A2E"/>
                          </a:solidFill>
                          <a:effectLst/>
                          <a:latin typeface="Arial" panose="020B0604020202020204" pitchFamily="34" charset="0"/>
                          <a:ea typeface="Arial" panose="020B0604020202020204" pitchFamily="34" charset="0"/>
                        </a:rPr>
                        <a:t> (Default-</a:t>
                      </a:r>
                      <a:r>
                        <a:rPr lang="en-US" sz="1800" i="1" dirty="0" err="1">
                          <a:solidFill>
                            <a:srgbClr val="1A1A2E"/>
                          </a:solidFill>
                          <a:effectLst/>
                          <a:latin typeface="Arial" panose="020B0604020202020204" pitchFamily="34" charset="0"/>
                          <a:ea typeface="Arial" panose="020B0604020202020204" pitchFamily="34" charset="0"/>
                        </a:rPr>
                        <a:t>оос</a:t>
                      </a:r>
                      <a:r>
                        <a:rPr lang="en-US" sz="1800" i="1" dirty="0">
                          <a:solidFill>
                            <a:srgbClr val="1A1A2E"/>
                          </a:solidFill>
                          <a:effectLst/>
                          <a:latin typeface="Arial" panose="020B0604020202020204" pitchFamily="34" charset="0"/>
                          <a:ea typeface="Arial" panose="020B0604020202020204" pitchFamily="34" charset="0"/>
                        </a:rPr>
                        <a:t> </a:t>
                      </a:r>
                      <a:r>
                        <a:rPr lang="en-US" sz="1800" i="1" dirty="0" err="1">
                          <a:solidFill>
                            <a:srgbClr val="1A1A2E"/>
                          </a:solidFill>
                          <a:effectLst/>
                          <a:latin typeface="Arial" panose="020B0604020202020204" pitchFamily="34" charset="0"/>
                          <a:ea typeface="Arial" panose="020B0604020202020204" pitchFamily="34" charset="0"/>
                        </a:rPr>
                        <a:t>бусад</a:t>
                      </a:r>
                      <a:r>
                        <a:rPr lang="en-US" sz="1800" i="1" dirty="0">
                          <a:solidFill>
                            <a:srgbClr val="1A1A2E"/>
                          </a:solidFill>
                          <a:effectLst/>
                          <a:latin typeface="Arial" panose="020B0604020202020204" pitchFamily="34" charset="0"/>
                          <a:ea typeface="Arial" panose="020B0604020202020204" pitchFamily="34" charset="0"/>
                        </a:rPr>
                        <a:t>)</a:t>
                      </a:r>
                      <a:endParaRPr lang="en-US" sz="1800" i="1" dirty="0">
                        <a:effectLst/>
                        <a:latin typeface="Arial" panose="020B0604020202020204" pitchFamily="34" charset="0"/>
                        <a:ea typeface="Arial" panose="020B0604020202020204" pitchFamily="34" charset="0"/>
                      </a:endParaRPr>
                    </a:p>
                  </a:txBody>
                  <a:tcPr marL="114300" marR="114300" marT="76200" marB="76200">
                    <a:lnL w="28575" cap="flat" cmpd="sng" algn="ctr">
                      <a:solidFill>
                        <a:srgbClr val="1B5E20"/>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2E7D32"/>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E8F5E9"/>
                    </a:solidFill>
                  </a:tcPr>
                </a:tc>
                <a:extLst>
                  <a:ext uri="{0D108BD9-81ED-4DB2-BD59-A6C34878D82A}">
                    <a16:rowId xmlns:a16="http://schemas.microsoft.com/office/drawing/2014/main" val="1421090886"/>
                  </a:ext>
                </a:extLst>
              </a:tr>
            </a:tbl>
          </a:graphicData>
        </a:graphic>
      </p:graphicFrame>
      <p:sp>
        <p:nvSpPr>
          <p:cNvPr id="11" name="Rectangle 2">
            <a:extLst>
              <a:ext uri="{FF2B5EF4-FFF2-40B4-BE49-F238E27FC236}">
                <a16:creationId xmlns:a16="http://schemas.microsoft.com/office/drawing/2014/main" id="{02437E1C-6BD9-A354-1A00-7569A06CD90C}"/>
              </a:ext>
            </a:extLst>
          </p:cNvPr>
          <p:cNvSpPr>
            <a:spLocks noChangeArrowheads="1"/>
          </p:cNvSpPr>
          <p:nvPr/>
        </p:nvSpPr>
        <p:spPr bwMode="auto">
          <a:xfrm>
            <a:off x="459546" y="1345871"/>
            <a:ext cx="1106789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Sequence Flow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нь</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нэг</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Pool-</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ийн</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дотор</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элементүүдийг</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дарааллаар</a:t>
            </a:r>
            <a:r>
              <a:rPr kumimoji="0" lang="en-US"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 </a:t>
            </a:r>
            <a:r>
              <a:rPr kumimoji="0" lang="en-US" altLang="en-US" sz="2000" b="0" i="0" u="none" strike="noStrike" cap="none" normalizeH="0" baseline="0" dirty="0" err="1">
                <a:ln>
                  <a:noFill/>
                </a:ln>
                <a:solidFill>
                  <a:srgbClr val="1A1A2E"/>
                </a:solidFill>
                <a:effectLst/>
                <a:latin typeface="Arial" panose="020B0604020202020204" pitchFamily="34" charset="0"/>
                <a:ea typeface="Arial" panose="020B0604020202020204" pitchFamily="34" charset="0"/>
              </a:rPr>
              <a:t>холбо</a:t>
            </a:r>
            <a:r>
              <a:rPr kumimoji="0" lang="mn-MN" altLang="en-US" sz="2000" b="0" i="0" u="none" strike="noStrike" cap="none" normalizeH="0" baseline="0" dirty="0">
                <a:ln>
                  <a:noFill/>
                </a:ln>
                <a:solidFill>
                  <a:srgbClr val="1A1A2E"/>
                </a:solidFill>
                <a:effectLst/>
                <a:latin typeface="Arial" panose="020B0604020202020204" pitchFamily="34" charset="0"/>
                <a:ea typeface="Arial" panose="020B0604020202020204" pitchFamily="34" charset="0"/>
              </a:rPr>
              <a:t>ж процессын гол урсгалыг чиглүүлнэ.</a:t>
            </a: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751096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61821-6061-2C6C-754A-768FA4775237}"/>
              </a:ext>
            </a:extLst>
          </p:cNvPr>
          <p:cNvSpPr>
            <a:spLocks noGrp="1"/>
          </p:cNvSpPr>
          <p:nvPr>
            <p:ph type="title"/>
          </p:nvPr>
        </p:nvSpPr>
        <p:spPr>
          <a:xfrm>
            <a:off x="532151" y="307869"/>
            <a:ext cx="10819267" cy="556048"/>
          </a:xfrm>
        </p:spPr>
        <p:txBody>
          <a:bodyPr/>
          <a:lstStyle/>
          <a:p>
            <a:r>
              <a:rPr lang="en-US" dirty="0"/>
              <a:t>BPMN </a:t>
            </a:r>
            <a:r>
              <a:rPr lang="mn-MN" dirty="0"/>
              <a:t>ЭЛЕМЕНТ:</a:t>
            </a:r>
            <a:r>
              <a:rPr lang="en-US" dirty="0"/>
              <a:t> </a:t>
            </a:r>
            <a:r>
              <a:rPr lang="en-US" dirty="0">
                <a:solidFill>
                  <a:srgbClr val="FFC000"/>
                </a:solidFill>
              </a:rPr>
              <a:t>MESSAGE FLOW </a:t>
            </a:r>
            <a:endParaRPr lang="en-US" dirty="0"/>
          </a:p>
        </p:txBody>
      </p:sp>
      <p:sp>
        <p:nvSpPr>
          <p:cNvPr id="3" name="Date Placeholder 2">
            <a:extLst>
              <a:ext uri="{FF2B5EF4-FFF2-40B4-BE49-F238E27FC236}">
                <a16:creationId xmlns:a16="http://schemas.microsoft.com/office/drawing/2014/main" id="{A75E2BE9-AB9C-11E5-86AD-4BF3F2C2D886}"/>
              </a:ext>
            </a:extLst>
          </p:cNvPr>
          <p:cNvSpPr>
            <a:spLocks noGrp="1"/>
          </p:cNvSpPr>
          <p:nvPr>
            <p:ph type="dt" sz="half" idx="10"/>
          </p:nvPr>
        </p:nvSpPr>
        <p:spPr/>
        <p:txBody>
          <a:bodyPr/>
          <a:lstStyle/>
          <a:p>
            <a:fld id="{B8876B66-C926-46C7-A7BF-EAFB3AB1EE97}" type="datetime1">
              <a:rPr lang="en-US" smtClean="0"/>
              <a:t>5/18/2026</a:t>
            </a:fld>
            <a:endParaRPr lang="en-US"/>
          </a:p>
        </p:txBody>
      </p:sp>
      <p:sp>
        <p:nvSpPr>
          <p:cNvPr id="4" name="Footer Placeholder 3">
            <a:extLst>
              <a:ext uri="{FF2B5EF4-FFF2-40B4-BE49-F238E27FC236}">
                <a16:creationId xmlns:a16="http://schemas.microsoft.com/office/drawing/2014/main" id="{36FF8A53-0EC6-6625-A308-3DE456701D80}"/>
              </a:ext>
            </a:extLst>
          </p:cNvPr>
          <p:cNvSpPr>
            <a:spLocks noGrp="1"/>
          </p:cNvSpPr>
          <p:nvPr>
            <p:ph type="ftr" sz="quarter" idx="11"/>
          </p:nvPr>
        </p:nvSpPr>
        <p:spPr/>
        <p:txBody>
          <a:bodyPr/>
          <a:lstStyle/>
          <a:p>
            <a:r>
              <a:rPr lang="en-US"/>
              <a:t>Business analysis and process management</a:t>
            </a:r>
          </a:p>
        </p:txBody>
      </p:sp>
      <p:sp>
        <p:nvSpPr>
          <p:cNvPr id="5" name="Slide Number Placeholder 4">
            <a:extLst>
              <a:ext uri="{FF2B5EF4-FFF2-40B4-BE49-F238E27FC236}">
                <a16:creationId xmlns:a16="http://schemas.microsoft.com/office/drawing/2014/main" id="{8DDF9955-F0AC-E714-350E-22DBFA6617AC}"/>
              </a:ext>
            </a:extLst>
          </p:cNvPr>
          <p:cNvSpPr>
            <a:spLocks noGrp="1"/>
          </p:cNvSpPr>
          <p:nvPr>
            <p:ph type="sldNum" sz="quarter" idx="12"/>
          </p:nvPr>
        </p:nvSpPr>
        <p:spPr/>
        <p:txBody>
          <a:bodyPr/>
          <a:lstStyle/>
          <a:p>
            <a:fld id="{EF9746D3-3897-4E62-AFB2-F036F859B1B5}" type="slidenum">
              <a:rPr lang="en-US" smtClean="0"/>
              <a:t>28</a:t>
            </a:fld>
            <a:endParaRPr lang="en-US"/>
          </a:p>
        </p:txBody>
      </p:sp>
      <p:sp>
        <p:nvSpPr>
          <p:cNvPr id="7" name="TextBox 6">
            <a:extLst>
              <a:ext uri="{FF2B5EF4-FFF2-40B4-BE49-F238E27FC236}">
                <a16:creationId xmlns:a16="http://schemas.microsoft.com/office/drawing/2014/main" id="{93F1C489-418E-0423-F36E-514F3B86D216}"/>
              </a:ext>
            </a:extLst>
          </p:cNvPr>
          <p:cNvSpPr txBox="1"/>
          <p:nvPr/>
        </p:nvSpPr>
        <p:spPr>
          <a:xfrm>
            <a:off x="616471" y="1313169"/>
            <a:ext cx="11053372" cy="2744341"/>
          </a:xfrm>
          <a:prstGeom prst="rect">
            <a:avLst/>
          </a:prstGeom>
          <a:noFill/>
        </p:spPr>
        <p:txBody>
          <a:bodyPr wrap="square">
            <a:spAutoFit/>
          </a:bodyPr>
          <a:lstStyle/>
          <a:p>
            <a:pPr marL="0" marR="0">
              <a:spcBef>
                <a:spcPts val="400"/>
              </a:spcBef>
              <a:spcAft>
                <a:spcPts val="400"/>
              </a:spcAft>
              <a:buNone/>
            </a:pPr>
            <a:r>
              <a:rPr lang="en-US" sz="1800" dirty="0">
                <a:solidFill>
                  <a:srgbClr val="1A1A2E"/>
                </a:solidFill>
                <a:effectLst/>
                <a:latin typeface="Arial" panose="020B0604020202020204" pitchFamily="34" charset="0"/>
                <a:ea typeface="Arial" panose="020B0604020202020204" pitchFamily="34" charset="0"/>
              </a:rPr>
              <a:t>Message Flow </a:t>
            </a:r>
            <a:r>
              <a:rPr lang="en-US" sz="1800" dirty="0" err="1">
                <a:solidFill>
                  <a:srgbClr val="1A1A2E"/>
                </a:solidFill>
                <a:effectLst/>
                <a:latin typeface="Arial" panose="020B0604020202020204" pitchFamily="34" charset="0"/>
                <a:ea typeface="Arial" panose="020B0604020202020204" pitchFamily="34" charset="0"/>
              </a:rPr>
              <a:t>нь</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өөр</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өөр</a:t>
            </a:r>
            <a:r>
              <a:rPr lang="en-US" sz="1800" dirty="0">
                <a:solidFill>
                  <a:srgbClr val="1A1A2E"/>
                </a:solidFill>
                <a:effectLst/>
                <a:latin typeface="Arial" panose="020B0604020202020204" pitchFamily="34" charset="0"/>
                <a:ea typeface="Arial" panose="020B0604020202020204" pitchFamily="34" charset="0"/>
              </a:rPr>
              <a:t> Pool (</a:t>
            </a:r>
            <a:r>
              <a:rPr lang="en-US" sz="1800" dirty="0" err="1">
                <a:solidFill>
                  <a:srgbClr val="1A1A2E"/>
                </a:solidFill>
                <a:effectLst/>
                <a:latin typeface="Arial" panose="020B0604020202020204" pitchFamily="34" charset="0"/>
                <a:ea typeface="Arial" panose="020B0604020202020204" pitchFamily="34" charset="0"/>
              </a:rPr>
              <a:t>оролцогч</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хооронд</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мессеж</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дамжуулалтыг</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харуулна</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Тасархай</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шугам</a:t>
            </a:r>
            <a:r>
              <a:rPr lang="en-US" sz="1800" dirty="0">
                <a:solidFill>
                  <a:srgbClr val="1A1A2E"/>
                </a:solidFill>
                <a:effectLst/>
                <a:latin typeface="Arial" panose="020B0604020202020204" pitchFamily="34" charset="0"/>
                <a:ea typeface="Arial" panose="020B0604020202020204" pitchFamily="34" charset="0"/>
              </a:rPr>
              <a:t> + </a:t>
            </a:r>
            <a:r>
              <a:rPr lang="en-US" sz="1800" dirty="0" err="1">
                <a:solidFill>
                  <a:srgbClr val="1A1A2E"/>
                </a:solidFill>
                <a:effectLst/>
                <a:latin typeface="Arial" panose="020B0604020202020204" pitchFamily="34" charset="0"/>
                <a:ea typeface="Arial" panose="020B0604020202020204" pitchFamily="34" charset="0"/>
              </a:rPr>
              <a:t>хоосон</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сум</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хэлбэртэй</a:t>
            </a:r>
            <a:r>
              <a:rPr lang="en-US" sz="1800" dirty="0">
                <a:solidFill>
                  <a:srgbClr val="1A1A2E"/>
                </a:solidFill>
                <a:effectLst/>
                <a:latin typeface="Arial" panose="020B0604020202020204" pitchFamily="34" charset="0"/>
                <a:ea typeface="Arial" panose="020B0604020202020204" pitchFamily="34" charset="0"/>
              </a:rPr>
              <a:t>.</a:t>
            </a:r>
            <a:endParaRPr lang="en-US" sz="1800" dirty="0">
              <a:effectLst/>
              <a:latin typeface="Arial" panose="020B0604020202020204" pitchFamily="34" charset="0"/>
              <a:ea typeface="Arial" panose="020B0604020202020204" pitchFamily="34" charset="0"/>
            </a:endParaRPr>
          </a:p>
          <a:p>
            <a:pPr marL="0" marR="0">
              <a:spcBef>
                <a:spcPts val="200"/>
              </a:spcBef>
              <a:spcAft>
                <a:spcPts val="200"/>
              </a:spcAft>
              <a:buNone/>
            </a:pPr>
            <a:r>
              <a:rPr lang="en-US" sz="1800" dirty="0">
                <a:effectLst/>
                <a:latin typeface="Arial" panose="020B0604020202020204" pitchFamily="34" charset="0"/>
                <a:ea typeface="Arial" panose="020B0604020202020204" pitchFamily="34" charset="0"/>
              </a:rPr>
              <a:t> </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Pool-</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ийн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хооронд</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ЗӨВХӨН Message Flow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хэрэглэнэ</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Нэг</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Pool-</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ийн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дотор</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Message Flow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хэрэглэж</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болохгүй</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Start/End Message Event-</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тэй</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холбогдоно</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Байгууллага</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хооронд</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харилцааг</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харуулна</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жишээ</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Захиалагч</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Нийлүүлэгч</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Pool-д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хамаарах</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Task-</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аас</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өөр</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Pool-</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ийн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Task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руу</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мессеж</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явуулж</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болно</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0" marR="0">
              <a:spcBef>
                <a:spcPts val="200"/>
              </a:spcBef>
              <a:spcAft>
                <a:spcPts val="200"/>
              </a:spcAft>
              <a:buNone/>
            </a:pPr>
            <a:r>
              <a:rPr lang="en-US" sz="1800" dirty="0">
                <a:effectLst/>
                <a:latin typeface="Arial" panose="020B0604020202020204" pitchFamily="34" charset="0"/>
                <a:ea typeface="Arial" panose="020B0604020202020204" pitchFamily="34" charset="0"/>
              </a:rPr>
              <a:t> </a:t>
            </a:r>
          </a:p>
        </p:txBody>
      </p:sp>
      <p:pic>
        <p:nvPicPr>
          <p:cNvPr id="8" name="Picture 7">
            <a:extLst>
              <a:ext uri="{FF2B5EF4-FFF2-40B4-BE49-F238E27FC236}">
                <a16:creationId xmlns:a16="http://schemas.microsoft.com/office/drawing/2014/main" id="{10863146-A064-B45D-6947-49D065621C80}"/>
              </a:ext>
            </a:extLst>
          </p:cNvPr>
          <p:cNvPicPr>
            <a:picLocks noChangeAspect="1"/>
          </p:cNvPicPr>
          <p:nvPr/>
        </p:nvPicPr>
        <p:blipFill>
          <a:blip r:embed="rId2"/>
          <a:srcRect l="10943" t="20642" r="2856" b="37798"/>
          <a:stretch>
            <a:fillRect/>
          </a:stretch>
        </p:blipFill>
        <p:spPr>
          <a:xfrm>
            <a:off x="670670" y="3755553"/>
            <a:ext cx="8068596" cy="2469241"/>
          </a:xfrm>
          <a:prstGeom prst="rect">
            <a:avLst/>
          </a:prstGeom>
        </p:spPr>
      </p:pic>
    </p:spTree>
    <p:extLst>
      <p:ext uri="{BB962C8B-B14F-4D97-AF65-F5344CB8AC3E}">
        <p14:creationId xmlns:p14="http://schemas.microsoft.com/office/powerpoint/2010/main" val="21598962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5AC3D6-F767-E337-FA9B-214CA64C80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B58A61F-8150-10FE-F58E-B60358354DF3}"/>
              </a:ext>
            </a:extLst>
          </p:cNvPr>
          <p:cNvSpPr>
            <a:spLocks noGrp="1"/>
          </p:cNvSpPr>
          <p:nvPr>
            <p:ph type="title"/>
          </p:nvPr>
        </p:nvSpPr>
        <p:spPr>
          <a:xfrm>
            <a:off x="532151" y="307869"/>
            <a:ext cx="10819267" cy="556048"/>
          </a:xfrm>
        </p:spPr>
        <p:txBody>
          <a:bodyPr/>
          <a:lstStyle/>
          <a:p>
            <a:r>
              <a:rPr lang="en-US" dirty="0"/>
              <a:t>BPMN </a:t>
            </a:r>
            <a:r>
              <a:rPr lang="mn-MN" dirty="0"/>
              <a:t>ЭЛЕМЕНТ:</a:t>
            </a:r>
            <a:r>
              <a:rPr lang="en-US" dirty="0"/>
              <a:t> </a:t>
            </a:r>
            <a:r>
              <a:rPr lang="en-US" dirty="0">
                <a:solidFill>
                  <a:srgbClr val="FFC000"/>
                </a:solidFill>
              </a:rPr>
              <a:t>ASSOCIATION FLOW </a:t>
            </a:r>
            <a:endParaRPr lang="en-US" dirty="0"/>
          </a:p>
        </p:txBody>
      </p:sp>
      <p:sp>
        <p:nvSpPr>
          <p:cNvPr id="3" name="Date Placeholder 2">
            <a:extLst>
              <a:ext uri="{FF2B5EF4-FFF2-40B4-BE49-F238E27FC236}">
                <a16:creationId xmlns:a16="http://schemas.microsoft.com/office/drawing/2014/main" id="{71ACF5D9-E2AA-DA98-D385-1886944F446A}"/>
              </a:ext>
            </a:extLst>
          </p:cNvPr>
          <p:cNvSpPr>
            <a:spLocks noGrp="1"/>
          </p:cNvSpPr>
          <p:nvPr>
            <p:ph type="dt" sz="half" idx="10"/>
          </p:nvPr>
        </p:nvSpPr>
        <p:spPr/>
        <p:txBody>
          <a:bodyPr/>
          <a:lstStyle/>
          <a:p>
            <a:fld id="{B8876B66-C926-46C7-A7BF-EAFB3AB1EE97}" type="datetime1">
              <a:rPr lang="en-US" smtClean="0"/>
              <a:t>5/18/2026</a:t>
            </a:fld>
            <a:endParaRPr lang="en-US"/>
          </a:p>
        </p:txBody>
      </p:sp>
      <p:sp>
        <p:nvSpPr>
          <p:cNvPr id="4" name="Footer Placeholder 3">
            <a:extLst>
              <a:ext uri="{FF2B5EF4-FFF2-40B4-BE49-F238E27FC236}">
                <a16:creationId xmlns:a16="http://schemas.microsoft.com/office/drawing/2014/main" id="{8D8DBCE4-468C-5ED0-4BDD-ED4210DE822A}"/>
              </a:ext>
            </a:extLst>
          </p:cNvPr>
          <p:cNvSpPr>
            <a:spLocks noGrp="1"/>
          </p:cNvSpPr>
          <p:nvPr>
            <p:ph type="ftr" sz="quarter" idx="11"/>
          </p:nvPr>
        </p:nvSpPr>
        <p:spPr/>
        <p:txBody>
          <a:bodyPr/>
          <a:lstStyle/>
          <a:p>
            <a:r>
              <a:rPr lang="en-US"/>
              <a:t>Business analysis and process management</a:t>
            </a:r>
          </a:p>
        </p:txBody>
      </p:sp>
      <p:sp>
        <p:nvSpPr>
          <p:cNvPr id="5" name="Slide Number Placeholder 4">
            <a:extLst>
              <a:ext uri="{FF2B5EF4-FFF2-40B4-BE49-F238E27FC236}">
                <a16:creationId xmlns:a16="http://schemas.microsoft.com/office/drawing/2014/main" id="{02EF3AA6-9F0A-32E6-528D-FA15E19DA670}"/>
              </a:ext>
            </a:extLst>
          </p:cNvPr>
          <p:cNvSpPr>
            <a:spLocks noGrp="1"/>
          </p:cNvSpPr>
          <p:nvPr>
            <p:ph type="sldNum" sz="quarter" idx="12"/>
          </p:nvPr>
        </p:nvSpPr>
        <p:spPr/>
        <p:txBody>
          <a:bodyPr/>
          <a:lstStyle/>
          <a:p>
            <a:fld id="{EF9746D3-3897-4E62-AFB2-F036F859B1B5}" type="slidenum">
              <a:rPr lang="en-US" smtClean="0"/>
              <a:t>29</a:t>
            </a:fld>
            <a:endParaRPr lang="en-US"/>
          </a:p>
        </p:txBody>
      </p:sp>
      <p:sp>
        <p:nvSpPr>
          <p:cNvPr id="7" name="TextBox 6">
            <a:extLst>
              <a:ext uri="{FF2B5EF4-FFF2-40B4-BE49-F238E27FC236}">
                <a16:creationId xmlns:a16="http://schemas.microsoft.com/office/drawing/2014/main" id="{6C835A0F-293E-EAB7-078B-0F1216A32091}"/>
              </a:ext>
            </a:extLst>
          </p:cNvPr>
          <p:cNvSpPr txBox="1"/>
          <p:nvPr/>
        </p:nvSpPr>
        <p:spPr>
          <a:xfrm>
            <a:off x="616471" y="1313169"/>
            <a:ext cx="11053372" cy="2049279"/>
          </a:xfrm>
          <a:prstGeom prst="rect">
            <a:avLst/>
          </a:prstGeom>
          <a:noFill/>
        </p:spPr>
        <p:txBody>
          <a:bodyPr wrap="square">
            <a:spAutoFit/>
          </a:bodyPr>
          <a:lstStyle/>
          <a:p>
            <a:pPr marL="0" marR="0">
              <a:spcBef>
                <a:spcPts val="400"/>
              </a:spcBef>
              <a:spcAft>
                <a:spcPts val="400"/>
              </a:spcAft>
              <a:buNone/>
            </a:pPr>
            <a:r>
              <a:rPr lang="en-US" sz="1800" dirty="0">
                <a:solidFill>
                  <a:srgbClr val="1A1A2E"/>
                </a:solidFill>
                <a:effectLst/>
                <a:latin typeface="Arial" panose="020B0604020202020204" pitchFamily="34" charset="0"/>
                <a:ea typeface="Arial" panose="020B0604020202020204" pitchFamily="34" charset="0"/>
              </a:rPr>
              <a:t>Association </a:t>
            </a:r>
            <a:r>
              <a:rPr lang="en-US" sz="1800" dirty="0" err="1">
                <a:solidFill>
                  <a:srgbClr val="1A1A2E"/>
                </a:solidFill>
                <a:effectLst/>
                <a:latin typeface="Arial" panose="020B0604020202020204" pitchFamily="34" charset="0"/>
                <a:ea typeface="Arial" panose="020B0604020202020204" pitchFamily="34" charset="0"/>
              </a:rPr>
              <a:t>нь</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тасархай</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цэгэн</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шугам</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хэлбэртэй</a:t>
            </a:r>
            <a:r>
              <a:rPr lang="en-US" sz="1800" dirty="0">
                <a:solidFill>
                  <a:srgbClr val="1A1A2E"/>
                </a:solidFill>
                <a:effectLst/>
                <a:latin typeface="Arial" panose="020B0604020202020204" pitchFamily="34" charset="0"/>
                <a:ea typeface="Arial" panose="020B0604020202020204" pitchFamily="34" charset="0"/>
              </a:rPr>
              <a:t>. Flow Object </a:t>
            </a:r>
            <a:r>
              <a:rPr lang="en-US" sz="1800" dirty="0" err="1">
                <a:solidFill>
                  <a:srgbClr val="1A1A2E"/>
                </a:solidFill>
                <a:effectLst/>
                <a:latin typeface="Arial" panose="020B0604020202020204" pitchFamily="34" charset="0"/>
                <a:ea typeface="Arial" panose="020B0604020202020204" pitchFamily="34" charset="0"/>
              </a:rPr>
              <a:t>болон</a:t>
            </a:r>
            <a:r>
              <a:rPr lang="en-US" sz="1800" dirty="0">
                <a:solidFill>
                  <a:srgbClr val="1A1A2E"/>
                </a:solidFill>
                <a:effectLst/>
                <a:latin typeface="Arial" panose="020B0604020202020204" pitchFamily="34" charset="0"/>
                <a:ea typeface="Arial" panose="020B0604020202020204" pitchFamily="34" charset="0"/>
              </a:rPr>
              <a:t> Artifact </a:t>
            </a:r>
            <a:r>
              <a:rPr lang="en-US" sz="1800" dirty="0" err="1">
                <a:solidFill>
                  <a:srgbClr val="1A1A2E"/>
                </a:solidFill>
                <a:effectLst/>
                <a:latin typeface="Arial" panose="020B0604020202020204" pitchFamily="34" charset="0"/>
                <a:ea typeface="Arial" panose="020B0604020202020204" pitchFamily="34" charset="0"/>
              </a:rPr>
              <a:t>хоорондын</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логик</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холбоосыг</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харуулна</a:t>
            </a:r>
            <a:r>
              <a:rPr lang="en-US" sz="1800" dirty="0">
                <a:solidFill>
                  <a:srgbClr val="1A1A2E"/>
                </a:solidFill>
                <a:effectLst/>
                <a:latin typeface="Arial" panose="020B0604020202020204" pitchFamily="34" charset="0"/>
                <a:ea typeface="Arial" panose="020B0604020202020204" pitchFamily="34" charset="0"/>
              </a:rPr>
              <a:t>.</a:t>
            </a:r>
            <a:endParaRPr lang="en-US" sz="1800" dirty="0">
              <a:effectLst/>
              <a:latin typeface="Arial" panose="020B0604020202020204" pitchFamily="34" charset="0"/>
              <a:ea typeface="Arial" panose="020B0604020202020204" pitchFamily="34" charset="0"/>
            </a:endParaRPr>
          </a:p>
          <a:p>
            <a:pPr marL="0" marR="0">
              <a:spcBef>
                <a:spcPts val="200"/>
              </a:spcBef>
              <a:spcAft>
                <a:spcPts val="200"/>
              </a:spcAft>
              <a:buNone/>
            </a:pPr>
            <a:r>
              <a:rPr lang="en-US" sz="1800" dirty="0">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Текст</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тайлбар</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(Text Annotation)-</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ыг</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Task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болон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Event-</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тэй</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холбоход</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хэрэглэнэ</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Data Object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болон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Data Store-</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ыг</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Activity-</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тэй</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холбоход</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хэрэглэнэ</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Data Association: Data Object/Store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руу</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чиглэсэн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(input)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эсвэл</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татаж</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авсан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(output)</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Урсгалын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чиглэлгүй</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зөвхөн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холбоос</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болно</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контроль</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дамжуулахгүй</a:t>
            </a:r>
            <a:endParaRPr lang="en-US" sz="1800" dirty="0">
              <a:effectLst/>
              <a:latin typeface="Arial" panose="020B0604020202020204" pitchFamily="34" charset="0"/>
              <a:ea typeface="Arial" panose="020B0604020202020204" pitchFamily="34" charset="0"/>
              <a:cs typeface="Arial" panose="020B0604020202020204" pitchFamily="34" charset="0"/>
            </a:endParaRPr>
          </a:p>
        </p:txBody>
      </p:sp>
      <p:graphicFrame>
        <p:nvGraphicFramePr>
          <p:cNvPr id="6" name="Table 5">
            <a:extLst>
              <a:ext uri="{FF2B5EF4-FFF2-40B4-BE49-F238E27FC236}">
                <a16:creationId xmlns:a16="http://schemas.microsoft.com/office/drawing/2014/main" id="{E3E3B13E-E1FD-4456-E7DC-64909E150A5C}"/>
              </a:ext>
            </a:extLst>
          </p:cNvPr>
          <p:cNvGraphicFramePr>
            <a:graphicFrameLocks noGrp="1"/>
          </p:cNvGraphicFramePr>
          <p:nvPr>
            <p:extLst>
              <p:ext uri="{D42A27DB-BD31-4B8C-83A1-F6EECF244321}">
                <p14:modId xmlns:p14="http://schemas.microsoft.com/office/powerpoint/2010/main" val="3010013553"/>
              </p:ext>
            </p:extLst>
          </p:nvPr>
        </p:nvGraphicFramePr>
        <p:xfrm>
          <a:off x="616471" y="3857818"/>
          <a:ext cx="10819267" cy="1463688"/>
        </p:xfrm>
        <a:graphic>
          <a:graphicData uri="http://schemas.openxmlformats.org/drawingml/2006/table">
            <a:tbl>
              <a:tblPr firstRow="1" firstCol="1" bandRow="1">
                <a:tableStyleId>{5C22544A-7EE6-4342-B048-85BDC9FD1C3A}</a:tableStyleId>
              </a:tblPr>
              <a:tblGrid>
                <a:gridCol w="2774171">
                  <a:extLst>
                    <a:ext uri="{9D8B030D-6E8A-4147-A177-3AD203B41FA5}">
                      <a16:colId xmlns:a16="http://schemas.microsoft.com/office/drawing/2014/main" val="3364100134"/>
                    </a:ext>
                  </a:extLst>
                </a:gridCol>
                <a:gridCol w="4022548">
                  <a:extLst>
                    <a:ext uri="{9D8B030D-6E8A-4147-A177-3AD203B41FA5}">
                      <a16:colId xmlns:a16="http://schemas.microsoft.com/office/drawing/2014/main" val="2751420142"/>
                    </a:ext>
                  </a:extLst>
                </a:gridCol>
                <a:gridCol w="4022548">
                  <a:extLst>
                    <a:ext uri="{9D8B030D-6E8A-4147-A177-3AD203B41FA5}">
                      <a16:colId xmlns:a16="http://schemas.microsoft.com/office/drawing/2014/main" val="944320311"/>
                    </a:ext>
                  </a:extLst>
                </a:gridCol>
              </a:tblGrid>
              <a:tr h="365922">
                <a:tc>
                  <a:txBody>
                    <a:bodyPr/>
                    <a:lstStyle/>
                    <a:p>
                      <a:pPr marL="0" marR="0">
                        <a:buNone/>
                      </a:pPr>
                      <a:r>
                        <a:rPr lang="en-US" sz="1600">
                          <a:effectLst/>
                          <a:latin typeface="Arial" panose="020B0604020202020204" pitchFamily="34" charset="0"/>
                          <a:cs typeface="Arial" panose="020B0604020202020204" pitchFamily="34" charset="0"/>
                        </a:rPr>
                        <a:t>Холбоос</a:t>
                      </a:r>
                      <a:endParaRPr lang="en-US" sz="160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tc>
                <a:tc>
                  <a:txBody>
                    <a:bodyPr/>
                    <a:lstStyle/>
                    <a:p>
                      <a:pPr marL="0" marR="0">
                        <a:buNone/>
                      </a:pPr>
                      <a:r>
                        <a:rPr lang="en-US" sz="1600">
                          <a:effectLst/>
                          <a:latin typeface="Arial" panose="020B0604020202020204" pitchFamily="34" charset="0"/>
                          <a:cs typeface="Arial" panose="020B0604020202020204" pitchFamily="34" charset="0"/>
                        </a:rPr>
                        <a:t>Дотор хэрэглэх</a:t>
                      </a:r>
                      <a:endParaRPr lang="en-US" sz="160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tc>
                <a:tc>
                  <a:txBody>
                    <a:bodyPr/>
                    <a:lstStyle/>
                    <a:p>
                      <a:pPr marL="0" marR="0">
                        <a:buNone/>
                      </a:pPr>
                      <a:r>
                        <a:rPr lang="en-US" sz="1600">
                          <a:effectLst/>
                          <a:latin typeface="Arial" panose="020B0604020202020204" pitchFamily="34" charset="0"/>
                          <a:cs typeface="Arial" panose="020B0604020202020204" pitchFamily="34" charset="0"/>
                        </a:rPr>
                        <a:t>Хооронд хэрэглэх</a:t>
                      </a:r>
                      <a:endParaRPr lang="en-US" sz="160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tc>
                <a:extLst>
                  <a:ext uri="{0D108BD9-81ED-4DB2-BD59-A6C34878D82A}">
                    <a16:rowId xmlns:a16="http://schemas.microsoft.com/office/drawing/2014/main" val="3866319277"/>
                  </a:ext>
                </a:extLst>
              </a:tr>
              <a:tr h="365922">
                <a:tc>
                  <a:txBody>
                    <a:bodyPr/>
                    <a:lstStyle/>
                    <a:p>
                      <a:pPr marL="0" marR="0">
                        <a:buNone/>
                      </a:pPr>
                      <a:r>
                        <a:rPr lang="en-US" sz="1600">
                          <a:effectLst/>
                          <a:latin typeface="Arial" panose="020B0604020202020204" pitchFamily="34" charset="0"/>
                          <a:cs typeface="Arial" panose="020B0604020202020204" pitchFamily="34" charset="0"/>
                        </a:rPr>
                        <a:t>Sequence Flow</a:t>
                      </a:r>
                      <a:endParaRPr lang="en-US" sz="160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tc>
                <a:tc>
                  <a:txBody>
                    <a:bodyPr/>
                    <a:lstStyle/>
                    <a:p>
                      <a:pPr marL="0" marR="0">
                        <a:buNone/>
                      </a:pPr>
                      <a:r>
                        <a:rPr lang="en-US" sz="1600">
                          <a:effectLst/>
                          <a:latin typeface="Arial" panose="020B0604020202020204" pitchFamily="34" charset="0"/>
                          <a:cs typeface="Arial" panose="020B0604020202020204" pitchFamily="34" charset="0"/>
                        </a:rPr>
                        <a:t>Pool дотор ✓</a:t>
                      </a:r>
                      <a:endParaRPr lang="en-US" sz="160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tc>
                <a:tc>
                  <a:txBody>
                    <a:bodyPr/>
                    <a:lstStyle/>
                    <a:p>
                      <a:pPr marL="0" marR="0">
                        <a:buNone/>
                      </a:pPr>
                      <a:r>
                        <a:rPr lang="en-US" sz="1600">
                          <a:effectLst/>
                          <a:latin typeface="Arial" panose="020B0604020202020204" pitchFamily="34" charset="0"/>
                          <a:cs typeface="Arial" panose="020B0604020202020204" pitchFamily="34" charset="0"/>
                        </a:rPr>
                        <a:t>Pool хооронд ✗</a:t>
                      </a:r>
                      <a:endParaRPr lang="en-US" sz="160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tc>
                <a:extLst>
                  <a:ext uri="{0D108BD9-81ED-4DB2-BD59-A6C34878D82A}">
                    <a16:rowId xmlns:a16="http://schemas.microsoft.com/office/drawing/2014/main" val="2341031032"/>
                  </a:ext>
                </a:extLst>
              </a:tr>
              <a:tr h="365922">
                <a:tc>
                  <a:txBody>
                    <a:bodyPr/>
                    <a:lstStyle/>
                    <a:p>
                      <a:pPr marL="0" marR="0">
                        <a:buNone/>
                      </a:pPr>
                      <a:r>
                        <a:rPr lang="en-US" sz="1600">
                          <a:effectLst/>
                          <a:latin typeface="Arial" panose="020B0604020202020204" pitchFamily="34" charset="0"/>
                          <a:cs typeface="Arial" panose="020B0604020202020204" pitchFamily="34" charset="0"/>
                        </a:rPr>
                        <a:t>Message Flow</a:t>
                      </a:r>
                      <a:endParaRPr lang="en-US" sz="160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tc>
                <a:tc>
                  <a:txBody>
                    <a:bodyPr/>
                    <a:lstStyle/>
                    <a:p>
                      <a:pPr marL="0" marR="0">
                        <a:buNone/>
                      </a:pPr>
                      <a:r>
                        <a:rPr lang="en-US" sz="1600">
                          <a:effectLst/>
                          <a:latin typeface="Arial" panose="020B0604020202020204" pitchFamily="34" charset="0"/>
                          <a:cs typeface="Arial" panose="020B0604020202020204" pitchFamily="34" charset="0"/>
                        </a:rPr>
                        <a:t>Pool дотор ✗</a:t>
                      </a:r>
                      <a:endParaRPr lang="en-US" sz="160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tc>
                <a:tc>
                  <a:txBody>
                    <a:bodyPr/>
                    <a:lstStyle/>
                    <a:p>
                      <a:pPr marL="0" marR="0">
                        <a:buNone/>
                      </a:pPr>
                      <a:r>
                        <a:rPr lang="en-US" sz="1600">
                          <a:effectLst/>
                          <a:latin typeface="Arial" panose="020B0604020202020204" pitchFamily="34" charset="0"/>
                          <a:cs typeface="Arial" panose="020B0604020202020204" pitchFamily="34" charset="0"/>
                        </a:rPr>
                        <a:t>Pool хооронд ✓</a:t>
                      </a:r>
                      <a:endParaRPr lang="en-US" sz="160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tc>
                <a:extLst>
                  <a:ext uri="{0D108BD9-81ED-4DB2-BD59-A6C34878D82A}">
                    <a16:rowId xmlns:a16="http://schemas.microsoft.com/office/drawing/2014/main" val="2811775219"/>
                  </a:ext>
                </a:extLst>
              </a:tr>
              <a:tr h="365922">
                <a:tc>
                  <a:txBody>
                    <a:bodyPr/>
                    <a:lstStyle/>
                    <a:p>
                      <a:pPr marL="0" marR="0">
                        <a:buNone/>
                      </a:pPr>
                      <a:r>
                        <a:rPr lang="en-US" sz="1600" dirty="0">
                          <a:effectLst/>
                          <a:latin typeface="Arial" panose="020B0604020202020204" pitchFamily="34" charset="0"/>
                          <a:cs typeface="Arial" panose="020B0604020202020204" pitchFamily="34" charset="0"/>
                        </a:rPr>
                        <a:t>Association</a:t>
                      </a:r>
                      <a:endParaRPr lang="en-US" sz="16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tc>
                <a:tc>
                  <a:txBody>
                    <a:bodyPr/>
                    <a:lstStyle/>
                    <a:p>
                      <a:pPr marL="0" marR="0">
                        <a:buNone/>
                      </a:pPr>
                      <a:r>
                        <a:rPr lang="en-US" sz="1600">
                          <a:effectLst/>
                          <a:latin typeface="Arial" panose="020B0604020202020204" pitchFamily="34" charset="0"/>
                          <a:cs typeface="Arial" panose="020B0604020202020204" pitchFamily="34" charset="0"/>
                        </a:rPr>
                        <a:t>Flow + Artifact ✓</a:t>
                      </a:r>
                      <a:endParaRPr lang="en-US" sz="160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tc>
                <a:tc>
                  <a:txBody>
                    <a:bodyPr/>
                    <a:lstStyle/>
                    <a:p>
                      <a:pPr marL="0" marR="0">
                        <a:buNone/>
                      </a:pPr>
                      <a:r>
                        <a:rPr lang="en-US" sz="1600" dirty="0">
                          <a:effectLst/>
                          <a:latin typeface="Arial" panose="020B0604020202020204" pitchFamily="34" charset="0"/>
                          <a:cs typeface="Arial" panose="020B0604020202020204" pitchFamily="34" charset="0"/>
                        </a:rPr>
                        <a:t>Pool </a:t>
                      </a:r>
                      <a:r>
                        <a:rPr lang="en-US" sz="1600" dirty="0" err="1">
                          <a:effectLst/>
                          <a:latin typeface="Arial" panose="020B0604020202020204" pitchFamily="34" charset="0"/>
                          <a:cs typeface="Arial" panose="020B0604020202020204" pitchFamily="34" charset="0"/>
                        </a:rPr>
                        <a:t>хооронд</a:t>
                      </a:r>
                      <a:r>
                        <a:rPr lang="en-US" sz="1600" dirty="0">
                          <a:effectLst/>
                          <a:latin typeface="Arial" panose="020B0604020202020204" pitchFamily="34" charset="0"/>
                          <a:cs typeface="Arial" panose="020B0604020202020204" pitchFamily="34" charset="0"/>
                        </a:rPr>
                        <a:t> ✗</a:t>
                      </a:r>
                      <a:endParaRPr lang="en-US" sz="1600" dirty="0">
                        <a:effectLst/>
                        <a:latin typeface="Arial" panose="020B0604020202020204" pitchFamily="34" charset="0"/>
                        <a:ea typeface="Arial" panose="020B0604020202020204" pitchFamily="34" charset="0"/>
                        <a:cs typeface="Arial" panose="020B0604020202020204" pitchFamily="34" charset="0"/>
                      </a:endParaRPr>
                    </a:p>
                  </a:txBody>
                  <a:tcPr marL="76200" marR="76200" marT="50800" marB="50800"/>
                </a:tc>
                <a:extLst>
                  <a:ext uri="{0D108BD9-81ED-4DB2-BD59-A6C34878D82A}">
                    <a16:rowId xmlns:a16="http://schemas.microsoft.com/office/drawing/2014/main" val="2861262875"/>
                  </a:ext>
                </a:extLst>
              </a:tr>
            </a:tbl>
          </a:graphicData>
        </a:graphic>
      </p:graphicFrame>
    </p:spTree>
    <p:extLst>
      <p:ext uri="{BB962C8B-B14F-4D97-AF65-F5344CB8AC3E}">
        <p14:creationId xmlns:p14="http://schemas.microsoft.com/office/powerpoint/2010/main" val="7517249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0FED6-745B-639B-AA6A-B00FED1DD666}"/>
              </a:ext>
            </a:extLst>
          </p:cNvPr>
          <p:cNvSpPr>
            <a:spLocks noGrp="1"/>
          </p:cNvSpPr>
          <p:nvPr>
            <p:ph type="title"/>
          </p:nvPr>
        </p:nvSpPr>
        <p:spPr>
          <a:xfrm>
            <a:off x="704538" y="307869"/>
            <a:ext cx="10646880" cy="556048"/>
          </a:xfrm>
        </p:spPr>
        <p:txBody>
          <a:bodyPr/>
          <a:lstStyle/>
          <a:p>
            <a:r>
              <a:rPr lang="en-US" dirty="0"/>
              <a:t>BPMN </a:t>
            </a:r>
            <a:r>
              <a:rPr lang="mn-MN" dirty="0"/>
              <a:t>ЭЛЕМЕНТ:</a:t>
            </a:r>
            <a:r>
              <a:rPr lang="en-US" dirty="0"/>
              <a:t> </a:t>
            </a:r>
            <a:r>
              <a:rPr lang="en-US" dirty="0">
                <a:solidFill>
                  <a:srgbClr val="FFC000"/>
                </a:solidFill>
              </a:rPr>
              <a:t>SWIMLANES-POOL LANE</a:t>
            </a:r>
          </a:p>
        </p:txBody>
      </p:sp>
      <p:sp>
        <p:nvSpPr>
          <p:cNvPr id="3" name="Date Placeholder 2">
            <a:extLst>
              <a:ext uri="{FF2B5EF4-FFF2-40B4-BE49-F238E27FC236}">
                <a16:creationId xmlns:a16="http://schemas.microsoft.com/office/drawing/2014/main" id="{59BA7EBC-1E38-E229-55ED-0F4892C8D270}"/>
              </a:ext>
            </a:extLst>
          </p:cNvPr>
          <p:cNvSpPr>
            <a:spLocks noGrp="1"/>
          </p:cNvSpPr>
          <p:nvPr>
            <p:ph type="dt" sz="half" idx="10"/>
          </p:nvPr>
        </p:nvSpPr>
        <p:spPr/>
        <p:txBody>
          <a:bodyPr/>
          <a:lstStyle/>
          <a:p>
            <a:fld id="{B8876B66-C926-46C7-A7BF-EAFB3AB1EE97}" type="datetime1">
              <a:rPr lang="en-US" smtClean="0"/>
              <a:t>5/18/2026</a:t>
            </a:fld>
            <a:endParaRPr lang="en-US"/>
          </a:p>
        </p:txBody>
      </p:sp>
      <p:sp>
        <p:nvSpPr>
          <p:cNvPr id="4" name="Footer Placeholder 3">
            <a:extLst>
              <a:ext uri="{FF2B5EF4-FFF2-40B4-BE49-F238E27FC236}">
                <a16:creationId xmlns:a16="http://schemas.microsoft.com/office/drawing/2014/main" id="{1745529D-5635-540E-BA79-50B7C3089ADC}"/>
              </a:ext>
            </a:extLst>
          </p:cNvPr>
          <p:cNvSpPr>
            <a:spLocks noGrp="1"/>
          </p:cNvSpPr>
          <p:nvPr>
            <p:ph type="ftr" sz="quarter" idx="11"/>
          </p:nvPr>
        </p:nvSpPr>
        <p:spPr/>
        <p:txBody>
          <a:bodyPr/>
          <a:lstStyle/>
          <a:p>
            <a:r>
              <a:rPr lang="en-US"/>
              <a:t>Business analysis and process management</a:t>
            </a:r>
          </a:p>
        </p:txBody>
      </p:sp>
      <p:sp>
        <p:nvSpPr>
          <p:cNvPr id="5" name="Slide Number Placeholder 4">
            <a:extLst>
              <a:ext uri="{FF2B5EF4-FFF2-40B4-BE49-F238E27FC236}">
                <a16:creationId xmlns:a16="http://schemas.microsoft.com/office/drawing/2014/main" id="{EF29256E-85BE-AF62-113A-E0762AD78EDC}"/>
              </a:ext>
            </a:extLst>
          </p:cNvPr>
          <p:cNvSpPr>
            <a:spLocks noGrp="1"/>
          </p:cNvSpPr>
          <p:nvPr>
            <p:ph type="sldNum" sz="quarter" idx="12"/>
          </p:nvPr>
        </p:nvSpPr>
        <p:spPr/>
        <p:txBody>
          <a:bodyPr/>
          <a:lstStyle/>
          <a:p>
            <a:fld id="{EF9746D3-3897-4E62-AFB2-F036F859B1B5}" type="slidenum">
              <a:rPr lang="en-US" smtClean="0"/>
              <a:t>30</a:t>
            </a:fld>
            <a:endParaRPr lang="en-US"/>
          </a:p>
        </p:txBody>
      </p:sp>
      <p:sp>
        <p:nvSpPr>
          <p:cNvPr id="7" name="TextBox 6">
            <a:extLst>
              <a:ext uri="{FF2B5EF4-FFF2-40B4-BE49-F238E27FC236}">
                <a16:creationId xmlns:a16="http://schemas.microsoft.com/office/drawing/2014/main" id="{250431FB-9CFF-598A-FA03-830D8B1D2B30}"/>
              </a:ext>
            </a:extLst>
          </p:cNvPr>
          <p:cNvSpPr txBox="1"/>
          <p:nvPr/>
        </p:nvSpPr>
        <p:spPr>
          <a:xfrm>
            <a:off x="6255895" y="1995379"/>
            <a:ext cx="5936105" cy="3403496"/>
          </a:xfrm>
          <a:prstGeom prst="rect">
            <a:avLst/>
          </a:prstGeom>
          <a:solidFill>
            <a:schemeClr val="accent6">
              <a:lumMod val="20000"/>
              <a:lumOff val="80000"/>
            </a:schemeClr>
          </a:solidFill>
        </p:spPr>
        <p:txBody>
          <a:bodyPr wrap="square">
            <a:spAutoFit/>
          </a:bodyPr>
          <a:lstStyle/>
          <a:p>
            <a:pPr marL="0" marR="0">
              <a:spcBef>
                <a:spcPts val="1200"/>
              </a:spcBef>
              <a:spcAft>
                <a:spcPts val="600"/>
              </a:spcAft>
              <a:buNone/>
            </a:pPr>
            <a:r>
              <a:rPr lang="en-US" sz="2400" b="1" dirty="0">
                <a:solidFill>
                  <a:srgbClr val="2E7D32"/>
                </a:solidFill>
                <a:effectLst/>
                <a:latin typeface="Arial" panose="020B0604020202020204" pitchFamily="34" charset="0"/>
              </a:rPr>
              <a:t>Lane — </a:t>
            </a:r>
            <a:r>
              <a:rPr lang="en-US" sz="2400" b="1" dirty="0" err="1">
                <a:solidFill>
                  <a:srgbClr val="2E7D32"/>
                </a:solidFill>
                <a:effectLst/>
                <a:latin typeface="Arial" panose="020B0604020202020204" pitchFamily="34" charset="0"/>
              </a:rPr>
              <a:t>Дотоод</a:t>
            </a:r>
            <a:r>
              <a:rPr lang="en-US" sz="2400" b="1" dirty="0">
                <a:solidFill>
                  <a:srgbClr val="2E7D32"/>
                </a:solidFill>
                <a:effectLst/>
                <a:latin typeface="Arial" panose="020B0604020202020204" pitchFamily="34" charset="0"/>
              </a:rPr>
              <a:t> </a:t>
            </a:r>
            <a:r>
              <a:rPr lang="en-US" sz="2400" b="1" dirty="0" err="1">
                <a:solidFill>
                  <a:srgbClr val="2E7D32"/>
                </a:solidFill>
                <a:effectLst/>
                <a:latin typeface="Arial" panose="020B0604020202020204" pitchFamily="34" charset="0"/>
              </a:rPr>
              <a:t>хэлтэс</a:t>
            </a:r>
            <a:endParaRPr lang="en-US" sz="2400" b="1" dirty="0">
              <a:solidFill>
                <a:srgbClr val="2E7D32"/>
              </a:solidFill>
              <a:effectLst/>
              <a:latin typeface="Arial" panose="020B0604020202020204" pitchFamily="34" charset="0"/>
            </a:endParaRPr>
          </a:p>
          <a:p>
            <a:pPr marL="0" marR="0">
              <a:spcBef>
                <a:spcPts val="400"/>
              </a:spcBef>
              <a:spcAft>
                <a:spcPts val="400"/>
              </a:spcAft>
              <a:buNone/>
            </a:pPr>
            <a:r>
              <a:rPr lang="en-US" sz="1800" dirty="0">
                <a:solidFill>
                  <a:srgbClr val="1A1A2E"/>
                </a:solidFill>
                <a:effectLst/>
                <a:latin typeface="Arial" panose="020B0604020202020204" pitchFamily="34" charset="0"/>
                <a:ea typeface="Arial" panose="020B0604020202020204" pitchFamily="34" charset="0"/>
              </a:rPr>
              <a:t>Lane </a:t>
            </a:r>
            <a:r>
              <a:rPr lang="en-US" sz="1800" dirty="0" err="1">
                <a:solidFill>
                  <a:srgbClr val="1A1A2E"/>
                </a:solidFill>
                <a:effectLst/>
                <a:latin typeface="Arial" panose="020B0604020202020204" pitchFamily="34" charset="0"/>
                <a:ea typeface="Arial" panose="020B0604020202020204" pitchFamily="34" charset="0"/>
              </a:rPr>
              <a:t>нь</a:t>
            </a:r>
            <a:r>
              <a:rPr lang="en-US" sz="1800" dirty="0">
                <a:solidFill>
                  <a:srgbClr val="1A1A2E"/>
                </a:solidFill>
                <a:effectLst/>
                <a:latin typeface="Arial" panose="020B0604020202020204" pitchFamily="34" charset="0"/>
                <a:ea typeface="Arial" panose="020B0604020202020204" pitchFamily="34" charset="0"/>
              </a:rPr>
              <a:t> Pool-</a:t>
            </a:r>
            <a:r>
              <a:rPr lang="en-US" sz="1800" dirty="0" err="1">
                <a:solidFill>
                  <a:srgbClr val="1A1A2E"/>
                </a:solidFill>
                <a:effectLst/>
                <a:latin typeface="Arial" panose="020B0604020202020204" pitchFamily="34" charset="0"/>
                <a:ea typeface="Arial" panose="020B0604020202020204" pitchFamily="34" charset="0"/>
              </a:rPr>
              <a:t>ийн</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дотор</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хэлтэс</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буюу</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үүрэг</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хариуцлагын</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хэсэг</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юм</a:t>
            </a:r>
            <a:r>
              <a:rPr lang="en-US" sz="1800" dirty="0">
                <a:solidFill>
                  <a:srgbClr val="1A1A2E"/>
                </a:solidFill>
                <a:effectLst/>
                <a:latin typeface="Arial" panose="020B0604020202020204" pitchFamily="34" charset="0"/>
                <a:ea typeface="Arial" panose="020B0604020202020204" pitchFamily="34" charset="0"/>
              </a:rPr>
              <a:t>. Pool-</a:t>
            </a:r>
            <a:r>
              <a:rPr lang="en-US" sz="1800" dirty="0" err="1">
                <a:solidFill>
                  <a:srgbClr val="1A1A2E"/>
                </a:solidFill>
                <a:effectLst/>
                <a:latin typeface="Arial" panose="020B0604020202020204" pitchFamily="34" charset="0"/>
                <a:ea typeface="Arial" panose="020B0604020202020204" pitchFamily="34" charset="0"/>
              </a:rPr>
              <a:t>ийг</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хэвтээ</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эсвэл</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босоо</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зураасаар</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хуваана</a:t>
            </a:r>
            <a:r>
              <a:rPr lang="en-US" sz="1800" dirty="0">
                <a:solidFill>
                  <a:srgbClr val="1A1A2E"/>
                </a:solidFill>
                <a:effectLst/>
                <a:latin typeface="Arial" panose="020B0604020202020204" pitchFamily="34" charset="0"/>
                <a:ea typeface="Arial" panose="020B0604020202020204" pitchFamily="34" charset="0"/>
              </a:rPr>
              <a:t>.</a:t>
            </a:r>
            <a:endParaRPr lang="en-US" sz="1800" dirty="0">
              <a:effectLst/>
              <a:latin typeface="Arial" panose="020B0604020202020204" pitchFamily="34" charset="0"/>
              <a:ea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Lane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нь</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Pool-</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ийн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дотоод</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хуваагдал</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жишээ</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Борлуулах</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Санхүү</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Удирдлага</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Аль</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Task, Event, Gateway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ямар</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Lane-д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байгааг</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тодорхойлно</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хариуцлага</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тодорхой</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болно</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Lane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хооронд</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Sequence Flow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явна</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p>
          <a:p>
            <a:pPr marL="342900" marR="0" lvl="0" indent="-342900">
              <a:spcBef>
                <a:spcPts val="300"/>
              </a:spcBef>
              <a:spcAft>
                <a:spcPts val="300"/>
              </a:spcAft>
              <a:buClr>
                <a:srgbClr val="2E7D32"/>
              </a:buClr>
              <a:buFont typeface="Arial" panose="020B0604020202020204" pitchFamily="34" charset="0"/>
              <a:buChar char="•"/>
            </a:pP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Lane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хооронд</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Message Flow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хэрэглэж</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болохгүй</a:t>
            </a:r>
            <a:endParaRPr lang="en-US" sz="1800" dirty="0">
              <a:effectLst/>
              <a:latin typeface="Arial" panose="020B0604020202020204" pitchFamily="34" charset="0"/>
              <a:ea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6FFAB68D-8662-9FEC-14B2-C3D275C130FC}"/>
              </a:ext>
            </a:extLst>
          </p:cNvPr>
          <p:cNvSpPr txBox="1"/>
          <p:nvPr/>
        </p:nvSpPr>
        <p:spPr>
          <a:xfrm>
            <a:off x="224852" y="1995379"/>
            <a:ext cx="5751854" cy="3429144"/>
          </a:xfrm>
          <a:prstGeom prst="rect">
            <a:avLst/>
          </a:prstGeom>
          <a:solidFill>
            <a:schemeClr val="accent6">
              <a:lumMod val="20000"/>
              <a:lumOff val="80000"/>
            </a:schemeClr>
          </a:solidFill>
        </p:spPr>
        <p:txBody>
          <a:bodyPr wrap="square">
            <a:spAutoFit/>
          </a:bodyPr>
          <a:lstStyle/>
          <a:p>
            <a:pPr marL="0" marR="0">
              <a:spcBef>
                <a:spcPts val="200"/>
              </a:spcBef>
              <a:spcAft>
                <a:spcPts val="200"/>
              </a:spcAft>
              <a:buNone/>
            </a:pPr>
            <a:r>
              <a:rPr lang="en-US" sz="2400" b="1" dirty="0">
                <a:solidFill>
                  <a:srgbClr val="2E7D32"/>
                </a:solidFill>
                <a:effectLst/>
                <a:latin typeface="Arial" panose="020B0604020202020204" pitchFamily="34" charset="0"/>
              </a:rPr>
              <a:t>Pool — </a:t>
            </a:r>
            <a:r>
              <a:rPr lang="en-US" sz="2400" b="1" dirty="0" err="1">
                <a:solidFill>
                  <a:srgbClr val="2E7D32"/>
                </a:solidFill>
                <a:effectLst/>
                <a:latin typeface="Arial" panose="020B0604020202020204" pitchFamily="34" charset="0"/>
              </a:rPr>
              <a:t>Оролцогч</a:t>
            </a:r>
            <a:endParaRPr lang="en-US" sz="2400" b="1" dirty="0">
              <a:solidFill>
                <a:srgbClr val="2E7D32"/>
              </a:solidFill>
              <a:effectLst/>
              <a:latin typeface="Arial" panose="020B0604020202020204" pitchFamily="34" charset="0"/>
            </a:endParaRPr>
          </a:p>
          <a:p>
            <a:pPr marL="0" marR="0">
              <a:spcBef>
                <a:spcPts val="400"/>
              </a:spcBef>
              <a:spcAft>
                <a:spcPts val="400"/>
              </a:spcAft>
              <a:buNone/>
            </a:pPr>
            <a:r>
              <a:rPr lang="en-US" sz="1800" dirty="0">
                <a:solidFill>
                  <a:srgbClr val="1A1A2E"/>
                </a:solidFill>
                <a:effectLst/>
                <a:latin typeface="Arial" panose="020B0604020202020204" pitchFamily="34" charset="0"/>
                <a:ea typeface="Arial" panose="020B0604020202020204" pitchFamily="34" charset="0"/>
              </a:rPr>
              <a:t>Pool </a:t>
            </a:r>
            <a:r>
              <a:rPr lang="en-US" sz="1800" dirty="0" err="1">
                <a:solidFill>
                  <a:srgbClr val="1A1A2E"/>
                </a:solidFill>
                <a:effectLst/>
                <a:latin typeface="Arial" panose="020B0604020202020204" pitchFamily="34" charset="0"/>
                <a:ea typeface="Arial" panose="020B0604020202020204" pitchFamily="34" charset="0"/>
              </a:rPr>
              <a:t>нь</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нэг</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оролцогчийг</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байгууллага</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систем</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хэрэглэгч</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дүрсэлдэг</a:t>
            </a:r>
            <a:r>
              <a:rPr lang="en-US" sz="1800" dirty="0">
                <a:solidFill>
                  <a:srgbClr val="1A1A2E"/>
                </a:solidFill>
                <a:effectLst/>
                <a:latin typeface="Arial" panose="020B0604020202020204" pitchFamily="34" charset="0"/>
                <a:ea typeface="Arial" panose="020B0604020202020204" pitchFamily="34" charset="0"/>
              </a:rPr>
              <a:t>.</a:t>
            </a:r>
            <a:endParaRPr lang="en-US" sz="1800" dirty="0">
              <a:effectLst/>
              <a:latin typeface="Arial" panose="020B0604020202020204" pitchFamily="34" charset="0"/>
              <a:ea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Pool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нь</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нэг</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бие</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даасан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процесстой</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оролцогч</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Pool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дотор</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дараалал</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(Sequence Flow)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явагдана</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Pool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хооронд</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зөвхөн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Message Flow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хэрэглэнэ</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Нэг</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диаграмд</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хэд</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хэдэн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Pool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байж</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болно</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хамтарсан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процесс</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(Collaboration Diagram)</a:t>
            </a:r>
            <a:endParaRPr lang="en-US" sz="18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Collapsed Pool: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Дотоод</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процессыг</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нуусан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зөвхөн</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гадна</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хүрээ</a:t>
            </a:r>
            <a:r>
              <a:rPr lang="en-US" sz="18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харагдана</a:t>
            </a:r>
            <a:endParaRPr lang="en-US" sz="1800" dirty="0">
              <a:effectLst/>
              <a:latin typeface="Arial" panose="020B0604020202020204" pitchFamily="34" charset="0"/>
              <a:ea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82BAB539-AC2C-1EDB-C851-F871762D8845}"/>
              </a:ext>
            </a:extLst>
          </p:cNvPr>
          <p:cNvSpPr txBox="1"/>
          <p:nvPr/>
        </p:nvSpPr>
        <p:spPr>
          <a:xfrm>
            <a:off x="558382" y="1301869"/>
            <a:ext cx="11313827" cy="369332"/>
          </a:xfrm>
          <a:prstGeom prst="rect">
            <a:avLst/>
          </a:prstGeom>
          <a:noFill/>
        </p:spPr>
        <p:txBody>
          <a:bodyPr wrap="square">
            <a:spAutoFit/>
          </a:bodyPr>
          <a:lstStyle/>
          <a:p>
            <a:pPr marL="0" marR="0">
              <a:spcBef>
                <a:spcPts val="400"/>
              </a:spcBef>
              <a:spcAft>
                <a:spcPts val="400"/>
              </a:spcAft>
              <a:buNone/>
            </a:pPr>
            <a:r>
              <a:rPr lang="en-US" sz="1800" dirty="0">
                <a:solidFill>
                  <a:srgbClr val="1A1A2E"/>
                </a:solidFill>
                <a:effectLst/>
                <a:latin typeface="Arial" panose="020B0604020202020204" pitchFamily="34" charset="0"/>
                <a:ea typeface="Arial" panose="020B0604020202020204" pitchFamily="34" charset="0"/>
              </a:rPr>
              <a:t>Swim Lanes </a:t>
            </a:r>
            <a:r>
              <a:rPr lang="en-US" sz="1800" dirty="0" err="1">
                <a:solidFill>
                  <a:srgbClr val="1A1A2E"/>
                </a:solidFill>
                <a:effectLst/>
                <a:latin typeface="Arial" panose="020B0604020202020204" pitchFamily="34" charset="0"/>
                <a:ea typeface="Arial" panose="020B0604020202020204" pitchFamily="34" charset="0"/>
              </a:rPr>
              <a:t>нь</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процессийн</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оролцогчдыг</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хариуцлагын</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хүрээг</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тодорхойлоход</a:t>
            </a:r>
            <a:r>
              <a:rPr lang="en-US" sz="1800" dirty="0">
                <a:solidFill>
                  <a:srgbClr val="1A1A2E"/>
                </a:solidFill>
                <a:effectLst/>
                <a:latin typeface="Arial" panose="020B0604020202020204" pitchFamily="34" charset="0"/>
                <a:ea typeface="Arial" panose="020B0604020202020204" pitchFamily="34" charset="0"/>
              </a:rPr>
              <a:t> </a:t>
            </a:r>
            <a:r>
              <a:rPr lang="en-US" sz="1800" dirty="0" err="1">
                <a:solidFill>
                  <a:srgbClr val="1A1A2E"/>
                </a:solidFill>
                <a:effectLst/>
                <a:latin typeface="Arial" panose="020B0604020202020204" pitchFamily="34" charset="0"/>
                <a:ea typeface="Arial" panose="020B0604020202020204" pitchFamily="34" charset="0"/>
              </a:rPr>
              <a:t>хэрэглэгдэнэ</a:t>
            </a:r>
            <a:r>
              <a:rPr lang="en-US" sz="1800" dirty="0">
                <a:effectLst/>
                <a:latin typeface="Arial" panose="020B0604020202020204" pitchFamily="34" charset="0"/>
                <a:ea typeface="Arial" panose="020B0604020202020204" pitchFamily="34" charset="0"/>
              </a:rPr>
              <a:t> </a:t>
            </a:r>
          </a:p>
        </p:txBody>
      </p:sp>
    </p:spTree>
    <p:extLst>
      <p:ext uri="{BB962C8B-B14F-4D97-AF65-F5344CB8AC3E}">
        <p14:creationId xmlns:p14="http://schemas.microsoft.com/office/powerpoint/2010/main" val="7449323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C52BF-3186-C228-9E74-233D4ECB2787}"/>
              </a:ext>
            </a:extLst>
          </p:cNvPr>
          <p:cNvSpPr>
            <a:spLocks noGrp="1"/>
          </p:cNvSpPr>
          <p:nvPr>
            <p:ph type="title"/>
          </p:nvPr>
        </p:nvSpPr>
        <p:spPr>
          <a:xfrm>
            <a:off x="622092" y="307869"/>
            <a:ext cx="10729326" cy="556048"/>
          </a:xfrm>
        </p:spPr>
        <p:txBody>
          <a:bodyPr/>
          <a:lstStyle/>
          <a:p>
            <a:r>
              <a:rPr lang="en-US" dirty="0"/>
              <a:t>BPMN </a:t>
            </a:r>
            <a:r>
              <a:rPr lang="mn-MN" dirty="0"/>
              <a:t>ЭЛЕМЕНТ:</a:t>
            </a:r>
            <a:r>
              <a:rPr lang="en-US" dirty="0"/>
              <a:t> </a:t>
            </a:r>
            <a:r>
              <a:rPr lang="en-US" dirty="0">
                <a:solidFill>
                  <a:srgbClr val="FFC000"/>
                </a:solidFill>
              </a:rPr>
              <a:t>SWIMLANES-POOL LANE</a:t>
            </a:r>
            <a:endParaRPr lang="en-US" dirty="0"/>
          </a:p>
        </p:txBody>
      </p:sp>
      <p:sp>
        <p:nvSpPr>
          <p:cNvPr id="3" name="Date Placeholder 2">
            <a:extLst>
              <a:ext uri="{FF2B5EF4-FFF2-40B4-BE49-F238E27FC236}">
                <a16:creationId xmlns:a16="http://schemas.microsoft.com/office/drawing/2014/main" id="{41D0C1FD-17EC-F576-5362-8C9FCB44484D}"/>
              </a:ext>
            </a:extLst>
          </p:cNvPr>
          <p:cNvSpPr>
            <a:spLocks noGrp="1"/>
          </p:cNvSpPr>
          <p:nvPr>
            <p:ph type="dt" sz="half" idx="10"/>
          </p:nvPr>
        </p:nvSpPr>
        <p:spPr/>
        <p:txBody>
          <a:bodyPr/>
          <a:lstStyle/>
          <a:p>
            <a:fld id="{B8876B66-C926-46C7-A7BF-EAFB3AB1EE97}" type="datetime1">
              <a:rPr lang="en-US" smtClean="0"/>
              <a:t>5/18/2026</a:t>
            </a:fld>
            <a:endParaRPr lang="en-US"/>
          </a:p>
        </p:txBody>
      </p:sp>
      <p:sp>
        <p:nvSpPr>
          <p:cNvPr id="4" name="Footer Placeholder 3">
            <a:extLst>
              <a:ext uri="{FF2B5EF4-FFF2-40B4-BE49-F238E27FC236}">
                <a16:creationId xmlns:a16="http://schemas.microsoft.com/office/drawing/2014/main" id="{731EEB43-BB65-E736-6FD8-BE6E4C358698}"/>
              </a:ext>
            </a:extLst>
          </p:cNvPr>
          <p:cNvSpPr>
            <a:spLocks noGrp="1"/>
          </p:cNvSpPr>
          <p:nvPr>
            <p:ph type="ftr" sz="quarter" idx="11"/>
          </p:nvPr>
        </p:nvSpPr>
        <p:spPr/>
        <p:txBody>
          <a:bodyPr/>
          <a:lstStyle/>
          <a:p>
            <a:r>
              <a:rPr lang="en-US"/>
              <a:t>Business analysis and process management</a:t>
            </a:r>
          </a:p>
        </p:txBody>
      </p:sp>
      <p:sp>
        <p:nvSpPr>
          <p:cNvPr id="5" name="Slide Number Placeholder 4">
            <a:extLst>
              <a:ext uri="{FF2B5EF4-FFF2-40B4-BE49-F238E27FC236}">
                <a16:creationId xmlns:a16="http://schemas.microsoft.com/office/drawing/2014/main" id="{273DB786-8D3D-A2E3-A961-82915F74D067}"/>
              </a:ext>
            </a:extLst>
          </p:cNvPr>
          <p:cNvSpPr>
            <a:spLocks noGrp="1"/>
          </p:cNvSpPr>
          <p:nvPr>
            <p:ph type="sldNum" sz="quarter" idx="12"/>
          </p:nvPr>
        </p:nvSpPr>
        <p:spPr/>
        <p:txBody>
          <a:bodyPr/>
          <a:lstStyle/>
          <a:p>
            <a:fld id="{EF9746D3-3897-4E62-AFB2-F036F859B1B5}" type="slidenum">
              <a:rPr lang="en-US" smtClean="0"/>
              <a:t>31</a:t>
            </a:fld>
            <a:endParaRPr lang="en-US" dirty="0"/>
          </a:p>
        </p:txBody>
      </p:sp>
      <p:graphicFrame>
        <p:nvGraphicFramePr>
          <p:cNvPr id="7" name="Table 6">
            <a:extLst>
              <a:ext uri="{FF2B5EF4-FFF2-40B4-BE49-F238E27FC236}">
                <a16:creationId xmlns:a16="http://schemas.microsoft.com/office/drawing/2014/main" id="{85F49DC6-E2EB-60F0-6C1A-DFB9FCD2E46D}"/>
              </a:ext>
            </a:extLst>
          </p:cNvPr>
          <p:cNvGraphicFramePr>
            <a:graphicFrameLocks noGrp="1"/>
          </p:cNvGraphicFramePr>
          <p:nvPr>
            <p:extLst>
              <p:ext uri="{D42A27DB-BD31-4B8C-83A1-F6EECF244321}">
                <p14:modId xmlns:p14="http://schemas.microsoft.com/office/powerpoint/2010/main" val="1903987443"/>
              </p:ext>
            </p:extLst>
          </p:nvPr>
        </p:nvGraphicFramePr>
        <p:xfrm>
          <a:off x="749509" y="1337147"/>
          <a:ext cx="10815402" cy="1587500"/>
        </p:xfrm>
        <a:graphic>
          <a:graphicData uri="http://schemas.openxmlformats.org/drawingml/2006/table">
            <a:tbl>
              <a:tblPr firstRow="1" firstCol="1" bandRow="1"/>
              <a:tblGrid>
                <a:gridCol w="10815402">
                  <a:extLst>
                    <a:ext uri="{9D8B030D-6E8A-4147-A177-3AD203B41FA5}">
                      <a16:colId xmlns:a16="http://schemas.microsoft.com/office/drawing/2014/main" val="2461298299"/>
                    </a:ext>
                  </a:extLst>
                </a:gridCol>
              </a:tblGrid>
              <a:tr h="0">
                <a:tc>
                  <a:txBody>
                    <a:bodyPr/>
                    <a:lstStyle/>
                    <a:p>
                      <a:pPr marL="0" marR="0">
                        <a:spcBef>
                          <a:spcPts val="200"/>
                        </a:spcBef>
                        <a:spcAft>
                          <a:spcPts val="300"/>
                        </a:spcAft>
                        <a:buNone/>
                      </a:pPr>
                      <a:r>
                        <a:rPr lang="en-US" sz="1600" b="1" i="1" dirty="0">
                          <a:solidFill>
                            <a:srgbClr val="1B5E20"/>
                          </a:solidFill>
                          <a:effectLst/>
                          <a:latin typeface="Arial" panose="020B0604020202020204" pitchFamily="34" charset="0"/>
                          <a:ea typeface="Arial" panose="020B0604020202020204" pitchFamily="34" charset="0"/>
                        </a:rPr>
                        <a:t>Pool </a:t>
                      </a:r>
                      <a:r>
                        <a:rPr lang="en-US" sz="1600" b="1" i="1" dirty="0" err="1">
                          <a:solidFill>
                            <a:srgbClr val="1B5E20"/>
                          </a:solidFill>
                          <a:effectLst/>
                          <a:latin typeface="Arial" panose="020B0604020202020204" pitchFamily="34" charset="0"/>
                          <a:ea typeface="Arial" panose="020B0604020202020204" pitchFamily="34" charset="0"/>
                        </a:rPr>
                        <a:t>ба</a:t>
                      </a:r>
                      <a:r>
                        <a:rPr lang="en-US" sz="1600" b="1" i="1" dirty="0">
                          <a:solidFill>
                            <a:srgbClr val="1B5E20"/>
                          </a:solidFill>
                          <a:effectLst/>
                          <a:latin typeface="Arial" panose="020B0604020202020204" pitchFamily="34" charset="0"/>
                          <a:ea typeface="Arial" panose="020B0604020202020204" pitchFamily="34" charset="0"/>
                        </a:rPr>
                        <a:t> Lane-</a:t>
                      </a:r>
                      <a:r>
                        <a:rPr lang="en-US" sz="1600" b="1" i="1" dirty="0" err="1">
                          <a:solidFill>
                            <a:srgbClr val="1B5E20"/>
                          </a:solidFill>
                          <a:effectLst/>
                          <a:latin typeface="Arial" panose="020B0604020202020204" pitchFamily="34" charset="0"/>
                          <a:ea typeface="Arial" panose="020B0604020202020204" pitchFamily="34" charset="0"/>
                        </a:rPr>
                        <a:t>ийн</a:t>
                      </a:r>
                      <a:r>
                        <a:rPr lang="en-US" sz="1600" b="1" i="1" dirty="0">
                          <a:solidFill>
                            <a:srgbClr val="1B5E20"/>
                          </a:solidFill>
                          <a:effectLst/>
                          <a:latin typeface="Arial" panose="020B0604020202020204" pitchFamily="34" charset="0"/>
                          <a:ea typeface="Arial" panose="020B0604020202020204" pitchFamily="34" charset="0"/>
                        </a:rPr>
                        <a:t> </a:t>
                      </a:r>
                      <a:r>
                        <a:rPr lang="en-US" sz="1600" b="1" i="1" dirty="0" err="1">
                          <a:solidFill>
                            <a:srgbClr val="1B5E20"/>
                          </a:solidFill>
                          <a:effectLst/>
                          <a:latin typeface="Arial" panose="020B0604020202020204" pitchFamily="34" charset="0"/>
                          <a:ea typeface="Arial" panose="020B0604020202020204" pitchFamily="34" charset="0"/>
                        </a:rPr>
                        <a:t>зөрүү</a:t>
                      </a:r>
                      <a:endParaRPr lang="en-US" sz="1600" i="1" dirty="0">
                        <a:effectLst/>
                        <a:latin typeface="Arial" panose="020B0604020202020204" pitchFamily="34" charset="0"/>
                        <a:ea typeface="Arial" panose="020B0604020202020204" pitchFamily="34" charset="0"/>
                      </a:endParaRPr>
                    </a:p>
                    <a:p>
                      <a:pPr marL="0" marR="0">
                        <a:spcBef>
                          <a:spcPts val="200"/>
                        </a:spcBef>
                        <a:spcAft>
                          <a:spcPts val="200"/>
                        </a:spcAft>
                        <a:buNone/>
                      </a:pPr>
                      <a:r>
                        <a:rPr lang="en-US" sz="1600" i="1" dirty="0">
                          <a:solidFill>
                            <a:srgbClr val="1A1A2E"/>
                          </a:solidFill>
                          <a:effectLst/>
                          <a:latin typeface="Arial" panose="020B0604020202020204" pitchFamily="34" charset="0"/>
                          <a:ea typeface="Arial" panose="020B0604020202020204" pitchFamily="34" charset="0"/>
                        </a:rPr>
                        <a:t>Pool = </a:t>
                      </a:r>
                      <a:r>
                        <a:rPr lang="en-US" sz="1600" i="1" dirty="0" err="1">
                          <a:solidFill>
                            <a:srgbClr val="1A1A2E"/>
                          </a:solidFill>
                          <a:effectLst/>
                          <a:latin typeface="Arial" panose="020B0604020202020204" pitchFamily="34" charset="0"/>
                          <a:ea typeface="Arial" panose="020B0604020202020204" pitchFamily="34" charset="0"/>
                        </a:rPr>
                        <a:t>Бие</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даасан</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оролцогч</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байгууллага</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систем</a:t>
                      </a:r>
                      <a:r>
                        <a:rPr lang="en-US" sz="1600" i="1" dirty="0">
                          <a:solidFill>
                            <a:srgbClr val="1A1A2E"/>
                          </a:solidFill>
                          <a:effectLst/>
                          <a:latin typeface="Arial" panose="020B0604020202020204" pitchFamily="34" charset="0"/>
                          <a:ea typeface="Arial" panose="020B0604020202020204" pitchFamily="34" charset="0"/>
                        </a:rPr>
                        <a:t>)</a:t>
                      </a:r>
                      <a:endParaRPr lang="en-US" sz="1600" i="1" dirty="0">
                        <a:effectLst/>
                        <a:latin typeface="Arial" panose="020B0604020202020204" pitchFamily="34" charset="0"/>
                        <a:ea typeface="Arial" panose="020B0604020202020204" pitchFamily="34" charset="0"/>
                      </a:endParaRPr>
                    </a:p>
                    <a:p>
                      <a:pPr marL="0" marR="0">
                        <a:spcBef>
                          <a:spcPts val="200"/>
                        </a:spcBef>
                        <a:spcAft>
                          <a:spcPts val="200"/>
                        </a:spcAft>
                        <a:buNone/>
                      </a:pPr>
                      <a:r>
                        <a:rPr lang="en-US" sz="1600" i="1" dirty="0">
                          <a:solidFill>
                            <a:srgbClr val="1A1A2E"/>
                          </a:solidFill>
                          <a:effectLst/>
                          <a:latin typeface="Arial" panose="020B0604020202020204" pitchFamily="34" charset="0"/>
                          <a:ea typeface="Arial" panose="020B0604020202020204" pitchFamily="34" charset="0"/>
                        </a:rPr>
                        <a:t>Lane = </a:t>
                      </a:r>
                      <a:r>
                        <a:rPr lang="en-US" sz="1600" i="1" dirty="0" err="1">
                          <a:solidFill>
                            <a:srgbClr val="1A1A2E"/>
                          </a:solidFill>
                          <a:effectLst/>
                          <a:latin typeface="Arial" panose="020B0604020202020204" pitchFamily="34" charset="0"/>
                          <a:ea typeface="Arial" panose="020B0604020202020204" pitchFamily="34" charset="0"/>
                        </a:rPr>
                        <a:t>Нэг</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оролцогчийн</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дотоод</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хэлтэс</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үүрэг</a:t>
                      </a:r>
                      <a:endParaRPr lang="en-US" sz="1600" i="1" dirty="0">
                        <a:effectLst/>
                        <a:latin typeface="Arial" panose="020B0604020202020204" pitchFamily="34" charset="0"/>
                        <a:ea typeface="Arial" panose="020B0604020202020204" pitchFamily="34" charset="0"/>
                      </a:endParaRPr>
                    </a:p>
                    <a:p>
                      <a:pPr marL="0" marR="0">
                        <a:spcBef>
                          <a:spcPts val="200"/>
                        </a:spcBef>
                        <a:spcAft>
                          <a:spcPts val="200"/>
                        </a:spcAft>
                        <a:buNone/>
                      </a:pPr>
                      <a:r>
                        <a:rPr lang="en-US" sz="1600" i="1" dirty="0" err="1">
                          <a:solidFill>
                            <a:srgbClr val="1A1A2E"/>
                          </a:solidFill>
                          <a:effectLst/>
                          <a:latin typeface="Arial" panose="020B0604020202020204" pitchFamily="34" charset="0"/>
                          <a:ea typeface="Arial" panose="020B0604020202020204" pitchFamily="34" charset="0"/>
                        </a:rPr>
                        <a:t>Жишээ</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Нийлүүлэгч</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гэдэг</a:t>
                      </a:r>
                      <a:r>
                        <a:rPr lang="en-US" sz="1600" i="1" dirty="0">
                          <a:solidFill>
                            <a:srgbClr val="1A1A2E"/>
                          </a:solidFill>
                          <a:effectLst/>
                          <a:latin typeface="Arial" panose="020B0604020202020204" pitchFamily="34" charset="0"/>
                          <a:ea typeface="Arial" panose="020B0604020202020204" pitchFamily="34" charset="0"/>
                        </a:rPr>
                        <a:t> Pool-д '</a:t>
                      </a:r>
                      <a:r>
                        <a:rPr lang="en-US" sz="1600" i="1" dirty="0" err="1">
                          <a:solidFill>
                            <a:srgbClr val="1A1A2E"/>
                          </a:solidFill>
                          <a:effectLst/>
                          <a:latin typeface="Arial" panose="020B0604020202020204" pitchFamily="34" charset="0"/>
                          <a:ea typeface="Arial" panose="020B0604020202020204" pitchFamily="34" charset="0"/>
                        </a:rPr>
                        <a:t>Борлуулагч</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ба</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Тооцоо</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гэсэн</a:t>
                      </a:r>
                      <a:r>
                        <a:rPr lang="en-US" sz="1600" i="1" dirty="0">
                          <a:solidFill>
                            <a:srgbClr val="1A1A2E"/>
                          </a:solidFill>
                          <a:effectLst/>
                          <a:latin typeface="Arial" panose="020B0604020202020204" pitchFamily="34" charset="0"/>
                          <a:ea typeface="Arial" panose="020B0604020202020204" pitchFamily="34" charset="0"/>
                        </a:rPr>
                        <a:t> Lane </a:t>
                      </a:r>
                      <a:r>
                        <a:rPr lang="en-US" sz="1600" i="1" dirty="0" err="1">
                          <a:solidFill>
                            <a:srgbClr val="1A1A2E"/>
                          </a:solidFill>
                          <a:effectLst/>
                          <a:latin typeface="Arial" panose="020B0604020202020204" pitchFamily="34" charset="0"/>
                          <a:ea typeface="Arial" panose="020B0604020202020204" pitchFamily="34" charset="0"/>
                        </a:rPr>
                        <a:t>байж</a:t>
                      </a:r>
                      <a:r>
                        <a:rPr lang="en-US" sz="1600" i="1" dirty="0">
                          <a:solidFill>
                            <a:srgbClr val="1A1A2E"/>
                          </a:solidFill>
                          <a:effectLst/>
                          <a:latin typeface="Arial" panose="020B0604020202020204" pitchFamily="34" charset="0"/>
                          <a:ea typeface="Arial" panose="020B0604020202020204" pitchFamily="34" charset="0"/>
                        </a:rPr>
                        <a:t> </a:t>
                      </a:r>
                      <a:r>
                        <a:rPr lang="en-US" sz="1600" i="1" dirty="0" err="1">
                          <a:solidFill>
                            <a:srgbClr val="1A1A2E"/>
                          </a:solidFill>
                          <a:effectLst/>
                          <a:latin typeface="Arial" panose="020B0604020202020204" pitchFamily="34" charset="0"/>
                          <a:ea typeface="Arial" panose="020B0604020202020204" pitchFamily="34" charset="0"/>
                        </a:rPr>
                        <a:t>болно</a:t>
                      </a:r>
                      <a:endParaRPr lang="en-US" sz="1600" i="1" dirty="0">
                        <a:effectLst/>
                        <a:latin typeface="Arial" panose="020B0604020202020204" pitchFamily="34" charset="0"/>
                        <a:ea typeface="Arial" panose="020B0604020202020204" pitchFamily="34" charset="0"/>
                      </a:endParaRPr>
                    </a:p>
                    <a:p>
                      <a:pPr marL="0" marR="0">
                        <a:spcBef>
                          <a:spcPts val="200"/>
                        </a:spcBef>
                        <a:spcAft>
                          <a:spcPts val="200"/>
                        </a:spcAft>
                        <a:buNone/>
                      </a:pPr>
                      <a:r>
                        <a:rPr lang="en-US" sz="1600" i="1" dirty="0">
                          <a:solidFill>
                            <a:srgbClr val="1A1A2E"/>
                          </a:solidFill>
                          <a:effectLst/>
                          <a:latin typeface="Arial" panose="020B0604020202020204" pitchFamily="34" charset="0"/>
                          <a:ea typeface="Arial" panose="020B0604020202020204" pitchFamily="34" charset="0"/>
                        </a:rPr>
                        <a:t>Pool </a:t>
                      </a:r>
                      <a:r>
                        <a:rPr lang="en-US" sz="1600" i="1" dirty="0" err="1">
                          <a:solidFill>
                            <a:srgbClr val="1A1A2E"/>
                          </a:solidFill>
                          <a:effectLst/>
                          <a:latin typeface="Arial" panose="020B0604020202020204" pitchFamily="34" charset="0"/>
                          <a:ea typeface="Arial" panose="020B0604020202020204" pitchFamily="34" charset="0"/>
                        </a:rPr>
                        <a:t>хооронд</a:t>
                      </a:r>
                      <a:r>
                        <a:rPr lang="en-US" sz="1600" i="1" dirty="0">
                          <a:solidFill>
                            <a:srgbClr val="1A1A2E"/>
                          </a:solidFill>
                          <a:effectLst/>
                          <a:latin typeface="Arial" panose="020B0604020202020204" pitchFamily="34" charset="0"/>
                          <a:ea typeface="Arial" panose="020B0604020202020204" pitchFamily="34" charset="0"/>
                        </a:rPr>
                        <a:t>: Message Flow | Lane </a:t>
                      </a:r>
                      <a:r>
                        <a:rPr lang="en-US" sz="1600" i="1" dirty="0" err="1">
                          <a:solidFill>
                            <a:srgbClr val="1A1A2E"/>
                          </a:solidFill>
                          <a:effectLst/>
                          <a:latin typeface="Arial" panose="020B0604020202020204" pitchFamily="34" charset="0"/>
                          <a:ea typeface="Arial" panose="020B0604020202020204" pitchFamily="34" charset="0"/>
                        </a:rPr>
                        <a:t>хооронд</a:t>
                      </a:r>
                      <a:r>
                        <a:rPr lang="en-US" sz="1600" i="1" dirty="0">
                          <a:solidFill>
                            <a:srgbClr val="1A1A2E"/>
                          </a:solidFill>
                          <a:effectLst/>
                          <a:latin typeface="Arial" panose="020B0604020202020204" pitchFamily="34" charset="0"/>
                          <a:ea typeface="Arial" panose="020B0604020202020204" pitchFamily="34" charset="0"/>
                        </a:rPr>
                        <a:t>: Sequence Flow</a:t>
                      </a:r>
                      <a:endParaRPr lang="en-US" sz="1600" i="1" dirty="0">
                        <a:effectLst/>
                        <a:latin typeface="Arial" panose="020B0604020202020204" pitchFamily="34" charset="0"/>
                        <a:ea typeface="Arial" panose="020B0604020202020204" pitchFamily="34" charset="0"/>
                      </a:endParaRPr>
                    </a:p>
                  </a:txBody>
                  <a:tcPr marL="114300" marR="114300" marT="76200" marB="76200">
                    <a:lnL w="28575" cap="flat" cmpd="sng" algn="ctr">
                      <a:solidFill>
                        <a:srgbClr val="1B5E20"/>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2E7D32"/>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E8F5E9"/>
                    </a:solidFill>
                  </a:tcPr>
                </a:tc>
                <a:extLst>
                  <a:ext uri="{0D108BD9-81ED-4DB2-BD59-A6C34878D82A}">
                    <a16:rowId xmlns:a16="http://schemas.microsoft.com/office/drawing/2014/main" val="3217604632"/>
                  </a:ext>
                </a:extLst>
              </a:tr>
            </a:tbl>
          </a:graphicData>
        </a:graphic>
      </p:graphicFrame>
      <p:pic>
        <p:nvPicPr>
          <p:cNvPr id="8" name="Picture 7">
            <a:extLst>
              <a:ext uri="{FF2B5EF4-FFF2-40B4-BE49-F238E27FC236}">
                <a16:creationId xmlns:a16="http://schemas.microsoft.com/office/drawing/2014/main" id="{13469362-F0F1-2D26-6BE0-33EC07B99927}"/>
              </a:ext>
            </a:extLst>
          </p:cNvPr>
          <p:cNvPicPr>
            <a:picLocks noChangeAspect="1"/>
          </p:cNvPicPr>
          <p:nvPr/>
        </p:nvPicPr>
        <p:blipFill>
          <a:blip r:embed="rId2"/>
          <a:srcRect l="10943" t="20642" r="2856" b="21186"/>
          <a:stretch>
            <a:fillRect/>
          </a:stretch>
        </p:blipFill>
        <p:spPr>
          <a:xfrm>
            <a:off x="749509" y="2998903"/>
            <a:ext cx="7520206" cy="3221333"/>
          </a:xfrm>
          <a:prstGeom prst="rect">
            <a:avLst/>
          </a:prstGeom>
        </p:spPr>
      </p:pic>
      <p:sp>
        <p:nvSpPr>
          <p:cNvPr id="9" name="Callout: Line 8">
            <a:extLst>
              <a:ext uri="{FF2B5EF4-FFF2-40B4-BE49-F238E27FC236}">
                <a16:creationId xmlns:a16="http://schemas.microsoft.com/office/drawing/2014/main" id="{DB3A7683-C984-6716-C486-3AD12A05C173}"/>
              </a:ext>
            </a:extLst>
          </p:cNvPr>
          <p:cNvSpPr/>
          <p:nvPr/>
        </p:nvSpPr>
        <p:spPr>
          <a:xfrm>
            <a:off x="3050499" y="3621167"/>
            <a:ext cx="2503357" cy="478643"/>
          </a:xfrm>
          <a:prstGeom prst="borderCallout1">
            <a:avLst>
              <a:gd name="adj1" fmla="val 18750"/>
              <a:gd name="adj2" fmla="val -8333"/>
              <a:gd name="adj3" fmla="val 10934"/>
              <a:gd name="adj4" fmla="val -85040"/>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b="1" dirty="0"/>
              <a:t>POOL: University</a:t>
            </a:r>
          </a:p>
        </p:txBody>
      </p:sp>
      <p:sp>
        <p:nvSpPr>
          <p:cNvPr id="10" name="Callout: Line 9">
            <a:extLst>
              <a:ext uri="{FF2B5EF4-FFF2-40B4-BE49-F238E27FC236}">
                <a16:creationId xmlns:a16="http://schemas.microsoft.com/office/drawing/2014/main" id="{85B6AB9A-95E6-FE3C-4072-4FEAAD4BC7DD}"/>
              </a:ext>
            </a:extLst>
          </p:cNvPr>
          <p:cNvSpPr/>
          <p:nvPr/>
        </p:nvSpPr>
        <p:spPr>
          <a:xfrm>
            <a:off x="3375286" y="4545560"/>
            <a:ext cx="2503357" cy="835909"/>
          </a:xfrm>
          <a:prstGeom prst="borderCallout1">
            <a:avLst>
              <a:gd name="adj1" fmla="val 18750"/>
              <a:gd name="adj2" fmla="val -8333"/>
              <a:gd name="adj3" fmla="val 12500"/>
              <a:gd name="adj4" fmla="val -85938"/>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b="1" dirty="0"/>
              <a:t>LANE: Admission office, Academic committee</a:t>
            </a:r>
          </a:p>
        </p:txBody>
      </p:sp>
    </p:spTree>
    <p:extLst>
      <p:ext uri="{BB962C8B-B14F-4D97-AF65-F5344CB8AC3E}">
        <p14:creationId xmlns:p14="http://schemas.microsoft.com/office/powerpoint/2010/main" val="37044461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3D4670-60FA-D8E5-91D7-6A0DDEACC438}"/>
              </a:ext>
            </a:extLst>
          </p:cNvPr>
          <p:cNvSpPr>
            <a:spLocks noGrp="1"/>
          </p:cNvSpPr>
          <p:nvPr>
            <p:ph type="title"/>
          </p:nvPr>
        </p:nvSpPr>
        <p:spPr>
          <a:xfrm>
            <a:off x="449705" y="307869"/>
            <a:ext cx="10901713" cy="556048"/>
          </a:xfrm>
        </p:spPr>
        <p:txBody>
          <a:bodyPr/>
          <a:lstStyle/>
          <a:p>
            <a:r>
              <a:rPr lang="en-US" dirty="0"/>
              <a:t>BPMN </a:t>
            </a:r>
            <a:r>
              <a:rPr lang="mn-MN" dirty="0"/>
              <a:t>ЭЛЕМЕНТ:</a:t>
            </a:r>
            <a:r>
              <a:rPr lang="en-US" dirty="0"/>
              <a:t> </a:t>
            </a:r>
            <a:r>
              <a:rPr lang="en-US" dirty="0">
                <a:solidFill>
                  <a:srgbClr val="FFC000"/>
                </a:solidFill>
              </a:rPr>
              <a:t>ARTIFACTS</a:t>
            </a:r>
            <a:r>
              <a:rPr lang="mn-MN" dirty="0">
                <a:solidFill>
                  <a:srgbClr val="FFC000"/>
                </a:solidFill>
              </a:rPr>
              <a:t> нэмэлт тэмдэглэгээ</a:t>
            </a:r>
            <a:endParaRPr lang="en-US" dirty="0"/>
          </a:p>
        </p:txBody>
      </p:sp>
      <p:sp>
        <p:nvSpPr>
          <p:cNvPr id="3" name="Date Placeholder 2">
            <a:extLst>
              <a:ext uri="{FF2B5EF4-FFF2-40B4-BE49-F238E27FC236}">
                <a16:creationId xmlns:a16="http://schemas.microsoft.com/office/drawing/2014/main" id="{E19758FC-3A18-67B3-A84D-A977394806E0}"/>
              </a:ext>
            </a:extLst>
          </p:cNvPr>
          <p:cNvSpPr>
            <a:spLocks noGrp="1"/>
          </p:cNvSpPr>
          <p:nvPr>
            <p:ph type="dt" sz="half" idx="10"/>
          </p:nvPr>
        </p:nvSpPr>
        <p:spPr/>
        <p:txBody>
          <a:bodyPr/>
          <a:lstStyle/>
          <a:p>
            <a:fld id="{B8876B66-C926-46C7-A7BF-EAFB3AB1EE97}" type="datetime1">
              <a:rPr lang="en-US" smtClean="0"/>
              <a:t>5/18/2026</a:t>
            </a:fld>
            <a:endParaRPr lang="en-US"/>
          </a:p>
        </p:txBody>
      </p:sp>
      <p:sp>
        <p:nvSpPr>
          <p:cNvPr id="4" name="Footer Placeholder 3">
            <a:extLst>
              <a:ext uri="{FF2B5EF4-FFF2-40B4-BE49-F238E27FC236}">
                <a16:creationId xmlns:a16="http://schemas.microsoft.com/office/drawing/2014/main" id="{7F43D8A2-FA11-8B4B-BF49-68766D82510C}"/>
              </a:ext>
            </a:extLst>
          </p:cNvPr>
          <p:cNvSpPr>
            <a:spLocks noGrp="1"/>
          </p:cNvSpPr>
          <p:nvPr>
            <p:ph type="ftr" sz="quarter" idx="11"/>
          </p:nvPr>
        </p:nvSpPr>
        <p:spPr/>
        <p:txBody>
          <a:bodyPr/>
          <a:lstStyle/>
          <a:p>
            <a:r>
              <a:rPr lang="en-US"/>
              <a:t>Business analysis and process management</a:t>
            </a:r>
          </a:p>
        </p:txBody>
      </p:sp>
      <p:sp>
        <p:nvSpPr>
          <p:cNvPr id="5" name="Slide Number Placeholder 4">
            <a:extLst>
              <a:ext uri="{FF2B5EF4-FFF2-40B4-BE49-F238E27FC236}">
                <a16:creationId xmlns:a16="http://schemas.microsoft.com/office/drawing/2014/main" id="{39D12049-A425-E3B5-3437-7F5DDE9FE872}"/>
              </a:ext>
            </a:extLst>
          </p:cNvPr>
          <p:cNvSpPr>
            <a:spLocks noGrp="1"/>
          </p:cNvSpPr>
          <p:nvPr>
            <p:ph type="sldNum" sz="quarter" idx="12"/>
          </p:nvPr>
        </p:nvSpPr>
        <p:spPr/>
        <p:txBody>
          <a:bodyPr/>
          <a:lstStyle/>
          <a:p>
            <a:fld id="{EF9746D3-3897-4E62-AFB2-F036F859B1B5}" type="slidenum">
              <a:rPr lang="en-US" smtClean="0"/>
              <a:t>32</a:t>
            </a:fld>
            <a:endParaRPr lang="en-US"/>
          </a:p>
        </p:txBody>
      </p:sp>
      <p:grpSp>
        <p:nvGrpSpPr>
          <p:cNvPr id="19" name="Group 18">
            <a:extLst>
              <a:ext uri="{FF2B5EF4-FFF2-40B4-BE49-F238E27FC236}">
                <a16:creationId xmlns:a16="http://schemas.microsoft.com/office/drawing/2014/main" id="{7EFF9BDF-612F-0EFA-5760-E468A84DDDFD}"/>
              </a:ext>
            </a:extLst>
          </p:cNvPr>
          <p:cNvGrpSpPr/>
          <p:nvPr/>
        </p:nvGrpSpPr>
        <p:grpSpPr>
          <a:xfrm>
            <a:off x="1965709" y="4496000"/>
            <a:ext cx="2651761" cy="1934780"/>
            <a:chOff x="2728210" y="4992474"/>
            <a:chExt cx="1828800" cy="1179576"/>
          </a:xfrm>
        </p:grpSpPr>
        <p:sp>
          <p:nvSpPr>
            <p:cNvPr id="8" name="Text 30">
              <a:extLst>
                <a:ext uri="{FF2B5EF4-FFF2-40B4-BE49-F238E27FC236}">
                  <a16:creationId xmlns:a16="http://schemas.microsoft.com/office/drawing/2014/main" id="{76330B90-0A22-AA86-33D4-ECFBC22DBE5D}"/>
                </a:ext>
              </a:extLst>
            </p:cNvPr>
            <p:cNvSpPr/>
            <p:nvPr/>
          </p:nvSpPr>
          <p:spPr>
            <a:xfrm>
              <a:off x="2728210" y="4992474"/>
              <a:ext cx="1828800" cy="256032"/>
            </a:xfrm>
            <a:prstGeom prst="rect">
              <a:avLst/>
            </a:prstGeom>
            <a:noFill/>
            <a:ln/>
          </p:spPr>
          <p:txBody>
            <a:bodyPr wrap="square" rtlCol="0" anchor="ctr"/>
            <a:lstStyle/>
            <a:p>
              <a:pPr marL="0" indent="0" algn="ctr">
                <a:buNone/>
              </a:pPr>
              <a:r>
                <a:rPr lang="en-US" sz="1000" dirty="0">
                  <a:solidFill>
                    <a:srgbClr val="546E7A"/>
                  </a:solidFill>
                  <a:latin typeface="Arial" pitchFamily="34" charset="0"/>
                  <a:ea typeface="Arial" pitchFamily="34" charset="-122"/>
                  <a:cs typeface="Arial" pitchFamily="34" charset="-120"/>
                </a:rPr>
                <a:t>Data Object</a:t>
              </a:r>
              <a:endParaRPr lang="en-US" sz="1000" dirty="0"/>
            </a:p>
          </p:txBody>
        </p:sp>
        <p:sp>
          <p:nvSpPr>
            <p:cNvPr id="9" name="Shape 31">
              <a:extLst>
                <a:ext uri="{FF2B5EF4-FFF2-40B4-BE49-F238E27FC236}">
                  <a16:creationId xmlns:a16="http://schemas.microsoft.com/office/drawing/2014/main" id="{9FAA8803-14F4-2670-9E0E-D2C9EEBD4D0D}"/>
                </a:ext>
              </a:extLst>
            </p:cNvPr>
            <p:cNvSpPr/>
            <p:nvPr/>
          </p:nvSpPr>
          <p:spPr>
            <a:xfrm>
              <a:off x="3048250" y="5248506"/>
              <a:ext cx="1188720" cy="914400"/>
            </a:xfrm>
            <a:prstGeom prst="rect">
              <a:avLst/>
            </a:prstGeom>
            <a:solidFill>
              <a:srgbClr val="E8F5E9"/>
            </a:solidFill>
            <a:ln w="19050">
              <a:solidFill>
                <a:srgbClr val="2E7D32"/>
              </a:solidFill>
              <a:prstDash val="solid"/>
            </a:ln>
          </p:spPr>
          <p:txBody>
            <a:bodyPr/>
            <a:lstStyle/>
            <a:p>
              <a:endParaRPr lang="en-US"/>
            </a:p>
          </p:txBody>
        </p:sp>
        <p:sp>
          <p:nvSpPr>
            <p:cNvPr id="10" name="Shape 32">
              <a:extLst>
                <a:ext uri="{FF2B5EF4-FFF2-40B4-BE49-F238E27FC236}">
                  <a16:creationId xmlns:a16="http://schemas.microsoft.com/office/drawing/2014/main" id="{24BA91B3-1865-EEC5-3B12-F09886223813}"/>
                </a:ext>
              </a:extLst>
            </p:cNvPr>
            <p:cNvSpPr/>
            <p:nvPr/>
          </p:nvSpPr>
          <p:spPr>
            <a:xfrm>
              <a:off x="3871210" y="5248506"/>
              <a:ext cx="365760" cy="320040"/>
            </a:xfrm>
            <a:prstGeom prst="rect">
              <a:avLst/>
            </a:prstGeom>
            <a:solidFill>
              <a:srgbClr val="FFFFFF"/>
            </a:solidFill>
            <a:ln w="12700">
              <a:solidFill>
                <a:srgbClr val="2E7D32"/>
              </a:solidFill>
              <a:prstDash val="solid"/>
            </a:ln>
          </p:spPr>
          <p:txBody>
            <a:bodyPr/>
            <a:lstStyle/>
            <a:p>
              <a:endParaRPr lang="en-US"/>
            </a:p>
          </p:txBody>
        </p:sp>
        <p:sp>
          <p:nvSpPr>
            <p:cNvPr id="11" name="Text 33">
              <a:extLst>
                <a:ext uri="{FF2B5EF4-FFF2-40B4-BE49-F238E27FC236}">
                  <a16:creationId xmlns:a16="http://schemas.microsoft.com/office/drawing/2014/main" id="{1857A386-529B-6E51-B93F-971F3601976F}"/>
                </a:ext>
              </a:extLst>
            </p:cNvPr>
            <p:cNvSpPr/>
            <p:nvPr/>
          </p:nvSpPr>
          <p:spPr>
            <a:xfrm>
              <a:off x="3048250" y="5970882"/>
              <a:ext cx="1188720" cy="201168"/>
            </a:xfrm>
            <a:prstGeom prst="rect">
              <a:avLst/>
            </a:prstGeom>
            <a:noFill/>
            <a:ln/>
          </p:spPr>
          <p:txBody>
            <a:bodyPr wrap="square" rtlCol="0" anchor="ctr"/>
            <a:lstStyle/>
            <a:p>
              <a:pPr marL="0" indent="0" algn="ctr">
                <a:buNone/>
              </a:pPr>
              <a:r>
                <a:rPr lang="en-US" sz="900" dirty="0">
                  <a:solidFill>
                    <a:srgbClr val="1A1A2E"/>
                  </a:solidFill>
                  <a:latin typeface="Arial" pitchFamily="34" charset="0"/>
                  <a:ea typeface="Arial" pitchFamily="34" charset="-122"/>
                  <a:cs typeface="Arial" pitchFamily="34" charset="-120"/>
                </a:rPr>
                <a:t>Anket.pdf</a:t>
              </a:r>
              <a:endParaRPr lang="en-US" sz="900" dirty="0"/>
            </a:p>
          </p:txBody>
        </p:sp>
      </p:grpSp>
      <p:grpSp>
        <p:nvGrpSpPr>
          <p:cNvPr id="20" name="Group 19">
            <a:extLst>
              <a:ext uri="{FF2B5EF4-FFF2-40B4-BE49-F238E27FC236}">
                <a16:creationId xmlns:a16="http://schemas.microsoft.com/office/drawing/2014/main" id="{E69CA5E6-BA81-BA12-BAAA-9A5C84045007}"/>
              </a:ext>
            </a:extLst>
          </p:cNvPr>
          <p:cNvGrpSpPr/>
          <p:nvPr/>
        </p:nvGrpSpPr>
        <p:grpSpPr>
          <a:xfrm>
            <a:off x="7239000" y="4375370"/>
            <a:ext cx="2743200" cy="2105369"/>
            <a:chOff x="7483090" y="4992474"/>
            <a:chExt cx="1828800" cy="1271016"/>
          </a:xfrm>
        </p:grpSpPr>
        <p:sp>
          <p:nvSpPr>
            <p:cNvPr id="12" name="Text 34">
              <a:extLst>
                <a:ext uri="{FF2B5EF4-FFF2-40B4-BE49-F238E27FC236}">
                  <a16:creationId xmlns:a16="http://schemas.microsoft.com/office/drawing/2014/main" id="{16827DFF-B7ED-5383-A0FB-1671532C7FC2}"/>
                </a:ext>
              </a:extLst>
            </p:cNvPr>
            <p:cNvSpPr/>
            <p:nvPr/>
          </p:nvSpPr>
          <p:spPr>
            <a:xfrm>
              <a:off x="7483090" y="4992474"/>
              <a:ext cx="1828800" cy="256032"/>
            </a:xfrm>
            <a:prstGeom prst="rect">
              <a:avLst/>
            </a:prstGeom>
            <a:noFill/>
            <a:ln/>
          </p:spPr>
          <p:txBody>
            <a:bodyPr wrap="square" rtlCol="0" anchor="ctr"/>
            <a:lstStyle/>
            <a:p>
              <a:pPr marL="0" indent="0" algn="ctr">
                <a:buNone/>
              </a:pPr>
              <a:r>
                <a:rPr lang="en-US" sz="1000" dirty="0">
                  <a:solidFill>
                    <a:srgbClr val="546E7A"/>
                  </a:solidFill>
                  <a:latin typeface="Arial" pitchFamily="34" charset="0"/>
                  <a:ea typeface="Arial" pitchFamily="34" charset="-122"/>
                  <a:cs typeface="Arial" pitchFamily="34" charset="-120"/>
                </a:rPr>
                <a:t>Data Store</a:t>
              </a:r>
              <a:endParaRPr lang="en-US" sz="1000" dirty="0"/>
            </a:p>
          </p:txBody>
        </p:sp>
        <p:sp>
          <p:nvSpPr>
            <p:cNvPr id="13" name="Shape 35">
              <a:extLst>
                <a:ext uri="{FF2B5EF4-FFF2-40B4-BE49-F238E27FC236}">
                  <a16:creationId xmlns:a16="http://schemas.microsoft.com/office/drawing/2014/main" id="{F29B6270-F91B-15A4-E1A2-5725231D4CB2}"/>
                </a:ext>
              </a:extLst>
            </p:cNvPr>
            <p:cNvSpPr/>
            <p:nvPr/>
          </p:nvSpPr>
          <p:spPr>
            <a:xfrm>
              <a:off x="7803130" y="5248506"/>
              <a:ext cx="1188720" cy="292608"/>
            </a:xfrm>
            <a:prstGeom prst="ellipse">
              <a:avLst/>
            </a:prstGeom>
            <a:solidFill>
              <a:srgbClr val="E3F2FD"/>
            </a:solidFill>
            <a:ln w="19050">
              <a:solidFill>
                <a:srgbClr val="2E7D32"/>
              </a:solidFill>
              <a:prstDash val="solid"/>
            </a:ln>
          </p:spPr>
          <p:txBody>
            <a:bodyPr/>
            <a:lstStyle/>
            <a:p>
              <a:endParaRPr lang="en-US"/>
            </a:p>
          </p:txBody>
        </p:sp>
        <p:sp>
          <p:nvSpPr>
            <p:cNvPr id="14" name="Shape 36">
              <a:extLst>
                <a:ext uri="{FF2B5EF4-FFF2-40B4-BE49-F238E27FC236}">
                  <a16:creationId xmlns:a16="http://schemas.microsoft.com/office/drawing/2014/main" id="{85D45F05-9A9E-F516-8034-009A633C7A4B}"/>
                </a:ext>
              </a:extLst>
            </p:cNvPr>
            <p:cNvSpPr/>
            <p:nvPr/>
          </p:nvSpPr>
          <p:spPr>
            <a:xfrm>
              <a:off x="7803130" y="5394810"/>
              <a:ext cx="1188720" cy="640080"/>
            </a:xfrm>
            <a:prstGeom prst="rect">
              <a:avLst/>
            </a:prstGeom>
            <a:solidFill>
              <a:srgbClr val="E3F2FD"/>
            </a:solidFill>
            <a:ln w="19050">
              <a:solidFill>
                <a:srgbClr val="2E7D32"/>
              </a:solidFill>
              <a:prstDash val="solid"/>
            </a:ln>
          </p:spPr>
          <p:txBody>
            <a:bodyPr/>
            <a:lstStyle/>
            <a:p>
              <a:endParaRPr lang="en-US"/>
            </a:p>
          </p:txBody>
        </p:sp>
        <p:sp>
          <p:nvSpPr>
            <p:cNvPr id="15" name="Shape 37">
              <a:extLst>
                <a:ext uri="{FF2B5EF4-FFF2-40B4-BE49-F238E27FC236}">
                  <a16:creationId xmlns:a16="http://schemas.microsoft.com/office/drawing/2014/main" id="{7D86DACC-3914-73CA-EA97-5B0DF6F39A3F}"/>
                </a:ext>
              </a:extLst>
            </p:cNvPr>
            <p:cNvSpPr/>
            <p:nvPr/>
          </p:nvSpPr>
          <p:spPr>
            <a:xfrm>
              <a:off x="7803130" y="5824578"/>
              <a:ext cx="1188720" cy="219456"/>
            </a:xfrm>
            <a:prstGeom prst="ellipse">
              <a:avLst/>
            </a:prstGeom>
            <a:solidFill>
              <a:srgbClr val="E3F2FD"/>
            </a:solidFill>
            <a:ln w="6350">
              <a:solidFill>
                <a:srgbClr val="2E7D32"/>
              </a:solidFill>
              <a:prstDash val="solid"/>
            </a:ln>
          </p:spPr>
          <p:txBody>
            <a:bodyPr/>
            <a:lstStyle/>
            <a:p>
              <a:endParaRPr lang="en-US"/>
            </a:p>
          </p:txBody>
        </p:sp>
        <p:sp>
          <p:nvSpPr>
            <p:cNvPr id="16" name="Text 38">
              <a:extLst>
                <a:ext uri="{FF2B5EF4-FFF2-40B4-BE49-F238E27FC236}">
                  <a16:creationId xmlns:a16="http://schemas.microsoft.com/office/drawing/2014/main" id="{25B986C1-8011-A066-05ED-4BF0D7C8416C}"/>
                </a:ext>
              </a:extLst>
            </p:cNvPr>
            <p:cNvSpPr/>
            <p:nvPr/>
          </p:nvSpPr>
          <p:spPr>
            <a:xfrm>
              <a:off x="7574530" y="6062322"/>
              <a:ext cx="1645920" cy="201168"/>
            </a:xfrm>
            <a:prstGeom prst="rect">
              <a:avLst/>
            </a:prstGeom>
            <a:noFill/>
            <a:ln/>
          </p:spPr>
          <p:txBody>
            <a:bodyPr wrap="square" rtlCol="0" anchor="ctr"/>
            <a:lstStyle/>
            <a:p>
              <a:pPr marL="0" indent="0" algn="ctr">
                <a:buNone/>
              </a:pPr>
              <a:r>
                <a:rPr lang="en-US" sz="900" dirty="0">
                  <a:solidFill>
                    <a:srgbClr val="1A1A2E"/>
                  </a:solidFill>
                  <a:latin typeface="Arial" pitchFamily="34" charset="0"/>
                  <a:ea typeface="Arial" pitchFamily="34" charset="-122"/>
                  <a:cs typeface="Arial" pitchFamily="34" charset="-120"/>
                </a:rPr>
                <a:t>Ajiltny medeelel</a:t>
              </a:r>
              <a:endParaRPr lang="en-US" sz="900" dirty="0"/>
            </a:p>
          </p:txBody>
        </p:sp>
      </p:grpSp>
      <p:sp>
        <p:nvSpPr>
          <p:cNvPr id="18" name="TextBox 17">
            <a:extLst>
              <a:ext uri="{FF2B5EF4-FFF2-40B4-BE49-F238E27FC236}">
                <a16:creationId xmlns:a16="http://schemas.microsoft.com/office/drawing/2014/main" id="{DC9E6AB3-0B66-B1F7-96B3-7B9C7E945547}"/>
              </a:ext>
            </a:extLst>
          </p:cNvPr>
          <p:cNvSpPr txBox="1"/>
          <p:nvPr/>
        </p:nvSpPr>
        <p:spPr>
          <a:xfrm>
            <a:off x="421599" y="1325817"/>
            <a:ext cx="5566972" cy="3049553"/>
          </a:xfrm>
          <a:prstGeom prst="rect">
            <a:avLst/>
          </a:prstGeom>
          <a:solidFill>
            <a:schemeClr val="accent6">
              <a:lumMod val="20000"/>
              <a:lumOff val="80000"/>
            </a:schemeClr>
          </a:solidFill>
        </p:spPr>
        <p:txBody>
          <a:bodyPr wrap="square">
            <a:spAutoFit/>
          </a:bodyPr>
          <a:lstStyle/>
          <a:p>
            <a:pPr marL="0" marR="0">
              <a:spcBef>
                <a:spcPts val="1200"/>
              </a:spcBef>
              <a:spcAft>
                <a:spcPts val="600"/>
              </a:spcAft>
              <a:buNone/>
            </a:pPr>
            <a:r>
              <a:rPr lang="en-US" b="1" dirty="0">
                <a:solidFill>
                  <a:srgbClr val="2E7D32"/>
                </a:solidFill>
                <a:effectLst/>
                <a:latin typeface="Arial" panose="020B0604020202020204" pitchFamily="34" charset="0"/>
              </a:rPr>
              <a:t>Data Object</a:t>
            </a:r>
          </a:p>
          <a:p>
            <a:pPr marL="0" marR="0">
              <a:spcBef>
                <a:spcPts val="400"/>
              </a:spcBef>
              <a:spcAft>
                <a:spcPts val="400"/>
              </a:spcAft>
              <a:buNone/>
            </a:pPr>
            <a:r>
              <a:rPr lang="en-US" sz="1400" dirty="0">
                <a:solidFill>
                  <a:srgbClr val="1A1A2E"/>
                </a:solidFill>
                <a:effectLst/>
                <a:latin typeface="Arial" panose="020B0604020202020204" pitchFamily="34" charset="0"/>
                <a:ea typeface="Arial" panose="020B0604020202020204" pitchFamily="34" charset="0"/>
              </a:rPr>
              <a:t>Data Object </a:t>
            </a:r>
            <a:r>
              <a:rPr lang="en-US" sz="1400" dirty="0" err="1">
                <a:solidFill>
                  <a:srgbClr val="1A1A2E"/>
                </a:solidFill>
                <a:effectLst/>
                <a:latin typeface="Arial" panose="020B0604020202020204" pitchFamily="34" charset="0"/>
                <a:ea typeface="Arial" panose="020B0604020202020204" pitchFamily="34" charset="0"/>
              </a:rPr>
              <a:t>нь</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нэг</a:t>
            </a:r>
            <a:r>
              <a:rPr lang="en-US" sz="1400" dirty="0">
                <a:solidFill>
                  <a:srgbClr val="1A1A2E"/>
                </a:solidFill>
                <a:effectLst/>
                <a:latin typeface="Arial" panose="020B0604020202020204" pitchFamily="34" charset="0"/>
                <a:ea typeface="Arial" panose="020B0604020202020204" pitchFamily="34" charset="0"/>
              </a:rPr>
              <a:t> Activity-</a:t>
            </a:r>
            <a:r>
              <a:rPr lang="en-US" sz="1400" dirty="0" err="1">
                <a:solidFill>
                  <a:srgbClr val="1A1A2E"/>
                </a:solidFill>
                <a:effectLst/>
                <a:latin typeface="Arial" panose="020B0604020202020204" pitchFamily="34" charset="0"/>
                <a:ea typeface="Arial" panose="020B0604020202020204" pitchFamily="34" charset="0"/>
              </a:rPr>
              <a:t>ийн</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ашигладаг</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эсвэл</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үүсгэдэг</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өгөгдлийг</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дүрсэлдэг</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Баримт</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файл</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хэлбэртэй</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дүрс</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зүүн</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дээд</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буланд</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нугарсан</a:t>
            </a:r>
            <a:r>
              <a:rPr lang="en-US" sz="1400" dirty="0">
                <a:solidFill>
                  <a:srgbClr val="1A1A2E"/>
                </a:solidFill>
                <a:effectLst/>
                <a:latin typeface="Arial" panose="020B0604020202020204" pitchFamily="34" charset="0"/>
                <a:ea typeface="Arial" panose="020B0604020202020204" pitchFamily="34" charset="0"/>
              </a:rPr>
              <a:t>)</a:t>
            </a:r>
            <a:endParaRPr lang="en-US" sz="1400" dirty="0">
              <a:effectLst/>
              <a:latin typeface="Arial" panose="020B0604020202020204" pitchFamily="34" charset="0"/>
              <a:ea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Data Input: Activity-д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орж</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ирэх</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өгөгдөл</a:t>
            </a:r>
            <a:endParaRPr lang="en-US" sz="14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Data Output: Activity-</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аас</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гарах</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өгөгдөл</a:t>
            </a:r>
            <a:endParaRPr lang="en-US" sz="14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Data Collection: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Олон</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өгөгдлийн</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цуглуулга</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жишээ</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Захиалгын</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жагсаалт</a:t>
            </a:r>
            <a:endParaRPr lang="en-US" sz="14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Association-</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оор</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Task-</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тай</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холбогдоно</a:t>
            </a:r>
            <a:endParaRPr lang="en-US" sz="14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Нэг</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Task-т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хэрэглэгдэх</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л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өгөгдлийг</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харуулна</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дэлхий</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нийтэд</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нийтлэг</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биш</a:t>
            </a:r>
            <a:endParaRPr lang="en-US" sz="1400" dirty="0">
              <a:effectLst/>
              <a:latin typeface="Arial" panose="020B0604020202020204" pitchFamily="34" charset="0"/>
              <a:ea typeface="Arial" panose="020B0604020202020204" pitchFamily="34" charset="0"/>
              <a:cs typeface="Arial" panose="020B0604020202020204" pitchFamily="34" charset="0"/>
            </a:endParaRPr>
          </a:p>
        </p:txBody>
      </p:sp>
      <p:sp>
        <p:nvSpPr>
          <p:cNvPr id="22" name="TextBox 21">
            <a:extLst>
              <a:ext uri="{FF2B5EF4-FFF2-40B4-BE49-F238E27FC236}">
                <a16:creationId xmlns:a16="http://schemas.microsoft.com/office/drawing/2014/main" id="{F73C95A8-A237-0F5A-9672-D44FE7F37CC9}"/>
              </a:ext>
            </a:extLst>
          </p:cNvPr>
          <p:cNvSpPr txBox="1"/>
          <p:nvPr/>
        </p:nvSpPr>
        <p:spPr>
          <a:xfrm>
            <a:off x="6203431" y="1360882"/>
            <a:ext cx="4776864" cy="3023905"/>
          </a:xfrm>
          <a:prstGeom prst="rect">
            <a:avLst/>
          </a:prstGeom>
          <a:solidFill>
            <a:schemeClr val="accent6">
              <a:lumMod val="20000"/>
              <a:lumOff val="80000"/>
            </a:schemeClr>
          </a:solidFill>
        </p:spPr>
        <p:txBody>
          <a:bodyPr wrap="square">
            <a:spAutoFit/>
          </a:bodyPr>
          <a:lstStyle/>
          <a:p>
            <a:pPr marL="0" marR="0">
              <a:spcBef>
                <a:spcPts val="1200"/>
              </a:spcBef>
              <a:spcAft>
                <a:spcPts val="600"/>
              </a:spcAft>
              <a:buNone/>
            </a:pPr>
            <a:r>
              <a:rPr lang="en-US" b="1" dirty="0">
                <a:solidFill>
                  <a:srgbClr val="2E7D32"/>
                </a:solidFill>
                <a:effectLst/>
                <a:latin typeface="Arial" panose="020B0604020202020204" pitchFamily="34" charset="0"/>
              </a:rPr>
              <a:t>Data Store</a:t>
            </a:r>
          </a:p>
          <a:p>
            <a:pPr marL="0" marR="0">
              <a:spcBef>
                <a:spcPts val="400"/>
              </a:spcBef>
              <a:spcAft>
                <a:spcPts val="400"/>
              </a:spcAft>
              <a:buNone/>
            </a:pPr>
            <a:r>
              <a:rPr lang="en-US" sz="1400" dirty="0">
                <a:solidFill>
                  <a:srgbClr val="1A1A2E"/>
                </a:solidFill>
                <a:effectLst/>
                <a:latin typeface="Arial" panose="020B0604020202020204" pitchFamily="34" charset="0"/>
                <a:ea typeface="Arial" panose="020B0604020202020204" pitchFamily="34" charset="0"/>
              </a:rPr>
              <a:t>Data Store </a:t>
            </a:r>
            <a:r>
              <a:rPr lang="en-US" sz="1400" dirty="0" err="1">
                <a:solidFill>
                  <a:srgbClr val="1A1A2E"/>
                </a:solidFill>
                <a:effectLst/>
                <a:latin typeface="Arial" panose="020B0604020202020204" pitchFamily="34" charset="0"/>
                <a:ea typeface="Arial" panose="020B0604020202020204" pitchFamily="34" charset="0"/>
              </a:rPr>
              <a:t>нь</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байнгын</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хадгалалтын</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систем</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юм</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Тасархай</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шугам</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бүхий</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цилиндр</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мэдээллийн</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сан</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хэлбэртэй</a:t>
            </a:r>
            <a:r>
              <a:rPr lang="en-US" sz="1400" dirty="0">
                <a:solidFill>
                  <a:srgbClr val="1A1A2E"/>
                </a:solidFill>
                <a:effectLst/>
                <a:latin typeface="Arial" panose="020B0604020202020204" pitchFamily="34" charset="0"/>
                <a:ea typeface="Arial" panose="020B0604020202020204" pitchFamily="34" charset="0"/>
              </a:rPr>
              <a:t>.</a:t>
            </a:r>
            <a:endParaRPr lang="en-US" sz="1400" dirty="0">
              <a:effectLst/>
              <a:latin typeface="Arial" panose="020B0604020202020204" pitchFamily="34" charset="0"/>
              <a:ea typeface="Arial" panose="020B0604020202020204" pitchFamily="34" charset="0"/>
            </a:endParaRPr>
          </a:p>
          <a:p>
            <a:pPr marL="0" marR="0">
              <a:spcBef>
                <a:spcPts val="200"/>
              </a:spcBef>
              <a:spcAft>
                <a:spcPts val="200"/>
              </a:spcAft>
              <a:buNone/>
            </a:pPr>
            <a:r>
              <a:rPr lang="en-US" sz="1400" dirty="0">
                <a:effectLst/>
                <a:latin typeface="Arial" panose="020B0604020202020204" pitchFamily="34" charset="0"/>
                <a:ea typeface="Arial" panose="020B0604020202020204" pitchFamily="34" charset="0"/>
              </a:rPr>
              <a:t> </a:t>
            </a:r>
          </a:p>
          <a:p>
            <a:pPr marL="342900" marR="0" lvl="0" indent="-342900">
              <a:spcBef>
                <a:spcPts val="300"/>
              </a:spcBef>
              <a:spcAft>
                <a:spcPts val="300"/>
              </a:spcAft>
              <a:buClr>
                <a:srgbClr val="2E7D32"/>
              </a:buClr>
              <a:buFont typeface="Arial" panose="020B0604020202020204" pitchFamily="34" charset="0"/>
              <a:buChar char="•"/>
            </a:pP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Мэдээллийн</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сан</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файлын</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систем</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бүртгэлийн</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хэсэг</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г.м</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хадгалалт</a:t>
            </a:r>
            <a:endParaRPr lang="en-US" sz="14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Олон</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Activity,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олон</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процессоос</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ашиглагдана</a:t>
            </a:r>
            <a:endParaRPr lang="en-US" sz="14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Read/Write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чиглэлтэй</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Association-</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оор</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холбогдоно</a:t>
            </a:r>
            <a:endParaRPr lang="en-US" sz="14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Процессийн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гүйлтийн</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дараа</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мэдээлэл</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хадгалагдсан</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байна</a:t>
            </a:r>
            <a:endParaRPr lang="en-US" sz="1400" dirty="0">
              <a:effectLst/>
              <a:latin typeface="Arial" panose="020B060402020202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030860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3311F0-055A-FFBA-59B6-2369F53E08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858503E-8B57-D5D7-E83A-FA7EB8F8ABAE}"/>
              </a:ext>
            </a:extLst>
          </p:cNvPr>
          <p:cNvSpPr>
            <a:spLocks noGrp="1"/>
          </p:cNvSpPr>
          <p:nvPr>
            <p:ph type="title"/>
          </p:nvPr>
        </p:nvSpPr>
        <p:spPr>
          <a:xfrm>
            <a:off x="449705" y="307869"/>
            <a:ext cx="10901713" cy="556048"/>
          </a:xfrm>
        </p:spPr>
        <p:txBody>
          <a:bodyPr/>
          <a:lstStyle/>
          <a:p>
            <a:r>
              <a:rPr lang="en-US" dirty="0"/>
              <a:t>BPMN </a:t>
            </a:r>
            <a:r>
              <a:rPr lang="mn-MN" dirty="0"/>
              <a:t>ЭЛЕМЕНТ:</a:t>
            </a:r>
            <a:r>
              <a:rPr lang="en-US" dirty="0"/>
              <a:t> </a:t>
            </a:r>
            <a:r>
              <a:rPr lang="en-US" dirty="0">
                <a:solidFill>
                  <a:srgbClr val="FFC000"/>
                </a:solidFill>
              </a:rPr>
              <a:t>ARTIFACTS</a:t>
            </a:r>
            <a:r>
              <a:rPr lang="mn-MN" dirty="0">
                <a:solidFill>
                  <a:srgbClr val="FFC000"/>
                </a:solidFill>
              </a:rPr>
              <a:t> нэмэлт тэмдэглэгээ</a:t>
            </a:r>
            <a:endParaRPr lang="en-US" dirty="0"/>
          </a:p>
        </p:txBody>
      </p:sp>
      <p:sp>
        <p:nvSpPr>
          <p:cNvPr id="3" name="Date Placeholder 2">
            <a:extLst>
              <a:ext uri="{FF2B5EF4-FFF2-40B4-BE49-F238E27FC236}">
                <a16:creationId xmlns:a16="http://schemas.microsoft.com/office/drawing/2014/main" id="{2D746D5A-09CB-5CFD-CF02-652BEF7886C4}"/>
              </a:ext>
            </a:extLst>
          </p:cNvPr>
          <p:cNvSpPr>
            <a:spLocks noGrp="1"/>
          </p:cNvSpPr>
          <p:nvPr>
            <p:ph type="dt" sz="half" idx="10"/>
          </p:nvPr>
        </p:nvSpPr>
        <p:spPr/>
        <p:txBody>
          <a:bodyPr/>
          <a:lstStyle/>
          <a:p>
            <a:fld id="{B8876B66-C926-46C7-A7BF-EAFB3AB1EE97}" type="datetime1">
              <a:rPr lang="en-US" smtClean="0"/>
              <a:t>5/18/2026</a:t>
            </a:fld>
            <a:endParaRPr lang="en-US"/>
          </a:p>
        </p:txBody>
      </p:sp>
      <p:sp>
        <p:nvSpPr>
          <p:cNvPr id="4" name="Footer Placeholder 3">
            <a:extLst>
              <a:ext uri="{FF2B5EF4-FFF2-40B4-BE49-F238E27FC236}">
                <a16:creationId xmlns:a16="http://schemas.microsoft.com/office/drawing/2014/main" id="{6A6B47AE-CD31-8959-3736-B647DC1B4E5E}"/>
              </a:ext>
            </a:extLst>
          </p:cNvPr>
          <p:cNvSpPr>
            <a:spLocks noGrp="1"/>
          </p:cNvSpPr>
          <p:nvPr>
            <p:ph type="ftr" sz="quarter" idx="11"/>
          </p:nvPr>
        </p:nvSpPr>
        <p:spPr>
          <a:xfrm>
            <a:off x="4038600" y="6354736"/>
            <a:ext cx="4114800" cy="365125"/>
          </a:xfrm>
        </p:spPr>
        <p:txBody>
          <a:bodyPr/>
          <a:lstStyle/>
          <a:p>
            <a:r>
              <a:rPr lang="en-US"/>
              <a:t>Business analysis and process management</a:t>
            </a:r>
          </a:p>
        </p:txBody>
      </p:sp>
      <p:sp>
        <p:nvSpPr>
          <p:cNvPr id="5" name="Slide Number Placeholder 4">
            <a:extLst>
              <a:ext uri="{FF2B5EF4-FFF2-40B4-BE49-F238E27FC236}">
                <a16:creationId xmlns:a16="http://schemas.microsoft.com/office/drawing/2014/main" id="{E319A474-1367-2FC6-CDB6-D7176D6EBC38}"/>
              </a:ext>
            </a:extLst>
          </p:cNvPr>
          <p:cNvSpPr>
            <a:spLocks noGrp="1"/>
          </p:cNvSpPr>
          <p:nvPr>
            <p:ph type="sldNum" sz="quarter" idx="12"/>
          </p:nvPr>
        </p:nvSpPr>
        <p:spPr/>
        <p:txBody>
          <a:bodyPr/>
          <a:lstStyle/>
          <a:p>
            <a:fld id="{EF9746D3-3897-4E62-AFB2-F036F859B1B5}" type="slidenum">
              <a:rPr lang="en-US" smtClean="0"/>
              <a:t>33</a:t>
            </a:fld>
            <a:endParaRPr lang="en-US" dirty="0"/>
          </a:p>
        </p:txBody>
      </p:sp>
      <p:sp>
        <p:nvSpPr>
          <p:cNvPr id="18" name="TextBox 17">
            <a:extLst>
              <a:ext uri="{FF2B5EF4-FFF2-40B4-BE49-F238E27FC236}">
                <a16:creationId xmlns:a16="http://schemas.microsoft.com/office/drawing/2014/main" id="{04DBE898-850E-7247-3DDD-70FCA3865E86}"/>
              </a:ext>
            </a:extLst>
          </p:cNvPr>
          <p:cNvSpPr txBox="1"/>
          <p:nvPr/>
        </p:nvSpPr>
        <p:spPr>
          <a:xfrm>
            <a:off x="421599" y="1325817"/>
            <a:ext cx="5566972" cy="2377574"/>
          </a:xfrm>
          <a:prstGeom prst="rect">
            <a:avLst/>
          </a:prstGeom>
          <a:solidFill>
            <a:schemeClr val="accent6">
              <a:lumMod val="20000"/>
              <a:lumOff val="80000"/>
            </a:schemeClr>
          </a:solidFill>
        </p:spPr>
        <p:txBody>
          <a:bodyPr wrap="square">
            <a:spAutoFit/>
          </a:bodyPr>
          <a:lstStyle/>
          <a:p>
            <a:pPr marL="0" marR="0">
              <a:spcBef>
                <a:spcPts val="1200"/>
              </a:spcBef>
              <a:spcAft>
                <a:spcPts val="600"/>
              </a:spcAft>
              <a:buNone/>
            </a:pPr>
            <a:r>
              <a:rPr lang="en-US" b="1" dirty="0">
                <a:solidFill>
                  <a:srgbClr val="2E7D32"/>
                </a:solidFill>
                <a:effectLst/>
                <a:latin typeface="Arial" panose="020B0604020202020204" pitchFamily="34" charset="0"/>
              </a:rPr>
              <a:t>Text Annotation</a:t>
            </a:r>
          </a:p>
          <a:p>
            <a:pPr marL="0" marR="0">
              <a:spcBef>
                <a:spcPts val="400"/>
              </a:spcBef>
              <a:spcAft>
                <a:spcPts val="400"/>
              </a:spcAft>
              <a:buNone/>
            </a:pPr>
            <a:r>
              <a:rPr lang="en-US" sz="1400" dirty="0">
                <a:solidFill>
                  <a:srgbClr val="1A1A2E"/>
                </a:solidFill>
                <a:effectLst/>
                <a:latin typeface="Arial" panose="020B0604020202020204" pitchFamily="34" charset="0"/>
                <a:ea typeface="Arial" panose="020B0604020202020204" pitchFamily="34" charset="0"/>
              </a:rPr>
              <a:t>Text Annotation </a:t>
            </a:r>
            <a:r>
              <a:rPr lang="en-US" sz="1400" dirty="0" err="1">
                <a:solidFill>
                  <a:srgbClr val="1A1A2E"/>
                </a:solidFill>
                <a:effectLst/>
                <a:latin typeface="Arial" panose="020B0604020202020204" pitchFamily="34" charset="0"/>
                <a:ea typeface="Arial" panose="020B0604020202020204" pitchFamily="34" charset="0"/>
              </a:rPr>
              <a:t>нь</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тасархай</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шугам</a:t>
            </a:r>
            <a:r>
              <a:rPr lang="en-US" sz="1400" dirty="0">
                <a:solidFill>
                  <a:srgbClr val="1A1A2E"/>
                </a:solidFill>
                <a:effectLst/>
                <a:latin typeface="Arial" panose="020B0604020202020204" pitchFamily="34" charset="0"/>
                <a:ea typeface="Arial" panose="020B0604020202020204" pitchFamily="34" charset="0"/>
              </a:rPr>
              <a:t> + </a:t>
            </a:r>
            <a:r>
              <a:rPr lang="en-US" sz="1400" dirty="0" err="1">
                <a:solidFill>
                  <a:srgbClr val="1A1A2E"/>
                </a:solidFill>
                <a:effectLst/>
                <a:latin typeface="Arial" panose="020B0604020202020204" pitchFamily="34" charset="0"/>
                <a:ea typeface="Arial" panose="020B0604020202020204" pitchFamily="34" charset="0"/>
              </a:rPr>
              <a:t>хаалтан</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тэмдэгтэй</a:t>
            </a:r>
            <a:r>
              <a:rPr lang="en-US" sz="1400" dirty="0">
                <a:solidFill>
                  <a:srgbClr val="1A1A2E"/>
                </a:solidFill>
                <a:effectLst/>
                <a:latin typeface="Arial" panose="020B0604020202020204" pitchFamily="34" charset="0"/>
                <a:ea typeface="Arial" panose="020B0604020202020204" pitchFamily="34" charset="0"/>
              </a:rPr>
              <a:t> ([ ) </a:t>
            </a:r>
            <a:r>
              <a:rPr lang="en-US" sz="1400" dirty="0" err="1">
                <a:solidFill>
                  <a:srgbClr val="1A1A2E"/>
                </a:solidFill>
                <a:effectLst/>
                <a:latin typeface="Arial" panose="020B0604020202020204" pitchFamily="34" charset="0"/>
                <a:ea typeface="Arial" panose="020B0604020202020204" pitchFamily="34" charset="0"/>
              </a:rPr>
              <a:t>хэлбэртэй</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Ямар</a:t>
            </a:r>
            <a:r>
              <a:rPr lang="en-US" sz="1400" dirty="0">
                <a:solidFill>
                  <a:srgbClr val="1A1A2E"/>
                </a:solidFill>
                <a:effectLst/>
                <a:latin typeface="Arial" panose="020B0604020202020204" pitchFamily="34" charset="0"/>
                <a:ea typeface="Arial" panose="020B0604020202020204" pitchFamily="34" charset="0"/>
              </a:rPr>
              <a:t> ч </a:t>
            </a:r>
            <a:r>
              <a:rPr lang="en-US" sz="1400" dirty="0" err="1">
                <a:solidFill>
                  <a:srgbClr val="1A1A2E"/>
                </a:solidFill>
                <a:effectLst/>
                <a:latin typeface="Arial" panose="020B0604020202020204" pitchFamily="34" charset="0"/>
                <a:ea typeface="Arial" panose="020B0604020202020204" pitchFamily="34" charset="0"/>
              </a:rPr>
              <a:t>элементэд</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тайлбар</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нэмнэ</a:t>
            </a:r>
            <a:r>
              <a:rPr lang="en-US" sz="1400" dirty="0">
                <a:solidFill>
                  <a:srgbClr val="1A1A2E"/>
                </a:solidFill>
                <a:effectLst/>
                <a:latin typeface="Arial" panose="020B0604020202020204" pitchFamily="34" charset="0"/>
                <a:ea typeface="Arial" panose="020B0604020202020204" pitchFamily="34" charset="0"/>
              </a:rPr>
              <a:t>.</a:t>
            </a:r>
            <a:endParaRPr lang="en-US" sz="1400" dirty="0">
              <a:effectLst/>
              <a:latin typeface="Arial" panose="020B0604020202020204" pitchFamily="34" charset="0"/>
              <a:ea typeface="Arial" panose="020B0604020202020204" pitchFamily="34" charset="0"/>
            </a:endParaRPr>
          </a:p>
          <a:p>
            <a:pPr marL="0" marR="0">
              <a:spcBef>
                <a:spcPts val="200"/>
              </a:spcBef>
              <a:spcAft>
                <a:spcPts val="200"/>
              </a:spcAft>
              <a:buNone/>
            </a:pPr>
            <a:r>
              <a:rPr lang="en-US" sz="1400" dirty="0">
                <a:effectLst/>
                <a:latin typeface="Arial" panose="020B0604020202020204" pitchFamily="34" charset="0"/>
                <a:ea typeface="Arial" panose="020B0604020202020204" pitchFamily="34" charset="0"/>
              </a:rPr>
              <a:t> </a:t>
            </a:r>
          </a:p>
          <a:p>
            <a:pPr marL="342900" marR="0" lvl="0" indent="-342900">
              <a:spcBef>
                <a:spcPts val="300"/>
              </a:spcBef>
              <a:spcAft>
                <a:spcPts val="300"/>
              </a:spcAft>
              <a:buClr>
                <a:srgbClr val="2E7D32"/>
              </a:buClr>
              <a:buFont typeface="Arial" panose="020B0604020202020204" pitchFamily="34" charset="0"/>
              <a:buChar char="•"/>
            </a:pP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Диаграмд</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нэмэлт</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дэлгэрэнгүй</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тайлбар</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бичнэ</a:t>
            </a:r>
            <a:endParaRPr lang="en-US" sz="14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Association-</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оор</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Flow Object-</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тэй</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холбогдоно</a:t>
            </a:r>
            <a:endParaRPr lang="en-US" sz="14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Процессын</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логикт</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нөлөөлөхгүй</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зөвхөн</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мэдээлэл</a:t>
            </a:r>
            <a:r>
              <a:rPr lang="mn-MN"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өгнө</a:t>
            </a:r>
            <a:endParaRPr lang="en-US" sz="14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Жишээ</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'24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цагийн</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доторх</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баталгаажуулалт</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шаардлагатай</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a:t>
            </a:r>
            <a:endParaRPr lang="en-US" sz="1400" dirty="0">
              <a:effectLst/>
              <a:latin typeface="Arial" panose="020B0604020202020204" pitchFamily="34" charset="0"/>
              <a:ea typeface="Arial" panose="020B0604020202020204" pitchFamily="34" charset="0"/>
              <a:cs typeface="Arial" panose="020B0604020202020204" pitchFamily="34" charset="0"/>
            </a:endParaRPr>
          </a:p>
        </p:txBody>
      </p:sp>
      <p:sp>
        <p:nvSpPr>
          <p:cNvPr id="22" name="TextBox 21">
            <a:extLst>
              <a:ext uri="{FF2B5EF4-FFF2-40B4-BE49-F238E27FC236}">
                <a16:creationId xmlns:a16="http://schemas.microsoft.com/office/drawing/2014/main" id="{35306DD2-405A-2D41-F17A-7BC1D5FA3680}"/>
              </a:ext>
            </a:extLst>
          </p:cNvPr>
          <p:cNvSpPr txBox="1"/>
          <p:nvPr/>
        </p:nvSpPr>
        <p:spPr>
          <a:xfrm>
            <a:off x="6203431" y="1360882"/>
            <a:ext cx="5676274" cy="2213426"/>
          </a:xfrm>
          <a:prstGeom prst="rect">
            <a:avLst/>
          </a:prstGeom>
          <a:solidFill>
            <a:schemeClr val="accent6">
              <a:lumMod val="20000"/>
              <a:lumOff val="80000"/>
            </a:schemeClr>
          </a:solidFill>
        </p:spPr>
        <p:txBody>
          <a:bodyPr wrap="square">
            <a:spAutoFit/>
          </a:bodyPr>
          <a:lstStyle/>
          <a:p>
            <a:pPr marL="0" marR="0">
              <a:spcBef>
                <a:spcPts val="400"/>
              </a:spcBef>
              <a:spcAft>
                <a:spcPts val="400"/>
              </a:spcAft>
              <a:buNone/>
            </a:pPr>
            <a:r>
              <a:rPr lang="en-US" sz="1400" b="1" dirty="0">
                <a:solidFill>
                  <a:srgbClr val="2E7D32"/>
                </a:solidFill>
                <a:effectLst/>
                <a:latin typeface="Arial" panose="020B0604020202020204" pitchFamily="34" charset="0"/>
                <a:ea typeface="Arial" panose="020B0604020202020204" pitchFamily="34" charset="0"/>
              </a:rPr>
              <a:t>Group</a:t>
            </a:r>
            <a:endParaRPr lang="mn-MN" sz="1400" dirty="0">
              <a:solidFill>
                <a:srgbClr val="1A1A2E"/>
              </a:solidFill>
              <a:effectLst/>
              <a:latin typeface="Arial" panose="020B0604020202020204" pitchFamily="34" charset="0"/>
              <a:ea typeface="Arial" panose="020B0604020202020204" pitchFamily="34" charset="0"/>
            </a:endParaRPr>
          </a:p>
          <a:p>
            <a:pPr marL="0" marR="0">
              <a:spcBef>
                <a:spcPts val="400"/>
              </a:spcBef>
              <a:spcAft>
                <a:spcPts val="400"/>
              </a:spcAft>
              <a:buNone/>
            </a:pPr>
            <a:r>
              <a:rPr lang="en-US" sz="1400" dirty="0">
                <a:solidFill>
                  <a:srgbClr val="1A1A2E"/>
                </a:solidFill>
                <a:effectLst/>
                <a:latin typeface="Arial" panose="020B0604020202020204" pitchFamily="34" charset="0"/>
                <a:ea typeface="Arial" panose="020B0604020202020204" pitchFamily="34" charset="0"/>
              </a:rPr>
              <a:t>Group </a:t>
            </a:r>
            <a:r>
              <a:rPr lang="en-US" sz="1400" dirty="0" err="1">
                <a:solidFill>
                  <a:srgbClr val="1A1A2E"/>
                </a:solidFill>
                <a:effectLst/>
                <a:latin typeface="Arial" panose="020B0604020202020204" pitchFamily="34" charset="0"/>
                <a:ea typeface="Arial" panose="020B0604020202020204" pitchFamily="34" charset="0"/>
              </a:rPr>
              <a:t>нь</a:t>
            </a:r>
            <a:r>
              <a:rPr lang="en-US" sz="1400" dirty="0">
                <a:solidFill>
                  <a:srgbClr val="1A1A2E"/>
                </a:solidFill>
                <a:effectLst/>
                <a:latin typeface="Arial" panose="020B0604020202020204" pitchFamily="34" charset="0"/>
                <a:ea typeface="Arial" panose="020B0604020202020204" pitchFamily="34" charset="0"/>
              </a:rPr>
              <a:t> </a:t>
            </a:r>
            <a:r>
              <a:rPr lang="mn-MN" sz="1400" dirty="0">
                <a:solidFill>
                  <a:srgbClr val="1A1A2E"/>
                </a:solidFill>
                <a:effectLst/>
                <a:latin typeface="Arial" panose="020B0604020202020204" pitchFamily="34" charset="0"/>
                <a:ea typeface="Arial" panose="020B0604020202020204" pitchFamily="34" charset="0"/>
              </a:rPr>
              <a:t>тасархай</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хүрээ</a:t>
            </a:r>
            <a:r>
              <a:rPr lang="en-US" sz="1400" dirty="0">
                <a:solidFill>
                  <a:srgbClr val="1A1A2E"/>
                </a:solidFill>
                <a:effectLst/>
                <a:latin typeface="Arial" panose="020B0604020202020204" pitchFamily="34" charset="0"/>
                <a:ea typeface="Arial" panose="020B0604020202020204" pitchFamily="34" charset="0"/>
              </a:rPr>
              <a:t> + </a:t>
            </a:r>
            <a:r>
              <a:rPr lang="en-US" sz="1400" dirty="0" err="1">
                <a:solidFill>
                  <a:srgbClr val="1A1A2E"/>
                </a:solidFill>
                <a:effectLst/>
                <a:latin typeface="Arial" panose="020B0604020202020204" pitchFamily="34" charset="0"/>
                <a:ea typeface="Arial" panose="020B0604020202020204" pitchFamily="34" charset="0"/>
              </a:rPr>
              <a:t>нэрийн</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шошго</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хэлбэртэй</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Логикийн</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хувьд</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хамаатай</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элементүүдийг</a:t>
            </a:r>
            <a:r>
              <a:rPr lang="en-US" sz="1400" dirty="0">
                <a:solidFill>
                  <a:srgbClr val="1A1A2E"/>
                </a:solidFill>
                <a:effectLst/>
                <a:latin typeface="Arial" panose="020B0604020202020204" pitchFamily="34" charset="0"/>
                <a:ea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rPr>
              <a:t>нэгтгэнэ</a:t>
            </a:r>
            <a:r>
              <a:rPr lang="en-US" sz="1400" dirty="0">
                <a:solidFill>
                  <a:srgbClr val="1A1A2E"/>
                </a:solidFill>
                <a:effectLst/>
                <a:latin typeface="Arial" panose="020B0604020202020204" pitchFamily="34" charset="0"/>
                <a:ea typeface="Arial" panose="020B0604020202020204" pitchFamily="34" charset="0"/>
              </a:rPr>
              <a:t>.</a:t>
            </a:r>
            <a:endParaRPr lang="en-US" sz="1400" dirty="0">
              <a:effectLst/>
              <a:latin typeface="Arial" panose="020B0604020202020204" pitchFamily="34" charset="0"/>
              <a:ea typeface="Arial" panose="020B0604020202020204" pitchFamily="34" charset="0"/>
            </a:endParaRPr>
          </a:p>
          <a:p>
            <a:pPr marL="0" marR="0">
              <a:spcBef>
                <a:spcPts val="200"/>
              </a:spcBef>
              <a:spcAft>
                <a:spcPts val="200"/>
              </a:spcAft>
              <a:buNone/>
            </a:pPr>
            <a:r>
              <a:rPr lang="en-US" sz="1400" dirty="0">
                <a:effectLst/>
                <a:latin typeface="Arial" panose="020B0604020202020204" pitchFamily="34" charset="0"/>
                <a:ea typeface="Arial" panose="020B0604020202020204" pitchFamily="34" charset="0"/>
              </a:rPr>
              <a:t> </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Lane-</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ийн</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хилийг</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давж</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хамаатай</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элементүүдийг</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бүлэглэнэ</a:t>
            </a:r>
            <a:endParaRPr lang="en-US" sz="14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Процессын</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нэг</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хэсгийг</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тодруулан</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харуулна</a:t>
            </a:r>
            <a:endParaRPr lang="en-US" sz="14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Баталгаажуулалт</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архивлалт</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зэрэг</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дэд</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бүлэг</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тодорхойлоход</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тохиромжтой</a:t>
            </a:r>
            <a:endParaRPr lang="en-US" sz="14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300"/>
              </a:spcBef>
              <a:spcAft>
                <a:spcPts val="300"/>
              </a:spcAft>
              <a:buClr>
                <a:srgbClr val="2E7D32"/>
              </a:buClr>
              <a:buFont typeface="Arial" panose="020B0604020202020204" pitchFamily="34" charset="0"/>
              <a:buChar char="•"/>
            </a:pP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Association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холбохгүй</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зөвхөн</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визуал</a:t>
            </a:r>
            <a:r>
              <a:rPr lang="en-US" sz="1400" dirty="0">
                <a:solidFill>
                  <a:srgbClr val="1A1A2E"/>
                </a:solidFill>
                <a:effectLst/>
                <a:latin typeface="Arial" panose="020B0604020202020204" pitchFamily="34" charset="0"/>
                <a:ea typeface="Arial" panose="020B0604020202020204" pitchFamily="34" charset="0"/>
                <a:cs typeface="Arial" panose="020B0604020202020204" pitchFamily="34" charset="0"/>
              </a:rPr>
              <a:t> </a:t>
            </a:r>
            <a:r>
              <a:rPr lang="en-US" sz="1400" dirty="0" err="1">
                <a:solidFill>
                  <a:srgbClr val="1A1A2E"/>
                </a:solidFill>
                <a:effectLst/>
                <a:latin typeface="Arial" panose="020B0604020202020204" pitchFamily="34" charset="0"/>
                <a:ea typeface="Arial" panose="020B0604020202020204" pitchFamily="34" charset="0"/>
                <a:cs typeface="Arial" panose="020B0604020202020204" pitchFamily="34" charset="0"/>
              </a:rPr>
              <a:t>бүлэглэлт</a:t>
            </a:r>
            <a:endParaRPr lang="en-US" sz="1400" dirty="0">
              <a:effectLst/>
              <a:latin typeface="Arial" panose="020B0604020202020204" pitchFamily="34" charset="0"/>
              <a:ea typeface="Arial" panose="020B0604020202020204" pitchFamily="34" charset="0"/>
              <a:cs typeface="Arial" panose="020B0604020202020204" pitchFamily="34" charset="0"/>
            </a:endParaRPr>
          </a:p>
        </p:txBody>
      </p:sp>
      <p:grpSp>
        <p:nvGrpSpPr>
          <p:cNvPr id="31" name="Group 30">
            <a:extLst>
              <a:ext uri="{FF2B5EF4-FFF2-40B4-BE49-F238E27FC236}">
                <a16:creationId xmlns:a16="http://schemas.microsoft.com/office/drawing/2014/main" id="{2A5F8678-453D-CEA6-18F4-ED5E522EB4A1}"/>
              </a:ext>
            </a:extLst>
          </p:cNvPr>
          <p:cNvGrpSpPr/>
          <p:nvPr/>
        </p:nvGrpSpPr>
        <p:grpSpPr>
          <a:xfrm>
            <a:off x="719528" y="4078074"/>
            <a:ext cx="4275826" cy="685800"/>
            <a:chOff x="719528" y="4078074"/>
            <a:chExt cx="4275826" cy="685800"/>
          </a:xfrm>
        </p:grpSpPr>
        <p:sp>
          <p:nvSpPr>
            <p:cNvPr id="6" name="Shape 26">
              <a:extLst>
                <a:ext uri="{FF2B5EF4-FFF2-40B4-BE49-F238E27FC236}">
                  <a16:creationId xmlns:a16="http://schemas.microsoft.com/office/drawing/2014/main" id="{39A96E9A-8611-F4E5-1FBF-B436B6A61345}"/>
                </a:ext>
              </a:extLst>
            </p:cNvPr>
            <p:cNvSpPr/>
            <p:nvPr/>
          </p:nvSpPr>
          <p:spPr>
            <a:xfrm>
              <a:off x="719528" y="4169514"/>
              <a:ext cx="1828800" cy="475488"/>
            </a:xfrm>
            <a:prstGeom prst="roundRect">
              <a:avLst>
                <a:gd name="adj" fmla="val 11538"/>
              </a:avLst>
            </a:prstGeom>
            <a:solidFill>
              <a:srgbClr val="DCEEFB"/>
            </a:solidFill>
            <a:ln w="19050">
              <a:solidFill>
                <a:srgbClr val="2E7D32"/>
              </a:solidFill>
              <a:prstDash val="solid"/>
            </a:ln>
          </p:spPr>
          <p:txBody>
            <a:bodyPr/>
            <a:lstStyle/>
            <a:p>
              <a:endParaRPr lang="en-US"/>
            </a:p>
          </p:txBody>
        </p:sp>
        <p:sp>
          <p:nvSpPr>
            <p:cNvPr id="7" name="Text 27">
              <a:extLst>
                <a:ext uri="{FF2B5EF4-FFF2-40B4-BE49-F238E27FC236}">
                  <a16:creationId xmlns:a16="http://schemas.microsoft.com/office/drawing/2014/main" id="{AD45D691-1117-D539-071B-873EF4BC2F72}"/>
                </a:ext>
              </a:extLst>
            </p:cNvPr>
            <p:cNvSpPr/>
            <p:nvPr/>
          </p:nvSpPr>
          <p:spPr>
            <a:xfrm>
              <a:off x="765248" y="4169514"/>
              <a:ext cx="1737360" cy="475488"/>
            </a:xfrm>
            <a:prstGeom prst="rect">
              <a:avLst/>
            </a:prstGeom>
            <a:noFill/>
            <a:ln/>
          </p:spPr>
          <p:txBody>
            <a:bodyPr wrap="square" rtlCol="0" anchor="ctr"/>
            <a:lstStyle/>
            <a:p>
              <a:pPr marL="0" indent="0" algn="ctr">
                <a:buNone/>
              </a:pPr>
              <a:r>
                <a:rPr lang="en-US" sz="1050" dirty="0">
                  <a:solidFill>
                    <a:srgbClr val="1A1A2E"/>
                  </a:solidFill>
                  <a:latin typeface="Arial" pitchFamily="34" charset="0"/>
                  <a:ea typeface="Arial" pitchFamily="34" charset="-122"/>
                  <a:cs typeface="Arial" pitchFamily="34" charset="-120"/>
                </a:rPr>
                <a:t>Medeelel shalгakh</a:t>
              </a:r>
              <a:endParaRPr lang="en-US" sz="1050" dirty="0"/>
            </a:p>
          </p:txBody>
        </p:sp>
        <p:sp>
          <p:nvSpPr>
            <p:cNvPr id="17" name="Shape 28">
              <a:extLst>
                <a:ext uri="{FF2B5EF4-FFF2-40B4-BE49-F238E27FC236}">
                  <a16:creationId xmlns:a16="http://schemas.microsoft.com/office/drawing/2014/main" id="{54D2988F-E033-97E1-688E-1A85276A380A}"/>
                </a:ext>
              </a:extLst>
            </p:cNvPr>
            <p:cNvSpPr/>
            <p:nvPr/>
          </p:nvSpPr>
          <p:spPr>
            <a:xfrm>
              <a:off x="2548328" y="4407258"/>
              <a:ext cx="731520" cy="0"/>
            </a:xfrm>
            <a:prstGeom prst="line">
              <a:avLst/>
            </a:prstGeom>
            <a:noFill/>
            <a:ln w="12700">
              <a:solidFill>
                <a:srgbClr val="546E7A"/>
              </a:solidFill>
              <a:prstDash val="lgDash"/>
            </a:ln>
          </p:spPr>
          <p:txBody>
            <a:bodyPr/>
            <a:lstStyle/>
            <a:p>
              <a:endParaRPr lang="en-US"/>
            </a:p>
          </p:txBody>
        </p:sp>
        <p:sp>
          <p:nvSpPr>
            <p:cNvPr id="21" name="Shape 29">
              <a:extLst>
                <a:ext uri="{FF2B5EF4-FFF2-40B4-BE49-F238E27FC236}">
                  <a16:creationId xmlns:a16="http://schemas.microsoft.com/office/drawing/2014/main" id="{E7A5229D-9AF5-0303-0B92-D06EC2C88876}"/>
                </a:ext>
              </a:extLst>
            </p:cNvPr>
            <p:cNvSpPr/>
            <p:nvPr/>
          </p:nvSpPr>
          <p:spPr>
            <a:xfrm>
              <a:off x="3279848" y="4078074"/>
              <a:ext cx="1645920" cy="685800"/>
            </a:xfrm>
            <a:prstGeom prst="rect">
              <a:avLst/>
            </a:prstGeom>
            <a:noFill/>
            <a:ln w="19050">
              <a:noFill/>
              <a:prstDash val="solid"/>
            </a:ln>
          </p:spPr>
          <p:txBody>
            <a:bodyPr/>
            <a:lstStyle/>
            <a:p>
              <a:endParaRPr lang="en-US"/>
            </a:p>
          </p:txBody>
        </p:sp>
        <p:sp>
          <p:nvSpPr>
            <p:cNvPr id="23" name="Text 30">
              <a:extLst>
                <a:ext uri="{FF2B5EF4-FFF2-40B4-BE49-F238E27FC236}">
                  <a16:creationId xmlns:a16="http://schemas.microsoft.com/office/drawing/2014/main" id="{EB919E05-522A-7A53-F419-6343F344E46C}"/>
                </a:ext>
              </a:extLst>
            </p:cNvPr>
            <p:cNvSpPr/>
            <p:nvPr/>
          </p:nvSpPr>
          <p:spPr>
            <a:xfrm flipH="1">
              <a:off x="3352998" y="4151226"/>
              <a:ext cx="1642356" cy="548640"/>
            </a:xfrm>
            <a:custGeom>
              <a:avLst/>
              <a:gdLst>
                <a:gd name="csX0" fmla="*/ 0 w 1508760"/>
                <a:gd name="csY0" fmla="*/ 0 h 548640"/>
                <a:gd name="csX1" fmla="*/ 1508760 w 1508760"/>
                <a:gd name="csY1" fmla="*/ 0 h 548640"/>
                <a:gd name="csX2" fmla="*/ 1508760 w 1508760"/>
                <a:gd name="csY2" fmla="*/ 548640 h 548640"/>
                <a:gd name="csX3" fmla="*/ 0 w 1508760"/>
                <a:gd name="csY3" fmla="*/ 548640 h 548640"/>
                <a:gd name="csX4" fmla="*/ 0 w 1508760"/>
                <a:gd name="csY4" fmla="*/ 0 h 548640"/>
                <a:gd name="csX0" fmla="*/ 0 w 1508760"/>
                <a:gd name="csY0" fmla="*/ 0 h 548640"/>
                <a:gd name="csX1" fmla="*/ 1408747 w 1508760"/>
                <a:gd name="csY1" fmla="*/ 69850 h 548640"/>
                <a:gd name="csX2" fmla="*/ 1508760 w 1508760"/>
                <a:gd name="csY2" fmla="*/ 548640 h 548640"/>
                <a:gd name="csX3" fmla="*/ 0 w 1508760"/>
                <a:gd name="csY3" fmla="*/ 548640 h 548640"/>
                <a:gd name="csX4" fmla="*/ 0 w 1508760"/>
                <a:gd name="csY4" fmla="*/ 0 h 548640"/>
                <a:gd name="csX0" fmla="*/ 0 w 1508760"/>
                <a:gd name="csY0" fmla="*/ 0 h 548640"/>
                <a:gd name="csX1" fmla="*/ 1508760 w 1508760"/>
                <a:gd name="csY1" fmla="*/ 548640 h 548640"/>
                <a:gd name="csX2" fmla="*/ 0 w 1508760"/>
                <a:gd name="csY2" fmla="*/ 548640 h 548640"/>
                <a:gd name="csX3" fmla="*/ 0 w 1508760"/>
                <a:gd name="csY3" fmla="*/ 0 h 548640"/>
                <a:gd name="csX0" fmla="*/ 0 w 0"/>
                <a:gd name="csY0" fmla="*/ 0 h 548640"/>
                <a:gd name="csX1" fmla="*/ 0 w 0"/>
                <a:gd name="csY1" fmla="*/ 548640 h 548640"/>
                <a:gd name="csX2" fmla="*/ 0 w 0"/>
                <a:gd name="csY2" fmla="*/ 0 h 548640"/>
              </a:gdLst>
              <a:ahLst/>
              <a:cxnLst>
                <a:cxn ang="0">
                  <a:pos x="csX0" y="csY0"/>
                </a:cxn>
                <a:cxn ang="0">
                  <a:pos x="csX1" y="csY1"/>
                </a:cxn>
                <a:cxn ang="0">
                  <a:pos x="csX2" y="csY2"/>
                </a:cxn>
              </a:cxnLst>
              <a:rect l="l" t="t" r="r" b="b"/>
              <a:pathLst>
                <a:path h="548640">
                  <a:moveTo>
                    <a:pt x="0" y="0"/>
                  </a:moveTo>
                  <a:lnTo>
                    <a:pt x="0" y="548640"/>
                  </a:lnTo>
                  <a:lnTo>
                    <a:pt x="0" y="0"/>
                  </a:lnTo>
                  <a:close/>
                </a:path>
              </a:pathLst>
            </a:custGeom>
            <a:noFill/>
            <a:ln>
              <a:solidFill>
                <a:srgbClr val="1A0F91"/>
              </a:solidFill>
            </a:ln>
          </p:spPr>
          <p:txBody>
            <a:bodyPr wrap="square" rtlCol="0" anchor="ctr"/>
            <a:lstStyle/>
            <a:p>
              <a:pPr marL="0" indent="0">
                <a:buNone/>
              </a:pPr>
              <a:r>
                <a:rPr lang="en-US" sz="950" dirty="0">
                  <a:solidFill>
                    <a:srgbClr val="1A1A2E"/>
                  </a:solidFill>
                  <a:latin typeface="Arial" pitchFamily="34" charset="0"/>
                  <a:ea typeface="Arial" pitchFamily="34" charset="-122"/>
                  <a:cs typeface="Arial" pitchFamily="34" charset="-120"/>
                </a:rPr>
                <a:t>[ 24 tsagiin dotor khijegdekh yostoi ]</a:t>
              </a:r>
              <a:endParaRPr lang="en-US" sz="950" dirty="0"/>
            </a:p>
          </p:txBody>
        </p:sp>
      </p:grpSp>
      <p:grpSp>
        <p:nvGrpSpPr>
          <p:cNvPr id="32" name="Group 31">
            <a:extLst>
              <a:ext uri="{FF2B5EF4-FFF2-40B4-BE49-F238E27FC236}">
                <a16:creationId xmlns:a16="http://schemas.microsoft.com/office/drawing/2014/main" id="{BDD00554-9791-AFC6-3097-3C18B9046629}"/>
              </a:ext>
            </a:extLst>
          </p:cNvPr>
          <p:cNvGrpSpPr/>
          <p:nvPr/>
        </p:nvGrpSpPr>
        <p:grpSpPr>
          <a:xfrm>
            <a:off x="6258082" y="3889198"/>
            <a:ext cx="5566972" cy="2039412"/>
            <a:chOff x="5291528" y="3986634"/>
            <a:chExt cx="3657600" cy="1645920"/>
          </a:xfrm>
        </p:grpSpPr>
        <p:sp>
          <p:nvSpPr>
            <p:cNvPr id="24" name="Shape 31">
              <a:extLst>
                <a:ext uri="{FF2B5EF4-FFF2-40B4-BE49-F238E27FC236}">
                  <a16:creationId xmlns:a16="http://schemas.microsoft.com/office/drawing/2014/main" id="{2416F8FE-39C1-63ED-EBE4-0909F7C1236E}"/>
                </a:ext>
              </a:extLst>
            </p:cNvPr>
            <p:cNvSpPr/>
            <p:nvPr/>
          </p:nvSpPr>
          <p:spPr>
            <a:xfrm>
              <a:off x="5291528" y="3986634"/>
              <a:ext cx="3657600" cy="1645920"/>
            </a:xfrm>
            <a:prstGeom prst="rect">
              <a:avLst/>
            </a:prstGeom>
            <a:solidFill>
              <a:srgbClr val="FFFFFF"/>
            </a:solidFill>
            <a:ln w="19050">
              <a:solidFill>
                <a:srgbClr val="546E7A"/>
              </a:solidFill>
              <a:prstDash val="dash"/>
            </a:ln>
          </p:spPr>
          <p:txBody>
            <a:bodyPr/>
            <a:lstStyle/>
            <a:p>
              <a:endParaRPr lang="en-US"/>
            </a:p>
          </p:txBody>
        </p:sp>
        <p:sp>
          <p:nvSpPr>
            <p:cNvPr id="25" name="Text 32">
              <a:extLst>
                <a:ext uri="{FF2B5EF4-FFF2-40B4-BE49-F238E27FC236}">
                  <a16:creationId xmlns:a16="http://schemas.microsoft.com/office/drawing/2014/main" id="{B7887F59-542E-24CB-B71F-F9A5EAF5ED2B}"/>
                </a:ext>
              </a:extLst>
            </p:cNvPr>
            <p:cNvSpPr/>
            <p:nvPr/>
          </p:nvSpPr>
          <p:spPr>
            <a:xfrm>
              <a:off x="5337248" y="4004922"/>
              <a:ext cx="3200400" cy="256032"/>
            </a:xfrm>
            <a:prstGeom prst="rect">
              <a:avLst/>
            </a:prstGeom>
            <a:noFill/>
            <a:ln/>
          </p:spPr>
          <p:txBody>
            <a:bodyPr wrap="square" rtlCol="0" anchor="ctr"/>
            <a:lstStyle/>
            <a:p>
              <a:pPr marL="0" indent="0">
                <a:buNone/>
              </a:pPr>
              <a:r>
                <a:rPr lang="en-US" sz="950" dirty="0">
                  <a:solidFill>
                    <a:srgbClr val="546E7A"/>
                  </a:solidFill>
                  <a:latin typeface="Arial" pitchFamily="34" charset="0"/>
                  <a:ea typeface="Arial" pitchFamily="34" charset="-122"/>
                  <a:cs typeface="Arial" pitchFamily="34" charset="-120"/>
                </a:rPr>
                <a:t>Batagaajuulaltiin buelg</a:t>
              </a:r>
              <a:endParaRPr lang="en-US" sz="950" dirty="0"/>
            </a:p>
          </p:txBody>
        </p:sp>
        <p:sp>
          <p:nvSpPr>
            <p:cNvPr id="26" name="Shape 33">
              <a:extLst>
                <a:ext uri="{FF2B5EF4-FFF2-40B4-BE49-F238E27FC236}">
                  <a16:creationId xmlns:a16="http://schemas.microsoft.com/office/drawing/2014/main" id="{641B7C20-B02D-9675-BDEF-A9250935A862}"/>
                </a:ext>
              </a:extLst>
            </p:cNvPr>
            <p:cNvSpPr/>
            <p:nvPr/>
          </p:nvSpPr>
          <p:spPr>
            <a:xfrm>
              <a:off x="5474408" y="4334106"/>
              <a:ext cx="1371600" cy="411480"/>
            </a:xfrm>
            <a:prstGeom prst="roundRect">
              <a:avLst>
                <a:gd name="adj" fmla="val 13333"/>
              </a:avLst>
            </a:prstGeom>
            <a:solidFill>
              <a:srgbClr val="DCEEFB"/>
            </a:solidFill>
            <a:ln w="19050">
              <a:solidFill>
                <a:srgbClr val="2E7D32"/>
              </a:solidFill>
              <a:prstDash val="solid"/>
            </a:ln>
          </p:spPr>
          <p:txBody>
            <a:bodyPr/>
            <a:lstStyle/>
            <a:p>
              <a:endParaRPr lang="en-US"/>
            </a:p>
          </p:txBody>
        </p:sp>
        <p:sp>
          <p:nvSpPr>
            <p:cNvPr id="27" name="Text 34">
              <a:extLst>
                <a:ext uri="{FF2B5EF4-FFF2-40B4-BE49-F238E27FC236}">
                  <a16:creationId xmlns:a16="http://schemas.microsoft.com/office/drawing/2014/main" id="{E389920E-557A-24EF-C87A-0ADDC5B1BB57}"/>
                </a:ext>
              </a:extLst>
            </p:cNvPr>
            <p:cNvSpPr/>
            <p:nvPr/>
          </p:nvSpPr>
          <p:spPr>
            <a:xfrm>
              <a:off x="5520128" y="4334106"/>
              <a:ext cx="1280160" cy="411480"/>
            </a:xfrm>
            <a:prstGeom prst="rect">
              <a:avLst/>
            </a:prstGeom>
            <a:noFill/>
            <a:ln/>
          </p:spPr>
          <p:txBody>
            <a:bodyPr wrap="square" rtlCol="0" anchor="ctr"/>
            <a:lstStyle/>
            <a:p>
              <a:pPr marL="0" indent="0" algn="ctr">
                <a:buNone/>
              </a:pPr>
              <a:r>
                <a:rPr lang="en-US" sz="1050" dirty="0">
                  <a:solidFill>
                    <a:srgbClr val="1A1A2E"/>
                  </a:solidFill>
                  <a:latin typeface="Arial" pitchFamily="34" charset="0"/>
                  <a:ea typeface="Arial" pitchFamily="34" charset="-122"/>
                  <a:cs typeface="Arial" pitchFamily="34" charset="-120"/>
                </a:rPr>
                <a:t>Notolgoo shalгakh</a:t>
              </a:r>
              <a:endParaRPr lang="en-US" sz="1050" dirty="0"/>
            </a:p>
          </p:txBody>
        </p:sp>
        <p:sp>
          <p:nvSpPr>
            <p:cNvPr id="28" name="Shape 35">
              <a:extLst>
                <a:ext uri="{FF2B5EF4-FFF2-40B4-BE49-F238E27FC236}">
                  <a16:creationId xmlns:a16="http://schemas.microsoft.com/office/drawing/2014/main" id="{EFCAEB4E-2DD9-9657-A5E2-08425C34BE7D}"/>
                </a:ext>
              </a:extLst>
            </p:cNvPr>
            <p:cNvSpPr/>
            <p:nvPr/>
          </p:nvSpPr>
          <p:spPr>
            <a:xfrm>
              <a:off x="6846008" y="4539846"/>
              <a:ext cx="365760" cy="0"/>
            </a:xfrm>
            <a:prstGeom prst="line">
              <a:avLst/>
            </a:prstGeom>
            <a:noFill/>
            <a:ln w="19050">
              <a:solidFill>
                <a:srgbClr val="546E7A"/>
              </a:solidFill>
              <a:prstDash val="solid"/>
              <a:headEnd type="none"/>
              <a:tailEnd type="arrow"/>
            </a:ln>
          </p:spPr>
          <p:txBody>
            <a:bodyPr/>
            <a:lstStyle/>
            <a:p>
              <a:endParaRPr lang="en-US"/>
            </a:p>
          </p:txBody>
        </p:sp>
        <p:sp>
          <p:nvSpPr>
            <p:cNvPr id="29" name="Shape 36">
              <a:extLst>
                <a:ext uri="{FF2B5EF4-FFF2-40B4-BE49-F238E27FC236}">
                  <a16:creationId xmlns:a16="http://schemas.microsoft.com/office/drawing/2014/main" id="{6E222466-C267-B775-D5D7-51714A695CEC}"/>
                </a:ext>
              </a:extLst>
            </p:cNvPr>
            <p:cNvSpPr/>
            <p:nvPr/>
          </p:nvSpPr>
          <p:spPr>
            <a:xfrm>
              <a:off x="7211768" y="4334106"/>
              <a:ext cx="1371600" cy="411480"/>
            </a:xfrm>
            <a:prstGeom prst="roundRect">
              <a:avLst>
                <a:gd name="adj" fmla="val 13333"/>
              </a:avLst>
            </a:prstGeom>
            <a:solidFill>
              <a:srgbClr val="DCEEFB"/>
            </a:solidFill>
            <a:ln w="19050">
              <a:solidFill>
                <a:srgbClr val="2E7D32"/>
              </a:solidFill>
              <a:prstDash val="solid"/>
            </a:ln>
          </p:spPr>
          <p:txBody>
            <a:bodyPr/>
            <a:lstStyle/>
            <a:p>
              <a:endParaRPr lang="en-US"/>
            </a:p>
          </p:txBody>
        </p:sp>
        <p:sp>
          <p:nvSpPr>
            <p:cNvPr id="30" name="Text 37">
              <a:extLst>
                <a:ext uri="{FF2B5EF4-FFF2-40B4-BE49-F238E27FC236}">
                  <a16:creationId xmlns:a16="http://schemas.microsoft.com/office/drawing/2014/main" id="{27750EE6-D0A1-B3D7-DAF4-6610BC914719}"/>
                </a:ext>
              </a:extLst>
            </p:cNvPr>
            <p:cNvSpPr/>
            <p:nvPr/>
          </p:nvSpPr>
          <p:spPr>
            <a:xfrm>
              <a:off x="7257488" y="4334106"/>
              <a:ext cx="1280160" cy="411480"/>
            </a:xfrm>
            <a:prstGeom prst="rect">
              <a:avLst/>
            </a:prstGeom>
            <a:noFill/>
            <a:ln/>
          </p:spPr>
          <p:txBody>
            <a:bodyPr wrap="square" rtlCol="0" anchor="ctr"/>
            <a:lstStyle/>
            <a:p>
              <a:pPr marL="0" indent="0" algn="ctr">
                <a:buNone/>
              </a:pPr>
              <a:r>
                <a:rPr lang="en-US" sz="1050" dirty="0">
                  <a:solidFill>
                    <a:srgbClr val="1A1A2E"/>
                  </a:solidFill>
                  <a:latin typeface="Arial" pitchFamily="34" charset="0"/>
                  <a:ea typeface="Arial" pitchFamily="34" charset="-122"/>
                  <a:cs typeface="Arial" pitchFamily="34" charset="-120"/>
                </a:rPr>
                <a:t>Zovshoorkh</a:t>
              </a:r>
              <a:endParaRPr lang="en-US" sz="1050" dirty="0"/>
            </a:p>
          </p:txBody>
        </p:sp>
      </p:grpSp>
      <p:cxnSp>
        <p:nvCxnSpPr>
          <p:cNvPr id="34" name="Straight Connector 33">
            <a:extLst>
              <a:ext uri="{FF2B5EF4-FFF2-40B4-BE49-F238E27FC236}">
                <a16:creationId xmlns:a16="http://schemas.microsoft.com/office/drawing/2014/main" id="{841746E5-BB64-541D-4B9E-5248BC637287}"/>
              </a:ext>
            </a:extLst>
          </p:cNvPr>
          <p:cNvCxnSpPr/>
          <p:nvPr/>
        </p:nvCxnSpPr>
        <p:spPr>
          <a:xfrm>
            <a:off x="3373438" y="4211638"/>
            <a:ext cx="0" cy="488228"/>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B68DC6B-6AEE-4B32-990E-52214A62F3F6}"/>
              </a:ext>
            </a:extLst>
          </p:cNvPr>
          <p:cNvCxnSpPr/>
          <p:nvPr/>
        </p:nvCxnSpPr>
        <p:spPr>
          <a:xfrm>
            <a:off x="3373438" y="4699866"/>
            <a:ext cx="139541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B1721EAE-ABCA-EC22-D788-3C6DDAAE6F10}"/>
              </a:ext>
            </a:extLst>
          </p:cNvPr>
          <p:cNvCxnSpPr/>
          <p:nvPr/>
        </p:nvCxnSpPr>
        <p:spPr>
          <a:xfrm>
            <a:off x="3373438" y="4211638"/>
            <a:ext cx="137795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331900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pl-PL" altLang="de-DE" dirty="0"/>
              <a:t>П</a:t>
            </a:r>
            <a:r>
              <a:rPr lang="mn-MN" altLang="de-DE" dirty="0"/>
              <a:t>роцессын загварчлал хийх зөвлөмж</a:t>
            </a:r>
            <a:endParaRPr lang="de-AT" dirty="0"/>
          </a:p>
        </p:txBody>
      </p:sp>
      <p:graphicFrame>
        <p:nvGraphicFramePr>
          <p:cNvPr id="5" name="Group 38"/>
          <p:cNvGraphicFramePr>
            <a:graphicFrameLocks noGrp="1"/>
          </p:cNvGraphicFramePr>
          <p:nvPr/>
        </p:nvGraphicFramePr>
        <p:xfrm>
          <a:off x="375440" y="1368026"/>
          <a:ext cx="5878120" cy="3852142"/>
        </p:xfrm>
        <a:graphic>
          <a:graphicData uri="http://schemas.openxmlformats.org/drawingml/2006/table">
            <a:tbl>
              <a:tblPr/>
              <a:tblGrid>
                <a:gridCol w="887321">
                  <a:extLst>
                    <a:ext uri="{9D8B030D-6E8A-4147-A177-3AD203B41FA5}">
                      <a16:colId xmlns:a16="http://schemas.microsoft.com/office/drawing/2014/main" val="20000"/>
                    </a:ext>
                  </a:extLst>
                </a:gridCol>
                <a:gridCol w="4990799">
                  <a:extLst>
                    <a:ext uri="{9D8B030D-6E8A-4147-A177-3AD203B41FA5}">
                      <a16:colId xmlns:a16="http://schemas.microsoft.com/office/drawing/2014/main" val="20001"/>
                    </a:ext>
                  </a:extLst>
                </a:gridCol>
              </a:tblGrid>
              <a:tr h="550306">
                <a:tc>
                  <a:txBody>
                    <a:bodyPr/>
                    <a:lstStyle/>
                    <a:p>
                      <a:pPr marL="0" marR="0" lvl="0" indent="0" algn="ctr" defTabSz="762000" rtl="0" eaLnBrk="1" fontAlgn="base" latinLnBrk="0" hangingPunct="1">
                        <a:lnSpc>
                          <a:spcPct val="100000"/>
                        </a:lnSpc>
                        <a:spcBef>
                          <a:spcPct val="40000"/>
                        </a:spcBef>
                        <a:spcAft>
                          <a:spcPct val="0"/>
                        </a:spcAft>
                        <a:buClrTx/>
                        <a:buSzTx/>
                        <a:buFontTx/>
                        <a:buNone/>
                        <a:tabLst/>
                      </a:pPr>
                      <a:r>
                        <a:rPr lang="de-AT" sz="2500" b="0" i="0" kern="1200" dirty="0">
                          <a:solidFill>
                            <a:schemeClr val="bg1"/>
                          </a:solidFill>
                          <a:effectLst/>
                          <a:latin typeface="FontAwesome" pitchFamily="2" charset="0"/>
                          <a:ea typeface="+mn-ea"/>
                          <a:cs typeface="+mn-cs"/>
                        </a:rPr>
                        <a:t></a:t>
                      </a:r>
                      <a:endParaRPr kumimoji="0" lang="de-DE" sz="2500" b="1" i="0" u="none" strike="noStrike" cap="none" normalizeH="0" baseline="0" noProof="0" dirty="0">
                        <a:ln>
                          <a:noFill/>
                        </a:ln>
                        <a:solidFill>
                          <a:schemeClr val="bg1"/>
                        </a:solidFill>
                        <a:effectLst/>
                        <a:latin typeface="FontAwesome" pitchFamily="2" charset="0"/>
                      </a:endParaRPr>
                    </a:p>
                  </a:txBody>
                  <a:tcPr marL="81629" marR="81629" marT="81637" marB="81637" anchor="ctr" horzOverflow="overflow">
                    <a:lnL cap="flat">
                      <a:noFill/>
                    </a:lnL>
                    <a:lnR w="76200" cap="flat" cmpd="sng" algn="ctr">
                      <a:solidFill>
                        <a:schemeClr val="bg1"/>
                      </a:solidFill>
                      <a:prstDash val="solid"/>
                      <a:round/>
                      <a:headEnd type="none" w="sm" len="sm"/>
                      <a:tailEnd type="none" w="sm" len="sm"/>
                    </a:lnR>
                    <a:lnT cap="flat">
                      <a:noFill/>
                    </a:lnT>
                    <a:lnB w="76200" cap="flat" cmpd="sng" algn="ctr">
                      <a:solidFill>
                        <a:schemeClr val="bg1"/>
                      </a:solidFill>
                      <a:prstDash val="solid"/>
                      <a:round/>
                      <a:headEnd type="none" w="sm" len="sm"/>
                      <a:tailEnd type="none" w="sm" len="sm"/>
                    </a:lnB>
                    <a:lnTlToBr>
                      <a:noFill/>
                    </a:lnTlToBr>
                    <a:lnBlToTr>
                      <a:noFill/>
                    </a:lnBlToTr>
                    <a:solidFill>
                      <a:srgbClr val="0066B0"/>
                    </a:solidFill>
                  </a:tcPr>
                </a:tc>
                <a:tc>
                  <a:txBody>
                    <a:bodyPr/>
                    <a:lstStyle/>
                    <a:p>
                      <a:r>
                        <a:rPr lang="mn-MN" sz="1600" dirty="0"/>
                        <a:t>Процессыг юу эхлүүлэх вэ?</a:t>
                      </a:r>
                      <a:endParaRPr lang="pl-PL" sz="1600" dirty="0"/>
                    </a:p>
                  </a:txBody>
                  <a:tcPr marL="81629" marR="81629" marT="81637" marB="81637" anchor="ctr" horzOverflow="overflow">
                    <a:lnL w="76200" cap="flat" cmpd="sng" algn="ctr">
                      <a:solidFill>
                        <a:schemeClr val="bg1"/>
                      </a:solidFill>
                      <a:prstDash val="solid"/>
                      <a:round/>
                      <a:headEnd type="none" w="sm" len="sm"/>
                      <a:tailEnd type="none" w="sm" len="sm"/>
                    </a:lnL>
                    <a:lnR w="76200" cap="flat" cmpd="sng" algn="ctr">
                      <a:solidFill>
                        <a:schemeClr val="bg1"/>
                      </a:solidFill>
                      <a:prstDash val="solid"/>
                      <a:round/>
                      <a:headEnd type="none" w="sm" len="sm"/>
                      <a:tailEnd type="none" w="sm" len="sm"/>
                    </a:lnR>
                    <a:lnT cap="flat">
                      <a:noFill/>
                    </a:lnT>
                    <a:lnB w="76200" cap="flat" cmpd="sng" algn="ctr">
                      <a:solidFill>
                        <a:schemeClr val="bg1"/>
                      </a:solidFill>
                      <a:prstDash val="solid"/>
                      <a:round/>
                      <a:headEnd type="none" w="sm" len="sm"/>
                      <a:tailEnd type="none" w="sm" len="sm"/>
                    </a:lnB>
                    <a:lnTlToBr>
                      <a:noFill/>
                    </a:lnTlToBr>
                    <a:lnBlToTr>
                      <a:noFill/>
                    </a:lnBlToTr>
                    <a:solidFill>
                      <a:srgbClr val="BBDCF5"/>
                    </a:solidFill>
                  </a:tcPr>
                </a:tc>
                <a:extLst>
                  <a:ext uri="{0D108BD9-81ED-4DB2-BD59-A6C34878D82A}">
                    <a16:rowId xmlns:a16="http://schemas.microsoft.com/office/drawing/2014/main" val="10000"/>
                  </a:ext>
                </a:extLst>
              </a:tr>
              <a:tr h="550306">
                <a:tc>
                  <a:txBody>
                    <a:bodyPr/>
                    <a:lstStyle/>
                    <a:p>
                      <a:pPr marL="0" marR="0" lvl="0" indent="0" algn="ctr" defTabSz="762000" rtl="0" eaLnBrk="1" fontAlgn="base" latinLnBrk="0" hangingPunct="1">
                        <a:lnSpc>
                          <a:spcPct val="100000"/>
                        </a:lnSpc>
                        <a:spcBef>
                          <a:spcPct val="40000"/>
                        </a:spcBef>
                        <a:spcAft>
                          <a:spcPct val="0"/>
                        </a:spcAft>
                        <a:buClrTx/>
                        <a:buSzTx/>
                        <a:buFontTx/>
                        <a:buNone/>
                        <a:tabLst/>
                      </a:pPr>
                      <a:r>
                        <a:rPr lang="de-AT" sz="2500" b="0" i="0" kern="1200" dirty="0">
                          <a:solidFill>
                            <a:schemeClr val="bg1"/>
                          </a:solidFill>
                          <a:effectLst/>
                          <a:latin typeface="FontAwesome" pitchFamily="2" charset="0"/>
                          <a:ea typeface="+mn-ea"/>
                          <a:cs typeface="+mn-cs"/>
                        </a:rPr>
                        <a:t></a:t>
                      </a:r>
                      <a:endParaRPr kumimoji="0" lang="de-DE" sz="2500" b="1" i="0" u="none" strike="noStrike" cap="none" normalizeH="0" baseline="0" noProof="0" dirty="0">
                        <a:ln>
                          <a:noFill/>
                        </a:ln>
                        <a:solidFill>
                          <a:schemeClr val="bg1"/>
                        </a:solidFill>
                        <a:effectLst/>
                        <a:latin typeface="FontAwesome" pitchFamily="2" charset="0"/>
                      </a:endParaRPr>
                    </a:p>
                  </a:txBody>
                  <a:tcPr marL="81629" marR="81629" marT="81637" marB="81637" anchor="ctr" horzOverflow="overflow">
                    <a:lnL cap="flat">
                      <a:noFill/>
                    </a:lnL>
                    <a:lnR w="76200" cap="flat" cmpd="sng" algn="ctr">
                      <a:solidFill>
                        <a:schemeClr val="bg1"/>
                      </a:solidFill>
                      <a:prstDash val="solid"/>
                      <a:round/>
                      <a:headEnd type="none" w="sm" len="sm"/>
                      <a:tailEnd type="none" w="sm" len="sm"/>
                    </a:lnR>
                    <a:lnT w="76200" cap="flat" cmpd="sng" algn="ctr">
                      <a:solidFill>
                        <a:schemeClr val="bg1"/>
                      </a:solidFill>
                      <a:prstDash val="solid"/>
                      <a:round/>
                      <a:headEnd type="none" w="sm" len="sm"/>
                      <a:tailEnd type="none" w="sm" len="sm"/>
                    </a:lnT>
                    <a:lnB w="76200" cap="flat" cmpd="sng" algn="ctr">
                      <a:solidFill>
                        <a:schemeClr val="bg1"/>
                      </a:solidFill>
                      <a:prstDash val="solid"/>
                      <a:round/>
                      <a:headEnd type="none" w="med" len="med"/>
                      <a:tailEnd type="none" w="med" len="med"/>
                    </a:lnB>
                    <a:lnTlToBr>
                      <a:noFill/>
                    </a:lnTlToBr>
                    <a:lnBlToTr>
                      <a:noFill/>
                    </a:lnBlToTr>
                    <a:solidFill>
                      <a:srgbClr val="0066B0"/>
                    </a:solidFill>
                  </a:tcPr>
                </a:tc>
                <a:tc>
                  <a:txBody>
                    <a:bodyPr/>
                    <a:lstStyle/>
                    <a:p>
                      <a:r>
                        <a:rPr lang="pl-PL" sz="1600" dirty="0"/>
                        <a:t>П</a:t>
                      </a:r>
                      <a:r>
                        <a:rPr lang="mn-MN" sz="1600" dirty="0"/>
                        <a:t>роцесс хэрхэн дуусах вэ?</a:t>
                      </a:r>
                      <a:endParaRPr lang="pl-PL" sz="1600" dirty="0"/>
                    </a:p>
                  </a:txBody>
                  <a:tcPr marL="81629" marR="81629" marT="81637" marB="81637" anchor="ctr" horzOverflow="overflow">
                    <a:lnL w="76200" cap="flat" cmpd="sng" algn="ctr">
                      <a:solidFill>
                        <a:schemeClr val="bg1"/>
                      </a:solidFill>
                      <a:prstDash val="solid"/>
                      <a:round/>
                      <a:headEnd type="none" w="sm" len="sm"/>
                      <a:tailEnd type="none" w="sm" len="sm"/>
                    </a:lnL>
                    <a:lnR w="76200" cap="flat" cmpd="sng" algn="ctr">
                      <a:solidFill>
                        <a:schemeClr val="bg1"/>
                      </a:solidFill>
                      <a:prstDash val="solid"/>
                      <a:round/>
                      <a:headEnd type="none" w="sm" len="sm"/>
                      <a:tailEnd type="none" w="sm" len="sm"/>
                    </a:lnR>
                    <a:lnT w="76200" cap="flat" cmpd="sng" algn="ctr">
                      <a:solidFill>
                        <a:schemeClr val="bg1"/>
                      </a:solidFill>
                      <a:prstDash val="solid"/>
                      <a:round/>
                      <a:headEnd type="none" w="sm" len="sm"/>
                      <a:tailEnd type="none" w="sm" len="sm"/>
                    </a:lnT>
                    <a:lnB w="76200" cap="flat" cmpd="sng" algn="ctr">
                      <a:solidFill>
                        <a:schemeClr val="bg1"/>
                      </a:solidFill>
                      <a:prstDash val="solid"/>
                      <a:round/>
                      <a:headEnd type="none" w="med" len="med"/>
                      <a:tailEnd type="none" w="med" len="med"/>
                    </a:lnB>
                    <a:lnTlToBr>
                      <a:noFill/>
                    </a:lnTlToBr>
                    <a:lnBlToTr>
                      <a:noFill/>
                    </a:lnBlToTr>
                    <a:solidFill>
                      <a:srgbClr val="BBDCF5"/>
                    </a:solidFill>
                  </a:tcPr>
                </a:tc>
                <a:extLst>
                  <a:ext uri="{0D108BD9-81ED-4DB2-BD59-A6C34878D82A}">
                    <a16:rowId xmlns:a16="http://schemas.microsoft.com/office/drawing/2014/main" val="10001"/>
                  </a:ext>
                </a:extLst>
              </a:tr>
              <a:tr h="550306">
                <a:tc>
                  <a:txBody>
                    <a:bodyPr/>
                    <a:lstStyle/>
                    <a:p>
                      <a:pPr marL="0" marR="0" lvl="0" indent="0" algn="ctr" defTabSz="762000" rtl="0" eaLnBrk="1" fontAlgn="base" latinLnBrk="0" hangingPunct="1">
                        <a:lnSpc>
                          <a:spcPct val="100000"/>
                        </a:lnSpc>
                        <a:spcBef>
                          <a:spcPct val="40000"/>
                        </a:spcBef>
                        <a:spcAft>
                          <a:spcPct val="0"/>
                        </a:spcAft>
                        <a:buClrTx/>
                        <a:buSzTx/>
                        <a:buFontTx/>
                        <a:buNone/>
                        <a:tabLst/>
                        <a:defRPr/>
                      </a:pPr>
                      <a:r>
                        <a:rPr lang="de-AT" sz="2500" b="0" i="0" kern="1200" dirty="0">
                          <a:solidFill>
                            <a:schemeClr val="bg1"/>
                          </a:solidFill>
                          <a:effectLst/>
                          <a:latin typeface="FontAwesome" pitchFamily="2" charset="0"/>
                          <a:ea typeface="+mn-ea"/>
                          <a:cs typeface="+mn-cs"/>
                        </a:rPr>
                        <a:t></a:t>
                      </a:r>
                      <a:endParaRPr kumimoji="0" lang="de-DE" sz="2500" b="1" i="0" u="none" strike="noStrike" cap="none" normalizeH="0" baseline="0" noProof="0" dirty="0">
                        <a:ln>
                          <a:noFill/>
                        </a:ln>
                        <a:solidFill>
                          <a:schemeClr val="bg1"/>
                        </a:solidFill>
                        <a:effectLst/>
                        <a:latin typeface="FontAwesome" pitchFamily="2" charset="0"/>
                      </a:endParaRPr>
                    </a:p>
                  </a:txBody>
                  <a:tcPr marL="81629" marR="81629" marT="81637" marB="81637" anchor="ctr" horzOverflow="overflow">
                    <a:lnL cap="flat">
                      <a:noFill/>
                    </a:lnL>
                    <a:lnR w="76200" cap="flat" cmpd="sng" algn="ctr">
                      <a:solidFill>
                        <a:schemeClr val="bg1"/>
                      </a:solidFill>
                      <a:prstDash val="solid"/>
                      <a:round/>
                      <a:headEnd type="none" w="sm" len="sm"/>
                      <a:tailEnd type="none" w="sm" len="sm"/>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lnTlToBr>
                      <a:noFill/>
                    </a:lnTlToBr>
                    <a:lnBlToTr>
                      <a:noFill/>
                    </a:lnBlToTr>
                    <a:solidFill>
                      <a:srgbClr val="0066B0"/>
                    </a:solidFill>
                  </a:tcPr>
                </a:tc>
                <a:tc>
                  <a:txBody>
                    <a:bodyPr/>
                    <a:lstStyle/>
                    <a:p>
                      <a:r>
                        <a:rPr lang="pl-PL" sz="1600" dirty="0"/>
                        <a:t>П</a:t>
                      </a:r>
                      <a:r>
                        <a:rPr lang="mn-MN" sz="1600" dirty="0"/>
                        <a:t>роцессын туршид юу хийгдэх вэ?</a:t>
                      </a:r>
                      <a:endParaRPr lang="pl-PL" sz="1600" dirty="0"/>
                    </a:p>
                  </a:txBody>
                  <a:tcPr marL="81629" marR="81629" marT="81637" marB="81637" anchor="ctr" horzOverflow="overflow">
                    <a:lnL w="76200" cap="flat" cmpd="sng" algn="ctr">
                      <a:solidFill>
                        <a:schemeClr val="bg1"/>
                      </a:solidFill>
                      <a:prstDash val="solid"/>
                      <a:round/>
                      <a:headEnd type="none" w="sm" len="sm"/>
                      <a:tailEnd type="none" w="sm" len="sm"/>
                    </a:lnL>
                    <a:lnR w="76200" cap="flat" cmpd="sng" algn="ctr">
                      <a:solidFill>
                        <a:schemeClr val="bg1"/>
                      </a:solidFill>
                      <a:prstDash val="solid"/>
                      <a:round/>
                      <a:headEnd type="none" w="sm" len="sm"/>
                      <a:tailEnd type="none" w="sm" len="sm"/>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lnTlToBr>
                      <a:noFill/>
                    </a:lnTlToBr>
                    <a:lnBlToTr>
                      <a:noFill/>
                    </a:lnBlToTr>
                    <a:solidFill>
                      <a:srgbClr val="BBDCF5"/>
                    </a:solidFill>
                  </a:tcPr>
                </a:tc>
                <a:extLst>
                  <a:ext uri="{0D108BD9-81ED-4DB2-BD59-A6C34878D82A}">
                    <a16:rowId xmlns:a16="http://schemas.microsoft.com/office/drawing/2014/main" val="10002"/>
                  </a:ext>
                </a:extLst>
              </a:tr>
              <a:tr h="550306">
                <a:tc>
                  <a:txBody>
                    <a:bodyPr/>
                    <a:lstStyle/>
                    <a:p>
                      <a:pPr marL="0" marR="0" lvl="0" indent="0" algn="ctr" defTabSz="762000" rtl="0" eaLnBrk="1" fontAlgn="base" latinLnBrk="0" hangingPunct="1">
                        <a:lnSpc>
                          <a:spcPct val="100000"/>
                        </a:lnSpc>
                        <a:spcBef>
                          <a:spcPct val="40000"/>
                        </a:spcBef>
                        <a:spcAft>
                          <a:spcPct val="0"/>
                        </a:spcAft>
                        <a:buClrTx/>
                        <a:buSzTx/>
                        <a:buFontTx/>
                        <a:buNone/>
                        <a:tabLst/>
                      </a:pPr>
                      <a:r>
                        <a:rPr lang="de-AT" sz="2500" b="0" i="0" kern="1200" dirty="0">
                          <a:solidFill>
                            <a:schemeClr val="bg1"/>
                          </a:solidFill>
                          <a:effectLst/>
                          <a:latin typeface="FontAwesome" pitchFamily="2" charset="0"/>
                          <a:ea typeface="+mn-ea"/>
                          <a:cs typeface="+mn-cs"/>
                        </a:rPr>
                        <a:t></a:t>
                      </a:r>
                      <a:endParaRPr kumimoji="0" lang="de-DE" sz="2500" b="1" i="0" u="none" strike="noStrike" cap="none" normalizeH="0" baseline="0" noProof="0" dirty="0">
                        <a:ln>
                          <a:noFill/>
                        </a:ln>
                        <a:solidFill>
                          <a:schemeClr val="bg1"/>
                        </a:solidFill>
                        <a:effectLst/>
                        <a:latin typeface="FontAwesome" pitchFamily="2" charset="0"/>
                      </a:endParaRPr>
                    </a:p>
                  </a:txBody>
                  <a:tcPr marL="81629" marR="81629" marT="81637" marB="81637" anchor="ctr" horzOverflow="overflow">
                    <a:lnL cap="flat">
                      <a:noFill/>
                    </a:lnL>
                    <a:lnR w="76200" cap="flat" cmpd="sng" algn="ctr">
                      <a:solidFill>
                        <a:schemeClr val="bg1"/>
                      </a:solidFill>
                      <a:prstDash val="solid"/>
                      <a:round/>
                      <a:headEnd type="none" w="sm" len="sm"/>
                      <a:tailEnd type="none" w="sm" len="sm"/>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lnTlToBr>
                      <a:noFill/>
                    </a:lnTlToBr>
                    <a:lnBlToTr>
                      <a:noFill/>
                    </a:lnBlToTr>
                    <a:solidFill>
                      <a:srgbClr val="0066B0"/>
                    </a:solidFill>
                  </a:tcPr>
                </a:tc>
                <a:tc>
                  <a:txBody>
                    <a:bodyPr/>
                    <a:lstStyle/>
                    <a:p>
                      <a:r>
                        <a:rPr lang="pl-PL" sz="1600" dirty="0"/>
                        <a:t>П</a:t>
                      </a:r>
                      <a:r>
                        <a:rPr lang="mn-MN" sz="1600" dirty="0"/>
                        <a:t>роцесст бид юу хийх вэ?</a:t>
                      </a:r>
                      <a:endParaRPr lang="pl-PL" sz="1600" dirty="0"/>
                    </a:p>
                  </a:txBody>
                  <a:tcPr marL="81629" marR="81629" marT="81637" marB="81637" anchor="ctr" horzOverflow="overflow">
                    <a:lnL w="76200" cap="flat" cmpd="sng" algn="ctr">
                      <a:solidFill>
                        <a:schemeClr val="bg1"/>
                      </a:solidFill>
                      <a:prstDash val="solid"/>
                      <a:round/>
                      <a:headEnd type="none" w="sm" len="sm"/>
                      <a:tailEnd type="none" w="sm" len="sm"/>
                    </a:lnL>
                    <a:lnR w="76200" cap="flat" cmpd="sng" algn="ctr">
                      <a:solidFill>
                        <a:schemeClr val="bg1"/>
                      </a:solidFill>
                      <a:prstDash val="solid"/>
                      <a:round/>
                      <a:headEnd type="none" w="sm" len="sm"/>
                      <a:tailEnd type="none" w="sm" len="sm"/>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lnTlToBr>
                      <a:noFill/>
                    </a:lnTlToBr>
                    <a:lnBlToTr>
                      <a:noFill/>
                    </a:lnBlToTr>
                    <a:solidFill>
                      <a:srgbClr val="BBDCF5"/>
                    </a:solidFill>
                  </a:tcPr>
                </a:tc>
                <a:extLst>
                  <a:ext uri="{0D108BD9-81ED-4DB2-BD59-A6C34878D82A}">
                    <a16:rowId xmlns:a16="http://schemas.microsoft.com/office/drawing/2014/main" val="10003"/>
                  </a:ext>
                </a:extLst>
              </a:tr>
              <a:tr h="550306">
                <a:tc>
                  <a:txBody>
                    <a:bodyPr/>
                    <a:lstStyle/>
                    <a:p>
                      <a:pPr marL="0" marR="0" lvl="0" indent="0" algn="ctr" defTabSz="762000" rtl="0" eaLnBrk="1" fontAlgn="base" latinLnBrk="0" hangingPunct="1">
                        <a:lnSpc>
                          <a:spcPct val="100000"/>
                        </a:lnSpc>
                        <a:spcBef>
                          <a:spcPct val="40000"/>
                        </a:spcBef>
                        <a:spcAft>
                          <a:spcPct val="0"/>
                        </a:spcAft>
                        <a:buClrTx/>
                        <a:buSzTx/>
                        <a:buFontTx/>
                        <a:buNone/>
                        <a:tabLst/>
                        <a:defRPr/>
                      </a:pPr>
                      <a:r>
                        <a:rPr lang="de-AT" sz="2500" b="0" i="0" kern="1200" dirty="0">
                          <a:solidFill>
                            <a:schemeClr val="bg1"/>
                          </a:solidFill>
                          <a:effectLst/>
                          <a:latin typeface="FontAwesome" pitchFamily="2" charset="0"/>
                          <a:ea typeface="+mn-ea"/>
                          <a:cs typeface="+mn-cs"/>
                        </a:rPr>
                        <a:t></a:t>
                      </a:r>
                      <a:endParaRPr kumimoji="0" lang="de-DE" sz="2500" b="1" i="0" u="none" strike="noStrike" cap="none" normalizeH="0" baseline="0" noProof="0" dirty="0">
                        <a:ln>
                          <a:noFill/>
                        </a:ln>
                        <a:solidFill>
                          <a:schemeClr val="bg1"/>
                        </a:solidFill>
                        <a:effectLst/>
                        <a:latin typeface="FontAwesome" pitchFamily="2" charset="0"/>
                      </a:endParaRPr>
                    </a:p>
                  </a:txBody>
                  <a:tcPr marL="81629" marR="81629" marT="81637" marB="81637" anchor="ctr" horzOverflow="overflow">
                    <a:lnL cap="flat">
                      <a:noFill/>
                    </a:lnL>
                    <a:lnR w="76200" cap="flat" cmpd="sng" algn="ctr">
                      <a:solidFill>
                        <a:schemeClr val="bg1"/>
                      </a:solidFill>
                      <a:prstDash val="solid"/>
                      <a:round/>
                      <a:headEnd type="none" w="sm" len="sm"/>
                      <a:tailEnd type="none" w="sm" len="sm"/>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lnTlToBr>
                      <a:noFill/>
                    </a:lnTlToBr>
                    <a:lnBlToTr>
                      <a:noFill/>
                    </a:lnBlToTr>
                    <a:solidFill>
                      <a:srgbClr val="0066B0"/>
                    </a:solidFill>
                  </a:tcPr>
                </a:tc>
                <a:tc>
                  <a:txBody>
                    <a:bodyPr/>
                    <a:lstStyle/>
                    <a:p>
                      <a:pPr marL="0" marR="0" lvl="0" indent="0" algn="l" defTabSz="762000" rtl="0" eaLnBrk="1" fontAlgn="base" latinLnBrk="0" hangingPunct="1">
                        <a:lnSpc>
                          <a:spcPct val="100000"/>
                        </a:lnSpc>
                        <a:spcBef>
                          <a:spcPct val="40000"/>
                        </a:spcBef>
                        <a:spcAft>
                          <a:spcPct val="0"/>
                        </a:spcAft>
                        <a:buClr>
                          <a:srgbClr val="4D4D4D"/>
                        </a:buClr>
                        <a:buSzTx/>
                        <a:buFont typeface="Wingdings 3" pitchFamily="18" charset="2"/>
                        <a:buNone/>
                        <a:tabLst/>
                        <a:defRPr/>
                      </a:pPr>
                      <a:r>
                        <a:rPr lang="pl-PL" sz="1600" dirty="0"/>
                        <a:t>П</a:t>
                      </a:r>
                      <a:r>
                        <a:rPr lang="mn-MN" sz="1600" dirty="0"/>
                        <a:t>роцессын алхамууд хэрхэн дарааллах вэ?</a:t>
                      </a:r>
                      <a:endParaRPr lang="pl-PL" sz="1600" dirty="0"/>
                    </a:p>
                  </a:txBody>
                  <a:tcPr marL="81629" marR="81629" marT="81637" marB="81637" anchor="ctr" horzOverflow="overflow">
                    <a:lnL w="76200" cap="flat" cmpd="sng" algn="ctr">
                      <a:solidFill>
                        <a:schemeClr val="bg1"/>
                      </a:solidFill>
                      <a:prstDash val="solid"/>
                      <a:round/>
                      <a:headEnd type="none" w="sm" len="sm"/>
                      <a:tailEnd type="none" w="sm" len="sm"/>
                    </a:lnL>
                    <a:lnR w="76200" cap="flat" cmpd="sng" algn="ctr">
                      <a:solidFill>
                        <a:schemeClr val="bg1"/>
                      </a:solidFill>
                      <a:prstDash val="solid"/>
                      <a:round/>
                      <a:headEnd type="none" w="sm" len="sm"/>
                      <a:tailEnd type="none" w="sm" len="sm"/>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lnTlToBr>
                      <a:noFill/>
                    </a:lnTlToBr>
                    <a:lnBlToTr>
                      <a:noFill/>
                    </a:lnBlToTr>
                    <a:solidFill>
                      <a:srgbClr val="BBDCF5"/>
                    </a:solidFill>
                  </a:tcPr>
                </a:tc>
                <a:extLst>
                  <a:ext uri="{0D108BD9-81ED-4DB2-BD59-A6C34878D82A}">
                    <a16:rowId xmlns:a16="http://schemas.microsoft.com/office/drawing/2014/main" val="10004"/>
                  </a:ext>
                </a:extLst>
              </a:tr>
              <a:tr h="550306">
                <a:tc>
                  <a:txBody>
                    <a:bodyPr/>
                    <a:lstStyle/>
                    <a:p>
                      <a:pPr marL="0" marR="0" lvl="0" indent="0" algn="ctr" defTabSz="762000" rtl="0" eaLnBrk="1" fontAlgn="base" latinLnBrk="0" hangingPunct="1">
                        <a:lnSpc>
                          <a:spcPct val="100000"/>
                        </a:lnSpc>
                        <a:spcBef>
                          <a:spcPct val="40000"/>
                        </a:spcBef>
                        <a:spcAft>
                          <a:spcPct val="0"/>
                        </a:spcAft>
                        <a:buClrTx/>
                        <a:buSzTx/>
                        <a:buFontTx/>
                        <a:buNone/>
                        <a:tabLst/>
                        <a:defRPr/>
                      </a:pPr>
                      <a:r>
                        <a:rPr lang="de-AT" sz="2500" b="0" i="0" kern="1200" dirty="0">
                          <a:solidFill>
                            <a:schemeClr val="bg1"/>
                          </a:solidFill>
                          <a:effectLst/>
                          <a:latin typeface="FontAwesome" pitchFamily="2" charset="0"/>
                          <a:ea typeface="+mn-ea"/>
                          <a:cs typeface="+mn-cs"/>
                        </a:rPr>
                        <a:t></a:t>
                      </a:r>
                      <a:endParaRPr kumimoji="0" lang="de-DE" sz="2500" b="1" i="0" u="none" strike="noStrike" cap="none" normalizeH="0" baseline="0" noProof="0" dirty="0">
                        <a:ln>
                          <a:noFill/>
                        </a:ln>
                        <a:solidFill>
                          <a:schemeClr val="bg1"/>
                        </a:solidFill>
                        <a:effectLst/>
                        <a:latin typeface="FontAwesome" pitchFamily="2" charset="0"/>
                      </a:endParaRPr>
                    </a:p>
                  </a:txBody>
                  <a:tcPr marL="81629" marR="81629" marT="81637" marB="81637" anchor="ctr" horzOverflow="overflow">
                    <a:lnL cap="flat">
                      <a:noFill/>
                    </a:lnL>
                    <a:lnR w="76200" cap="flat" cmpd="sng" algn="ctr">
                      <a:solidFill>
                        <a:schemeClr val="bg1"/>
                      </a:solidFill>
                      <a:prstDash val="solid"/>
                      <a:round/>
                      <a:headEnd type="none" w="sm" len="sm"/>
                      <a:tailEnd type="none" w="sm" len="sm"/>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lnTlToBr>
                      <a:noFill/>
                    </a:lnTlToBr>
                    <a:lnBlToTr>
                      <a:noFill/>
                    </a:lnBlToTr>
                    <a:solidFill>
                      <a:srgbClr val="0066B0"/>
                    </a:solidFill>
                  </a:tcPr>
                </a:tc>
                <a:tc>
                  <a:txBody>
                    <a:bodyPr/>
                    <a:lstStyle/>
                    <a:p>
                      <a:pPr marL="0" marR="0" lvl="0" indent="0" algn="l" defTabSz="762000" rtl="0" eaLnBrk="1" fontAlgn="base" latinLnBrk="0" hangingPunct="1">
                        <a:lnSpc>
                          <a:spcPct val="100000"/>
                        </a:lnSpc>
                        <a:spcBef>
                          <a:spcPct val="40000"/>
                        </a:spcBef>
                        <a:spcAft>
                          <a:spcPct val="0"/>
                        </a:spcAft>
                        <a:buClr>
                          <a:srgbClr val="4D4D4D"/>
                        </a:buClr>
                        <a:buSzTx/>
                        <a:buFont typeface="Wingdings 3" pitchFamily="18" charset="2"/>
                        <a:buNone/>
                        <a:tabLst/>
                        <a:defRPr/>
                      </a:pPr>
                      <a:r>
                        <a:rPr lang="pl-PL" sz="1600" dirty="0"/>
                        <a:t>П</a:t>
                      </a:r>
                      <a:r>
                        <a:rPr lang="mn-MN" sz="1600" dirty="0"/>
                        <a:t>роцесст хэн юу хийх вэ?</a:t>
                      </a:r>
                      <a:endParaRPr lang="pl-PL" sz="1600" dirty="0"/>
                    </a:p>
                  </a:txBody>
                  <a:tcPr marL="81629" marR="81629" marT="81637" marB="81637" anchor="ctr" horzOverflow="overflow">
                    <a:lnL w="76200" cap="flat" cmpd="sng" algn="ctr">
                      <a:solidFill>
                        <a:schemeClr val="bg1"/>
                      </a:solidFill>
                      <a:prstDash val="solid"/>
                      <a:round/>
                      <a:headEnd type="none" w="sm" len="sm"/>
                      <a:tailEnd type="none" w="sm" len="sm"/>
                    </a:lnL>
                    <a:lnR w="76200" cap="flat" cmpd="sng" algn="ctr">
                      <a:solidFill>
                        <a:schemeClr val="bg1"/>
                      </a:solidFill>
                      <a:prstDash val="solid"/>
                      <a:round/>
                      <a:headEnd type="none" w="sm" len="sm"/>
                      <a:tailEnd type="none" w="sm" len="sm"/>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lnTlToBr>
                      <a:noFill/>
                    </a:lnTlToBr>
                    <a:lnBlToTr>
                      <a:noFill/>
                    </a:lnBlToTr>
                    <a:solidFill>
                      <a:srgbClr val="BBDCF5"/>
                    </a:solidFill>
                  </a:tcPr>
                </a:tc>
                <a:extLst>
                  <a:ext uri="{0D108BD9-81ED-4DB2-BD59-A6C34878D82A}">
                    <a16:rowId xmlns:a16="http://schemas.microsoft.com/office/drawing/2014/main" val="10005"/>
                  </a:ext>
                </a:extLst>
              </a:tr>
              <a:tr h="550306">
                <a:tc>
                  <a:txBody>
                    <a:bodyPr/>
                    <a:lstStyle/>
                    <a:p>
                      <a:pPr marL="0" marR="0" lvl="0" indent="0" algn="ctr" defTabSz="762000" rtl="0" eaLnBrk="1" fontAlgn="base" latinLnBrk="0" hangingPunct="1">
                        <a:lnSpc>
                          <a:spcPct val="100000"/>
                        </a:lnSpc>
                        <a:spcBef>
                          <a:spcPct val="40000"/>
                        </a:spcBef>
                        <a:spcAft>
                          <a:spcPct val="0"/>
                        </a:spcAft>
                        <a:buClrTx/>
                        <a:buSzTx/>
                        <a:buFontTx/>
                        <a:buNone/>
                        <a:tabLst/>
                        <a:defRPr/>
                      </a:pPr>
                      <a:r>
                        <a:rPr lang="de-AT" sz="2500" b="0" i="0" kern="1200" dirty="0">
                          <a:solidFill>
                            <a:schemeClr val="bg1"/>
                          </a:solidFill>
                          <a:effectLst/>
                          <a:latin typeface="FontAwesome" pitchFamily="2" charset="0"/>
                          <a:ea typeface="+mn-ea"/>
                          <a:cs typeface="+mn-cs"/>
                        </a:rPr>
                        <a:t></a:t>
                      </a:r>
                      <a:endParaRPr kumimoji="0" lang="de-DE" sz="2500" b="1" i="0" u="none" strike="noStrike" cap="none" normalizeH="0" baseline="0" noProof="0" dirty="0">
                        <a:ln>
                          <a:noFill/>
                        </a:ln>
                        <a:solidFill>
                          <a:schemeClr val="bg1"/>
                        </a:solidFill>
                        <a:effectLst/>
                        <a:latin typeface="FontAwesome" pitchFamily="2" charset="0"/>
                      </a:endParaRPr>
                    </a:p>
                  </a:txBody>
                  <a:tcPr marL="81629" marR="81629" marT="81637" marB="81637" anchor="ctr" horzOverflow="overflow">
                    <a:lnL cap="flat">
                      <a:noFill/>
                    </a:lnL>
                    <a:lnR w="76200" cap="flat" cmpd="sng" algn="ctr">
                      <a:solidFill>
                        <a:schemeClr val="bg1"/>
                      </a:solidFill>
                      <a:prstDash val="solid"/>
                      <a:round/>
                      <a:headEnd type="none" w="sm" len="sm"/>
                      <a:tailEnd type="none" w="sm" len="sm"/>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lnTlToBr>
                      <a:noFill/>
                    </a:lnTlToBr>
                    <a:lnBlToTr>
                      <a:noFill/>
                    </a:lnBlToTr>
                    <a:solidFill>
                      <a:srgbClr val="0066B0"/>
                    </a:solidFill>
                  </a:tcPr>
                </a:tc>
                <a:tc>
                  <a:txBody>
                    <a:bodyPr/>
                    <a:lstStyle/>
                    <a:p>
                      <a:r>
                        <a:rPr lang="pl-PL" sz="1600" dirty="0"/>
                        <a:t>… </a:t>
                      </a:r>
                      <a:r>
                        <a:rPr lang="mn-MN" sz="1600" dirty="0"/>
                        <a:t>ямар өгөгдөл хаанаас ашиглах гэх мэт бусад</a:t>
                      </a:r>
                      <a:endParaRPr lang="de-AT" sz="1600" dirty="0"/>
                    </a:p>
                  </a:txBody>
                  <a:tcPr marL="81629" marR="81629" marT="81637" marB="81637" anchor="ctr" horzOverflow="overflow">
                    <a:lnL w="76200" cap="flat" cmpd="sng" algn="ctr">
                      <a:solidFill>
                        <a:schemeClr val="bg1"/>
                      </a:solidFill>
                      <a:prstDash val="solid"/>
                      <a:round/>
                      <a:headEnd type="none" w="sm" len="sm"/>
                      <a:tailEnd type="none" w="sm" len="sm"/>
                    </a:lnL>
                    <a:lnR w="76200" cap="flat" cmpd="sng" algn="ctr">
                      <a:solidFill>
                        <a:schemeClr val="bg1"/>
                      </a:solidFill>
                      <a:prstDash val="solid"/>
                      <a:round/>
                      <a:headEnd type="none" w="sm" len="sm"/>
                      <a:tailEnd type="none" w="sm" len="sm"/>
                    </a:lnR>
                    <a:lnT w="7620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lnTlToBr>
                      <a:noFill/>
                    </a:lnTlToBr>
                    <a:lnBlToTr>
                      <a:noFill/>
                    </a:lnBlToTr>
                    <a:solidFill>
                      <a:srgbClr val="BBDCF5"/>
                    </a:solidFill>
                  </a:tcPr>
                </a:tc>
                <a:extLst>
                  <a:ext uri="{0D108BD9-81ED-4DB2-BD59-A6C34878D82A}">
                    <a16:rowId xmlns:a16="http://schemas.microsoft.com/office/drawing/2014/main" val="10006"/>
                  </a:ext>
                </a:extLst>
              </a:tr>
            </a:tbl>
          </a:graphicData>
        </a:graphic>
      </p:graphicFrame>
      <p:sp>
        <p:nvSpPr>
          <p:cNvPr id="6" name="Textfeld 5"/>
          <p:cNvSpPr txBox="1"/>
          <p:nvPr/>
        </p:nvSpPr>
        <p:spPr bwMode="auto">
          <a:xfrm>
            <a:off x="6990080" y="5519134"/>
            <a:ext cx="4870026" cy="979551"/>
          </a:xfrm>
          <a:prstGeom prst="rect">
            <a:avLst/>
          </a:prstGeom>
          <a:solidFill>
            <a:schemeClr val="bg1">
              <a:lumMod val="95000"/>
            </a:schemeClr>
          </a:solidFill>
          <a:ln w="9525">
            <a:noFill/>
            <a:miter lim="800000"/>
            <a:headEnd/>
            <a:tailEnd/>
          </a:ln>
        </p:spPr>
        <p:txBody>
          <a:bodyPr wrap="square" rtlCol="0" anchor="ctr">
            <a:noAutofit/>
          </a:bodyPr>
          <a:lstStyle>
            <a:defPPr>
              <a:defRPr lang="de-DE"/>
            </a:defPPr>
            <a:lvl1pPr>
              <a:defRPr sz="1400">
                <a:latin typeface="+mn-lt"/>
              </a:defRPr>
            </a:lvl1pPr>
          </a:lstStyle>
          <a:p>
            <a:pPr algn="ctr"/>
            <a:r>
              <a:rPr lang="pl-PL" altLang="de-DE" sz="1633" dirty="0"/>
              <a:t>BPMN can answer many of those questions</a:t>
            </a:r>
            <a:endParaRPr lang="de-DE" altLang="de-DE" sz="1633" dirty="0"/>
          </a:p>
        </p:txBody>
      </p:sp>
      <p:sp>
        <p:nvSpPr>
          <p:cNvPr id="3" name="Textfeld 7">
            <a:extLst>
              <a:ext uri="{FF2B5EF4-FFF2-40B4-BE49-F238E27FC236}">
                <a16:creationId xmlns:a16="http://schemas.microsoft.com/office/drawing/2014/main" id="{A61EA69F-2D84-2E0E-9A6C-AD60F5132B98}"/>
              </a:ext>
            </a:extLst>
          </p:cNvPr>
          <p:cNvSpPr txBox="1"/>
          <p:nvPr/>
        </p:nvSpPr>
        <p:spPr bwMode="auto">
          <a:xfrm>
            <a:off x="6931953" y="1368026"/>
            <a:ext cx="1757089" cy="3820248"/>
          </a:xfrm>
          <a:prstGeom prst="rect">
            <a:avLst/>
          </a:prstGeom>
          <a:solidFill>
            <a:schemeClr val="bg1">
              <a:lumMod val="95000"/>
            </a:schemeClr>
          </a:solidFill>
          <a:ln w="9525">
            <a:noFill/>
            <a:miter lim="800000"/>
            <a:headEnd/>
            <a:tailEnd/>
          </a:ln>
        </p:spPr>
        <p:txBody>
          <a:bodyPr wrap="square" rtlCol="0" anchor="t">
            <a:noAutofit/>
          </a:bodyPr>
          <a:lstStyle>
            <a:defPPr>
              <a:defRPr lang="de-DE"/>
            </a:defPPr>
            <a:lvl1pPr>
              <a:defRPr sz="1400">
                <a:latin typeface="+mn-lt"/>
              </a:defRPr>
            </a:lvl1pPr>
          </a:lstStyle>
          <a:p>
            <a:pPr algn="ctr"/>
            <a:endParaRPr lang="de-DE" altLang="de-DE" sz="100" dirty="0"/>
          </a:p>
          <a:p>
            <a:pPr algn="ctr"/>
            <a:r>
              <a:rPr lang="en-US" altLang="de-DE" sz="1633" b="1" dirty="0">
                <a:solidFill>
                  <a:srgbClr val="C00000"/>
                </a:solidFill>
              </a:rPr>
              <a:t>BPMN basic elements</a:t>
            </a:r>
            <a:endParaRPr lang="de-DE" altLang="de-DE" sz="1633" b="1" dirty="0">
              <a:solidFill>
                <a:srgbClr val="C00000"/>
              </a:solidFill>
            </a:endParaRPr>
          </a:p>
          <a:p>
            <a:pPr algn="ctr"/>
            <a:endParaRPr lang="de-DE" altLang="de-DE" sz="1633" dirty="0"/>
          </a:p>
          <a:p>
            <a:pPr algn="ctr"/>
            <a:endParaRPr lang="de-DE" altLang="de-DE" sz="1633" dirty="0"/>
          </a:p>
          <a:p>
            <a:pPr algn="ctr"/>
            <a:r>
              <a:rPr lang="de-DE" altLang="de-DE" sz="1633" dirty="0"/>
              <a:t>Events</a:t>
            </a:r>
          </a:p>
          <a:p>
            <a:pPr algn="ctr"/>
            <a:endParaRPr lang="de-DE" altLang="de-DE" sz="1633" dirty="0"/>
          </a:p>
          <a:p>
            <a:pPr algn="ctr"/>
            <a:endParaRPr lang="de-DE" altLang="de-DE" sz="1633" dirty="0"/>
          </a:p>
          <a:p>
            <a:pPr algn="ctr"/>
            <a:endParaRPr lang="de-DE" altLang="de-DE" sz="1633" dirty="0"/>
          </a:p>
          <a:p>
            <a:pPr algn="ctr"/>
            <a:r>
              <a:rPr lang="de-DE" altLang="de-DE" sz="1633" dirty="0" err="1"/>
              <a:t>Activities</a:t>
            </a:r>
            <a:endParaRPr lang="de-DE" altLang="de-DE" sz="1633" dirty="0"/>
          </a:p>
          <a:p>
            <a:pPr algn="ctr"/>
            <a:endParaRPr lang="de-DE" altLang="de-DE" sz="1995" dirty="0"/>
          </a:p>
          <a:p>
            <a:pPr algn="ctr"/>
            <a:r>
              <a:rPr lang="de-DE" altLang="de-DE" sz="1633" dirty="0"/>
              <a:t>Gateways</a:t>
            </a:r>
          </a:p>
          <a:p>
            <a:pPr algn="ctr"/>
            <a:endParaRPr lang="de-DE" altLang="de-DE" sz="1995" dirty="0"/>
          </a:p>
          <a:p>
            <a:pPr algn="ctr"/>
            <a:r>
              <a:rPr lang="de-DE" altLang="de-DE" sz="1633" dirty="0" err="1"/>
              <a:t>Swimlanes</a:t>
            </a:r>
            <a:endParaRPr lang="de-DE" altLang="de-DE" sz="1633" dirty="0"/>
          </a:p>
        </p:txBody>
      </p:sp>
      <p:sp>
        <p:nvSpPr>
          <p:cNvPr id="4" name="Nawias klamrowy zamykający 2">
            <a:extLst>
              <a:ext uri="{FF2B5EF4-FFF2-40B4-BE49-F238E27FC236}">
                <a16:creationId xmlns:a16="http://schemas.microsoft.com/office/drawing/2014/main" id="{F453C597-9001-9B92-EEA2-135578180CA5}"/>
              </a:ext>
            </a:extLst>
          </p:cNvPr>
          <p:cNvSpPr/>
          <p:nvPr/>
        </p:nvSpPr>
        <p:spPr>
          <a:xfrm>
            <a:off x="6302273" y="1498652"/>
            <a:ext cx="481800" cy="1502186"/>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pl-PL" sz="1633"/>
          </a:p>
        </p:txBody>
      </p:sp>
      <p:sp>
        <p:nvSpPr>
          <p:cNvPr id="7" name="Nawias klamrowy zamykający 14">
            <a:extLst>
              <a:ext uri="{FF2B5EF4-FFF2-40B4-BE49-F238E27FC236}">
                <a16:creationId xmlns:a16="http://schemas.microsoft.com/office/drawing/2014/main" id="{BAB519B7-8A45-43DC-E2DC-E7293438E433}"/>
              </a:ext>
            </a:extLst>
          </p:cNvPr>
          <p:cNvSpPr/>
          <p:nvPr/>
        </p:nvSpPr>
        <p:spPr>
          <a:xfrm>
            <a:off x="6302272" y="3038099"/>
            <a:ext cx="481800" cy="480102"/>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pl-PL" sz="1633"/>
          </a:p>
        </p:txBody>
      </p:sp>
      <p:sp>
        <p:nvSpPr>
          <p:cNvPr id="8" name="Nawias klamrowy zamykający 14">
            <a:extLst>
              <a:ext uri="{FF2B5EF4-FFF2-40B4-BE49-F238E27FC236}">
                <a16:creationId xmlns:a16="http://schemas.microsoft.com/office/drawing/2014/main" id="{3C533986-CF9F-2F87-5B88-980A099772BF}"/>
              </a:ext>
            </a:extLst>
          </p:cNvPr>
          <p:cNvSpPr/>
          <p:nvPr/>
        </p:nvSpPr>
        <p:spPr>
          <a:xfrm>
            <a:off x="6302273" y="3631048"/>
            <a:ext cx="481800" cy="480102"/>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pl-PL" sz="1633"/>
          </a:p>
        </p:txBody>
      </p:sp>
      <p:sp>
        <p:nvSpPr>
          <p:cNvPr id="9" name="Nawias klamrowy zamykający 14">
            <a:extLst>
              <a:ext uri="{FF2B5EF4-FFF2-40B4-BE49-F238E27FC236}">
                <a16:creationId xmlns:a16="http://schemas.microsoft.com/office/drawing/2014/main" id="{EE6EC2AC-DE2E-19D1-4CC3-A65287C0A870}"/>
              </a:ext>
            </a:extLst>
          </p:cNvPr>
          <p:cNvSpPr/>
          <p:nvPr/>
        </p:nvSpPr>
        <p:spPr>
          <a:xfrm>
            <a:off x="6319529" y="4153547"/>
            <a:ext cx="481800" cy="480102"/>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pl-PL" sz="1633"/>
          </a:p>
        </p:txBody>
      </p:sp>
      <p:sp>
        <p:nvSpPr>
          <p:cNvPr id="10" name="Oval 9">
            <a:extLst>
              <a:ext uri="{FF2B5EF4-FFF2-40B4-BE49-F238E27FC236}">
                <a16:creationId xmlns:a16="http://schemas.microsoft.com/office/drawing/2014/main" id="{A9599573-5553-687A-96AC-09457EF40540}"/>
              </a:ext>
            </a:extLst>
          </p:cNvPr>
          <p:cNvSpPr/>
          <p:nvPr/>
        </p:nvSpPr>
        <p:spPr>
          <a:xfrm>
            <a:off x="8818879" y="1876832"/>
            <a:ext cx="636694" cy="63669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Rounded Corners 10">
            <a:extLst>
              <a:ext uri="{FF2B5EF4-FFF2-40B4-BE49-F238E27FC236}">
                <a16:creationId xmlns:a16="http://schemas.microsoft.com/office/drawing/2014/main" id="{DBCEE33C-328A-D9F3-A9F4-CDA352F19ECF}"/>
              </a:ext>
            </a:extLst>
          </p:cNvPr>
          <p:cNvSpPr/>
          <p:nvPr/>
        </p:nvSpPr>
        <p:spPr>
          <a:xfrm>
            <a:off x="8818879" y="2722102"/>
            <a:ext cx="1435946" cy="55604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Diamond 11">
            <a:extLst>
              <a:ext uri="{FF2B5EF4-FFF2-40B4-BE49-F238E27FC236}">
                <a16:creationId xmlns:a16="http://schemas.microsoft.com/office/drawing/2014/main" id="{26B5B9C8-C887-E765-E6A8-4B1E006E7B47}"/>
              </a:ext>
            </a:extLst>
          </p:cNvPr>
          <p:cNvSpPr/>
          <p:nvPr/>
        </p:nvSpPr>
        <p:spPr>
          <a:xfrm>
            <a:off x="8927253" y="3486726"/>
            <a:ext cx="528320" cy="636694"/>
          </a:xfrm>
          <a:prstGeom prst="diamon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Arrow Connector 15">
            <a:extLst>
              <a:ext uri="{FF2B5EF4-FFF2-40B4-BE49-F238E27FC236}">
                <a16:creationId xmlns:a16="http://schemas.microsoft.com/office/drawing/2014/main" id="{14198E49-1E18-61E3-942B-3F6DBB4690EB}"/>
              </a:ext>
            </a:extLst>
          </p:cNvPr>
          <p:cNvCxnSpPr/>
          <p:nvPr/>
        </p:nvCxnSpPr>
        <p:spPr>
          <a:xfrm>
            <a:off x="9645227" y="3805073"/>
            <a:ext cx="961813"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7" name="Flowchart: Predefined Process 16">
            <a:extLst>
              <a:ext uri="{FF2B5EF4-FFF2-40B4-BE49-F238E27FC236}">
                <a16:creationId xmlns:a16="http://schemas.microsoft.com/office/drawing/2014/main" id="{4C53CF17-08A7-8E11-666F-42443CFDC404}"/>
              </a:ext>
            </a:extLst>
          </p:cNvPr>
          <p:cNvSpPr/>
          <p:nvPr/>
        </p:nvSpPr>
        <p:spPr>
          <a:xfrm>
            <a:off x="8818879" y="4341707"/>
            <a:ext cx="2532539" cy="846567"/>
          </a:xfrm>
          <a:prstGeom prst="flowChartPredefined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Date Placeholder 12">
            <a:extLst>
              <a:ext uri="{FF2B5EF4-FFF2-40B4-BE49-F238E27FC236}">
                <a16:creationId xmlns:a16="http://schemas.microsoft.com/office/drawing/2014/main" id="{4454391B-6D7B-FF8C-7E43-E03E71F42440}"/>
              </a:ext>
            </a:extLst>
          </p:cNvPr>
          <p:cNvSpPr>
            <a:spLocks noGrp="1"/>
          </p:cNvSpPr>
          <p:nvPr>
            <p:ph type="dt" sz="half" idx="10"/>
          </p:nvPr>
        </p:nvSpPr>
        <p:spPr/>
        <p:txBody>
          <a:bodyPr/>
          <a:lstStyle/>
          <a:p>
            <a:fld id="{F9F3C826-3544-466B-A318-82CFFBAA3516}" type="datetime1">
              <a:rPr lang="en-US" smtClean="0"/>
              <a:t>5/18/2026</a:t>
            </a:fld>
            <a:endParaRPr lang="en-US"/>
          </a:p>
        </p:txBody>
      </p:sp>
      <p:sp>
        <p:nvSpPr>
          <p:cNvPr id="14" name="Footer Placeholder 13">
            <a:extLst>
              <a:ext uri="{FF2B5EF4-FFF2-40B4-BE49-F238E27FC236}">
                <a16:creationId xmlns:a16="http://schemas.microsoft.com/office/drawing/2014/main" id="{BFBDB570-4958-FC48-9D9E-E9A5A6956C95}"/>
              </a:ext>
            </a:extLst>
          </p:cNvPr>
          <p:cNvSpPr>
            <a:spLocks noGrp="1"/>
          </p:cNvSpPr>
          <p:nvPr>
            <p:ph type="ftr" sz="quarter" idx="11"/>
          </p:nvPr>
        </p:nvSpPr>
        <p:spPr/>
        <p:txBody>
          <a:bodyPr/>
          <a:lstStyle/>
          <a:p>
            <a:r>
              <a:rPr lang="en-US"/>
              <a:t>Business analysis and process management</a:t>
            </a:r>
          </a:p>
        </p:txBody>
      </p:sp>
      <p:sp>
        <p:nvSpPr>
          <p:cNvPr id="15" name="Slide Number Placeholder 14">
            <a:extLst>
              <a:ext uri="{FF2B5EF4-FFF2-40B4-BE49-F238E27FC236}">
                <a16:creationId xmlns:a16="http://schemas.microsoft.com/office/drawing/2014/main" id="{19134DD0-8B73-6EB6-1AFE-662A03891D57}"/>
              </a:ext>
            </a:extLst>
          </p:cNvPr>
          <p:cNvSpPr>
            <a:spLocks noGrp="1"/>
          </p:cNvSpPr>
          <p:nvPr>
            <p:ph type="sldNum" sz="quarter" idx="12"/>
          </p:nvPr>
        </p:nvSpPr>
        <p:spPr/>
        <p:txBody>
          <a:bodyPr/>
          <a:lstStyle/>
          <a:p>
            <a:fld id="{EF9746D3-3897-4E62-AFB2-F036F859B1B5}" type="slidenum">
              <a:rPr lang="en-US" smtClean="0"/>
              <a:t>34</a:t>
            </a:fld>
            <a:endParaRPr lang="en-US"/>
          </a:p>
        </p:txBody>
      </p:sp>
    </p:spTree>
    <p:extLst>
      <p:ext uri="{BB962C8B-B14F-4D97-AF65-F5344CB8AC3E}">
        <p14:creationId xmlns:p14="http://schemas.microsoft.com/office/powerpoint/2010/main" val="3878001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3">
                                            <p:txEl>
                                              <p:pRg st="12" end="12"/>
                                            </p:txEl>
                                          </p:spTgt>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10" grpId="0" animBg="1"/>
      <p:bldP spid="11" grpId="0" animBg="1"/>
      <p:bldP spid="12" grpId="0" animBg="1"/>
      <p:bldP spid="1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a:extLst>
              <a:ext uri="{FF2B5EF4-FFF2-40B4-BE49-F238E27FC236}">
                <a16:creationId xmlns:a16="http://schemas.microsoft.com/office/drawing/2014/main" id="{9BDAD08E-7579-F1BE-FC56-B9A30C42654D}"/>
              </a:ext>
            </a:extLst>
          </p:cNvPr>
          <p:cNvSpPr txBox="1">
            <a:spLocks noChangeArrowheads="1"/>
          </p:cNvSpPr>
          <p:nvPr/>
        </p:nvSpPr>
        <p:spPr>
          <a:xfrm>
            <a:off x="1165013" y="122957"/>
            <a:ext cx="10532534" cy="86285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mn-MN" altLang="en-US" sz="3600" b="1" dirty="0">
                <a:solidFill>
                  <a:srgbClr val="FFC000"/>
                </a:solidFill>
                <a:latin typeface="Arial" panose="020B0604020202020204" pitchFamily="34" charset="0"/>
                <a:cs typeface="Arial" panose="020B0604020202020204" pitchFamily="34" charset="0"/>
              </a:rPr>
              <a:t>Жишээ: Элсэлтийн процесс</a:t>
            </a:r>
            <a:endParaRPr lang="en-AU" altLang="en-US" sz="3600" b="1" dirty="0">
              <a:solidFill>
                <a:srgbClr val="FFC000"/>
              </a:solidFill>
              <a:latin typeface="Arial" panose="020B0604020202020204" pitchFamily="34" charset="0"/>
              <a:cs typeface="Arial" panose="020B0604020202020204" pitchFamily="34" charset="0"/>
            </a:endParaRPr>
          </a:p>
        </p:txBody>
      </p:sp>
      <p:sp>
        <p:nvSpPr>
          <p:cNvPr id="3" name="Slide Number Placeholder 5">
            <a:extLst>
              <a:ext uri="{FF2B5EF4-FFF2-40B4-BE49-F238E27FC236}">
                <a16:creationId xmlns:a16="http://schemas.microsoft.com/office/drawing/2014/main" id="{5AC39F3F-6575-8DE1-9466-AEDFF852B50F}"/>
              </a:ext>
            </a:extLst>
          </p:cNvPr>
          <p:cNvSpPr>
            <a:spLocks noGrp="1"/>
          </p:cNvSpPr>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EF9746D3-3897-4E62-AFB2-F036F859B1B5}" type="slidenum">
              <a:rPr lang="en-US" smtClean="0">
                <a:latin typeface="Verdana" panose="020B0604030504040204" pitchFamily="34" charset="0"/>
                <a:ea typeface="Verdana" panose="020B0604030504040204" pitchFamily="34" charset="0"/>
              </a:rPr>
              <a:pPr/>
              <a:t>35</a:t>
            </a:fld>
            <a:endParaRPr lang="en-US">
              <a:latin typeface="Verdana" panose="020B0604030504040204" pitchFamily="34" charset="0"/>
              <a:ea typeface="Verdana" panose="020B0604030504040204" pitchFamily="34" charset="0"/>
            </a:endParaRPr>
          </a:p>
        </p:txBody>
      </p:sp>
      <p:sp>
        <p:nvSpPr>
          <p:cNvPr id="5" name="Footer Placeholder 6">
            <a:extLst>
              <a:ext uri="{FF2B5EF4-FFF2-40B4-BE49-F238E27FC236}">
                <a16:creationId xmlns:a16="http://schemas.microsoft.com/office/drawing/2014/main" id="{342C1BDB-B5B7-9913-DE91-E243CED838FD}"/>
              </a:ext>
            </a:extLst>
          </p:cNvPr>
          <p:cNvSpPr>
            <a:spLocks noGrp="1"/>
          </p:cNvSpPr>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mn-MN"/>
              <a:t>Бизнес процесс загварчлал</a:t>
            </a:r>
            <a:endParaRPr lang="en-US"/>
          </a:p>
        </p:txBody>
      </p:sp>
      <p:pic>
        <p:nvPicPr>
          <p:cNvPr id="8" name="Picture 7">
            <a:extLst>
              <a:ext uri="{FF2B5EF4-FFF2-40B4-BE49-F238E27FC236}">
                <a16:creationId xmlns:a16="http://schemas.microsoft.com/office/drawing/2014/main" id="{74681CAB-049C-884E-1B67-3D3D98C578BD}"/>
              </a:ext>
            </a:extLst>
          </p:cNvPr>
          <p:cNvPicPr>
            <a:picLocks noChangeAspect="1"/>
          </p:cNvPicPr>
          <p:nvPr/>
        </p:nvPicPr>
        <p:blipFill>
          <a:blip r:embed="rId2"/>
          <a:srcRect l="5050" t="28543" r="8436" b="14272"/>
          <a:stretch/>
        </p:blipFill>
        <p:spPr>
          <a:xfrm>
            <a:off x="325119" y="1153748"/>
            <a:ext cx="11603645" cy="4868487"/>
          </a:xfrm>
          <a:prstGeom prst="rect">
            <a:avLst/>
          </a:prstGeom>
        </p:spPr>
      </p:pic>
      <p:sp>
        <p:nvSpPr>
          <p:cNvPr id="2" name="Date Placeholder 1">
            <a:extLst>
              <a:ext uri="{FF2B5EF4-FFF2-40B4-BE49-F238E27FC236}">
                <a16:creationId xmlns:a16="http://schemas.microsoft.com/office/drawing/2014/main" id="{687F812F-3A45-B381-3EB4-676ADD34C5D2}"/>
              </a:ext>
            </a:extLst>
          </p:cNvPr>
          <p:cNvSpPr>
            <a:spLocks noGrp="1"/>
          </p:cNvSpPr>
          <p:nvPr>
            <p:ph type="dt" sz="half" idx="10"/>
          </p:nvPr>
        </p:nvSpPr>
        <p:spPr/>
        <p:txBody>
          <a:bodyPr/>
          <a:lstStyle/>
          <a:p>
            <a:fld id="{2918E5B4-63E2-4264-8BFD-B608E9F38738}" type="datetime1">
              <a:rPr lang="en-US" smtClean="0"/>
              <a:t>5/18/2026</a:t>
            </a:fld>
            <a:endParaRPr lang="en-US"/>
          </a:p>
        </p:txBody>
      </p:sp>
      <p:sp>
        <p:nvSpPr>
          <p:cNvPr id="4" name="Footer Placeholder 3">
            <a:extLst>
              <a:ext uri="{FF2B5EF4-FFF2-40B4-BE49-F238E27FC236}">
                <a16:creationId xmlns:a16="http://schemas.microsoft.com/office/drawing/2014/main" id="{2A998690-75E4-3D51-9054-CA8606D986F9}"/>
              </a:ext>
            </a:extLst>
          </p:cNvPr>
          <p:cNvSpPr>
            <a:spLocks noGrp="1"/>
          </p:cNvSpPr>
          <p:nvPr>
            <p:ph type="ftr" sz="quarter" idx="11"/>
          </p:nvPr>
        </p:nvSpPr>
        <p:spPr/>
        <p:txBody>
          <a:bodyPr/>
          <a:lstStyle/>
          <a:p>
            <a:r>
              <a:rPr lang="en-US"/>
              <a:t>Business analysis and process management</a:t>
            </a:r>
          </a:p>
        </p:txBody>
      </p:sp>
      <p:sp>
        <p:nvSpPr>
          <p:cNvPr id="7" name="Slide Number Placeholder 6">
            <a:extLst>
              <a:ext uri="{FF2B5EF4-FFF2-40B4-BE49-F238E27FC236}">
                <a16:creationId xmlns:a16="http://schemas.microsoft.com/office/drawing/2014/main" id="{20CB7817-5CD5-049F-B49E-B52D2EC18C4E}"/>
              </a:ext>
            </a:extLst>
          </p:cNvPr>
          <p:cNvSpPr>
            <a:spLocks noGrp="1"/>
          </p:cNvSpPr>
          <p:nvPr>
            <p:ph type="sldNum" sz="quarter" idx="12"/>
          </p:nvPr>
        </p:nvSpPr>
        <p:spPr/>
        <p:txBody>
          <a:bodyPr/>
          <a:lstStyle/>
          <a:p>
            <a:fld id="{EF9746D3-3897-4E62-AFB2-F036F859B1B5}" type="slidenum">
              <a:rPr lang="en-US" smtClean="0"/>
              <a:t>35</a:t>
            </a:fld>
            <a:endParaRPr lang="en-US"/>
          </a:p>
        </p:txBody>
      </p:sp>
    </p:spTree>
    <p:extLst>
      <p:ext uri="{BB962C8B-B14F-4D97-AF65-F5344CB8AC3E}">
        <p14:creationId xmlns:p14="http://schemas.microsoft.com/office/powerpoint/2010/main" val="28050320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5765D2-248E-5F36-C8E2-121E1872018D}"/>
            </a:ext>
          </a:extLst>
        </p:cNvPr>
        <p:cNvGrpSpPr/>
        <p:nvPr/>
      </p:nvGrpSpPr>
      <p:grpSpPr>
        <a:xfrm>
          <a:off x="0" y="0"/>
          <a:ext cx="0" cy="0"/>
          <a:chOff x="0" y="0"/>
          <a:chExt cx="0" cy="0"/>
        </a:xfrm>
      </p:grpSpPr>
      <p:sp>
        <p:nvSpPr>
          <p:cNvPr id="6" name="Rectangle 6">
            <a:extLst>
              <a:ext uri="{FF2B5EF4-FFF2-40B4-BE49-F238E27FC236}">
                <a16:creationId xmlns:a16="http://schemas.microsoft.com/office/drawing/2014/main" id="{99D22D82-6229-69E3-42B3-6EB992B3525F}"/>
              </a:ext>
            </a:extLst>
          </p:cNvPr>
          <p:cNvSpPr txBox="1">
            <a:spLocks noChangeArrowheads="1"/>
          </p:cNvSpPr>
          <p:nvPr/>
        </p:nvSpPr>
        <p:spPr>
          <a:xfrm>
            <a:off x="1165013" y="122957"/>
            <a:ext cx="10532534" cy="86285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mn-MN" altLang="en-US" sz="3600" b="1" dirty="0">
                <a:solidFill>
                  <a:srgbClr val="FFC000"/>
                </a:solidFill>
                <a:latin typeface="Arial" panose="020B0604020202020204" pitchFamily="34" charset="0"/>
                <a:cs typeface="Arial" panose="020B0604020202020204" pitchFamily="34" charset="0"/>
              </a:rPr>
              <a:t>Жишээ: Элсэлтийн процесс</a:t>
            </a:r>
            <a:endParaRPr lang="en-AU" altLang="en-US" sz="3600" b="1" dirty="0">
              <a:solidFill>
                <a:srgbClr val="FFC000"/>
              </a:solidFill>
              <a:latin typeface="Arial" panose="020B0604020202020204" pitchFamily="34" charset="0"/>
              <a:cs typeface="Arial" panose="020B0604020202020204" pitchFamily="34" charset="0"/>
            </a:endParaRPr>
          </a:p>
        </p:txBody>
      </p:sp>
      <p:sp>
        <p:nvSpPr>
          <p:cNvPr id="3" name="Slide Number Placeholder 5">
            <a:extLst>
              <a:ext uri="{FF2B5EF4-FFF2-40B4-BE49-F238E27FC236}">
                <a16:creationId xmlns:a16="http://schemas.microsoft.com/office/drawing/2014/main" id="{F4894647-4D87-14FC-E5F6-00A4B34921A0}"/>
              </a:ext>
            </a:extLst>
          </p:cNvPr>
          <p:cNvSpPr>
            <a:spLocks noGrp="1"/>
          </p:cNvSpPr>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EF9746D3-3897-4E62-AFB2-F036F859B1B5}" type="slidenum">
              <a:rPr lang="en-US" smtClean="0">
                <a:latin typeface="Verdana" panose="020B0604030504040204" pitchFamily="34" charset="0"/>
                <a:ea typeface="Verdana" panose="020B0604030504040204" pitchFamily="34" charset="0"/>
              </a:rPr>
              <a:pPr/>
              <a:t>36</a:t>
            </a:fld>
            <a:endParaRPr lang="en-US">
              <a:latin typeface="Verdana" panose="020B0604030504040204" pitchFamily="34" charset="0"/>
              <a:ea typeface="Verdana" panose="020B0604030504040204" pitchFamily="34" charset="0"/>
            </a:endParaRPr>
          </a:p>
        </p:txBody>
      </p:sp>
      <p:sp>
        <p:nvSpPr>
          <p:cNvPr id="5" name="Footer Placeholder 6">
            <a:extLst>
              <a:ext uri="{FF2B5EF4-FFF2-40B4-BE49-F238E27FC236}">
                <a16:creationId xmlns:a16="http://schemas.microsoft.com/office/drawing/2014/main" id="{C324AFFF-7C74-6B69-738F-15D5ED58765F}"/>
              </a:ext>
            </a:extLst>
          </p:cNvPr>
          <p:cNvSpPr>
            <a:spLocks noGrp="1"/>
          </p:cNvSpPr>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mn-MN"/>
              <a:t>Бизнес процесс загварчлал</a:t>
            </a:r>
            <a:endParaRPr lang="en-US"/>
          </a:p>
        </p:txBody>
      </p:sp>
      <p:pic>
        <p:nvPicPr>
          <p:cNvPr id="8" name="Picture 7">
            <a:extLst>
              <a:ext uri="{FF2B5EF4-FFF2-40B4-BE49-F238E27FC236}">
                <a16:creationId xmlns:a16="http://schemas.microsoft.com/office/drawing/2014/main" id="{42996EA9-9408-1E31-8BC4-7A58BD8FAC09}"/>
              </a:ext>
            </a:extLst>
          </p:cNvPr>
          <p:cNvPicPr>
            <a:picLocks noChangeAspect="1"/>
          </p:cNvPicPr>
          <p:nvPr/>
        </p:nvPicPr>
        <p:blipFill>
          <a:blip r:embed="rId2"/>
          <a:srcRect l="5050" t="28543" r="8436" b="14272"/>
          <a:stretch/>
        </p:blipFill>
        <p:spPr>
          <a:xfrm>
            <a:off x="900854" y="1395306"/>
            <a:ext cx="10452946" cy="4385694"/>
          </a:xfrm>
          <a:prstGeom prst="rect">
            <a:avLst/>
          </a:prstGeom>
        </p:spPr>
      </p:pic>
      <p:grpSp>
        <p:nvGrpSpPr>
          <p:cNvPr id="16" name="Group 15">
            <a:extLst>
              <a:ext uri="{FF2B5EF4-FFF2-40B4-BE49-F238E27FC236}">
                <a16:creationId xmlns:a16="http://schemas.microsoft.com/office/drawing/2014/main" id="{4C6F76F9-5181-D7D1-E26C-FB3A07DBBEF1}"/>
              </a:ext>
            </a:extLst>
          </p:cNvPr>
          <p:cNvGrpSpPr/>
          <p:nvPr/>
        </p:nvGrpSpPr>
        <p:grpSpPr>
          <a:xfrm>
            <a:off x="1442720" y="3429000"/>
            <a:ext cx="4489027" cy="2940896"/>
            <a:chOff x="1442720" y="3429000"/>
            <a:chExt cx="4489027" cy="2940896"/>
          </a:xfrm>
        </p:grpSpPr>
        <p:cxnSp>
          <p:nvCxnSpPr>
            <p:cNvPr id="11" name="Straight Arrow Connector 10">
              <a:extLst>
                <a:ext uri="{FF2B5EF4-FFF2-40B4-BE49-F238E27FC236}">
                  <a16:creationId xmlns:a16="http://schemas.microsoft.com/office/drawing/2014/main" id="{7866C195-5342-3C81-415B-309CBB571645}"/>
                </a:ext>
              </a:extLst>
            </p:cNvPr>
            <p:cNvCxnSpPr>
              <a:cxnSpLocks/>
            </p:cNvCxnSpPr>
            <p:nvPr/>
          </p:nvCxnSpPr>
          <p:spPr>
            <a:xfrm flipH="1" flipV="1">
              <a:off x="1442720" y="3429000"/>
              <a:ext cx="1029547" cy="18745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1C0BFA88-89EF-12A7-8E6E-CE5D9E1F59CA}"/>
                </a:ext>
              </a:extLst>
            </p:cNvPr>
            <p:cNvSpPr txBox="1"/>
            <p:nvPr/>
          </p:nvSpPr>
          <p:spPr>
            <a:xfrm>
              <a:off x="2145452" y="5292678"/>
              <a:ext cx="3786295" cy="107721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1600" dirty="0"/>
                <a:t>Start event</a:t>
              </a:r>
            </a:p>
            <a:p>
              <a:pPr marL="285750" indent="-285750">
                <a:buFont typeface="Arial" panose="020B0604020202020204" pitchFamily="34" charset="0"/>
                <a:buChar char="•"/>
              </a:pPr>
              <a:r>
                <a:rPr lang="mn-MN" sz="1600" dirty="0"/>
                <a:t>Цаг хугацаа</a:t>
              </a:r>
            </a:p>
            <a:p>
              <a:pPr marL="285750" indent="-285750">
                <a:buFont typeface="Arial" panose="020B0604020202020204" pitchFamily="34" charset="0"/>
                <a:buChar char="•"/>
              </a:pPr>
              <a:r>
                <a:rPr lang="mn-MN" sz="1600" dirty="0"/>
                <a:t>Өмнөх процессын гарц үйл явдал</a:t>
              </a:r>
            </a:p>
            <a:p>
              <a:pPr marL="285750" indent="-285750">
                <a:buFont typeface="Arial" panose="020B0604020202020204" pitchFamily="34" charset="0"/>
                <a:buChar char="•"/>
              </a:pPr>
              <a:r>
                <a:rPr lang="mn-MN" sz="1600" dirty="0"/>
                <a:t>Нөхцөл</a:t>
              </a:r>
              <a:endParaRPr lang="en-US" sz="1600" dirty="0"/>
            </a:p>
          </p:txBody>
        </p:sp>
      </p:grpSp>
      <p:grpSp>
        <p:nvGrpSpPr>
          <p:cNvPr id="17" name="Group 16">
            <a:extLst>
              <a:ext uri="{FF2B5EF4-FFF2-40B4-BE49-F238E27FC236}">
                <a16:creationId xmlns:a16="http://schemas.microsoft.com/office/drawing/2014/main" id="{0B564F7B-26A6-CE96-D886-CF940CF37DE5}"/>
              </a:ext>
            </a:extLst>
          </p:cNvPr>
          <p:cNvGrpSpPr/>
          <p:nvPr/>
        </p:nvGrpSpPr>
        <p:grpSpPr>
          <a:xfrm>
            <a:off x="6184053" y="4811771"/>
            <a:ext cx="3798147" cy="1558125"/>
            <a:chOff x="2145452" y="4811771"/>
            <a:chExt cx="5474151" cy="1558125"/>
          </a:xfrm>
        </p:grpSpPr>
        <p:cxnSp>
          <p:nvCxnSpPr>
            <p:cNvPr id="18" name="Straight Arrow Connector 17">
              <a:extLst>
                <a:ext uri="{FF2B5EF4-FFF2-40B4-BE49-F238E27FC236}">
                  <a16:creationId xmlns:a16="http://schemas.microsoft.com/office/drawing/2014/main" id="{5CE38F66-209E-8307-F5B6-E37B8402A644}"/>
                </a:ext>
              </a:extLst>
            </p:cNvPr>
            <p:cNvCxnSpPr>
              <a:cxnSpLocks/>
            </p:cNvCxnSpPr>
            <p:nvPr/>
          </p:nvCxnSpPr>
          <p:spPr>
            <a:xfrm flipV="1">
              <a:off x="3648831" y="4811771"/>
              <a:ext cx="3970772" cy="4917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473E7A42-5554-4393-06B9-459C2D61E2B3}"/>
                </a:ext>
              </a:extLst>
            </p:cNvPr>
            <p:cNvSpPr txBox="1"/>
            <p:nvPr/>
          </p:nvSpPr>
          <p:spPr>
            <a:xfrm>
              <a:off x="2145452" y="5292678"/>
              <a:ext cx="5066579" cy="107721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1600" dirty="0"/>
                <a:t>End event</a:t>
              </a:r>
            </a:p>
            <a:p>
              <a:pPr marL="285750" indent="-285750">
                <a:buFont typeface="Arial" panose="020B0604020202020204" pitchFamily="34" charset="0"/>
                <a:buChar char="•"/>
              </a:pPr>
              <a:r>
                <a:rPr lang="mn-MN" sz="1600" dirty="0"/>
                <a:t>Цаг хугацаа</a:t>
              </a:r>
            </a:p>
            <a:p>
              <a:pPr marL="285750" indent="-285750">
                <a:buFont typeface="Arial" panose="020B0604020202020204" pitchFamily="34" charset="0"/>
                <a:buChar char="•"/>
              </a:pPr>
              <a:r>
                <a:rPr lang="mn-MN" sz="1600" dirty="0"/>
                <a:t>Өмнөх процессын гарц үйл явдал</a:t>
              </a:r>
            </a:p>
            <a:p>
              <a:pPr marL="285750" indent="-285750">
                <a:buFont typeface="Arial" panose="020B0604020202020204" pitchFamily="34" charset="0"/>
                <a:buChar char="•"/>
              </a:pPr>
              <a:r>
                <a:rPr lang="mn-MN" sz="1600" dirty="0"/>
                <a:t>Нөхцөл</a:t>
              </a:r>
              <a:endParaRPr lang="en-US" sz="1600" dirty="0"/>
            </a:p>
          </p:txBody>
        </p:sp>
      </p:grpSp>
      <p:sp>
        <p:nvSpPr>
          <p:cNvPr id="2" name="Date Placeholder 1">
            <a:extLst>
              <a:ext uri="{FF2B5EF4-FFF2-40B4-BE49-F238E27FC236}">
                <a16:creationId xmlns:a16="http://schemas.microsoft.com/office/drawing/2014/main" id="{BAFB43F3-DDF5-F1B4-FE8E-21F12469DABF}"/>
              </a:ext>
            </a:extLst>
          </p:cNvPr>
          <p:cNvSpPr>
            <a:spLocks noGrp="1"/>
          </p:cNvSpPr>
          <p:nvPr>
            <p:ph type="dt" sz="half" idx="10"/>
          </p:nvPr>
        </p:nvSpPr>
        <p:spPr/>
        <p:txBody>
          <a:bodyPr/>
          <a:lstStyle/>
          <a:p>
            <a:fld id="{85B9B792-1F21-495D-B8F5-C982A3EB0075}" type="datetime1">
              <a:rPr lang="en-US" smtClean="0"/>
              <a:t>5/18/2026</a:t>
            </a:fld>
            <a:endParaRPr lang="en-US"/>
          </a:p>
        </p:txBody>
      </p:sp>
      <p:sp>
        <p:nvSpPr>
          <p:cNvPr id="4" name="Footer Placeholder 3">
            <a:extLst>
              <a:ext uri="{FF2B5EF4-FFF2-40B4-BE49-F238E27FC236}">
                <a16:creationId xmlns:a16="http://schemas.microsoft.com/office/drawing/2014/main" id="{D25BB57E-4371-8B87-68BB-136602E778A2}"/>
              </a:ext>
            </a:extLst>
          </p:cNvPr>
          <p:cNvSpPr>
            <a:spLocks noGrp="1"/>
          </p:cNvSpPr>
          <p:nvPr>
            <p:ph type="ftr" sz="quarter" idx="11"/>
          </p:nvPr>
        </p:nvSpPr>
        <p:spPr/>
        <p:txBody>
          <a:bodyPr/>
          <a:lstStyle/>
          <a:p>
            <a:r>
              <a:rPr lang="en-US"/>
              <a:t>Business analysis and process management</a:t>
            </a:r>
          </a:p>
        </p:txBody>
      </p:sp>
      <p:sp>
        <p:nvSpPr>
          <p:cNvPr id="7" name="Slide Number Placeholder 6">
            <a:extLst>
              <a:ext uri="{FF2B5EF4-FFF2-40B4-BE49-F238E27FC236}">
                <a16:creationId xmlns:a16="http://schemas.microsoft.com/office/drawing/2014/main" id="{39B87BBE-430C-1EC9-C90F-6AF584C21E9E}"/>
              </a:ext>
            </a:extLst>
          </p:cNvPr>
          <p:cNvSpPr>
            <a:spLocks noGrp="1"/>
          </p:cNvSpPr>
          <p:nvPr>
            <p:ph type="sldNum" sz="quarter" idx="12"/>
          </p:nvPr>
        </p:nvSpPr>
        <p:spPr/>
        <p:txBody>
          <a:bodyPr/>
          <a:lstStyle/>
          <a:p>
            <a:fld id="{EF9746D3-3897-4E62-AFB2-F036F859B1B5}" type="slidenum">
              <a:rPr lang="en-US" smtClean="0"/>
              <a:t>36</a:t>
            </a:fld>
            <a:endParaRPr lang="en-US"/>
          </a:p>
        </p:txBody>
      </p:sp>
    </p:spTree>
    <p:extLst>
      <p:ext uri="{BB962C8B-B14F-4D97-AF65-F5344CB8AC3E}">
        <p14:creationId xmlns:p14="http://schemas.microsoft.com/office/powerpoint/2010/main" val="2986706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1D22FE-0AD6-6D53-5470-7964484C5CBF}"/>
            </a:ext>
          </a:extLst>
        </p:cNvPr>
        <p:cNvGrpSpPr/>
        <p:nvPr/>
      </p:nvGrpSpPr>
      <p:grpSpPr>
        <a:xfrm>
          <a:off x="0" y="0"/>
          <a:ext cx="0" cy="0"/>
          <a:chOff x="0" y="0"/>
          <a:chExt cx="0" cy="0"/>
        </a:xfrm>
      </p:grpSpPr>
      <p:sp>
        <p:nvSpPr>
          <p:cNvPr id="6" name="Rectangle 6">
            <a:extLst>
              <a:ext uri="{FF2B5EF4-FFF2-40B4-BE49-F238E27FC236}">
                <a16:creationId xmlns:a16="http://schemas.microsoft.com/office/drawing/2014/main" id="{D68AF4CC-C4D0-85A1-151B-92A7978C0353}"/>
              </a:ext>
            </a:extLst>
          </p:cNvPr>
          <p:cNvSpPr txBox="1">
            <a:spLocks noChangeArrowheads="1"/>
          </p:cNvSpPr>
          <p:nvPr/>
        </p:nvSpPr>
        <p:spPr>
          <a:xfrm>
            <a:off x="1165013" y="122957"/>
            <a:ext cx="8473459" cy="86285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mn-MN" altLang="en-US" sz="3600" b="1" dirty="0">
                <a:solidFill>
                  <a:srgbClr val="FFC000"/>
                </a:solidFill>
                <a:latin typeface="Arial" panose="020B0604020202020204" pitchFamily="34" charset="0"/>
                <a:cs typeface="Arial" panose="020B0604020202020204" pitchFamily="34" charset="0"/>
              </a:rPr>
              <a:t>Жишээ: Элсэлтийн процесс</a:t>
            </a:r>
            <a:endParaRPr lang="en-AU" altLang="en-US" sz="3600" b="1" dirty="0">
              <a:solidFill>
                <a:srgbClr val="FFC000"/>
              </a:solidFill>
              <a:latin typeface="Arial" panose="020B0604020202020204" pitchFamily="34" charset="0"/>
              <a:cs typeface="Arial" panose="020B0604020202020204" pitchFamily="34" charset="0"/>
            </a:endParaRPr>
          </a:p>
        </p:txBody>
      </p:sp>
      <p:sp>
        <p:nvSpPr>
          <p:cNvPr id="3" name="Slide Number Placeholder 5">
            <a:extLst>
              <a:ext uri="{FF2B5EF4-FFF2-40B4-BE49-F238E27FC236}">
                <a16:creationId xmlns:a16="http://schemas.microsoft.com/office/drawing/2014/main" id="{7A789D0B-4FE8-B0F2-6DB0-28D533591278}"/>
              </a:ext>
            </a:extLst>
          </p:cNvPr>
          <p:cNvSpPr>
            <a:spLocks noGrp="1"/>
          </p:cNvSpPr>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EF9746D3-3897-4E62-AFB2-F036F859B1B5}" type="slidenum">
              <a:rPr lang="en-US" smtClean="0">
                <a:latin typeface="Verdana" panose="020B0604030504040204" pitchFamily="34" charset="0"/>
                <a:ea typeface="Verdana" panose="020B0604030504040204" pitchFamily="34" charset="0"/>
              </a:rPr>
              <a:pPr/>
              <a:t>37</a:t>
            </a:fld>
            <a:endParaRPr lang="en-US">
              <a:latin typeface="Verdana" panose="020B0604030504040204" pitchFamily="34" charset="0"/>
              <a:ea typeface="Verdana" panose="020B0604030504040204" pitchFamily="34" charset="0"/>
            </a:endParaRPr>
          </a:p>
        </p:txBody>
      </p:sp>
      <p:sp>
        <p:nvSpPr>
          <p:cNvPr id="5" name="Footer Placeholder 6">
            <a:extLst>
              <a:ext uri="{FF2B5EF4-FFF2-40B4-BE49-F238E27FC236}">
                <a16:creationId xmlns:a16="http://schemas.microsoft.com/office/drawing/2014/main" id="{B3336B0A-BE13-86F9-085D-F2A8BE41B1E6}"/>
              </a:ext>
            </a:extLst>
          </p:cNvPr>
          <p:cNvSpPr>
            <a:spLocks noGrp="1"/>
          </p:cNvSpPr>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mn-MN"/>
              <a:t>Бизнес процесс загварчлал</a:t>
            </a:r>
            <a:endParaRPr lang="en-US"/>
          </a:p>
        </p:txBody>
      </p:sp>
      <p:pic>
        <p:nvPicPr>
          <p:cNvPr id="8" name="Picture 7">
            <a:extLst>
              <a:ext uri="{FF2B5EF4-FFF2-40B4-BE49-F238E27FC236}">
                <a16:creationId xmlns:a16="http://schemas.microsoft.com/office/drawing/2014/main" id="{3B5C685F-9E97-3B1D-8F50-AF9529C8401A}"/>
              </a:ext>
            </a:extLst>
          </p:cNvPr>
          <p:cNvPicPr>
            <a:picLocks noChangeAspect="1"/>
          </p:cNvPicPr>
          <p:nvPr/>
        </p:nvPicPr>
        <p:blipFill>
          <a:blip r:embed="rId2"/>
          <a:srcRect l="5050" t="28543" r="8436" b="14272"/>
          <a:stretch/>
        </p:blipFill>
        <p:spPr>
          <a:xfrm>
            <a:off x="900854" y="1395306"/>
            <a:ext cx="10452946" cy="4385694"/>
          </a:xfrm>
          <a:prstGeom prst="rect">
            <a:avLst/>
          </a:prstGeom>
        </p:spPr>
      </p:pic>
      <p:grpSp>
        <p:nvGrpSpPr>
          <p:cNvPr id="16" name="Group 15">
            <a:extLst>
              <a:ext uri="{FF2B5EF4-FFF2-40B4-BE49-F238E27FC236}">
                <a16:creationId xmlns:a16="http://schemas.microsoft.com/office/drawing/2014/main" id="{70043D94-CBE3-2EAE-D376-2C967F1B9C17}"/>
              </a:ext>
            </a:extLst>
          </p:cNvPr>
          <p:cNvGrpSpPr/>
          <p:nvPr/>
        </p:nvGrpSpPr>
        <p:grpSpPr>
          <a:xfrm>
            <a:off x="2145452" y="4822613"/>
            <a:ext cx="7770708" cy="1547283"/>
            <a:chOff x="2145452" y="4822613"/>
            <a:chExt cx="7770708" cy="1547283"/>
          </a:xfrm>
        </p:grpSpPr>
        <p:cxnSp>
          <p:nvCxnSpPr>
            <p:cNvPr id="11" name="Straight Arrow Connector 10">
              <a:extLst>
                <a:ext uri="{FF2B5EF4-FFF2-40B4-BE49-F238E27FC236}">
                  <a16:creationId xmlns:a16="http://schemas.microsoft.com/office/drawing/2014/main" id="{94A4CA23-6C46-A0C5-0A39-B31779E5F24E}"/>
                </a:ext>
              </a:extLst>
            </p:cNvPr>
            <p:cNvCxnSpPr>
              <a:cxnSpLocks/>
            </p:cNvCxnSpPr>
            <p:nvPr/>
          </p:nvCxnSpPr>
          <p:spPr>
            <a:xfrm flipV="1">
              <a:off x="2472267" y="4822613"/>
              <a:ext cx="7443893" cy="4809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B1ACFB1C-9678-F53D-84EA-E5C05C792CA8}"/>
                </a:ext>
              </a:extLst>
            </p:cNvPr>
            <p:cNvSpPr txBox="1"/>
            <p:nvPr/>
          </p:nvSpPr>
          <p:spPr>
            <a:xfrm>
              <a:off x="2145452" y="5292678"/>
              <a:ext cx="3786295" cy="107721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1600" dirty="0"/>
                <a:t>End event</a:t>
              </a:r>
            </a:p>
            <a:p>
              <a:pPr marL="285750" indent="-285750">
                <a:buFont typeface="Arial" panose="020B0604020202020204" pitchFamily="34" charset="0"/>
                <a:buChar char="•"/>
              </a:pPr>
              <a:r>
                <a:rPr lang="mn-MN" sz="1600" dirty="0"/>
                <a:t>Цаг хугацаа</a:t>
              </a:r>
            </a:p>
            <a:p>
              <a:pPr marL="285750" indent="-285750">
                <a:buFont typeface="Arial" panose="020B0604020202020204" pitchFamily="34" charset="0"/>
                <a:buChar char="•"/>
              </a:pPr>
              <a:r>
                <a:rPr lang="mn-MN" sz="1600" dirty="0"/>
                <a:t>Өмнөх процессын гарц үйл явдал</a:t>
              </a:r>
            </a:p>
            <a:p>
              <a:pPr marL="285750" indent="-285750">
                <a:buFont typeface="Arial" panose="020B0604020202020204" pitchFamily="34" charset="0"/>
                <a:buChar char="•"/>
              </a:pPr>
              <a:r>
                <a:rPr lang="mn-MN" sz="1600" dirty="0"/>
                <a:t>Нөхцөл</a:t>
              </a:r>
              <a:endParaRPr lang="en-US" sz="1600" dirty="0"/>
            </a:p>
          </p:txBody>
        </p:sp>
      </p:grpSp>
      <p:sp>
        <p:nvSpPr>
          <p:cNvPr id="2" name="Date Placeholder 1">
            <a:extLst>
              <a:ext uri="{FF2B5EF4-FFF2-40B4-BE49-F238E27FC236}">
                <a16:creationId xmlns:a16="http://schemas.microsoft.com/office/drawing/2014/main" id="{736CF0F4-7F77-68BC-1685-5AFB369B9E46}"/>
              </a:ext>
            </a:extLst>
          </p:cNvPr>
          <p:cNvSpPr>
            <a:spLocks noGrp="1"/>
          </p:cNvSpPr>
          <p:nvPr>
            <p:ph type="dt" sz="half" idx="10"/>
          </p:nvPr>
        </p:nvSpPr>
        <p:spPr/>
        <p:txBody>
          <a:bodyPr/>
          <a:lstStyle/>
          <a:p>
            <a:fld id="{93A9F990-081D-4EF3-A0CA-42C9EF631E90}" type="datetime1">
              <a:rPr lang="en-US" smtClean="0"/>
              <a:t>5/18/2026</a:t>
            </a:fld>
            <a:endParaRPr lang="en-US"/>
          </a:p>
        </p:txBody>
      </p:sp>
      <p:sp>
        <p:nvSpPr>
          <p:cNvPr id="4" name="Footer Placeholder 3">
            <a:extLst>
              <a:ext uri="{FF2B5EF4-FFF2-40B4-BE49-F238E27FC236}">
                <a16:creationId xmlns:a16="http://schemas.microsoft.com/office/drawing/2014/main" id="{9A179180-F98B-5835-B35D-123FDF6A0BB2}"/>
              </a:ext>
            </a:extLst>
          </p:cNvPr>
          <p:cNvSpPr>
            <a:spLocks noGrp="1"/>
          </p:cNvSpPr>
          <p:nvPr>
            <p:ph type="ftr" sz="quarter" idx="11"/>
          </p:nvPr>
        </p:nvSpPr>
        <p:spPr/>
        <p:txBody>
          <a:bodyPr/>
          <a:lstStyle/>
          <a:p>
            <a:r>
              <a:rPr lang="en-US"/>
              <a:t>Business analysis and process management</a:t>
            </a:r>
          </a:p>
        </p:txBody>
      </p:sp>
      <p:sp>
        <p:nvSpPr>
          <p:cNvPr id="7" name="Slide Number Placeholder 6">
            <a:extLst>
              <a:ext uri="{FF2B5EF4-FFF2-40B4-BE49-F238E27FC236}">
                <a16:creationId xmlns:a16="http://schemas.microsoft.com/office/drawing/2014/main" id="{C5490177-47B0-FC28-8520-C356246121AD}"/>
              </a:ext>
            </a:extLst>
          </p:cNvPr>
          <p:cNvSpPr>
            <a:spLocks noGrp="1"/>
          </p:cNvSpPr>
          <p:nvPr>
            <p:ph type="sldNum" sz="quarter" idx="12"/>
          </p:nvPr>
        </p:nvSpPr>
        <p:spPr/>
        <p:txBody>
          <a:bodyPr/>
          <a:lstStyle/>
          <a:p>
            <a:fld id="{EF9746D3-3897-4E62-AFB2-F036F859B1B5}" type="slidenum">
              <a:rPr lang="en-US" smtClean="0"/>
              <a:t>37</a:t>
            </a:fld>
            <a:endParaRPr lang="en-US"/>
          </a:p>
        </p:txBody>
      </p:sp>
    </p:spTree>
    <p:extLst>
      <p:ext uri="{BB962C8B-B14F-4D97-AF65-F5344CB8AC3E}">
        <p14:creationId xmlns:p14="http://schemas.microsoft.com/office/powerpoint/2010/main" val="426126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D660D5-5DC7-285F-75AF-3685D7D0B10B}"/>
            </a:ext>
          </a:extLst>
        </p:cNvPr>
        <p:cNvGrpSpPr/>
        <p:nvPr/>
      </p:nvGrpSpPr>
      <p:grpSpPr>
        <a:xfrm>
          <a:off x="0" y="0"/>
          <a:ext cx="0" cy="0"/>
          <a:chOff x="0" y="0"/>
          <a:chExt cx="0" cy="0"/>
        </a:xfrm>
      </p:grpSpPr>
      <p:sp>
        <p:nvSpPr>
          <p:cNvPr id="6" name="Rectangle 6">
            <a:extLst>
              <a:ext uri="{FF2B5EF4-FFF2-40B4-BE49-F238E27FC236}">
                <a16:creationId xmlns:a16="http://schemas.microsoft.com/office/drawing/2014/main" id="{137654DC-4B99-932C-6BEA-4F873014B679}"/>
              </a:ext>
            </a:extLst>
          </p:cNvPr>
          <p:cNvSpPr txBox="1">
            <a:spLocks noChangeArrowheads="1"/>
          </p:cNvSpPr>
          <p:nvPr/>
        </p:nvSpPr>
        <p:spPr>
          <a:xfrm>
            <a:off x="1165013" y="122957"/>
            <a:ext cx="8473459" cy="86285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mn-MN" altLang="en-US" sz="3600" b="1" dirty="0">
                <a:solidFill>
                  <a:srgbClr val="FFC000"/>
                </a:solidFill>
                <a:latin typeface="Arial" panose="020B0604020202020204" pitchFamily="34" charset="0"/>
                <a:cs typeface="Arial" panose="020B0604020202020204" pitchFamily="34" charset="0"/>
              </a:rPr>
              <a:t>Жишээ: Элсэлтийн процесс</a:t>
            </a:r>
            <a:endParaRPr lang="en-AU" altLang="en-US" sz="3600" b="1" dirty="0">
              <a:solidFill>
                <a:srgbClr val="FFC000"/>
              </a:solidFill>
              <a:latin typeface="Arial" panose="020B0604020202020204" pitchFamily="34" charset="0"/>
              <a:cs typeface="Arial" panose="020B0604020202020204" pitchFamily="34" charset="0"/>
            </a:endParaRPr>
          </a:p>
        </p:txBody>
      </p:sp>
      <p:sp>
        <p:nvSpPr>
          <p:cNvPr id="3" name="Slide Number Placeholder 5">
            <a:extLst>
              <a:ext uri="{FF2B5EF4-FFF2-40B4-BE49-F238E27FC236}">
                <a16:creationId xmlns:a16="http://schemas.microsoft.com/office/drawing/2014/main" id="{CAB603B5-8F0A-A7F5-5978-7C405658F7CA}"/>
              </a:ext>
            </a:extLst>
          </p:cNvPr>
          <p:cNvSpPr>
            <a:spLocks noGrp="1"/>
          </p:cNvSpPr>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EF9746D3-3897-4E62-AFB2-F036F859B1B5}" type="slidenum">
              <a:rPr lang="en-US" smtClean="0">
                <a:latin typeface="Verdana" panose="020B0604030504040204" pitchFamily="34" charset="0"/>
                <a:ea typeface="Verdana" panose="020B0604030504040204" pitchFamily="34" charset="0"/>
              </a:rPr>
              <a:pPr/>
              <a:t>38</a:t>
            </a:fld>
            <a:endParaRPr lang="en-US">
              <a:latin typeface="Verdana" panose="020B0604030504040204" pitchFamily="34" charset="0"/>
              <a:ea typeface="Verdana" panose="020B0604030504040204" pitchFamily="34" charset="0"/>
            </a:endParaRPr>
          </a:p>
        </p:txBody>
      </p:sp>
      <p:sp>
        <p:nvSpPr>
          <p:cNvPr id="5" name="Footer Placeholder 6">
            <a:extLst>
              <a:ext uri="{FF2B5EF4-FFF2-40B4-BE49-F238E27FC236}">
                <a16:creationId xmlns:a16="http://schemas.microsoft.com/office/drawing/2014/main" id="{4A24795F-32B1-A468-5597-BAA644BEE765}"/>
              </a:ext>
            </a:extLst>
          </p:cNvPr>
          <p:cNvSpPr>
            <a:spLocks noGrp="1"/>
          </p:cNvSpPr>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mn-MN"/>
              <a:t>Бизнес процесс загварчлал</a:t>
            </a:r>
            <a:endParaRPr lang="en-US"/>
          </a:p>
        </p:txBody>
      </p:sp>
      <p:pic>
        <p:nvPicPr>
          <p:cNvPr id="8" name="Picture 7">
            <a:extLst>
              <a:ext uri="{FF2B5EF4-FFF2-40B4-BE49-F238E27FC236}">
                <a16:creationId xmlns:a16="http://schemas.microsoft.com/office/drawing/2014/main" id="{9789CBCD-03F2-6D2F-60AB-110C4BADB971}"/>
              </a:ext>
            </a:extLst>
          </p:cNvPr>
          <p:cNvPicPr>
            <a:picLocks noChangeAspect="1"/>
          </p:cNvPicPr>
          <p:nvPr/>
        </p:nvPicPr>
        <p:blipFill>
          <a:blip r:embed="rId2"/>
          <a:srcRect l="5050" t="28543" r="8436" b="14272"/>
          <a:stretch/>
        </p:blipFill>
        <p:spPr>
          <a:xfrm>
            <a:off x="900854" y="1395306"/>
            <a:ext cx="10452946" cy="4385694"/>
          </a:xfrm>
          <a:prstGeom prst="rect">
            <a:avLst/>
          </a:prstGeom>
        </p:spPr>
      </p:pic>
      <p:grpSp>
        <p:nvGrpSpPr>
          <p:cNvPr id="16" name="Group 15">
            <a:extLst>
              <a:ext uri="{FF2B5EF4-FFF2-40B4-BE49-F238E27FC236}">
                <a16:creationId xmlns:a16="http://schemas.microsoft.com/office/drawing/2014/main" id="{383451FB-F6F8-A752-A073-92BFEB111213}"/>
              </a:ext>
            </a:extLst>
          </p:cNvPr>
          <p:cNvGrpSpPr/>
          <p:nvPr/>
        </p:nvGrpSpPr>
        <p:grpSpPr>
          <a:xfrm>
            <a:off x="2145452" y="2980267"/>
            <a:ext cx="3786295" cy="3143408"/>
            <a:chOff x="2145452" y="2980267"/>
            <a:chExt cx="3786295" cy="3143408"/>
          </a:xfrm>
        </p:grpSpPr>
        <p:cxnSp>
          <p:nvCxnSpPr>
            <p:cNvPr id="11" name="Straight Arrow Connector 10">
              <a:extLst>
                <a:ext uri="{FF2B5EF4-FFF2-40B4-BE49-F238E27FC236}">
                  <a16:creationId xmlns:a16="http://schemas.microsoft.com/office/drawing/2014/main" id="{6FD98E94-917F-33E4-4271-449E033B33FB}"/>
                </a:ext>
              </a:extLst>
            </p:cNvPr>
            <p:cNvCxnSpPr>
              <a:cxnSpLocks/>
            </p:cNvCxnSpPr>
            <p:nvPr/>
          </p:nvCxnSpPr>
          <p:spPr>
            <a:xfrm flipV="1">
              <a:off x="2472267" y="2980267"/>
              <a:ext cx="270933" cy="23232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E5C2BBBE-76E4-20A9-568D-480451762560}"/>
                </a:ext>
              </a:extLst>
            </p:cNvPr>
            <p:cNvSpPr txBox="1"/>
            <p:nvPr/>
          </p:nvSpPr>
          <p:spPr>
            <a:xfrm>
              <a:off x="2145452" y="5292678"/>
              <a:ext cx="3786295" cy="83099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1600" dirty="0"/>
                <a:t>Activity/task</a:t>
              </a:r>
            </a:p>
            <a:p>
              <a:pPr marL="285750" indent="-285750">
                <a:buFont typeface="Arial" panose="020B0604020202020204" pitchFamily="34" charset="0"/>
                <a:buChar char="•"/>
              </a:pPr>
              <a:r>
                <a:rPr lang="mn-MN" sz="1600" dirty="0"/>
                <a:t>Тодорхой хугацаа, нөөц зарцуулдаг ажлууд</a:t>
              </a:r>
            </a:p>
          </p:txBody>
        </p:sp>
      </p:grpSp>
      <p:sp>
        <p:nvSpPr>
          <p:cNvPr id="2" name="Date Placeholder 1">
            <a:extLst>
              <a:ext uri="{FF2B5EF4-FFF2-40B4-BE49-F238E27FC236}">
                <a16:creationId xmlns:a16="http://schemas.microsoft.com/office/drawing/2014/main" id="{F3588ED5-BCC7-50D8-C9EC-FBD598C4EB99}"/>
              </a:ext>
            </a:extLst>
          </p:cNvPr>
          <p:cNvSpPr>
            <a:spLocks noGrp="1"/>
          </p:cNvSpPr>
          <p:nvPr>
            <p:ph type="dt" sz="half" idx="10"/>
          </p:nvPr>
        </p:nvSpPr>
        <p:spPr/>
        <p:txBody>
          <a:bodyPr/>
          <a:lstStyle/>
          <a:p>
            <a:fld id="{E2A43D7E-6947-43CF-81B2-BFC54298EDEA}" type="datetime1">
              <a:rPr lang="en-US" smtClean="0"/>
              <a:t>5/18/2026</a:t>
            </a:fld>
            <a:endParaRPr lang="en-US"/>
          </a:p>
        </p:txBody>
      </p:sp>
      <p:sp>
        <p:nvSpPr>
          <p:cNvPr id="4" name="Footer Placeholder 3">
            <a:extLst>
              <a:ext uri="{FF2B5EF4-FFF2-40B4-BE49-F238E27FC236}">
                <a16:creationId xmlns:a16="http://schemas.microsoft.com/office/drawing/2014/main" id="{78A6D1E7-9534-F11D-9D24-6DE7FAD8AC9E}"/>
              </a:ext>
            </a:extLst>
          </p:cNvPr>
          <p:cNvSpPr>
            <a:spLocks noGrp="1"/>
          </p:cNvSpPr>
          <p:nvPr>
            <p:ph type="ftr" sz="quarter" idx="11"/>
          </p:nvPr>
        </p:nvSpPr>
        <p:spPr/>
        <p:txBody>
          <a:bodyPr/>
          <a:lstStyle/>
          <a:p>
            <a:r>
              <a:rPr lang="en-US"/>
              <a:t>Business analysis and process management</a:t>
            </a:r>
          </a:p>
        </p:txBody>
      </p:sp>
      <p:sp>
        <p:nvSpPr>
          <p:cNvPr id="7" name="Slide Number Placeholder 6">
            <a:extLst>
              <a:ext uri="{FF2B5EF4-FFF2-40B4-BE49-F238E27FC236}">
                <a16:creationId xmlns:a16="http://schemas.microsoft.com/office/drawing/2014/main" id="{A9CA4D73-E84B-F292-F151-947D977DC5D0}"/>
              </a:ext>
            </a:extLst>
          </p:cNvPr>
          <p:cNvSpPr>
            <a:spLocks noGrp="1"/>
          </p:cNvSpPr>
          <p:nvPr>
            <p:ph type="sldNum" sz="quarter" idx="12"/>
          </p:nvPr>
        </p:nvSpPr>
        <p:spPr/>
        <p:txBody>
          <a:bodyPr/>
          <a:lstStyle/>
          <a:p>
            <a:fld id="{EF9746D3-3897-4E62-AFB2-F036F859B1B5}" type="slidenum">
              <a:rPr lang="en-US" smtClean="0"/>
              <a:t>38</a:t>
            </a:fld>
            <a:endParaRPr lang="en-US"/>
          </a:p>
        </p:txBody>
      </p:sp>
    </p:spTree>
    <p:extLst>
      <p:ext uri="{BB962C8B-B14F-4D97-AF65-F5344CB8AC3E}">
        <p14:creationId xmlns:p14="http://schemas.microsoft.com/office/powerpoint/2010/main" val="978320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8E1C4-C181-8E33-7D09-A3DC47DAC8A9}"/>
            </a:ext>
          </a:extLst>
        </p:cNvPr>
        <p:cNvGrpSpPr/>
        <p:nvPr/>
      </p:nvGrpSpPr>
      <p:grpSpPr>
        <a:xfrm>
          <a:off x="0" y="0"/>
          <a:ext cx="0" cy="0"/>
          <a:chOff x="0" y="0"/>
          <a:chExt cx="0" cy="0"/>
        </a:xfrm>
      </p:grpSpPr>
      <p:sp>
        <p:nvSpPr>
          <p:cNvPr id="6" name="Rectangle 6">
            <a:extLst>
              <a:ext uri="{FF2B5EF4-FFF2-40B4-BE49-F238E27FC236}">
                <a16:creationId xmlns:a16="http://schemas.microsoft.com/office/drawing/2014/main" id="{4323045E-4859-D575-D271-7A41D722563E}"/>
              </a:ext>
            </a:extLst>
          </p:cNvPr>
          <p:cNvSpPr txBox="1">
            <a:spLocks noChangeArrowheads="1"/>
          </p:cNvSpPr>
          <p:nvPr/>
        </p:nvSpPr>
        <p:spPr>
          <a:xfrm>
            <a:off x="1165013" y="122957"/>
            <a:ext cx="8473459" cy="86285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mn-MN" altLang="en-US" sz="3600" b="1" dirty="0">
                <a:solidFill>
                  <a:srgbClr val="FFC000"/>
                </a:solidFill>
                <a:latin typeface="Arial" panose="020B0604020202020204" pitchFamily="34" charset="0"/>
                <a:cs typeface="Arial" panose="020B0604020202020204" pitchFamily="34" charset="0"/>
              </a:rPr>
              <a:t>Жишээ: Элсэлтийн процесс</a:t>
            </a:r>
            <a:endParaRPr lang="en-AU" altLang="en-US" sz="3600" b="1" dirty="0">
              <a:solidFill>
                <a:srgbClr val="FFC000"/>
              </a:solidFill>
              <a:latin typeface="Arial" panose="020B0604020202020204" pitchFamily="34" charset="0"/>
              <a:cs typeface="Arial" panose="020B0604020202020204" pitchFamily="34" charset="0"/>
            </a:endParaRPr>
          </a:p>
        </p:txBody>
      </p:sp>
      <p:sp>
        <p:nvSpPr>
          <p:cNvPr id="3" name="Slide Number Placeholder 5">
            <a:extLst>
              <a:ext uri="{FF2B5EF4-FFF2-40B4-BE49-F238E27FC236}">
                <a16:creationId xmlns:a16="http://schemas.microsoft.com/office/drawing/2014/main" id="{BB44CB47-9188-DE9E-2EC3-E7BBD35F01EB}"/>
              </a:ext>
            </a:extLst>
          </p:cNvPr>
          <p:cNvSpPr>
            <a:spLocks noGrp="1"/>
          </p:cNvSpPr>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EF9746D3-3897-4E62-AFB2-F036F859B1B5}" type="slidenum">
              <a:rPr lang="en-US" smtClean="0">
                <a:latin typeface="Verdana" panose="020B0604030504040204" pitchFamily="34" charset="0"/>
                <a:ea typeface="Verdana" panose="020B0604030504040204" pitchFamily="34" charset="0"/>
              </a:rPr>
              <a:pPr/>
              <a:t>39</a:t>
            </a:fld>
            <a:endParaRPr lang="en-US">
              <a:latin typeface="Verdana" panose="020B0604030504040204" pitchFamily="34" charset="0"/>
              <a:ea typeface="Verdana" panose="020B0604030504040204" pitchFamily="34" charset="0"/>
            </a:endParaRPr>
          </a:p>
        </p:txBody>
      </p:sp>
      <p:sp>
        <p:nvSpPr>
          <p:cNvPr id="5" name="Footer Placeholder 6">
            <a:extLst>
              <a:ext uri="{FF2B5EF4-FFF2-40B4-BE49-F238E27FC236}">
                <a16:creationId xmlns:a16="http://schemas.microsoft.com/office/drawing/2014/main" id="{28AD91B5-87EF-F6DF-852C-8D38E65F3839}"/>
              </a:ext>
            </a:extLst>
          </p:cNvPr>
          <p:cNvSpPr>
            <a:spLocks noGrp="1"/>
          </p:cNvSpPr>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mn-MN"/>
              <a:t>Бизнес процесс загварчлал</a:t>
            </a:r>
            <a:endParaRPr lang="en-US"/>
          </a:p>
        </p:txBody>
      </p:sp>
      <p:pic>
        <p:nvPicPr>
          <p:cNvPr id="8" name="Picture 7">
            <a:extLst>
              <a:ext uri="{FF2B5EF4-FFF2-40B4-BE49-F238E27FC236}">
                <a16:creationId xmlns:a16="http://schemas.microsoft.com/office/drawing/2014/main" id="{29B36374-BB2B-2CC5-81F6-F2DA4A812721}"/>
              </a:ext>
            </a:extLst>
          </p:cNvPr>
          <p:cNvPicPr>
            <a:picLocks noChangeAspect="1"/>
          </p:cNvPicPr>
          <p:nvPr/>
        </p:nvPicPr>
        <p:blipFill>
          <a:blip r:embed="rId2"/>
          <a:srcRect l="5050" t="28543" r="8436" b="14272"/>
          <a:stretch/>
        </p:blipFill>
        <p:spPr>
          <a:xfrm>
            <a:off x="900854" y="1395306"/>
            <a:ext cx="10452946" cy="4385694"/>
          </a:xfrm>
          <a:prstGeom prst="rect">
            <a:avLst/>
          </a:prstGeom>
        </p:spPr>
      </p:pic>
      <p:grpSp>
        <p:nvGrpSpPr>
          <p:cNvPr id="16" name="Group 15">
            <a:extLst>
              <a:ext uri="{FF2B5EF4-FFF2-40B4-BE49-F238E27FC236}">
                <a16:creationId xmlns:a16="http://schemas.microsoft.com/office/drawing/2014/main" id="{B353C843-81C4-676E-756F-99BA0B5FE74A}"/>
              </a:ext>
            </a:extLst>
          </p:cNvPr>
          <p:cNvGrpSpPr/>
          <p:nvPr/>
        </p:nvGrpSpPr>
        <p:grpSpPr>
          <a:xfrm>
            <a:off x="2145452" y="3765973"/>
            <a:ext cx="3786295" cy="2357702"/>
            <a:chOff x="2145452" y="3765973"/>
            <a:chExt cx="3786295" cy="2357702"/>
          </a:xfrm>
        </p:grpSpPr>
        <p:cxnSp>
          <p:nvCxnSpPr>
            <p:cNvPr id="11" name="Straight Arrow Connector 10">
              <a:extLst>
                <a:ext uri="{FF2B5EF4-FFF2-40B4-BE49-F238E27FC236}">
                  <a16:creationId xmlns:a16="http://schemas.microsoft.com/office/drawing/2014/main" id="{5FDD84B2-D76D-EA7A-842A-D652542A471A}"/>
                </a:ext>
              </a:extLst>
            </p:cNvPr>
            <p:cNvCxnSpPr>
              <a:cxnSpLocks/>
            </p:cNvCxnSpPr>
            <p:nvPr/>
          </p:nvCxnSpPr>
          <p:spPr>
            <a:xfrm flipV="1">
              <a:off x="2472267" y="3765973"/>
              <a:ext cx="440266" cy="153754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DAE4AB5D-8F3B-AA49-F133-1A1E9482EDFE}"/>
                </a:ext>
              </a:extLst>
            </p:cNvPr>
            <p:cNvSpPr txBox="1"/>
            <p:nvPr/>
          </p:nvSpPr>
          <p:spPr>
            <a:xfrm>
              <a:off x="2145452" y="5292678"/>
              <a:ext cx="3786295" cy="83099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1600" dirty="0"/>
                <a:t>Sequence flow</a:t>
              </a:r>
            </a:p>
            <a:p>
              <a:pPr marL="285750" indent="-285750">
                <a:buFont typeface="Arial" panose="020B0604020202020204" pitchFamily="34" charset="0"/>
                <a:buChar char="•"/>
              </a:pPr>
              <a:r>
                <a:rPr lang="mn-MN" sz="1600" dirty="0"/>
                <a:t>Дэс дараалал</a:t>
              </a:r>
            </a:p>
            <a:p>
              <a:pPr marL="285750" indent="-285750">
                <a:buFont typeface="Arial" panose="020B0604020202020204" pitchFamily="34" charset="0"/>
                <a:buChar char="•"/>
              </a:pPr>
              <a:r>
                <a:rPr lang="mn-MN" sz="1600" i="1" dirty="0"/>
                <a:t>Тасархай шугам</a:t>
              </a:r>
              <a:r>
                <a:rPr lang="mn-MN" sz="1600" dirty="0"/>
                <a:t>: Гадаад оролцогчид</a:t>
              </a:r>
            </a:p>
          </p:txBody>
        </p:sp>
      </p:grpSp>
      <p:sp>
        <p:nvSpPr>
          <p:cNvPr id="2" name="Date Placeholder 1">
            <a:extLst>
              <a:ext uri="{FF2B5EF4-FFF2-40B4-BE49-F238E27FC236}">
                <a16:creationId xmlns:a16="http://schemas.microsoft.com/office/drawing/2014/main" id="{EC946157-DEEA-A2AF-34B0-F855BE6B461D}"/>
              </a:ext>
            </a:extLst>
          </p:cNvPr>
          <p:cNvSpPr>
            <a:spLocks noGrp="1"/>
          </p:cNvSpPr>
          <p:nvPr>
            <p:ph type="dt" sz="half" idx="10"/>
          </p:nvPr>
        </p:nvSpPr>
        <p:spPr/>
        <p:txBody>
          <a:bodyPr/>
          <a:lstStyle/>
          <a:p>
            <a:fld id="{51ADED8F-CC1C-416E-AAF8-184AE21C722C}" type="datetime1">
              <a:rPr lang="en-US" smtClean="0"/>
              <a:t>5/18/2026</a:t>
            </a:fld>
            <a:endParaRPr lang="en-US"/>
          </a:p>
        </p:txBody>
      </p:sp>
      <p:sp>
        <p:nvSpPr>
          <p:cNvPr id="4" name="Footer Placeholder 3">
            <a:extLst>
              <a:ext uri="{FF2B5EF4-FFF2-40B4-BE49-F238E27FC236}">
                <a16:creationId xmlns:a16="http://schemas.microsoft.com/office/drawing/2014/main" id="{5DD589B0-3E79-20EA-072A-86366B60F4CA}"/>
              </a:ext>
            </a:extLst>
          </p:cNvPr>
          <p:cNvSpPr>
            <a:spLocks noGrp="1"/>
          </p:cNvSpPr>
          <p:nvPr>
            <p:ph type="ftr" sz="quarter" idx="11"/>
          </p:nvPr>
        </p:nvSpPr>
        <p:spPr/>
        <p:txBody>
          <a:bodyPr/>
          <a:lstStyle/>
          <a:p>
            <a:r>
              <a:rPr lang="en-US"/>
              <a:t>Business analysis and process management</a:t>
            </a:r>
          </a:p>
        </p:txBody>
      </p:sp>
      <p:sp>
        <p:nvSpPr>
          <p:cNvPr id="7" name="Slide Number Placeholder 6">
            <a:extLst>
              <a:ext uri="{FF2B5EF4-FFF2-40B4-BE49-F238E27FC236}">
                <a16:creationId xmlns:a16="http://schemas.microsoft.com/office/drawing/2014/main" id="{0539C34E-A69C-22A2-864A-4179478BBB5B}"/>
              </a:ext>
            </a:extLst>
          </p:cNvPr>
          <p:cNvSpPr>
            <a:spLocks noGrp="1"/>
          </p:cNvSpPr>
          <p:nvPr>
            <p:ph type="sldNum" sz="quarter" idx="12"/>
          </p:nvPr>
        </p:nvSpPr>
        <p:spPr/>
        <p:txBody>
          <a:bodyPr/>
          <a:lstStyle/>
          <a:p>
            <a:fld id="{EF9746D3-3897-4E62-AFB2-F036F859B1B5}" type="slidenum">
              <a:rPr lang="en-US" smtClean="0"/>
              <a:t>39</a:t>
            </a:fld>
            <a:endParaRPr lang="en-US"/>
          </a:p>
        </p:txBody>
      </p:sp>
    </p:spTree>
    <p:extLst>
      <p:ext uri="{BB962C8B-B14F-4D97-AF65-F5344CB8AC3E}">
        <p14:creationId xmlns:p14="http://schemas.microsoft.com/office/powerpoint/2010/main" val="1097139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2F886D-47C3-F727-5748-48E307973010}"/>
            </a:ext>
          </a:extLst>
        </p:cNvPr>
        <p:cNvGrpSpPr/>
        <p:nvPr/>
      </p:nvGrpSpPr>
      <p:grpSpPr>
        <a:xfrm>
          <a:off x="0" y="0"/>
          <a:ext cx="0" cy="0"/>
          <a:chOff x="0" y="0"/>
          <a:chExt cx="0" cy="0"/>
        </a:xfrm>
      </p:grpSpPr>
      <p:sp>
        <p:nvSpPr>
          <p:cNvPr id="6" name="Rectangle 6">
            <a:extLst>
              <a:ext uri="{FF2B5EF4-FFF2-40B4-BE49-F238E27FC236}">
                <a16:creationId xmlns:a16="http://schemas.microsoft.com/office/drawing/2014/main" id="{3C8439E9-E23C-2E33-37F5-883431B4816B}"/>
              </a:ext>
            </a:extLst>
          </p:cNvPr>
          <p:cNvSpPr txBox="1">
            <a:spLocks noChangeArrowheads="1"/>
          </p:cNvSpPr>
          <p:nvPr/>
        </p:nvSpPr>
        <p:spPr>
          <a:xfrm>
            <a:off x="1165013" y="122957"/>
            <a:ext cx="8473459" cy="86285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mn-MN" altLang="en-US" sz="3600" b="1" dirty="0">
                <a:solidFill>
                  <a:srgbClr val="FFC000"/>
                </a:solidFill>
                <a:latin typeface="Arial" panose="020B0604020202020204" pitchFamily="34" charset="0"/>
                <a:cs typeface="Arial" panose="020B0604020202020204" pitchFamily="34" charset="0"/>
              </a:rPr>
              <a:t>Жишээ: Элсэлтийн процесс</a:t>
            </a:r>
            <a:endParaRPr lang="en-AU" altLang="en-US" sz="3600" b="1" dirty="0">
              <a:solidFill>
                <a:srgbClr val="FFC000"/>
              </a:solidFill>
              <a:latin typeface="Arial" panose="020B0604020202020204" pitchFamily="34" charset="0"/>
              <a:cs typeface="Arial" panose="020B0604020202020204" pitchFamily="34" charset="0"/>
            </a:endParaRPr>
          </a:p>
        </p:txBody>
      </p:sp>
      <p:sp>
        <p:nvSpPr>
          <p:cNvPr id="3" name="Slide Number Placeholder 5">
            <a:extLst>
              <a:ext uri="{FF2B5EF4-FFF2-40B4-BE49-F238E27FC236}">
                <a16:creationId xmlns:a16="http://schemas.microsoft.com/office/drawing/2014/main" id="{FD28815C-2BE5-36EC-8508-374A2EF8A3A3}"/>
              </a:ext>
            </a:extLst>
          </p:cNvPr>
          <p:cNvSpPr>
            <a:spLocks noGrp="1"/>
          </p:cNvSpPr>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EF9746D3-3897-4E62-AFB2-F036F859B1B5}" type="slidenum">
              <a:rPr lang="en-US" smtClean="0">
                <a:latin typeface="Verdana" panose="020B0604030504040204" pitchFamily="34" charset="0"/>
                <a:ea typeface="Verdana" panose="020B0604030504040204" pitchFamily="34" charset="0"/>
              </a:rPr>
              <a:pPr/>
              <a:t>40</a:t>
            </a:fld>
            <a:endParaRPr lang="en-US">
              <a:latin typeface="Verdana" panose="020B0604030504040204" pitchFamily="34" charset="0"/>
              <a:ea typeface="Verdana" panose="020B0604030504040204" pitchFamily="34" charset="0"/>
            </a:endParaRPr>
          </a:p>
        </p:txBody>
      </p:sp>
      <p:sp>
        <p:nvSpPr>
          <p:cNvPr id="5" name="Footer Placeholder 6">
            <a:extLst>
              <a:ext uri="{FF2B5EF4-FFF2-40B4-BE49-F238E27FC236}">
                <a16:creationId xmlns:a16="http://schemas.microsoft.com/office/drawing/2014/main" id="{3FF27F60-D3D7-3B79-704E-681260800217}"/>
              </a:ext>
            </a:extLst>
          </p:cNvPr>
          <p:cNvSpPr>
            <a:spLocks noGrp="1"/>
          </p:cNvSpPr>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mn-MN"/>
              <a:t>Бизнес процесс загварчлал</a:t>
            </a:r>
            <a:endParaRPr lang="en-US"/>
          </a:p>
        </p:txBody>
      </p:sp>
      <p:pic>
        <p:nvPicPr>
          <p:cNvPr id="8" name="Picture 7">
            <a:extLst>
              <a:ext uri="{FF2B5EF4-FFF2-40B4-BE49-F238E27FC236}">
                <a16:creationId xmlns:a16="http://schemas.microsoft.com/office/drawing/2014/main" id="{BC5E0E46-2B15-4DEC-EEB2-E493DBD6E232}"/>
              </a:ext>
            </a:extLst>
          </p:cNvPr>
          <p:cNvPicPr>
            <a:picLocks noChangeAspect="1"/>
          </p:cNvPicPr>
          <p:nvPr/>
        </p:nvPicPr>
        <p:blipFill>
          <a:blip r:embed="rId2"/>
          <a:srcRect l="5050" t="28543" r="8436" b="14272"/>
          <a:stretch/>
        </p:blipFill>
        <p:spPr>
          <a:xfrm>
            <a:off x="900854" y="1395306"/>
            <a:ext cx="10452946" cy="4385694"/>
          </a:xfrm>
          <a:prstGeom prst="rect">
            <a:avLst/>
          </a:prstGeom>
        </p:spPr>
      </p:pic>
      <p:grpSp>
        <p:nvGrpSpPr>
          <p:cNvPr id="16" name="Group 15">
            <a:extLst>
              <a:ext uri="{FF2B5EF4-FFF2-40B4-BE49-F238E27FC236}">
                <a16:creationId xmlns:a16="http://schemas.microsoft.com/office/drawing/2014/main" id="{ECE75136-25E5-D69B-B2CE-7E9976467D31}"/>
              </a:ext>
            </a:extLst>
          </p:cNvPr>
          <p:cNvGrpSpPr/>
          <p:nvPr/>
        </p:nvGrpSpPr>
        <p:grpSpPr>
          <a:xfrm>
            <a:off x="2179319" y="2749973"/>
            <a:ext cx="4235028" cy="3655220"/>
            <a:chOff x="2179319" y="2749973"/>
            <a:chExt cx="4235028" cy="3655220"/>
          </a:xfrm>
        </p:grpSpPr>
        <p:cxnSp>
          <p:nvCxnSpPr>
            <p:cNvPr id="11" name="Straight Arrow Connector 10">
              <a:extLst>
                <a:ext uri="{FF2B5EF4-FFF2-40B4-BE49-F238E27FC236}">
                  <a16:creationId xmlns:a16="http://schemas.microsoft.com/office/drawing/2014/main" id="{2E411552-0CA4-5470-E930-11D45C5927EA}"/>
                </a:ext>
              </a:extLst>
            </p:cNvPr>
            <p:cNvCxnSpPr>
              <a:cxnSpLocks/>
            </p:cNvCxnSpPr>
            <p:nvPr/>
          </p:nvCxnSpPr>
          <p:spPr>
            <a:xfrm flipV="1">
              <a:off x="2472267" y="2749973"/>
              <a:ext cx="3257973" cy="255354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DA425A52-CC54-E1A8-7981-7B97F27E6A36}"/>
                </a:ext>
              </a:extLst>
            </p:cNvPr>
            <p:cNvSpPr txBox="1"/>
            <p:nvPr/>
          </p:nvSpPr>
          <p:spPr>
            <a:xfrm>
              <a:off x="2179319" y="5081754"/>
              <a:ext cx="4235028" cy="132343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1600" dirty="0"/>
                <a:t>Gateway/Decision</a:t>
              </a:r>
            </a:p>
            <a:p>
              <a:r>
                <a:rPr lang="mn-MN" sz="1600" dirty="0"/>
                <a:t>Процессын явцад ажлууд салаалах, нэгтгэхэд</a:t>
              </a:r>
            </a:p>
            <a:p>
              <a:pPr marL="285750" indent="-285750">
                <a:buFont typeface="Arial" panose="020B0604020202020204" pitchFamily="34" charset="0"/>
                <a:buChar char="•"/>
              </a:pPr>
              <a:r>
                <a:rPr lang="mn-MN" sz="1600" dirty="0"/>
                <a:t>Зэрэгцээ</a:t>
              </a:r>
            </a:p>
            <a:p>
              <a:pPr marL="285750" indent="-285750">
                <a:buFont typeface="Arial" panose="020B0604020202020204" pitchFamily="34" charset="0"/>
                <a:buChar char="•"/>
              </a:pPr>
              <a:r>
                <a:rPr lang="mn-MN" sz="1600" dirty="0"/>
                <a:t>Нөхцөл</a:t>
              </a:r>
            </a:p>
            <a:p>
              <a:pPr marL="285750" indent="-285750">
                <a:buFont typeface="Arial" panose="020B0604020202020204" pitchFamily="34" charset="0"/>
                <a:buChar char="•"/>
              </a:pPr>
              <a:r>
                <a:rPr lang="mn-MN" sz="1600" dirty="0"/>
                <a:t>Хувилбарууд</a:t>
              </a:r>
            </a:p>
          </p:txBody>
        </p:sp>
      </p:grpSp>
      <p:sp>
        <p:nvSpPr>
          <p:cNvPr id="2" name="Date Placeholder 1">
            <a:extLst>
              <a:ext uri="{FF2B5EF4-FFF2-40B4-BE49-F238E27FC236}">
                <a16:creationId xmlns:a16="http://schemas.microsoft.com/office/drawing/2014/main" id="{EF93B0C3-5F15-76DF-04E9-A831DF71DFB1}"/>
              </a:ext>
            </a:extLst>
          </p:cNvPr>
          <p:cNvSpPr>
            <a:spLocks noGrp="1"/>
          </p:cNvSpPr>
          <p:nvPr>
            <p:ph type="dt" sz="half" idx="10"/>
          </p:nvPr>
        </p:nvSpPr>
        <p:spPr/>
        <p:txBody>
          <a:bodyPr/>
          <a:lstStyle/>
          <a:p>
            <a:fld id="{56D0B0CA-983D-44A6-9CE9-5E637BFD6AE6}" type="datetime1">
              <a:rPr lang="en-US" smtClean="0"/>
              <a:t>5/18/2026</a:t>
            </a:fld>
            <a:endParaRPr lang="en-US"/>
          </a:p>
        </p:txBody>
      </p:sp>
      <p:sp>
        <p:nvSpPr>
          <p:cNvPr id="4" name="Footer Placeholder 3">
            <a:extLst>
              <a:ext uri="{FF2B5EF4-FFF2-40B4-BE49-F238E27FC236}">
                <a16:creationId xmlns:a16="http://schemas.microsoft.com/office/drawing/2014/main" id="{4D17AC60-23BE-EA5C-3E31-00109D0ED109}"/>
              </a:ext>
            </a:extLst>
          </p:cNvPr>
          <p:cNvSpPr>
            <a:spLocks noGrp="1"/>
          </p:cNvSpPr>
          <p:nvPr>
            <p:ph type="ftr" sz="quarter" idx="11"/>
          </p:nvPr>
        </p:nvSpPr>
        <p:spPr/>
        <p:txBody>
          <a:bodyPr/>
          <a:lstStyle/>
          <a:p>
            <a:r>
              <a:rPr lang="en-US"/>
              <a:t>Business analysis and process management</a:t>
            </a:r>
          </a:p>
        </p:txBody>
      </p:sp>
      <p:sp>
        <p:nvSpPr>
          <p:cNvPr id="7" name="Slide Number Placeholder 6">
            <a:extLst>
              <a:ext uri="{FF2B5EF4-FFF2-40B4-BE49-F238E27FC236}">
                <a16:creationId xmlns:a16="http://schemas.microsoft.com/office/drawing/2014/main" id="{5D3B056A-6337-7C04-7E6F-EBF83401E4AC}"/>
              </a:ext>
            </a:extLst>
          </p:cNvPr>
          <p:cNvSpPr>
            <a:spLocks noGrp="1"/>
          </p:cNvSpPr>
          <p:nvPr>
            <p:ph type="sldNum" sz="quarter" idx="12"/>
          </p:nvPr>
        </p:nvSpPr>
        <p:spPr/>
        <p:txBody>
          <a:bodyPr/>
          <a:lstStyle/>
          <a:p>
            <a:fld id="{EF9746D3-3897-4E62-AFB2-F036F859B1B5}" type="slidenum">
              <a:rPr lang="en-US" smtClean="0"/>
              <a:t>40</a:t>
            </a:fld>
            <a:endParaRPr lang="en-US"/>
          </a:p>
        </p:txBody>
      </p:sp>
    </p:spTree>
    <p:extLst>
      <p:ext uri="{BB962C8B-B14F-4D97-AF65-F5344CB8AC3E}">
        <p14:creationId xmlns:p14="http://schemas.microsoft.com/office/powerpoint/2010/main" val="4206562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8A616-D929-05DD-F15D-70536823595F}"/>
              </a:ext>
            </a:extLst>
          </p:cNvPr>
          <p:cNvSpPr>
            <a:spLocks noGrp="1"/>
          </p:cNvSpPr>
          <p:nvPr>
            <p:ph type="title"/>
          </p:nvPr>
        </p:nvSpPr>
        <p:spPr/>
        <p:txBody>
          <a:bodyPr/>
          <a:lstStyle/>
          <a:p>
            <a:r>
              <a:rPr lang="mn-MN" altLang="en-US" sz="3200" b="1" dirty="0">
                <a:solidFill>
                  <a:srgbClr val="FFC000"/>
                </a:solidFill>
                <a:latin typeface="Arial" panose="020B0604020202020204" pitchFamily="34" charset="0"/>
                <a:cs typeface="Arial" panose="020B0604020202020204" pitchFamily="34" charset="0"/>
              </a:rPr>
              <a:t>Жишээ: Элсэлтийн процесс</a:t>
            </a:r>
            <a:endParaRPr lang="en-US" dirty="0"/>
          </a:p>
        </p:txBody>
      </p:sp>
      <p:pic>
        <p:nvPicPr>
          <p:cNvPr id="4" name="Picture 3">
            <a:extLst>
              <a:ext uri="{FF2B5EF4-FFF2-40B4-BE49-F238E27FC236}">
                <a16:creationId xmlns:a16="http://schemas.microsoft.com/office/drawing/2014/main" id="{686B84BB-C829-D9B2-5ACE-F7BE69BFC7FE}"/>
              </a:ext>
            </a:extLst>
          </p:cNvPr>
          <p:cNvPicPr>
            <a:picLocks noChangeAspect="1"/>
          </p:cNvPicPr>
          <p:nvPr/>
        </p:nvPicPr>
        <p:blipFill>
          <a:blip r:embed="rId2"/>
          <a:srcRect l="10943" t="20642" r="2856" b="13975"/>
          <a:stretch/>
        </p:blipFill>
        <p:spPr>
          <a:xfrm>
            <a:off x="880532" y="1177243"/>
            <a:ext cx="9353975" cy="4503513"/>
          </a:xfrm>
          <a:prstGeom prst="rect">
            <a:avLst/>
          </a:prstGeom>
        </p:spPr>
      </p:pic>
      <p:cxnSp>
        <p:nvCxnSpPr>
          <p:cNvPr id="6" name="Straight Arrow Connector 5">
            <a:extLst>
              <a:ext uri="{FF2B5EF4-FFF2-40B4-BE49-F238E27FC236}">
                <a16:creationId xmlns:a16="http://schemas.microsoft.com/office/drawing/2014/main" id="{46254C63-9206-D834-AA25-F2DA08612352}"/>
              </a:ext>
            </a:extLst>
          </p:cNvPr>
          <p:cNvCxnSpPr>
            <a:cxnSpLocks/>
          </p:cNvCxnSpPr>
          <p:nvPr/>
        </p:nvCxnSpPr>
        <p:spPr>
          <a:xfrm flipH="1" flipV="1">
            <a:off x="1155702" y="3786293"/>
            <a:ext cx="896618" cy="17678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0A09D381-D34C-2567-EBCE-7143CA07CCBE}"/>
              </a:ext>
            </a:extLst>
          </p:cNvPr>
          <p:cNvSpPr txBox="1"/>
          <p:nvPr/>
        </p:nvSpPr>
        <p:spPr>
          <a:xfrm>
            <a:off x="1759372" y="5332362"/>
            <a:ext cx="4235028" cy="83099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1600" dirty="0"/>
              <a:t>Pool/lane</a:t>
            </a:r>
          </a:p>
          <a:p>
            <a:r>
              <a:rPr lang="mn-MN" sz="1600" dirty="0"/>
              <a:t>Процессын явцад хэн, юу хийх вэ?</a:t>
            </a:r>
            <a:r>
              <a:rPr lang="en-US" sz="1600" dirty="0"/>
              <a:t> </a:t>
            </a:r>
            <a:r>
              <a:rPr lang="mn-MN" sz="1600" dirty="0"/>
              <a:t>Хаанаас, хэнээс?</a:t>
            </a:r>
          </a:p>
        </p:txBody>
      </p:sp>
      <p:sp>
        <p:nvSpPr>
          <p:cNvPr id="3" name="Date Placeholder 2">
            <a:extLst>
              <a:ext uri="{FF2B5EF4-FFF2-40B4-BE49-F238E27FC236}">
                <a16:creationId xmlns:a16="http://schemas.microsoft.com/office/drawing/2014/main" id="{291C15EE-D851-496A-EAC8-6268439504A7}"/>
              </a:ext>
            </a:extLst>
          </p:cNvPr>
          <p:cNvSpPr>
            <a:spLocks noGrp="1"/>
          </p:cNvSpPr>
          <p:nvPr>
            <p:ph type="dt" sz="half" idx="10"/>
          </p:nvPr>
        </p:nvSpPr>
        <p:spPr/>
        <p:txBody>
          <a:bodyPr/>
          <a:lstStyle/>
          <a:p>
            <a:fld id="{3DB07BDE-C6C8-4C8A-B52E-17B3C985E1DF}" type="datetime1">
              <a:rPr lang="en-US" smtClean="0"/>
              <a:t>5/18/2026</a:t>
            </a:fld>
            <a:endParaRPr lang="en-US"/>
          </a:p>
        </p:txBody>
      </p:sp>
      <p:sp>
        <p:nvSpPr>
          <p:cNvPr id="5" name="Footer Placeholder 4">
            <a:extLst>
              <a:ext uri="{FF2B5EF4-FFF2-40B4-BE49-F238E27FC236}">
                <a16:creationId xmlns:a16="http://schemas.microsoft.com/office/drawing/2014/main" id="{557D2148-7047-3CC8-912E-296424E1C2AD}"/>
              </a:ext>
            </a:extLst>
          </p:cNvPr>
          <p:cNvSpPr>
            <a:spLocks noGrp="1"/>
          </p:cNvSpPr>
          <p:nvPr>
            <p:ph type="ftr" sz="quarter" idx="11"/>
          </p:nvPr>
        </p:nvSpPr>
        <p:spPr/>
        <p:txBody>
          <a:bodyPr/>
          <a:lstStyle/>
          <a:p>
            <a:r>
              <a:rPr lang="en-US"/>
              <a:t>Business analysis and process management</a:t>
            </a:r>
          </a:p>
        </p:txBody>
      </p:sp>
      <p:sp>
        <p:nvSpPr>
          <p:cNvPr id="8" name="Slide Number Placeholder 7">
            <a:extLst>
              <a:ext uri="{FF2B5EF4-FFF2-40B4-BE49-F238E27FC236}">
                <a16:creationId xmlns:a16="http://schemas.microsoft.com/office/drawing/2014/main" id="{578F2A6E-7866-51AB-4C0A-4CDA86B8D45B}"/>
              </a:ext>
            </a:extLst>
          </p:cNvPr>
          <p:cNvSpPr>
            <a:spLocks noGrp="1"/>
          </p:cNvSpPr>
          <p:nvPr>
            <p:ph type="sldNum" sz="quarter" idx="12"/>
          </p:nvPr>
        </p:nvSpPr>
        <p:spPr/>
        <p:txBody>
          <a:bodyPr/>
          <a:lstStyle/>
          <a:p>
            <a:fld id="{EF9746D3-3897-4E62-AFB2-F036F859B1B5}" type="slidenum">
              <a:rPr lang="en-US" smtClean="0"/>
              <a:t>41</a:t>
            </a:fld>
            <a:endParaRPr lang="en-US"/>
          </a:p>
        </p:txBody>
      </p:sp>
    </p:spTree>
    <p:extLst>
      <p:ext uri="{BB962C8B-B14F-4D97-AF65-F5344CB8AC3E}">
        <p14:creationId xmlns:p14="http://schemas.microsoft.com/office/powerpoint/2010/main" val="49038506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931532-8C1B-3B66-FC93-D2D7CD06E0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4FA9E07-C44A-603C-CCBD-A6228372BB15}"/>
              </a:ext>
            </a:extLst>
          </p:cNvPr>
          <p:cNvSpPr>
            <a:spLocks noGrp="1"/>
          </p:cNvSpPr>
          <p:nvPr>
            <p:ph type="title"/>
          </p:nvPr>
        </p:nvSpPr>
        <p:spPr/>
        <p:txBody>
          <a:bodyPr/>
          <a:lstStyle/>
          <a:p>
            <a:r>
              <a:rPr lang="mn-MN" altLang="en-US" sz="3200" b="1" dirty="0">
                <a:solidFill>
                  <a:srgbClr val="FFC000"/>
                </a:solidFill>
                <a:latin typeface="Arial" panose="020B0604020202020204" pitchFamily="34" charset="0"/>
                <a:cs typeface="Arial" panose="020B0604020202020204" pitchFamily="34" charset="0"/>
              </a:rPr>
              <a:t>Бизнес процесс загварчлах зөвлөмж</a:t>
            </a:r>
            <a:endParaRPr lang="en-US" dirty="0"/>
          </a:p>
        </p:txBody>
      </p:sp>
      <p:pic>
        <p:nvPicPr>
          <p:cNvPr id="4" name="Picture 3">
            <a:extLst>
              <a:ext uri="{FF2B5EF4-FFF2-40B4-BE49-F238E27FC236}">
                <a16:creationId xmlns:a16="http://schemas.microsoft.com/office/drawing/2014/main" id="{6951A6C4-28E4-D8B5-2E0E-BDA2CB104A40}"/>
              </a:ext>
            </a:extLst>
          </p:cNvPr>
          <p:cNvPicPr>
            <a:picLocks noChangeAspect="1"/>
          </p:cNvPicPr>
          <p:nvPr/>
        </p:nvPicPr>
        <p:blipFill>
          <a:blip r:embed="rId2"/>
          <a:srcRect l="10943" t="20642" r="2856" b="13975"/>
          <a:stretch/>
        </p:blipFill>
        <p:spPr>
          <a:xfrm>
            <a:off x="67734" y="1224657"/>
            <a:ext cx="10668001" cy="5136156"/>
          </a:xfrm>
          <a:prstGeom prst="rect">
            <a:avLst/>
          </a:prstGeom>
        </p:spPr>
      </p:pic>
      <p:sp>
        <p:nvSpPr>
          <p:cNvPr id="3" name="TextBox 2">
            <a:extLst>
              <a:ext uri="{FF2B5EF4-FFF2-40B4-BE49-F238E27FC236}">
                <a16:creationId xmlns:a16="http://schemas.microsoft.com/office/drawing/2014/main" id="{87BB6DB0-E868-BE4D-4F13-B21BDC89F3BD}"/>
              </a:ext>
            </a:extLst>
          </p:cNvPr>
          <p:cNvSpPr txBox="1"/>
          <p:nvPr/>
        </p:nvSpPr>
        <p:spPr>
          <a:xfrm>
            <a:off x="8446347" y="5345150"/>
            <a:ext cx="3463328" cy="1015663"/>
          </a:xfrm>
          <a:prstGeom prst="rect">
            <a:avLst/>
          </a:prstGeom>
          <a:solidFill>
            <a:schemeClr val="accent2">
              <a:lumMod val="40000"/>
              <a:lumOff val="60000"/>
            </a:schemeClr>
          </a:solidFill>
        </p:spPr>
        <p:txBody>
          <a:bodyPr wrap="square" rtlCol="0">
            <a:spAutoFit/>
          </a:bodyPr>
          <a:lstStyle/>
          <a:p>
            <a:r>
              <a:rPr lang="mn-MN" sz="2000" b="1" dirty="0"/>
              <a:t>НЭР ҮГ </a:t>
            </a:r>
            <a:r>
              <a:rPr lang="en-US" sz="2000" b="1" dirty="0"/>
              <a:t>+ </a:t>
            </a:r>
            <a:r>
              <a:rPr lang="mn-MN" sz="2000" b="1" dirty="0"/>
              <a:t>ҮЙЛ ҮГ</a:t>
            </a:r>
          </a:p>
          <a:p>
            <a:pPr marL="742950" lvl="1" indent="-285750">
              <a:buFont typeface="Arial" panose="020B0604020202020204" pitchFamily="34" charset="0"/>
              <a:buChar char="•"/>
            </a:pPr>
            <a:r>
              <a:rPr lang="en-US" sz="2000" dirty="0"/>
              <a:t>Event – </a:t>
            </a:r>
            <a:r>
              <a:rPr lang="mn-MN" sz="2000" dirty="0"/>
              <a:t>Өнгөрсөн цаг</a:t>
            </a:r>
          </a:p>
          <a:p>
            <a:pPr marL="742950" lvl="1" indent="-285750">
              <a:buFont typeface="Arial" panose="020B0604020202020204" pitchFamily="34" charset="0"/>
              <a:buChar char="•"/>
            </a:pPr>
            <a:r>
              <a:rPr lang="en-US" sz="2000" dirty="0"/>
              <a:t>Activity</a:t>
            </a:r>
            <a:r>
              <a:rPr lang="mn-MN" sz="2000" dirty="0"/>
              <a:t> – Одоо цаг</a:t>
            </a:r>
            <a:endParaRPr lang="en-US" sz="2000" dirty="0"/>
          </a:p>
        </p:txBody>
      </p:sp>
      <p:sp>
        <p:nvSpPr>
          <p:cNvPr id="5" name="Rectangle 4">
            <a:extLst>
              <a:ext uri="{FF2B5EF4-FFF2-40B4-BE49-F238E27FC236}">
                <a16:creationId xmlns:a16="http://schemas.microsoft.com/office/drawing/2014/main" id="{110E4C75-49B8-91FE-178F-486861A746D4}"/>
              </a:ext>
            </a:extLst>
          </p:cNvPr>
          <p:cNvSpPr/>
          <p:nvPr/>
        </p:nvSpPr>
        <p:spPr>
          <a:xfrm>
            <a:off x="1205653" y="3429000"/>
            <a:ext cx="907627" cy="993987"/>
          </a:xfrm>
          <a:prstGeom prst="rect">
            <a:avLst/>
          </a:prstGeom>
          <a:noFill/>
          <a:ln w="7620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4896D59-4313-E652-1E44-07489855CEDF}"/>
              </a:ext>
            </a:extLst>
          </p:cNvPr>
          <p:cNvSpPr/>
          <p:nvPr/>
        </p:nvSpPr>
        <p:spPr>
          <a:xfrm>
            <a:off x="4985176" y="2494278"/>
            <a:ext cx="1530772" cy="841588"/>
          </a:xfrm>
          <a:prstGeom prst="rect">
            <a:avLst/>
          </a:prstGeom>
          <a:noFill/>
          <a:ln w="7620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D5FE6E-11D0-0AFC-98E2-CF409222C922}"/>
              </a:ext>
            </a:extLst>
          </p:cNvPr>
          <p:cNvSpPr/>
          <p:nvPr/>
        </p:nvSpPr>
        <p:spPr>
          <a:xfrm>
            <a:off x="3410374" y="3510281"/>
            <a:ext cx="1669626" cy="944879"/>
          </a:xfrm>
          <a:prstGeom prst="rect">
            <a:avLst/>
          </a:prstGeom>
          <a:noFill/>
          <a:ln w="7620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A337A79-569C-5049-B9CE-79385962B651}"/>
              </a:ext>
            </a:extLst>
          </p:cNvPr>
          <p:cNvSpPr/>
          <p:nvPr/>
        </p:nvSpPr>
        <p:spPr>
          <a:xfrm>
            <a:off x="6434668" y="3478108"/>
            <a:ext cx="1530772" cy="944879"/>
          </a:xfrm>
          <a:prstGeom prst="rect">
            <a:avLst/>
          </a:prstGeom>
          <a:noFill/>
          <a:ln w="7620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Date Placeholder 5">
            <a:extLst>
              <a:ext uri="{FF2B5EF4-FFF2-40B4-BE49-F238E27FC236}">
                <a16:creationId xmlns:a16="http://schemas.microsoft.com/office/drawing/2014/main" id="{06E0D4BB-B707-67A3-FFAA-76036E5B9969}"/>
              </a:ext>
            </a:extLst>
          </p:cNvPr>
          <p:cNvSpPr>
            <a:spLocks noGrp="1"/>
          </p:cNvSpPr>
          <p:nvPr>
            <p:ph type="dt" sz="half" idx="10"/>
          </p:nvPr>
        </p:nvSpPr>
        <p:spPr/>
        <p:txBody>
          <a:bodyPr/>
          <a:lstStyle/>
          <a:p>
            <a:fld id="{96A498F7-5E90-4579-B750-6771E16538F8}" type="datetime1">
              <a:rPr lang="en-US" smtClean="0"/>
              <a:t>5/18/2026</a:t>
            </a:fld>
            <a:endParaRPr lang="en-US"/>
          </a:p>
        </p:txBody>
      </p:sp>
      <p:sp>
        <p:nvSpPr>
          <p:cNvPr id="7" name="Footer Placeholder 6">
            <a:extLst>
              <a:ext uri="{FF2B5EF4-FFF2-40B4-BE49-F238E27FC236}">
                <a16:creationId xmlns:a16="http://schemas.microsoft.com/office/drawing/2014/main" id="{9323D367-B4F8-1A9F-6C59-5E54E80BE47B}"/>
              </a:ext>
            </a:extLst>
          </p:cNvPr>
          <p:cNvSpPr>
            <a:spLocks noGrp="1"/>
          </p:cNvSpPr>
          <p:nvPr>
            <p:ph type="ftr" sz="quarter" idx="11"/>
          </p:nvPr>
        </p:nvSpPr>
        <p:spPr/>
        <p:txBody>
          <a:bodyPr/>
          <a:lstStyle/>
          <a:p>
            <a:r>
              <a:rPr lang="en-US"/>
              <a:t>Business analysis and process management</a:t>
            </a:r>
          </a:p>
        </p:txBody>
      </p:sp>
      <p:sp>
        <p:nvSpPr>
          <p:cNvPr id="11" name="Slide Number Placeholder 10">
            <a:extLst>
              <a:ext uri="{FF2B5EF4-FFF2-40B4-BE49-F238E27FC236}">
                <a16:creationId xmlns:a16="http://schemas.microsoft.com/office/drawing/2014/main" id="{3F1926D9-B08C-D721-F115-77F032B5A1AB}"/>
              </a:ext>
            </a:extLst>
          </p:cNvPr>
          <p:cNvSpPr>
            <a:spLocks noGrp="1"/>
          </p:cNvSpPr>
          <p:nvPr>
            <p:ph type="sldNum" sz="quarter" idx="12"/>
          </p:nvPr>
        </p:nvSpPr>
        <p:spPr/>
        <p:txBody>
          <a:bodyPr/>
          <a:lstStyle/>
          <a:p>
            <a:fld id="{EF9746D3-3897-4E62-AFB2-F036F859B1B5}" type="slidenum">
              <a:rPr lang="en-US" smtClean="0"/>
              <a:t>42</a:t>
            </a:fld>
            <a:endParaRPr lang="en-US"/>
          </a:p>
        </p:txBody>
      </p:sp>
    </p:spTree>
    <p:extLst>
      <p:ext uri="{BB962C8B-B14F-4D97-AF65-F5344CB8AC3E}">
        <p14:creationId xmlns:p14="http://schemas.microsoft.com/office/powerpoint/2010/main" val="664708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8" grpId="0" animBg="1"/>
      <p:bldP spid="9" grpId="0" animBg="1"/>
      <p:bldP spid="10"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4579C-DF8E-A646-8B71-CB4F4632F891}"/>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5E01E17A-8277-EC09-E9D3-1FEED1B4BBA1}"/>
              </a:ext>
            </a:extLst>
          </p:cNvPr>
          <p:cNvPicPr>
            <a:picLocks noChangeAspect="1"/>
          </p:cNvPicPr>
          <p:nvPr/>
        </p:nvPicPr>
        <p:blipFill>
          <a:blip r:embed="rId2"/>
          <a:srcRect l="5834" t="17933" r="6278" b="19328"/>
          <a:stretch/>
        </p:blipFill>
        <p:spPr>
          <a:xfrm>
            <a:off x="191503" y="1373292"/>
            <a:ext cx="10715413" cy="4111415"/>
          </a:xfrm>
          <a:prstGeom prst="rect">
            <a:avLst/>
          </a:prstGeom>
        </p:spPr>
      </p:pic>
      <p:sp>
        <p:nvSpPr>
          <p:cNvPr id="2" name="Title 1">
            <a:extLst>
              <a:ext uri="{FF2B5EF4-FFF2-40B4-BE49-F238E27FC236}">
                <a16:creationId xmlns:a16="http://schemas.microsoft.com/office/drawing/2014/main" id="{A05DF14A-C6D2-4FFE-E278-E18F9020D220}"/>
              </a:ext>
            </a:extLst>
          </p:cNvPr>
          <p:cNvSpPr>
            <a:spLocks noGrp="1"/>
          </p:cNvSpPr>
          <p:nvPr>
            <p:ph type="title"/>
          </p:nvPr>
        </p:nvSpPr>
        <p:spPr/>
        <p:txBody>
          <a:bodyPr/>
          <a:lstStyle/>
          <a:p>
            <a:r>
              <a:rPr lang="mn-MN" altLang="en-US" sz="3200" b="1" dirty="0">
                <a:solidFill>
                  <a:srgbClr val="FFC000"/>
                </a:solidFill>
                <a:latin typeface="Arial" panose="020B0604020202020204" pitchFamily="34" charset="0"/>
                <a:cs typeface="Arial" panose="020B0604020202020204" pitchFamily="34" charset="0"/>
              </a:rPr>
              <a:t>Бизнес процесс загварчлах зөвлөмж</a:t>
            </a:r>
            <a:endParaRPr lang="en-US" dirty="0"/>
          </a:p>
        </p:txBody>
      </p:sp>
      <p:sp>
        <p:nvSpPr>
          <p:cNvPr id="3" name="TextBox 2">
            <a:extLst>
              <a:ext uri="{FF2B5EF4-FFF2-40B4-BE49-F238E27FC236}">
                <a16:creationId xmlns:a16="http://schemas.microsoft.com/office/drawing/2014/main" id="{D32EB694-62E7-622A-7C9C-BE8C372EE1F0}"/>
              </a:ext>
            </a:extLst>
          </p:cNvPr>
          <p:cNvSpPr txBox="1"/>
          <p:nvPr/>
        </p:nvSpPr>
        <p:spPr>
          <a:xfrm>
            <a:off x="8446347" y="5345150"/>
            <a:ext cx="3463328" cy="1015663"/>
          </a:xfrm>
          <a:prstGeom prst="rect">
            <a:avLst/>
          </a:prstGeom>
          <a:solidFill>
            <a:schemeClr val="accent2">
              <a:lumMod val="40000"/>
              <a:lumOff val="60000"/>
            </a:schemeClr>
          </a:solidFill>
        </p:spPr>
        <p:txBody>
          <a:bodyPr wrap="square" rtlCol="0">
            <a:spAutoFit/>
          </a:bodyPr>
          <a:lstStyle/>
          <a:p>
            <a:r>
              <a:rPr lang="mn-MN" sz="2000" b="1" dirty="0"/>
              <a:t>Орц, гарц эсвэл процесс алдаа зааж зогсох гэх мэт </a:t>
            </a:r>
            <a:r>
              <a:rPr lang="en-US" sz="2000" b="1" dirty="0"/>
              <a:t>EVENT</a:t>
            </a:r>
            <a:r>
              <a:rPr lang="mn-MN" sz="2000" b="1" dirty="0"/>
              <a:t> ашиглах</a:t>
            </a:r>
            <a:endParaRPr lang="en-US" sz="2000" dirty="0"/>
          </a:p>
        </p:txBody>
      </p:sp>
      <p:sp>
        <p:nvSpPr>
          <p:cNvPr id="5" name="Rectangle 4">
            <a:extLst>
              <a:ext uri="{FF2B5EF4-FFF2-40B4-BE49-F238E27FC236}">
                <a16:creationId xmlns:a16="http://schemas.microsoft.com/office/drawing/2014/main" id="{76CAE249-385C-5BEB-3C88-EB5D88AB5091}"/>
              </a:ext>
            </a:extLst>
          </p:cNvPr>
          <p:cNvSpPr/>
          <p:nvPr/>
        </p:nvSpPr>
        <p:spPr>
          <a:xfrm>
            <a:off x="1062645" y="3075941"/>
            <a:ext cx="738294" cy="804333"/>
          </a:xfrm>
          <a:prstGeom prst="rect">
            <a:avLst/>
          </a:prstGeom>
          <a:noFill/>
          <a:ln w="7620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150E5CD9-63A2-AD9B-BADF-593EE56561A0}"/>
              </a:ext>
            </a:extLst>
          </p:cNvPr>
          <p:cNvSpPr/>
          <p:nvPr/>
        </p:nvSpPr>
        <p:spPr>
          <a:xfrm>
            <a:off x="8378612" y="1842346"/>
            <a:ext cx="860215" cy="724747"/>
          </a:xfrm>
          <a:prstGeom prst="rect">
            <a:avLst/>
          </a:prstGeom>
          <a:noFill/>
          <a:ln w="7620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C8E04618-F335-C818-6AC5-F53B93DB2115}"/>
              </a:ext>
            </a:extLst>
          </p:cNvPr>
          <p:cNvSpPr>
            <a:spLocks noGrp="1"/>
          </p:cNvSpPr>
          <p:nvPr>
            <p:ph type="dt" sz="half" idx="10"/>
          </p:nvPr>
        </p:nvSpPr>
        <p:spPr/>
        <p:txBody>
          <a:bodyPr/>
          <a:lstStyle/>
          <a:p>
            <a:fld id="{EF570E1E-1496-4285-96C8-58C8AFAF7483}" type="datetime1">
              <a:rPr lang="en-US" smtClean="0"/>
              <a:t>5/18/2026</a:t>
            </a:fld>
            <a:endParaRPr lang="en-US"/>
          </a:p>
        </p:txBody>
      </p:sp>
      <p:sp>
        <p:nvSpPr>
          <p:cNvPr id="6" name="Footer Placeholder 5">
            <a:extLst>
              <a:ext uri="{FF2B5EF4-FFF2-40B4-BE49-F238E27FC236}">
                <a16:creationId xmlns:a16="http://schemas.microsoft.com/office/drawing/2014/main" id="{9EC22BB9-4AC0-54B3-30CF-4F7430DDFFFF}"/>
              </a:ext>
            </a:extLst>
          </p:cNvPr>
          <p:cNvSpPr>
            <a:spLocks noGrp="1"/>
          </p:cNvSpPr>
          <p:nvPr>
            <p:ph type="ftr" sz="quarter" idx="11"/>
          </p:nvPr>
        </p:nvSpPr>
        <p:spPr/>
        <p:txBody>
          <a:bodyPr/>
          <a:lstStyle/>
          <a:p>
            <a:r>
              <a:rPr lang="en-US"/>
              <a:t>Business analysis and process management</a:t>
            </a:r>
          </a:p>
        </p:txBody>
      </p:sp>
      <p:sp>
        <p:nvSpPr>
          <p:cNvPr id="9" name="Slide Number Placeholder 8">
            <a:extLst>
              <a:ext uri="{FF2B5EF4-FFF2-40B4-BE49-F238E27FC236}">
                <a16:creationId xmlns:a16="http://schemas.microsoft.com/office/drawing/2014/main" id="{E294E053-940D-F9A5-6DE0-60C08DBACE8A}"/>
              </a:ext>
            </a:extLst>
          </p:cNvPr>
          <p:cNvSpPr>
            <a:spLocks noGrp="1"/>
          </p:cNvSpPr>
          <p:nvPr>
            <p:ph type="sldNum" sz="quarter" idx="12"/>
          </p:nvPr>
        </p:nvSpPr>
        <p:spPr/>
        <p:txBody>
          <a:bodyPr/>
          <a:lstStyle/>
          <a:p>
            <a:fld id="{EF9746D3-3897-4E62-AFB2-F036F859B1B5}" type="slidenum">
              <a:rPr lang="en-US" smtClean="0"/>
              <a:t>43</a:t>
            </a:fld>
            <a:endParaRPr lang="en-US"/>
          </a:p>
        </p:txBody>
      </p:sp>
    </p:spTree>
    <p:extLst>
      <p:ext uri="{BB962C8B-B14F-4D97-AF65-F5344CB8AC3E}">
        <p14:creationId xmlns:p14="http://schemas.microsoft.com/office/powerpoint/2010/main" val="2455855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F5FE4A-561C-4872-F71F-7914D92838FD}"/>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84A3DFDF-2FC4-31A4-8CCE-F987C3C6D3CC}"/>
              </a:ext>
            </a:extLst>
          </p:cNvPr>
          <p:cNvPicPr>
            <a:picLocks noChangeAspect="1"/>
          </p:cNvPicPr>
          <p:nvPr/>
        </p:nvPicPr>
        <p:blipFill>
          <a:blip r:embed="rId2"/>
          <a:srcRect l="5834" t="17933" r="6278" b="19328"/>
          <a:stretch/>
        </p:blipFill>
        <p:spPr>
          <a:xfrm>
            <a:off x="191503" y="1373292"/>
            <a:ext cx="10715413" cy="4111415"/>
          </a:xfrm>
          <a:prstGeom prst="rect">
            <a:avLst/>
          </a:prstGeom>
        </p:spPr>
      </p:pic>
      <p:sp>
        <p:nvSpPr>
          <p:cNvPr id="2" name="Title 1">
            <a:extLst>
              <a:ext uri="{FF2B5EF4-FFF2-40B4-BE49-F238E27FC236}">
                <a16:creationId xmlns:a16="http://schemas.microsoft.com/office/drawing/2014/main" id="{E77462C9-B489-FB00-A987-876470FA0E2B}"/>
              </a:ext>
            </a:extLst>
          </p:cNvPr>
          <p:cNvSpPr>
            <a:spLocks noGrp="1"/>
          </p:cNvSpPr>
          <p:nvPr>
            <p:ph type="title"/>
          </p:nvPr>
        </p:nvSpPr>
        <p:spPr/>
        <p:txBody>
          <a:bodyPr/>
          <a:lstStyle/>
          <a:p>
            <a:r>
              <a:rPr lang="mn-MN" altLang="en-US" sz="3200" b="1" dirty="0">
                <a:latin typeface="Arial" panose="020B0604020202020204" pitchFamily="34" charset="0"/>
                <a:cs typeface="Arial" panose="020B0604020202020204" pitchFamily="34" charset="0"/>
              </a:rPr>
              <a:t>Бизнес процесс загварчлах </a:t>
            </a:r>
            <a:r>
              <a:rPr lang="mn-MN" altLang="en-US" sz="3200" b="1" dirty="0">
                <a:solidFill>
                  <a:srgbClr val="FFC000"/>
                </a:solidFill>
                <a:latin typeface="Arial" panose="020B0604020202020204" pitchFamily="34" charset="0"/>
                <a:cs typeface="Arial" panose="020B0604020202020204" pitchFamily="34" charset="0"/>
              </a:rPr>
              <a:t>зөвлөмж</a:t>
            </a:r>
            <a:endParaRPr lang="en-US" dirty="0"/>
          </a:p>
        </p:txBody>
      </p:sp>
      <p:sp>
        <p:nvSpPr>
          <p:cNvPr id="3" name="TextBox 2">
            <a:extLst>
              <a:ext uri="{FF2B5EF4-FFF2-40B4-BE49-F238E27FC236}">
                <a16:creationId xmlns:a16="http://schemas.microsoft.com/office/drawing/2014/main" id="{2C5775C9-C4A3-4FDA-C3AC-DF172C9AF3E4}"/>
              </a:ext>
            </a:extLst>
          </p:cNvPr>
          <p:cNvSpPr txBox="1"/>
          <p:nvPr/>
        </p:nvSpPr>
        <p:spPr>
          <a:xfrm>
            <a:off x="8446347" y="5345150"/>
            <a:ext cx="3463328" cy="1015663"/>
          </a:xfrm>
          <a:prstGeom prst="rect">
            <a:avLst/>
          </a:prstGeom>
          <a:solidFill>
            <a:schemeClr val="accent2">
              <a:lumMod val="40000"/>
              <a:lumOff val="60000"/>
            </a:schemeClr>
          </a:solidFill>
        </p:spPr>
        <p:txBody>
          <a:bodyPr wrap="square" rtlCol="0">
            <a:spAutoFit/>
          </a:bodyPr>
          <a:lstStyle/>
          <a:p>
            <a:r>
              <a:rPr lang="mn-MN" sz="2000" b="1" dirty="0"/>
              <a:t>Гадаад оролцогч талуудтай </a:t>
            </a:r>
            <a:r>
              <a:rPr lang="en-US" sz="2000" b="1" dirty="0"/>
              <a:t>Sequence flow</a:t>
            </a:r>
            <a:r>
              <a:rPr lang="mn-MN" sz="2000" b="1" dirty="0"/>
              <a:t> холбохдоо зөв дүрслэл ашиглах</a:t>
            </a:r>
            <a:endParaRPr lang="en-US" sz="2000" dirty="0"/>
          </a:p>
        </p:txBody>
      </p:sp>
      <p:sp>
        <p:nvSpPr>
          <p:cNvPr id="5" name="Rectangle 4">
            <a:extLst>
              <a:ext uri="{FF2B5EF4-FFF2-40B4-BE49-F238E27FC236}">
                <a16:creationId xmlns:a16="http://schemas.microsoft.com/office/drawing/2014/main" id="{C9103030-2287-41CD-6CE2-5AB3B33CAEA9}"/>
              </a:ext>
            </a:extLst>
          </p:cNvPr>
          <p:cNvSpPr/>
          <p:nvPr/>
        </p:nvSpPr>
        <p:spPr>
          <a:xfrm>
            <a:off x="5180061" y="3570394"/>
            <a:ext cx="1308791" cy="1360593"/>
          </a:xfrm>
          <a:prstGeom prst="rect">
            <a:avLst/>
          </a:prstGeom>
          <a:noFill/>
          <a:ln w="7620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645A0601-7499-B4A6-F0B6-EB0F0354FFF6}"/>
              </a:ext>
            </a:extLst>
          </p:cNvPr>
          <p:cNvSpPr/>
          <p:nvPr/>
        </p:nvSpPr>
        <p:spPr>
          <a:xfrm>
            <a:off x="7809653" y="1422400"/>
            <a:ext cx="399628" cy="1476587"/>
          </a:xfrm>
          <a:prstGeom prst="rect">
            <a:avLst/>
          </a:prstGeom>
          <a:noFill/>
          <a:ln w="7620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2B661A90-BDC5-6FAE-9FBD-5D28D238F6FE}"/>
              </a:ext>
            </a:extLst>
          </p:cNvPr>
          <p:cNvSpPr>
            <a:spLocks noGrp="1"/>
          </p:cNvSpPr>
          <p:nvPr>
            <p:ph type="dt" sz="half" idx="10"/>
          </p:nvPr>
        </p:nvSpPr>
        <p:spPr/>
        <p:txBody>
          <a:bodyPr/>
          <a:lstStyle/>
          <a:p>
            <a:fld id="{8EAB2728-FA57-4D87-83DE-A885F94B4FFE}" type="datetime1">
              <a:rPr lang="en-US" smtClean="0"/>
              <a:t>5/18/2026</a:t>
            </a:fld>
            <a:endParaRPr lang="en-US"/>
          </a:p>
        </p:txBody>
      </p:sp>
      <p:sp>
        <p:nvSpPr>
          <p:cNvPr id="6" name="Footer Placeholder 5">
            <a:extLst>
              <a:ext uri="{FF2B5EF4-FFF2-40B4-BE49-F238E27FC236}">
                <a16:creationId xmlns:a16="http://schemas.microsoft.com/office/drawing/2014/main" id="{92DFC215-C54C-8379-8DFC-2D178DE5FAE1}"/>
              </a:ext>
            </a:extLst>
          </p:cNvPr>
          <p:cNvSpPr>
            <a:spLocks noGrp="1"/>
          </p:cNvSpPr>
          <p:nvPr>
            <p:ph type="ftr" sz="quarter" idx="11"/>
          </p:nvPr>
        </p:nvSpPr>
        <p:spPr/>
        <p:txBody>
          <a:bodyPr/>
          <a:lstStyle/>
          <a:p>
            <a:r>
              <a:rPr lang="en-US"/>
              <a:t>Business analysis and process management</a:t>
            </a:r>
          </a:p>
        </p:txBody>
      </p:sp>
      <p:sp>
        <p:nvSpPr>
          <p:cNvPr id="9" name="Slide Number Placeholder 8">
            <a:extLst>
              <a:ext uri="{FF2B5EF4-FFF2-40B4-BE49-F238E27FC236}">
                <a16:creationId xmlns:a16="http://schemas.microsoft.com/office/drawing/2014/main" id="{A6FE8A21-5A22-2629-0308-D1EE9734EC47}"/>
              </a:ext>
            </a:extLst>
          </p:cNvPr>
          <p:cNvSpPr>
            <a:spLocks noGrp="1"/>
          </p:cNvSpPr>
          <p:nvPr>
            <p:ph type="sldNum" sz="quarter" idx="12"/>
          </p:nvPr>
        </p:nvSpPr>
        <p:spPr/>
        <p:txBody>
          <a:bodyPr/>
          <a:lstStyle/>
          <a:p>
            <a:fld id="{EF9746D3-3897-4E62-AFB2-F036F859B1B5}" type="slidenum">
              <a:rPr lang="en-US" smtClean="0"/>
              <a:t>44</a:t>
            </a:fld>
            <a:endParaRPr lang="en-US"/>
          </a:p>
        </p:txBody>
      </p:sp>
    </p:spTree>
    <p:extLst>
      <p:ext uri="{BB962C8B-B14F-4D97-AF65-F5344CB8AC3E}">
        <p14:creationId xmlns:p14="http://schemas.microsoft.com/office/powerpoint/2010/main" val="1785735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2A657D-9E94-53E4-8770-16DCEC7029C9}"/>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0DB87547-4B27-3129-AC5E-46B38D4D1403}"/>
              </a:ext>
            </a:extLst>
          </p:cNvPr>
          <p:cNvPicPr>
            <a:picLocks noChangeAspect="1"/>
          </p:cNvPicPr>
          <p:nvPr/>
        </p:nvPicPr>
        <p:blipFill>
          <a:blip r:embed="rId2"/>
          <a:srcRect l="5834" t="17933" r="6278" b="19328"/>
          <a:stretch/>
        </p:blipFill>
        <p:spPr>
          <a:xfrm>
            <a:off x="191503" y="1373292"/>
            <a:ext cx="10715413" cy="4111415"/>
          </a:xfrm>
          <a:prstGeom prst="rect">
            <a:avLst/>
          </a:prstGeom>
        </p:spPr>
      </p:pic>
      <p:sp>
        <p:nvSpPr>
          <p:cNvPr id="2" name="Title 1">
            <a:extLst>
              <a:ext uri="{FF2B5EF4-FFF2-40B4-BE49-F238E27FC236}">
                <a16:creationId xmlns:a16="http://schemas.microsoft.com/office/drawing/2014/main" id="{C44B9642-0F9A-612A-74FC-67DD35369344}"/>
              </a:ext>
            </a:extLst>
          </p:cNvPr>
          <p:cNvSpPr>
            <a:spLocks noGrp="1"/>
          </p:cNvSpPr>
          <p:nvPr>
            <p:ph type="title"/>
          </p:nvPr>
        </p:nvSpPr>
        <p:spPr/>
        <p:txBody>
          <a:bodyPr/>
          <a:lstStyle/>
          <a:p>
            <a:r>
              <a:rPr lang="mn-MN" altLang="en-US" sz="3200" b="1" dirty="0">
                <a:latin typeface="Arial" panose="020B0604020202020204" pitchFamily="34" charset="0"/>
                <a:cs typeface="Arial" panose="020B0604020202020204" pitchFamily="34" charset="0"/>
              </a:rPr>
              <a:t>Бизнес процесс загварчлах </a:t>
            </a:r>
            <a:r>
              <a:rPr lang="mn-MN" altLang="en-US" sz="3200" b="1" dirty="0">
                <a:solidFill>
                  <a:srgbClr val="FFC000"/>
                </a:solidFill>
                <a:latin typeface="Arial" panose="020B0604020202020204" pitchFamily="34" charset="0"/>
                <a:cs typeface="Arial" panose="020B0604020202020204" pitchFamily="34" charset="0"/>
              </a:rPr>
              <a:t>зөвлөмж</a:t>
            </a:r>
            <a:endParaRPr lang="en-US" dirty="0"/>
          </a:p>
        </p:txBody>
      </p:sp>
      <p:sp>
        <p:nvSpPr>
          <p:cNvPr id="3" name="TextBox 2">
            <a:extLst>
              <a:ext uri="{FF2B5EF4-FFF2-40B4-BE49-F238E27FC236}">
                <a16:creationId xmlns:a16="http://schemas.microsoft.com/office/drawing/2014/main" id="{0943976E-9C01-028D-E785-A12B8E4DA06D}"/>
              </a:ext>
            </a:extLst>
          </p:cNvPr>
          <p:cNvSpPr txBox="1"/>
          <p:nvPr/>
        </p:nvSpPr>
        <p:spPr>
          <a:xfrm>
            <a:off x="7403252" y="5063068"/>
            <a:ext cx="4506423" cy="1477328"/>
          </a:xfrm>
          <a:prstGeom prst="rect">
            <a:avLst/>
          </a:prstGeom>
          <a:solidFill>
            <a:schemeClr val="accent2">
              <a:lumMod val="40000"/>
              <a:lumOff val="60000"/>
            </a:schemeClr>
          </a:solidFill>
        </p:spPr>
        <p:txBody>
          <a:bodyPr wrap="square" rtlCol="0">
            <a:spAutoFit/>
          </a:bodyPr>
          <a:lstStyle/>
          <a:p>
            <a:r>
              <a:rPr lang="en-US" b="1" dirty="0">
                <a:latin typeface="Arial" panose="020B0604020202020204" pitchFamily="34" charset="0"/>
                <a:cs typeface="Arial" panose="020B0604020202020204" pitchFamily="34" charset="0"/>
              </a:rPr>
              <a:t>Lane/Pool</a:t>
            </a:r>
            <a:r>
              <a:rPr lang="mn-MN" b="1" dirty="0">
                <a:latin typeface="Arial" panose="020B0604020202020204" pitchFamily="34" charset="0"/>
                <a:cs typeface="Arial" panose="020B0604020202020204" pitchFamily="34" charset="0"/>
              </a:rPr>
              <a:t> нь тухайлсан хүний нэр байж болохгүй</a:t>
            </a:r>
          </a:p>
          <a:p>
            <a:pPr marL="342900" indent="-342900">
              <a:buFont typeface="Arial" panose="020B0604020202020204" pitchFamily="34" charset="0"/>
              <a:buChar char="•"/>
            </a:pPr>
            <a:r>
              <a:rPr lang="mn-MN" b="1" dirty="0">
                <a:latin typeface="Arial" panose="020B0604020202020204" pitchFamily="34" charset="0"/>
                <a:cs typeface="Arial" panose="020B0604020202020204" pitchFamily="34" charset="0"/>
              </a:rPr>
              <a:t>Албан тушаал, </a:t>
            </a:r>
          </a:p>
          <a:p>
            <a:pPr marL="342900" indent="-342900">
              <a:buFont typeface="Arial" panose="020B0604020202020204" pitchFamily="34" charset="0"/>
              <a:buChar char="•"/>
            </a:pPr>
            <a:r>
              <a:rPr lang="mn-MN" b="1" dirty="0">
                <a:latin typeface="Arial" panose="020B0604020202020204" pitchFamily="34" charset="0"/>
                <a:cs typeface="Arial" panose="020B0604020202020204" pitchFamily="34" charset="0"/>
              </a:rPr>
              <a:t>Алба хэлтсийн албан ёсны нэр байх ёстой</a:t>
            </a:r>
            <a:endParaRPr lang="en-US" b="1" dirty="0">
              <a:latin typeface="Arial" panose="020B0604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7AACC9E2-2D65-4E47-47B8-35B728EBD850}"/>
              </a:ext>
            </a:extLst>
          </p:cNvPr>
          <p:cNvSpPr/>
          <p:nvPr/>
        </p:nvSpPr>
        <p:spPr>
          <a:xfrm>
            <a:off x="284481" y="1889760"/>
            <a:ext cx="629919" cy="3041227"/>
          </a:xfrm>
          <a:prstGeom prst="rect">
            <a:avLst/>
          </a:prstGeom>
          <a:noFill/>
          <a:ln w="7620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CD0D705-14AD-289F-B4C5-1CF35BBBF3C1}"/>
              </a:ext>
            </a:extLst>
          </p:cNvPr>
          <p:cNvSpPr/>
          <p:nvPr/>
        </p:nvSpPr>
        <p:spPr>
          <a:xfrm>
            <a:off x="7403252" y="1422400"/>
            <a:ext cx="927947" cy="372533"/>
          </a:xfrm>
          <a:prstGeom prst="rect">
            <a:avLst/>
          </a:prstGeom>
          <a:noFill/>
          <a:ln w="7620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F2B12043-54E5-7ABD-CCD8-31A333A9FEA0}"/>
              </a:ext>
            </a:extLst>
          </p:cNvPr>
          <p:cNvSpPr>
            <a:spLocks noGrp="1"/>
          </p:cNvSpPr>
          <p:nvPr>
            <p:ph type="dt" sz="half" idx="10"/>
          </p:nvPr>
        </p:nvSpPr>
        <p:spPr/>
        <p:txBody>
          <a:bodyPr/>
          <a:lstStyle/>
          <a:p>
            <a:fld id="{AF96B356-68C1-4B51-9442-2FA568D19A99}" type="datetime1">
              <a:rPr lang="en-US" smtClean="0"/>
              <a:t>5/18/2026</a:t>
            </a:fld>
            <a:endParaRPr lang="en-US"/>
          </a:p>
        </p:txBody>
      </p:sp>
      <p:sp>
        <p:nvSpPr>
          <p:cNvPr id="6" name="Footer Placeholder 5">
            <a:extLst>
              <a:ext uri="{FF2B5EF4-FFF2-40B4-BE49-F238E27FC236}">
                <a16:creationId xmlns:a16="http://schemas.microsoft.com/office/drawing/2014/main" id="{C3FCFDCD-4B64-D6D3-F120-150C174E58A6}"/>
              </a:ext>
            </a:extLst>
          </p:cNvPr>
          <p:cNvSpPr>
            <a:spLocks noGrp="1"/>
          </p:cNvSpPr>
          <p:nvPr>
            <p:ph type="ftr" sz="quarter" idx="11"/>
          </p:nvPr>
        </p:nvSpPr>
        <p:spPr/>
        <p:txBody>
          <a:bodyPr/>
          <a:lstStyle/>
          <a:p>
            <a:r>
              <a:rPr lang="en-US"/>
              <a:t>Business analysis and process management</a:t>
            </a:r>
          </a:p>
        </p:txBody>
      </p:sp>
      <p:sp>
        <p:nvSpPr>
          <p:cNvPr id="9" name="Slide Number Placeholder 8">
            <a:extLst>
              <a:ext uri="{FF2B5EF4-FFF2-40B4-BE49-F238E27FC236}">
                <a16:creationId xmlns:a16="http://schemas.microsoft.com/office/drawing/2014/main" id="{4BE12D6D-FC41-F8F9-B2B8-6305F11AB566}"/>
              </a:ext>
            </a:extLst>
          </p:cNvPr>
          <p:cNvSpPr>
            <a:spLocks noGrp="1"/>
          </p:cNvSpPr>
          <p:nvPr>
            <p:ph type="sldNum" sz="quarter" idx="12"/>
          </p:nvPr>
        </p:nvSpPr>
        <p:spPr/>
        <p:txBody>
          <a:bodyPr/>
          <a:lstStyle/>
          <a:p>
            <a:fld id="{EF9746D3-3897-4E62-AFB2-F036F859B1B5}" type="slidenum">
              <a:rPr lang="en-US" smtClean="0"/>
              <a:t>45</a:t>
            </a:fld>
            <a:endParaRPr lang="en-US"/>
          </a:p>
        </p:txBody>
      </p:sp>
    </p:spTree>
    <p:extLst>
      <p:ext uri="{BB962C8B-B14F-4D97-AF65-F5344CB8AC3E}">
        <p14:creationId xmlns:p14="http://schemas.microsoft.com/office/powerpoint/2010/main" val="2835703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53043-21BA-487D-6E33-2516174A976C}"/>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50E6953E-4955-2B4F-5CA3-5A858D9EB729}"/>
              </a:ext>
            </a:extLst>
          </p:cNvPr>
          <p:cNvPicPr>
            <a:picLocks noChangeAspect="1"/>
          </p:cNvPicPr>
          <p:nvPr/>
        </p:nvPicPr>
        <p:blipFill>
          <a:blip r:embed="rId2"/>
          <a:srcRect l="5834" t="17933" r="6278" b="19328"/>
          <a:stretch/>
        </p:blipFill>
        <p:spPr>
          <a:xfrm>
            <a:off x="191503" y="1373292"/>
            <a:ext cx="10715413" cy="4111415"/>
          </a:xfrm>
          <a:prstGeom prst="rect">
            <a:avLst/>
          </a:prstGeom>
        </p:spPr>
      </p:pic>
      <p:sp>
        <p:nvSpPr>
          <p:cNvPr id="2" name="Title 1">
            <a:extLst>
              <a:ext uri="{FF2B5EF4-FFF2-40B4-BE49-F238E27FC236}">
                <a16:creationId xmlns:a16="http://schemas.microsoft.com/office/drawing/2014/main" id="{B8A0E219-5FD5-DCDE-D620-A5A76C39455A}"/>
              </a:ext>
            </a:extLst>
          </p:cNvPr>
          <p:cNvSpPr>
            <a:spLocks noGrp="1"/>
          </p:cNvSpPr>
          <p:nvPr>
            <p:ph type="title"/>
          </p:nvPr>
        </p:nvSpPr>
        <p:spPr/>
        <p:txBody>
          <a:bodyPr/>
          <a:lstStyle/>
          <a:p>
            <a:r>
              <a:rPr lang="mn-MN" altLang="en-US" sz="3200" b="1" dirty="0">
                <a:latin typeface="Arial" panose="020B0604020202020204" pitchFamily="34" charset="0"/>
                <a:cs typeface="Arial" panose="020B0604020202020204" pitchFamily="34" charset="0"/>
              </a:rPr>
              <a:t>Бизнес процесс загварчлах </a:t>
            </a:r>
            <a:r>
              <a:rPr lang="mn-MN" altLang="en-US" sz="3200" b="1" dirty="0">
                <a:solidFill>
                  <a:srgbClr val="FFC000"/>
                </a:solidFill>
                <a:latin typeface="Arial" panose="020B0604020202020204" pitchFamily="34" charset="0"/>
                <a:cs typeface="Arial" panose="020B0604020202020204" pitchFamily="34" charset="0"/>
              </a:rPr>
              <a:t>зөвлөмж</a:t>
            </a:r>
            <a:endParaRPr lang="en-US" dirty="0"/>
          </a:p>
        </p:txBody>
      </p:sp>
      <p:sp>
        <p:nvSpPr>
          <p:cNvPr id="3" name="TextBox 2">
            <a:extLst>
              <a:ext uri="{FF2B5EF4-FFF2-40B4-BE49-F238E27FC236}">
                <a16:creationId xmlns:a16="http://schemas.microsoft.com/office/drawing/2014/main" id="{773D31B8-BAAC-41D1-CFDD-E97D521C1522}"/>
              </a:ext>
            </a:extLst>
          </p:cNvPr>
          <p:cNvSpPr txBox="1"/>
          <p:nvPr/>
        </p:nvSpPr>
        <p:spPr>
          <a:xfrm>
            <a:off x="7403252" y="5063068"/>
            <a:ext cx="4506423" cy="923330"/>
          </a:xfrm>
          <a:prstGeom prst="rect">
            <a:avLst/>
          </a:prstGeom>
          <a:solidFill>
            <a:schemeClr val="accent2">
              <a:lumMod val="40000"/>
              <a:lumOff val="60000"/>
            </a:schemeClr>
          </a:solidFill>
        </p:spPr>
        <p:txBody>
          <a:bodyPr wrap="square" rtlCol="0">
            <a:spAutoFit/>
          </a:bodyPr>
          <a:lstStyle/>
          <a:p>
            <a:r>
              <a:rPr lang="mn-MN" b="1" dirty="0">
                <a:latin typeface="Arial" panose="020B0604020202020204" pitchFamily="34" charset="0"/>
                <a:cs typeface="Arial" panose="020B0604020202020204" pitchFamily="34" charset="0"/>
              </a:rPr>
              <a:t>Бизнес процессын амжилттай болж дуусах зам шулуун шууд ойлгогдох байдлаар дүрслэх</a:t>
            </a:r>
          </a:p>
        </p:txBody>
      </p:sp>
      <p:sp>
        <p:nvSpPr>
          <p:cNvPr id="5" name="Rectangle 4">
            <a:extLst>
              <a:ext uri="{FF2B5EF4-FFF2-40B4-BE49-F238E27FC236}">
                <a16:creationId xmlns:a16="http://schemas.microsoft.com/office/drawing/2014/main" id="{CAF90A00-EC55-1731-94F1-FE7C004DD490}"/>
              </a:ext>
            </a:extLst>
          </p:cNvPr>
          <p:cNvSpPr/>
          <p:nvPr/>
        </p:nvSpPr>
        <p:spPr>
          <a:xfrm>
            <a:off x="1063413" y="3136053"/>
            <a:ext cx="9672320" cy="731520"/>
          </a:xfrm>
          <a:prstGeom prst="rect">
            <a:avLst/>
          </a:prstGeom>
          <a:noFill/>
          <a:ln w="7620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8BE9383C-2827-FE50-0DEA-2D33FB0F3AF9}"/>
              </a:ext>
            </a:extLst>
          </p:cNvPr>
          <p:cNvSpPr/>
          <p:nvPr/>
        </p:nvSpPr>
        <p:spPr>
          <a:xfrm>
            <a:off x="8283785" y="1894097"/>
            <a:ext cx="1165015" cy="1194543"/>
          </a:xfrm>
          <a:prstGeom prst="rect">
            <a:avLst/>
          </a:prstGeom>
          <a:noFill/>
          <a:ln w="7620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3802E978-5882-6C0B-F1AF-07C20F7C8A87}"/>
              </a:ext>
            </a:extLst>
          </p:cNvPr>
          <p:cNvSpPr>
            <a:spLocks noGrp="1"/>
          </p:cNvSpPr>
          <p:nvPr>
            <p:ph type="dt" sz="half" idx="10"/>
          </p:nvPr>
        </p:nvSpPr>
        <p:spPr/>
        <p:txBody>
          <a:bodyPr/>
          <a:lstStyle/>
          <a:p>
            <a:fld id="{B760E983-7AC9-479D-8161-DAB19CF5FF77}" type="datetime1">
              <a:rPr lang="en-US" smtClean="0"/>
              <a:t>5/18/2026</a:t>
            </a:fld>
            <a:endParaRPr lang="en-US"/>
          </a:p>
        </p:txBody>
      </p:sp>
      <p:sp>
        <p:nvSpPr>
          <p:cNvPr id="6" name="Footer Placeholder 5">
            <a:extLst>
              <a:ext uri="{FF2B5EF4-FFF2-40B4-BE49-F238E27FC236}">
                <a16:creationId xmlns:a16="http://schemas.microsoft.com/office/drawing/2014/main" id="{478C5ADC-3226-EB4A-A1E8-9788B0AB0D83}"/>
              </a:ext>
            </a:extLst>
          </p:cNvPr>
          <p:cNvSpPr>
            <a:spLocks noGrp="1"/>
          </p:cNvSpPr>
          <p:nvPr>
            <p:ph type="ftr" sz="quarter" idx="11"/>
          </p:nvPr>
        </p:nvSpPr>
        <p:spPr/>
        <p:txBody>
          <a:bodyPr/>
          <a:lstStyle/>
          <a:p>
            <a:r>
              <a:rPr lang="en-US"/>
              <a:t>Business analysis and process management</a:t>
            </a:r>
          </a:p>
        </p:txBody>
      </p:sp>
      <p:sp>
        <p:nvSpPr>
          <p:cNvPr id="9" name="Slide Number Placeholder 8">
            <a:extLst>
              <a:ext uri="{FF2B5EF4-FFF2-40B4-BE49-F238E27FC236}">
                <a16:creationId xmlns:a16="http://schemas.microsoft.com/office/drawing/2014/main" id="{328E54C3-833D-854A-F74D-A6F450F56632}"/>
              </a:ext>
            </a:extLst>
          </p:cNvPr>
          <p:cNvSpPr>
            <a:spLocks noGrp="1"/>
          </p:cNvSpPr>
          <p:nvPr>
            <p:ph type="sldNum" sz="quarter" idx="12"/>
          </p:nvPr>
        </p:nvSpPr>
        <p:spPr/>
        <p:txBody>
          <a:bodyPr/>
          <a:lstStyle/>
          <a:p>
            <a:fld id="{EF9746D3-3897-4E62-AFB2-F036F859B1B5}" type="slidenum">
              <a:rPr lang="en-US" smtClean="0"/>
              <a:t>46</a:t>
            </a:fld>
            <a:endParaRPr lang="en-US"/>
          </a:p>
        </p:txBody>
      </p:sp>
    </p:spTree>
    <p:extLst>
      <p:ext uri="{BB962C8B-B14F-4D97-AF65-F5344CB8AC3E}">
        <p14:creationId xmlns:p14="http://schemas.microsoft.com/office/powerpoint/2010/main" val="308709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BD23B-EA7A-3509-1E13-4AD5247EB4DF}"/>
              </a:ext>
            </a:extLst>
          </p:cNvPr>
          <p:cNvSpPr>
            <a:spLocks noGrp="1"/>
          </p:cNvSpPr>
          <p:nvPr>
            <p:ph type="title"/>
          </p:nvPr>
        </p:nvSpPr>
        <p:spPr/>
        <p:txBody>
          <a:bodyPr/>
          <a:lstStyle/>
          <a:p>
            <a:r>
              <a:rPr lang="mn-MN" altLang="en-US" sz="3200" b="1" dirty="0">
                <a:latin typeface="Arial" panose="020B0604020202020204" pitchFamily="34" charset="0"/>
                <a:cs typeface="Arial" panose="020B0604020202020204" pitchFamily="34" charset="0"/>
              </a:rPr>
              <a:t>Бизнес процесс загварчлах </a:t>
            </a:r>
            <a:r>
              <a:rPr lang="mn-MN" altLang="en-US" sz="3200" b="1" dirty="0">
                <a:solidFill>
                  <a:srgbClr val="FFC000"/>
                </a:solidFill>
                <a:latin typeface="Arial" panose="020B0604020202020204" pitchFamily="34" charset="0"/>
                <a:cs typeface="Arial" panose="020B0604020202020204" pitchFamily="34" charset="0"/>
              </a:rPr>
              <a:t>зөвлөмж</a:t>
            </a:r>
            <a:endParaRPr lang="en-US" dirty="0">
              <a:solidFill>
                <a:srgbClr val="FFC000"/>
              </a:solidFill>
            </a:endParaRPr>
          </a:p>
        </p:txBody>
      </p:sp>
      <p:sp>
        <p:nvSpPr>
          <p:cNvPr id="4" name="Content Placeholder 2">
            <a:extLst>
              <a:ext uri="{FF2B5EF4-FFF2-40B4-BE49-F238E27FC236}">
                <a16:creationId xmlns:a16="http://schemas.microsoft.com/office/drawing/2014/main" id="{F3FD7BB9-02B6-933B-B1B0-D610340F0B23}"/>
              </a:ext>
            </a:extLst>
          </p:cNvPr>
          <p:cNvSpPr txBox="1">
            <a:spLocks/>
          </p:cNvSpPr>
          <p:nvPr/>
        </p:nvSpPr>
        <p:spPr>
          <a:xfrm>
            <a:off x="1075267" y="1368213"/>
            <a:ext cx="10744200" cy="5181917"/>
          </a:xfrm>
          <a:prstGeom prst="rect">
            <a:avLst/>
          </a:prstGeom>
          <a:solidFill>
            <a:schemeClr val="accent1">
              <a:lumMod val="20000"/>
              <a:lumOff val="80000"/>
            </a:schemeClr>
          </a:solidFill>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mn-MN" sz="2400" dirty="0">
                <a:latin typeface="Arial" panose="020B0604020202020204" pitchFamily="34" charset="0"/>
                <a:cs typeface="Arial" panose="020B0604020202020204" pitchFamily="34" charset="0"/>
              </a:rPr>
              <a:t>Процессын загварчлал хийхээс өмнө </a:t>
            </a:r>
          </a:p>
          <a:p>
            <a:pPr lvl="1"/>
            <a:r>
              <a:rPr lang="mn-MN" sz="2000" dirty="0">
                <a:latin typeface="Arial" panose="020B0604020202020204" pitchFamily="34" charset="0"/>
                <a:cs typeface="Arial" panose="020B0604020202020204" pitchFamily="34" charset="0"/>
              </a:rPr>
              <a:t>Загварчлах дүрэм</a:t>
            </a:r>
          </a:p>
          <a:p>
            <a:pPr lvl="1"/>
            <a:r>
              <a:rPr lang="mn-MN" sz="2000" dirty="0">
                <a:latin typeface="Arial" panose="020B0604020202020204" pitchFamily="34" charset="0"/>
                <a:cs typeface="Arial" panose="020B0604020202020204" pitchFamily="34" charset="0"/>
              </a:rPr>
              <a:t>Ашиглах нэр томъёо</a:t>
            </a:r>
          </a:p>
          <a:p>
            <a:pPr lvl="1"/>
            <a:r>
              <a:rPr lang="mn-MN" sz="2000" dirty="0">
                <a:latin typeface="Arial" panose="020B0604020202020204" pitchFamily="34" charset="0"/>
                <a:cs typeface="Arial" panose="020B0604020202020204" pitchFamily="34" charset="0"/>
              </a:rPr>
              <a:t>Ямар түвшинд</a:t>
            </a:r>
          </a:p>
          <a:p>
            <a:pPr lvl="1"/>
            <a:r>
              <a:rPr lang="mn-MN" sz="2000" dirty="0">
                <a:latin typeface="Arial" panose="020B0604020202020204" pitchFamily="34" charset="0"/>
                <a:cs typeface="Arial" panose="020B0604020202020204" pitchFamily="34" charset="0"/>
              </a:rPr>
              <a:t>Хамрах хүрээ</a:t>
            </a:r>
          </a:p>
          <a:p>
            <a:pPr lvl="1"/>
            <a:r>
              <a:rPr lang="mn-MN" sz="2000" dirty="0">
                <a:latin typeface="Arial" panose="020B0604020202020204" pitchFamily="34" charset="0"/>
                <a:cs typeface="Arial" panose="020B0604020202020204" pitchFamily="34" charset="0"/>
              </a:rPr>
              <a:t>Хэнд зориулж?</a:t>
            </a:r>
          </a:p>
          <a:p>
            <a:r>
              <a:rPr lang="en-US"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Accessible-</a:t>
            </a:r>
            <a:r>
              <a:rPr lang="mn-MN" sz="2400" dirty="0">
                <a:latin typeface="Arial" panose="020B0604020202020204" pitchFamily="34" charset="0"/>
                <a:cs typeface="Arial" panose="020B0604020202020204" pitchFamily="34" charset="0"/>
              </a:rPr>
              <a:t>Тодорхой, ойлгомжтой, уншигдахуйц</a:t>
            </a:r>
            <a:endParaRPr lang="en-US" sz="2400" dirty="0">
              <a:latin typeface="Arial" panose="020B0604020202020204" pitchFamily="34" charset="0"/>
              <a:cs typeface="Arial" panose="020B0604020202020204" pitchFamily="34" charset="0"/>
            </a:endParaRPr>
          </a:p>
          <a:p>
            <a:r>
              <a:rPr lang="en-US" sz="24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Expressive-</a:t>
            </a:r>
            <a:r>
              <a:rPr lang="mn-MN" sz="2400" dirty="0">
                <a:latin typeface="Arial" panose="020B0604020202020204" pitchFamily="34" charset="0"/>
                <a:cs typeface="Arial" panose="020B0604020202020204" pitchFamily="34" charset="0"/>
              </a:rPr>
              <a:t>Бизнесийн сорилтуудыг даван туулах, сайжруулах замыг олж харахад туслахуйц оновчтой байх</a:t>
            </a:r>
          </a:p>
          <a:p>
            <a:r>
              <a:rPr lang="mn-MN" sz="2400" dirty="0">
                <a:latin typeface="Arial" panose="020B0604020202020204" pitchFamily="34" charset="0"/>
                <a:cs typeface="Arial" panose="020B0604020202020204" pitchFamily="34" charset="0"/>
              </a:rPr>
              <a:t>Бизнесийн хүмүүст зориулсан бол 1 процессын зурагт 20-с илүү ажил орохгүй байх. Хэрэв шаардлагатай бол дэд процесс болгох</a:t>
            </a:r>
          </a:p>
          <a:p>
            <a:r>
              <a:rPr lang="mn-MN" sz="2400" dirty="0">
                <a:latin typeface="Arial" panose="020B0604020202020204" pitchFamily="34" charset="0"/>
                <a:cs typeface="Arial" panose="020B0604020202020204" pitchFamily="34" charset="0"/>
              </a:rPr>
              <a:t>Техникийн хүмүүст зориулсан бол?</a:t>
            </a:r>
            <a:endParaRPr lang="en-US" sz="2400" dirty="0">
              <a:latin typeface="Arial" panose="020B0604020202020204" pitchFamily="34" charset="0"/>
              <a:cs typeface="Arial" panose="020B0604020202020204" pitchFamily="34" charset="0"/>
            </a:endParaRPr>
          </a:p>
        </p:txBody>
      </p:sp>
      <p:sp>
        <p:nvSpPr>
          <p:cNvPr id="3" name="Date Placeholder 2">
            <a:extLst>
              <a:ext uri="{FF2B5EF4-FFF2-40B4-BE49-F238E27FC236}">
                <a16:creationId xmlns:a16="http://schemas.microsoft.com/office/drawing/2014/main" id="{B68C51C7-77D6-4588-122C-4EC99A1EC4CE}"/>
              </a:ext>
            </a:extLst>
          </p:cNvPr>
          <p:cNvSpPr>
            <a:spLocks noGrp="1"/>
          </p:cNvSpPr>
          <p:nvPr>
            <p:ph type="dt" sz="half" idx="10"/>
          </p:nvPr>
        </p:nvSpPr>
        <p:spPr/>
        <p:txBody>
          <a:bodyPr/>
          <a:lstStyle/>
          <a:p>
            <a:fld id="{D543E78E-5A32-456F-BAB5-13BB916DD4D8}" type="datetime1">
              <a:rPr lang="en-US" smtClean="0"/>
              <a:t>5/18/2026</a:t>
            </a:fld>
            <a:endParaRPr lang="en-US"/>
          </a:p>
        </p:txBody>
      </p:sp>
      <p:sp>
        <p:nvSpPr>
          <p:cNvPr id="5" name="Footer Placeholder 4">
            <a:extLst>
              <a:ext uri="{FF2B5EF4-FFF2-40B4-BE49-F238E27FC236}">
                <a16:creationId xmlns:a16="http://schemas.microsoft.com/office/drawing/2014/main" id="{E84C08EB-0B29-D4F1-AF9D-F9190D367F51}"/>
              </a:ext>
            </a:extLst>
          </p:cNvPr>
          <p:cNvSpPr>
            <a:spLocks noGrp="1"/>
          </p:cNvSpPr>
          <p:nvPr>
            <p:ph type="ftr" sz="quarter" idx="11"/>
          </p:nvPr>
        </p:nvSpPr>
        <p:spPr/>
        <p:txBody>
          <a:bodyPr/>
          <a:lstStyle/>
          <a:p>
            <a:r>
              <a:rPr lang="en-US"/>
              <a:t>Business analysis and process management</a:t>
            </a:r>
          </a:p>
        </p:txBody>
      </p:sp>
      <p:sp>
        <p:nvSpPr>
          <p:cNvPr id="6" name="Slide Number Placeholder 5">
            <a:extLst>
              <a:ext uri="{FF2B5EF4-FFF2-40B4-BE49-F238E27FC236}">
                <a16:creationId xmlns:a16="http://schemas.microsoft.com/office/drawing/2014/main" id="{A8A411C2-936E-41E4-EA6B-5C1B420DC114}"/>
              </a:ext>
            </a:extLst>
          </p:cNvPr>
          <p:cNvSpPr>
            <a:spLocks noGrp="1"/>
          </p:cNvSpPr>
          <p:nvPr>
            <p:ph type="sldNum" sz="quarter" idx="12"/>
          </p:nvPr>
        </p:nvSpPr>
        <p:spPr/>
        <p:txBody>
          <a:bodyPr/>
          <a:lstStyle/>
          <a:p>
            <a:fld id="{EF9746D3-3897-4E62-AFB2-F036F859B1B5}" type="slidenum">
              <a:rPr lang="en-US" smtClean="0"/>
              <a:t>47</a:t>
            </a:fld>
            <a:endParaRPr lang="en-US"/>
          </a:p>
        </p:txBody>
      </p:sp>
    </p:spTree>
    <p:extLst>
      <p:ext uri="{BB962C8B-B14F-4D97-AF65-F5344CB8AC3E}">
        <p14:creationId xmlns:p14="http://schemas.microsoft.com/office/powerpoint/2010/main" val="2673791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104A02-9352-A679-4F23-8F42FC779D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CABCDE-9FBC-AD14-E79A-CF61420FBDD5}"/>
              </a:ext>
            </a:extLst>
          </p:cNvPr>
          <p:cNvSpPr>
            <a:spLocks noGrp="1"/>
          </p:cNvSpPr>
          <p:nvPr>
            <p:ph type="title"/>
          </p:nvPr>
        </p:nvSpPr>
        <p:spPr/>
        <p:txBody>
          <a:bodyPr/>
          <a:lstStyle/>
          <a:p>
            <a:r>
              <a:rPr lang="mn-MN" altLang="en-US" b="1" dirty="0"/>
              <a:t>Бизнес процесс </a:t>
            </a:r>
            <a:r>
              <a:rPr lang="mn-MN" altLang="en-US" b="1" dirty="0">
                <a:solidFill>
                  <a:srgbClr val="FFC000"/>
                </a:solidFill>
              </a:rPr>
              <a:t>ахисан түвшинд </a:t>
            </a:r>
            <a:r>
              <a:rPr lang="mn-MN" altLang="en-US" b="1" dirty="0"/>
              <a:t>загварчлах</a:t>
            </a:r>
            <a:endParaRPr lang="en-US" dirty="0"/>
          </a:p>
        </p:txBody>
      </p:sp>
      <p:sp>
        <p:nvSpPr>
          <p:cNvPr id="33" name="TextBox 32">
            <a:extLst>
              <a:ext uri="{FF2B5EF4-FFF2-40B4-BE49-F238E27FC236}">
                <a16:creationId xmlns:a16="http://schemas.microsoft.com/office/drawing/2014/main" id="{E095C1CE-6658-F25E-BAB7-22C3285389C8}"/>
              </a:ext>
            </a:extLst>
          </p:cNvPr>
          <p:cNvSpPr txBox="1"/>
          <p:nvPr/>
        </p:nvSpPr>
        <p:spPr>
          <a:xfrm>
            <a:off x="5249333" y="4871597"/>
            <a:ext cx="4524587" cy="1200329"/>
          </a:xfrm>
          <a:prstGeom prst="rect">
            <a:avLst/>
          </a:prstGeom>
          <a:solidFill>
            <a:schemeClr val="accent2">
              <a:lumMod val="40000"/>
              <a:lumOff val="60000"/>
            </a:schemeClr>
          </a:solidFill>
        </p:spPr>
        <p:txBody>
          <a:bodyPr wrap="square" rtlCol="0">
            <a:spAutoFit/>
          </a:bodyPr>
          <a:lstStyle/>
          <a:p>
            <a:r>
              <a:rPr lang="en-US" b="1" dirty="0"/>
              <a:t>ARTIFACT OBJECTS</a:t>
            </a:r>
            <a:r>
              <a:rPr lang="mn-MN" b="1" dirty="0"/>
              <a:t> дүрслэх</a:t>
            </a:r>
          </a:p>
          <a:p>
            <a:pPr marL="285750" indent="-285750">
              <a:buFont typeface="Arial" panose="020B0604020202020204" pitchFamily="34" charset="0"/>
              <a:buChar char="•"/>
            </a:pPr>
            <a:r>
              <a:rPr lang="mn-MN" b="1" dirty="0"/>
              <a:t>Нэмэлт тайлбар</a:t>
            </a:r>
          </a:p>
          <a:p>
            <a:pPr marL="285750" indent="-285750">
              <a:buFont typeface="Arial" panose="020B0604020202020204" pitchFamily="34" charset="0"/>
              <a:buChar char="•"/>
            </a:pPr>
            <a:r>
              <a:rPr lang="mn-MN" b="1" dirty="0"/>
              <a:t>Бүлэглэх</a:t>
            </a:r>
          </a:p>
          <a:p>
            <a:pPr marL="285750" indent="-285750">
              <a:buFont typeface="Arial" panose="020B0604020202020204" pitchFamily="34" charset="0"/>
              <a:buChar char="•"/>
            </a:pPr>
            <a:r>
              <a:rPr lang="mn-MN" b="1" dirty="0"/>
              <a:t>Холбоос мэдээлэл оруулах гэх мэт</a:t>
            </a:r>
          </a:p>
        </p:txBody>
      </p:sp>
      <p:pic>
        <p:nvPicPr>
          <p:cNvPr id="16" name="Obraz 1">
            <a:extLst>
              <a:ext uri="{FF2B5EF4-FFF2-40B4-BE49-F238E27FC236}">
                <a16:creationId xmlns:a16="http://schemas.microsoft.com/office/drawing/2014/main" id="{5CFAC7A7-762A-4601-C2BE-B9E2009BFC7F}"/>
              </a:ext>
            </a:extLst>
          </p:cNvPr>
          <p:cNvPicPr>
            <a:picLocks noChangeAspect="1"/>
          </p:cNvPicPr>
          <p:nvPr/>
        </p:nvPicPr>
        <p:blipFill>
          <a:blip r:embed="rId2"/>
          <a:stretch>
            <a:fillRect/>
          </a:stretch>
        </p:blipFill>
        <p:spPr>
          <a:xfrm>
            <a:off x="570137" y="1683708"/>
            <a:ext cx="5933333" cy="3076190"/>
          </a:xfrm>
          <a:prstGeom prst="rect">
            <a:avLst/>
          </a:prstGeom>
        </p:spPr>
      </p:pic>
      <p:sp>
        <p:nvSpPr>
          <p:cNvPr id="17" name="Prostokąt 6">
            <a:extLst>
              <a:ext uri="{FF2B5EF4-FFF2-40B4-BE49-F238E27FC236}">
                <a16:creationId xmlns:a16="http://schemas.microsoft.com/office/drawing/2014/main" id="{D0837C3F-28B7-0B87-F53B-768DD7F283B2}"/>
              </a:ext>
            </a:extLst>
          </p:cNvPr>
          <p:cNvSpPr/>
          <p:nvPr/>
        </p:nvSpPr>
        <p:spPr>
          <a:xfrm>
            <a:off x="4732539" y="3809171"/>
            <a:ext cx="2575887" cy="369332"/>
          </a:xfrm>
          <a:prstGeom prst="rect">
            <a:avLst/>
          </a:prstGeom>
        </p:spPr>
        <p:txBody>
          <a:bodyPr wrap="square">
            <a:spAutoFit/>
          </a:bodyPr>
          <a:lstStyle/>
          <a:p>
            <a:r>
              <a:rPr lang="pl-PL" b="1" dirty="0" err="1">
                <a:latin typeface="Arial" panose="020B0604020202020204" pitchFamily="34" charset="0"/>
                <a:cs typeface="Arial" panose="020B0604020202020204" pitchFamily="34" charset="0"/>
              </a:rPr>
              <a:t>Text</a:t>
            </a:r>
            <a:r>
              <a:rPr lang="pl-PL" b="1" dirty="0">
                <a:latin typeface="Arial" panose="020B0604020202020204" pitchFamily="34" charset="0"/>
                <a:cs typeface="Arial" panose="020B0604020202020204" pitchFamily="34" charset="0"/>
              </a:rPr>
              <a:t> </a:t>
            </a:r>
            <a:r>
              <a:rPr lang="pl-PL" b="1" dirty="0" err="1">
                <a:latin typeface="Arial" panose="020B0604020202020204" pitchFamily="34" charset="0"/>
                <a:cs typeface="Arial" panose="020B0604020202020204" pitchFamily="34" charset="0"/>
              </a:rPr>
              <a:t>Annotation</a:t>
            </a:r>
            <a:endParaRPr lang="en-US" b="1" dirty="0">
              <a:latin typeface="Arial" panose="020B0604020202020204" pitchFamily="34" charset="0"/>
              <a:cs typeface="Arial" panose="020B0604020202020204" pitchFamily="34" charset="0"/>
            </a:endParaRPr>
          </a:p>
        </p:txBody>
      </p:sp>
      <p:sp>
        <p:nvSpPr>
          <p:cNvPr id="18" name="Prostokąt 7">
            <a:extLst>
              <a:ext uri="{FF2B5EF4-FFF2-40B4-BE49-F238E27FC236}">
                <a16:creationId xmlns:a16="http://schemas.microsoft.com/office/drawing/2014/main" id="{CBF294CC-FD0B-28BF-BEE6-59CB0C6A4DF9}"/>
              </a:ext>
            </a:extLst>
          </p:cNvPr>
          <p:cNvSpPr/>
          <p:nvPr/>
        </p:nvSpPr>
        <p:spPr>
          <a:xfrm>
            <a:off x="6581711" y="1499042"/>
            <a:ext cx="2785250" cy="369332"/>
          </a:xfrm>
          <a:prstGeom prst="rect">
            <a:avLst/>
          </a:prstGeom>
        </p:spPr>
        <p:txBody>
          <a:bodyPr wrap="square">
            <a:spAutoFit/>
          </a:bodyPr>
          <a:lstStyle/>
          <a:p>
            <a:r>
              <a:rPr lang="pl-PL" b="1" dirty="0" err="1">
                <a:latin typeface="Arial" panose="020B0604020202020204" pitchFamily="34" charset="0"/>
                <a:cs typeface="Arial" panose="020B0604020202020204" pitchFamily="34" charset="0"/>
              </a:rPr>
              <a:t>Group</a:t>
            </a:r>
            <a:endParaRPr lang="en-US" b="1" dirty="0">
              <a:latin typeface="Arial" panose="020B0604020202020204" pitchFamily="34" charset="0"/>
              <a:cs typeface="Arial" panose="020B0604020202020204" pitchFamily="34" charset="0"/>
            </a:endParaRPr>
          </a:p>
        </p:txBody>
      </p:sp>
      <p:cxnSp>
        <p:nvCxnSpPr>
          <p:cNvPr id="19" name="Łącznik prosty ze strzałką 8">
            <a:extLst>
              <a:ext uri="{FF2B5EF4-FFF2-40B4-BE49-F238E27FC236}">
                <a16:creationId xmlns:a16="http://schemas.microsoft.com/office/drawing/2014/main" id="{9B9CEC68-9FD4-FD79-A588-D0FC5A852661}"/>
              </a:ext>
            </a:extLst>
          </p:cNvPr>
          <p:cNvCxnSpPr/>
          <p:nvPr/>
        </p:nvCxnSpPr>
        <p:spPr>
          <a:xfrm flipH="1" flipV="1">
            <a:off x="3845331" y="3853865"/>
            <a:ext cx="792110" cy="139972"/>
          </a:xfrm>
          <a:prstGeom prst="straightConnector1">
            <a:avLst/>
          </a:prstGeom>
          <a:ln>
            <a:solidFill>
              <a:srgbClr val="0066B0"/>
            </a:solidFill>
            <a:tailEnd type="triangle"/>
          </a:ln>
          <a:effectLst/>
        </p:spPr>
        <p:style>
          <a:lnRef idx="3">
            <a:schemeClr val="accent2"/>
          </a:lnRef>
          <a:fillRef idx="0">
            <a:schemeClr val="accent2"/>
          </a:fillRef>
          <a:effectRef idx="2">
            <a:schemeClr val="accent2"/>
          </a:effectRef>
          <a:fontRef idx="minor">
            <a:schemeClr val="tx1"/>
          </a:fontRef>
        </p:style>
      </p:cxnSp>
      <p:cxnSp>
        <p:nvCxnSpPr>
          <p:cNvPr id="20" name="Łącznik prosty ze strzałką 9">
            <a:extLst>
              <a:ext uri="{FF2B5EF4-FFF2-40B4-BE49-F238E27FC236}">
                <a16:creationId xmlns:a16="http://schemas.microsoft.com/office/drawing/2014/main" id="{8401511E-157A-70E0-12C5-B118D7354B1B}"/>
              </a:ext>
            </a:extLst>
          </p:cNvPr>
          <p:cNvCxnSpPr>
            <a:cxnSpLocks/>
            <a:stCxn id="18" idx="1"/>
          </p:cNvCxnSpPr>
          <p:nvPr/>
        </p:nvCxnSpPr>
        <p:spPr>
          <a:xfrm flipH="1">
            <a:off x="6005631" y="1683708"/>
            <a:ext cx="576080" cy="184666"/>
          </a:xfrm>
          <a:prstGeom prst="straightConnector1">
            <a:avLst/>
          </a:prstGeom>
          <a:ln>
            <a:solidFill>
              <a:srgbClr val="0066B0"/>
            </a:solidFill>
            <a:tailEnd type="triangle"/>
          </a:ln>
          <a:effectLst/>
        </p:spPr>
        <p:style>
          <a:lnRef idx="3">
            <a:schemeClr val="accent2"/>
          </a:lnRef>
          <a:fillRef idx="0">
            <a:schemeClr val="accent2"/>
          </a:fillRef>
          <a:effectRef idx="2">
            <a:schemeClr val="accent2"/>
          </a:effectRef>
          <a:fontRef idx="minor">
            <a:schemeClr val="tx1"/>
          </a:fontRef>
        </p:style>
      </p:cxnSp>
      <p:sp>
        <p:nvSpPr>
          <p:cNvPr id="3" name="Date Placeholder 2">
            <a:extLst>
              <a:ext uri="{FF2B5EF4-FFF2-40B4-BE49-F238E27FC236}">
                <a16:creationId xmlns:a16="http://schemas.microsoft.com/office/drawing/2014/main" id="{C9A945C2-1CBF-041D-175C-615BA18AAA06}"/>
              </a:ext>
            </a:extLst>
          </p:cNvPr>
          <p:cNvSpPr>
            <a:spLocks noGrp="1"/>
          </p:cNvSpPr>
          <p:nvPr>
            <p:ph type="dt" sz="half" idx="10"/>
          </p:nvPr>
        </p:nvSpPr>
        <p:spPr/>
        <p:txBody>
          <a:bodyPr/>
          <a:lstStyle/>
          <a:p>
            <a:fld id="{DFF7A39D-8D33-4001-B329-39FA68EFE19F}" type="datetime1">
              <a:rPr lang="en-US" smtClean="0"/>
              <a:t>5/18/2026</a:t>
            </a:fld>
            <a:endParaRPr lang="en-US"/>
          </a:p>
        </p:txBody>
      </p:sp>
      <p:sp>
        <p:nvSpPr>
          <p:cNvPr id="4" name="Footer Placeholder 3">
            <a:extLst>
              <a:ext uri="{FF2B5EF4-FFF2-40B4-BE49-F238E27FC236}">
                <a16:creationId xmlns:a16="http://schemas.microsoft.com/office/drawing/2014/main" id="{B4FB6AA8-11E5-061A-0FD9-58639B65516B}"/>
              </a:ext>
            </a:extLst>
          </p:cNvPr>
          <p:cNvSpPr>
            <a:spLocks noGrp="1"/>
          </p:cNvSpPr>
          <p:nvPr>
            <p:ph type="ftr" sz="quarter" idx="11"/>
          </p:nvPr>
        </p:nvSpPr>
        <p:spPr/>
        <p:txBody>
          <a:bodyPr/>
          <a:lstStyle/>
          <a:p>
            <a:r>
              <a:rPr lang="en-US"/>
              <a:t>Business analysis and process management</a:t>
            </a:r>
          </a:p>
        </p:txBody>
      </p:sp>
      <p:sp>
        <p:nvSpPr>
          <p:cNvPr id="5" name="Slide Number Placeholder 4">
            <a:extLst>
              <a:ext uri="{FF2B5EF4-FFF2-40B4-BE49-F238E27FC236}">
                <a16:creationId xmlns:a16="http://schemas.microsoft.com/office/drawing/2014/main" id="{06A52C37-5776-78F4-BE9D-81AC238D02BD}"/>
              </a:ext>
            </a:extLst>
          </p:cNvPr>
          <p:cNvSpPr>
            <a:spLocks noGrp="1"/>
          </p:cNvSpPr>
          <p:nvPr>
            <p:ph type="sldNum" sz="quarter" idx="12"/>
          </p:nvPr>
        </p:nvSpPr>
        <p:spPr/>
        <p:txBody>
          <a:bodyPr/>
          <a:lstStyle/>
          <a:p>
            <a:fld id="{EF9746D3-3897-4E62-AFB2-F036F859B1B5}" type="slidenum">
              <a:rPr lang="en-US" smtClean="0"/>
              <a:t>48</a:t>
            </a:fld>
            <a:endParaRPr lang="en-US"/>
          </a:p>
        </p:txBody>
      </p:sp>
    </p:spTree>
    <p:extLst>
      <p:ext uri="{BB962C8B-B14F-4D97-AF65-F5344CB8AC3E}">
        <p14:creationId xmlns:p14="http://schemas.microsoft.com/office/powerpoint/2010/main" val="251205956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780AE285-1958-F81A-E200-A904B8A34691}"/>
              </a:ext>
            </a:extLst>
          </p:cNvPr>
          <p:cNvSpPr>
            <a:spLocks noGrp="1"/>
          </p:cNvSpPr>
          <p:nvPr>
            <p:ph type="ftr" idx="11"/>
          </p:nvPr>
        </p:nvSpPr>
        <p:spPr/>
        <p:txBody>
          <a:bodyPr/>
          <a:lstStyle/>
          <a:p>
            <a:r>
              <a:rPr lang="en-US" sz="1400" dirty="0"/>
              <a:t>Business analysis and process management</a:t>
            </a:r>
          </a:p>
        </p:txBody>
      </p:sp>
      <p:sp>
        <p:nvSpPr>
          <p:cNvPr id="4" name="Title 3">
            <a:extLst>
              <a:ext uri="{FF2B5EF4-FFF2-40B4-BE49-F238E27FC236}">
                <a16:creationId xmlns:a16="http://schemas.microsoft.com/office/drawing/2014/main" id="{17499D0B-FF9F-2176-1F44-0F4E1C1F7D63}"/>
              </a:ext>
            </a:extLst>
          </p:cNvPr>
          <p:cNvSpPr>
            <a:spLocks noGrp="1"/>
          </p:cNvSpPr>
          <p:nvPr>
            <p:ph type="title"/>
          </p:nvPr>
        </p:nvSpPr>
        <p:spPr/>
        <p:txBody>
          <a:bodyPr/>
          <a:lstStyle/>
          <a:p>
            <a:r>
              <a:rPr lang="en-US" altLang="en-US" dirty="0" err="1">
                <a:latin typeface="Arial" panose="020B0604020202020204" pitchFamily="34" charset="0"/>
              </a:rPr>
              <a:t>Ашигласан</a:t>
            </a:r>
            <a:r>
              <a:rPr lang="en-US" altLang="en-US" dirty="0">
                <a:latin typeface="Arial" panose="020B0604020202020204" pitchFamily="34" charset="0"/>
              </a:rPr>
              <a:t> </a:t>
            </a:r>
            <a:r>
              <a:rPr lang="en-US" altLang="en-US" dirty="0" err="1">
                <a:latin typeface="Arial" panose="020B0604020202020204" pitchFamily="34" charset="0"/>
              </a:rPr>
              <a:t>эх</a:t>
            </a:r>
            <a:r>
              <a:rPr lang="en-US" altLang="en-US" dirty="0">
                <a:latin typeface="Arial" panose="020B0604020202020204" pitchFamily="34" charset="0"/>
              </a:rPr>
              <a:t> </a:t>
            </a:r>
            <a:r>
              <a:rPr lang="en-US" altLang="en-US" dirty="0" err="1">
                <a:latin typeface="Arial" panose="020B0604020202020204" pitchFamily="34" charset="0"/>
              </a:rPr>
              <a:t>сурвалж</a:t>
            </a:r>
            <a:endParaRPr lang="en-US" dirty="0"/>
          </a:p>
        </p:txBody>
      </p:sp>
      <p:sp>
        <p:nvSpPr>
          <p:cNvPr id="5" name="Rectangle 1">
            <a:extLst>
              <a:ext uri="{FF2B5EF4-FFF2-40B4-BE49-F238E27FC236}">
                <a16:creationId xmlns:a16="http://schemas.microsoft.com/office/drawing/2014/main" id="{2FB6640D-D47A-5854-C1D5-2D715CD885B2}"/>
              </a:ext>
            </a:extLst>
          </p:cNvPr>
          <p:cNvSpPr>
            <a:spLocks noGrp="1" noChangeArrowheads="1"/>
          </p:cNvSpPr>
          <p:nvPr>
            <p:ph type="body" idx="1"/>
          </p:nvPr>
        </p:nvSpPr>
        <p:spPr bwMode="auto">
          <a:xfrm>
            <a:off x="302559" y="960266"/>
            <a:ext cx="11076641" cy="477053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91440" tIns="45720" rIns="91440" bIns="45720" numCol="1" anchor="ctr" anchorCtr="0" compatLnSpc="1">
            <a:prstTxWarp prst="textNoShape">
              <a:avLst/>
            </a:prstTxWarp>
            <a:spAutoFit/>
          </a:bodyPr>
          <a:lstStyle/>
          <a:p>
            <a:pPr marL="0" indent="0" defTabSz="914377" eaLnBrk="0" fontAlgn="base" hangingPunct="0">
              <a:lnSpc>
                <a:spcPct val="100000"/>
              </a:lnSpc>
              <a:spcBef>
                <a:spcPct val="0"/>
              </a:spcBef>
              <a:spcAft>
                <a:spcPct val="0"/>
              </a:spcAft>
              <a:buClrTx/>
              <a:buSzTx/>
              <a:buFontTx/>
              <a:buAutoNum type="arabicPeriod"/>
            </a:pPr>
            <a:r>
              <a:rPr lang="en-US" altLang="en-US" sz="2000" b="1" dirty="0">
                <a:solidFill>
                  <a:srgbClr val="303030"/>
                </a:solidFill>
                <a:latin typeface="Google Sans Text"/>
              </a:rPr>
              <a:t>Paul, D., Cadle, J., &amp; Yeates, D. (2014).</a:t>
            </a:r>
            <a:r>
              <a:rPr lang="en-US" altLang="en-US" sz="2000" dirty="0">
                <a:solidFill>
                  <a:srgbClr val="303030"/>
                </a:solidFill>
                <a:latin typeface="Google Sans Text"/>
              </a:rPr>
              <a:t> </a:t>
            </a:r>
            <a:r>
              <a:rPr lang="en-US" altLang="en-US" sz="2000" i="1" dirty="0">
                <a:solidFill>
                  <a:srgbClr val="303030"/>
                </a:solidFill>
                <a:latin typeface="Google Sans Text"/>
              </a:rPr>
              <a:t>Business Analysis</a:t>
            </a:r>
            <a:r>
              <a:rPr lang="en-US" altLang="en-US" sz="2000" dirty="0">
                <a:solidFill>
                  <a:srgbClr val="303030"/>
                </a:solidFill>
                <a:latin typeface="Google Sans Text"/>
              </a:rPr>
              <a:t> (3rd ed.). BCS, The Chartered Institute for IT..</a:t>
            </a:r>
          </a:p>
          <a:p>
            <a:pPr marL="0" indent="0" defTabSz="914377" eaLnBrk="0" fontAlgn="base" hangingPunct="0">
              <a:lnSpc>
                <a:spcPct val="100000"/>
              </a:lnSpc>
              <a:spcBef>
                <a:spcPct val="0"/>
              </a:spcBef>
              <a:spcAft>
                <a:spcPct val="0"/>
              </a:spcAft>
              <a:buClrTx/>
              <a:buSzTx/>
              <a:buFontTx/>
              <a:buAutoNum type="arabicPeriod" startAt="2"/>
            </a:pPr>
            <a:r>
              <a:rPr lang="en-US" altLang="en-US" sz="2000" b="1" dirty="0">
                <a:solidFill>
                  <a:srgbClr val="303030"/>
                </a:solidFill>
                <a:latin typeface="Google Sans Text"/>
              </a:rPr>
              <a:t>International Institute of Business Analysis (IIBA). (2015).</a:t>
            </a:r>
            <a:r>
              <a:rPr lang="en-US" altLang="en-US" sz="2000" dirty="0">
                <a:solidFill>
                  <a:srgbClr val="303030"/>
                </a:solidFill>
                <a:latin typeface="Google Sans Text"/>
              </a:rPr>
              <a:t> </a:t>
            </a:r>
            <a:r>
              <a:rPr lang="en-US" altLang="en-US" sz="2000" i="1" dirty="0">
                <a:solidFill>
                  <a:srgbClr val="303030"/>
                </a:solidFill>
                <a:latin typeface="Google Sans Text"/>
              </a:rPr>
              <a:t>A Guide to the Business Analysis Body of Knowledge (BABOK® Guide)</a:t>
            </a:r>
            <a:r>
              <a:rPr lang="en-US" altLang="en-US" sz="2000" dirty="0">
                <a:solidFill>
                  <a:srgbClr val="303030"/>
                </a:solidFill>
                <a:latin typeface="Google Sans Text"/>
              </a:rPr>
              <a:t> (3rd ed.)..</a:t>
            </a:r>
          </a:p>
          <a:p>
            <a:pPr marL="0" indent="0" defTabSz="914377" eaLnBrk="0" fontAlgn="base" hangingPunct="0">
              <a:lnSpc>
                <a:spcPct val="100000"/>
              </a:lnSpc>
              <a:spcBef>
                <a:spcPct val="0"/>
              </a:spcBef>
              <a:spcAft>
                <a:spcPct val="0"/>
              </a:spcAft>
              <a:buClrTx/>
              <a:buSzTx/>
              <a:buFontTx/>
              <a:buAutoNum type="arabicPeriod" startAt="3"/>
            </a:pPr>
            <a:r>
              <a:rPr lang="en-US" altLang="en-US" sz="2000" b="1" dirty="0">
                <a:solidFill>
                  <a:srgbClr val="303030"/>
                </a:solidFill>
                <a:latin typeface="Google Sans Text"/>
              </a:rPr>
              <a:t>James Cadle, Debra Paul and Paul Turner. (2014).</a:t>
            </a:r>
            <a:r>
              <a:rPr lang="en-US" altLang="en-US" sz="2000" dirty="0">
                <a:solidFill>
                  <a:srgbClr val="303030"/>
                </a:solidFill>
                <a:latin typeface="Google Sans Text"/>
              </a:rPr>
              <a:t> </a:t>
            </a:r>
            <a:r>
              <a:rPr lang="en-US" altLang="en-US" sz="2000" i="1" dirty="0">
                <a:solidFill>
                  <a:srgbClr val="303030"/>
                </a:solidFill>
                <a:latin typeface="Google Sans Text"/>
              </a:rPr>
              <a:t>Business Analysis Techniques: 99 essential tools for success</a:t>
            </a:r>
            <a:r>
              <a:rPr lang="en-US" altLang="en-US" sz="2000" dirty="0">
                <a:solidFill>
                  <a:srgbClr val="303030"/>
                </a:solidFill>
                <a:latin typeface="Google Sans Text"/>
              </a:rPr>
              <a:t> (2nd ed.). BCS, Swindon..</a:t>
            </a:r>
          </a:p>
          <a:p>
            <a:pPr marL="0" indent="0" defTabSz="914377" eaLnBrk="0" fontAlgn="base" hangingPunct="0">
              <a:lnSpc>
                <a:spcPct val="100000"/>
              </a:lnSpc>
              <a:spcBef>
                <a:spcPct val="0"/>
              </a:spcBef>
              <a:spcAft>
                <a:spcPct val="0"/>
              </a:spcAft>
              <a:buClrTx/>
              <a:buSzTx/>
              <a:buFontTx/>
              <a:buAutoNum type="arabicPeriod" startAt="4"/>
            </a:pPr>
            <a:r>
              <a:rPr lang="en-US" altLang="en-US" sz="2000" b="1" dirty="0">
                <a:solidFill>
                  <a:srgbClr val="303030"/>
                </a:solidFill>
                <a:latin typeface="Google Sans Text"/>
              </a:rPr>
              <a:t>Project Management Institute (PMI). (2017).</a:t>
            </a:r>
            <a:r>
              <a:rPr lang="en-US" altLang="en-US" sz="2000" dirty="0">
                <a:solidFill>
                  <a:srgbClr val="303030"/>
                </a:solidFill>
                <a:latin typeface="Google Sans Text"/>
              </a:rPr>
              <a:t> </a:t>
            </a:r>
            <a:r>
              <a:rPr lang="en-US" altLang="en-US" sz="2000" i="1" dirty="0">
                <a:solidFill>
                  <a:srgbClr val="303030"/>
                </a:solidFill>
                <a:latin typeface="Google Sans Text"/>
              </a:rPr>
              <a:t>The PMI Guide to Business Analysis.</a:t>
            </a:r>
            <a:r>
              <a:rPr lang="en-US" altLang="en-US" sz="2000" dirty="0">
                <a:solidFill>
                  <a:srgbClr val="303030"/>
                </a:solidFill>
                <a:latin typeface="Google Sans Text"/>
              </a:rPr>
              <a:t>.</a:t>
            </a:r>
          </a:p>
          <a:p>
            <a:pPr marL="0" indent="0" defTabSz="914377" eaLnBrk="0" fontAlgn="base" hangingPunct="0">
              <a:lnSpc>
                <a:spcPct val="100000"/>
              </a:lnSpc>
              <a:spcBef>
                <a:spcPct val="0"/>
              </a:spcBef>
              <a:spcAft>
                <a:spcPct val="0"/>
              </a:spcAft>
              <a:buClrTx/>
              <a:buSzTx/>
              <a:buFontTx/>
              <a:buAutoNum type="arabicPeriod" startAt="5"/>
            </a:pPr>
            <a:r>
              <a:rPr lang="en-US" altLang="en-US" sz="2000" b="1" dirty="0">
                <a:solidFill>
                  <a:srgbClr val="303030"/>
                </a:solidFill>
                <a:latin typeface="Google Sans Text"/>
              </a:rPr>
              <a:t>Srikanth Nimmagadda. (2024).</a:t>
            </a:r>
            <a:r>
              <a:rPr lang="en-US" altLang="en-US" sz="2000" dirty="0">
                <a:solidFill>
                  <a:srgbClr val="303030"/>
                </a:solidFill>
                <a:latin typeface="Google Sans Text"/>
              </a:rPr>
              <a:t> </a:t>
            </a:r>
            <a:r>
              <a:rPr lang="en-US" altLang="en-US" sz="2000" i="1" dirty="0">
                <a:solidFill>
                  <a:srgbClr val="303030"/>
                </a:solidFill>
                <a:latin typeface="Google Sans Text"/>
              </a:rPr>
              <a:t>A Comprehensive Study of Intricacies of Migrating On-Premises Workloads to the Cloud.</a:t>
            </a:r>
            <a:r>
              <a:rPr lang="en-US" altLang="en-US" sz="2000" dirty="0">
                <a:solidFill>
                  <a:srgbClr val="303030"/>
                </a:solidFill>
                <a:latin typeface="Google Sans Text"/>
              </a:rPr>
              <a:t> JISEM Research Article..</a:t>
            </a:r>
          </a:p>
          <a:p>
            <a:pPr marL="0" indent="0" defTabSz="914377" eaLnBrk="0" fontAlgn="base" hangingPunct="0">
              <a:lnSpc>
                <a:spcPct val="100000"/>
              </a:lnSpc>
              <a:spcBef>
                <a:spcPct val="0"/>
              </a:spcBef>
              <a:spcAft>
                <a:spcPct val="0"/>
              </a:spcAft>
              <a:buClrTx/>
              <a:buSzTx/>
              <a:buFontTx/>
              <a:buAutoNum type="arabicPeriod" startAt="6"/>
            </a:pPr>
            <a:r>
              <a:rPr lang="en-US" altLang="en-US" sz="2000" b="1" dirty="0">
                <a:solidFill>
                  <a:srgbClr val="303030"/>
                </a:solidFill>
                <a:latin typeface="Google Sans Text"/>
              </a:rPr>
              <a:t>ISA332 </a:t>
            </a:r>
            <a:r>
              <a:rPr lang="en-US" altLang="en-US" sz="2000" b="1" dirty="0" err="1">
                <a:solidFill>
                  <a:srgbClr val="303030"/>
                </a:solidFill>
                <a:latin typeface="Google Sans Text"/>
              </a:rPr>
              <a:t>Хичээлийн</a:t>
            </a:r>
            <a:r>
              <a:rPr lang="en-US" altLang="en-US" sz="2000" b="1" dirty="0">
                <a:solidFill>
                  <a:srgbClr val="303030"/>
                </a:solidFill>
                <a:latin typeface="Google Sans Text"/>
              </a:rPr>
              <a:t> </a:t>
            </a:r>
            <a:r>
              <a:rPr lang="en-US" altLang="en-US" sz="2000" b="1" dirty="0" err="1">
                <a:solidFill>
                  <a:srgbClr val="303030"/>
                </a:solidFill>
                <a:latin typeface="Google Sans Text"/>
              </a:rPr>
              <a:t>материалууд</a:t>
            </a:r>
            <a:r>
              <a:rPr lang="en-US" altLang="en-US" sz="2000" b="1" dirty="0">
                <a:solidFill>
                  <a:srgbClr val="303030"/>
                </a:solidFill>
                <a:latin typeface="Google Sans Text"/>
              </a:rPr>
              <a:t>:</a:t>
            </a:r>
            <a:r>
              <a:rPr lang="en-US" altLang="en-US" sz="2000" dirty="0">
                <a:solidFill>
                  <a:srgbClr val="303030"/>
                </a:solidFill>
                <a:latin typeface="Google Sans Text"/>
              </a:rPr>
              <a:t> </a:t>
            </a:r>
            <a:r>
              <a:rPr lang="en-US" altLang="en-US" sz="2000" i="1" dirty="0">
                <a:solidFill>
                  <a:srgbClr val="303030"/>
                </a:solidFill>
                <a:latin typeface="Google Sans Text"/>
              </a:rPr>
              <a:t>Who is BA?, Strategic Analysis, BA Process.</a:t>
            </a:r>
            <a:r>
              <a:rPr lang="en-US" altLang="en-US" sz="2000" dirty="0">
                <a:solidFill>
                  <a:srgbClr val="303030"/>
                </a:solidFill>
                <a:latin typeface="Google Sans Text"/>
              </a:rPr>
              <a:t>.</a:t>
            </a:r>
          </a:p>
          <a:p>
            <a:pPr marL="0" indent="0" defTabSz="914377" eaLnBrk="0" fontAlgn="base" hangingPunct="0">
              <a:lnSpc>
                <a:spcPct val="100000"/>
              </a:lnSpc>
              <a:spcBef>
                <a:spcPct val="0"/>
              </a:spcBef>
              <a:spcAft>
                <a:spcPct val="0"/>
              </a:spcAft>
              <a:buClrTx/>
              <a:buSzTx/>
              <a:buFontTx/>
              <a:buAutoNum type="arabicPeriod" startAt="7"/>
            </a:pPr>
            <a:r>
              <a:rPr lang="en-US" altLang="en-US" sz="2000" b="1" dirty="0">
                <a:solidFill>
                  <a:srgbClr val="303030"/>
                </a:solidFill>
                <a:latin typeface="Google Sans Text"/>
              </a:rPr>
              <a:t>Jeston, J., &amp; Nelis, J. (2014).</a:t>
            </a:r>
            <a:r>
              <a:rPr lang="en-US" altLang="en-US" sz="2000" dirty="0">
                <a:solidFill>
                  <a:srgbClr val="303030"/>
                </a:solidFill>
                <a:latin typeface="Google Sans Text"/>
              </a:rPr>
              <a:t> </a:t>
            </a:r>
            <a:r>
              <a:rPr lang="en-US" altLang="en-US" sz="2000" i="1" dirty="0">
                <a:solidFill>
                  <a:srgbClr val="303030"/>
                </a:solidFill>
                <a:latin typeface="Google Sans Text"/>
              </a:rPr>
              <a:t>Business Process Management: Practical Guidelines to Successful Implementations.</a:t>
            </a:r>
            <a:endParaRPr lang="en-US" altLang="en-US" sz="2000" dirty="0">
              <a:solidFill>
                <a:srgbClr val="303030"/>
              </a:solidFill>
              <a:latin typeface="Google Sans Text"/>
            </a:endParaRPr>
          </a:p>
          <a:p>
            <a:pPr marL="0" indent="0" defTabSz="914377" eaLnBrk="0" fontAlgn="base" hangingPunct="0">
              <a:lnSpc>
                <a:spcPct val="150000"/>
              </a:lnSpc>
              <a:spcBef>
                <a:spcPct val="0"/>
              </a:spcBef>
              <a:spcAft>
                <a:spcPct val="0"/>
              </a:spcAft>
              <a:buClrTx/>
              <a:buSzTx/>
              <a:buNone/>
            </a:pPr>
            <a:br>
              <a:rPr lang="en-US" altLang="en-US" sz="1200" dirty="0"/>
            </a:br>
            <a:endParaRPr lang="en-US" altLang="en-US" sz="4400" dirty="0">
              <a:latin typeface="Arial" panose="020B0604020202020204" pitchFamily="34" charset="0"/>
            </a:endParaRPr>
          </a:p>
        </p:txBody>
      </p:sp>
    </p:spTree>
    <p:extLst>
      <p:ext uri="{BB962C8B-B14F-4D97-AF65-F5344CB8AC3E}">
        <p14:creationId xmlns:p14="http://schemas.microsoft.com/office/powerpoint/2010/main" val="42286123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8">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B31C4E3D-5B15-4DA0-B7C2-412CBF33EF37}">
  <we:reference id="wa104380121" version="2.0.0.0" store="en-US" storeType="OMEX"/>
  <we:alternateReferences>
    <we:reference id="WA104380121" version="2.0.0.0" store=""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5315</TotalTime>
  <Words>3839</Words>
  <Application>Microsoft Office PowerPoint</Application>
  <PresentationFormat>Widescreen</PresentationFormat>
  <Paragraphs>685</Paragraphs>
  <Slides>49</Slides>
  <Notes>9</Notes>
  <HiddenSlides>0</HiddenSlides>
  <MMClips>0</MMClips>
  <ScaleCrop>false</ScaleCrop>
  <HeadingPairs>
    <vt:vector size="6" baseType="variant">
      <vt:variant>
        <vt:lpstr>Fonts Used</vt:lpstr>
      </vt:variant>
      <vt:variant>
        <vt:i4>14</vt:i4>
      </vt:variant>
      <vt:variant>
        <vt:lpstr>Theme</vt:lpstr>
      </vt:variant>
      <vt:variant>
        <vt:i4>2</vt:i4>
      </vt:variant>
      <vt:variant>
        <vt:lpstr>Slide Titles</vt:lpstr>
      </vt:variant>
      <vt:variant>
        <vt:i4>49</vt:i4>
      </vt:variant>
    </vt:vector>
  </HeadingPairs>
  <TitlesOfParts>
    <vt:vector size="65" baseType="lpstr">
      <vt:lpstr>-apple-system</vt:lpstr>
      <vt:lpstr>Arial</vt:lpstr>
      <vt:lpstr>Arial Narrow</vt:lpstr>
      <vt:lpstr>BfkvlvTimes-Italic</vt:lpstr>
      <vt:lpstr>Calibri</vt:lpstr>
      <vt:lpstr>Calibri Light</vt:lpstr>
      <vt:lpstr>FontAwesome</vt:lpstr>
      <vt:lpstr>Google Sans Text</vt:lpstr>
      <vt:lpstr>Montserrat</vt:lpstr>
      <vt:lpstr>QxpmdkTimes-Roman</vt:lpstr>
      <vt:lpstr>Times New Roman</vt:lpstr>
      <vt:lpstr>Verdana</vt:lpstr>
      <vt:lpstr>Wingdings</vt:lpstr>
      <vt:lpstr>Wingdings 3</vt:lpstr>
      <vt:lpstr>Office Theme</vt:lpstr>
      <vt:lpstr>1_Office Theme</vt:lpstr>
      <vt:lpstr>Course: Business analysis and process management</vt:lpstr>
      <vt:lpstr>ХИЧЭЭЛИЙН ЗОРИЛГО БА АГУУЛГА</vt:lpstr>
      <vt:lpstr>Процесс менежментийн цикл</vt:lpstr>
      <vt:lpstr>Байгууллагын өөрчлөлт: БИЗНЕС  ПРОЦЕСС</vt:lpstr>
      <vt:lpstr>BPMN хэл нь</vt:lpstr>
      <vt:lpstr>BPMN2.0 стандарт хэл нь</vt:lpstr>
      <vt:lpstr>BPMN 1.x ба BPMN 2.0 харьцуулалт</vt:lpstr>
      <vt:lpstr>BPMN ЗУРАГЛАЛЫН 3 ТҮВШИН</vt:lpstr>
      <vt:lpstr>Загварчлал яагаад чухал вэ?</vt:lpstr>
      <vt:lpstr>Процессын тодорхойлолтын жор</vt:lpstr>
      <vt:lpstr>Процессын шатлал ба элементүүд</vt:lpstr>
      <vt:lpstr>BPMN дүрслэх хэрэгслүүд</vt:lpstr>
      <vt:lpstr>BPMN-ийн 4 үндсэн бүлэг элементүүд</vt:lpstr>
      <vt:lpstr>BPMN-ийн 4 үндсэн бүлэг элементүүд</vt:lpstr>
      <vt:lpstr>BPMN ЭЛЕМЕНТ: EVENT</vt:lpstr>
      <vt:lpstr>BPMN ЭЛЕМЕНТ : EVENT</vt:lpstr>
      <vt:lpstr>BPMN ЭЛЕМЕНТ: EVENT</vt:lpstr>
      <vt:lpstr>BPMN ЭЛЕМЕНТ: ACTIVITY/TASK</vt:lpstr>
      <vt:lpstr>BPMN ЭЛЕМЕНТ: ACTIVITY/TASK</vt:lpstr>
      <vt:lpstr>BPMN ELEMENT: GATEWAYS — САЛААЛАХ БА НЭГТГЭХ</vt:lpstr>
      <vt:lpstr>BPMN ЭЛЕМЕНТ: GATEWAYS — САЛААЛАХ БА НЭГТГЭХ</vt:lpstr>
      <vt:lpstr>BPMN ЭЛЕМЕНТ: GATEWAYS — САЛААЛАХ БА НЭГТГЭХ</vt:lpstr>
      <vt:lpstr>BPMN ЭЛЕМЕНТ: GATEWAYS — САЛААЛАХ БА НЭГТГЭХ</vt:lpstr>
      <vt:lpstr>BPMN ЭЛЕМЕНТ: GATEWAYS — САЛААЛАХ БА НЭГТГЭХ</vt:lpstr>
      <vt:lpstr>BPMN ЭЛЕМЕНТ : GATEWAYS — САЛААЛАХ БА НЭГТГЭХ</vt:lpstr>
      <vt:lpstr>BPMN ЭЛЕМЕНТ: GATEWAYS — САЛААЛАХ БА НЭГТГЭХ</vt:lpstr>
      <vt:lpstr>BPMN ЭЛЕМЕНТ: SEQUENCE FLOW </vt:lpstr>
      <vt:lpstr>BPMN ЭЛЕМЕНТ: MESSAGE FLOW </vt:lpstr>
      <vt:lpstr>BPMN ЭЛЕМЕНТ: ASSOCIATION FLOW </vt:lpstr>
      <vt:lpstr>BPMN ЭЛЕМЕНТ: SWIMLANES-POOL LANE</vt:lpstr>
      <vt:lpstr>BPMN ЭЛЕМЕНТ: SWIMLANES-POOL LANE</vt:lpstr>
      <vt:lpstr>BPMN ЭЛЕМЕНТ: ARTIFACTS нэмэлт тэмдэглэгээ</vt:lpstr>
      <vt:lpstr>BPMN ЭЛЕМЕНТ: ARTIFACTS нэмэлт тэмдэглэгээ</vt:lpstr>
      <vt:lpstr>Процессын загварчлал хийх зөвлөмж</vt:lpstr>
      <vt:lpstr>PowerPoint Presentation</vt:lpstr>
      <vt:lpstr>PowerPoint Presentation</vt:lpstr>
      <vt:lpstr>PowerPoint Presentation</vt:lpstr>
      <vt:lpstr>PowerPoint Presentation</vt:lpstr>
      <vt:lpstr>PowerPoint Presentation</vt:lpstr>
      <vt:lpstr>PowerPoint Presentation</vt:lpstr>
      <vt:lpstr>Жишээ: Элсэлтийн процесс</vt:lpstr>
      <vt:lpstr>Бизнес процесс загварчлах зөвлөмж</vt:lpstr>
      <vt:lpstr>Бизнес процесс загварчлах зөвлөмж</vt:lpstr>
      <vt:lpstr>Бизнес процесс загварчлах зөвлөмж</vt:lpstr>
      <vt:lpstr>Бизнес процесс загварчлах зөвлөмж</vt:lpstr>
      <vt:lpstr>Бизнес процесс загварчлах зөвлөмж</vt:lpstr>
      <vt:lpstr>Бизнес процесс загварчлах зөвлөмж</vt:lpstr>
      <vt:lpstr>Бизнес процесс ахисан түвшинд загварчлах</vt:lpstr>
      <vt:lpstr>Ашигласан эх сурвалж</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ISA7113 – Бизнес процесс менежмент  Бүлэг 1: Бизнес процесс менежментийн тухай</dc:title>
  <dc:creator>Saranchimeg Nasanjargal</dc:creator>
  <cp:lastModifiedBy>САРАНЧИМЭГ Насанжаргал</cp:lastModifiedBy>
  <cp:revision>7</cp:revision>
  <dcterms:created xsi:type="dcterms:W3CDTF">2021-10-29T10:23:59Z</dcterms:created>
  <dcterms:modified xsi:type="dcterms:W3CDTF">2026-05-18T01:18:41Z</dcterms:modified>
</cp:coreProperties>
</file>