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5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Lst>
  <p:sldSz cy="6858000" cx="9144000"/>
  <p:notesSz cx="6858000" cy="9144000"/>
  <p:embeddedFontLst>
    <p:embeddedFont>
      <p:font typeface="Constantia"/>
      <p:regular r:id="rId44"/>
      <p:bold r:id="rId45"/>
      <p:italic r:id="rId46"/>
      <p:boldItalic r:id="rId47"/>
    </p:embeddedFont>
    <p:embeddedFont>
      <p:font typeface="Century Gothic"/>
      <p:regular r:id="rId48"/>
      <p:bold r:id="rId49"/>
      <p:italic r:id="rId50"/>
      <p:boldItalic r:id="rId5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52" roundtripDataSignature="AMtx7mjae6cG78btlUIndOVO09s8c+9ac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font" Target="fonts/Constantia-regular.fntdata"/><Relationship Id="rId43" Type="http://schemas.openxmlformats.org/officeDocument/2006/relationships/slide" Target="slides/slide37.xml"/><Relationship Id="rId46" Type="http://schemas.openxmlformats.org/officeDocument/2006/relationships/font" Target="fonts/Constantia-italic.fntdata"/><Relationship Id="rId45" Type="http://schemas.openxmlformats.org/officeDocument/2006/relationships/font" Target="fonts/Constantia-bold.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48" Type="http://schemas.openxmlformats.org/officeDocument/2006/relationships/font" Target="fonts/CenturyGothic-regular.fntdata"/><Relationship Id="rId47" Type="http://schemas.openxmlformats.org/officeDocument/2006/relationships/font" Target="fonts/Constantia-boldItalic.fntdata"/><Relationship Id="rId49" Type="http://schemas.openxmlformats.org/officeDocument/2006/relationships/font" Target="fonts/CenturyGothic-bold.fntdata"/><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font" Target="fonts/CenturyGothic-boldItalic.fntdata"/><Relationship Id="rId50" Type="http://schemas.openxmlformats.org/officeDocument/2006/relationships/font" Target="fonts/CenturyGothic-italic.fntdata"/><Relationship Id="rId52" Type="http://customschemas.google.com/relationships/presentationmetadata" Target="metadata"/><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tg-Cyrl-TJ"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 name="Google Shape;112;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2:notes"/>
          <p:cNvSpPr txBox="1"/>
          <p:nvPr>
            <p:ph idx="1" type="body"/>
          </p:nvPr>
        </p:nvSpPr>
        <p:spPr>
          <a:xfrm>
            <a:off x="686286" y="4400761"/>
            <a:ext cx="5485430" cy="35996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lt1"/>
              </a:buClr>
              <a:buSzPts val="1200"/>
              <a:buFont typeface="Calibri"/>
              <a:buNone/>
            </a:pPr>
            <a:r>
              <a:t/>
            </a:r>
            <a:endParaRPr/>
          </a:p>
        </p:txBody>
      </p:sp>
      <p:sp>
        <p:nvSpPr>
          <p:cNvPr id="120" name="Google Shape;120;p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3:notes"/>
          <p:cNvSpPr txBox="1"/>
          <p:nvPr>
            <p:ph idx="1" type="body"/>
          </p:nvPr>
        </p:nvSpPr>
        <p:spPr>
          <a:xfrm>
            <a:off x="686286" y="4400761"/>
            <a:ext cx="5485430" cy="35996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lt1"/>
              </a:buClr>
              <a:buSzPts val="1200"/>
              <a:buFont typeface="Calibri"/>
              <a:buNone/>
            </a:pPr>
            <a:r>
              <a:t/>
            </a:r>
            <a:endParaRPr/>
          </a:p>
        </p:txBody>
      </p:sp>
      <p:sp>
        <p:nvSpPr>
          <p:cNvPr id="129" name="Google Shape;129;p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5" name="Google Shape;135;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1" name="Google Shape;141;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7" name="Google Shape;147;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3" name="Google Shape;153;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9" name="Google Shape;159;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5" name="Google Shape;165;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1" name="Google Shape;171;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7" name="Google Shape;177;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3" name="Google Shape;183;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9" name="Google Shape;189;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5" name="Google Shape;195;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1" name="Google Shape;201;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7" name="Google Shape;207;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3" name="Google Shape;213;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9" name="Google Shape;219;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8" name="Google Shape;228;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2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7" name="Google Shape;237;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2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6" name="Google Shape;246;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2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8" name="Google Shape;258;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2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4" name="Google Shape;264;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2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0" name="Google Shape;270;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2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6" name="Google Shape;276;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2" name="Google Shape;282;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2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8" name="Google Shape;288;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2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4" name="Google Shape;294;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3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6" name="Google Shape;306;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3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2" name="Google Shape;312;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3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8" name="Google Shape;318;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3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4" name="Google Shape;324;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3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0" name="Google Shape;330;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3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6" name="Google Shape;336;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36:notes"/>
          <p:cNvSpPr txBox="1"/>
          <p:nvPr>
            <p:ph idx="1" type="body"/>
          </p:nvPr>
        </p:nvSpPr>
        <p:spPr>
          <a:xfrm>
            <a:off x="686286" y="4400761"/>
            <a:ext cx="5485430" cy="35996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342" name="Google Shape;342;p3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37:notes"/>
          <p:cNvSpPr txBox="1"/>
          <p:nvPr>
            <p:ph idx="1" type="body"/>
          </p:nvPr>
        </p:nvSpPr>
        <p:spPr>
          <a:xfrm>
            <a:off x="686286" y="4400761"/>
            <a:ext cx="5485430" cy="35996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349" name="Google Shape;349;p3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bg>
      <p:bgPr>
        <a:gradFill>
          <a:gsLst>
            <a:gs pos="0">
              <a:srgbClr val="439FD7"/>
            </a:gs>
            <a:gs pos="25000">
              <a:srgbClr val="4397CA"/>
            </a:gs>
            <a:gs pos="100000">
              <a:srgbClr val="00466A"/>
            </a:gs>
          </a:gsLst>
          <a:path path="circle">
            <a:fillToRect b="50%" l="50%" r="50%" t="50%"/>
          </a:path>
          <a:tileRect/>
        </a:gradFill>
      </p:bgPr>
    </p:bg>
    <p:spTree>
      <p:nvGrpSpPr>
        <p:cNvPr id="20" name="Shape 20"/>
        <p:cNvGrpSpPr/>
        <p:nvPr/>
      </p:nvGrpSpPr>
      <p:grpSpPr>
        <a:xfrm>
          <a:off x="0" y="0"/>
          <a:ext cx="0" cy="0"/>
          <a:chOff x="0" y="0"/>
          <a:chExt cx="0" cy="0"/>
        </a:xfrm>
      </p:grpSpPr>
      <p:sp>
        <p:nvSpPr>
          <p:cNvPr id="21" name="Google Shape;21;p41"/>
          <p:cNvSpPr txBox="1"/>
          <p:nvPr>
            <p:ph type="ctrTitle"/>
          </p:nvPr>
        </p:nvSpPr>
        <p:spPr>
          <a:xfrm>
            <a:off x="533400" y="1371600"/>
            <a:ext cx="7851648" cy="1828800"/>
          </a:xfrm>
          <a:prstGeom prst="rect">
            <a:avLst/>
          </a:prstGeom>
          <a:noFill/>
          <a:ln>
            <a:noFill/>
          </a:ln>
        </p:spPr>
        <p:txBody>
          <a:bodyPr anchorCtr="0" anchor="b" bIns="0" lIns="0" spcFirstLastPara="1" rIns="18275" wrap="square" tIns="0">
            <a:normAutofit/>
          </a:bodyPr>
          <a:lstStyle>
            <a:lvl1pPr lvl="0" algn="r">
              <a:spcBef>
                <a:spcPts val="0"/>
              </a:spcBef>
              <a:spcAft>
                <a:spcPts val="0"/>
              </a:spcAft>
              <a:buClr>
                <a:srgbClr val="4CE0EA"/>
              </a:buClr>
              <a:buSzPts val="5600"/>
              <a:buFont typeface="Calibri"/>
              <a:buNone/>
              <a:defRPr b="1" sz="5600">
                <a:solidFill>
                  <a:srgbClr val="4CE0EA"/>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41"/>
          <p:cNvSpPr txBox="1"/>
          <p:nvPr>
            <p:ph idx="1" type="subTitle"/>
          </p:nvPr>
        </p:nvSpPr>
        <p:spPr>
          <a:xfrm>
            <a:off x="533400" y="3228536"/>
            <a:ext cx="7854696" cy="1752600"/>
          </a:xfrm>
          <a:prstGeom prst="rect">
            <a:avLst/>
          </a:prstGeom>
          <a:noFill/>
          <a:ln>
            <a:noFill/>
          </a:ln>
        </p:spPr>
        <p:txBody>
          <a:bodyPr anchorCtr="0" anchor="t" bIns="45700" lIns="0" spcFirstLastPara="1" rIns="18275" wrap="square" tIns="45700">
            <a:normAutofit/>
          </a:bodyPr>
          <a:lstStyle>
            <a:lvl1pPr lvl="0" marR="45720" algn="r">
              <a:spcBef>
                <a:spcPts val="520"/>
              </a:spcBef>
              <a:spcAft>
                <a:spcPts val="0"/>
              </a:spcAft>
              <a:buSzPts val="2470"/>
              <a:buNone/>
              <a:defRPr>
                <a:solidFill>
                  <a:schemeClr val="lt1"/>
                </a:solidFill>
              </a:defRPr>
            </a:lvl1pPr>
            <a:lvl2pPr lvl="1" algn="ctr">
              <a:spcBef>
                <a:spcPts val="360"/>
              </a:spcBef>
              <a:spcAft>
                <a:spcPts val="0"/>
              </a:spcAft>
              <a:buSzPts val="1530"/>
              <a:buNone/>
              <a:defRPr/>
            </a:lvl2pPr>
            <a:lvl3pPr lvl="2" algn="ctr">
              <a:spcBef>
                <a:spcPts val="360"/>
              </a:spcBef>
              <a:spcAft>
                <a:spcPts val="0"/>
              </a:spcAft>
              <a:buSzPts val="1260"/>
              <a:buNone/>
              <a:defRPr/>
            </a:lvl3pPr>
            <a:lvl4pPr lvl="3" algn="ctr">
              <a:spcBef>
                <a:spcPts val="360"/>
              </a:spcBef>
              <a:spcAft>
                <a:spcPts val="0"/>
              </a:spcAft>
              <a:buSzPts val="1170"/>
              <a:buNone/>
              <a:defRPr/>
            </a:lvl4pPr>
            <a:lvl5pPr lvl="4" algn="ctr">
              <a:spcBef>
                <a:spcPts val="360"/>
              </a:spcBef>
              <a:spcAft>
                <a:spcPts val="0"/>
              </a:spcAft>
              <a:buSzPts val="1170"/>
              <a:buNone/>
              <a:defRPr/>
            </a:lvl5pPr>
            <a:lvl6pPr lvl="5" algn="ctr">
              <a:spcBef>
                <a:spcPts val="360"/>
              </a:spcBef>
              <a:spcAft>
                <a:spcPts val="0"/>
              </a:spcAft>
              <a:buSzPts val="1440"/>
              <a:buNone/>
              <a:defRPr/>
            </a:lvl6pPr>
            <a:lvl7pPr lvl="6" algn="ctr">
              <a:spcBef>
                <a:spcPts val="360"/>
              </a:spcBef>
              <a:spcAft>
                <a:spcPts val="0"/>
              </a:spcAft>
              <a:buSzPts val="1440"/>
              <a:buNone/>
              <a:defRPr/>
            </a:lvl7pPr>
            <a:lvl8pPr lvl="7" algn="ctr">
              <a:spcBef>
                <a:spcPts val="360"/>
              </a:spcBef>
              <a:spcAft>
                <a:spcPts val="0"/>
              </a:spcAft>
              <a:buSzPts val="1800"/>
              <a:buNone/>
              <a:defRPr/>
            </a:lvl8pPr>
            <a:lvl9pPr lvl="8" algn="ctr">
              <a:spcBef>
                <a:spcPts val="360"/>
              </a:spcBef>
              <a:spcAft>
                <a:spcPts val="0"/>
              </a:spcAft>
              <a:buSzPts val="1800"/>
              <a:buNone/>
              <a:defRPr/>
            </a:lvl9pPr>
          </a:lstStyle>
          <a:p/>
        </p:txBody>
      </p:sp>
      <p:sp>
        <p:nvSpPr>
          <p:cNvPr id="23" name="Google Shape;23;p41"/>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41"/>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1"/>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37" name="Shape 37"/>
        <p:cNvGrpSpPr/>
        <p:nvPr/>
      </p:nvGrpSpPr>
      <p:grpSpPr>
        <a:xfrm>
          <a:off x="0" y="0"/>
          <a:ext cx="0" cy="0"/>
          <a:chOff x="0" y="0"/>
          <a:chExt cx="0" cy="0"/>
        </a:xfrm>
      </p:grpSpPr>
      <p:sp>
        <p:nvSpPr>
          <p:cNvPr id="38" name="Google Shape;38;p42"/>
          <p:cNvSpPr txBox="1"/>
          <p:nvPr>
            <p:ph type="title"/>
          </p:nvPr>
        </p:nvSpPr>
        <p:spPr>
          <a:xfrm>
            <a:off x="457200" y="704088"/>
            <a:ext cx="8229600" cy="1143000"/>
          </a:xfrm>
          <a:prstGeom prst="rect">
            <a:avLst/>
          </a:prstGeom>
          <a:noFill/>
          <a:ln>
            <a:noFill/>
          </a:ln>
        </p:spPr>
        <p:txBody>
          <a:bodyPr anchorCtr="0" anchor="b" bIns="0" lIns="0" spcFirstLastPara="1" rIns="0"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42"/>
          <p:cNvSpPr txBox="1"/>
          <p:nvPr>
            <p:ph idx="1" type="body"/>
          </p:nvPr>
        </p:nvSpPr>
        <p:spPr>
          <a:xfrm>
            <a:off x="457200" y="1935480"/>
            <a:ext cx="8229600" cy="4389120"/>
          </a:xfrm>
          <a:prstGeom prst="rect">
            <a:avLst/>
          </a:prstGeom>
          <a:noFill/>
          <a:ln>
            <a:noFill/>
          </a:ln>
        </p:spPr>
        <p:txBody>
          <a:bodyPr anchorCtr="0" anchor="t" bIns="45700" lIns="91425" spcFirstLastPara="1" rIns="91425" wrap="square" tIns="45700">
            <a:normAutofit/>
          </a:bodyPr>
          <a:lstStyle>
            <a:lvl1pPr indent="-337185" lvl="0" marL="457200" algn="l">
              <a:spcBef>
                <a:spcPts val="360"/>
              </a:spcBef>
              <a:spcAft>
                <a:spcPts val="0"/>
              </a:spcAft>
              <a:buSzPts val="1710"/>
              <a:buChar char="⚫"/>
              <a:defRPr/>
            </a:lvl1pPr>
            <a:lvl2pPr indent="-325755" lvl="1" marL="914400" algn="l">
              <a:spcBef>
                <a:spcPts val="360"/>
              </a:spcBef>
              <a:spcAft>
                <a:spcPts val="0"/>
              </a:spcAft>
              <a:buSzPts val="1530"/>
              <a:buChar char="⚫"/>
              <a:defRPr/>
            </a:lvl2pPr>
            <a:lvl3pPr indent="-308610" lvl="2" marL="1371600" algn="l">
              <a:spcBef>
                <a:spcPts val="360"/>
              </a:spcBef>
              <a:spcAft>
                <a:spcPts val="0"/>
              </a:spcAft>
              <a:buSzPts val="1260"/>
              <a:buChar char="⚫"/>
              <a:defRPr/>
            </a:lvl3pPr>
            <a:lvl4pPr indent="-302894" lvl="3" marL="1828800" algn="l">
              <a:spcBef>
                <a:spcPts val="360"/>
              </a:spcBef>
              <a:spcAft>
                <a:spcPts val="0"/>
              </a:spcAft>
              <a:buSzPts val="1170"/>
              <a:buChar char="⚫"/>
              <a:defRPr/>
            </a:lvl4pPr>
            <a:lvl5pPr indent="-302895" lvl="4" marL="2286000" algn="l">
              <a:spcBef>
                <a:spcPts val="360"/>
              </a:spcBef>
              <a:spcAft>
                <a:spcPts val="0"/>
              </a:spcAft>
              <a:buSzPts val="1170"/>
              <a:buChar char="⚫"/>
              <a:defRPr/>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40" name="Google Shape;40;p42"/>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2"/>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42"/>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bg>
      <p:bgPr>
        <a:gradFill>
          <a:gsLst>
            <a:gs pos="0">
              <a:srgbClr val="439FD7"/>
            </a:gs>
            <a:gs pos="25000">
              <a:srgbClr val="4397CA"/>
            </a:gs>
            <a:gs pos="100000">
              <a:srgbClr val="00466A"/>
            </a:gs>
          </a:gsLst>
          <a:path path="circle">
            <a:fillToRect b="50%" l="50%" r="50%" t="50%"/>
          </a:path>
          <a:tileRect/>
        </a:gradFill>
      </p:bgPr>
    </p:bg>
    <p:spTree>
      <p:nvGrpSpPr>
        <p:cNvPr id="43" name="Shape 43"/>
        <p:cNvGrpSpPr/>
        <p:nvPr/>
      </p:nvGrpSpPr>
      <p:grpSpPr>
        <a:xfrm>
          <a:off x="0" y="0"/>
          <a:ext cx="0" cy="0"/>
          <a:chOff x="0" y="0"/>
          <a:chExt cx="0" cy="0"/>
        </a:xfrm>
      </p:grpSpPr>
      <p:sp>
        <p:nvSpPr>
          <p:cNvPr id="44" name="Google Shape;44;p40"/>
          <p:cNvSpPr txBox="1"/>
          <p:nvPr>
            <p:ph type="ctrTitle"/>
          </p:nvPr>
        </p:nvSpPr>
        <p:spPr>
          <a:xfrm>
            <a:off x="533400" y="1371600"/>
            <a:ext cx="7851648" cy="1828800"/>
          </a:xfrm>
          <a:prstGeom prst="rect">
            <a:avLst/>
          </a:prstGeom>
          <a:noFill/>
          <a:ln>
            <a:noFill/>
          </a:ln>
        </p:spPr>
        <p:txBody>
          <a:bodyPr anchorCtr="0" anchor="b" bIns="0" lIns="0" spcFirstLastPara="1" rIns="18275" wrap="square" tIns="0">
            <a:normAutofit/>
          </a:bodyPr>
          <a:lstStyle>
            <a:lvl1pPr lvl="0" algn="r">
              <a:spcBef>
                <a:spcPts val="0"/>
              </a:spcBef>
              <a:spcAft>
                <a:spcPts val="0"/>
              </a:spcAft>
              <a:buClr>
                <a:srgbClr val="4CE0EA"/>
              </a:buClr>
              <a:buSzPts val="5600"/>
              <a:buFont typeface="Calibri"/>
              <a:buNone/>
              <a:defRPr b="1" sz="5600">
                <a:solidFill>
                  <a:srgbClr val="4CE0EA"/>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40"/>
          <p:cNvSpPr txBox="1"/>
          <p:nvPr>
            <p:ph idx="1" type="subTitle"/>
          </p:nvPr>
        </p:nvSpPr>
        <p:spPr>
          <a:xfrm>
            <a:off x="533400" y="3228536"/>
            <a:ext cx="7854696" cy="1752600"/>
          </a:xfrm>
          <a:prstGeom prst="rect">
            <a:avLst/>
          </a:prstGeom>
          <a:noFill/>
          <a:ln>
            <a:noFill/>
          </a:ln>
        </p:spPr>
        <p:txBody>
          <a:bodyPr anchorCtr="0" anchor="t" bIns="45700" lIns="0" spcFirstLastPara="1" rIns="18275" wrap="square" tIns="45700">
            <a:normAutofit/>
          </a:bodyPr>
          <a:lstStyle>
            <a:lvl1pPr lvl="0" marR="45720" algn="r">
              <a:spcBef>
                <a:spcPts val="520"/>
              </a:spcBef>
              <a:spcAft>
                <a:spcPts val="0"/>
              </a:spcAft>
              <a:buSzPts val="2470"/>
              <a:buNone/>
              <a:defRPr>
                <a:solidFill>
                  <a:schemeClr val="lt1"/>
                </a:solidFill>
              </a:defRPr>
            </a:lvl1pPr>
            <a:lvl2pPr lvl="1" algn="ctr">
              <a:spcBef>
                <a:spcPts val="360"/>
              </a:spcBef>
              <a:spcAft>
                <a:spcPts val="0"/>
              </a:spcAft>
              <a:buSzPts val="1530"/>
              <a:buNone/>
              <a:defRPr/>
            </a:lvl2pPr>
            <a:lvl3pPr lvl="2" algn="ctr">
              <a:spcBef>
                <a:spcPts val="360"/>
              </a:spcBef>
              <a:spcAft>
                <a:spcPts val="0"/>
              </a:spcAft>
              <a:buSzPts val="1260"/>
              <a:buNone/>
              <a:defRPr/>
            </a:lvl3pPr>
            <a:lvl4pPr lvl="3" algn="ctr">
              <a:spcBef>
                <a:spcPts val="360"/>
              </a:spcBef>
              <a:spcAft>
                <a:spcPts val="0"/>
              </a:spcAft>
              <a:buSzPts val="1170"/>
              <a:buNone/>
              <a:defRPr/>
            </a:lvl4pPr>
            <a:lvl5pPr lvl="4" algn="ctr">
              <a:spcBef>
                <a:spcPts val="360"/>
              </a:spcBef>
              <a:spcAft>
                <a:spcPts val="0"/>
              </a:spcAft>
              <a:buSzPts val="1170"/>
              <a:buNone/>
              <a:defRPr/>
            </a:lvl5pPr>
            <a:lvl6pPr lvl="5" algn="ctr">
              <a:spcBef>
                <a:spcPts val="360"/>
              </a:spcBef>
              <a:spcAft>
                <a:spcPts val="0"/>
              </a:spcAft>
              <a:buSzPts val="1440"/>
              <a:buNone/>
              <a:defRPr/>
            </a:lvl6pPr>
            <a:lvl7pPr lvl="6" algn="ctr">
              <a:spcBef>
                <a:spcPts val="360"/>
              </a:spcBef>
              <a:spcAft>
                <a:spcPts val="0"/>
              </a:spcAft>
              <a:buSzPts val="1440"/>
              <a:buNone/>
              <a:defRPr/>
            </a:lvl7pPr>
            <a:lvl8pPr lvl="7" algn="ctr">
              <a:spcBef>
                <a:spcPts val="360"/>
              </a:spcBef>
              <a:spcAft>
                <a:spcPts val="0"/>
              </a:spcAft>
              <a:buSzPts val="1800"/>
              <a:buNone/>
              <a:defRPr/>
            </a:lvl8pPr>
            <a:lvl9pPr lvl="8" algn="ctr">
              <a:spcBef>
                <a:spcPts val="360"/>
              </a:spcBef>
              <a:spcAft>
                <a:spcPts val="0"/>
              </a:spcAft>
              <a:buSzPts val="1800"/>
              <a:buNone/>
              <a:defRPr/>
            </a:lvl9pPr>
          </a:lstStyle>
          <a:p/>
        </p:txBody>
      </p:sp>
      <p:sp>
        <p:nvSpPr>
          <p:cNvPr id="46" name="Google Shape;46;p40"/>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0"/>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0"/>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bg>
      <p:bgPr>
        <a:gradFill>
          <a:gsLst>
            <a:gs pos="0">
              <a:srgbClr val="439FD7"/>
            </a:gs>
            <a:gs pos="25000">
              <a:srgbClr val="4397CA"/>
            </a:gs>
            <a:gs pos="100000">
              <a:srgbClr val="00466A"/>
            </a:gs>
          </a:gsLst>
          <a:path path="circle">
            <a:fillToRect b="50%" l="50%" r="50%" t="50%"/>
          </a:path>
          <a:tileRect/>
        </a:gradFill>
      </p:bgPr>
    </p:bg>
    <p:spTree>
      <p:nvGrpSpPr>
        <p:cNvPr id="49" name="Shape 49"/>
        <p:cNvGrpSpPr/>
        <p:nvPr/>
      </p:nvGrpSpPr>
      <p:grpSpPr>
        <a:xfrm>
          <a:off x="0" y="0"/>
          <a:ext cx="0" cy="0"/>
          <a:chOff x="0" y="0"/>
          <a:chExt cx="0" cy="0"/>
        </a:xfrm>
      </p:grpSpPr>
      <p:sp>
        <p:nvSpPr>
          <p:cNvPr id="50" name="Google Shape;50;p43"/>
          <p:cNvSpPr txBox="1"/>
          <p:nvPr>
            <p:ph type="title"/>
          </p:nvPr>
        </p:nvSpPr>
        <p:spPr>
          <a:xfrm>
            <a:off x="530352" y="1316736"/>
            <a:ext cx="7772400" cy="1362456"/>
          </a:xfrm>
          <a:prstGeom prst="rect">
            <a:avLst/>
          </a:prstGeom>
          <a:noFill/>
          <a:ln>
            <a:noFill/>
          </a:ln>
        </p:spPr>
        <p:txBody>
          <a:bodyPr anchorCtr="0" anchor="b" bIns="0" lIns="0" spcFirstLastPara="1" rIns="0" wrap="square" tIns="0">
            <a:noAutofit/>
          </a:bodyPr>
          <a:lstStyle>
            <a:lvl1pPr lvl="0" algn="l">
              <a:spcBef>
                <a:spcPts val="0"/>
              </a:spcBef>
              <a:spcAft>
                <a:spcPts val="0"/>
              </a:spcAft>
              <a:buClr>
                <a:srgbClr val="4AE3AC"/>
              </a:buClr>
              <a:buSzPts val="5600"/>
              <a:buFont typeface="Calibri"/>
              <a:buNone/>
              <a:defRPr b="1" sz="5600" cap="none">
                <a:solidFill>
                  <a:srgbClr val="4AE3AC"/>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3"/>
          <p:cNvSpPr txBox="1"/>
          <p:nvPr>
            <p:ph idx="1" type="body"/>
          </p:nvPr>
        </p:nvSpPr>
        <p:spPr>
          <a:xfrm>
            <a:off x="530352" y="2704664"/>
            <a:ext cx="7772400" cy="1509712"/>
          </a:xfrm>
          <a:prstGeom prst="rect">
            <a:avLst/>
          </a:prstGeom>
          <a:noFill/>
          <a:ln>
            <a:noFill/>
          </a:ln>
        </p:spPr>
        <p:txBody>
          <a:bodyPr anchorCtr="0" anchor="t" bIns="45700" lIns="45700" spcFirstLastPara="1" rIns="45700" wrap="square" tIns="45700">
            <a:normAutofit/>
          </a:bodyPr>
          <a:lstStyle>
            <a:lvl1pPr indent="-228600" lvl="0" marL="457200" algn="l">
              <a:spcBef>
                <a:spcPts val="440"/>
              </a:spcBef>
              <a:spcAft>
                <a:spcPts val="0"/>
              </a:spcAft>
              <a:buSzPts val="2090"/>
              <a:buNone/>
              <a:defRPr sz="2200">
                <a:solidFill>
                  <a:schemeClr val="lt1"/>
                </a:solidFill>
              </a:defRPr>
            </a:lvl1pPr>
            <a:lvl2pPr indent="-228600" lvl="1" marL="914400" algn="l">
              <a:spcBef>
                <a:spcPts val="360"/>
              </a:spcBef>
              <a:spcAft>
                <a:spcPts val="0"/>
              </a:spcAft>
              <a:buSzPts val="1530"/>
              <a:buNone/>
              <a:defRPr sz="1800">
                <a:solidFill>
                  <a:schemeClr val="lt1"/>
                </a:solidFill>
              </a:defRPr>
            </a:lvl2pPr>
            <a:lvl3pPr indent="-228600" lvl="2" marL="1371600" algn="l">
              <a:spcBef>
                <a:spcPts val="320"/>
              </a:spcBef>
              <a:spcAft>
                <a:spcPts val="0"/>
              </a:spcAft>
              <a:buSzPts val="1120"/>
              <a:buNone/>
              <a:defRPr sz="1600">
                <a:solidFill>
                  <a:schemeClr val="lt1"/>
                </a:solidFill>
              </a:defRPr>
            </a:lvl3pPr>
            <a:lvl4pPr indent="-228600" lvl="3" marL="1828800" algn="l">
              <a:spcBef>
                <a:spcPts val="280"/>
              </a:spcBef>
              <a:spcAft>
                <a:spcPts val="0"/>
              </a:spcAft>
              <a:buSzPts val="910"/>
              <a:buNone/>
              <a:defRPr sz="1400">
                <a:solidFill>
                  <a:schemeClr val="lt1"/>
                </a:solidFill>
              </a:defRPr>
            </a:lvl4pPr>
            <a:lvl5pPr indent="-228600" lvl="4" marL="2286000" algn="l">
              <a:spcBef>
                <a:spcPts val="280"/>
              </a:spcBef>
              <a:spcAft>
                <a:spcPts val="0"/>
              </a:spcAft>
              <a:buSzPts val="910"/>
              <a:buNone/>
              <a:defRPr sz="1400">
                <a:solidFill>
                  <a:schemeClr val="lt1"/>
                </a:solidFill>
              </a:defRPr>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52" name="Google Shape;52;p43"/>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3"/>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43"/>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55" name="Shape 55"/>
        <p:cNvGrpSpPr/>
        <p:nvPr/>
      </p:nvGrpSpPr>
      <p:grpSpPr>
        <a:xfrm>
          <a:off x="0" y="0"/>
          <a:ext cx="0" cy="0"/>
          <a:chOff x="0" y="0"/>
          <a:chExt cx="0" cy="0"/>
        </a:xfrm>
      </p:grpSpPr>
      <p:sp>
        <p:nvSpPr>
          <p:cNvPr id="56" name="Google Shape;56;p44"/>
          <p:cNvSpPr txBox="1"/>
          <p:nvPr>
            <p:ph type="title"/>
          </p:nvPr>
        </p:nvSpPr>
        <p:spPr>
          <a:xfrm>
            <a:off x="457200" y="704088"/>
            <a:ext cx="8229600" cy="1143000"/>
          </a:xfrm>
          <a:prstGeom prst="rect">
            <a:avLst/>
          </a:prstGeom>
          <a:noFill/>
          <a:ln>
            <a:noFill/>
          </a:ln>
        </p:spPr>
        <p:txBody>
          <a:bodyPr anchorCtr="0" anchor="b" bIns="0" lIns="0" spcFirstLastPara="1" rIns="0"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7" name="Google Shape;57;p44"/>
          <p:cNvSpPr txBox="1"/>
          <p:nvPr>
            <p:ph idx="1" type="body"/>
          </p:nvPr>
        </p:nvSpPr>
        <p:spPr>
          <a:xfrm>
            <a:off x="457200" y="1920085"/>
            <a:ext cx="4038600" cy="4434840"/>
          </a:xfrm>
          <a:prstGeom prst="rect">
            <a:avLst/>
          </a:prstGeom>
          <a:noFill/>
          <a:ln>
            <a:noFill/>
          </a:ln>
        </p:spPr>
        <p:txBody>
          <a:bodyPr anchorCtr="0" anchor="t" bIns="45700" lIns="91425" spcFirstLastPara="1" rIns="91425" wrap="square" tIns="45700">
            <a:normAutofit/>
          </a:bodyPr>
          <a:lstStyle>
            <a:lvl1pPr indent="-385445" lvl="0" marL="457200" algn="l">
              <a:spcBef>
                <a:spcPts val="520"/>
              </a:spcBef>
              <a:spcAft>
                <a:spcPts val="0"/>
              </a:spcAft>
              <a:buSzPts val="2470"/>
              <a:buChar char="⚫"/>
              <a:defRPr sz="2600"/>
            </a:lvl1pPr>
            <a:lvl2pPr indent="-358140" lvl="1" marL="914400" algn="l">
              <a:spcBef>
                <a:spcPts val="480"/>
              </a:spcBef>
              <a:spcAft>
                <a:spcPts val="0"/>
              </a:spcAft>
              <a:buSzPts val="2040"/>
              <a:buChar char="⚫"/>
              <a:defRPr sz="2400"/>
            </a:lvl2pPr>
            <a:lvl3pPr indent="-317500" lvl="2" marL="1371600" algn="l">
              <a:spcBef>
                <a:spcPts val="400"/>
              </a:spcBef>
              <a:spcAft>
                <a:spcPts val="0"/>
              </a:spcAft>
              <a:buSzPts val="1400"/>
              <a:buChar char="⚫"/>
              <a:defRPr sz="2000"/>
            </a:lvl3pPr>
            <a:lvl4pPr indent="-302894" lvl="3" marL="1828800" algn="l">
              <a:spcBef>
                <a:spcPts val="360"/>
              </a:spcBef>
              <a:spcAft>
                <a:spcPts val="0"/>
              </a:spcAft>
              <a:buSzPts val="1170"/>
              <a:buChar char="⚫"/>
              <a:defRPr sz="1800"/>
            </a:lvl4pPr>
            <a:lvl5pPr indent="-302895" lvl="4" marL="2286000" algn="l">
              <a:spcBef>
                <a:spcPts val="360"/>
              </a:spcBef>
              <a:spcAft>
                <a:spcPts val="0"/>
              </a:spcAft>
              <a:buSzPts val="1170"/>
              <a:buChar char="⚫"/>
              <a:defRPr sz="18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58" name="Google Shape;58;p44"/>
          <p:cNvSpPr txBox="1"/>
          <p:nvPr>
            <p:ph idx="2" type="body"/>
          </p:nvPr>
        </p:nvSpPr>
        <p:spPr>
          <a:xfrm>
            <a:off x="4648200" y="1920085"/>
            <a:ext cx="4038600" cy="4434840"/>
          </a:xfrm>
          <a:prstGeom prst="rect">
            <a:avLst/>
          </a:prstGeom>
          <a:noFill/>
          <a:ln>
            <a:noFill/>
          </a:ln>
        </p:spPr>
        <p:txBody>
          <a:bodyPr anchorCtr="0" anchor="t" bIns="45700" lIns="91425" spcFirstLastPara="1" rIns="91425" wrap="square" tIns="45700">
            <a:normAutofit/>
          </a:bodyPr>
          <a:lstStyle>
            <a:lvl1pPr indent="-385445" lvl="0" marL="457200" algn="l">
              <a:spcBef>
                <a:spcPts val="520"/>
              </a:spcBef>
              <a:spcAft>
                <a:spcPts val="0"/>
              </a:spcAft>
              <a:buSzPts val="2470"/>
              <a:buChar char="⚫"/>
              <a:defRPr sz="2600"/>
            </a:lvl1pPr>
            <a:lvl2pPr indent="-358140" lvl="1" marL="914400" algn="l">
              <a:spcBef>
                <a:spcPts val="480"/>
              </a:spcBef>
              <a:spcAft>
                <a:spcPts val="0"/>
              </a:spcAft>
              <a:buSzPts val="2040"/>
              <a:buChar char="⚫"/>
              <a:defRPr sz="2400"/>
            </a:lvl2pPr>
            <a:lvl3pPr indent="-317500" lvl="2" marL="1371600" algn="l">
              <a:spcBef>
                <a:spcPts val="400"/>
              </a:spcBef>
              <a:spcAft>
                <a:spcPts val="0"/>
              </a:spcAft>
              <a:buSzPts val="1400"/>
              <a:buChar char="⚫"/>
              <a:defRPr sz="2000"/>
            </a:lvl3pPr>
            <a:lvl4pPr indent="-302894" lvl="3" marL="1828800" algn="l">
              <a:spcBef>
                <a:spcPts val="360"/>
              </a:spcBef>
              <a:spcAft>
                <a:spcPts val="0"/>
              </a:spcAft>
              <a:buSzPts val="1170"/>
              <a:buChar char="⚫"/>
              <a:defRPr sz="1800"/>
            </a:lvl4pPr>
            <a:lvl5pPr indent="-302895" lvl="4" marL="2286000" algn="l">
              <a:spcBef>
                <a:spcPts val="360"/>
              </a:spcBef>
              <a:spcAft>
                <a:spcPts val="0"/>
              </a:spcAft>
              <a:buSzPts val="1170"/>
              <a:buChar char="⚫"/>
              <a:defRPr sz="18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59" name="Google Shape;59;p44"/>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4"/>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4"/>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62" name="Shape 62"/>
        <p:cNvGrpSpPr/>
        <p:nvPr/>
      </p:nvGrpSpPr>
      <p:grpSpPr>
        <a:xfrm>
          <a:off x="0" y="0"/>
          <a:ext cx="0" cy="0"/>
          <a:chOff x="0" y="0"/>
          <a:chExt cx="0" cy="0"/>
        </a:xfrm>
      </p:grpSpPr>
      <p:sp>
        <p:nvSpPr>
          <p:cNvPr id="63" name="Google Shape;63;p45"/>
          <p:cNvSpPr txBox="1"/>
          <p:nvPr>
            <p:ph type="title"/>
          </p:nvPr>
        </p:nvSpPr>
        <p:spPr>
          <a:xfrm>
            <a:off x="457200" y="704088"/>
            <a:ext cx="8229600" cy="1143000"/>
          </a:xfrm>
          <a:prstGeom prst="rect">
            <a:avLst/>
          </a:prstGeom>
          <a:noFill/>
          <a:ln>
            <a:noFill/>
          </a:ln>
        </p:spPr>
        <p:txBody>
          <a:bodyPr anchorCtr="0" anchor="b" bIns="0" lIns="0" spcFirstLastPara="1" rIns="0" wrap="square" tIns="45700">
            <a:normAutofit/>
          </a:bodyPr>
          <a:lstStyle>
            <a:lvl1pPr lvl="0" algn="l">
              <a:spcBef>
                <a:spcPts val="0"/>
              </a:spcBef>
              <a:spcAft>
                <a:spcPts val="0"/>
              </a:spcAft>
              <a:buClr>
                <a:schemeClr val="dk2"/>
              </a:buClr>
              <a:buSzPts val="50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4" name="Google Shape;64;p45"/>
          <p:cNvSpPr txBox="1"/>
          <p:nvPr>
            <p:ph idx="1" type="body"/>
          </p:nvPr>
        </p:nvSpPr>
        <p:spPr>
          <a:xfrm>
            <a:off x="457200" y="1855248"/>
            <a:ext cx="4040188" cy="659352"/>
          </a:xfrm>
          <a:prstGeom prst="rect">
            <a:avLst/>
          </a:prstGeom>
          <a:noFill/>
          <a:ln>
            <a:noFill/>
          </a:ln>
        </p:spPr>
        <p:txBody>
          <a:bodyPr anchorCtr="0" anchor="ctr" bIns="0" lIns="45700" spcFirstLastPara="1" rIns="45700" wrap="square" tIns="0">
            <a:noAutofit/>
          </a:bodyPr>
          <a:lstStyle>
            <a:lvl1pPr indent="-228600" lvl="0" marL="457200" algn="l">
              <a:spcBef>
                <a:spcPts val="480"/>
              </a:spcBef>
              <a:spcAft>
                <a:spcPts val="0"/>
              </a:spcAft>
              <a:buSzPts val="2280"/>
              <a:buNone/>
              <a:defRPr b="1" sz="2400" cap="none">
                <a:solidFill>
                  <a:schemeClr val="dk2"/>
                </a:solidFill>
              </a:defRPr>
            </a:lvl1pPr>
            <a:lvl2pPr indent="-228600" lvl="1" marL="914400" algn="l">
              <a:spcBef>
                <a:spcPts val="400"/>
              </a:spcBef>
              <a:spcAft>
                <a:spcPts val="0"/>
              </a:spcAft>
              <a:buSzPts val="1700"/>
              <a:buNone/>
              <a:defRPr b="1" sz="2000"/>
            </a:lvl2pPr>
            <a:lvl3pPr indent="-228600" lvl="2" marL="1371600" algn="l">
              <a:spcBef>
                <a:spcPts val="360"/>
              </a:spcBef>
              <a:spcAft>
                <a:spcPts val="0"/>
              </a:spcAft>
              <a:buSzPts val="1260"/>
              <a:buNone/>
              <a:defRPr b="1" sz="1800"/>
            </a:lvl3pPr>
            <a:lvl4pPr indent="-228600" lvl="3" marL="1828800" algn="l">
              <a:spcBef>
                <a:spcPts val="320"/>
              </a:spcBef>
              <a:spcAft>
                <a:spcPts val="0"/>
              </a:spcAft>
              <a:buSzPts val="1040"/>
              <a:buNone/>
              <a:defRPr b="1" sz="1600"/>
            </a:lvl4pPr>
            <a:lvl5pPr indent="-228600" lvl="4" marL="2286000" algn="l">
              <a:spcBef>
                <a:spcPts val="320"/>
              </a:spcBef>
              <a:spcAft>
                <a:spcPts val="0"/>
              </a:spcAft>
              <a:buSzPts val="1040"/>
              <a:buNone/>
              <a:defRPr b="1" sz="16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65" name="Google Shape;65;p45"/>
          <p:cNvSpPr txBox="1"/>
          <p:nvPr>
            <p:ph idx="2" type="body"/>
          </p:nvPr>
        </p:nvSpPr>
        <p:spPr>
          <a:xfrm>
            <a:off x="4645025" y="1859757"/>
            <a:ext cx="4041775" cy="654843"/>
          </a:xfrm>
          <a:prstGeom prst="rect">
            <a:avLst/>
          </a:prstGeom>
          <a:noFill/>
          <a:ln>
            <a:noFill/>
          </a:ln>
        </p:spPr>
        <p:txBody>
          <a:bodyPr anchorCtr="0" anchor="ctr" bIns="0" lIns="45700" spcFirstLastPara="1" rIns="45700" wrap="square" tIns="0">
            <a:normAutofit/>
          </a:bodyPr>
          <a:lstStyle>
            <a:lvl1pPr indent="-228600" lvl="0" marL="457200" algn="l">
              <a:spcBef>
                <a:spcPts val="480"/>
              </a:spcBef>
              <a:spcAft>
                <a:spcPts val="0"/>
              </a:spcAft>
              <a:buSzPts val="2280"/>
              <a:buNone/>
              <a:defRPr b="1" sz="2400" cap="none">
                <a:solidFill>
                  <a:schemeClr val="dk2"/>
                </a:solidFill>
              </a:defRPr>
            </a:lvl1pPr>
            <a:lvl2pPr indent="-228600" lvl="1" marL="914400" algn="l">
              <a:spcBef>
                <a:spcPts val="400"/>
              </a:spcBef>
              <a:spcAft>
                <a:spcPts val="0"/>
              </a:spcAft>
              <a:buSzPts val="1700"/>
              <a:buNone/>
              <a:defRPr b="1" sz="2000"/>
            </a:lvl2pPr>
            <a:lvl3pPr indent="-228600" lvl="2" marL="1371600" algn="l">
              <a:spcBef>
                <a:spcPts val="360"/>
              </a:spcBef>
              <a:spcAft>
                <a:spcPts val="0"/>
              </a:spcAft>
              <a:buSzPts val="1260"/>
              <a:buNone/>
              <a:defRPr b="1" sz="1800"/>
            </a:lvl3pPr>
            <a:lvl4pPr indent="-228600" lvl="3" marL="1828800" algn="l">
              <a:spcBef>
                <a:spcPts val="320"/>
              </a:spcBef>
              <a:spcAft>
                <a:spcPts val="0"/>
              </a:spcAft>
              <a:buSzPts val="1040"/>
              <a:buNone/>
              <a:defRPr b="1" sz="1600"/>
            </a:lvl4pPr>
            <a:lvl5pPr indent="-228600" lvl="4" marL="2286000" algn="l">
              <a:spcBef>
                <a:spcPts val="320"/>
              </a:spcBef>
              <a:spcAft>
                <a:spcPts val="0"/>
              </a:spcAft>
              <a:buSzPts val="1040"/>
              <a:buNone/>
              <a:defRPr b="1" sz="16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66" name="Google Shape;66;p45"/>
          <p:cNvSpPr txBox="1"/>
          <p:nvPr>
            <p:ph idx="3" type="body"/>
          </p:nvPr>
        </p:nvSpPr>
        <p:spPr>
          <a:xfrm>
            <a:off x="457200" y="2514600"/>
            <a:ext cx="4040188" cy="3845720"/>
          </a:xfrm>
          <a:prstGeom prst="rect">
            <a:avLst/>
          </a:prstGeom>
          <a:noFill/>
          <a:ln>
            <a:noFill/>
          </a:ln>
        </p:spPr>
        <p:txBody>
          <a:bodyPr anchorCtr="0" anchor="t" bIns="45700" lIns="91425" spcFirstLastPara="1" rIns="91425" wrap="square" tIns="0">
            <a:normAutofit/>
          </a:bodyPr>
          <a:lstStyle>
            <a:lvl1pPr indent="-361315" lvl="0" marL="457200" algn="l">
              <a:spcBef>
                <a:spcPts val="440"/>
              </a:spcBef>
              <a:spcAft>
                <a:spcPts val="0"/>
              </a:spcAft>
              <a:buSzPts val="2090"/>
              <a:buChar char="⚫"/>
              <a:defRPr sz="2200"/>
            </a:lvl1pPr>
            <a:lvl2pPr indent="-336550" lvl="1" marL="914400" algn="l">
              <a:spcBef>
                <a:spcPts val="400"/>
              </a:spcBef>
              <a:spcAft>
                <a:spcPts val="0"/>
              </a:spcAft>
              <a:buSzPts val="1700"/>
              <a:buChar char="⚫"/>
              <a:defRPr sz="2000"/>
            </a:lvl2pPr>
            <a:lvl3pPr indent="-308610" lvl="2" marL="1371600" algn="l">
              <a:spcBef>
                <a:spcPts val="360"/>
              </a:spcBef>
              <a:spcAft>
                <a:spcPts val="0"/>
              </a:spcAft>
              <a:buSzPts val="1260"/>
              <a:buChar char="⚫"/>
              <a:defRPr sz="1800"/>
            </a:lvl3pPr>
            <a:lvl4pPr indent="-294639" lvl="3" marL="1828800" algn="l">
              <a:spcBef>
                <a:spcPts val="320"/>
              </a:spcBef>
              <a:spcAft>
                <a:spcPts val="0"/>
              </a:spcAft>
              <a:buSzPts val="1040"/>
              <a:buChar char="⚫"/>
              <a:defRPr sz="1600"/>
            </a:lvl4pPr>
            <a:lvl5pPr indent="-294639" lvl="4" marL="2286000" algn="l">
              <a:spcBef>
                <a:spcPts val="320"/>
              </a:spcBef>
              <a:spcAft>
                <a:spcPts val="0"/>
              </a:spcAft>
              <a:buSzPts val="1040"/>
              <a:buChar char="⚫"/>
              <a:defRPr sz="16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67" name="Google Shape;67;p45"/>
          <p:cNvSpPr txBox="1"/>
          <p:nvPr>
            <p:ph idx="4" type="body"/>
          </p:nvPr>
        </p:nvSpPr>
        <p:spPr>
          <a:xfrm>
            <a:off x="4645025" y="2514600"/>
            <a:ext cx="4041775" cy="3845720"/>
          </a:xfrm>
          <a:prstGeom prst="rect">
            <a:avLst/>
          </a:prstGeom>
          <a:noFill/>
          <a:ln>
            <a:noFill/>
          </a:ln>
        </p:spPr>
        <p:txBody>
          <a:bodyPr anchorCtr="0" anchor="t" bIns="45700" lIns="91425" spcFirstLastPara="1" rIns="91425" wrap="square" tIns="0">
            <a:normAutofit/>
          </a:bodyPr>
          <a:lstStyle>
            <a:lvl1pPr indent="-361315" lvl="0" marL="457200" algn="l">
              <a:spcBef>
                <a:spcPts val="440"/>
              </a:spcBef>
              <a:spcAft>
                <a:spcPts val="0"/>
              </a:spcAft>
              <a:buSzPts val="2090"/>
              <a:buChar char="⚫"/>
              <a:defRPr sz="2200"/>
            </a:lvl1pPr>
            <a:lvl2pPr indent="-336550" lvl="1" marL="914400" algn="l">
              <a:spcBef>
                <a:spcPts val="400"/>
              </a:spcBef>
              <a:spcAft>
                <a:spcPts val="0"/>
              </a:spcAft>
              <a:buSzPts val="1700"/>
              <a:buChar char="⚫"/>
              <a:defRPr sz="2000"/>
            </a:lvl2pPr>
            <a:lvl3pPr indent="-308610" lvl="2" marL="1371600" algn="l">
              <a:spcBef>
                <a:spcPts val="360"/>
              </a:spcBef>
              <a:spcAft>
                <a:spcPts val="0"/>
              </a:spcAft>
              <a:buSzPts val="1260"/>
              <a:buChar char="⚫"/>
              <a:defRPr sz="1800"/>
            </a:lvl3pPr>
            <a:lvl4pPr indent="-294639" lvl="3" marL="1828800" algn="l">
              <a:spcBef>
                <a:spcPts val="320"/>
              </a:spcBef>
              <a:spcAft>
                <a:spcPts val="0"/>
              </a:spcAft>
              <a:buSzPts val="1040"/>
              <a:buChar char="⚫"/>
              <a:defRPr sz="1600"/>
            </a:lvl4pPr>
            <a:lvl5pPr indent="-294639" lvl="4" marL="2286000" algn="l">
              <a:spcBef>
                <a:spcPts val="320"/>
              </a:spcBef>
              <a:spcAft>
                <a:spcPts val="0"/>
              </a:spcAft>
              <a:buSzPts val="1040"/>
              <a:buChar char="⚫"/>
              <a:defRPr sz="16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68" name="Google Shape;68;p45"/>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45"/>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5"/>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71" name="Shape 71"/>
        <p:cNvGrpSpPr/>
        <p:nvPr/>
      </p:nvGrpSpPr>
      <p:grpSpPr>
        <a:xfrm>
          <a:off x="0" y="0"/>
          <a:ext cx="0" cy="0"/>
          <a:chOff x="0" y="0"/>
          <a:chExt cx="0" cy="0"/>
        </a:xfrm>
      </p:grpSpPr>
      <p:sp>
        <p:nvSpPr>
          <p:cNvPr id="72" name="Google Shape;72;p46"/>
          <p:cNvSpPr txBox="1"/>
          <p:nvPr>
            <p:ph type="title"/>
          </p:nvPr>
        </p:nvSpPr>
        <p:spPr>
          <a:xfrm>
            <a:off x="457200" y="704088"/>
            <a:ext cx="8305800" cy="1143000"/>
          </a:xfrm>
          <a:prstGeom prst="rect">
            <a:avLst/>
          </a:prstGeom>
          <a:noFill/>
          <a:ln>
            <a:noFill/>
          </a:ln>
        </p:spPr>
        <p:txBody>
          <a:bodyPr anchorCtr="0" anchor="b" bIns="0" lIns="0" spcFirstLastPara="1" rIns="0" wrap="square" tIns="45700">
            <a:normAutofit/>
          </a:bodyPr>
          <a:lstStyle>
            <a:lvl1pPr lvl="0" algn="l">
              <a:spcBef>
                <a:spcPts val="0"/>
              </a:spcBef>
              <a:spcAft>
                <a:spcPts val="0"/>
              </a:spcAft>
              <a:buClr>
                <a:schemeClr val="dk2"/>
              </a:buClr>
              <a:buSzPts val="5000"/>
              <a:buFont typeface="Calibri"/>
              <a:buNone/>
              <a:defRPr b="0" sz="5000">
                <a:solidFill>
                  <a:schemeClr val="dk2"/>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3" name="Google Shape;73;p46"/>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46"/>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46"/>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76" name="Shape 76"/>
        <p:cNvGrpSpPr/>
        <p:nvPr/>
      </p:nvGrpSpPr>
      <p:grpSpPr>
        <a:xfrm>
          <a:off x="0" y="0"/>
          <a:ext cx="0" cy="0"/>
          <a:chOff x="0" y="0"/>
          <a:chExt cx="0" cy="0"/>
        </a:xfrm>
      </p:grpSpPr>
      <p:sp>
        <p:nvSpPr>
          <p:cNvPr id="77" name="Google Shape;77;p47"/>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7"/>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7"/>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80" name="Shape 80"/>
        <p:cNvGrpSpPr/>
        <p:nvPr/>
      </p:nvGrpSpPr>
      <p:grpSpPr>
        <a:xfrm>
          <a:off x="0" y="0"/>
          <a:ext cx="0" cy="0"/>
          <a:chOff x="0" y="0"/>
          <a:chExt cx="0" cy="0"/>
        </a:xfrm>
      </p:grpSpPr>
      <p:sp>
        <p:nvSpPr>
          <p:cNvPr id="81" name="Google Shape;81;p48"/>
          <p:cNvSpPr txBox="1"/>
          <p:nvPr>
            <p:ph type="title"/>
          </p:nvPr>
        </p:nvSpPr>
        <p:spPr>
          <a:xfrm>
            <a:off x="685800" y="514352"/>
            <a:ext cx="2743200" cy="1162050"/>
          </a:xfrm>
          <a:prstGeom prst="rect">
            <a:avLst/>
          </a:prstGeom>
          <a:noFill/>
          <a:ln>
            <a:noFill/>
          </a:ln>
        </p:spPr>
        <p:txBody>
          <a:bodyPr anchorCtr="0" anchor="b" bIns="0" lIns="0" spcFirstLastPara="1" rIns="0" wrap="square" tIns="45700">
            <a:noAutofit/>
          </a:bodyPr>
          <a:lstStyle>
            <a:lvl1pPr lvl="0" algn="l">
              <a:spcBef>
                <a:spcPts val="0"/>
              </a:spcBef>
              <a:spcAft>
                <a:spcPts val="0"/>
              </a:spcAft>
              <a:buClr>
                <a:schemeClr val="dk2"/>
              </a:buClr>
              <a:buSzPts val="2600"/>
              <a:buFont typeface="Calibri"/>
              <a:buNone/>
              <a:defRPr b="0" sz="2600">
                <a:solidFill>
                  <a:schemeClr val="dk2"/>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2" name="Google Shape;82;p48"/>
          <p:cNvSpPr txBox="1"/>
          <p:nvPr>
            <p:ph idx="1" type="body"/>
          </p:nvPr>
        </p:nvSpPr>
        <p:spPr>
          <a:xfrm>
            <a:off x="685800" y="1676400"/>
            <a:ext cx="2743200" cy="4572000"/>
          </a:xfrm>
          <a:prstGeom prst="rect">
            <a:avLst/>
          </a:prstGeom>
          <a:noFill/>
          <a:ln>
            <a:noFill/>
          </a:ln>
        </p:spPr>
        <p:txBody>
          <a:bodyPr anchorCtr="0" anchor="t" bIns="45700" lIns="18275" spcFirstLastPara="1" rIns="18275" wrap="square" tIns="45700">
            <a:normAutofit/>
          </a:bodyPr>
          <a:lstStyle>
            <a:lvl1pPr indent="-228600" lvl="0" marL="457200" algn="l">
              <a:spcBef>
                <a:spcPts val="280"/>
              </a:spcBef>
              <a:spcAft>
                <a:spcPts val="0"/>
              </a:spcAft>
              <a:buSzPts val="1330"/>
              <a:buNone/>
              <a:defRPr sz="1400"/>
            </a:lvl1pPr>
            <a:lvl2pPr indent="-228600" lvl="1" marL="914400" algn="l">
              <a:spcBef>
                <a:spcPts val="240"/>
              </a:spcBef>
              <a:spcAft>
                <a:spcPts val="0"/>
              </a:spcAft>
              <a:buSzPts val="1020"/>
              <a:buNone/>
              <a:defRPr sz="1200"/>
            </a:lvl2pPr>
            <a:lvl3pPr indent="-228600" lvl="2" marL="1371600" algn="l">
              <a:spcBef>
                <a:spcPts val="200"/>
              </a:spcBef>
              <a:spcAft>
                <a:spcPts val="0"/>
              </a:spcAft>
              <a:buSzPts val="700"/>
              <a:buNone/>
              <a:defRPr sz="1000"/>
            </a:lvl3pPr>
            <a:lvl4pPr indent="-228600" lvl="3" marL="1828800" algn="l">
              <a:spcBef>
                <a:spcPts val="180"/>
              </a:spcBef>
              <a:spcAft>
                <a:spcPts val="0"/>
              </a:spcAft>
              <a:buSzPts val="585"/>
              <a:buNone/>
              <a:defRPr sz="900"/>
            </a:lvl4pPr>
            <a:lvl5pPr indent="-228600" lvl="4" marL="2286000" algn="l">
              <a:spcBef>
                <a:spcPts val="180"/>
              </a:spcBef>
              <a:spcAft>
                <a:spcPts val="0"/>
              </a:spcAft>
              <a:buSzPts val="585"/>
              <a:buNone/>
              <a:defRPr sz="9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83" name="Google Shape;83;p48"/>
          <p:cNvSpPr txBox="1"/>
          <p:nvPr>
            <p:ph idx="2" type="body"/>
          </p:nvPr>
        </p:nvSpPr>
        <p:spPr>
          <a:xfrm>
            <a:off x="3575050" y="1676400"/>
            <a:ext cx="5111750" cy="4572000"/>
          </a:xfrm>
          <a:prstGeom prst="rect">
            <a:avLst/>
          </a:prstGeom>
          <a:noFill/>
          <a:ln>
            <a:noFill/>
          </a:ln>
        </p:spPr>
        <p:txBody>
          <a:bodyPr anchorCtr="0" anchor="t" bIns="45700" lIns="91425" spcFirstLastPara="1" rIns="91425" wrap="square" tIns="0">
            <a:normAutofit/>
          </a:bodyPr>
          <a:lstStyle>
            <a:lvl1pPr indent="-397510" lvl="0" marL="457200" algn="l">
              <a:spcBef>
                <a:spcPts val="560"/>
              </a:spcBef>
              <a:spcAft>
                <a:spcPts val="0"/>
              </a:spcAft>
              <a:buSzPts val="2660"/>
              <a:buChar char="⚫"/>
              <a:defRPr sz="2800"/>
            </a:lvl1pPr>
            <a:lvl2pPr indent="-368935" lvl="1" marL="914400" algn="l">
              <a:spcBef>
                <a:spcPts val="520"/>
              </a:spcBef>
              <a:spcAft>
                <a:spcPts val="0"/>
              </a:spcAft>
              <a:buSzPts val="2210"/>
              <a:buChar char="⚫"/>
              <a:defRPr sz="2600"/>
            </a:lvl2pPr>
            <a:lvl3pPr indent="-335280" lvl="2" marL="1371600" algn="l">
              <a:spcBef>
                <a:spcPts val="480"/>
              </a:spcBef>
              <a:spcAft>
                <a:spcPts val="0"/>
              </a:spcAft>
              <a:buSzPts val="1680"/>
              <a:buChar char="⚫"/>
              <a:defRPr sz="2400"/>
            </a:lvl3pPr>
            <a:lvl4pPr indent="-311150" lvl="3" marL="1828800" algn="l">
              <a:spcBef>
                <a:spcPts val="400"/>
              </a:spcBef>
              <a:spcAft>
                <a:spcPts val="0"/>
              </a:spcAft>
              <a:buSzPts val="1300"/>
              <a:buChar char="⚫"/>
              <a:defRPr sz="2000"/>
            </a:lvl4pPr>
            <a:lvl5pPr indent="-302895" lvl="4" marL="2286000" algn="l">
              <a:spcBef>
                <a:spcPts val="360"/>
              </a:spcBef>
              <a:spcAft>
                <a:spcPts val="0"/>
              </a:spcAft>
              <a:buSzPts val="1170"/>
              <a:buChar char="⚫"/>
              <a:defRPr sz="18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84" name="Google Shape;84;p48"/>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48"/>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48"/>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spTree>
      <p:nvGrpSpPr>
        <p:cNvPr id="87" name="Shape 87"/>
        <p:cNvGrpSpPr/>
        <p:nvPr/>
      </p:nvGrpSpPr>
      <p:grpSpPr>
        <a:xfrm>
          <a:off x="0" y="0"/>
          <a:ext cx="0" cy="0"/>
          <a:chOff x="0" y="0"/>
          <a:chExt cx="0" cy="0"/>
        </a:xfrm>
      </p:grpSpPr>
      <p:sp>
        <p:nvSpPr>
          <p:cNvPr id="88" name="Google Shape;88;p49"/>
          <p:cNvSpPr/>
          <p:nvPr/>
        </p:nvSpPr>
        <p:spPr>
          <a:xfrm flipH="1" rot="-10380000">
            <a:off x="3165753" y="1108077"/>
            <a:ext cx="5257800" cy="4114800"/>
          </a:xfrm>
          <a:prstGeom prst="snipRoundRect">
            <a:avLst>
              <a:gd fmla="val 0" name="adj1"/>
              <a:gd fmla="val 3646" name="adj2"/>
            </a:avLst>
          </a:prstGeom>
          <a:solidFill>
            <a:srgbClr val="FFFFFF"/>
          </a:solidFill>
          <a:ln cap="rnd" cmpd="sng" w="9525">
            <a:solidFill>
              <a:srgbClr val="C0C0C0"/>
            </a:solidFill>
            <a:prstDash val="solid"/>
            <a:round/>
            <a:headEnd len="sm" w="sm" type="none"/>
            <a:tailEnd len="sm" w="sm" type="none"/>
          </a:ln>
          <a:effectLst>
            <a:outerShdw blurRad="63500" sx="98500" kx="100000" rotWithShape="0" algn="tl" dir="7500000" dist="38500" sy="100080">
              <a:srgbClr val="000000">
                <a:alpha val="25098"/>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onstantia"/>
              <a:ea typeface="Constantia"/>
              <a:cs typeface="Constantia"/>
              <a:sym typeface="Constantia"/>
            </a:endParaRPr>
          </a:p>
        </p:txBody>
      </p:sp>
      <p:sp>
        <p:nvSpPr>
          <p:cNvPr id="89" name="Google Shape;89;p49"/>
          <p:cNvSpPr/>
          <p:nvPr/>
        </p:nvSpPr>
        <p:spPr>
          <a:xfrm flipH="1" rot="-10380000">
            <a:off x="8004134" y="5359769"/>
            <a:ext cx="155448" cy="155448"/>
          </a:xfrm>
          <a:prstGeom prst="rtTriangle">
            <a:avLst/>
          </a:prstGeom>
          <a:solidFill>
            <a:srgbClr val="FFFFFF"/>
          </a:solidFill>
          <a:ln cap="flat" cmpd="sng" w="12700">
            <a:solidFill>
              <a:srgbClr val="FFFFFF"/>
            </a:solidFill>
            <a:prstDash val="solid"/>
            <a:bevel/>
            <a:headEnd len="sm" w="sm" type="none"/>
            <a:tailEnd len="sm" w="sm" type="none"/>
          </a:ln>
          <a:effectLst>
            <a:outerShdw blurRad="19685" rotWithShape="0" algn="tl" dir="12900000" dist="6350">
              <a:srgbClr val="000000">
                <a:alpha val="47058"/>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onstantia"/>
              <a:ea typeface="Constantia"/>
              <a:cs typeface="Constantia"/>
              <a:sym typeface="Constantia"/>
            </a:endParaRPr>
          </a:p>
        </p:txBody>
      </p:sp>
      <p:sp>
        <p:nvSpPr>
          <p:cNvPr id="90" name="Google Shape;90;p49"/>
          <p:cNvSpPr txBox="1"/>
          <p:nvPr>
            <p:ph type="title"/>
          </p:nvPr>
        </p:nvSpPr>
        <p:spPr>
          <a:xfrm>
            <a:off x="609600" y="1176996"/>
            <a:ext cx="2212848" cy="1582621"/>
          </a:xfrm>
          <a:prstGeom prst="rect">
            <a:avLst/>
          </a:prstGeom>
          <a:noFill/>
          <a:ln>
            <a:noFill/>
          </a:ln>
        </p:spPr>
        <p:txBody>
          <a:bodyPr anchorCtr="0" anchor="b" bIns="45700" lIns="45700" spcFirstLastPara="1" rIns="45700" wrap="square" tIns="45700">
            <a:normAutofit/>
          </a:bodyPr>
          <a:lstStyle>
            <a:lvl1pPr lvl="0" algn="l">
              <a:spcBef>
                <a:spcPts val="0"/>
              </a:spcBef>
              <a:spcAft>
                <a:spcPts val="0"/>
              </a:spcAft>
              <a:buClr>
                <a:schemeClr val="dk2"/>
              </a:buClr>
              <a:buSzPts val="2000"/>
              <a:buFont typeface="Calibri"/>
              <a:buNone/>
              <a:defRPr b="1" sz="2000">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1" name="Google Shape;91;p49"/>
          <p:cNvSpPr txBox="1"/>
          <p:nvPr>
            <p:ph idx="1" type="body"/>
          </p:nvPr>
        </p:nvSpPr>
        <p:spPr>
          <a:xfrm>
            <a:off x="609600" y="2828785"/>
            <a:ext cx="2209800" cy="2179320"/>
          </a:xfrm>
          <a:prstGeom prst="rect">
            <a:avLst/>
          </a:prstGeom>
          <a:noFill/>
          <a:ln>
            <a:noFill/>
          </a:ln>
        </p:spPr>
        <p:txBody>
          <a:bodyPr anchorCtr="0" anchor="t" bIns="45700" lIns="64000" spcFirstLastPara="1" rIns="45700" wrap="square" tIns="45700">
            <a:normAutofit/>
          </a:bodyPr>
          <a:lstStyle>
            <a:lvl1pPr indent="-228600" lvl="0" marL="457200" algn="l">
              <a:spcBef>
                <a:spcPts val="250"/>
              </a:spcBef>
              <a:spcAft>
                <a:spcPts val="0"/>
              </a:spcAft>
              <a:buSzPts val="1235"/>
              <a:buFont typeface="Constantia"/>
              <a:buNone/>
              <a:defRPr sz="1300"/>
            </a:lvl1pPr>
            <a:lvl2pPr indent="-293369" lvl="1" marL="914400" algn="l">
              <a:spcBef>
                <a:spcPts val="240"/>
              </a:spcBef>
              <a:spcAft>
                <a:spcPts val="0"/>
              </a:spcAft>
              <a:buSzPts val="1020"/>
              <a:buChar char="⚫"/>
              <a:defRPr sz="1200"/>
            </a:lvl2pPr>
            <a:lvl3pPr indent="-273050" lvl="2" marL="1371600" algn="l">
              <a:spcBef>
                <a:spcPts val="200"/>
              </a:spcBef>
              <a:spcAft>
                <a:spcPts val="0"/>
              </a:spcAft>
              <a:buSzPts val="700"/>
              <a:buChar char="⚫"/>
              <a:defRPr sz="1000"/>
            </a:lvl3pPr>
            <a:lvl4pPr indent="-265747" lvl="3" marL="1828800" algn="l">
              <a:spcBef>
                <a:spcPts val="180"/>
              </a:spcBef>
              <a:spcAft>
                <a:spcPts val="0"/>
              </a:spcAft>
              <a:buSzPts val="585"/>
              <a:buChar char="⚫"/>
              <a:defRPr sz="900"/>
            </a:lvl4pPr>
            <a:lvl5pPr indent="-265747" lvl="4" marL="2286000" algn="l">
              <a:spcBef>
                <a:spcPts val="180"/>
              </a:spcBef>
              <a:spcAft>
                <a:spcPts val="0"/>
              </a:spcAft>
              <a:buSzPts val="585"/>
              <a:buChar char="⚫"/>
              <a:defRPr sz="9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92" name="Google Shape;92;p49"/>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49"/>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9"/>
          <p:cNvSpPr txBox="1"/>
          <p:nvPr>
            <p:ph idx="12" type="sldNum"/>
          </p:nvPr>
        </p:nvSpPr>
        <p:spPr>
          <a:xfrm>
            <a:off x="8077200" y="6356350"/>
            <a:ext cx="6096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
        <p:nvSpPr>
          <p:cNvPr id="95" name="Google Shape;95;p49"/>
          <p:cNvSpPr/>
          <p:nvPr>
            <p:ph idx="2" type="pic"/>
          </p:nvPr>
        </p:nvSpPr>
        <p:spPr>
          <a:xfrm rot="420000">
            <a:off x="3485793" y="1199517"/>
            <a:ext cx="4617720" cy="3931920"/>
          </a:xfrm>
          <a:prstGeom prst="rect">
            <a:avLst/>
          </a:prstGeom>
          <a:solidFill>
            <a:schemeClr val="lt2"/>
          </a:solidFill>
          <a:ln cap="rnd" cmpd="sng" w="9525">
            <a:solidFill>
              <a:srgbClr val="C0C0C0"/>
            </a:solidFill>
            <a:prstDash val="solid"/>
            <a:round/>
            <a:headEnd len="sm" w="sm" type="none"/>
            <a:tailEnd len="sm" w="sm" type="none"/>
          </a:ln>
        </p:spPr>
      </p:sp>
      <p:sp>
        <p:nvSpPr>
          <p:cNvPr id="96" name="Google Shape;96;p49"/>
          <p:cNvSpPr/>
          <p:nvPr/>
        </p:nvSpPr>
        <p:spPr>
          <a:xfrm flipH="1" rot="10800000">
            <a:off x="-9525" y="5816600"/>
            <a:ext cx="9163050" cy="1041400"/>
          </a:xfrm>
          <a:custGeom>
            <a:rect b="b" l="l" r="r" t="t"/>
            <a:pathLst>
              <a:path extrusionOk="0" h="656" w="5772">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rgbClr val="0079AD">
                  <a:alpha val="45098"/>
                </a:srgbClr>
              </a:gs>
              <a:gs pos="100000">
                <a:srgbClr val="00E9F7">
                  <a:alpha val="54901"/>
                </a:srgbClr>
              </a:gs>
            </a:gsLst>
            <a:lin ang="54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onstantia"/>
              <a:ea typeface="Constantia"/>
              <a:cs typeface="Constantia"/>
              <a:sym typeface="Constantia"/>
            </a:endParaRPr>
          </a:p>
        </p:txBody>
      </p:sp>
      <p:sp>
        <p:nvSpPr>
          <p:cNvPr id="97" name="Google Shape;97;p49"/>
          <p:cNvSpPr/>
          <p:nvPr/>
        </p:nvSpPr>
        <p:spPr>
          <a:xfrm flipH="1" rot="10800000">
            <a:off x="4381500" y="6219825"/>
            <a:ext cx="4762500" cy="638175"/>
          </a:xfrm>
          <a:custGeom>
            <a:rect b="b" l="l" r="r" t="t"/>
            <a:pathLst>
              <a:path extrusionOk="0" h="595" w="3000">
                <a:moveTo>
                  <a:pt x="0" y="0"/>
                </a:moveTo>
                <a:cubicBezTo>
                  <a:pt x="174" y="102"/>
                  <a:pt x="1168" y="533"/>
                  <a:pt x="1668" y="564"/>
                </a:cubicBezTo>
                <a:cubicBezTo>
                  <a:pt x="2168" y="595"/>
                  <a:pt x="2778" y="279"/>
                  <a:pt x="3000" y="186"/>
                </a:cubicBezTo>
                <a:lnTo>
                  <a:pt x="3000" y="6"/>
                </a:lnTo>
                <a:lnTo>
                  <a:pt x="0" y="0"/>
                </a:lnTo>
                <a:close/>
              </a:path>
            </a:pathLst>
          </a:custGeom>
          <a:gradFill>
            <a:gsLst>
              <a:gs pos="0">
                <a:srgbClr val="00ABB4">
                  <a:alpha val="30196"/>
                </a:srgbClr>
              </a:gs>
              <a:gs pos="80000">
                <a:srgbClr val="0099E4">
                  <a:alpha val="45098"/>
                </a:srgbClr>
              </a:gs>
              <a:gs pos="100000">
                <a:srgbClr val="0099E4">
                  <a:alpha val="45098"/>
                </a:srgbClr>
              </a:gs>
            </a:gsLst>
            <a:lin ang="54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onstantia"/>
              <a:ea typeface="Constantia"/>
              <a:cs typeface="Constantia"/>
              <a:sym typeface="Constantia"/>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98" name="Shape 98"/>
        <p:cNvGrpSpPr/>
        <p:nvPr/>
      </p:nvGrpSpPr>
      <p:grpSpPr>
        <a:xfrm>
          <a:off x="0" y="0"/>
          <a:ext cx="0" cy="0"/>
          <a:chOff x="0" y="0"/>
          <a:chExt cx="0" cy="0"/>
        </a:xfrm>
      </p:grpSpPr>
      <p:sp>
        <p:nvSpPr>
          <p:cNvPr id="99" name="Google Shape;99;p50"/>
          <p:cNvSpPr txBox="1"/>
          <p:nvPr>
            <p:ph type="title"/>
          </p:nvPr>
        </p:nvSpPr>
        <p:spPr>
          <a:xfrm>
            <a:off x="457200" y="704088"/>
            <a:ext cx="8229600" cy="1143000"/>
          </a:xfrm>
          <a:prstGeom prst="rect">
            <a:avLst/>
          </a:prstGeom>
          <a:noFill/>
          <a:ln>
            <a:noFill/>
          </a:ln>
        </p:spPr>
        <p:txBody>
          <a:bodyPr anchorCtr="0" anchor="b" bIns="0" lIns="0" spcFirstLastPara="1" rIns="0"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0" name="Google Shape;100;p50"/>
          <p:cNvSpPr txBox="1"/>
          <p:nvPr>
            <p:ph idx="1" type="body"/>
          </p:nvPr>
        </p:nvSpPr>
        <p:spPr>
          <a:xfrm rot="5400000">
            <a:off x="2377440" y="15240"/>
            <a:ext cx="4389120" cy="8229600"/>
          </a:xfrm>
          <a:prstGeom prst="rect">
            <a:avLst/>
          </a:prstGeom>
          <a:noFill/>
          <a:ln>
            <a:noFill/>
          </a:ln>
        </p:spPr>
        <p:txBody>
          <a:bodyPr anchorCtr="0" anchor="t" bIns="45700" lIns="91425" spcFirstLastPara="1" rIns="91425" wrap="square" tIns="45700">
            <a:normAutofit/>
          </a:bodyPr>
          <a:lstStyle>
            <a:lvl1pPr indent="-337185" lvl="0" marL="457200" algn="l">
              <a:spcBef>
                <a:spcPts val="360"/>
              </a:spcBef>
              <a:spcAft>
                <a:spcPts val="0"/>
              </a:spcAft>
              <a:buSzPts val="1710"/>
              <a:buChar char="⚫"/>
              <a:defRPr/>
            </a:lvl1pPr>
            <a:lvl2pPr indent="-325755" lvl="1" marL="914400" algn="l">
              <a:spcBef>
                <a:spcPts val="360"/>
              </a:spcBef>
              <a:spcAft>
                <a:spcPts val="0"/>
              </a:spcAft>
              <a:buSzPts val="1530"/>
              <a:buChar char="⚫"/>
              <a:defRPr/>
            </a:lvl2pPr>
            <a:lvl3pPr indent="-308610" lvl="2" marL="1371600" algn="l">
              <a:spcBef>
                <a:spcPts val="360"/>
              </a:spcBef>
              <a:spcAft>
                <a:spcPts val="0"/>
              </a:spcAft>
              <a:buSzPts val="1260"/>
              <a:buChar char="⚫"/>
              <a:defRPr/>
            </a:lvl3pPr>
            <a:lvl4pPr indent="-302894" lvl="3" marL="1828800" algn="l">
              <a:spcBef>
                <a:spcPts val="360"/>
              </a:spcBef>
              <a:spcAft>
                <a:spcPts val="0"/>
              </a:spcAft>
              <a:buSzPts val="1170"/>
              <a:buChar char="⚫"/>
              <a:defRPr/>
            </a:lvl4pPr>
            <a:lvl5pPr indent="-302895" lvl="4" marL="2286000" algn="l">
              <a:spcBef>
                <a:spcPts val="360"/>
              </a:spcBef>
              <a:spcAft>
                <a:spcPts val="0"/>
              </a:spcAft>
              <a:buSzPts val="1170"/>
              <a:buChar char="⚫"/>
              <a:defRPr/>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101" name="Google Shape;101;p50"/>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50"/>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3" name="Google Shape;103;p50"/>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104" name="Shape 104"/>
        <p:cNvGrpSpPr/>
        <p:nvPr/>
      </p:nvGrpSpPr>
      <p:grpSpPr>
        <a:xfrm>
          <a:off x="0" y="0"/>
          <a:ext cx="0" cy="0"/>
          <a:chOff x="0" y="0"/>
          <a:chExt cx="0" cy="0"/>
        </a:xfrm>
      </p:grpSpPr>
      <p:sp>
        <p:nvSpPr>
          <p:cNvPr id="105" name="Google Shape;105;p51"/>
          <p:cNvSpPr txBox="1"/>
          <p:nvPr>
            <p:ph type="title"/>
          </p:nvPr>
        </p:nvSpPr>
        <p:spPr>
          <a:xfrm rot="5400000">
            <a:off x="5052219" y="2491582"/>
            <a:ext cx="5211763" cy="2057400"/>
          </a:xfrm>
          <a:prstGeom prst="rect">
            <a:avLst/>
          </a:prstGeom>
          <a:noFill/>
          <a:ln>
            <a:noFill/>
          </a:ln>
        </p:spPr>
        <p:txBody>
          <a:bodyPr anchorCtr="0" anchor="b" bIns="0" lIns="0" spcFirstLastPara="1" rIns="0"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6" name="Google Shape;106;p51"/>
          <p:cNvSpPr txBox="1"/>
          <p:nvPr>
            <p:ph idx="1" type="body"/>
          </p:nvPr>
        </p:nvSpPr>
        <p:spPr>
          <a:xfrm rot="5400000">
            <a:off x="861219" y="510382"/>
            <a:ext cx="5211763" cy="6019800"/>
          </a:xfrm>
          <a:prstGeom prst="rect">
            <a:avLst/>
          </a:prstGeom>
          <a:noFill/>
          <a:ln>
            <a:noFill/>
          </a:ln>
        </p:spPr>
        <p:txBody>
          <a:bodyPr anchorCtr="0" anchor="t" bIns="45700" lIns="91425" spcFirstLastPara="1" rIns="91425" wrap="square" tIns="45700">
            <a:normAutofit/>
          </a:bodyPr>
          <a:lstStyle>
            <a:lvl1pPr indent="-337185" lvl="0" marL="457200" algn="l">
              <a:spcBef>
                <a:spcPts val="360"/>
              </a:spcBef>
              <a:spcAft>
                <a:spcPts val="0"/>
              </a:spcAft>
              <a:buSzPts val="1710"/>
              <a:buChar char="⚫"/>
              <a:defRPr/>
            </a:lvl1pPr>
            <a:lvl2pPr indent="-325755" lvl="1" marL="914400" algn="l">
              <a:spcBef>
                <a:spcPts val="360"/>
              </a:spcBef>
              <a:spcAft>
                <a:spcPts val="0"/>
              </a:spcAft>
              <a:buSzPts val="1530"/>
              <a:buChar char="⚫"/>
              <a:defRPr/>
            </a:lvl2pPr>
            <a:lvl3pPr indent="-308610" lvl="2" marL="1371600" algn="l">
              <a:spcBef>
                <a:spcPts val="360"/>
              </a:spcBef>
              <a:spcAft>
                <a:spcPts val="0"/>
              </a:spcAft>
              <a:buSzPts val="1260"/>
              <a:buChar char="⚫"/>
              <a:defRPr/>
            </a:lvl3pPr>
            <a:lvl4pPr indent="-302894" lvl="3" marL="1828800" algn="l">
              <a:spcBef>
                <a:spcPts val="360"/>
              </a:spcBef>
              <a:spcAft>
                <a:spcPts val="0"/>
              </a:spcAft>
              <a:buSzPts val="1170"/>
              <a:buChar char="⚫"/>
              <a:defRPr/>
            </a:lvl4pPr>
            <a:lvl5pPr indent="-302895" lvl="4" marL="2286000" algn="l">
              <a:spcBef>
                <a:spcPts val="360"/>
              </a:spcBef>
              <a:spcAft>
                <a:spcPts val="0"/>
              </a:spcAft>
              <a:buSzPts val="1170"/>
              <a:buChar char="⚫"/>
              <a:defRPr/>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107" name="Google Shape;107;p51"/>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51"/>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51"/>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image" Target="../media/image2.png"/><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rotWithShape="1">
          <a:blip r:embed="rId1">
            <a:alphaModFix/>
          </a:blip>
          <a:tile algn="tl" flip="none" tx="0" sx="65000" ty="0" sy="65000"/>
        </a:blipFill>
      </p:bgPr>
    </p:bg>
    <p:spTree>
      <p:nvGrpSpPr>
        <p:cNvPr id="9" name="Shape 9"/>
        <p:cNvGrpSpPr/>
        <p:nvPr/>
      </p:nvGrpSpPr>
      <p:grpSpPr>
        <a:xfrm>
          <a:off x="0" y="0"/>
          <a:ext cx="0" cy="0"/>
          <a:chOff x="0" y="0"/>
          <a:chExt cx="0" cy="0"/>
        </a:xfrm>
      </p:grpSpPr>
      <p:sp>
        <p:nvSpPr>
          <p:cNvPr id="10" name="Google Shape;10;p39"/>
          <p:cNvSpPr/>
          <p:nvPr/>
        </p:nvSpPr>
        <p:spPr>
          <a:xfrm>
            <a:off x="-9525" y="-7144"/>
            <a:ext cx="9163050" cy="1041400"/>
          </a:xfrm>
          <a:custGeom>
            <a:rect b="b" l="l" r="r" t="t"/>
            <a:pathLst>
              <a:path extrusionOk="0" h="656" w="5772">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rgbClr val="0079AD">
                  <a:alpha val="45098"/>
                </a:srgbClr>
              </a:gs>
              <a:gs pos="100000">
                <a:srgbClr val="00E9F7">
                  <a:alpha val="54901"/>
                </a:srgbClr>
              </a:gs>
            </a:gsLst>
            <a:lin ang="54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solidFill>
                <a:schemeClr val="lt1"/>
              </a:solidFill>
              <a:latin typeface="Constantia"/>
              <a:ea typeface="Constantia"/>
              <a:cs typeface="Constantia"/>
              <a:sym typeface="Constantia"/>
            </a:endParaRPr>
          </a:p>
        </p:txBody>
      </p:sp>
      <p:sp>
        <p:nvSpPr>
          <p:cNvPr id="11" name="Google Shape;11;p39"/>
          <p:cNvSpPr/>
          <p:nvPr/>
        </p:nvSpPr>
        <p:spPr>
          <a:xfrm>
            <a:off x="4381500" y="-7144"/>
            <a:ext cx="4762500" cy="638175"/>
          </a:xfrm>
          <a:custGeom>
            <a:rect b="b" l="l" r="r" t="t"/>
            <a:pathLst>
              <a:path extrusionOk="0" h="595" w="3000">
                <a:moveTo>
                  <a:pt x="0" y="0"/>
                </a:moveTo>
                <a:cubicBezTo>
                  <a:pt x="174" y="102"/>
                  <a:pt x="1168" y="533"/>
                  <a:pt x="1668" y="564"/>
                </a:cubicBezTo>
                <a:cubicBezTo>
                  <a:pt x="2168" y="595"/>
                  <a:pt x="2778" y="279"/>
                  <a:pt x="3000" y="186"/>
                </a:cubicBezTo>
                <a:lnTo>
                  <a:pt x="3000" y="6"/>
                </a:lnTo>
                <a:lnTo>
                  <a:pt x="0" y="0"/>
                </a:lnTo>
                <a:close/>
              </a:path>
            </a:pathLst>
          </a:custGeom>
          <a:gradFill>
            <a:gsLst>
              <a:gs pos="0">
                <a:srgbClr val="00ABB4">
                  <a:alpha val="30196"/>
                </a:srgbClr>
              </a:gs>
              <a:gs pos="80000">
                <a:srgbClr val="0099E4">
                  <a:alpha val="45098"/>
                </a:srgbClr>
              </a:gs>
              <a:gs pos="100000">
                <a:srgbClr val="0099E4">
                  <a:alpha val="45098"/>
                </a:srgbClr>
              </a:gs>
            </a:gsLst>
            <a:lin ang="54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solidFill>
                <a:schemeClr val="lt1"/>
              </a:solidFill>
              <a:latin typeface="Constantia"/>
              <a:ea typeface="Constantia"/>
              <a:cs typeface="Constantia"/>
              <a:sym typeface="Constantia"/>
            </a:endParaRPr>
          </a:p>
        </p:txBody>
      </p:sp>
      <p:sp>
        <p:nvSpPr>
          <p:cNvPr id="12" name="Google Shape;12;p39"/>
          <p:cNvSpPr txBox="1"/>
          <p:nvPr>
            <p:ph type="title"/>
          </p:nvPr>
        </p:nvSpPr>
        <p:spPr>
          <a:xfrm>
            <a:off x="457200" y="704088"/>
            <a:ext cx="8229600" cy="1143000"/>
          </a:xfrm>
          <a:prstGeom prst="rect">
            <a:avLst/>
          </a:prstGeom>
          <a:noFill/>
          <a:ln>
            <a:noFill/>
          </a:ln>
        </p:spPr>
        <p:txBody>
          <a:bodyPr anchorCtr="0" anchor="b" bIns="0" lIns="0" spcFirstLastPara="1" rIns="0" wrap="square" tIns="45700">
            <a:normAutofit/>
          </a:bodyPr>
          <a:lstStyle>
            <a:lvl1pPr lvl="0" marR="0" rtl="0" algn="l">
              <a:spcBef>
                <a:spcPts val="0"/>
              </a:spcBef>
              <a:spcAft>
                <a:spcPts val="0"/>
              </a:spcAft>
              <a:buClr>
                <a:schemeClr val="lt2"/>
              </a:buClr>
              <a:buSzPts val="5000"/>
              <a:buFont typeface="Calibri"/>
              <a:buNone/>
              <a:defRPr b="0" i="0" sz="5000" u="none" cap="none" strike="noStrike">
                <a:solidFill>
                  <a:schemeClr val="lt2"/>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 name="Google Shape;13;p39"/>
          <p:cNvSpPr txBox="1"/>
          <p:nvPr>
            <p:ph idx="1" type="body"/>
          </p:nvPr>
        </p:nvSpPr>
        <p:spPr>
          <a:xfrm>
            <a:off x="457200" y="1935480"/>
            <a:ext cx="8229600" cy="4389120"/>
          </a:xfrm>
          <a:prstGeom prst="rect">
            <a:avLst/>
          </a:prstGeom>
          <a:noFill/>
          <a:ln>
            <a:noFill/>
          </a:ln>
        </p:spPr>
        <p:txBody>
          <a:bodyPr anchorCtr="0" anchor="t" bIns="45700" lIns="91425" spcFirstLastPara="1" rIns="91425" wrap="square" tIns="45700">
            <a:normAutofit/>
          </a:bodyPr>
          <a:lstStyle>
            <a:lvl1pPr indent="-385445" lvl="0" marL="457200" marR="0" rtl="0" algn="l">
              <a:spcBef>
                <a:spcPts val="520"/>
              </a:spcBef>
              <a:spcAft>
                <a:spcPts val="0"/>
              </a:spcAft>
              <a:buClr>
                <a:schemeClr val="accent3"/>
              </a:buClr>
              <a:buSzPts val="2470"/>
              <a:buFont typeface="Noto Sans Symbols"/>
              <a:buChar char="⚫"/>
              <a:defRPr b="0" i="0" sz="2600" u="none" cap="none" strike="noStrike">
                <a:solidFill>
                  <a:schemeClr val="lt1"/>
                </a:solidFill>
                <a:latin typeface="Constantia"/>
                <a:ea typeface="Constantia"/>
                <a:cs typeface="Constantia"/>
                <a:sym typeface="Constantia"/>
              </a:defRPr>
            </a:lvl1pPr>
            <a:lvl2pPr indent="-358140" lvl="1" marL="914400" marR="0" rtl="0" algn="l">
              <a:spcBef>
                <a:spcPts val="480"/>
              </a:spcBef>
              <a:spcAft>
                <a:spcPts val="0"/>
              </a:spcAft>
              <a:buClr>
                <a:schemeClr val="accent1"/>
              </a:buClr>
              <a:buSzPts val="2040"/>
              <a:buFont typeface="Noto Sans Symbols"/>
              <a:buChar char="⚫"/>
              <a:defRPr b="0" i="0" sz="2400" u="none" cap="none" strike="noStrike">
                <a:solidFill>
                  <a:schemeClr val="lt1"/>
                </a:solidFill>
                <a:latin typeface="Constantia"/>
                <a:ea typeface="Constantia"/>
                <a:cs typeface="Constantia"/>
                <a:sym typeface="Constantia"/>
              </a:defRPr>
            </a:lvl2pPr>
            <a:lvl3pPr indent="-321944" lvl="2" marL="1371600" marR="0" rtl="0" algn="l">
              <a:spcBef>
                <a:spcPts val="420"/>
              </a:spcBef>
              <a:spcAft>
                <a:spcPts val="0"/>
              </a:spcAft>
              <a:buClr>
                <a:schemeClr val="accent2"/>
              </a:buClr>
              <a:buSzPts val="1470"/>
              <a:buFont typeface="Noto Sans Symbols"/>
              <a:buChar char="⚫"/>
              <a:defRPr b="0" i="0" sz="2100" u="none" cap="none" strike="noStrike">
                <a:solidFill>
                  <a:schemeClr val="lt1"/>
                </a:solidFill>
                <a:latin typeface="Constantia"/>
                <a:ea typeface="Constantia"/>
                <a:cs typeface="Constantia"/>
                <a:sym typeface="Constantia"/>
              </a:defRPr>
            </a:lvl3pPr>
            <a:lvl4pPr indent="-311150" lvl="3" marL="1828800" marR="0" rtl="0" algn="l">
              <a:spcBef>
                <a:spcPts val="400"/>
              </a:spcBef>
              <a:spcAft>
                <a:spcPts val="0"/>
              </a:spcAft>
              <a:buClr>
                <a:schemeClr val="accent3"/>
              </a:buClr>
              <a:buSzPts val="1300"/>
              <a:buFont typeface="Noto Sans Symbols"/>
              <a:buChar char="⚫"/>
              <a:defRPr b="0" i="0" sz="2000" u="none" cap="none" strike="noStrike">
                <a:solidFill>
                  <a:schemeClr val="lt1"/>
                </a:solidFill>
                <a:latin typeface="Constantia"/>
                <a:ea typeface="Constantia"/>
                <a:cs typeface="Constantia"/>
                <a:sym typeface="Constantia"/>
              </a:defRPr>
            </a:lvl4pPr>
            <a:lvl5pPr indent="-311150" lvl="4" marL="2286000" marR="0" rtl="0" algn="l">
              <a:spcBef>
                <a:spcPts val="400"/>
              </a:spcBef>
              <a:spcAft>
                <a:spcPts val="0"/>
              </a:spcAft>
              <a:buClr>
                <a:schemeClr val="accent4"/>
              </a:buClr>
              <a:buSzPts val="1300"/>
              <a:buFont typeface="Noto Sans Symbols"/>
              <a:buChar char="⚫"/>
              <a:defRPr b="0" i="0" sz="2000" u="none" cap="none" strike="noStrike">
                <a:solidFill>
                  <a:schemeClr val="lt1"/>
                </a:solidFill>
                <a:latin typeface="Constantia"/>
                <a:ea typeface="Constantia"/>
                <a:cs typeface="Constantia"/>
                <a:sym typeface="Constantia"/>
              </a:defRPr>
            </a:lvl5pPr>
            <a:lvl6pPr indent="-320039" lvl="5" marL="2743200" marR="0" rtl="0" algn="l">
              <a:spcBef>
                <a:spcPts val="360"/>
              </a:spcBef>
              <a:spcAft>
                <a:spcPts val="0"/>
              </a:spcAft>
              <a:buClr>
                <a:schemeClr val="accent5"/>
              </a:buClr>
              <a:buSzPts val="1440"/>
              <a:buFont typeface="Noto Sans Symbols"/>
              <a:buChar char="⚫"/>
              <a:defRPr b="0" i="0" sz="1800" u="none" cap="none" strike="noStrike">
                <a:solidFill>
                  <a:schemeClr val="lt1"/>
                </a:solidFill>
                <a:latin typeface="Constantia"/>
                <a:ea typeface="Constantia"/>
                <a:cs typeface="Constantia"/>
                <a:sym typeface="Constantia"/>
              </a:defRPr>
            </a:lvl6pPr>
            <a:lvl7pPr indent="-309879" lvl="6" marL="3200400" marR="0" rtl="0" algn="l">
              <a:spcBef>
                <a:spcPts val="320"/>
              </a:spcBef>
              <a:spcAft>
                <a:spcPts val="0"/>
              </a:spcAft>
              <a:buClr>
                <a:schemeClr val="accent6"/>
              </a:buClr>
              <a:buSzPts val="1280"/>
              <a:buFont typeface="Noto Sans Symbols"/>
              <a:buChar char="⚫"/>
              <a:defRPr b="0" i="0" sz="1600" u="none" cap="none" strike="noStrike">
                <a:solidFill>
                  <a:schemeClr val="lt1"/>
                </a:solidFill>
                <a:latin typeface="Constantia"/>
                <a:ea typeface="Constantia"/>
                <a:cs typeface="Constantia"/>
                <a:sym typeface="Constantia"/>
              </a:defRPr>
            </a:lvl7pPr>
            <a:lvl8pPr indent="-330200" lvl="7" marL="3657600" marR="0" rtl="0" algn="l">
              <a:spcBef>
                <a:spcPts val="320"/>
              </a:spcBef>
              <a:spcAft>
                <a:spcPts val="0"/>
              </a:spcAft>
              <a:buClr>
                <a:schemeClr val="lt2"/>
              </a:buClr>
              <a:buSzPts val="1600"/>
              <a:buFont typeface="Constantia"/>
              <a:buChar char="•"/>
              <a:defRPr b="0" i="0" sz="1600" u="none" cap="none" strike="noStrike">
                <a:solidFill>
                  <a:schemeClr val="lt1"/>
                </a:solidFill>
                <a:latin typeface="Constantia"/>
                <a:ea typeface="Constantia"/>
                <a:cs typeface="Constantia"/>
                <a:sym typeface="Constantia"/>
              </a:defRPr>
            </a:lvl8pPr>
            <a:lvl9pPr indent="-317500" lvl="8" marL="4114800" marR="0" rtl="0" algn="l">
              <a:spcBef>
                <a:spcPts val="280"/>
              </a:spcBef>
              <a:spcAft>
                <a:spcPts val="0"/>
              </a:spcAft>
              <a:buClr>
                <a:schemeClr val="lt2"/>
              </a:buClr>
              <a:buSzPts val="1400"/>
              <a:buFont typeface="Constantia"/>
              <a:buChar char="•"/>
              <a:defRPr b="0" i="0" sz="1400" u="none" cap="none" strike="noStrike">
                <a:solidFill>
                  <a:schemeClr val="lt1"/>
                </a:solidFill>
                <a:latin typeface="Constantia"/>
                <a:ea typeface="Constantia"/>
                <a:cs typeface="Constantia"/>
                <a:sym typeface="Constantia"/>
              </a:defRPr>
            </a:lvl9pPr>
          </a:lstStyle>
          <a:p/>
        </p:txBody>
      </p:sp>
      <p:sp>
        <p:nvSpPr>
          <p:cNvPr id="14" name="Google Shape;14;p39"/>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marR="0" rtl="0" algn="l">
              <a:spcBef>
                <a:spcPts val="0"/>
              </a:spcBef>
              <a:spcAft>
                <a:spcPts val="0"/>
              </a:spcAft>
              <a:buSzPts val="1400"/>
              <a:buNone/>
              <a:defRPr b="0" i="0" sz="1200" u="none" cap="none" strike="noStrike">
                <a:solidFill>
                  <a:srgbClr val="D0E9ED"/>
                </a:solidFill>
                <a:latin typeface="Constantia"/>
                <a:ea typeface="Constantia"/>
                <a:cs typeface="Constantia"/>
                <a:sym typeface="Constantia"/>
              </a:defRPr>
            </a:lvl1pPr>
            <a:lvl2pPr lvl="1"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2pPr>
            <a:lvl3pPr lvl="2"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3pPr>
            <a:lvl4pPr lvl="3"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4pPr>
            <a:lvl5pPr lvl="4"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5pPr>
            <a:lvl6pPr lvl="5"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6pPr>
            <a:lvl7pPr lvl="6"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7pPr>
            <a:lvl8pPr lvl="7"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8pPr>
            <a:lvl9pPr lvl="8"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9pPr>
          </a:lstStyle>
          <a:p/>
        </p:txBody>
      </p:sp>
      <p:sp>
        <p:nvSpPr>
          <p:cNvPr id="15" name="Google Shape;15;p39"/>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marR="0" rtl="0" algn="l">
              <a:spcBef>
                <a:spcPts val="0"/>
              </a:spcBef>
              <a:spcAft>
                <a:spcPts val="0"/>
              </a:spcAft>
              <a:buSzPts val="1400"/>
              <a:buNone/>
              <a:defRPr b="0" i="0" sz="1200" u="none" cap="none" strike="noStrike">
                <a:solidFill>
                  <a:srgbClr val="D0E9ED"/>
                </a:solidFill>
                <a:latin typeface="Constantia"/>
                <a:ea typeface="Constantia"/>
                <a:cs typeface="Constantia"/>
                <a:sym typeface="Constantia"/>
              </a:defRPr>
            </a:lvl1pPr>
            <a:lvl2pPr lvl="1"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2pPr>
            <a:lvl3pPr lvl="2"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3pPr>
            <a:lvl4pPr lvl="3"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4pPr>
            <a:lvl5pPr lvl="4"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5pPr>
            <a:lvl6pPr lvl="5"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6pPr>
            <a:lvl7pPr lvl="6"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7pPr>
            <a:lvl8pPr lvl="7"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8pPr>
            <a:lvl9pPr lvl="8"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9pPr>
          </a:lstStyle>
          <a:p/>
        </p:txBody>
      </p:sp>
      <p:sp>
        <p:nvSpPr>
          <p:cNvPr id="16" name="Google Shape;16;p39"/>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marR="0" rtl="0" algn="r">
              <a:spcBef>
                <a:spcPts val="0"/>
              </a:spcBef>
              <a:buNone/>
              <a:defRPr b="0" i="0" sz="1200" u="none" cap="none" strike="noStrike">
                <a:solidFill>
                  <a:srgbClr val="D0E9ED"/>
                </a:solidFill>
                <a:latin typeface="Constantia"/>
                <a:ea typeface="Constantia"/>
                <a:cs typeface="Constantia"/>
                <a:sym typeface="Constantia"/>
              </a:defRPr>
            </a:lvl1pPr>
            <a:lvl2pPr indent="0" lvl="1" marL="0" marR="0" rtl="0" algn="r">
              <a:spcBef>
                <a:spcPts val="0"/>
              </a:spcBef>
              <a:buNone/>
              <a:defRPr b="0" i="0" sz="1200" u="none" cap="none" strike="noStrike">
                <a:solidFill>
                  <a:srgbClr val="D0E9ED"/>
                </a:solidFill>
                <a:latin typeface="Constantia"/>
                <a:ea typeface="Constantia"/>
                <a:cs typeface="Constantia"/>
                <a:sym typeface="Constantia"/>
              </a:defRPr>
            </a:lvl2pPr>
            <a:lvl3pPr indent="0" lvl="2" marL="0" marR="0" rtl="0" algn="r">
              <a:spcBef>
                <a:spcPts val="0"/>
              </a:spcBef>
              <a:buNone/>
              <a:defRPr b="0" i="0" sz="1200" u="none" cap="none" strike="noStrike">
                <a:solidFill>
                  <a:srgbClr val="D0E9ED"/>
                </a:solidFill>
                <a:latin typeface="Constantia"/>
                <a:ea typeface="Constantia"/>
                <a:cs typeface="Constantia"/>
                <a:sym typeface="Constantia"/>
              </a:defRPr>
            </a:lvl3pPr>
            <a:lvl4pPr indent="0" lvl="3" marL="0" marR="0" rtl="0" algn="r">
              <a:spcBef>
                <a:spcPts val="0"/>
              </a:spcBef>
              <a:buNone/>
              <a:defRPr b="0" i="0" sz="1200" u="none" cap="none" strike="noStrike">
                <a:solidFill>
                  <a:srgbClr val="D0E9ED"/>
                </a:solidFill>
                <a:latin typeface="Constantia"/>
                <a:ea typeface="Constantia"/>
                <a:cs typeface="Constantia"/>
                <a:sym typeface="Constantia"/>
              </a:defRPr>
            </a:lvl4pPr>
            <a:lvl5pPr indent="0" lvl="4" marL="0" marR="0" rtl="0" algn="r">
              <a:spcBef>
                <a:spcPts val="0"/>
              </a:spcBef>
              <a:buNone/>
              <a:defRPr b="0" i="0" sz="1200" u="none" cap="none" strike="noStrike">
                <a:solidFill>
                  <a:srgbClr val="D0E9ED"/>
                </a:solidFill>
                <a:latin typeface="Constantia"/>
                <a:ea typeface="Constantia"/>
                <a:cs typeface="Constantia"/>
                <a:sym typeface="Constantia"/>
              </a:defRPr>
            </a:lvl5pPr>
            <a:lvl6pPr indent="0" lvl="5" marL="0" marR="0" rtl="0" algn="r">
              <a:spcBef>
                <a:spcPts val="0"/>
              </a:spcBef>
              <a:buNone/>
              <a:defRPr b="0" i="0" sz="1200" u="none" cap="none" strike="noStrike">
                <a:solidFill>
                  <a:srgbClr val="D0E9ED"/>
                </a:solidFill>
                <a:latin typeface="Constantia"/>
                <a:ea typeface="Constantia"/>
                <a:cs typeface="Constantia"/>
                <a:sym typeface="Constantia"/>
              </a:defRPr>
            </a:lvl6pPr>
            <a:lvl7pPr indent="0" lvl="6" marL="0" marR="0" rtl="0" algn="r">
              <a:spcBef>
                <a:spcPts val="0"/>
              </a:spcBef>
              <a:buNone/>
              <a:defRPr b="0" i="0" sz="1200" u="none" cap="none" strike="noStrike">
                <a:solidFill>
                  <a:srgbClr val="D0E9ED"/>
                </a:solidFill>
                <a:latin typeface="Constantia"/>
                <a:ea typeface="Constantia"/>
                <a:cs typeface="Constantia"/>
                <a:sym typeface="Constantia"/>
              </a:defRPr>
            </a:lvl7pPr>
            <a:lvl8pPr indent="0" lvl="7" marL="0" marR="0" rtl="0" algn="r">
              <a:spcBef>
                <a:spcPts val="0"/>
              </a:spcBef>
              <a:buNone/>
              <a:defRPr b="0" i="0" sz="1200" u="none" cap="none" strike="noStrike">
                <a:solidFill>
                  <a:srgbClr val="D0E9ED"/>
                </a:solidFill>
                <a:latin typeface="Constantia"/>
                <a:ea typeface="Constantia"/>
                <a:cs typeface="Constantia"/>
                <a:sym typeface="Constantia"/>
              </a:defRPr>
            </a:lvl8pPr>
            <a:lvl9pPr indent="0" lvl="8" marL="0" marR="0" rtl="0" algn="r">
              <a:spcBef>
                <a:spcPts val="0"/>
              </a:spcBef>
              <a:buNone/>
              <a:defRPr b="0" i="0" sz="1200" u="none" cap="none" strike="noStrike">
                <a:solidFill>
                  <a:srgbClr val="D0E9ED"/>
                </a:solidFill>
                <a:latin typeface="Constantia"/>
                <a:ea typeface="Constantia"/>
                <a:cs typeface="Constantia"/>
                <a:sym typeface="Constantia"/>
              </a:defRPr>
            </a:lvl9pPr>
          </a:lstStyle>
          <a:p>
            <a:pPr indent="0" lvl="0" marL="0" rtl="0" algn="r">
              <a:spcBef>
                <a:spcPts val="0"/>
              </a:spcBef>
              <a:spcAft>
                <a:spcPts val="0"/>
              </a:spcAft>
              <a:buNone/>
            </a:pPr>
            <a:fld id="{00000000-1234-1234-1234-123412341234}" type="slidenum">
              <a:rPr lang="tg-Cyrl-TJ"/>
              <a:t>‹#›</a:t>
            </a:fld>
            <a:endParaRPr/>
          </a:p>
        </p:txBody>
      </p:sp>
      <p:grpSp>
        <p:nvGrpSpPr>
          <p:cNvPr id="17" name="Google Shape;17;p39"/>
          <p:cNvGrpSpPr/>
          <p:nvPr/>
        </p:nvGrpSpPr>
        <p:grpSpPr>
          <a:xfrm>
            <a:off x="-29294" y="-16113"/>
            <a:ext cx="9198255" cy="1086266"/>
            <a:chOff x="-29322" y="-1971"/>
            <a:chExt cx="9198255" cy="1086266"/>
          </a:xfrm>
        </p:grpSpPr>
        <p:sp>
          <p:nvSpPr>
            <p:cNvPr id="18" name="Google Shape;18;p39"/>
            <p:cNvSpPr/>
            <p:nvPr/>
          </p:nvSpPr>
          <p:spPr>
            <a:xfrm rot="-164308">
              <a:off x="-19045" y="216550"/>
              <a:ext cx="9163050" cy="649224"/>
            </a:xfrm>
            <a:custGeom>
              <a:rect b="b" l="l" r="r" t="t"/>
              <a:pathLst>
                <a:path extrusionOk="0" h="1055" w="5772">
                  <a:moveTo>
                    <a:pt x="0" y="966"/>
                  </a:moveTo>
                  <a:cubicBezTo>
                    <a:pt x="282" y="738"/>
                    <a:pt x="923" y="275"/>
                    <a:pt x="1608" y="282"/>
                  </a:cubicBezTo>
                  <a:cubicBezTo>
                    <a:pt x="2293" y="289"/>
                    <a:pt x="3416" y="1055"/>
                    <a:pt x="4110" y="1008"/>
                  </a:cubicBezTo>
                  <a:cubicBezTo>
                    <a:pt x="4804" y="961"/>
                    <a:pt x="5426" y="210"/>
                    <a:pt x="5772" y="0"/>
                  </a:cubicBezTo>
                </a:path>
              </a:pathLst>
            </a:custGeom>
            <a:noFill/>
            <a:ln cap="flat" cmpd="sng" w="10775">
              <a:solidFill>
                <a:srgbClr val="09B6BE"/>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onstantia"/>
                <a:ea typeface="Constantia"/>
                <a:cs typeface="Constantia"/>
                <a:sym typeface="Constantia"/>
              </a:endParaRPr>
            </a:p>
          </p:txBody>
        </p:sp>
        <p:sp>
          <p:nvSpPr>
            <p:cNvPr id="19" name="Google Shape;19;p39"/>
            <p:cNvSpPr/>
            <p:nvPr/>
          </p:nvSpPr>
          <p:spPr>
            <a:xfrm rot="-164308">
              <a:off x="-14309" y="290003"/>
              <a:ext cx="9175812" cy="530352"/>
            </a:xfrm>
            <a:custGeom>
              <a:rect b="b" l="l" r="r" t="t"/>
              <a:pathLst>
                <a:path extrusionOk="0" h="854" w="5766">
                  <a:moveTo>
                    <a:pt x="0" y="732"/>
                  </a:moveTo>
                  <a:cubicBezTo>
                    <a:pt x="273" y="647"/>
                    <a:pt x="951" y="214"/>
                    <a:pt x="1638" y="228"/>
                  </a:cubicBezTo>
                  <a:cubicBezTo>
                    <a:pt x="2325" y="242"/>
                    <a:pt x="3434" y="854"/>
                    <a:pt x="4122" y="816"/>
                  </a:cubicBezTo>
                  <a:cubicBezTo>
                    <a:pt x="4810" y="778"/>
                    <a:pt x="5424" y="170"/>
                    <a:pt x="5766" y="0"/>
                  </a:cubicBezTo>
                </a:path>
              </a:pathLst>
            </a:custGeom>
            <a:noFill/>
            <a:ln cap="flat" cmpd="sng" w="9525">
              <a:solidFill>
                <a:schemeClr val="accent4"/>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onstantia"/>
                <a:ea typeface="Constantia"/>
                <a:cs typeface="Constantia"/>
                <a:sym typeface="Constantia"/>
              </a:endParaRPr>
            </a:p>
          </p:txBody>
        </p:sp>
      </p:grpSp>
    </p:spTree>
  </p:cSld>
  <p:clrMap accent1="accent1" accent2="accent2" accent3="accent3" accent4="accent4" accent5="accent5" accent6="accent6" bg1="lt1" bg2="dk2" tx1="dk1" tx2="lt2" folHlink="folHlink" hlink="hlink"/>
  <p:sldLayoutIdLst>
    <p:sldLayoutId id="2147483649"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rotWithShape="1">
          <a:blip r:embed="rId1">
            <a:alphaModFix/>
          </a:blip>
          <a:tile algn="tl" flip="none" tx="0" sx="65000" ty="0" sy="65000"/>
        </a:blipFill>
      </p:bgPr>
    </p:bg>
    <p:spTree>
      <p:nvGrpSpPr>
        <p:cNvPr id="26" name="Shape 26"/>
        <p:cNvGrpSpPr/>
        <p:nvPr/>
      </p:nvGrpSpPr>
      <p:grpSpPr>
        <a:xfrm>
          <a:off x="0" y="0"/>
          <a:ext cx="0" cy="0"/>
          <a:chOff x="0" y="0"/>
          <a:chExt cx="0" cy="0"/>
        </a:xfrm>
      </p:grpSpPr>
      <p:sp>
        <p:nvSpPr>
          <p:cNvPr id="27" name="Google Shape;27;p38"/>
          <p:cNvSpPr/>
          <p:nvPr/>
        </p:nvSpPr>
        <p:spPr>
          <a:xfrm>
            <a:off x="-9525" y="-7144"/>
            <a:ext cx="9163050" cy="1041400"/>
          </a:xfrm>
          <a:custGeom>
            <a:rect b="b" l="l" r="r" t="t"/>
            <a:pathLst>
              <a:path extrusionOk="0" h="656" w="5772">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rgbClr val="0079AD">
                  <a:alpha val="45098"/>
                </a:srgbClr>
              </a:gs>
              <a:gs pos="100000">
                <a:srgbClr val="00E9F7">
                  <a:alpha val="54901"/>
                </a:srgbClr>
              </a:gs>
            </a:gsLst>
            <a:lin ang="54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onstantia"/>
              <a:ea typeface="Constantia"/>
              <a:cs typeface="Constantia"/>
              <a:sym typeface="Constantia"/>
            </a:endParaRPr>
          </a:p>
        </p:txBody>
      </p:sp>
      <p:sp>
        <p:nvSpPr>
          <p:cNvPr id="28" name="Google Shape;28;p38"/>
          <p:cNvSpPr/>
          <p:nvPr/>
        </p:nvSpPr>
        <p:spPr>
          <a:xfrm>
            <a:off x="4381500" y="-7144"/>
            <a:ext cx="4762500" cy="638175"/>
          </a:xfrm>
          <a:custGeom>
            <a:rect b="b" l="l" r="r" t="t"/>
            <a:pathLst>
              <a:path extrusionOk="0" h="595" w="3000">
                <a:moveTo>
                  <a:pt x="0" y="0"/>
                </a:moveTo>
                <a:cubicBezTo>
                  <a:pt x="174" y="102"/>
                  <a:pt x="1168" y="533"/>
                  <a:pt x="1668" y="564"/>
                </a:cubicBezTo>
                <a:cubicBezTo>
                  <a:pt x="2168" y="595"/>
                  <a:pt x="2778" y="279"/>
                  <a:pt x="3000" y="186"/>
                </a:cubicBezTo>
                <a:lnTo>
                  <a:pt x="3000" y="6"/>
                </a:lnTo>
                <a:lnTo>
                  <a:pt x="0" y="0"/>
                </a:lnTo>
                <a:close/>
              </a:path>
            </a:pathLst>
          </a:custGeom>
          <a:gradFill>
            <a:gsLst>
              <a:gs pos="0">
                <a:srgbClr val="00ABB4">
                  <a:alpha val="30196"/>
                </a:srgbClr>
              </a:gs>
              <a:gs pos="80000">
                <a:srgbClr val="0099E4">
                  <a:alpha val="45098"/>
                </a:srgbClr>
              </a:gs>
              <a:gs pos="100000">
                <a:srgbClr val="0099E4">
                  <a:alpha val="45098"/>
                </a:srgbClr>
              </a:gs>
            </a:gsLst>
            <a:lin ang="54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onstantia"/>
              <a:ea typeface="Constantia"/>
              <a:cs typeface="Constantia"/>
              <a:sym typeface="Constantia"/>
            </a:endParaRPr>
          </a:p>
        </p:txBody>
      </p:sp>
      <p:sp>
        <p:nvSpPr>
          <p:cNvPr id="29" name="Google Shape;29;p38"/>
          <p:cNvSpPr txBox="1"/>
          <p:nvPr>
            <p:ph type="title"/>
          </p:nvPr>
        </p:nvSpPr>
        <p:spPr>
          <a:xfrm>
            <a:off x="457200" y="704088"/>
            <a:ext cx="8229600" cy="1143000"/>
          </a:xfrm>
          <a:prstGeom prst="rect">
            <a:avLst/>
          </a:prstGeom>
          <a:noFill/>
          <a:ln>
            <a:noFill/>
          </a:ln>
        </p:spPr>
        <p:txBody>
          <a:bodyPr anchorCtr="0" anchor="b" bIns="0" lIns="0" spcFirstLastPara="1" rIns="0" wrap="square" tIns="45700">
            <a:normAutofit/>
          </a:bodyPr>
          <a:lstStyle>
            <a:lvl1pPr lvl="0" marR="0" rtl="0" algn="l">
              <a:spcBef>
                <a:spcPts val="0"/>
              </a:spcBef>
              <a:spcAft>
                <a:spcPts val="0"/>
              </a:spcAft>
              <a:buClr>
                <a:schemeClr val="dk2"/>
              </a:buClr>
              <a:buSzPts val="5000"/>
              <a:buFont typeface="Calibri"/>
              <a:buNone/>
              <a:defRPr b="0" i="0" sz="5000" u="none" cap="none" strike="noStrike">
                <a:solidFill>
                  <a:schemeClr val="dk2"/>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30" name="Google Shape;30;p38"/>
          <p:cNvSpPr txBox="1"/>
          <p:nvPr>
            <p:ph idx="1" type="body"/>
          </p:nvPr>
        </p:nvSpPr>
        <p:spPr>
          <a:xfrm>
            <a:off x="457200" y="1935480"/>
            <a:ext cx="8229600" cy="4389120"/>
          </a:xfrm>
          <a:prstGeom prst="rect">
            <a:avLst/>
          </a:prstGeom>
          <a:noFill/>
          <a:ln>
            <a:noFill/>
          </a:ln>
        </p:spPr>
        <p:txBody>
          <a:bodyPr anchorCtr="0" anchor="t" bIns="45700" lIns="91425" spcFirstLastPara="1" rIns="91425" wrap="square" tIns="45700">
            <a:normAutofit/>
          </a:bodyPr>
          <a:lstStyle>
            <a:lvl1pPr indent="-385445" lvl="0" marL="457200" marR="0" rtl="0" algn="l">
              <a:spcBef>
                <a:spcPts val="520"/>
              </a:spcBef>
              <a:spcAft>
                <a:spcPts val="0"/>
              </a:spcAft>
              <a:buClr>
                <a:schemeClr val="accent3"/>
              </a:buClr>
              <a:buSzPts val="2470"/>
              <a:buFont typeface="Noto Sans Symbols"/>
              <a:buChar char="⚫"/>
              <a:defRPr b="0" i="0" sz="2600" u="none" cap="none" strike="noStrike">
                <a:solidFill>
                  <a:schemeClr val="dk1"/>
                </a:solidFill>
                <a:latin typeface="Constantia"/>
                <a:ea typeface="Constantia"/>
                <a:cs typeface="Constantia"/>
                <a:sym typeface="Constantia"/>
              </a:defRPr>
            </a:lvl1pPr>
            <a:lvl2pPr indent="-358140" lvl="1" marL="914400" marR="0" rtl="0" algn="l">
              <a:spcBef>
                <a:spcPts val="480"/>
              </a:spcBef>
              <a:spcAft>
                <a:spcPts val="0"/>
              </a:spcAft>
              <a:buClr>
                <a:schemeClr val="accent1"/>
              </a:buClr>
              <a:buSzPts val="2040"/>
              <a:buFont typeface="Noto Sans Symbols"/>
              <a:buChar char="⚫"/>
              <a:defRPr b="0" i="0" sz="2400" u="none" cap="none" strike="noStrike">
                <a:solidFill>
                  <a:schemeClr val="dk1"/>
                </a:solidFill>
                <a:latin typeface="Constantia"/>
                <a:ea typeface="Constantia"/>
                <a:cs typeface="Constantia"/>
                <a:sym typeface="Constantia"/>
              </a:defRPr>
            </a:lvl2pPr>
            <a:lvl3pPr indent="-321944" lvl="2" marL="1371600" marR="0" rtl="0" algn="l">
              <a:spcBef>
                <a:spcPts val="420"/>
              </a:spcBef>
              <a:spcAft>
                <a:spcPts val="0"/>
              </a:spcAft>
              <a:buClr>
                <a:schemeClr val="accent2"/>
              </a:buClr>
              <a:buSzPts val="1470"/>
              <a:buFont typeface="Noto Sans Symbols"/>
              <a:buChar char="⚫"/>
              <a:defRPr b="0" i="0" sz="2100" u="none" cap="none" strike="noStrike">
                <a:solidFill>
                  <a:schemeClr val="dk1"/>
                </a:solidFill>
                <a:latin typeface="Constantia"/>
                <a:ea typeface="Constantia"/>
                <a:cs typeface="Constantia"/>
                <a:sym typeface="Constantia"/>
              </a:defRPr>
            </a:lvl3pPr>
            <a:lvl4pPr indent="-311150" lvl="3" marL="1828800" marR="0" rtl="0" algn="l">
              <a:spcBef>
                <a:spcPts val="400"/>
              </a:spcBef>
              <a:spcAft>
                <a:spcPts val="0"/>
              </a:spcAft>
              <a:buClr>
                <a:schemeClr val="accent3"/>
              </a:buClr>
              <a:buSzPts val="1300"/>
              <a:buFont typeface="Noto Sans Symbols"/>
              <a:buChar char="⚫"/>
              <a:defRPr b="0" i="0" sz="2000" u="none" cap="none" strike="noStrike">
                <a:solidFill>
                  <a:schemeClr val="dk1"/>
                </a:solidFill>
                <a:latin typeface="Constantia"/>
                <a:ea typeface="Constantia"/>
                <a:cs typeface="Constantia"/>
                <a:sym typeface="Constantia"/>
              </a:defRPr>
            </a:lvl4pPr>
            <a:lvl5pPr indent="-311150" lvl="4" marL="2286000" marR="0" rtl="0" algn="l">
              <a:spcBef>
                <a:spcPts val="400"/>
              </a:spcBef>
              <a:spcAft>
                <a:spcPts val="0"/>
              </a:spcAft>
              <a:buClr>
                <a:schemeClr val="accent4"/>
              </a:buClr>
              <a:buSzPts val="1300"/>
              <a:buFont typeface="Noto Sans Symbols"/>
              <a:buChar char="⚫"/>
              <a:defRPr b="0" i="0" sz="2000" u="none" cap="none" strike="noStrike">
                <a:solidFill>
                  <a:schemeClr val="dk1"/>
                </a:solidFill>
                <a:latin typeface="Constantia"/>
                <a:ea typeface="Constantia"/>
                <a:cs typeface="Constantia"/>
                <a:sym typeface="Constantia"/>
              </a:defRPr>
            </a:lvl5pPr>
            <a:lvl6pPr indent="-320039" lvl="5" marL="2743200" marR="0" rtl="0" algn="l">
              <a:spcBef>
                <a:spcPts val="360"/>
              </a:spcBef>
              <a:spcAft>
                <a:spcPts val="0"/>
              </a:spcAft>
              <a:buClr>
                <a:schemeClr val="accent5"/>
              </a:buClr>
              <a:buSzPts val="1440"/>
              <a:buFont typeface="Noto Sans Symbols"/>
              <a:buChar char="⚫"/>
              <a:defRPr b="0" i="0" sz="1800" u="none" cap="none" strike="noStrike">
                <a:solidFill>
                  <a:schemeClr val="dk1"/>
                </a:solidFill>
                <a:latin typeface="Constantia"/>
                <a:ea typeface="Constantia"/>
                <a:cs typeface="Constantia"/>
                <a:sym typeface="Constantia"/>
              </a:defRPr>
            </a:lvl6pPr>
            <a:lvl7pPr indent="-309879" lvl="6" marL="3200400" marR="0" rtl="0" algn="l">
              <a:spcBef>
                <a:spcPts val="320"/>
              </a:spcBef>
              <a:spcAft>
                <a:spcPts val="0"/>
              </a:spcAft>
              <a:buClr>
                <a:schemeClr val="accent6"/>
              </a:buClr>
              <a:buSzPts val="1280"/>
              <a:buFont typeface="Noto Sans Symbols"/>
              <a:buChar char="⚫"/>
              <a:defRPr b="0" i="0" sz="1600" u="none" cap="none" strike="noStrike">
                <a:solidFill>
                  <a:schemeClr val="dk1"/>
                </a:solidFill>
                <a:latin typeface="Constantia"/>
                <a:ea typeface="Constantia"/>
                <a:cs typeface="Constantia"/>
                <a:sym typeface="Constantia"/>
              </a:defRPr>
            </a:lvl7pPr>
            <a:lvl8pPr indent="-330200" lvl="7" marL="3657600" marR="0" rtl="0" algn="l">
              <a:spcBef>
                <a:spcPts val="320"/>
              </a:spcBef>
              <a:spcAft>
                <a:spcPts val="0"/>
              </a:spcAft>
              <a:buClr>
                <a:schemeClr val="dk2"/>
              </a:buClr>
              <a:buSzPts val="1600"/>
              <a:buFont typeface="Constantia"/>
              <a:buChar char="•"/>
              <a:defRPr b="0" i="0" sz="1600" u="none" cap="none" strike="noStrike">
                <a:solidFill>
                  <a:schemeClr val="dk1"/>
                </a:solidFill>
                <a:latin typeface="Constantia"/>
                <a:ea typeface="Constantia"/>
                <a:cs typeface="Constantia"/>
                <a:sym typeface="Constantia"/>
              </a:defRPr>
            </a:lvl8pPr>
            <a:lvl9pPr indent="-317500" lvl="8" marL="4114800" marR="0" rtl="0" algn="l">
              <a:spcBef>
                <a:spcPts val="280"/>
              </a:spcBef>
              <a:spcAft>
                <a:spcPts val="0"/>
              </a:spcAft>
              <a:buClr>
                <a:schemeClr val="dk2"/>
              </a:buClr>
              <a:buSzPts val="1400"/>
              <a:buFont typeface="Constantia"/>
              <a:buChar char="•"/>
              <a:defRPr b="0" i="0" sz="1400" u="none" cap="none" strike="noStrike">
                <a:solidFill>
                  <a:schemeClr val="dk1"/>
                </a:solidFill>
                <a:latin typeface="Constantia"/>
                <a:ea typeface="Constantia"/>
                <a:cs typeface="Constantia"/>
                <a:sym typeface="Constantia"/>
              </a:defRPr>
            </a:lvl9pPr>
          </a:lstStyle>
          <a:p/>
        </p:txBody>
      </p:sp>
      <p:sp>
        <p:nvSpPr>
          <p:cNvPr id="31" name="Google Shape;31;p38"/>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marR="0" rtl="0" algn="l">
              <a:spcBef>
                <a:spcPts val="0"/>
              </a:spcBef>
              <a:spcAft>
                <a:spcPts val="0"/>
              </a:spcAft>
              <a:buSzPts val="1400"/>
              <a:buNone/>
              <a:defRPr sz="1200">
                <a:solidFill>
                  <a:srgbClr val="035C75"/>
                </a:solidFill>
                <a:latin typeface="Constantia"/>
                <a:ea typeface="Constantia"/>
                <a:cs typeface="Constantia"/>
                <a:sym typeface="Constantia"/>
              </a:defRPr>
            </a:lvl1pPr>
            <a:lvl2pPr lvl="1"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2pPr>
            <a:lvl3pPr lvl="2"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3pPr>
            <a:lvl4pPr lvl="3"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4pPr>
            <a:lvl5pPr lvl="4"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5pPr>
            <a:lvl6pPr lvl="5"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6pPr>
            <a:lvl7pPr lvl="6"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7pPr>
            <a:lvl8pPr lvl="7"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8pPr>
            <a:lvl9pPr lvl="8"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9pPr>
          </a:lstStyle>
          <a:p/>
        </p:txBody>
      </p:sp>
      <p:sp>
        <p:nvSpPr>
          <p:cNvPr id="32" name="Google Shape;32;p38"/>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marR="0" rtl="0" algn="l">
              <a:spcBef>
                <a:spcPts val="0"/>
              </a:spcBef>
              <a:spcAft>
                <a:spcPts val="0"/>
              </a:spcAft>
              <a:buSzPts val="1400"/>
              <a:buNone/>
              <a:defRPr sz="1200">
                <a:solidFill>
                  <a:srgbClr val="035C75"/>
                </a:solidFill>
                <a:latin typeface="Constantia"/>
                <a:ea typeface="Constantia"/>
                <a:cs typeface="Constantia"/>
                <a:sym typeface="Constantia"/>
              </a:defRPr>
            </a:lvl1pPr>
            <a:lvl2pPr lvl="1"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2pPr>
            <a:lvl3pPr lvl="2"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3pPr>
            <a:lvl4pPr lvl="3"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4pPr>
            <a:lvl5pPr lvl="4"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5pPr>
            <a:lvl6pPr lvl="5"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6pPr>
            <a:lvl7pPr lvl="6"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7pPr>
            <a:lvl8pPr lvl="7"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8pPr>
            <a:lvl9pPr lvl="8"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9pPr>
          </a:lstStyle>
          <a:p/>
        </p:txBody>
      </p:sp>
      <p:sp>
        <p:nvSpPr>
          <p:cNvPr id="33" name="Google Shape;33;p38"/>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marR="0" rtl="0" algn="r">
              <a:spcBef>
                <a:spcPts val="0"/>
              </a:spcBef>
              <a:buNone/>
              <a:defRPr b="0" sz="1200" u="none">
                <a:solidFill>
                  <a:srgbClr val="035C75"/>
                </a:solidFill>
                <a:latin typeface="Constantia"/>
                <a:ea typeface="Constantia"/>
                <a:cs typeface="Constantia"/>
                <a:sym typeface="Constantia"/>
              </a:defRPr>
            </a:lvl1pPr>
            <a:lvl2pPr indent="0" lvl="1" marL="0" marR="0" rtl="0" algn="r">
              <a:spcBef>
                <a:spcPts val="0"/>
              </a:spcBef>
              <a:buNone/>
              <a:defRPr b="0" sz="1200" u="none">
                <a:solidFill>
                  <a:srgbClr val="035C75"/>
                </a:solidFill>
                <a:latin typeface="Constantia"/>
                <a:ea typeface="Constantia"/>
                <a:cs typeface="Constantia"/>
                <a:sym typeface="Constantia"/>
              </a:defRPr>
            </a:lvl2pPr>
            <a:lvl3pPr indent="0" lvl="2" marL="0" marR="0" rtl="0" algn="r">
              <a:spcBef>
                <a:spcPts val="0"/>
              </a:spcBef>
              <a:buNone/>
              <a:defRPr b="0" sz="1200" u="none">
                <a:solidFill>
                  <a:srgbClr val="035C75"/>
                </a:solidFill>
                <a:latin typeface="Constantia"/>
                <a:ea typeface="Constantia"/>
                <a:cs typeface="Constantia"/>
                <a:sym typeface="Constantia"/>
              </a:defRPr>
            </a:lvl3pPr>
            <a:lvl4pPr indent="0" lvl="3" marL="0" marR="0" rtl="0" algn="r">
              <a:spcBef>
                <a:spcPts val="0"/>
              </a:spcBef>
              <a:buNone/>
              <a:defRPr b="0" sz="1200" u="none">
                <a:solidFill>
                  <a:srgbClr val="035C75"/>
                </a:solidFill>
                <a:latin typeface="Constantia"/>
                <a:ea typeface="Constantia"/>
                <a:cs typeface="Constantia"/>
                <a:sym typeface="Constantia"/>
              </a:defRPr>
            </a:lvl4pPr>
            <a:lvl5pPr indent="0" lvl="4" marL="0" marR="0" rtl="0" algn="r">
              <a:spcBef>
                <a:spcPts val="0"/>
              </a:spcBef>
              <a:buNone/>
              <a:defRPr b="0" sz="1200" u="none">
                <a:solidFill>
                  <a:srgbClr val="035C75"/>
                </a:solidFill>
                <a:latin typeface="Constantia"/>
                <a:ea typeface="Constantia"/>
                <a:cs typeface="Constantia"/>
                <a:sym typeface="Constantia"/>
              </a:defRPr>
            </a:lvl5pPr>
            <a:lvl6pPr indent="0" lvl="5" marL="0" marR="0" rtl="0" algn="r">
              <a:spcBef>
                <a:spcPts val="0"/>
              </a:spcBef>
              <a:buNone/>
              <a:defRPr b="0" sz="1200" u="none">
                <a:solidFill>
                  <a:srgbClr val="035C75"/>
                </a:solidFill>
                <a:latin typeface="Constantia"/>
                <a:ea typeface="Constantia"/>
                <a:cs typeface="Constantia"/>
                <a:sym typeface="Constantia"/>
              </a:defRPr>
            </a:lvl6pPr>
            <a:lvl7pPr indent="0" lvl="6" marL="0" marR="0" rtl="0" algn="r">
              <a:spcBef>
                <a:spcPts val="0"/>
              </a:spcBef>
              <a:buNone/>
              <a:defRPr b="0" sz="1200" u="none">
                <a:solidFill>
                  <a:srgbClr val="035C75"/>
                </a:solidFill>
                <a:latin typeface="Constantia"/>
                <a:ea typeface="Constantia"/>
                <a:cs typeface="Constantia"/>
                <a:sym typeface="Constantia"/>
              </a:defRPr>
            </a:lvl7pPr>
            <a:lvl8pPr indent="0" lvl="7" marL="0" marR="0" rtl="0" algn="r">
              <a:spcBef>
                <a:spcPts val="0"/>
              </a:spcBef>
              <a:buNone/>
              <a:defRPr b="0" sz="1200" u="none">
                <a:solidFill>
                  <a:srgbClr val="035C75"/>
                </a:solidFill>
                <a:latin typeface="Constantia"/>
                <a:ea typeface="Constantia"/>
                <a:cs typeface="Constantia"/>
                <a:sym typeface="Constantia"/>
              </a:defRPr>
            </a:lvl8pPr>
            <a:lvl9pPr indent="0" lvl="8" marL="0" marR="0" rtl="0" algn="r">
              <a:spcBef>
                <a:spcPts val="0"/>
              </a:spcBef>
              <a:buNone/>
              <a:defRPr b="0" sz="1200" u="none">
                <a:solidFill>
                  <a:srgbClr val="035C75"/>
                </a:solidFill>
                <a:latin typeface="Constantia"/>
                <a:ea typeface="Constantia"/>
                <a:cs typeface="Constantia"/>
                <a:sym typeface="Constantia"/>
              </a:defRPr>
            </a:lvl9pPr>
          </a:lstStyle>
          <a:p>
            <a:pPr indent="0" lvl="0" marL="0" rtl="0" algn="r">
              <a:spcBef>
                <a:spcPts val="0"/>
              </a:spcBef>
              <a:spcAft>
                <a:spcPts val="0"/>
              </a:spcAft>
              <a:buNone/>
            </a:pPr>
            <a:fld id="{00000000-1234-1234-1234-123412341234}" type="slidenum">
              <a:rPr lang="tg-Cyrl-TJ"/>
              <a:t>‹#›</a:t>
            </a:fld>
            <a:endParaRPr/>
          </a:p>
        </p:txBody>
      </p:sp>
      <p:grpSp>
        <p:nvGrpSpPr>
          <p:cNvPr id="34" name="Google Shape;34;p38"/>
          <p:cNvGrpSpPr/>
          <p:nvPr/>
        </p:nvGrpSpPr>
        <p:grpSpPr>
          <a:xfrm>
            <a:off x="-29294" y="-16113"/>
            <a:ext cx="9198255" cy="1086266"/>
            <a:chOff x="-29322" y="-1971"/>
            <a:chExt cx="9198255" cy="1086266"/>
          </a:xfrm>
        </p:grpSpPr>
        <p:sp>
          <p:nvSpPr>
            <p:cNvPr id="35" name="Google Shape;35;p38"/>
            <p:cNvSpPr/>
            <p:nvPr/>
          </p:nvSpPr>
          <p:spPr>
            <a:xfrm rot="-164308">
              <a:off x="-19045" y="216550"/>
              <a:ext cx="9163050" cy="649224"/>
            </a:xfrm>
            <a:custGeom>
              <a:rect b="b" l="l" r="r" t="t"/>
              <a:pathLst>
                <a:path extrusionOk="0" h="1055" w="5772">
                  <a:moveTo>
                    <a:pt x="0" y="966"/>
                  </a:moveTo>
                  <a:cubicBezTo>
                    <a:pt x="282" y="738"/>
                    <a:pt x="923" y="275"/>
                    <a:pt x="1608" y="282"/>
                  </a:cubicBezTo>
                  <a:cubicBezTo>
                    <a:pt x="2293" y="289"/>
                    <a:pt x="3416" y="1055"/>
                    <a:pt x="4110" y="1008"/>
                  </a:cubicBezTo>
                  <a:cubicBezTo>
                    <a:pt x="4804" y="961"/>
                    <a:pt x="5426" y="210"/>
                    <a:pt x="5772" y="0"/>
                  </a:cubicBezTo>
                </a:path>
              </a:pathLst>
            </a:custGeom>
            <a:noFill/>
            <a:ln cap="flat" cmpd="sng" w="10775">
              <a:solidFill>
                <a:srgbClr val="09B6BE"/>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onstantia"/>
                <a:ea typeface="Constantia"/>
                <a:cs typeface="Constantia"/>
                <a:sym typeface="Constantia"/>
              </a:endParaRPr>
            </a:p>
          </p:txBody>
        </p:sp>
        <p:sp>
          <p:nvSpPr>
            <p:cNvPr id="36" name="Google Shape;36;p38"/>
            <p:cNvSpPr/>
            <p:nvPr/>
          </p:nvSpPr>
          <p:spPr>
            <a:xfrm rot="-164308">
              <a:off x="-14309" y="290003"/>
              <a:ext cx="9175812" cy="530352"/>
            </a:xfrm>
            <a:custGeom>
              <a:rect b="b" l="l" r="r" t="t"/>
              <a:pathLst>
                <a:path extrusionOk="0" h="854" w="5766">
                  <a:moveTo>
                    <a:pt x="0" y="732"/>
                  </a:moveTo>
                  <a:cubicBezTo>
                    <a:pt x="273" y="647"/>
                    <a:pt x="951" y="214"/>
                    <a:pt x="1638" y="228"/>
                  </a:cubicBezTo>
                  <a:cubicBezTo>
                    <a:pt x="2325" y="242"/>
                    <a:pt x="3434" y="854"/>
                    <a:pt x="4122" y="816"/>
                  </a:cubicBezTo>
                  <a:cubicBezTo>
                    <a:pt x="4810" y="778"/>
                    <a:pt x="5424" y="170"/>
                    <a:pt x="5766" y="0"/>
                  </a:cubicBezTo>
                </a:path>
              </a:pathLst>
            </a:custGeom>
            <a:noFill/>
            <a:ln cap="flat" cmpd="sng" w="9525">
              <a:solidFill>
                <a:schemeClr val="accent4"/>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onstantia"/>
                <a:ea typeface="Constantia"/>
                <a:cs typeface="Constantia"/>
                <a:sym typeface="Constantia"/>
              </a:endParaRPr>
            </a:p>
          </p:txBody>
        </p:sp>
      </p:grpSp>
    </p:spTree>
  </p:cSld>
  <p:clrMap accent1="accent1" accent2="accent2" accent3="accent3" accent4="accent4" accent5="accent5" accent6="accent6" bg1="lt1" bg2="dk2" tx1="dk1" tx2="lt2" folHlink="folHlink" hlink="hlink"/>
  <p:sldLayoutIdLst>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1.png"/><Relationship Id="rId4" Type="http://schemas.openxmlformats.org/officeDocument/2006/relationships/image" Target="../media/image7.png"/><Relationship Id="rId5"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4.png"/><Relationship Id="rId4" Type="http://schemas.openxmlformats.org/officeDocument/2006/relationships/image" Target="../media/image10.png"/><Relationship Id="rId5" Type="http://schemas.openxmlformats.org/officeDocument/2006/relationships/image" Target="../media/image1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9.png"/><Relationship Id="rId4" Type="http://schemas.openxmlformats.org/officeDocument/2006/relationships/image" Target="../media/image5.png"/><Relationship Id="rId5" Type="http://schemas.openxmlformats.org/officeDocument/2006/relationships/image" Target="../media/image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4.png"/><Relationship Id="rId4" Type="http://schemas.openxmlformats.org/officeDocument/2006/relationships/image" Target="../media/image12.png"/><Relationship Id="rId5" Type="http://schemas.openxmlformats.org/officeDocument/2006/relationships/image" Target="../media/image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1"/>
          <p:cNvSpPr/>
          <p:nvPr/>
        </p:nvSpPr>
        <p:spPr>
          <a:xfrm>
            <a:off x="1512198" y="2276872"/>
            <a:ext cx="6120680" cy="120028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tg-Cyrl-TJ" sz="3600">
                <a:solidFill>
                  <a:schemeClr val="dk1"/>
                </a:solidFill>
                <a:latin typeface="Times New Roman"/>
                <a:ea typeface="Times New Roman"/>
                <a:cs typeface="Times New Roman"/>
                <a:sym typeface="Times New Roman"/>
              </a:rPr>
              <a:t>COURSE</a:t>
            </a:r>
            <a:r>
              <a:rPr b="1" i="0" lang="tg-Cyrl-TJ" sz="3600" u="none" cap="none" strike="noStrike">
                <a:solidFill>
                  <a:schemeClr val="dk1"/>
                </a:solidFill>
                <a:latin typeface="Times New Roman"/>
                <a:ea typeface="Times New Roman"/>
                <a:cs typeface="Times New Roman"/>
                <a:sym typeface="Times New Roman"/>
              </a:rPr>
              <a:t>:</a:t>
            </a:r>
            <a:r>
              <a:rPr b="1" lang="tg-Cyrl-TJ" sz="3600">
                <a:solidFill>
                  <a:schemeClr val="dk1"/>
                </a:solidFill>
                <a:latin typeface="Times New Roman"/>
                <a:ea typeface="Times New Roman"/>
                <a:cs typeface="Times New Roman"/>
                <a:sym typeface="Times New Roman"/>
              </a:rPr>
              <a:t> Electrical Safety for Electrical Engineers.</a:t>
            </a:r>
            <a:endParaRPr b="1" i="0" sz="3600" u="none" cap="none" strike="noStrike">
              <a:solidFill>
                <a:schemeClr val="dk1"/>
              </a:solidFill>
              <a:latin typeface="Times New Roman"/>
              <a:ea typeface="Times New Roman"/>
              <a:cs typeface="Times New Roman"/>
              <a:sym typeface="Times New Roman"/>
            </a:endParaRPr>
          </a:p>
        </p:txBody>
      </p:sp>
      <p:sp>
        <p:nvSpPr>
          <p:cNvPr id="115" name="Google Shape;115;p1"/>
          <p:cNvSpPr/>
          <p:nvPr/>
        </p:nvSpPr>
        <p:spPr>
          <a:xfrm>
            <a:off x="1835696" y="5268498"/>
            <a:ext cx="2329542" cy="110795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lt1"/>
              </a:buClr>
              <a:buSzPts val="2200"/>
              <a:buFont typeface="Times New Roman"/>
              <a:buNone/>
            </a:pPr>
            <a:r>
              <a:rPr b="1" i="0" lang="tg-Cyrl-TJ" sz="2200" u="none" cap="none" strike="noStrike">
                <a:solidFill>
                  <a:schemeClr val="lt1"/>
                </a:solidFill>
                <a:latin typeface="Times New Roman"/>
                <a:ea typeface="Times New Roman"/>
                <a:cs typeface="Times New Roman"/>
                <a:sym typeface="Times New Roman"/>
              </a:rPr>
              <a:t>Abdulloev Bakhtiyor Tolibjonovich</a:t>
            </a:r>
            <a:endParaRPr sz="2200">
              <a:solidFill>
                <a:schemeClr val="lt1"/>
              </a:solidFill>
              <a:latin typeface="Constantia"/>
              <a:ea typeface="Constantia"/>
              <a:cs typeface="Constantia"/>
              <a:sym typeface="Constantia"/>
            </a:endParaRPr>
          </a:p>
        </p:txBody>
      </p:sp>
      <p:sp>
        <p:nvSpPr>
          <p:cNvPr id="116" name="Google Shape;116;p1"/>
          <p:cNvSpPr/>
          <p:nvPr/>
        </p:nvSpPr>
        <p:spPr>
          <a:xfrm>
            <a:off x="1701615" y="3861048"/>
            <a:ext cx="5741846" cy="43088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tg-Cyrl-TJ" sz="2200">
                <a:solidFill>
                  <a:schemeClr val="lt1"/>
                </a:solidFill>
                <a:latin typeface="Times New Roman"/>
                <a:ea typeface="Times New Roman"/>
                <a:cs typeface="Times New Roman"/>
                <a:sym typeface="Times New Roman"/>
              </a:rPr>
              <a:t>Week 1: Basic Concepts of Electrical Safety</a:t>
            </a:r>
            <a:endParaRPr sz="2200">
              <a:solidFill>
                <a:schemeClr val="lt1"/>
              </a:solidFill>
              <a:latin typeface="Times New Roman"/>
              <a:ea typeface="Times New Roman"/>
              <a:cs typeface="Times New Roman"/>
              <a:sym typeface="Times New Roman"/>
            </a:endParaRPr>
          </a:p>
        </p:txBody>
      </p:sp>
      <p:sp>
        <p:nvSpPr>
          <p:cNvPr id="117" name="Google Shape;117;p1"/>
          <p:cNvSpPr/>
          <p:nvPr/>
        </p:nvSpPr>
        <p:spPr>
          <a:xfrm>
            <a:off x="3995936" y="5373215"/>
            <a:ext cx="2664297"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tg-Cyrl-TJ" sz="2200">
                <a:solidFill>
                  <a:schemeClr val="lt1"/>
                </a:solidFill>
                <a:latin typeface="Times New Roman"/>
                <a:ea typeface="Times New Roman"/>
                <a:cs typeface="Times New Roman"/>
                <a:sym typeface="Times New Roman"/>
              </a:rPr>
              <a:t>Institute of energy of Tajikistan</a:t>
            </a:r>
            <a:endParaRPr sz="2200">
              <a:solidFill>
                <a:schemeClr val="lt1"/>
              </a:solidFill>
              <a:latin typeface="Constantia"/>
              <a:ea typeface="Constantia"/>
              <a:cs typeface="Constantia"/>
              <a:sym typeface="Constanti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2"/>
          <p:cNvSpPr/>
          <p:nvPr/>
        </p:nvSpPr>
        <p:spPr>
          <a:xfrm>
            <a:off x="1259632" y="5253956"/>
            <a:ext cx="2150346" cy="110795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lt1"/>
              </a:buClr>
              <a:buSzPts val="2200"/>
              <a:buFont typeface="Times New Roman"/>
              <a:buNone/>
            </a:pPr>
            <a:r>
              <a:rPr b="1" i="0" lang="tg-Cyrl-TJ" sz="2200" u="none" cap="none" strike="noStrike">
                <a:solidFill>
                  <a:schemeClr val="lt1"/>
                </a:solidFill>
                <a:latin typeface="Times New Roman"/>
                <a:ea typeface="Times New Roman"/>
                <a:cs typeface="Times New Roman"/>
                <a:sym typeface="Times New Roman"/>
              </a:rPr>
              <a:t>Абдуллоев Бахтиёр Толибҷонович</a:t>
            </a:r>
            <a:endParaRPr b="1" i="0" sz="2200" u="none" cap="none" strike="noStrike">
              <a:solidFill>
                <a:schemeClr val="lt1"/>
              </a:solidFill>
              <a:latin typeface="Times New Roman"/>
              <a:ea typeface="Times New Roman"/>
              <a:cs typeface="Times New Roman"/>
              <a:sym typeface="Times New Roman"/>
            </a:endParaRPr>
          </a:p>
        </p:txBody>
      </p:sp>
      <p:cxnSp>
        <p:nvCxnSpPr>
          <p:cNvPr id="123" name="Google Shape;123;p2"/>
          <p:cNvCxnSpPr/>
          <p:nvPr/>
        </p:nvCxnSpPr>
        <p:spPr>
          <a:xfrm>
            <a:off x="3347864" y="5161582"/>
            <a:ext cx="0" cy="1200329"/>
          </a:xfrm>
          <a:prstGeom prst="straightConnector1">
            <a:avLst/>
          </a:prstGeom>
          <a:noFill/>
          <a:ln cap="flat" cmpd="sng" w="9525">
            <a:solidFill>
              <a:schemeClr val="accent1"/>
            </a:solidFill>
            <a:prstDash val="solid"/>
            <a:miter lim="800000"/>
            <a:headEnd len="sm" w="sm" type="none"/>
            <a:tailEnd len="sm" w="sm" type="none"/>
          </a:ln>
        </p:spPr>
      </p:cxnSp>
      <p:sp>
        <p:nvSpPr>
          <p:cNvPr id="124" name="Google Shape;124;p2"/>
          <p:cNvSpPr/>
          <p:nvPr/>
        </p:nvSpPr>
        <p:spPr>
          <a:xfrm>
            <a:off x="3419872" y="5253935"/>
            <a:ext cx="3388438" cy="101562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lt1"/>
              </a:buClr>
              <a:buSzPts val="2000"/>
              <a:buFont typeface="Times New Roman"/>
              <a:buNone/>
            </a:pPr>
            <a:r>
              <a:rPr b="1" i="0" lang="tg-Cyrl-TJ" sz="2000" u="none" cap="none" strike="noStrike">
                <a:solidFill>
                  <a:schemeClr val="lt1"/>
                </a:solidFill>
                <a:latin typeface="Times New Roman"/>
                <a:ea typeface="Times New Roman"/>
                <a:cs typeface="Times New Roman"/>
                <a:sym typeface="Times New Roman"/>
              </a:rPr>
              <a:t>Донишкадаи энергетикии Тоҷикистон</a:t>
            </a:r>
            <a:endParaRPr b="1" i="1" sz="2000" u="none" cap="none" strike="noStrike">
              <a:solidFill>
                <a:schemeClr val="lt1"/>
              </a:solidFill>
              <a:latin typeface="Times New Roman"/>
              <a:ea typeface="Times New Roman"/>
              <a:cs typeface="Times New Roman"/>
              <a:sym typeface="Times New Roman"/>
            </a:endParaRPr>
          </a:p>
          <a:p>
            <a:pPr indent="0" lvl="0" marL="0" marR="0" rtl="0" algn="ctr">
              <a:spcBef>
                <a:spcPts val="0"/>
              </a:spcBef>
              <a:spcAft>
                <a:spcPts val="0"/>
              </a:spcAft>
              <a:buClr>
                <a:schemeClr val="lt1"/>
              </a:buClr>
              <a:buSzPts val="2000"/>
              <a:buFont typeface="Constantia"/>
              <a:buNone/>
            </a:pPr>
            <a:r>
              <a:t/>
            </a:r>
            <a:endParaRPr b="1" i="0" sz="2000" u="none" cap="none" strike="noStrike">
              <a:solidFill>
                <a:srgbClr val="000000"/>
              </a:solidFill>
              <a:latin typeface="Times New Roman"/>
              <a:ea typeface="Times New Roman"/>
              <a:cs typeface="Times New Roman"/>
              <a:sym typeface="Times New Roman"/>
            </a:endParaRPr>
          </a:p>
        </p:txBody>
      </p:sp>
      <p:sp>
        <p:nvSpPr>
          <p:cNvPr id="125" name="Google Shape;125;p2"/>
          <p:cNvSpPr/>
          <p:nvPr/>
        </p:nvSpPr>
        <p:spPr>
          <a:xfrm>
            <a:off x="1437621" y="3683130"/>
            <a:ext cx="6768752" cy="43088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tg-Cyrl-TJ" sz="2200">
                <a:solidFill>
                  <a:schemeClr val="lt1"/>
                </a:solidFill>
                <a:latin typeface="Times New Roman"/>
                <a:ea typeface="Times New Roman"/>
                <a:cs typeface="Times New Roman"/>
                <a:sym typeface="Times New Roman"/>
              </a:rPr>
              <a:t>Ҳафтаи 1: Мафҳумҳои асосии бехатарии электрикӣ</a:t>
            </a:r>
            <a:endParaRPr sz="2200">
              <a:solidFill>
                <a:schemeClr val="lt1"/>
              </a:solidFill>
              <a:latin typeface="Times New Roman"/>
              <a:ea typeface="Times New Roman"/>
              <a:cs typeface="Times New Roman"/>
              <a:sym typeface="Times New Roman"/>
            </a:endParaRPr>
          </a:p>
        </p:txBody>
      </p:sp>
      <p:sp>
        <p:nvSpPr>
          <p:cNvPr id="126" name="Google Shape;126;p2"/>
          <p:cNvSpPr/>
          <p:nvPr/>
        </p:nvSpPr>
        <p:spPr>
          <a:xfrm>
            <a:off x="1615610" y="2276872"/>
            <a:ext cx="6412774"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tg-Cyrl-TJ" sz="3600">
                <a:solidFill>
                  <a:schemeClr val="dk1"/>
                </a:solidFill>
                <a:latin typeface="Times New Roman"/>
                <a:ea typeface="Times New Roman"/>
                <a:cs typeface="Times New Roman"/>
                <a:sym typeface="Times New Roman"/>
              </a:rPr>
              <a:t>Курс: Бехатарии электрикӣ барои муҳандис барқчиён</a:t>
            </a:r>
            <a:endParaRPr sz="3600">
              <a:solidFill>
                <a:schemeClr val="dk1"/>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3"/>
          <p:cNvSpPr/>
          <p:nvPr/>
        </p:nvSpPr>
        <p:spPr>
          <a:xfrm>
            <a:off x="623244" y="745724"/>
            <a:ext cx="8133684" cy="4810488"/>
          </a:xfrm>
          <a:prstGeom prst="roundRect">
            <a:avLst>
              <a:gd fmla="val 6141" name="adj"/>
            </a:avLst>
          </a:prstGeom>
          <a:solidFill>
            <a:srgbClr val="9CC2E5"/>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i="0" lang="tg-Cyrl-TJ" sz="2000" u="none" cap="none" strike="noStrike">
                <a:solidFill>
                  <a:schemeClr val="dk1"/>
                </a:solidFill>
                <a:latin typeface="Times New Roman"/>
                <a:ea typeface="Times New Roman"/>
                <a:cs typeface="Times New Roman"/>
                <a:sym typeface="Times New Roman"/>
              </a:rPr>
              <a:t>1.</a:t>
            </a:r>
            <a:r>
              <a:rPr lang="tg-Cyrl-TJ" sz="2000">
                <a:solidFill>
                  <a:schemeClr val="dk1"/>
                </a:solidFill>
                <a:latin typeface="Times New Roman"/>
                <a:ea typeface="Times New Roman"/>
                <a:cs typeface="Times New Roman"/>
                <a:sym typeface="Times New Roman"/>
              </a:rPr>
              <a:t>Муқаддима</a:t>
            </a:r>
            <a:endParaRPr/>
          </a:p>
          <a:p>
            <a:pPr indent="-342900" lvl="0" marL="342900" marR="0" rtl="0" algn="l">
              <a:spcBef>
                <a:spcPts val="0"/>
              </a:spcBef>
              <a:spcAft>
                <a:spcPts val="0"/>
              </a:spcAft>
              <a:buClr>
                <a:schemeClr val="dk1"/>
              </a:buClr>
              <a:buSzPts val="2000"/>
              <a:buFont typeface="Noto Sans Symbols"/>
              <a:buChar char="⮚"/>
            </a:pPr>
            <a:r>
              <a:rPr lang="tg-Cyrl-TJ" sz="2000">
                <a:solidFill>
                  <a:schemeClr val="dk1"/>
                </a:solidFill>
                <a:latin typeface="Times New Roman"/>
                <a:ea typeface="Times New Roman"/>
                <a:cs typeface="Times New Roman"/>
                <a:sym typeface="Times New Roman"/>
              </a:rPr>
              <a:t>Мафҳумҳои асосии бехатарии электрикӣ.</a:t>
            </a:r>
            <a:endParaRPr sz="20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000"/>
              <a:buFont typeface="Noto Sans Symbols"/>
              <a:buChar char="⮚"/>
            </a:pPr>
            <a:r>
              <a:rPr lang="tg-Cyrl-TJ" sz="2000">
                <a:solidFill>
                  <a:schemeClr val="dk1"/>
                </a:solidFill>
                <a:latin typeface="Times New Roman"/>
                <a:ea typeface="Times New Roman"/>
                <a:cs typeface="Times New Roman"/>
                <a:sym typeface="Times New Roman"/>
              </a:rPr>
              <a:t>Ҳуҷҷатҳои асосии меъёрӣ, ки талаботи бехатарии барқро дар бар мегиранд.</a:t>
            </a:r>
            <a:endParaRPr sz="20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000"/>
              <a:buFont typeface="Noto Sans Symbols"/>
              <a:buChar char="⮚"/>
            </a:pPr>
            <a:r>
              <a:rPr lang="tg-Cyrl-TJ" sz="2000">
                <a:solidFill>
                  <a:schemeClr val="dk1"/>
                </a:solidFill>
                <a:latin typeface="Times New Roman"/>
                <a:ea typeface="Times New Roman"/>
                <a:cs typeface="Times New Roman"/>
                <a:sym typeface="Times New Roman"/>
              </a:rPr>
              <a:t>Маълумоти умумӣ дар бораи таҷҳизоти муҳофизатии электрикӣ.</a:t>
            </a:r>
            <a:endParaRPr/>
          </a:p>
          <a:p>
            <a:pPr indent="-342900" lvl="0" marL="342900" marR="0" rtl="0" algn="l">
              <a:spcBef>
                <a:spcPts val="0"/>
              </a:spcBef>
              <a:spcAft>
                <a:spcPts val="0"/>
              </a:spcAft>
              <a:buClr>
                <a:schemeClr val="dk1"/>
              </a:buClr>
              <a:buSzPts val="2000"/>
              <a:buFont typeface="Noto Sans Symbols"/>
              <a:buChar char="⮚"/>
            </a:pPr>
            <a:r>
              <a:rPr lang="tg-Cyrl-TJ" sz="2000">
                <a:solidFill>
                  <a:schemeClr val="dk1"/>
                </a:solidFill>
                <a:latin typeface="Times New Roman"/>
                <a:ea typeface="Times New Roman"/>
                <a:cs typeface="Times New Roman"/>
                <a:sym typeface="Times New Roman"/>
              </a:rPr>
              <a:t>Таҷҳизоти муҳофизатии асосӣ ва иловагӣ, мақсад, тарҳ ва қоидаҳои истифодаи онҳо.</a:t>
            </a:r>
            <a:endParaRPr/>
          </a:p>
          <a:p>
            <a:pPr indent="-342900" lvl="0" marL="342900" marR="0" rtl="0" algn="l">
              <a:spcBef>
                <a:spcPts val="0"/>
              </a:spcBef>
              <a:spcAft>
                <a:spcPts val="0"/>
              </a:spcAft>
              <a:buClr>
                <a:schemeClr val="dk1"/>
              </a:buClr>
              <a:buSzPts val="2000"/>
              <a:buFont typeface="Noto Sans Symbols"/>
              <a:buChar char="⮚"/>
            </a:pPr>
            <a:r>
              <a:rPr lang="tg-Cyrl-TJ" sz="2000">
                <a:solidFill>
                  <a:schemeClr val="dk1"/>
                </a:solidFill>
                <a:latin typeface="Times New Roman"/>
                <a:ea typeface="Times New Roman"/>
                <a:cs typeface="Times New Roman"/>
                <a:sym typeface="Times New Roman"/>
              </a:rPr>
              <a:t>Нигоҳдорӣ ва назорати таҷҳизоти  муҳофизатии электрикӣ</a:t>
            </a:r>
            <a:endParaRPr sz="20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000"/>
              <a:buFont typeface="Noto Sans Symbols"/>
              <a:buChar char="⮚"/>
            </a:pPr>
            <a:r>
              <a:rPr lang="tg-Cyrl-TJ" sz="2000">
                <a:solidFill>
                  <a:schemeClr val="dk1"/>
                </a:solidFill>
                <a:latin typeface="Times New Roman"/>
                <a:ea typeface="Times New Roman"/>
                <a:cs typeface="Times New Roman"/>
                <a:sym typeface="Times New Roman"/>
              </a:rPr>
              <a:t>Талаботи асосии бехатарӣ барои нигоҳдории  амалиётии дастгоҳҳои электрикӣ.</a:t>
            </a:r>
            <a:endParaRPr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tg-Cyrl-TJ" sz="2000">
                <a:solidFill>
                  <a:schemeClr val="dk1"/>
                </a:solidFill>
                <a:latin typeface="Times New Roman"/>
                <a:ea typeface="Times New Roman"/>
                <a:cs typeface="Times New Roman"/>
                <a:sym typeface="Times New Roman"/>
              </a:rPr>
              <a:t>2.Хулоса</a:t>
            </a:r>
            <a:endParaRPr/>
          </a:p>
          <a:p>
            <a:pPr indent="0" lvl="1" marL="457200" marR="0" rtl="0" algn="l">
              <a:spcBef>
                <a:spcPts val="0"/>
              </a:spcBef>
              <a:spcAft>
                <a:spcPts val="0"/>
              </a:spcAft>
              <a:buNone/>
            </a:pPr>
            <a:r>
              <a:t/>
            </a:r>
            <a:endParaRPr b="0" i="0" sz="2000" u="none" cap="none" strike="noStrike">
              <a:solidFill>
                <a:schemeClr val="lt1"/>
              </a:solidFill>
              <a:latin typeface="Times New Roman"/>
              <a:ea typeface="Times New Roman"/>
              <a:cs typeface="Times New Roman"/>
              <a:sym typeface="Times New Roman"/>
            </a:endParaRPr>
          </a:p>
        </p:txBody>
      </p:sp>
      <p:sp>
        <p:nvSpPr>
          <p:cNvPr id="132" name="Google Shape;132;p3"/>
          <p:cNvSpPr txBox="1"/>
          <p:nvPr/>
        </p:nvSpPr>
        <p:spPr>
          <a:xfrm>
            <a:off x="-11646" y="1"/>
            <a:ext cx="9167292" cy="620687"/>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None/>
            </a:pPr>
            <a:r>
              <a:rPr b="1" i="1" lang="tg-Cyrl-TJ" sz="3600">
                <a:solidFill>
                  <a:schemeClr val="lt2"/>
                </a:solidFill>
                <a:latin typeface="Times New Roman"/>
                <a:ea typeface="Times New Roman"/>
                <a:cs typeface="Times New Roman"/>
                <a:sym typeface="Times New Roman"/>
              </a:rPr>
              <a:t>Нақшаи лексия</a:t>
            </a:r>
            <a:endParaRPr i="1" sz="3600">
              <a:solidFill>
                <a:schemeClr val="lt2"/>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4"/>
          <p:cNvSpPr txBox="1"/>
          <p:nvPr>
            <p:ph type="title"/>
          </p:nvPr>
        </p:nvSpPr>
        <p:spPr>
          <a:xfrm>
            <a:off x="251520" y="116632"/>
            <a:ext cx="8712968" cy="576064"/>
          </a:xfrm>
          <a:prstGeom prst="rect">
            <a:avLst/>
          </a:prstGeom>
          <a:noFill/>
          <a:ln>
            <a:noFill/>
          </a:ln>
        </p:spPr>
        <p:txBody>
          <a:bodyPr anchorCtr="0" anchor="b" bIns="0" lIns="0" spcFirstLastPara="1" rIns="0" wrap="square" tIns="45700">
            <a:noAutofit/>
          </a:bodyPr>
          <a:lstStyle/>
          <a:p>
            <a:pPr indent="0" lvl="0" marL="0" rtl="0" algn="l">
              <a:spcBef>
                <a:spcPts val="0"/>
              </a:spcBef>
              <a:spcAft>
                <a:spcPts val="0"/>
              </a:spcAft>
              <a:buClr>
                <a:schemeClr val="dk2"/>
              </a:buClr>
              <a:buSzPts val="3000"/>
              <a:buFont typeface="Times New Roman"/>
              <a:buNone/>
            </a:pPr>
            <a:r>
              <a:rPr b="1" i="1" lang="tg-Cyrl-TJ" sz="3000">
                <a:latin typeface="Times New Roman"/>
                <a:ea typeface="Times New Roman"/>
                <a:cs typeface="Times New Roman"/>
                <a:sym typeface="Times New Roman"/>
              </a:rPr>
              <a:t>Мафҳумҳои асосии бехатарии электрикӣ</a:t>
            </a:r>
            <a:endParaRPr b="1" i="1" sz="3000"/>
          </a:p>
        </p:txBody>
      </p:sp>
      <p:sp>
        <p:nvSpPr>
          <p:cNvPr id="138" name="Google Shape;138;p4"/>
          <p:cNvSpPr txBox="1"/>
          <p:nvPr>
            <p:ph idx="1" type="body"/>
          </p:nvPr>
        </p:nvSpPr>
        <p:spPr>
          <a:xfrm>
            <a:off x="539552" y="1052736"/>
            <a:ext cx="8229600" cy="4968552"/>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280"/>
              <a:buNone/>
            </a:pPr>
            <a:r>
              <a:rPr lang="tg-Cyrl-TJ" sz="2400">
                <a:latin typeface="Times New Roman"/>
                <a:ea typeface="Times New Roman"/>
                <a:cs typeface="Times New Roman"/>
                <a:sym typeface="Times New Roman"/>
              </a:rPr>
              <a:t>	Бехатарии электрикӣ — ин системаи чораҳо ва воситаҳои ташкилӣ ва техникӣ мебошад, ки ҳифзи одамонро аз таъсири зараровар ва хатарноки ҷараёни электрикӣ, камонҳои электрикӣ, майдонҳои электромагнитӣ ва барқи статикӣ таъмин менамояд (ГОСТ 12.1.009–82 «Бехатарии электрикӣ. Истилоҳот ва таърифҳо»).</a:t>
            </a:r>
            <a:endParaRPr/>
          </a:p>
          <a:p>
            <a:pPr indent="0" lvl="0" marL="0" rtl="0" algn="just">
              <a:spcBef>
                <a:spcPts val="480"/>
              </a:spcBef>
              <a:spcAft>
                <a:spcPts val="0"/>
              </a:spcAft>
              <a:buSzPts val="2280"/>
              <a:buNone/>
            </a:pPr>
            <a:r>
              <a:rPr lang="tg-Cyrl-TJ" sz="2400">
                <a:latin typeface="Times New Roman"/>
                <a:ea typeface="Times New Roman"/>
                <a:cs typeface="Times New Roman"/>
                <a:sym typeface="Times New Roman"/>
              </a:rPr>
              <a:t>	Истифодабарӣ маҷмӯи мошинҳо, дастгоҳҳо, хатҳо ва таҷҳизоти ёрирасон мебошад, ки якҷо бо сохторҳо ва биноҳое, ки дар онҳо насб шудаанд, барои тавлид, табдил, интиқол ва тақсимоти энергияи электрикӣ, инчунин барои табдил додани он ба дигар шаклҳои энергия пешбинӣ гардидаанд.</a:t>
            </a:r>
            <a:endParaRPr/>
          </a:p>
          <a:p>
            <a:pPr indent="0" lvl="0" marL="0" rtl="0" algn="just">
              <a:spcBef>
                <a:spcPts val="240"/>
              </a:spcBef>
              <a:spcAft>
                <a:spcPts val="0"/>
              </a:spcAft>
              <a:buSzPts val="1140"/>
              <a:buNone/>
            </a:pPr>
            <a:r>
              <a:t/>
            </a:r>
            <a:endParaRPr i="1" sz="1200">
              <a:latin typeface="Times New Roman"/>
              <a:ea typeface="Times New Roman"/>
              <a:cs typeface="Times New Roman"/>
              <a:sym typeface="Times New Roman"/>
            </a:endParaRPr>
          </a:p>
          <a:p>
            <a:pPr indent="0" lvl="0" marL="0" rtl="0" algn="just">
              <a:spcBef>
                <a:spcPts val="240"/>
              </a:spcBef>
              <a:spcAft>
                <a:spcPts val="0"/>
              </a:spcAft>
              <a:buSzPts val="1140"/>
              <a:buNone/>
            </a:pPr>
            <a:r>
              <a:rPr i="1" lang="tg-Cyrl-TJ" sz="1200">
                <a:latin typeface="Times New Roman"/>
                <a:ea typeface="Times New Roman"/>
                <a:cs typeface="Times New Roman"/>
                <a:sym typeface="Times New Roman"/>
              </a:rPr>
              <a:t>Р.Т. Абдуллозода, Б.Т. Абдуллоев Асосҳои бехатарии электрикӣ: дастури методӣ барои </a:t>
            </a:r>
            <a:endParaRPr/>
          </a:p>
          <a:p>
            <a:pPr indent="0" lvl="0" marL="0" rtl="0" algn="just">
              <a:spcBef>
                <a:spcPts val="240"/>
              </a:spcBef>
              <a:spcAft>
                <a:spcPts val="0"/>
              </a:spcAft>
              <a:buSzPts val="1140"/>
              <a:buNone/>
            </a:pPr>
            <a:r>
              <a:rPr i="1" lang="tg-Cyrl-TJ" sz="1200">
                <a:latin typeface="Times New Roman"/>
                <a:ea typeface="Times New Roman"/>
                <a:cs typeface="Times New Roman"/>
                <a:sym typeface="Times New Roman"/>
              </a:rPr>
              <a:t>машғулиятҳои озмоишӣ, Қисми 1. – ДТТ ба номи академик М.С. Осимӣ, 2021. – 89 с.</a:t>
            </a:r>
            <a:endParaRPr/>
          </a:p>
          <a:p>
            <a:pPr indent="0" lvl="0" marL="0" rtl="0" algn="just">
              <a:spcBef>
                <a:spcPts val="480"/>
              </a:spcBef>
              <a:spcAft>
                <a:spcPts val="0"/>
              </a:spcAft>
              <a:buSzPts val="2280"/>
              <a:buNone/>
            </a:pPr>
            <a:r>
              <a:t/>
            </a:r>
            <a:endParaRPr sz="2400">
              <a:latin typeface="Times New Roman"/>
              <a:ea typeface="Times New Roman"/>
              <a:cs typeface="Times New Roman"/>
              <a:sym typeface="Times New Roman"/>
            </a:endParaRPr>
          </a:p>
          <a:p>
            <a:pPr indent="0" lvl="0" marL="0" rtl="0" algn="just">
              <a:spcBef>
                <a:spcPts val="480"/>
              </a:spcBef>
              <a:spcAft>
                <a:spcPts val="0"/>
              </a:spcAft>
              <a:buSzPts val="2280"/>
              <a:buNone/>
            </a:pPr>
            <a:r>
              <a:t/>
            </a:r>
            <a:endParaRPr sz="2400">
              <a:latin typeface="Times New Roman"/>
              <a:ea typeface="Times New Roman"/>
              <a:cs typeface="Times New Roman"/>
              <a:sym typeface="Times New Roman"/>
            </a:endParaRPr>
          </a:p>
          <a:p>
            <a:pPr indent="0" lvl="0" marL="0" rtl="0" algn="just">
              <a:spcBef>
                <a:spcPts val="480"/>
              </a:spcBef>
              <a:spcAft>
                <a:spcPts val="0"/>
              </a:spcAft>
              <a:buSzPts val="2280"/>
              <a:buNone/>
            </a:pPr>
            <a:r>
              <a:t/>
            </a:r>
            <a:endParaRPr sz="2400">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5"/>
          <p:cNvSpPr txBox="1"/>
          <p:nvPr>
            <p:ph type="title"/>
          </p:nvPr>
        </p:nvSpPr>
        <p:spPr>
          <a:xfrm>
            <a:off x="467544" y="116632"/>
            <a:ext cx="8229600" cy="1143000"/>
          </a:xfrm>
          <a:prstGeom prst="rect">
            <a:avLst/>
          </a:prstGeom>
          <a:noFill/>
          <a:ln>
            <a:noFill/>
          </a:ln>
        </p:spPr>
        <p:txBody>
          <a:bodyPr anchorCtr="0" anchor="b" bIns="0" lIns="0" spcFirstLastPara="1" rIns="0" wrap="square" tIns="45700">
            <a:noAutofit/>
          </a:bodyPr>
          <a:lstStyle/>
          <a:p>
            <a:pPr indent="0" lvl="0" marL="0" rtl="0" algn="l">
              <a:spcBef>
                <a:spcPts val="0"/>
              </a:spcBef>
              <a:spcAft>
                <a:spcPts val="0"/>
              </a:spcAft>
              <a:buClr>
                <a:schemeClr val="dk2"/>
              </a:buClr>
              <a:buSzPts val="3000"/>
              <a:buFont typeface="Times New Roman"/>
              <a:buNone/>
            </a:pPr>
            <a:r>
              <a:rPr b="1" lang="tg-Cyrl-TJ" sz="3000">
                <a:latin typeface="Times New Roman"/>
                <a:ea typeface="Times New Roman"/>
                <a:cs typeface="Times New Roman"/>
                <a:sym typeface="Times New Roman"/>
              </a:rPr>
              <a:t>Ҳуҷҷатҳои асосии меъёрӣ, ки талаботи бехатарии барқро дар бар мегиранд</a:t>
            </a:r>
            <a:endParaRPr b="1" sz="3000"/>
          </a:p>
        </p:txBody>
      </p:sp>
      <p:sp>
        <p:nvSpPr>
          <p:cNvPr id="144" name="Google Shape;144;p5"/>
          <p:cNvSpPr txBox="1"/>
          <p:nvPr>
            <p:ph idx="1" type="body"/>
          </p:nvPr>
        </p:nvSpPr>
        <p:spPr>
          <a:xfrm>
            <a:off x="457200" y="1935480"/>
            <a:ext cx="8229600" cy="438912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280"/>
              <a:buNone/>
            </a:pPr>
            <a:r>
              <a:rPr lang="tg-Cyrl-TJ" sz="2400">
                <a:latin typeface="Times New Roman"/>
                <a:ea typeface="Times New Roman"/>
                <a:cs typeface="Times New Roman"/>
                <a:sym typeface="Times New Roman"/>
              </a:rPr>
              <a:t>	Таҷҳизоти электрикӣ, ки дар дохили ташкилот фаъолият мекунанд, бояд мутобиқи ҳуҷҷатҳои асосии меъёрӣ истифода бурда шаванд. Ба чунин ҳуҷҷатҳо, пеш аз ҳама, </a:t>
            </a:r>
            <a:r>
              <a:rPr b="1" lang="tg-Cyrl-TJ" sz="2400">
                <a:latin typeface="Times New Roman"/>
                <a:ea typeface="Times New Roman"/>
                <a:cs typeface="Times New Roman"/>
                <a:sym typeface="Times New Roman"/>
              </a:rPr>
              <a:t>Қоидаҳои байнисоҳавӣ оид ба ҳифзи меҳнат (қоидаҳои бехатарӣ) ҳангоми истифодаи насбҳои электрикӣ</a:t>
            </a:r>
            <a:r>
              <a:rPr lang="tg-Cyrl-TJ" sz="2400">
                <a:latin typeface="Times New Roman"/>
                <a:ea typeface="Times New Roman"/>
                <a:cs typeface="Times New Roman"/>
                <a:sym typeface="Times New Roman"/>
              </a:rPr>
              <a:t> — </a:t>
            </a:r>
            <a:endParaRPr/>
          </a:p>
          <a:p>
            <a:pPr indent="0" lvl="0" marL="0" rtl="0" algn="just">
              <a:spcBef>
                <a:spcPts val="480"/>
              </a:spcBef>
              <a:spcAft>
                <a:spcPts val="0"/>
              </a:spcAft>
              <a:buSzPts val="2280"/>
              <a:buNone/>
            </a:pPr>
            <a:r>
              <a:rPr lang="tg-Cyrl-TJ" sz="2400">
                <a:latin typeface="Times New Roman"/>
                <a:ea typeface="Times New Roman"/>
                <a:cs typeface="Times New Roman"/>
                <a:sym typeface="Times New Roman"/>
              </a:rPr>
              <a:t>МПОТ (ПБ) ЭЭУ </a:t>
            </a:r>
            <a:r>
              <a:rPr i="1" lang="tg-Cyrl-TJ" sz="2400">
                <a:latin typeface="Times New Roman"/>
                <a:ea typeface="Times New Roman"/>
                <a:cs typeface="Times New Roman"/>
                <a:sym typeface="Times New Roman"/>
              </a:rPr>
              <a:t>(Межотраслевые правила по охране труда (правила безопасности) при эксплуатации электроустановок)</a:t>
            </a:r>
            <a:r>
              <a:rPr lang="tg-Cyrl-TJ" sz="2400">
                <a:latin typeface="Times New Roman"/>
                <a:ea typeface="Times New Roman"/>
                <a:cs typeface="Times New Roman"/>
                <a:sym typeface="Times New Roman"/>
              </a:rPr>
              <a:t> дохил мешаванд.</a:t>
            </a:r>
            <a:endParaRPr sz="2400">
              <a:latin typeface="Times New Roman"/>
              <a:ea typeface="Times New Roman"/>
              <a:cs typeface="Times New Roman"/>
              <a:sym typeface="Times New Roman"/>
            </a:endParaRPr>
          </a:p>
          <a:p>
            <a:pPr indent="0" lvl="0" marL="0" rtl="0" algn="just">
              <a:lnSpc>
                <a:spcPct val="150000"/>
              </a:lnSpc>
              <a:spcBef>
                <a:spcPts val="480"/>
              </a:spcBef>
              <a:spcAft>
                <a:spcPts val="0"/>
              </a:spcAft>
              <a:buSzPts val="2280"/>
              <a:buNone/>
            </a:pPr>
            <a:r>
              <a:t/>
            </a:r>
            <a:endParaRPr sz="2400">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6"/>
          <p:cNvSpPr txBox="1"/>
          <p:nvPr>
            <p:ph type="title"/>
          </p:nvPr>
        </p:nvSpPr>
        <p:spPr>
          <a:xfrm>
            <a:off x="467544" y="116632"/>
            <a:ext cx="8229600" cy="1143000"/>
          </a:xfrm>
          <a:prstGeom prst="rect">
            <a:avLst/>
          </a:prstGeom>
          <a:noFill/>
          <a:ln>
            <a:noFill/>
          </a:ln>
        </p:spPr>
        <p:txBody>
          <a:bodyPr anchorCtr="0" anchor="b" bIns="0" lIns="0" spcFirstLastPara="1" rIns="0" wrap="square" tIns="45700">
            <a:noAutofit/>
          </a:bodyPr>
          <a:lstStyle/>
          <a:p>
            <a:pPr indent="0" lvl="0" marL="0" rtl="0" algn="l">
              <a:spcBef>
                <a:spcPts val="0"/>
              </a:spcBef>
              <a:spcAft>
                <a:spcPts val="0"/>
              </a:spcAft>
              <a:buClr>
                <a:schemeClr val="dk2"/>
              </a:buClr>
              <a:buSzPts val="3000"/>
              <a:buFont typeface="Times New Roman"/>
              <a:buNone/>
            </a:pPr>
            <a:r>
              <a:rPr b="1" lang="tg-Cyrl-TJ" sz="3000">
                <a:latin typeface="Times New Roman"/>
                <a:ea typeface="Times New Roman"/>
                <a:cs typeface="Times New Roman"/>
                <a:sym typeface="Times New Roman"/>
              </a:rPr>
              <a:t>Ҳуҷҷатҳои асосии меъёрӣ, ки талаботи бехатарии барқро дар бар мегиранд</a:t>
            </a:r>
            <a:endParaRPr b="1" sz="3000"/>
          </a:p>
        </p:txBody>
      </p:sp>
      <p:sp>
        <p:nvSpPr>
          <p:cNvPr id="150" name="Google Shape;150;p6"/>
          <p:cNvSpPr txBox="1"/>
          <p:nvPr>
            <p:ph idx="1" type="body"/>
          </p:nvPr>
        </p:nvSpPr>
        <p:spPr>
          <a:xfrm>
            <a:off x="395536" y="1916832"/>
            <a:ext cx="8229600" cy="4525963"/>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SzPts val="2280"/>
              <a:buNone/>
            </a:pPr>
            <a:r>
              <a:rPr lang="tg-Cyrl-TJ" sz="2400">
                <a:latin typeface="Times New Roman"/>
                <a:ea typeface="Times New Roman"/>
                <a:cs typeface="Times New Roman"/>
                <a:sym typeface="Times New Roman"/>
              </a:rPr>
              <a:t>	Ин қоидаҳо аз ҷониби </a:t>
            </a:r>
            <a:r>
              <a:rPr b="1" lang="tg-Cyrl-TJ" sz="2400">
                <a:latin typeface="Times New Roman"/>
                <a:ea typeface="Times New Roman"/>
                <a:cs typeface="Times New Roman"/>
                <a:sym typeface="Times New Roman"/>
              </a:rPr>
              <a:t>Вазорати меҳнат ва ҳифзи иҷтимоӣ</a:t>
            </a:r>
            <a:r>
              <a:rPr lang="tg-Cyrl-TJ" sz="2400">
                <a:latin typeface="Times New Roman"/>
                <a:ea typeface="Times New Roman"/>
                <a:cs typeface="Times New Roman"/>
                <a:sym typeface="Times New Roman"/>
              </a:rPr>
              <a:t> ва </a:t>
            </a:r>
            <a:r>
              <a:rPr b="1" lang="tg-Cyrl-TJ" sz="2400">
                <a:latin typeface="Times New Roman"/>
                <a:ea typeface="Times New Roman"/>
                <a:cs typeface="Times New Roman"/>
                <a:sym typeface="Times New Roman"/>
              </a:rPr>
              <a:t>Вазорати энергетика ва захираҳои об</a:t>
            </a:r>
            <a:r>
              <a:rPr lang="tg-Cyrl-TJ" sz="2400">
                <a:latin typeface="Times New Roman"/>
                <a:ea typeface="Times New Roman"/>
                <a:cs typeface="Times New Roman"/>
                <a:sym typeface="Times New Roman"/>
              </a:rPr>
              <a:t> тибқи фармоишҳои дахлдор қабул гардидаанд ва талаботи асосии бехатариро ҳангоми истифодаи таҷҳизоти электрикӣ муайян менамоянд.</a:t>
            </a:r>
            <a:endParaRPr sz="2400">
              <a:latin typeface="Times New Roman"/>
              <a:ea typeface="Times New Roman"/>
              <a:cs typeface="Times New Roman"/>
              <a:sym typeface="Times New Roman"/>
            </a:endParaRPr>
          </a:p>
          <a:p>
            <a:pPr indent="0" lvl="0" marL="0" rtl="0" algn="just">
              <a:spcBef>
                <a:spcPts val="480"/>
              </a:spcBef>
              <a:spcAft>
                <a:spcPts val="0"/>
              </a:spcAft>
              <a:buSzPts val="2280"/>
              <a:buNone/>
            </a:pPr>
            <a:r>
              <a:rPr lang="tg-Cyrl-TJ" sz="2400">
                <a:latin typeface="Times New Roman"/>
                <a:ea typeface="Times New Roman"/>
                <a:cs typeface="Times New Roman"/>
                <a:sym typeface="Times New Roman"/>
              </a:rPr>
              <a:t>	Содир намудан ва иҷро кардани фармонҳо ё супоришҳое, ки ба талаботи дар ҳуҷҷатҳои меъёрии зикршуда мухолифат доранд, қатъиян манъ мебошад.</a:t>
            </a:r>
            <a:endParaRPr sz="2400">
              <a:latin typeface="Times New Roman"/>
              <a:ea typeface="Times New Roman"/>
              <a:cs typeface="Times New Roman"/>
              <a:sym typeface="Times New Roman"/>
            </a:endParaRPr>
          </a:p>
          <a:p>
            <a:pPr indent="0" lvl="0" marL="0" rtl="0" algn="just">
              <a:lnSpc>
                <a:spcPct val="160000"/>
              </a:lnSpc>
              <a:spcBef>
                <a:spcPts val="480"/>
              </a:spcBef>
              <a:spcAft>
                <a:spcPts val="0"/>
              </a:spcAft>
              <a:buSzPts val="2280"/>
              <a:buNone/>
            </a:pPr>
            <a:r>
              <a:t/>
            </a:r>
            <a:endParaRPr sz="2400">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7"/>
          <p:cNvSpPr txBox="1"/>
          <p:nvPr>
            <p:ph type="title"/>
          </p:nvPr>
        </p:nvSpPr>
        <p:spPr>
          <a:xfrm>
            <a:off x="467544" y="116632"/>
            <a:ext cx="8229600" cy="1143000"/>
          </a:xfrm>
          <a:prstGeom prst="rect">
            <a:avLst/>
          </a:prstGeom>
          <a:noFill/>
          <a:ln>
            <a:noFill/>
          </a:ln>
        </p:spPr>
        <p:txBody>
          <a:bodyPr anchorCtr="0" anchor="b" bIns="0" lIns="0" spcFirstLastPara="1" rIns="0" wrap="square" tIns="45700">
            <a:noAutofit/>
          </a:bodyPr>
          <a:lstStyle/>
          <a:p>
            <a:pPr indent="0" lvl="0" marL="0" rtl="0" algn="l">
              <a:spcBef>
                <a:spcPts val="0"/>
              </a:spcBef>
              <a:spcAft>
                <a:spcPts val="0"/>
              </a:spcAft>
              <a:buClr>
                <a:schemeClr val="dk2"/>
              </a:buClr>
              <a:buSzPts val="3000"/>
              <a:buFont typeface="Times New Roman"/>
              <a:buNone/>
            </a:pPr>
            <a:r>
              <a:rPr b="1" lang="tg-Cyrl-TJ" sz="3000">
                <a:latin typeface="Times New Roman"/>
                <a:ea typeface="Times New Roman"/>
                <a:cs typeface="Times New Roman"/>
                <a:sym typeface="Times New Roman"/>
              </a:rPr>
              <a:t>Маълумоти умумӣ дар бораи таҷҳизоти муҳофизатии электрикӣ</a:t>
            </a:r>
            <a:endParaRPr b="1" sz="3000"/>
          </a:p>
        </p:txBody>
      </p:sp>
      <p:sp>
        <p:nvSpPr>
          <p:cNvPr id="156" name="Google Shape;156;p7"/>
          <p:cNvSpPr txBox="1"/>
          <p:nvPr>
            <p:ph idx="1" type="body"/>
          </p:nvPr>
        </p:nvSpPr>
        <p:spPr>
          <a:xfrm>
            <a:off x="467544" y="1268760"/>
            <a:ext cx="8229600" cy="4525963"/>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SzPts val="2280"/>
              <a:buNone/>
            </a:pPr>
            <a:r>
              <a:rPr lang="tg-Cyrl-TJ" sz="2400">
                <a:latin typeface="Times New Roman"/>
                <a:ea typeface="Times New Roman"/>
                <a:cs typeface="Times New Roman"/>
                <a:sym typeface="Times New Roman"/>
              </a:rPr>
              <a:t>	Ҳангоми истифодаи дастгоҳҳои электрикӣ аксар вақт чунин шароитҳо ба вуҷуд меоянд, ки ҳатто тарҳи мураккабтарини дастгоҳҳо наметавонанд бехатарии пурраи кормандонро таъмин намоянд. Аз ин рӯ, истифодаи таҷҳизоти махсуси муҳофизатӣ — дастгоҳҳои стасионарӣ ва инчунин дастгоҳҳои сайёр ё интиқолшаванда — зарур мебошад.</a:t>
            </a:r>
            <a:endParaRPr sz="2400">
              <a:latin typeface="Times New Roman"/>
              <a:ea typeface="Times New Roman"/>
              <a:cs typeface="Times New Roman"/>
              <a:sym typeface="Times New Roman"/>
            </a:endParaRPr>
          </a:p>
          <a:p>
            <a:pPr indent="0" lvl="0" marL="0" rtl="0" algn="just">
              <a:spcBef>
                <a:spcPts val="480"/>
              </a:spcBef>
              <a:spcAft>
                <a:spcPts val="0"/>
              </a:spcAft>
              <a:buSzPts val="2280"/>
              <a:buNone/>
            </a:pPr>
            <a:r>
              <a:rPr lang="tg-Cyrl-TJ" sz="2400">
                <a:latin typeface="Times New Roman"/>
                <a:ea typeface="Times New Roman"/>
                <a:cs typeface="Times New Roman"/>
                <a:sym typeface="Times New Roman"/>
              </a:rPr>
              <a:t>	Ин таҷҳизот кормандонро аз зарбаи электрикӣ, таъсири камонҳои электрикӣ, майдонҳои электрикӣ, маҳсулоти сӯзиш, инчунин аз афтидан аз баландӣ ва дигар омилҳои хатарнок муҳофизат мекунанд.</a:t>
            </a:r>
            <a:endParaRPr sz="2400">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8"/>
          <p:cNvSpPr txBox="1"/>
          <p:nvPr>
            <p:ph type="title"/>
          </p:nvPr>
        </p:nvSpPr>
        <p:spPr>
          <a:xfrm>
            <a:off x="467544" y="116632"/>
            <a:ext cx="8229600" cy="1143000"/>
          </a:xfrm>
          <a:prstGeom prst="rect">
            <a:avLst/>
          </a:prstGeom>
          <a:noFill/>
          <a:ln>
            <a:noFill/>
          </a:ln>
        </p:spPr>
        <p:txBody>
          <a:bodyPr anchorCtr="0" anchor="b" bIns="0" lIns="0" spcFirstLastPara="1" rIns="0" wrap="square" tIns="45700">
            <a:noAutofit/>
          </a:bodyPr>
          <a:lstStyle/>
          <a:p>
            <a:pPr indent="0" lvl="0" marL="0" rtl="0" algn="l">
              <a:spcBef>
                <a:spcPts val="0"/>
              </a:spcBef>
              <a:spcAft>
                <a:spcPts val="0"/>
              </a:spcAft>
              <a:buClr>
                <a:schemeClr val="dk2"/>
              </a:buClr>
              <a:buSzPts val="3000"/>
              <a:buFont typeface="Times New Roman"/>
              <a:buNone/>
            </a:pPr>
            <a:r>
              <a:rPr b="1" lang="tg-Cyrl-TJ" sz="3000">
                <a:latin typeface="Times New Roman"/>
                <a:ea typeface="Times New Roman"/>
                <a:cs typeface="Times New Roman"/>
                <a:sym typeface="Times New Roman"/>
              </a:rPr>
              <a:t>Маълумоти умумӣ дар бораи таҷҳизоти муҳофизатии электрикӣ</a:t>
            </a:r>
            <a:endParaRPr b="1" sz="3000"/>
          </a:p>
        </p:txBody>
      </p:sp>
      <p:sp>
        <p:nvSpPr>
          <p:cNvPr id="162" name="Google Shape;162;p8"/>
          <p:cNvSpPr txBox="1"/>
          <p:nvPr>
            <p:ph idx="1" type="body"/>
          </p:nvPr>
        </p:nvSpPr>
        <p:spPr>
          <a:xfrm>
            <a:off x="478092" y="1340768"/>
            <a:ext cx="8229600" cy="438912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just">
              <a:spcBef>
                <a:spcPts val="0"/>
              </a:spcBef>
              <a:spcAft>
                <a:spcPts val="0"/>
              </a:spcAft>
              <a:buSzPct val="95000"/>
              <a:buNone/>
            </a:pPr>
            <a:r>
              <a:rPr lang="tg-Cyrl-TJ" sz="2400">
                <a:latin typeface="Times New Roman"/>
                <a:ea typeface="Times New Roman"/>
                <a:cs typeface="Times New Roman"/>
                <a:sym typeface="Times New Roman"/>
              </a:rPr>
              <a:t>	</a:t>
            </a:r>
            <a:r>
              <a:rPr lang="tg-Cyrl-TJ">
                <a:latin typeface="Times New Roman"/>
                <a:ea typeface="Times New Roman"/>
                <a:cs typeface="Times New Roman"/>
                <a:sym typeface="Times New Roman"/>
              </a:rPr>
              <a:t>Таҷҳизоти мазкур қисми сохтории дастгоҳҳои электрикӣ ба ҳисоб намераванд; онҳо танҳо воситаҳои иловагии муҳофизатӣ мебошанд, ки системаҳои муҳофизатии мавҷударо, аз қабили деворҳо, қулфҳо, сигнализатсияҳо, заминваслкунӣ ва дигар воситаҳои муҳофизатиро пурра мекунанд.</a:t>
            </a:r>
            <a:endParaRPr>
              <a:latin typeface="Times New Roman"/>
              <a:ea typeface="Times New Roman"/>
              <a:cs typeface="Times New Roman"/>
              <a:sym typeface="Times New Roman"/>
            </a:endParaRPr>
          </a:p>
          <a:p>
            <a:pPr indent="0" lvl="0" marL="0" rtl="0" algn="just">
              <a:spcBef>
                <a:spcPts val="481"/>
              </a:spcBef>
              <a:spcAft>
                <a:spcPts val="0"/>
              </a:spcAft>
              <a:buSzPct val="95000"/>
              <a:buNone/>
            </a:pPr>
            <a:r>
              <a:rPr i="1" lang="tg-Cyrl-TJ">
                <a:latin typeface="Times New Roman"/>
                <a:ea typeface="Times New Roman"/>
                <a:cs typeface="Times New Roman"/>
                <a:sym typeface="Times New Roman"/>
              </a:rPr>
              <a:t>	Таҷҳизоти муҳофизатии электрикӣ воситаҳои сайёр ва интиқолшаванда мебошанд, ки барои ҳифзи одамоне, ки дар насбҳои электрикӣ кор мекунанд, аз зарбаи барқ, таъсири камонҳои электрикӣ ва майдонҳои электромагнитӣ истифода мешаванд.</a:t>
            </a:r>
            <a:endParaRPr>
              <a:latin typeface="Times New Roman"/>
              <a:ea typeface="Times New Roman"/>
              <a:cs typeface="Times New Roman"/>
              <a:sym typeface="Times New Roman"/>
            </a:endParaRPr>
          </a:p>
          <a:p>
            <a:pPr indent="0" lvl="0" marL="0" rtl="0" algn="just">
              <a:spcBef>
                <a:spcPts val="333"/>
              </a:spcBef>
              <a:spcAft>
                <a:spcPts val="0"/>
              </a:spcAft>
              <a:buSzPct val="95000"/>
              <a:buNone/>
            </a:pPr>
            <a:r>
              <a:t/>
            </a:r>
            <a:endParaRPr i="1" sz="1800">
              <a:latin typeface="Times New Roman"/>
              <a:ea typeface="Times New Roman"/>
              <a:cs typeface="Times New Roman"/>
              <a:sym typeface="Times New Roman"/>
            </a:endParaRPr>
          </a:p>
          <a:p>
            <a:pPr indent="0" lvl="0" marL="0" rtl="0" algn="just">
              <a:spcBef>
                <a:spcPts val="333"/>
              </a:spcBef>
              <a:spcAft>
                <a:spcPts val="0"/>
              </a:spcAft>
              <a:buSzPct val="95000"/>
              <a:buNone/>
            </a:pPr>
            <a:r>
              <a:t/>
            </a:r>
            <a:endParaRPr i="1" sz="1800">
              <a:latin typeface="Times New Roman"/>
              <a:ea typeface="Times New Roman"/>
              <a:cs typeface="Times New Roman"/>
              <a:sym typeface="Times New Roman"/>
            </a:endParaRPr>
          </a:p>
          <a:p>
            <a:pPr indent="0" lvl="0" marL="0" rtl="0" algn="just">
              <a:spcBef>
                <a:spcPts val="259"/>
              </a:spcBef>
              <a:spcAft>
                <a:spcPts val="0"/>
              </a:spcAft>
              <a:buSzPct val="95000"/>
              <a:buNone/>
            </a:pPr>
            <a:r>
              <a:rPr i="1" lang="tg-Cyrl-TJ" sz="1400">
                <a:latin typeface="Times New Roman"/>
                <a:ea typeface="Times New Roman"/>
                <a:cs typeface="Times New Roman"/>
                <a:sym typeface="Times New Roman"/>
              </a:rPr>
              <a:t>Шкрабак В.С., Луковников А.В. Бехатарии ҳаёт дар истеҳсолоти </a:t>
            </a:r>
            <a:endParaRPr/>
          </a:p>
          <a:p>
            <a:pPr indent="0" lvl="0" marL="0" rtl="0" algn="just">
              <a:spcBef>
                <a:spcPts val="259"/>
              </a:spcBef>
              <a:spcAft>
                <a:spcPts val="0"/>
              </a:spcAft>
              <a:buSzPct val="95000"/>
              <a:buNone/>
            </a:pPr>
            <a:r>
              <a:rPr i="1" lang="tg-Cyrl-TJ" sz="1400">
                <a:latin typeface="Times New Roman"/>
                <a:ea typeface="Times New Roman"/>
                <a:cs typeface="Times New Roman"/>
                <a:sym typeface="Times New Roman"/>
              </a:rPr>
              <a:t>кишоварзӣ. Москва: КолосС, 2004.</a:t>
            </a:r>
            <a:endParaRPr sz="1400">
              <a:latin typeface="Times New Roman"/>
              <a:ea typeface="Times New Roman"/>
              <a:cs typeface="Times New Roman"/>
              <a:sym typeface="Times New Roman"/>
            </a:endParaRPr>
          </a:p>
          <a:p>
            <a:pPr indent="0" lvl="0" marL="0" rtl="0" algn="just">
              <a:spcBef>
                <a:spcPts val="444"/>
              </a:spcBef>
              <a:spcAft>
                <a:spcPts val="0"/>
              </a:spcAft>
              <a:buSzPct val="95000"/>
              <a:buNone/>
            </a:pPr>
            <a:r>
              <a:t/>
            </a:r>
            <a:endParaRPr sz="2400">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9"/>
          <p:cNvSpPr txBox="1"/>
          <p:nvPr>
            <p:ph type="title"/>
          </p:nvPr>
        </p:nvSpPr>
        <p:spPr>
          <a:xfrm>
            <a:off x="467544" y="116632"/>
            <a:ext cx="8229600" cy="1143000"/>
          </a:xfrm>
          <a:prstGeom prst="rect">
            <a:avLst/>
          </a:prstGeom>
          <a:noFill/>
          <a:ln>
            <a:noFill/>
          </a:ln>
        </p:spPr>
        <p:txBody>
          <a:bodyPr anchorCtr="0" anchor="b" bIns="0" lIns="0" spcFirstLastPara="1" rIns="0" wrap="square" tIns="45700">
            <a:noAutofit/>
          </a:bodyPr>
          <a:lstStyle/>
          <a:p>
            <a:pPr indent="0" lvl="0" marL="0" rtl="0" algn="l">
              <a:spcBef>
                <a:spcPts val="0"/>
              </a:spcBef>
              <a:spcAft>
                <a:spcPts val="0"/>
              </a:spcAft>
              <a:buClr>
                <a:schemeClr val="dk2"/>
              </a:buClr>
              <a:buSzPts val="3000"/>
              <a:buFont typeface="Times New Roman"/>
              <a:buNone/>
            </a:pPr>
            <a:r>
              <a:rPr b="1" lang="tg-Cyrl-TJ" sz="3000">
                <a:latin typeface="Times New Roman"/>
                <a:ea typeface="Times New Roman"/>
                <a:cs typeface="Times New Roman"/>
                <a:sym typeface="Times New Roman"/>
              </a:rPr>
              <a:t>Маълумоти умумӣ дар бораи таҷҳизоти муҳофизатии электрикӣ</a:t>
            </a:r>
            <a:endParaRPr b="1" sz="3000"/>
          </a:p>
        </p:txBody>
      </p:sp>
      <p:sp>
        <p:nvSpPr>
          <p:cNvPr id="168" name="Google Shape;168;p9"/>
          <p:cNvSpPr txBox="1"/>
          <p:nvPr>
            <p:ph idx="1" type="body"/>
          </p:nvPr>
        </p:nvSpPr>
        <p:spPr>
          <a:xfrm>
            <a:off x="457200" y="1935480"/>
            <a:ext cx="8229600" cy="4389120"/>
          </a:xfrm>
          <a:prstGeom prst="rect">
            <a:avLst/>
          </a:prstGeom>
          <a:noFill/>
          <a:ln>
            <a:noFill/>
          </a:ln>
        </p:spPr>
        <p:txBody>
          <a:bodyPr anchorCtr="0" anchor="t" bIns="45700" lIns="91425" spcFirstLastPara="1" rIns="91425" wrap="square" tIns="45700">
            <a:normAutofit fontScale="92500"/>
          </a:bodyPr>
          <a:lstStyle/>
          <a:p>
            <a:pPr indent="0" lvl="0" marL="0" rtl="0" algn="just">
              <a:lnSpc>
                <a:spcPct val="150000"/>
              </a:lnSpc>
              <a:spcBef>
                <a:spcPts val="0"/>
              </a:spcBef>
              <a:spcAft>
                <a:spcPts val="0"/>
              </a:spcAft>
              <a:buSzPct val="95000"/>
              <a:buNone/>
            </a:pPr>
            <a:r>
              <a:rPr lang="tg-Cyrl-TJ" sz="2400">
                <a:latin typeface="Times New Roman"/>
                <a:ea typeface="Times New Roman"/>
                <a:cs typeface="Times New Roman"/>
                <a:sym typeface="Times New Roman"/>
              </a:rPr>
              <a:t>	Таҷҳизоти муҳофизатии электрикиро вобаста ба вазифа ва хусусиятҳои муҳофизатӣ ба се гурӯҳи асосӣ ҷудо мекунанд:</a:t>
            </a:r>
            <a:endParaRPr sz="2400">
              <a:latin typeface="Times New Roman"/>
              <a:ea typeface="Times New Roman"/>
              <a:cs typeface="Times New Roman"/>
              <a:sym typeface="Times New Roman"/>
            </a:endParaRPr>
          </a:p>
          <a:p>
            <a:pPr indent="-274320" lvl="0" marL="274320" rtl="0" algn="just">
              <a:lnSpc>
                <a:spcPct val="150000"/>
              </a:lnSpc>
              <a:spcBef>
                <a:spcPts val="444"/>
              </a:spcBef>
              <a:spcAft>
                <a:spcPts val="0"/>
              </a:spcAft>
              <a:buSzPct val="95000"/>
              <a:buChar char="⚫"/>
            </a:pPr>
            <a:r>
              <a:rPr lang="tg-Cyrl-TJ" sz="2400">
                <a:latin typeface="Times New Roman"/>
                <a:ea typeface="Times New Roman"/>
                <a:cs typeface="Times New Roman"/>
                <a:sym typeface="Times New Roman"/>
              </a:rPr>
              <a:t>таҷҳизоти оиқӣ (изолятсионӣ);</a:t>
            </a:r>
            <a:endParaRPr/>
          </a:p>
          <a:p>
            <a:pPr indent="-274320" lvl="0" marL="274320" rtl="0" algn="just">
              <a:lnSpc>
                <a:spcPct val="150000"/>
              </a:lnSpc>
              <a:spcBef>
                <a:spcPts val="444"/>
              </a:spcBef>
              <a:spcAft>
                <a:spcPts val="0"/>
              </a:spcAft>
              <a:buSzPct val="95000"/>
              <a:buChar char="⚫"/>
            </a:pPr>
            <a:r>
              <a:rPr lang="tg-Cyrl-TJ" sz="2400">
                <a:latin typeface="Times New Roman"/>
                <a:ea typeface="Times New Roman"/>
                <a:cs typeface="Times New Roman"/>
                <a:sym typeface="Times New Roman"/>
              </a:rPr>
              <a:t>таҷҳизоти огоҳкунанда (ё муҳофизатии деворӣ ба монанди плакату расмҳо);</a:t>
            </a:r>
            <a:endParaRPr/>
          </a:p>
          <a:p>
            <a:pPr indent="-274320" lvl="0" marL="274320" rtl="0" algn="just">
              <a:lnSpc>
                <a:spcPct val="150000"/>
              </a:lnSpc>
              <a:spcBef>
                <a:spcPts val="444"/>
              </a:spcBef>
              <a:spcAft>
                <a:spcPts val="0"/>
              </a:spcAft>
              <a:buSzPct val="95000"/>
              <a:buChar char="⚫"/>
            </a:pPr>
            <a:r>
              <a:rPr lang="tg-Cyrl-TJ" sz="2400">
                <a:latin typeface="Times New Roman"/>
                <a:ea typeface="Times New Roman"/>
                <a:cs typeface="Times New Roman"/>
                <a:sym typeface="Times New Roman"/>
              </a:rPr>
              <a:t>таҷҳизоти муҳофизати бехатарӣ (воситаҳои муҳофизати инфиродӣ).</a:t>
            </a:r>
            <a:endParaRPr/>
          </a:p>
          <a:p>
            <a:pPr indent="0" lvl="0" marL="0" rtl="0" algn="just">
              <a:lnSpc>
                <a:spcPct val="150000"/>
              </a:lnSpc>
              <a:spcBef>
                <a:spcPts val="444"/>
              </a:spcBef>
              <a:spcAft>
                <a:spcPts val="0"/>
              </a:spcAft>
              <a:buSzPct val="95000"/>
              <a:buNone/>
            </a:pPr>
            <a:r>
              <a:t/>
            </a:r>
            <a:endParaRPr sz="2400">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10"/>
          <p:cNvSpPr txBox="1"/>
          <p:nvPr>
            <p:ph type="title"/>
          </p:nvPr>
        </p:nvSpPr>
        <p:spPr>
          <a:xfrm>
            <a:off x="467544" y="188640"/>
            <a:ext cx="8229600" cy="1012974"/>
          </a:xfrm>
          <a:prstGeom prst="rect">
            <a:avLst/>
          </a:prstGeom>
          <a:noFill/>
          <a:ln>
            <a:noFill/>
          </a:ln>
        </p:spPr>
        <p:txBody>
          <a:bodyPr anchorCtr="0" anchor="b" bIns="0" lIns="0" spcFirstLastPara="1" rIns="0" wrap="square" tIns="45700">
            <a:noAutofit/>
          </a:bodyPr>
          <a:lstStyle/>
          <a:p>
            <a:pPr indent="0" lvl="0" marL="0" rtl="0" algn="l">
              <a:spcBef>
                <a:spcPts val="0"/>
              </a:spcBef>
              <a:spcAft>
                <a:spcPts val="0"/>
              </a:spcAft>
              <a:buClr>
                <a:schemeClr val="dk2"/>
              </a:buClr>
              <a:buSzPts val="3000"/>
              <a:buFont typeface="Times New Roman"/>
              <a:buNone/>
            </a:pPr>
            <a:r>
              <a:rPr b="1" lang="tg-Cyrl-TJ" sz="3000">
                <a:latin typeface="Times New Roman"/>
                <a:ea typeface="Times New Roman"/>
                <a:cs typeface="Times New Roman"/>
                <a:sym typeface="Times New Roman"/>
              </a:rPr>
              <a:t>Таҷҳизоти муҳофизатии асосӣ ва иловагӣ, мақсад, тарҳ ва қоидаҳои истифодаи онҳо</a:t>
            </a:r>
            <a:endParaRPr b="1" sz="3000">
              <a:latin typeface="Times New Roman"/>
              <a:ea typeface="Times New Roman"/>
              <a:cs typeface="Times New Roman"/>
              <a:sym typeface="Times New Roman"/>
            </a:endParaRPr>
          </a:p>
        </p:txBody>
      </p:sp>
      <p:sp>
        <p:nvSpPr>
          <p:cNvPr id="174" name="Google Shape;174;p10"/>
          <p:cNvSpPr txBox="1"/>
          <p:nvPr>
            <p:ph idx="1" type="body"/>
          </p:nvPr>
        </p:nvSpPr>
        <p:spPr>
          <a:xfrm>
            <a:off x="457200" y="1844824"/>
            <a:ext cx="8229600" cy="4389120"/>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SzPts val="2280"/>
              <a:buNone/>
            </a:pPr>
            <a:r>
              <a:rPr lang="tg-Cyrl-TJ" sz="2400">
                <a:latin typeface="Times New Roman"/>
                <a:ea typeface="Times New Roman"/>
                <a:cs typeface="Times New Roman"/>
                <a:sym typeface="Times New Roman"/>
              </a:rPr>
              <a:t>	Таҷҳизоти муҳофизатии электрикӣ барои ҷудо намудани шахс аз қисмҳои ҷараёндор ё заминваслшуда истифодабарӣ, инчунин барои ҷудо кардани ӯ аз замин хизмат мекунанд. Ин таҷҳизот вобаста ба вазифа ва хусусиятҳои муҳофизатӣ ба ду гурӯҳ ҷудо мешаванд: таҷҳизоти муҳофизатии асосӣ ва таҷҳизоти муҳофизатии иловагӣ.</a:t>
            </a:r>
            <a:endParaRPr sz="2400">
              <a:latin typeface="Times New Roman"/>
              <a:ea typeface="Times New Roman"/>
              <a:cs typeface="Times New Roman"/>
              <a:sym typeface="Times New Roman"/>
            </a:endParaRPr>
          </a:p>
          <a:p>
            <a:pPr indent="0" lvl="0" marL="0" rtl="0" algn="just">
              <a:lnSpc>
                <a:spcPct val="150000"/>
              </a:lnSpc>
              <a:spcBef>
                <a:spcPts val="480"/>
              </a:spcBef>
              <a:spcAft>
                <a:spcPts val="0"/>
              </a:spcAft>
              <a:buSzPts val="2280"/>
              <a:buNone/>
            </a:pPr>
            <a:r>
              <a:t/>
            </a:r>
            <a:endParaRPr sz="2400">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11"/>
          <p:cNvSpPr txBox="1"/>
          <p:nvPr>
            <p:ph type="title"/>
          </p:nvPr>
        </p:nvSpPr>
        <p:spPr>
          <a:xfrm>
            <a:off x="467544" y="188640"/>
            <a:ext cx="8229600" cy="1012974"/>
          </a:xfrm>
          <a:prstGeom prst="rect">
            <a:avLst/>
          </a:prstGeom>
          <a:noFill/>
          <a:ln>
            <a:noFill/>
          </a:ln>
        </p:spPr>
        <p:txBody>
          <a:bodyPr anchorCtr="0" anchor="b" bIns="0" lIns="0" spcFirstLastPara="1" rIns="0" wrap="square" tIns="45700">
            <a:noAutofit/>
          </a:bodyPr>
          <a:lstStyle/>
          <a:p>
            <a:pPr indent="0" lvl="0" marL="0" rtl="0" algn="l">
              <a:spcBef>
                <a:spcPts val="0"/>
              </a:spcBef>
              <a:spcAft>
                <a:spcPts val="0"/>
              </a:spcAft>
              <a:buClr>
                <a:schemeClr val="dk2"/>
              </a:buClr>
              <a:buSzPts val="3000"/>
              <a:buFont typeface="Times New Roman"/>
              <a:buNone/>
            </a:pPr>
            <a:r>
              <a:rPr b="1" lang="tg-Cyrl-TJ" sz="3000">
                <a:latin typeface="Times New Roman"/>
                <a:ea typeface="Times New Roman"/>
                <a:cs typeface="Times New Roman"/>
                <a:sym typeface="Times New Roman"/>
              </a:rPr>
              <a:t>Таҷҳизоти муҳофизатии асосӣ ва иловагӣ, мақсад, тарҳ ва қоидаҳои истифодаи онҳо</a:t>
            </a:r>
            <a:endParaRPr b="1" sz="3000">
              <a:latin typeface="Times New Roman"/>
              <a:ea typeface="Times New Roman"/>
              <a:cs typeface="Times New Roman"/>
              <a:sym typeface="Times New Roman"/>
            </a:endParaRPr>
          </a:p>
        </p:txBody>
      </p:sp>
      <p:sp>
        <p:nvSpPr>
          <p:cNvPr id="180" name="Google Shape;180;p11"/>
          <p:cNvSpPr txBox="1"/>
          <p:nvPr>
            <p:ph idx="1" type="body"/>
          </p:nvPr>
        </p:nvSpPr>
        <p:spPr>
          <a:xfrm>
            <a:off x="477078" y="1714500"/>
            <a:ext cx="8229600" cy="4389120"/>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SzPts val="2280"/>
              <a:buNone/>
            </a:pPr>
            <a:r>
              <a:rPr lang="tg-Cyrl-TJ" sz="2400">
                <a:latin typeface="Times New Roman"/>
                <a:ea typeface="Times New Roman"/>
                <a:cs typeface="Times New Roman"/>
                <a:sym typeface="Times New Roman"/>
              </a:rPr>
              <a:t>	Таҷҳизоти муҳофизатии асосии электрикӣ дорои оиқи махсус мебошанд, ки қобилияти тоб овардан ба шиддати кории насби барқро дар муддати тӯлонӣ доранд. Аз ин сабаб истифодаи онҳо барои тамос бо қисмҳои ҷараёндор иҷозат дода мешавад.</a:t>
            </a:r>
            <a:endParaRPr sz="2400">
              <a:latin typeface="Times New Roman"/>
              <a:ea typeface="Times New Roman"/>
              <a:cs typeface="Times New Roman"/>
              <a:sym typeface="Times New Roman"/>
            </a:endParaRPr>
          </a:p>
          <a:p>
            <a:pPr indent="0" lvl="0" marL="0" rtl="0" algn="just">
              <a:lnSpc>
                <a:spcPct val="150000"/>
              </a:lnSpc>
              <a:spcBef>
                <a:spcPts val="480"/>
              </a:spcBef>
              <a:spcAft>
                <a:spcPts val="0"/>
              </a:spcAft>
              <a:buSzPts val="2280"/>
              <a:buNone/>
            </a:pPr>
            <a:r>
              <a:rPr lang="tg-Cyrl-TJ" sz="2400">
                <a:latin typeface="Times New Roman"/>
                <a:ea typeface="Times New Roman"/>
                <a:cs typeface="Times New Roman"/>
                <a:sym typeface="Times New Roman"/>
              </a:rPr>
              <a:t>	Ба таҷҳизоти муҳофизатии асосии электрикӣ дохил мешаванд: Слайди баъдӣ:</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12"/>
          <p:cNvSpPr txBox="1"/>
          <p:nvPr>
            <p:ph type="title"/>
          </p:nvPr>
        </p:nvSpPr>
        <p:spPr>
          <a:xfrm>
            <a:off x="467544" y="188640"/>
            <a:ext cx="8229600" cy="1012974"/>
          </a:xfrm>
          <a:prstGeom prst="rect">
            <a:avLst/>
          </a:prstGeom>
          <a:noFill/>
          <a:ln>
            <a:noFill/>
          </a:ln>
        </p:spPr>
        <p:txBody>
          <a:bodyPr anchorCtr="0" anchor="b" bIns="0" lIns="0" spcFirstLastPara="1" rIns="0" wrap="square" tIns="45700">
            <a:noAutofit/>
          </a:bodyPr>
          <a:lstStyle/>
          <a:p>
            <a:pPr indent="0" lvl="0" marL="0" rtl="0" algn="l">
              <a:spcBef>
                <a:spcPts val="0"/>
              </a:spcBef>
              <a:spcAft>
                <a:spcPts val="0"/>
              </a:spcAft>
              <a:buClr>
                <a:schemeClr val="dk2"/>
              </a:buClr>
              <a:buSzPts val="3000"/>
              <a:buFont typeface="Times New Roman"/>
              <a:buNone/>
            </a:pPr>
            <a:r>
              <a:rPr b="1" lang="tg-Cyrl-TJ" sz="3000">
                <a:latin typeface="Times New Roman"/>
                <a:ea typeface="Times New Roman"/>
                <a:cs typeface="Times New Roman"/>
                <a:sym typeface="Times New Roman"/>
              </a:rPr>
              <a:t>Таҷҳизоти муҳофизатии асосӣ ва иловагӣ, мақсад, тарҳ ва қоидаҳои истифодаи онҳо</a:t>
            </a:r>
            <a:endParaRPr b="1" sz="3000">
              <a:latin typeface="Times New Roman"/>
              <a:ea typeface="Times New Roman"/>
              <a:cs typeface="Times New Roman"/>
              <a:sym typeface="Times New Roman"/>
            </a:endParaRPr>
          </a:p>
        </p:txBody>
      </p:sp>
      <p:sp>
        <p:nvSpPr>
          <p:cNvPr id="186" name="Google Shape;186;p12"/>
          <p:cNvSpPr txBox="1"/>
          <p:nvPr>
            <p:ph idx="1" type="body"/>
          </p:nvPr>
        </p:nvSpPr>
        <p:spPr>
          <a:xfrm>
            <a:off x="457200" y="1412776"/>
            <a:ext cx="8229600" cy="4389120"/>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150000"/>
              </a:lnSpc>
              <a:spcBef>
                <a:spcPts val="0"/>
              </a:spcBef>
              <a:spcAft>
                <a:spcPts val="0"/>
              </a:spcAft>
              <a:buSzPts val="2280"/>
              <a:buNone/>
            </a:pPr>
            <a:r>
              <a:rPr lang="tg-Cyrl-TJ" sz="2400">
                <a:latin typeface="Times New Roman"/>
                <a:ea typeface="Times New Roman"/>
                <a:cs typeface="Times New Roman"/>
                <a:sym typeface="Times New Roman"/>
              </a:rPr>
              <a:t>• </a:t>
            </a:r>
            <a:r>
              <a:rPr b="1" lang="tg-Cyrl-TJ" sz="2400">
                <a:latin typeface="Times New Roman"/>
                <a:ea typeface="Times New Roman"/>
                <a:cs typeface="Times New Roman"/>
                <a:sym typeface="Times New Roman"/>
              </a:rPr>
              <a:t>барои таҷҳизоти электрикӣ то 1000 В</a:t>
            </a:r>
            <a:r>
              <a:rPr lang="tg-Cyrl-TJ" sz="2400">
                <a:latin typeface="Times New Roman"/>
                <a:ea typeface="Times New Roman"/>
                <a:cs typeface="Times New Roman"/>
                <a:sym typeface="Times New Roman"/>
              </a:rPr>
              <a:t> — дастпӯшакҳои диэлектрикӣ, штангаҳои оиқшуда, фишангҳои оиқшуда ва ченкунӣ, асбобҳои сантехникӣ ва васлкунӣ бо дастакҳои оиқшуда, инчунин нишондиҳандаҳои шиддат;</a:t>
            </a:r>
            <a:endParaRPr/>
          </a:p>
          <a:p>
            <a:pPr indent="0" lvl="0" marL="0" rtl="0" algn="just">
              <a:lnSpc>
                <a:spcPct val="150000"/>
              </a:lnSpc>
              <a:spcBef>
                <a:spcPts val="480"/>
              </a:spcBef>
              <a:spcAft>
                <a:spcPts val="0"/>
              </a:spcAft>
              <a:buSzPts val="2280"/>
              <a:buNone/>
            </a:pPr>
            <a:r>
              <a:rPr lang="tg-Cyrl-TJ" sz="2400">
                <a:latin typeface="Times New Roman"/>
                <a:ea typeface="Times New Roman"/>
                <a:cs typeface="Times New Roman"/>
                <a:sym typeface="Times New Roman"/>
              </a:rPr>
              <a:t>• </a:t>
            </a:r>
            <a:r>
              <a:rPr b="1" lang="tg-Cyrl-TJ" sz="2400">
                <a:latin typeface="Times New Roman"/>
                <a:ea typeface="Times New Roman"/>
                <a:cs typeface="Times New Roman"/>
                <a:sym typeface="Times New Roman"/>
              </a:rPr>
              <a:t>барои таҷҳизоти электрикӣ аз 1000 В боло</a:t>
            </a:r>
            <a:r>
              <a:rPr lang="tg-Cyrl-TJ" sz="2400">
                <a:latin typeface="Times New Roman"/>
                <a:ea typeface="Times New Roman"/>
                <a:cs typeface="Times New Roman"/>
                <a:sym typeface="Times New Roman"/>
              </a:rPr>
              <a:t> — штангаҳои оиқшуда, фишангҳои оиқшуда ва ченкунӣ, нишондиҳандаҳои шиддат ва асбобҳои махсус барои иҷрои корҳои таъмирӣ дар зери шиддати зиёда аз 1000 В.</a:t>
            </a:r>
            <a:endParaRPr/>
          </a:p>
          <a:p>
            <a:pPr indent="0" lvl="0" marL="0" rtl="0" algn="just">
              <a:lnSpc>
                <a:spcPct val="150000"/>
              </a:lnSpc>
              <a:spcBef>
                <a:spcPts val="480"/>
              </a:spcBef>
              <a:spcAft>
                <a:spcPts val="0"/>
              </a:spcAft>
              <a:buSzPts val="2280"/>
              <a:buNone/>
            </a:pPr>
            <a:r>
              <a:t/>
            </a:r>
            <a:endParaRPr sz="2400">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3"/>
          <p:cNvSpPr txBox="1"/>
          <p:nvPr>
            <p:ph type="title"/>
          </p:nvPr>
        </p:nvSpPr>
        <p:spPr>
          <a:xfrm>
            <a:off x="467544" y="188640"/>
            <a:ext cx="8229600" cy="1012974"/>
          </a:xfrm>
          <a:prstGeom prst="rect">
            <a:avLst/>
          </a:prstGeom>
          <a:noFill/>
          <a:ln>
            <a:noFill/>
          </a:ln>
        </p:spPr>
        <p:txBody>
          <a:bodyPr anchorCtr="0" anchor="b" bIns="0" lIns="0" spcFirstLastPara="1" rIns="0" wrap="square" tIns="45700">
            <a:noAutofit/>
          </a:bodyPr>
          <a:lstStyle/>
          <a:p>
            <a:pPr indent="0" lvl="0" marL="0" rtl="0" algn="l">
              <a:spcBef>
                <a:spcPts val="0"/>
              </a:spcBef>
              <a:spcAft>
                <a:spcPts val="0"/>
              </a:spcAft>
              <a:buClr>
                <a:schemeClr val="dk2"/>
              </a:buClr>
              <a:buSzPts val="3000"/>
              <a:buFont typeface="Times New Roman"/>
              <a:buNone/>
            </a:pPr>
            <a:r>
              <a:rPr b="1" lang="tg-Cyrl-TJ" sz="3000">
                <a:latin typeface="Times New Roman"/>
                <a:ea typeface="Times New Roman"/>
                <a:cs typeface="Times New Roman"/>
                <a:sym typeface="Times New Roman"/>
              </a:rPr>
              <a:t>Таҷҳизоти муҳофизатии асосӣ ва иловагӣ, мақсад, тарҳ ва қоидаҳои истифодаи онҳо</a:t>
            </a:r>
            <a:endParaRPr b="1" sz="3000">
              <a:latin typeface="Times New Roman"/>
              <a:ea typeface="Times New Roman"/>
              <a:cs typeface="Times New Roman"/>
              <a:sym typeface="Times New Roman"/>
            </a:endParaRPr>
          </a:p>
        </p:txBody>
      </p:sp>
      <p:sp>
        <p:nvSpPr>
          <p:cNvPr id="192" name="Google Shape;192;p13"/>
          <p:cNvSpPr txBox="1"/>
          <p:nvPr>
            <p:ph idx="1" type="body"/>
          </p:nvPr>
        </p:nvSpPr>
        <p:spPr>
          <a:xfrm>
            <a:off x="467544" y="1340768"/>
            <a:ext cx="8280920" cy="5040560"/>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SzPts val="2280"/>
              <a:buNone/>
            </a:pPr>
            <a:r>
              <a:rPr lang="tg-Cyrl-TJ" sz="2400">
                <a:latin typeface="Times New Roman"/>
                <a:ea typeface="Times New Roman"/>
                <a:cs typeface="Times New Roman"/>
                <a:sym typeface="Times New Roman"/>
              </a:rPr>
              <a:t>	Таҷҳизоти иловагии муҳофизатии электрикӣ дорои оиқ мебошанд, ки метавонанд ба шиддати кори иншооти электрикӣ тоб оваранд, аммо наметавонанд шахсро дар ин шиддат мустақилона аз зарбаи барқ муҳофизат намоянд. Мақсади асосии онҳо тақвият додани таъсири муҳофизатии таҷҳизоти асосии дорои оиқ мебошад, ки бояд ҳамзамон бо онҳо истифода шаванд. </a:t>
            </a:r>
            <a:endParaRPr/>
          </a:p>
          <a:p>
            <a:pPr indent="0" lvl="0" marL="0" rtl="0" algn="just">
              <a:lnSpc>
                <a:spcPct val="150000"/>
              </a:lnSpc>
              <a:spcBef>
                <a:spcPts val="480"/>
              </a:spcBef>
              <a:spcAft>
                <a:spcPts val="0"/>
              </a:spcAft>
              <a:buSzPts val="2280"/>
              <a:buNone/>
            </a:pPr>
            <a:r>
              <a:rPr lang="tg-Cyrl-TJ" sz="2400">
                <a:latin typeface="Times New Roman"/>
                <a:ea typeface="Times New Roman"/>
                <a:cs typeface="Times New Roman"/>
                <a:sym typeface="Times New Roman"/>
              </a:rPr>
              <a:t>	Ҳангоми истифодаи таҷҳизоти асосии муҳофизатӣ, истифодаи як воситаи иловагии муҳофизатӣ одатан кифоя мебошад.</a:t>
            </a:r>
            <a:endParaRPr sz="2400">
              <a:latin typeface="Times New Roman"/>
              <a:ea typeface="Times New Roman"/>
              <a:cs typeface="Times New Roman"/>
              <a:sym typeface="Times New Roman"/>
            </a:endParaRPr>
          </a:p>
          <a:p>
            <a:pPr indent="0" lvl="0" marL="0" rtl="0" algn="just">
              <a:lnSpc>
                <a:spcPct val="150000"/>
              </a:lnSpc>
              <a:spcBef>
                <a:spcPts val="480"/>
              </a:spcBef>
              <a:spcAft>
                <a:spcPts val="0"/>
              </a:spcAft>
              <a:buSzPts val="2280"/>
              <a:buNone/>
            </a:pPr>
            <a:r>
              <a:t/>
            </a:r>
            <a:endParaRPr sz="2400">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14"/>
          <p:cNvSpPr txBox="1"/>
          <p:nvPr>
            <p:ph type="title"/>
          </p:nvPr>
        </p:nvSpPr>
        <p:spPr>
          <a:xfrm>
            <a:off x="467544" y="188640"/>
            <a:ext cx="8229600" cy="1012974"/>
          </a:xfrm>
          <a:prstGeom prst="rect">
            <a:avLst/>
          </a:prstGeom>
          <a:noFill/>
          <a:ln>
            <a:noFill/>
          </a:ln>
        </p:spPr>
        <p:txBody>
          <a:bodyPr anchorCtr="0" anchor="b" bIns="0" lIns="0" spcFirstLastPara="1" rIns="0" wrap="square" tIns="45700">
            <a:noAutofit/>
          </a:bodyPr>
          <a:lstStyle/>
          <a:p>
            <a:pPr indent="0" lvl="0" marL="0" rtl="0" algn="l">
              <a:spcBef>
                <a:spcPts val="0"/>
              </a:spcBef>
              <a:spcAft>
                <a:spcPts val="0"/>
              </a:spcAft>
              <a:buClr>
                <a:schemeClr val="dk2"/>
              </a:buClr>
              <a:buSzPts val="3000"/>
              <a:buFont typeface="Times New Roman"/>
              <a:buNone/>
            </a:pPr>
            <a:r>
              <a:rPr b="1" lang="tg-Cyrl-TJ" sz="3000">
                <a:latin typeface="Times New Roman"/>
                <a:ea typeface="Times New Roman"/>
                <a:cs typeface="Times New Roman"/>
                <a:sym typeface="Times New Roman"/>
              </a:rPr>
              <a:t>Таҷҳизоти муҳофизатии асосӣ ва иловагӣ, мақсад, тарҳ ва қоидаҳои истифодаи онҳо</a:t>
            </a:r>
            <a:endParaRPr b="1" sz="3000">
              <a:latin typeface="Times New Roman"/>
              <a:ea typeface="Times New Roman"/>
              <a:cs typeface="Times New Roman"/>
              <a:sym typeface="Times New Roman"/>
            </a:endParaRPr>
          </a:p>
        </p:txBody>
      </p:sp>
      <p:sp>
        <p:nvSpPr>
          <p:cNvPr id="198" name="Google Shape;198;p14"/>
          <p:cNvSpPr txBox="1"/>
          <p:nvPr>
            <p:ph idx="1" type="body"/>
          </p:nvPr>
        </p:nvSpPr>
        <p:spPr>
          <a:xfrm>
            <a:off x="467544" y="1340768"/>
            <a:ext cx="8229600" cy="4525963"/>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SzPts val="2280"/>
              <a:buNone/>
            </a:pPr>
            <a:r>
              <a:rPr i="1" lang="tg-Cyrl-TJ" sz="2400">
                <a:latin typeface="Times New Roman"/>
                <a:ea typeface="Times New Roman"/>
                <a:cs typeface="Times New Roman"/>
                <a:sym typeface="Times New Roman"/>
              </a:rPr>
              <a:t>	Ба таҷҳизоти иловагии муҳофизатии электрикӣ дохил мешаванд:</a:t>
            </a:r>
            <a:endParaRPr sz="2400">
              <a:latin typeface="Times New Roman"/>
              <a:ea typeface="Times New Roman"/>
              <a:cs typeface="Times New Roman"/>
              <a:sym typeface="Times New Roman"/>
            </a:endParaRPr>
          </a:p>
          <a:p>
            <a:pPr indent="0" lvl="0" marL="0" rtl="0" algn="just">
              <a:lnSpc>
                <a:spcPct val="150000"/>
              </a:lnSpc>
              <a:spcBef>
                <a:spcPts val="480"/>
              </a:spcBef>
              <a:spcAft>
                <a:spcPts val="0"/>
              </a:spcAft>
              <a:buSzPts val="2280"/>
              <a:buNone/>
            </a:pPr>
            <a:r>
              <a:rPr b="1" lang="tg-Cyrl-TJ" sz="2400">
                <a:latin typeface="Times New Roman"/>
                <a:ea typeface="Times New Roman"/>
                <a:cs typeface="Times New Roman"/>
                <a:sym typeface="Times New Roman"/>
              </a:rPr>
              <a:t>• дар иншооти барқии то 1000 В</a:t>
            </a:r>
            <a:r>
              <a:rPr lang="tg-Cyrl-TJ" sz="2400">
                <a:latin typeface="Times New Roman"/>
                <a:ea typeface="Times New Roman"/>
                <a:cs typeface="Times New Roman"/>
                <a:sym typeface="Times New Roman"/>
              </a:rPr>
              <a:t> — кафшҳо ва тахтачаҳои диэлектрикӣ, инчунин стендҳои оиқ;</a:t>
            </a:r>
            <a:endParaRPr/>
          </a:p>
          <a:p>
            <a:pPr indent="0" lvl="0" marL="0" rtl="0" algn="just">
              <a:lnSpc>
                <a:spcPct val="150000"/>
              </a:lnSpc>
              <a:spcBef>
                <a:spcPts val="480"/>
              </a:spcBef>
              <a:spcAft>
                <a:spcPts val="0"/>
              </a:spcAft>
              <a:buSzPts val="2280"/>
              <a:buNone/>
            </a:pPr>
            <a:r>
              <a:rPr b="1" lang="tg-Cyrl-TJ" sz="2400">
                <a:latin typeface="Times New Roman"/>
                <a:ea typeface="Times New Roman"/>
                <a:cs typeface="Times New Roman"/>
                <a:sym typeface="Times New Roman"/>
              </a:rPr>
              <a:t>• дар иншооти барқии аз 1000 В боло</a:t>
            </a:r>
            <a:r>
              <a:rPr lang="tg-Cyrl-TJ" sz="2400">
                <a:latin typeface="Times New Roman"/>
                <a:ea typeface="Times New Roman"/>
                <a:cs typeface="Times New Roman"/>
                <a:sym typeface="Times New Roman"/>
              </a:rPr>
              <a:t> — дастпӯшакҳои диэлектрикӣ, мӯзаҳои диэлектрикӣ, тахтачаҳо ва инчунин стендҳои оиқ.</a:t>
            </a:r>
            <a:endParaRPr/>
          </a:p>
          <a:p>
            <a:pPr indent="0" lvl="0" marL="0" rtl="0" algn="just">
              <a:lnSpc>
                <a:spcPct val="150000"/>
              </a:lnSpc>
              <a:spcBef>
                <a:spcPts val="480"/>
              </a:spcBef>
              <a:spcAft>
                <a:spcPts val="0"/>
              </a:spcAft>
              <a:buSzPts val="2280"/>
              <a:buNone/>
            </a:pPr>
            <a:r>
              <a:t/>
            </a:r>
            <a:endParaRPr sz="2400">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15"/>
          <p:cNvSpPr txBox="1"/>
          <p:nvPr>
            <p:ph type="title"/>
          </p:nvPr>
        </p:nvSpPr>
        <p:spPr>
          <a:xfrm>
            <a:off x="467544" y="188640"/>
            <a:ext cx="8229600" cy="1012974"/>
          </a:xfrm>
          <a:prstGeom prst="rect">
            <a:avLst/>
          </a:prstGeom>
          <a:noFill/>
          <a:ln>
            <a:noFill/>
          </a:ln>
        </p:spPr>
        <p:txBody>
          <a:bodyPr anchorCtr="0" anchor="b" bIns="0" lIns="0" spcFirstLastPara="1" rIns="0" wrap="square" tIns="45700">
            <a:noAutofit/>
          </a:bodyPr>
          <a:lstStyle/>
          <a:p>
            <a:pPr indent="0" lvl="0" marL="0" rtl="0" algn="l">
              <a:spcBef>
                <a:spcPts val="0"/>
              </a:spcBef>
              <a:spcAft>
                <a:spcPts val="0"/>
              </a:spcAft>
              <a:buClr>
                <a:schemeClr val="dk2"/>
              </a:buClr>
              <a:buSzPts val="3000"/>
              <a:buFont typeface="Times New Roman"/>
              <a:buNone/>
            </a:pPr>
            <a:r>
              <a:rPr b="1" lang="tg-Cyrl-TJ" sz="3000">
                <a:latin typeface="Times New Roman"/>
                <a:ea typeface="Times New Roman"/>
                <a:cs typeface="Times New Roman"/>
                <a:sym typeface="Times New Roman"/>
              </a:rPr>
              <a:t>Таҷҳизоти муҳофизатии асосӣ ва иловагӣ, мақсад, тарҳ ва қоидаҳои истифодаи онҳо</a:t>
            </a:r>
            <a:endParaRPr b="1" sz="3000">
              <a:latin typeface="Times New Roman"/>
              <a:ea typeface="Times New Roman"/>
              <a:cs typeface="Times New Roman"/>
              <a:sym typeface="Times New Roman"/>
            </a:endParaRPr>
          </a:p>
        </p:txBody>
      </p:sp>
      <p:sp>
        <p:nvSpPr>
          <p:cNvPr id="204" name="Google Shape;204;p15"/>
          <p:cNvSpPr txBox="1"/>
          <p:nvPr>
            <p:ph idx="1" type="body"/>
          </p:nvPr>
        </p:nvSpPr>
        <p:spPr>
          <a:xfrm>
            <a:off x="457200" y="1935480"/>
            <a:ext cx="8229600" cy="4389120"/>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SzPts val="2280"/>
              <a:buNone/>
            </a:pPr>
            <a:r>
              <a:rPr b="1" lang="tg-Cyrl-TJ" sz="2400">
                <a:latin typeface="Times New Roman"/>
                <a:ea typeface="Times New Roman"/>
                <a:cs typeface="Times New Roman"/>
                <a:sym typeface="Times New Roman"/>
              </a:rPr>
              <a:t>	Таҷҳизоти девории муҳофизатӣ</a:t>
            </a:r>
            <a:r>
              <a:rPr lang="tg-Cyrl-TJ" sz="2400">
                <a:latin typeface="Times New Roman"/>
                <a:ea typeface="Times New Roman"/>
                <a:cs typeface="Times New Roman"/>
                <a:sym typeface="Times New Roman"/>
              </a:rPr>
              <a:t> барои муваққатан пӯшонидани қисмҳои ҷараёндор пешбинӣ шудаанд, ки мумкин аст тасодуфан дар масофаи хатарнок ламс карда шаванд ё ба онҳо наздик шаванд. Ин таҷҳизот инчунин барои пешгирии амалиёти нодуруст бо дастгоҳҳои коммутатсионӣ истифода мешаванд.</a:t>
            </a:r>
            <a:endParaRPr sz="2400">
              <a:latin typeface="Times New Roman"/>
              <a:ea typeface="Times New Roman"/>
              <a:cs typeface="Times New Roman"/>
              <a:sym typeface="Times New Roman"/>
            </a:endParaRPr>
          </a:p>
          <a:p>
            <a:pPr indent="0" lvl="0" marL="0" rtl="0" algn="just">
              <a:lnSpc>
                <a:spcPct val="150000"/>
              </a:lnSpc>
              <a:spcBef>
                <a:spcPts val="480"/>
              </a:spcBef>
              <a:spcAft>
                <a:spcPts val="0"/>
              </a:spcAft>
              <a:buSzPts val="2280"/>
              <a:buNone/>
            </a:pPr>
            <a:r>
              <a:rPr lang="tg-Cyrl-TJ" sz="2400">
                <a:latin typeface="Times New Roman"/>
                <a:ea typeface="Times New Roman"/>
                <a:cs typeface="Times New Roman"/>
                <a:sym typeface="Times New Roman"/>
              </a:rPr>
              <a:t>Ба ин гурӯҳ дохил мешаванд: Слайди баъдӣ:</a:t>
            </a:r>
            <a:endParaRPr/>
          </a:p>
          <a:p>
            <a:pPr indent="0" lvl="0" marL="0" rtl="0" algn="just">
              <a:lnSpc>
                <a:spcPct val="150000"/>
              </a:lnSpc>
              <a:spcBef>
                <a:spcPts val="480"/>
              </a:spcBef>
              <a:spcAft>
                <a:spcPts val="0"/>
              </a:spcAft>
              <a:buSzPts val="2280"/>
              <a:buNone/>
            </a:pPr>
            <a:r>
              <a:t/>
            </a:r>
            <a:endParaRPr sz="2400">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16"/>
          <p:cNvSpPr txBox="1"/>
          <p:nvPr>
            <p:ph type="title"/>
          </p:nvPr>
        </p:nvSpPr>
        <p:spPr>
          <a:xfrm>
            <a:off x="467544" y="188640"/>
            <a:ext cx="8229600" cy="1012974"/>
          </a:xfrm>
          <a:prstGeom prst="rect">
            <a:avLst/>
          </a:prstGeom>
          <a:noFill/>
          <a:ln>
            <a:noFill/>
          </a:ln>
        </p:spPr>
        <p:txBody>
          <a:bodyPr anchorCtr="0" anchor="b" bIns="0" lIns="0" spcFirstLastPara="1" rIns="0" wrap="square" tIns="45700">
            <a:noAutofit/>
          </a:bodyPr>
          <a:lstStyle/>
          <a:p>
            <a:pPr indent="0" lvl="0" marL="0" rtl="0" algn="l">
              <a:spcBef>
                <a:spcPts val="0"/>
              </a:spcBef>
              <a:spcAft>
                <a:spcPts val="0"/>
              </a:spcAft>
              <a:buClr>
                <a:schemeClr val="dk2"/>
              </a:buClr>
              <a:buSzPts val="3000"/>
              <a:buFont typeface="Times New Roman"/>
              <a:buNone/>
            </a:pPr>
            <a:r>
              <a:rPr b="1" lang="tg-Cyrl-TJ" sz="3000">
                <a:latin typeface="Times New Roman"/>
                <a:ea typeface="Times New Roman"/>
                <a:cs typeface="Times New Roman"/>
                <a:sym typeface="Times New Roman"/>
              </a:rPr>
              <a:t>Таҷҳизоти муҳофизатии асосӣ ва иловагӣ, мақсад, тарҳ ва қоидаҳои истифодаи онҳо</a:t>
            </a:r>
            <a:endParaRPr b="1" sz="3000">
              <a:latin typeface="Times New Roman"/>
              <a:ea typeface="Times New Roman"/>
              <a:cs typeface="Times New Roman"/>
              <a:sym typeface="Times New Roman"/>
            </a:endParaRPr>
          </a:p>
        </p:txBody>
      </p:sp>
      <p:sp>
        <p:nvSpPr>
          <p:cNvPr id="210" name="Google Shape;210;p16"/>
          <p:cNvSpPr txBox="1"/>
          <p:nvPr>
            <p:ph idx="1" type="body"/>
          </p:nvPr>
        </p:nvSpPr>
        <p:spPr>
          <a:xfrm>
            <a:off x="457200" y="1935480"/>
            <a:ext cx="8229600" cy="4389120"/>
          </a:xfrm>
          <a:prstGeom prst="rect">
            <a:avLst/>
          </a:prstGeom>
          <a:noFill/>
          <a:ln>
            <a:noFill/>
          </a:ln>
        </p:spPr>
        <p:txBody>
          <a:bodyPr anchorCtr="0" anchor="t" bIns="45700" lIns="91425" spcFirstLastPara="1" rIns="91425" wrap="square" tIns="45700">
            <a:normAutofit/>
          </a:bodyPr>
          <a:lstStyle/>
          <a:p>
            <a:pPr indent="-274320" lvl="0" marL="274320" rtl="0" algn="l">
              <a:spcBef>
                <a:spcPts val="0"/>
              </a:spcBef>
              <a:spcAft>
                <a:spcPts val="0"/>
              </a:spcAft>
              <a:buSzPts val="2280"/>
              <a:buChar char="⚫"/>
            </a:pPr>
            <a:r>
              <a:rPr lang="tg-Cyrl-TJ" sz="2400">
                <a:latin typeface="Times New Roman"/>
                <a:ea typeface="Times New Roman"/>
                <a:cs typeface="Times New Roman"/>
                <a:sym typeface="Times New Roman"/>
              </a:rPr>
              <a:t>деворҳои муваққатии сайёр — сипарҳо ва деворҳои навъи қафас;</a:t>
            </a:r>
            <a:endParaRPr/>
          </a:p>
          <a:p>
            <a:pPr indent="-274320" lvl="0" marL="274320" rtl="0" algn="l">
              <a:spcBef>
                <a:spcPts val="480"/>
              </a:spcBef>
              <a:spcAft>
                <a:spcPts val="0"/>
              </a:spcAft>
              <a:buSzPts val="2280"/>
              <a:buChar char="⚫"/>
            </a:pPr>
            <a:r>
              <a:rPr lang="tg-Cyrl-TJ" sz="2400">
                <a:latin typeface="Times New Roman"/>
                <a:ea typeface="Times New Roman"/>
                <a:cs typeface="Times New Roman"/>
                <a:sym typeface="Times New Roman"/>
              </a:rPr>
              <a:t>лавҳаҳои оиқ;</a:t>
            </a:r>
            <a:endParaRPr/>
          </a:p>
          <a:p>
            <a:pPr indent="-274320" lvl="0" marL="274320" rtl="0" algn="l">
              <a:spcBef>
                <a:spcPts val="480"/>
              </a:spcBef>
              <a:spcAft>
                <a:spcPts val="0"/>
              </a:spcAft>
              <a:buSzPts val="2280"/>
              <a:buChar char="⚫"/>
            </a:pPr>
            <a:r>
              <a:rPr lang="tg-Cyrl-TJ" sz="2400">
                <a:latin typeface="Times New Roman"/>
                <a:ea typeface="Times New Roman"/>
                <a:cs typeface="Times New Roman"/>
                <a:sym typeface="Times New Roman"/>
              </a:rPr>
              <a:t>заминваслаи муваққатии сайёр (переносное заземление ПЗ);</a:t>
            </a:r>
            <a:endParaRPr/>
          </a:p>
          <a:p>
            <a:pPr indent="-274320" lvl="0" marL="274320" rtl="0" algn="l">
              <a:spcBef>
                <a:spcPts val="480"/>
              </a:spcBef>
              <a:spcAft>
                <a:spcPts val="0"/>
              </a:spcAft>
              <a:buSzPts val="2280"/>
              <a:buChar char="⚫"/>
            </a:pPr>
            <a:r>
              <a:rPr lang="tg-Cyrl-TJ" sz="2400">
                <a:latin typeface="Times New Roman"/>
                <a:ea typeface="Times New Roman"/>
                <a:cs typeface="Times New Roman"/>
                <a:sym typeface="Times New Roman"/>
              </a:rPr>
              <a:t>аломатҳои огоҳкунанда.</a:t>
            </a:r>
            <a:endParaRPr/>
          </a:p>
          <a:p>
            <a:pPr indent="0" lvl="0" marL="0" rtl="0" algn="l">
              <a:spcBef>
                <a:spcPts val="480"/>
              </a:spcBef>
              <a:spcAft>
                <a:spcPts val="0"/>
              </a:spcAft>
              <a:buSzPts val="2280"/>
              <a:buNone/>
            </a:pPr>
            <a:r>
              <a:t/>
            </a:r>
            <a:endParaRPr sz="2400">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17"/>
          <p:cNvSpPr txBox="1"/>
          <p:nvPr>
            <p:ph type="title"/>
          </p:nvPr>
        </p:nvSpPr>
        <p:spPr>
          <a:xfrm>
            <a:off x="467544" y="188640"/>
            <a:ext cx="8229600" cy="1012974"/>
          </a:xfrm>
          <a:prstGeom prst="rect">
            <a:avLst/>
          </a:prstGeom>
          <a:noFill/>
          <a:ln>
            <a:noFill/>
          </a:ln>
        </p:spPr>
        <p:txBody>
          <a:bodyPr anchorCtr="0" anchor="b" bIns="0" lIns="0" spcFirstLastPara="1" rIns="0" wrap="square" tIns="45700">
            <a:noAutofit/>
          </a:bodyPr>
          <a:lstStyle/>
          <a:p>
            <a:pPr indent="0" lvl="0" marL="0" rtl="0" algn="l">
              <a:spcBef>
                <a:spcPts val="0"/>
              </a:spcBef>
              <a:spcAft>
                <a:spcPts val="0"/>
              </a:spcAft>
              <a:buClr>
                <a:schemeClr val="dk2"/>
              </a:buClr>
              <a:buSzPts val="3000"/>
              <a:buFont typeface="Times New Roman"/>
              <a:buNone/>
            </a:pPr>
            <a:r>
              <a:rPr b="1" lang="tg-Cyrl-TJ" sz="3000">
                <a:latin typeface="Times New Roman"/>
                <a:ea typeface="Times New Roman"/>
                <a:cs typeface="Times New Roman"/>
                <a:sym typeface="Times New Roman"/>
              </a:rPr>
              <a:t>Таҷҳизоти муҳофизатии асосӣ ва иловагӣ, мақсад, тарҳ ва қоидаҳои истифодаи онҳо</a:t>
            </a:r>
            <a:endParaRPr b="1" sz="3000">
              <a:latin typeface="Times New Roman"/>
              <a:ea typeface="Times New Roman"/>
              <a:cs typeface="Times New Roman"/>
              <a:sym typeface="Times New Roman"/>
            </a:endParaRPr>
          </a:p>
        </p:txBody>
      </p:sp>
      <p:sp>
        <p:nvSpPr>
          <p:cNvPr id="216" name="Google Shape;216;p17"/>
          <p:cNvSpPr txBox="1"/>
          <p:nvPr>
            <p:ph idx="1" type="body"/>
          </p:nvPr>
        </p:nvSpPr>
        <p:spPr>
          <a:xfrm>
            <a:off x="457200" y="1935480"/>
            <a:ext cx="8229600" cy="4389120"/>
          </a:xfrm>
          <a:prstGeom prst="rect">
            <a:avLst/>
          </a:prstGeom>
          <a:noFill/>
          <a:ln>
            <a:noFill/>
          </a:ln>
        </p:spPr>
        <p:txBody>
          <a:bodyPr anchorCtr="0" anchor="t" bIns="45700" lIns="91425" spcFirstLastPara="1" rIns="91425" wrap="square" tIns="45700">
            <a:noAutofit/>
          </a:bodyPr>
          <a:lstStyle/>
          <a:p>
            <a:pPr indent="0" lvl="0" marL="0" rtl="0" algn="just">
              <a:lnSpc>
                <a:spcPct val="150000"/>
              </a:lnSpc>
              <a:spcBef>
                <a:spcPts val="0"/>
              </a:spcBef>
              <a:spcAft>
                <a:spcPts val="0"/>
              </a:spcAft>
              <a:buSzPts val="2280"/>
              <a:buNone/>
            </a:pPr>
            <a:r>
              <a:rPr b="1" lang="tg-Cyrl-TJ" sz="2400">
                <a:latin typeface="Times New Roman"/>
                <a:ea typeface="Times New Roman"/>
                <a:cs typeface="Times New Roman"/>
                <a:sym typeface="Times New Roman"/>
              </a:rPr>
              <a:t>	Таҷҳизоти муҳофизати инфиродӣ</a:t>
            </a:r>
            <a:r>
              <a:rPr lang="tg-Cyrl-TJ" sz="2400">
                <a:latin typeface="Times New Roman"/>
                <a:ea typeface="Times New Roman"/>
                <a:cs typeface="Times New Roman"/>
                <a:sym typeface="Times New Roman"/>
              </a:rPr>
              <a:t> барои ҳифзи шахсӣ аз таъсири рӯшноӣ, гармӣ ва омилҳои механикӣ, инчунин аз маҳсулоти сӯзиш, таъсири майдонҳои электрикӣ ва афтидан аз баландӣ пешбинӣ шудаанд.</a:t>
            </a:r>
            <a:endParaRPr sz="2400">
              <a:latin typeface="Times New Roman"/>
              <a:ea typeface="Times New Roman"/>
              <a:cs typeface="Times New Roman"/>
              <a:sym typeface="Times New Roman"/>
            </a:endParaRPr>
          </a:p>
          <a:p>
            <a:pPr indent="0" lvl="0" marL="0" rtl="0" algn="just">
              <a:lnSpc>
                <a:spcPct val="150000"/>
              </a:lnSpc>
              <a:spcBef>
                <a:spcPts val="480"/>
              </a:spcBef>
              <a:spcAft>
                <a:spcPts val="0"/>
              </a:spcAft>
              <a:buSzPts val="2280"/>
              <a:buNone/>
            </a:pPr>
            <a:r>
              <a:rPr lang="tg-Cyrl-TJ" sz="2400">
                <a:latin typeface="Times New Roman"/>
                <a:ea typeface="Times New Roman"/>
                <a:cs typeface="Times New Roman"/>
                <a:sym typeface="Times New Roman"/>
              </a:rPr>
              <a:t>	Ба таҷҳизоти муҳофизати инфиродӣ инҳо дохил мешаванд: Слайди баъдӣ:</a:t>
            </a:r>
            <a:endParaRPr sz="2400">
              <a:latin typeface="Times New Roman"/>
              <a:ea typeface="Times New Roman"/>
              <a:cs typeface="Times New Roman"/>
              <a:sym typeface="Times New Roman"/>
            </a:endParaRPr>
          </a:p>
          <a:p>
            <a:pPr indent="0" lvl="0" marL="0" rtl="0" algn="just">
              <a:lnSpc>
                <a:spcPct val="150000"/>
              </a:lnSpc>
              <a:spcBef>
                <a:spcPts val="480"/>
              </a:spcBef>
              <a:spcAft>
                <a:spcPts val="0"/>
              </a:spcAft>
              <a:buSzPts val="2280"/>
              <a:buNone/>
            </a:pPr>
            <a:r>
              <a:t/>
            </a:r>
            <a:endParaRPr sz="2400">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18"/>
          <p:cNvSpPr txBox="1"/>
          <p:nvPr>
            <p:ph type="title"/>
          </p:nvPr>
        </p:nvSpPr>
        <p:spPr>
          <a:xfrm>
            <a:off x="467544" y="188640"/>
            <a:ext cx="8229600" cy="1012974"/>
          </a:xfrm>
          <a:prstGeom prst="rect">
            <a:avLst/>
          </a:prstGeom>
          <a:noFill/>
          <a:ln>
            <a:noFill/>
          </a:ln>
        </p:spPr>
        <p:txBody>
          <a:bodyPr anchorCtr="0" anchor="b" bIns="0" lIns="0" spcFirstLastPara="1" rIns="0" wrap="square" tIns="45700">
            <a:noAutofit/>
          </a:bodyPr>
          <a:lstStyle/>
          <a:p>
            <a:pPr indent="0" lvl="0" marL="0" rtl="0" algn="l">
              <a:spcBef>
                <a:spcPts val="0"/>
              </a:spcBef>
              <a:spcAft>
                <a:spcPts val="0"/>
              </a:spcAft>
              <a:buClr>
                <a:schemeClr val="dk2"/>
              </a:buClr>
              <a:buSzPts val="3000"/>
              <a:buFont typeface="Times New Roman"/>
              <a:buNone/>
            </a:pPr>
            <a:r>
              <a:rPr b="1" lang="tg-Cyrl-TJ" sz="3000">
                <a:latin typeface="Times New Roman"/>
                <a:ea typeface="Times New Roman"/>
                <a:cs typeface="Times New Roman"/>
                <a:sym typeface="Times New Roman"/>
              </a:rPr>
              <a:t>Таҷҳизоти муҳофизатии асосӣ ва иловагӣ, мақсад, тарҳ ва қоидаҳои истифодаи онҳо</a:t>
            </a:r>
            <a:endParaRPr b="1" sz="3000">
              <a:latin typeface="Times New Roman"/>
              <a:ea typeface="Times New Roman"/>
              <a:cs typeface="Times New Roman"/>
              <a:sym typeface="Times New Roman"/>
            </a:endParaRPr>
          </a:p>
        </p:txBody>
      </p:sp>
      <p:sp>
        <p:nvSpPr>
          <p:cNvPr id="222" name="Google Shape;222;p18"/>
          <p:cNvSpPr txBox="1"/>
          <p:nvPr>
            <p:ph idx="1" type="body"/>
          </p:nvPr>
        </p:nvSpPr>
        <p:spPr>
          <a:xfrm>
            <a:off x="786408" y="1474787"/>
            <a:ext cx="7859216" cy="4525963"/>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SzPts val="2280"/>
              <a:buNone/>
            </a:pPr>
            <a:r>
              <a:rPr lang="tg-Cyrl-TJ" sz="2400">
                <a:latin typeface="Times New Roman"/>
                <a:ea typeface="Times New Roman"/>
                <a:cs typeface="Times New Roman"/>
                <a:sym typeface="Times New Roman"/>
              </a:rPr>
              <a:t>1. айнакҳои муҳофизатӣ </a:t>
            </a:r>
            <a:endParaRPr/>
          </a:p>
          <a:p>
            <a:pPr indent="0" lvl="0" marL="0" rtl="0" algn="just">
              <a:lnSpc>
                <a:spcPct val="150000"/>
              </a:lnSpc>
              <a:spcBef>
                <a:spcPts val="480"/>
              </a:spcBef>
              <a:spcAft>
                <a:spcPts val="0"/>
              </a:spcAft>
              <a:buSzPts val="2280"/>
              <a:buNone/>
            </a:pPr>
            <a:r>
              <a:t/>
            </a:r>
            <a:endParaRPr sz="2400">
              <a:latin typeface="Times New Roman"/>
              <a:ea typeface="Times New Roman"/>
              <a:cs typeface="Times New Roman"/>
              <a:sym typeface="Times New Roman"/>
            </a:endParaRPr>
          </a:p>
          <a:p>
            <a:pPr indent="0" lvl="0" marL="0" rtl="0" algn="just">
              <a:lnSpc>
                <a:spcPct val="150000"/>
              </a:lnSpc>
              <a:spcBef>
                <a:spcPts val="480"/>
              </a:spcBef>
              <a:spcAft>
                <a:spcPts val="0"/>
              </a:spcAft>
              <a:buSzPts val="2280"/>
              <a:buNone/>
            </a:pPr>
            <a:r>
              <a:rPr lang="tg-Cyrl-TJ" sz="2400">
                <a:latin typeface="Times New Roman"/>
                <a:ea typeface="Times New Roman"/>
                <a:cs typeface="Times New Roman"/>
                <a:sym typeface="Times New Roman"/>
              </a:rPr>
              <a:t>2. дастпӯшакҳои махсус аз матои оташногир</a:t>
            </a:r>
            <a:endParaRPr/>
          </a:p>
          <a:p>
            <a:pPr indent="-129540" lvl="0" marL="274320" rtl="0" algn="just">
              <a:lnSpc>
                <a:spcPct val="150000"/>
              </a:lnSpc>
              <a:spcBef>
                <a:spcPts val="480"/>
              </a:spcBef>
              <a:spcAft>
                <a:spcPts val="0"/>
              </a:spcAft>
              <a:buSzPts val="2280"/>
              <a:buNone/>
            </a:pPr>
            <a:r>
              <a:t/>
            </a:r>
            <a:endParaRPr sz="2400">
              <a:latin typeface="Times New Roman"/>
              <a:ea typeface="Times New Roman"/>
              <a:cs typeface="Times New Roman"/>
              <a:sym typeface="Times New Roman"/>
            </a:endParaRPr>
          </a:p>
          <a:p>
            <a:pPr indent="0" lvl="0" marL="0" rtl="0" algn="just">
              <a:lnSpc>
                <a:spcPct val="150000"/>
              </a:lnSpc>
              <a:spcBef>
                <a:spcPts val="480"/>
              </a:spcBef>
              <a:spcAft>
                <a:spcPts val="0"/>
              </a:spcAft>
              <a:buSzPts val="2280"/>
              <a:buNone/>
            </a:pPr>
            <a:r>
              <a:rPr lang="tg-Cyrl-TJ" sz="2400">
                <a:latin typeface="Times New Roman"/>
                <a:ea typeface="Times New Roman"/>
                <a:cs typeface="Times New Roman"/>
                <a:sym typeface="Times New Roman"/>
              </a:rPr>
              <a:t>3. дастпӯшакҳои махсуси диэлектрикӣ</a:t>
            </a:r>
            <a:endParaRPr sz="2400">
              <a:latin typeface="Times New Roman"/>
              <a:ea typeface="Times New Roman"/>
              <a:cs typeface="Times New Roman"/>
              <a:sym typeface="Times New Roman"/>
            </a:endParaRPr>
          </a:p>
          <a:p>
            <a:pPr indent="0" lvl="0" marL="0" rtl="0" algn="l">
              <a:spcBef>
                <a:spcPts val="480"/>
              </a:spcBef>
              <a:spcAft>
                <a:spcPts val="0"/>
              </a:spcAft>
              <a:buSzPts val="2280"/>
              <a:buNone/>
            </a:pPr>
            <a:r>
              <a:t/>
            </a:r>
            <a:endParaRPr sz="2400"/>
          </a:p>
        </p:txBody>
      </p:sp>
      <p:pic>
        <p:nvPicPr>
          <p:cNvPr id="223" name="Google Shape;223;p18"/>
          <p:cNvPicPr preferRelativeResize="0"/>
          <p:nvPr/>
        </p:nvPicPr>
        <p:blipFill rotWithShape="1">
          <a:blip r:embed="rId3">
            <a:alphaModFix/>
          </a:blip>
          <a:srcRect b="21069" l="0" r="0" t="14236"/>
          <a:stretch/>
        </p:blipFill>
        <p:spPr>
          <a:xfrm>
            <a:off x="4932040" y="1493434"/>
            <a:ext cx="1656184" cy="1071470"/>
          </a:xfrm>
          <a:prstGeom prst="rect">
            <a:avLst/>
          </a:prstGeom>
          <a:noFill/>
          <a:ln>
            <a:noFill/>
          </a:ln>
        </p:spPr>
      </p:pic>
      <p:pic>
        <p:nvPicPr>
          <p:cNvPr id="224" name="Google Shape;224;p18"/>
          <p:cNvPicPr preferRelativeResize="0"/>
          <p:nvPr/>
        </p:nvPicPr>
        <p:blipFill rotWithShape="1">
          <a:blip r:embed="rId4">
            <a:alphaModFix/>
          </a:blip>
          <a:srcRect b="0" l="0" r="0" t="0"/>
          <a:stretch/>
        </p:blipFill>
        <p:spPr>
          <a:xfrm>
            <a:off x="7195923" y="2109862"/>
            <a:ext cx="1473027" cy="1473027"/>
          </a:xfrm>
          <a:prstGeom prst="rect">
            <a:avLst/>
          </a:prstGeom>
          <a:noFill/>
          <a:ln>
            <a:noFill/>
          </a:ln>
        </p:spPr>
      </p:pic>
      <p:pic>
        <p:nvPicPr>
          <p:cNvPr id="225" name="Google Shape;225;p18"/>
          <p:cNvPicPr preferRelativeResize="0"/>
          <p:nvPr/>
        </p:nvPicPr>
        <p:blipFill rotWithShape="1">
          <a:blip r:embed="rId5">
            <a:alphaModFix/>
          </a:blip>
          <a:srcRect b="0" l="0" r="0" t="0"/>
          <a:stretch/>
        </p:blipFill>
        <p:spPr>
          <a:xfrm>
            <a:off x="6094040" y="3582889"/>
            <a:ext cx="1420416" cy="1420416"/>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19"/>
          <p:cNvSpPr txBox="1"/>
          <p:nvPr>
            <p:ph type="title"/>
          </p:nvPr>
        </p:nvSpPr>
        <p:spPr>
          <a:xfrm>
            <a:off x="467544" y="188640"/>
            <a:ext cx="8229600" cy="1012974"/>
          </a:xfrm>
          <a:prstGeom prst="rect">
            <a:avLst/>
          </a:prstGeom>
          <a:noFill/>
          <a:ln>
            <a:noFill/>
          </a:ln>
        </p:spPr>
        <p:txBody>
          <a:bodyPr anchorCtr="0" anchor="b" bIns="0" lIns="0" spcFirstLastPara="1" rIns="0" wrap="square" tIns="45700">
            <a:noAutofit/>
          </a:bodyPr>
          <a:lstStyle/>
          <a:p>
            <a:pPr indent="0" lvl="0" marL="0" rtl="0" algn="l">
              <a:spcBef>
                <a:spcPts val="0"/>
              </a:spcBef>
              <a:spcAft>
                <a:spcPts val="0"/>
              </a:spcAft>
              <a:buClr>
                <a:schemeClr val="dk2"/>
              </a:buClr>
              <a:buSzPts val="3000"/>
              <a:buFont typeface="Times New Roman"/>
              <a:buNone/>
            </a:pPr>
            <a:r>
              <a:rPr b="1" lang="tg-Cyrl-TJ" sz="3000">
                <a:latin typeface="Times New Roman"/>
                <a:ea typeface="Times New Roman"/>
                <a:cs typeface="Times New Roman"/>
                <a:sym typeface="Times New Roman"/>
              </a:rPr>
              <a:t>Таҷҳизоти муҳофизатии асосӣ ва иловагӣ, мақсад, тарҳ ва қоидаҳои истифодаи онҳо</a:t>
            </a:r>
            <a:endParaRPr b="1" sz="3000">
              <a:latin typeface="Times New Roman"/>
              <a:ea typeface="Times New Roman"/>
              <a:cs typeface="Times New Roman"/>
              <a:sym typeface="Times New Roman"/>
            </a:endParaRPr>
          </a:p>
        </p:txBody>
      </p:sp>
      <p:sp>
        <p:nvSpPr>
          <p:cNvPr id="231" name="Google Shape;231;p19"/>
          <p:cNvSpPr txBox="1"/>
          <p:nvPr>
            <p:ph idx="1" type="body"/>
          </p:nvPr>
        </p:nvSpPr>
        <p:spPr>
          <a:xfrm>
            <a:off x="457200" y="1935480"/>
            <a:ext cx="8229600" cy="4389120"/>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SzPts val="2470"/>
              <a:buNone/>
            </a:pPr>
            <a:r>
              <a:rPr lang="tg-Cyrl-TJ">
                <a:latin typeface="Times New Roman"/>
                <a:ea typeface="Times New Roman"/>
                <a:cs typeface="Times New Roman"/>
                <a:sym typeface="Times New Roman"/>
              </a:rPr>
              <a:t>4.кулоҳҳои муҳофизатӣ </a:t>
            </a:r>
            <a:endParaRPr>
              <a:latin typeface="Times New Roman"/>
              <a:ea typeface="Times New Roman"/>
              <a:cs typeface="Times New Roman"/>
              <a:sym typeface="Times New Roman"/>
            </a:endParaRPr>
          </a:p>
          <a:p>
            <a:pPr indent="-117475" lvl="0" marL="274320" rtl="0" algn="just">
              <a:lnSpc>
                <a:spcPct val="150000"/>
              </a:lnSpc>
              <a:spcBef>
                <a:spcPts val="520"/>
              </a:spcBef>
              <a:spcAft>
                <a:spcPts val="0"/>
              </a:spcAft>
              <a:buSzPts val="2470"/>
              <a:buNone/>
            </a:pPr>
            <a:r>
              <a:t/>
            </a:r>
            <a:endParaRPr>
              <a:latin typeface="Times New Roman"/>
              <a:ea typeface="Times New Roman"/>
              <a:cs typeface="Times New Roman"/>
              <a:sym typeface="Times New Roman"/>
            </a:endParaRPr>
          </a:p>
          <a:p>
            <a:pPr indent="-117475" lvl="0" marL="274320" rtl="0" algn="just">
              <a:lnSpc>
                <a:spcPct val="150000"/>
              </a:lnSpc>
              <a:spcBef>
                <a:spcPts val="520"/>
              </a:spcBef>
              <a:spcAft>
                <a:spcPts val="0"/>
              </a:spcAft>
              <a:buSzPts val="2470"/>
              <a:buNone/>
            </a:pPr>
            <a:r>
              <a:t/>
            </a:r>
            <a:endParaRPr>
              <a:latin typeface="Times New Roman"/>
              <a:ea typeface="Times New Roman"/>
              <a:cs typeface="Times New Roman"/>
              <a:sym typeface="Times New Roman"/>
            </a:endParaRPr>
          </a:p>
          <a:p>
            <a:pPr indent="0" lvl="0" marL="0" rtl="0" algn="just">
              <a:lnSpc>
                <a:spcPct val="150000"/>
              </a:lnSpc>
              <a:spcBef>
                <a:spcPts val="520"/>
              </a:spcBef>
              <a:spcAft>
                <a:spcPts val="0"/>
              </a:spcAft>
              <a:buSzPts val="2470"/>
              <a:buNone/>
            </a:pPr>
            <a:r>
              <a:rPr lang="tg-Cyrl-TJ">
                <a:latin typeface="Times New Roman"/>
                <a:ea typeface="Times New Roman"/>
                <a:cs typeface="Times New Roman"/>
                <a:sym typeface="Times New Roman"/>
              </a:rPr>
              <a:t>5. ниқобҳои газӣ </a:t>
            </a:r>
            <a:endParaRPr>
              <a:latin typeface="Times New Roman"/>
              <a:ea typeface="Times New Roman"/>
              <a:cs typeface="Times New Roman"/>
              <a:sym typeface="Times New Roman"/>
            </a:endParaRPr>
          </a:p>
          <a:p>
            <a:pPr indent="-117475" lvl="0" marL="274320" rtl="0" algn="just">
              <a:lnSpc>
                <a:spcPct val="150000"/>
              </a:lnSpc>
              <a:spcBef>
                <a:spcPts val="520"/>
              </a:spcBef>
              <a:spcAft>
                <a:spcPts val="0"/>
              </a:spcAft>
              <a:buSzPts val="2470"/>
              <a:buNone/>
            </a:pPr>
            <a:r>
              <a:t/>
            </a:r>
            <a:endParaRPr>
              <a:latin typeface="Times New Roman"/>
              <a:ea typeface="Times New Roman"/>
              <a:cs typeface="Times New Roman"/>
              <a:sym typeface="Times New Roman"/>
            </a:endParaRPr>
          </a:p>
          <a:p>
            <a:pPr indent="0" lvl="0" marL="0" rtl="0" algn="just">
              <a:lnSpc>
                <a:spcPct val="150000"/>
              </a:lnSpc>
              <a:spcBef>
                <a:spcPts val="520"/>
              </a:spcBef>
              <a:spcAft>
                <a:spcPts val="0"/>
              </a:spcAft>
              <a:buSzPts val="2470"/>
              <a:buNone/>
            </a:pPr>
            <a:r>
              <a:rPr lang="tg-Cyrl-TJ">
                <a:latin typeface="Times New Roman"/>
                <a:ea typeface="Times New Roman"/>
                <a:cs typeface="Times New Roman"/>
                <a:sym typeface="Times New Roman"/>
              </a:rPr>
              <a:t>6. камарбандҳои бехатарӣ  </a:t>
            </a:r>
            <a:endParaRPr>
              <a:latin typeface="Times New Roman"/>
              <a:ea typeface="Times New Roman"/>
              <a:cs typeface="Times New Roman"/>
              <a:sym typeface="Times New Roman"/>
            </a:endParaRPr>
          </a:p>
          <a:p>
            <a:pPr indent="0" lvl="0" marL="0" rtl="0" algn="l">
              <a:spcBef>
                <a:spcPts val="520"/>
              </a:spcBef>
              <a:spcAft>
                <a:spcPts val="0"/>
              </a:spcAft>
              <a:buSzPts val="2470"/>
              <a:buNone/>
            </a:pPr>
            <a:r>
              <a:t/>
            </a:r>
            <a:endParaRPr/>
          </a:p>
        </p:txBody>
      </p:sp>
      <p:pic>
        <p:nvPicPr>
          <p:cNvPr id="232" name="Google Shape;232;p19"/>
          <p:cNvPicPr preferRelativeResize="0"/>
          <p:nvPr/>
        </p:nvPicPr>
        <p:blipFill rotWithShape="1">
          <a:blip r:embed="rId3">
            <a:alphaModFix/>
          </a:blip>
          <a:srcRect b="0" l="0" r="0" t="0"/>
          <a:stretch/>
        </p:blipFill>
        <p:spPr>
          <a:xfrm>
            <a:off x="5364089" y="1412777"/>
            <a:ext cx="1440160" cy="1440160"/>
          </a:xfrm>
          <a:prstGeom prst="rect">
            <a:avLst/>
          </a:prstGeom>
          <a:noFill/>
          <a:ln>
            <a:noFill/>
          </a:ln>
        </p:spPr>
      </p:pic>
      <p:pic>
        <p:nvPicPr>
          <p:cNvPr id="233" name="Google Shape;233;p19"/>
          <p:cNvPicPr preferRelativeResize="0"/>
          <p:nvPr/>
        </p:nvPicPr>
        <p:blipFill rotWithShape="1">
          <a:blip r:embed="rId4">
            <a:alphaModFix/>
          </a:blip>
          <a:srcRect b="0" l="0" r="0" t="0"/>
          <a:stretch/>
        </p:blipFill>
        <p:spPr>
          <a:xfrm>
            <a:off x="5205124" y="3068960"/>
            <a:ext cx="1614909" cy="1614909"/>
          </a:xfrm>
          <a:prstGeom prst="rect">
            <a:avLst/>
          </a:prstGeom>
          <a:noFill/>
          <a:ln>
            <a:noFill/>
          </a:ln>
        </p:spPr>
      </p:pic>
      <p:pic>
        <p:nvPicPr>
          <p:cNvPr id="234" name="Google Shape;234;p19"/>
          <p:cNvPicPr preferRelativeResize="0"/>
          <p:nvPr/>
        </p:nvPicPr>
        <p:blipFill rotWithShape="1">
          <a:blip r:embed="rId5">
            <a:alphaModFix/>
          </a:blip>
          <a:srcRect b="0" l="0" r="0" t="0"/>
          <a:stretch/>
        </p:blipFill>
        <p:spPr>
          <a:xfrm>
            <a:off x="5384726" y="5013176"/>
            <a:ext cx="1398885" cy="139888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20"/>
          <p:cNvSpPr txBox="1"/>
          <p:nvPr>
            <p:ph type="title"/>
          </p:nvPr>
        </p:nvSpPr>
        <p:spPr>
          <a:xfrm>
            <a:off x="467544" y="188640"/>
            <a:ext cx="8229600" cy="1012974"/>
          </a:xfrm>
          <a:prstGeom prst="rect">
            <a:avLst/>
          </a:prstGeom>
          <a:noFill/>
          <a:ln>
            <a:noFill/>
          </a:ln>
        </p:spPr>
        <p:txBody>
          <a:bodyPr anchorCtr="0" anchor="b" bIns="0" lIns="0" spcFirstLastPara="1" rIns="0" wrap="square" tIns="45700">
            <a:noAutofit/>
          </a:bodyPr>
          <a:lstStyle/>
          <a:p>
            <a:pPr indent="0" lvl="0" marL="0" rtl="0" algn="l">
              <a:spcBef>
                <a:spcPts val="0"/>
              </a:spcBef>
              <a:spcAft>
                <a:spcPts val="0"/>
              </a:spcAft>
              <a:buClr>
                <a:schemeClr val="dk2"/>
              </a:buClr>
              <a:buSzPts val="3000"/>
              <a:buFont typeface="Times New Roman"/>
              <a:buNone/>
            </a:pPr>
            <a:r>
              <a:rPr b="1" lang="tg-Cyrl-TJ" sz="3000">
                <a:latin typeface="Times New Roman"/>
                <a:ea typeface="Times New Roman"/>
                <a:cs typeface="Times New Roman"/>
                <a:sym typeface="Times New Roman"/>
              </a:rPr>
              <a:t>Таҷҳизоти муҳофизатии асосӣ ва иловагӣ, мақсад, тарҳ ва қоидаҳои истифодаи онҳо</a:t>
            </a:r>
            <a:endParaRPr b="1" sz="3000">
              <a:latin typeface="Times New Roman"/>
              <a:ea typeface="Times New Roman"/>
              <a:cs typeface="Times New Roman"/>
              <a:sym typeface="Times New Roman"/>
            </a:endParaRPr>
          </a:p>
        </p:txBody>
      </p:sp>
      <p:sp>
        <p:nvSpPr>
          <p:cNvPr id="240" name="Google Shape;240;p20"/>
          <p:cNvSpPr txBox="1"/>
          <p:nvPr>
            <p:ph idx="1" type="body"/>
          </p:nvPr>
        </p:nvSpPr>
        <p:spPr>
          <a:xfrm>
            <a:off x="467544" y="1484784"/>
            <a:ext cx="8229600" cy="4525963"/>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660"/>
              <a:buNone/>
            </a:pPr>
            <a:r>
              <a:rPr lang="tg-Cyrl-TJ" sz="2800">
                <a:latin typeface="Times New Roman"/>
                <a:ea typeface="Times New Roman"/>
                <a:cs typeface="Times New Roman"/>
                <a:sym typeface="Times New Roman"/>
              </a:rPr>
              <a:t>7. Ресмони электрикӣ</a:t>
            </a:r>
            <a:endParaRPr/>
          </a:p>
          <a:p>
            <a:pPr indent="0" lvl="0" marL="0" rtl="0" algn="just">
              <a:spcBef>
                <a:spcPts val="560"/>
              </a:spcBef>
              <a:spcAft>
                <a:spcPts val="0"/>
              </a:spcAft>
              <a:buSzPts val="2660"/>
              <a:buNone/>
            </a:pPr>
            <a:r>
              <a:t/>
            </a:r>
            <a:endParaRPr sz="2800">
              <a:latin typeface="Times New Roman"/>
              <a:ea typeface="Times New Roman"/>
              <a:cs typeface="Times New Roman"/>
              <a:sym typeface="Times New Roman"/>
            </a:endParaRPr>
          </a:p>
          <a:p>
            <a:pPr indent="0" lvl="0" marL="0" rtl="0" algn="just">
              <a:spcBef>
                <a:spcPts val="560"/>
              </a:spcBef>
              <a:spcAft>
                <a:spcPts val="0"/>
              </a:spcAft>
              <a:buSzPts val="2660"/>
              <a:buNone/>
            </a:pPr>
            <a:r>
              <a:t/>
            </a:r>
            <a:endParaRPr sz="2800">
              <a:latin typeface="Times New Roman"/>
              <a:ea typeface="Times New Roman"/>
              <a:cs typeface="Times New Roman"/>
              <a:sym typeface="Times New Roman"/>
            </a:endParaRPr>
          </a:p>
          <a:p>
            <a:pPr indent="0" lvl="0" marL="0" rtl="0" algn="just">
              <a:spcBef>
                <a:spcPts val="560"/>
              </a:spcBef>
              <a:spcAft>
                <a:spcPts val="0"/>
              </a:spcAft>
              <a:buSzPts val="2660"/>
              <a:buNone/>
            </a:pPr>
            <a:r>
              <a:t/>
            </a:r>
            <a:endParaRPr sz="2800">
              <a:latin typeface="Times New Roman"/>
              <a:ea typeface="Times New Roman"/>
              <a:cs typeface="Times New Roman"/>
              <a:sym typeface="Times New Roman"/>
            </a:endParaRPr>
          </a:p>
          <a:p>
            <a:pPr indent="0" lvl="0" marL="0" rtl="0" algn="just">
              <a:spcBef>
                <a:spcPts val="560"/>
              </a:spcBef>
              <a:spcAft>
                <a:spcPts val="0"/>
              </a:spcAft>
              <a:buSzPts val="2660"/>
              <a:buNone/>
            </a:pPr>
            <a:r>
              <a:rPr lang="tg-Cyrl-TJ" sz="2800">
                <a:latin typeface="Times New Roman"/>
                <a:ea typeface="Times New Roman"/>
                <a:cs typeface="Times New Roman"/>
                <a:sym typeface="Times New Roman"/>
              </a:rPr>
              <a:t>8. Чаноли электрикӣ</a:t>
            </a:r>
            <a:endParaRPr/>
          </a:p>
          <a:p>
            <a:pPr indent="0" lvl="0" marL="0" rtl="0" algn="just">
              <a:spcBef>
                <a:spcPts val="560"/>
              </a:spcBef>
              <a:spcAft>
                <a:spcPts val="0"/>
              </a:spcAft>
              <a:buSzPts val="2660"/>
              <a:buNone/>
            </a:pPr>
            <a:r>
              <a:t/>
            </a:r>
            <a:endParaRPr sz="2800">
              <a:latin typeface="Times New Roman"/>
              <a:ea typeface="Times New Roman"/>
              <a:cs typeface="Times New Roman"/>
              <a:sym typeface="Times New Roman"/>
            </a:endParaRPr>
          </a:p>
          <a:p>
            <a:pPr indent="0" lvl="0" marL="0" rtl="0" algn="just">
              <a:spcBef>
                <a:spcPts val="560"/>
              </a:spcBef>
              <a:spcAft>
                <a:spcPts val="0"/>
              </a:spcAft>
              <a:buSzPts val="2660"/>
              <a:buNone/>
            </a:pPr>
            <a:r>
              <a:t/>
            </a:r>
            <a:endParaRPr sz="2800">
              <a:latin typeface="Times New Roman"/>
              <a:ea typeface="Times New Roman"/>
              <a:cs typeface="Times New Roman"/>
              <a:sym typeface="Times New Roman"/>
            </a:endParaRPr>
          </a:p>
          <a:p>
            <a:pPr indent="0" lvl="0" marL="0" rtl="0" algn="just">
              <a:spcBef>
                <a:spcPts val="560"/>
              </a:spcBef>
              <a:spcAft>
                <a:spcPts val="0"/>
              </a:spcAft>
              <a:buSzPts val="2660"/>
              <a:buNone/>
            </a:pPr>
            <a:r>
              <a:rPr lang="tg-Cyrl-TJ" sz="2800">
                <a:latin typeface="Times New Roman"/>
                <a:ea typeface="Times New Roman"/>
                <a:cs typeface="Times New Roman"/>
                <a:sym typeface="Times New Roman"/>
              </a:rPr>
              <a:t>9. Кафшҳои диэлектрикӣ </a:t>
            </a:r>
            <a:endParaRPr sz="2800">
              <a:latin typeface="Times New Roman"/>
              <a:ea typeface="Times New Roman"/>
              <a:cs typeface="Times New Roman"/>
              <a:sym typeface="Times New Roman"/>
            </a:endParaRPr>
          </a:p>
        </p:txBody>
      </p:sp>
      <p:pic>
        <p:nvPicPr>
          <p:cNvPr id="241" name="Google Shape;241;p20"/>
          <p:cNvPicPr preferRelativeResize="0"/>
          <p:nvPr/>
        </p:nvPicPr>
        <p:blipFill rotWithShape="1">
          <a:blip r:embed="rId3">
            <a:alphaModFix/>
          </a:blip>
          <a:srcRect b="0" l="0" r="0" t="0"/>
          <a:stretch/>
        </p:blipFill>
        <p:spPr>
          <a:xfrm>
            <a:off x="4139952" y="1340768"/>
            <a:ext cx="1686917" cy="1686917"/>
          </a:xfrm>
          <a:prstGeom prst="rect">
            <a:avLst/>
          </a:prstGeom>
          <a:noFill/>
          <a:ln>
            <a:noFill/>
          </a:ln>
        </p:spPr>
      </p:pic>
      <p:pic>
        <p:nvPicPr>
          <p:cNvPr id="242" name="Google Shape;242;p20"/>
          <p:cNvPicPr preferRelativeResize="0"/>
          <p:nvPr/>
        </p:nvPicPr>
        <p:blipFill rotWithShape="1">
          <a:blip r:embed="rId4">
            <a:alphaModFix/>
          </a:blip>
          <a:srcRect b="0" l="0" r="0" t="0"/>
          <a:stretch/>
        </p:blipFill>
        <p:spPr>
          <a:xfrm>
            <a:off x="4283968" y="3027685"/>
            <a:ext cx="1614909" cy="1614909"/>
          </a:xfrm>
          <a:prstGeom prst="rect">
            <a:avLst/>
          </a:prstGeom>
          <a:noFill/>
          <a:ln>
            <a:noFill/>
          </a:ln>
        </p:spPr>
      </p:pic>
      <p:pic>
        <p:nvPicPr>
          <p:cNvPr id="243" name="Google Shape;243;p20"/>
          <p:cNvPicPr preferRelativeResize="0"/>
          <p:nvPr/>
        </p:nvPicPr>
        <p:blipFill rotWithShape="1">
          <a:blip r:embed="rId5">
            <a:alphaModFix/>
          </a:blip>
          <a:srcRect b="0" l="0" r="0" t="0"/>
          <a:stretch/>
        </p:blipFill>
        <p:spPr>
          <a:xfrm>
            <a:off x="4716016" y="4797152"/>
            <a:ext cx="1473027" cy="1473027"/>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21"/>
          <p:cNvSpPr txBox="1"/>
          <p:nvPr>
            <p:ph type="title"/>
          </p:nvPr>
        </p:nvSpPr>
        <p:spPr>
          <a:xfrm>
            <a:off x="467544" y="188640"/>
            <a:ext cx="8229600" cy="1012974"/>
          </a:xfrm>
          <a:prstGeom prst="rect">
            <a:avLst/>
          </a:prstGeom>
          <a:noFill/>
          <a:ln>
            <a:noFill/>
          </a:ln>
        </p:spPr>
        <p:txBody>
          <a:bodyPr anchorCtr="0" anchor="b" bIns="0" lIns="0" spcFirstLastPara="1" rIns="0" wrap="square" tIns="45700">
            <a:noAutofit/>
          </a:bodyPr>
          <a:lstStyle/>
          <a:p>
            <a:pPr indent="0" lvl="0" marL="0" rtl="0" algn="l">
              <a:spcBef>
                <a:spcPts val="0"/>
              </a:spcBef>
              <a:spcAft>
                <a:spcPts val="0"/>
              </a:spcAft>
              <a:buClr>
                <a:schemeClr val="dk2"/>
              </a:buClr>
              <a:buSzPts val="3000"/>
              <a:buFont typeface="Times New Roman"/>
              <a:buNone/>
            </a:pPr>
            <a:r>
              <a:rPr b="1" lang="tg-Cyrl-TJ" sz="3000">
                <a:latin typeface="Times New Roman"/>
                <a:ea typeface="Times New Roman"/>
                <a:cs typeface="Times New Roman"/>
                <a:sym typeface="Times New Roman"/>
              </a:rPr>
              <a:t>Таҷҳизоти муҳофизатии асосӣ ва иловагӣ, мақсад, тарҳ ва қоидаҳои истифодаи онҳо</a:t>
            </a:r>
            <a:endParaRPr b="1" sz="3000">
              <a:latin typeface="Times New Roman"/>
              <a:ea typeface="Times New Roman"/>
              <a:cs typeface="Times New Roman"/>
              <a:sym typeface="Times New Roman"/>
            </a:endParaRPr>
          </a:p>
        </p:txBody>
      </p:sp>
      <p:pic>
        <p:nvPicPr>
          <p:cNvPr id="249" name="Google Shape;249;p21"/>
          <p:cNvPicPr preferRelativeResize="0"/>
          <p:nvPr>
            <p:ph idx="1" type="body"/>
          </p:nvPr>
        </p:nvPicPr>
        <p:blipFill rotWithShape="1">
          <a:blip r:embed="rId3">
            <a:alphaModFix/>
          </a:blip>
          <a:srcRect b="0" l="0" r="0" t="0"/>
          <a:stretch/>
        </p:blipFill>
        <p:spPr>
          <a:xfrm>
            <a:off x="4928001" y="1160211"/>
            <a:ext cx="1732231" cy="1732231"/>
          </a:xfrm>
          <a:prstGeom prst="rect">
            <a:avLst/>
          </a:prstGeom>
          <a:noFill/>
          <a:ln>
            <a:noFill/>
          </a:ln>
        </p:spPr>
      </p:pic>
      <p:sp>
        <p:nvSpPr>
          <p:cNvPr id="250" name="Google Shape;250;p21"/>
          <p:cNvSpPr/>
          <p:nvPr/>
        </p:nvSpPr>
        <p:spPr>
          <a:xfrm>
            <a:off x="899171" y="1564661"/>
            <a:ext cx="359720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tg-Cyrl-TJ" sz="2400">
                <a:solidFill>
                  <a:schemeClr val="dk1"/>
                </a:solidFill>
                <a:latin typeface="Times New Roman"/>
                <a:ea typeface="Times New Roman"/>
                <a:cs typeface="Times New Roman"/>
                <a:sym typeface="Times New Roman"/>
              </a:rPr>
              <a:t>10.Қолинчаи диэлектрикӣ</a:t>
            </a:r>
            <a:endParaRPr sz="2400">
              <a:solidFill>
                <a:schemeClr val="dk1"/>
              </a:solidFill>
              <a:latin typeface="Constantia"/>
              <a:ea typeface="Constantia"/>
              <a:cs typeface="Constantia"/>
              <a:sym typeface="Constantia"/>
            </a:endParaRPr>
          </a:p>
        </p:txBody>
      </p:sp>
      <p:pic>
        <p:nvPicPr>
          <p:cNvPr id="251" name="Google Shape;251;p21"/>
          <p:cNvPicPr preferRelativeResize="0"/>
          <p:nvPr/>
        </p:nvPicPr>
        <p:blipFill rotWithShape="1">
          <a:blip r:embed="rId4">
            <a:alphaModFix/>
          </a:blip>
          <a:srcRect b="0" l="0" r="0" t="0"/>
          <a:stretch/>
        </p:blipFill>
        <p:spPr>
          <a:xfrm>
            <a:off x="6015925" y="2637880"/>
            <a:ext cx="1421698" cy="1421698"/>
          </a:xfrm>
          <a:prstGeom prst="rect">
            <a:avLst/>
          </a:prstGeom>
          <a:noFill/>
          <a:ln>
            <a:noFill/>
          </a:ln>
        </p:spPr>
      </p:pic>
      <p:sp>
        <p:nvSpPr>
          <p:cNvPr id="252" name="Google Shape;252;p21"/>
          <p:cNvSpPr/>
          <p:nvPr/>
        </p:nvSpPr>
        <p:spPr>
          <a:xfrm>
            <a:off x="899592" y="2993278"/>
            <a:ext cx="494494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tg-Cyrl-TJ" sz="2400">
                <a:solidFill>
                  <a:schemeClr val="dk1"/>
                </a:solidFill>
                <a:latin typeface="Times New Roman"/>
                <a:ea typeface="Times New Roman"/>
                <a:cs typeface="Times New Roman"/>
                <a:sym typeface="Times New Roman"/>
              </a:rPr>
              <a:t>11.Нишондиҳандаи шиддати баланд</a:t>
            </a:r>
            <a:endParaRPr sz="2400">
              <a:solidFill>
                <a:schemeClr val="dk1"/>
              </a:solidFill>
              <a:latin typeface="Constantia"/>
              <a:ea typeface="Constantia"/>
              <a:cs typeface="Constantia"/>
              <a:sym typeface="Constantia"/>
            </a:endParaRPr>
          </a:p>
        </p:txBody>
      </p:sp>
      <p:pic>
        <p:nvPicPr>
          <p:cNvPr id="253" name="Google Shape;253;p21"/>
          <p:cNvPicPr preferRelativeResize="0"/>
          <p:nvPr/>
        </p:nvPicPr>
        <p:blipFill rotWithShape="1">
          <a:blip r:embed="rId5">
            <a:alphaModFix/>
          </a:blip>
          <a:srcRect b="0" l="0" r="0" t="0"/>
          <a:stretch/>
        </p:blipFill>
        <p:spPr>
          <a:xfrm>
            <a:off x="7524328" y="3458617"/>
            <a:ext cx="1528602" cy="1528602"/>
          </a:xfrm>
          <a:prstGeom prst="rect">
            <a:avLst/>
          </a:prstGeom>
          <a:noFill/>
          <a:ln>
            <a:noFill/>
          </a:ln>
        </p:spPr>
      </p:pic>
      <p:sp>
        <p:nvSpPr>
          <p:cNvPr id="254" name="Google Shape;254;p21"/>
          <p:cNvSpPr/>
          <p:nvPr/>
        </p:nvSpPr>
        <p:spPr>
          <a:xfrm>
            <a:off x="899592" y="4405126"/>
            <a:ext cx="665387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tg-Cyrl-TJ" sz="2400">
                <a:solidFill>
                  <a:schemeClr val="dk1"/>
                </a:solidFill>
                <a:latin typeface="Times New Roman"/>
                <a:ea typeface="Times New Roman"/>
                <a:cs typeface="Times New Roman"/>
                <a:sym typeface="Times New Roman"/>
              </a:rPr>
              <a:t>12.Штангаҳои муҳофизатии оиқшудаи электрикӣ</a:t>
            </a:r>
            <a:endParaRPr sz="2400">
              <a:solidFill>
                <a:schemeClr val="dk1"/>
              </a:solidFill>
              <a:latin typeface="Constantia"/>
              <a:ea typeface="Constantia"/>
              <a:cs typeface="Constantia"/>
              <a:sym typeface="Constantia"/>
            </a:endParaRPr>
          </a:p>
        </p:txBody>
      </p:sp>
      <p:sp>
        <p:nvSpPr>
          <p:cNvPr id="255" name="Google Shape;255;p21"/>
          <p:cNvSpPr/>
          <p:nvPr/>
        </p:nvSpPr>
        <p:spPr>
          <a:xfrm>
            <a:off x="477410" y="5194919"/>
            <a:ext cx="6538094"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tg-Cyrl-TJ" sz="1200">
                <a:solidFill>
                  <a:schemeClr val="dk1"/>
                </a:solidFill>
                <a:latin typeface="Times New Roman"/>
                <a:ea typeface="Times New Roman"/>
                <a:cs typeface="Times New Roman"/>
                <a:sym typeface="Times New Roman"/>
              </a:rPr>
              <a:t>Расмҳо 1-12. Аз муаллиф: бо истифода аз зеҳни сунъи (AI) сохта шудаанд. Матн: </a:t>
            </a:r>
            <a:r>
              <a:rPr i="1" lang="tg-Cyrl-TJ" sz="1200">
                <a:solidFill>
                  <a:schemeClr val="dk1"/>
                </a:solidFill>
                <a:latin typeface="Times New Roman"/>
                <a:ea typeface="Times New Roman"/>
                <a:cs typeface="Times New Roman"/>
                <a:sym typeface="Times New Roman"/>
              </a:rPr>
              <a:t>АСОСҲОИ  БЕХАТАРИИ ЭЛЕКТРИКӢ, Р.Т. Абдуллозода, н.и.т., дотсент Д.Д. Давлатшоев, н.и.т. Ш.С. Саъдуллозода, н.и.т. Ҷ.Б. Раҳимов, И.Т. Абдуллоев Сидоров, А.И., Окраинская, И.С., Глотова, Н.В</a:t>
            </a:r>
            <a:r>
              <a:rPr b="1" i="1" lang="tg-Cyrl-TJ" sz="1200">
                <a:solidFill>
                  <a:schemeClr val="dk1"/>
                </a:solidFill>
                <a:latin typeface="Times New Roman"/>
                <a:ea typeface="Times New Roman"/>
                <a:cs typeface="Times New Roman"/>
                <a:sym typeface="Times New Roman"/>
              </a:rPr>
              <a:t>. </a:t>
            </a:r>
            <a:r>
              <a:rPr i="1" lang="tg-Cyrl-TJ" sz="1200">
                <a:solidFill>
                  <a:schemeClr val="dk1"/>
                </a:solidFill>
                <a:latin typeface="Times New Roman"/>
                <a:ea typeface="Times New Roman"/>
                <a:cs typeface="Times New Roman"/>
                <a:sym typeface="Times New Roman"/>
              </a:rPr>
              <a:t>Асосҳои бехатарии электрикӣ: Тарҷума аз забони русӣ. – Душанбе: ҶДММ “Истиқлол-2019”, 2019. – 48 с.</a:t>
            </a:r>
            <a:endParaRPr sz="12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200">
              <a:solidFill>
                <a:schemeClr val="dk1"/>
              </a:solidFill>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22"/>
          <p:cNvSpPr txBox="1"/>
          <p:nvPr>
            <p:ph type="title"/>
          </p:nvPr>
        </p:nvSpPr>
        <p:spPr>
          <a:xfrm>
            <a:off x="467544" y="188640"/>
            <a:ext cx="8229600" cy="1012974"/>
          </a:xfrm>
          <a:prstGeom prst="rect">
            <a:avLst/>
          </a:prstGeom>
          <a:noFill/>
          <a:ln>
            <a:noFill/>
          </a:ln>
        </p:spPr>
        <p:txBody>
          <a:bodyPr anchorCtr="0" anchor="b" bIns="0" lIns="0" spcFirstLastPara="1" rIns="0" wrap="square" tIns="45700">
            <a:noAutofit/>
          </a:bodyPr>
          <a:lstStyle/>
          <a:p>
            <a:pPr indent="0" lvl="0" marL="0" rtl="0" algn="l">
              <a:spcBef>
                <a:spcPts val="0"/>
              </a:spcBef>
              <a:spcAft>
                <a:spcPts val="0"/>
              </a:spcAft>
              <a:buClr>
                <a:schemeClr val="dk2"/>
              </a:buClr>
              <a:buSzPts val="3000"/>
              <a:buFont typeface="Times New Roman"/>
              <a:buNone/>
            </a:pPr>
            <a:r>
              <a:rPr b="1" lang="tg-Cyrl-TJ" sz="3000">
                <a:latin typeface="Times New Roman"/>
                <a:ea typeface="Times New Roman"/>
                <a:cs typeface="Times New Roman"/>
                <a:sym typeface="Times New Roman"/>
              </a:rPr>
              <a:t>Таҷҳизоти муҳофизатии асосӣ ва иловагӣ, мақсад, тарҳ ва қоидаҳои истифодаи онҳо</a:t>
            </a:r>
            <a:endParaRPr b="1" sz="3000">
              <a:latin typeface="Times New Roman"/>
              <a:ea typeface="Times New Roman"/>
              <a:cs typeface="Times New Roman"/>
              <a:sym typeface="Times New Roman"/>
            </a:endParaRPr>
          </a:p>
        </p:txBody>
      </p:sp>
      <p:sp>
        <p:nvSpPr>
          <p:cNvPr id="261" name="Google Shape;261;p22"/>
          <p:cNvSpPr txBox="1"/>
          <p:nvPr>
            <p:ph idx="1" type="body"/>
          </p:nvPr>
        </p:nvSpPr>
        <p:spPr>
          <a:xfrm>
            <a:off x="755576" y="1600200"/>
            <a:ext cx="7931224" cy="4525963"/>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SzPts val="2280"/>
              <a:buNone/>
            </a:pPr>
            <a:r>
              <a:rPr lang="tg-Cyrl-TJ" sz="2400">
                <a:latin typeface="Times New Roman"/>
                <a:ea typeface="Times New Roman"/>
                <a:cs typeface="Times New Roman"/>
                <a:sym typeface="Times New Roman"/>
              </a:rPr>
              <a:t>инчунин маҷмӯаҳои муҳофизатии инфиродӣ ва дастгоҳҳои муҳофизатии сайёр.</a:t>
            </a:r>
            <a:endParaRPr sz="2400">
              <a:latin typeface="Times New Roman"/>
              <a:ea typeface="Times New Roman"/>
              <a:cs typeface="Times New Roman"/>
              <a:sym typeface="Times New Roman"/>
            </a:endParaRPr>
          </a:p>
          <a:p>
            <a:pPr indent="0" lvl="0" marL="0" rtl="0" algn="just">
              <a:lnSpc>
                <a:spcPct val="150000"/>
              </a:lnSpc>
              <a:spcBef>
                <a:spcPts val="480"/>
              </a:spcBef>
              <a:spcAft>
                <a:spcPts val="0"/>
              </a:spcAft>
              <a:buSzPts val="2280"/>
              <a:buNone/>
            </a:pPr>
            <a:r>
              <a:rPr lang="tg-Cyrl-TJ" sz="2400">
                <a:latin typeface="Times New Roman"/>
                <a:ea typeface="Times New Roman"/>
                <a:cs typeface="Times New Roman"/>
                <a:sym typeface="Times New Roman"/>
              </a:rPr>
              <a:t>	Ин воситаҳо барои муҳофизати кормандон аз таъсири майдонҳои электрикӣ дар иншооти барқии басомади саноатии шуддати ултрабаланд, инчунин аз дигар омилҳои хатарноки истеҳсолӣ пешбинӣ шудаанд.</a:t>
            </a:r>
            <a:endParaRPr sz="2400">
              <a:latin typeface="Times New Roman"/>
              <a:ea typeface="Times New Roman"/>
              <a:cs typeface="Times New Roman"/>
              <a:sym typeface="Times New Roman"/>
            </a:endParaRPr>
          </a:p>
          <a:p>
            <a:pPr indent="0" lvl="0" marL="0" rtl="0" algn="just">
              <a:lnSpc>
                <a:spcPct val="150000"/>
              </a:lnSpc>
              <a:spcBef>
                <a:spcPts val="480"/>
              </a:spcBef>
              <a:spcAft>
                <a:spcPts val="0"/>
              </a:spcAft>
              <a:buSzPts val="2280"/>
              <a:buNone/>
            </a:pPr>
            <a:r>
              <a:t/>
            </a:r>
            <a:endParaRPr sz="2400">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23"/>
          <p:cNvSpPr txBox="1"/>
          <p:nvPr>
            <p:ph idx="1" type="body"/>
          </p:nvPr>
        </p:nvSpPr>
        <p:spPr>
          <a:xfrm>
            <a:off x="457200" y="1844824"/>
            <a:ext cx="8229600" cy="4389120"/>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SzPts val="2280"/>
              <a:buNone/>
            </a:pPr>
            <a:r>
              <a:rPr lang="tg-Cyrl-TJ" sz="2400">
                <a:latin typeface="Times New Roman"/>
                <a:ea typeface="Times New Roman"/>
                <a:cs typeface="Times New Roman"/>
                <a:sym typeface="Times New Roman"/>
              </a:rPr>
              <a:t>	Барои назорати доимии ҳолати таҷҳизоти муҳофизатии электрикӣ ва таъмин намудани нигоҳдории дурусти онҳо аз байни кормандони муҳандисӣ-техникӣ шахси масъул таъин карда мешавад. Ин шахс бояд гурӯҳи тахассусии бехатарии электрикӣ на камтар аз </a:t>
            </a:r>
            <a:r>
              <a:rPr b="1" lang="tg-Cyrl-TJ" sz="2400">
                <a:latin typeface="Times New Roman"/>
                <a:ea typeface="Times New Roman"/>
                <a:cs typeface="Times New Roman"/>
                <a:sym typeface="Times New Roman"/>
              </a:rPr>
              <a:t>IV</a:t>
            </a:r>
            <a:r>
              <a:rPr lang="tg-Cyrl-TJ" sz="2400">
                <a:latin typeface="Times New Roman"/>
                <a:ea typeface="Times New Roman"/>
                <a:cs typeface="Times New Roman"/>
                <a:sym typeface="Times New Roman"/>
              </a:rPr>
              <a:t> дошта бошад (масалан, сардори сехи электрикӣ ё роҳбари хидмати истифодаи зеристгоҳ).</a:t>
            </a:r>
            <a:endParaRPr sz="2400">
              <a:latin typeface="Times New Roman"/>
              <a:ea typeface="Times New Roman"/>
              <a:cs typeface="Times New Roman"/>
              <a:sym typeface="Times New Roman"/>
            </a:endParaRPr>
          </a:p>
          <a:p>
            <a:pPr indent="0" lvl="0" marL="0" rtl="0" algn="just">
              <a:lnSpc>
                <a:spcPct val="150000"/>
              </a:lnSpc>
              <a:spcBef>
                <a:spcPts val="480"/>
              </a:spcBef>
              <a:spcAft>
                <a:spcPts val="0"/>
              </a:spcAft>
              <a:buSzPts val="2280"/>
              <a:buNone/>
            </a:pPr>
            <a:r>
              <a:t/>
            </a:r>
            <a:endParaRPr sz="2400">
              <a:latin typeface="Times New Roman"/>
              <a:ea typeface="Times New Roman"/>
              <a:cs typeface="Times New Roman"/>
              <a:sym typeface="Times New Roman"/>
            </a:endParaRPr>
          </a:p>
        </p:txBody>
      </p:sp>
      <p:sp>
        <p:nvSpPr>
          <p:cNvPr id="267" name="Google Shape;267;p23"/>
          <p:cNvSpPr/>
          <p:nvPr/>
        </p:nvSpPr>
        <p:spPr>
          <a:xfrm>
            <a:off x="786153" y="116632"/>
            <a:ext cx="7560840"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tg-Cyrl-TJ" sz="3000">
                <a:solidFill>
                  <a:schemeClr val="dk1"/>
                </a:solidFill>
                <a:latin typeface="Times New Roman"/>
                <a:ea typeface="Times New Roman"/>
                <a:cs typeface="Times New Roman"/>
                <a:sym typeface="Times New Roman"/>
              </a:rPr>
              <a:t>Нигоҳдорӣ ва назорати таҷҳизоти </a:t>
            </a:r>
            <a:endParaRPr sz="3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tg-Cyrl-TJ" sz="3000">
                <a:solidFill>
                  <a:schemeClr val="dk1"/>
                </a:solidFill>
                <a:latin typeface="Times New Roman"/>
                <a:ea typeface="Times New Roman"/>
                <a:cs typeface="Times New Roman"/>
                <a:sym typeface="Times New Roman"/>
              </a:rPr>
              <a:t>муҳофизатии электрикӣ</a:t>
            </a:r>
            <a:endParaRPr sz="3000">
              <a:solidFill>
                <a:schemeClr val="dk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24"/>
          <p:cNvSpPr txBox="1"/>
          <p:nvPr>
            <p:ph idx="1" type="body"/>
          </p:nvPr>
        </p:nvSpPr>
        <p:spPr>
          <a:xfrm>
            <a:off x="611560" y="1556792"/>
            <a:ext cx="8229600" cy="4896544"/>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SzPts val="2280"/>
              <a:buNone/>
            </a:pPr>
            <a:r>
              <a:rPr lang="tg-Cyrl-TJ" sz="2400">
                <a:latin typeface="Times New Roman"/>
                <a:ea typeface="Times New Roman"/>
                <a:cs typeface="Times New Roman"/>
                <a:sym typeface="Times New Roman"/>
              </a:rPr>
              <a:t>	Шахси масъул вазифадор аст, ки нигоҳдории дурусти таҷҳизоти муҳофизатии электрикиро ташкил намуда, ҳолати техникии онҳоро мунтазам назорат кунад, қобилияти коршоямии онҳоро санҷад ва дар муҳлатҳои муқаррарнамудаи қоидаҳо озмоишу санҷишҳои заруриро гузаронад. </a:t>
            </a:r>
            <a:endParaRPr/>
          </a:p>
          <a:p>
            <a:pPr indent="0" lvl="0" marL="0" rtl="0" algn="just">
              <a:spcBef>
                <a:spcPts val="480"/>
              </a:spcBef>
              <a:spcAft>
                <a:spcPts val="0"/>
              </a:spcAft>
              <a:buSzPts val="2280"/>
              <a:buNone/>
            </a:pPr>
            <a:r>
              <a:rPr lang="tg-Cyrl-TJ" sz="2400">
                <a:latin typeface="Times New Roman"/>
                <a:ea typeface="Times New Roman"/>
                <a:cs typeface="Times New Roman"/>
                <a:sym typeface="Times New Roman"/>
              </a:rPr>
              <a:t>	Таҷҳизоти муҳофизатии электрикӣ, ки барои истифодаи инфиродӣ ба кормандон дода мешаванд, бояд дар дафтари махсус сабт карда шаванд. </a:t>
            </a:r>
            <a:endParaRPr sz="2400">
              <a:latin typeface="Times New Roman"/>
              <a:ea typeface="Times New Roman"/>
              <a:cs typeface="Times New Roman"/>
              <a:sym typeface="Times New Roman"/>
            </a:endParaRPr>
          </a:p>
        </p:txBody>
      </p:sp>
      <p:sp>
        <p:nvSpPr>
          <p:cNvPr id="273" name="Google Shape;273;p24"/>
          <p:cNvSpPr/>
          <p:nvPr/>
        </p:nvSpPr>
        <p:spPr>
          <a:xfrm>
            <a:off x="786153" y="116632"/>
            <a:ext cx="7560840"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tg-Cyrl-TJ" sz="3000">
                <a:solidFill>
                  <a:schemeClr val="dk1"/>
                </a:solidFill>
                <a:latin typeface="Times New Roman"/>
                <a:ea typeface="Times New Roman"/>
                <a:cs typeface="Times New Roman"/>
                <a:sym typeface="Times New Roman"/>
              </a:rPr>
              <a:t>Нигоҳдорӣ ва назорати таҷҳизоти </a:t>
            </a:r>
            <a:endParaRPr sz="3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tg-Cyrl-TJ" sz="3000">
                <a:solidFill>
                  <a:schemeClr val="dk1"/>
                </a:solidFill>
                <a:latin typeface="Times New Roman"/>
                <a:ea typeface="Times New Roman"/>
                <a:cs typeface="Times New Roman"/>
                <a:sym typeface="Times New Roman"/>
              </a:rPr>
              <a:t>муҳофизатии электрикӣ</a:t>
            </a:r>
            <a:endParaRPr sz="3000">
              <a:solidFill>
                <a:schemeClr val="dk1"/>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25"/>
          <p:cNvSpPr txBox="1"/>
          <p:nvPr>
            <p:ph idx="1" type="body"/>
          </p:nvPr>
        </p:nvSpPr>
        <p:spPr>
          <a:xfrm>
            <a:off x="611560" y="1268760"/>
            <a:ext cx="8229600" cy="4525963"/>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SzPts val="2280"/>
              <a:buNone/>
            </a:pPr>
            <a:r>
              <a:rPr lang="tg-Cyrl-TJ" sz="2400">
                <a:latin typeface="Times New Roman"/>
                <a:ea typeface="Times New Roman"/>
                <a:cs typeface="Times New Roman"/>
                <a:sym typeface="Times New Roman"/>
              </a:rPr>
              <a:t>Дар ин дафтар санаи дода шудан ва рақами инвентаризатсияи таҷҳизот қайд карда мешавад. Шахсе, ки таҷҳизоти муҳофизатиро қабул мекунад, вазифадор аст нигоҳдории дурусти онро таъмин намояд, ҳолати коршоямии онро мунтазам назорат кунад ва дар муҳлатҳои муқарраршуда санҷишҳои заруриро анҷом диҳад. Рақами инвентаризатсия бояд ба худи таҷҳизоти муҳофизатии электрикӣ часпонида шавад.</a:t>
            </a:r>
            <a:endParaRPr/>
          </a:p>
          <a:p>
            <a:pPr indent="0" lvl="0" marL="0" rtl="0" algn="just">
              <a:lnSpc>
                <a:spcPct val="150000"/>
              </a:lnSpc>
              <a:spcBef>
                <a:spcPts val="480"/>
              </a:spcBef>
              <a:spcAft>
                <a:spcPts val="0"/>
              </a:spcAft>
              <a:buSzPts val="2280"/>
              <a:buNone/>
            </a:pPr>
            <a:r>
              <a:t/>
            </a:r>
            <a:endParaRPr sz="2400">
              <a:latin typeface="Times New Roman"/>
              <a:ea typeface="Times New Roman"/>
              <a:cs typeface="Times New Roman"/>
              <a:sym typeface="Times New Roman"/>
            </a:endParaRPr>
          </a:p>
        </p:txBody>
      </p:sp>
      <p:sp>
        <p:nvSpPr>
          <p:cNvPr id="279" name="Google Shape;279;p25"/>
          <p:cNvSpPr/>
          <p:nvPr/>
        </p:nvSpPr>
        <p:spPr>
          <a:xfrm>
            <a:off x="786153" y="116632"/>
            <a:ext cx="7560840"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tg-Cyrl-TJ" sz="3000">
                <a:solidFill>
                  <a:schemeClr val="dk1"/>
                </a:solidFill>
                <a:latin typeface="Times New Roman"/>
                <a:ea typeface="Times New Roman"/>
                <a:cs typeface="Times New Roman"/>
                <a:sym typeface="Times New Roman"/>
              </a:rPr>
              <a:t>Нигоҳдорӣ ва назорати таҷҳизоти </a:t>
            </a:r>
            <a:endParaRPr sz="3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tg-Cyrl-TJ" sz="3000">
                <a:solidFill>
                  <a:schemeClr val="dk1"/>
                </a:solidFill>
                <a:latin typeface="Times New Roman"/>
                <a:ea typeface="Times New Roman"/>
                <a:cs typeface="Times New Roman"/>
                <a:sym typeface="Times New Roman"/>
              </a:rPr>
              <a:t>муҳофизатии электрикӣ</a:t>
            </a:r>
            <a:endParaRPr sz="3000">
              <a:solidFill>
                <a:schemeClr val="dk1"/>
              </a:solidFill>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26"/>
          <p:cNvSpPr txBox="1"/>
          <p:nvPr>
            <p:ph idx="1" type="body"/>
          </p:nvPr>
        </p:nvSpPr>
        <p:spPr>
          <a:xfrm>
            <a:off x="899592" y="1600200"/>
            <a:ext cx="7787208" cy="4525963"/>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SzPts val="2280"/>
              <a:buNone/>
            </a:pPr>
            <a:r>
              <a:rPr lang="tg-Cyrl-TJ" sz="2400">
                <a:latin typeface="Times New Roman"/>
                <a:ea typeface="Times New Roman"/>
                <a:cs typeface="Times New Roman"/>
                <a:sym typeface="Times New Roman"/>
              </a:rPr>
              <a:t>	Таҷҳизоти муҳофизатии дорои оиқ, ки аз бакелит, пластикӣ ё чӯб сохта шудаанд, бояд дар дохили бино дар шкафҳо, қуттиҳо ё рафҳои махсус нигоҳ дошта шаванд ва аз дигар асбобҳо ҷудо ҷойгир карда шаванд. Ин таҷҳизот набояд зери таъсири нури мустақими офтоб ё дар наздикии дастгоҳҳои гармидиҳӣ қарор гиранд.</a:t>
            </a:r>
            <a:endParaRPr sz="2400">
              <a:latin typeface="Times New Roman"/>
              <a:ea typeface="Times New Roman"/>
              <a:cs typeface="Times New Roman"/>
              <a:sym typeface="Times New Roman"/>
            </a:endParaRPr>
          </a:p>
          <a:p>
            <a:pPr indent="0" lvl="0" marL="0" rtl="0" algn="just">
              <a:lnSpc>
                <a:spcPct val="150000"/>
              </a:lnSpc>
              <a:spcBef>
                <a:spcPts val="480"/>
              </a:spcBef>
              <a:spcAft>
                <a:spcPts val="0"/>
              </a:spcAft>
              <a:buSzPts val="2280"/>
              <a:buNone/>
            </a:pPr>
            <a:r>
              <a:t/>
            </a:r>
            <a:endParaRPr sz="2400">
              <a:latin typeface="Times New Roman"/>
              <a:ea typeface="Times New Roman"/>
              <a:cs typeface="Times New Roman"/>
              <a:sym typeface="Times New Roman"/>
            </a:endParaRPr>
          </a:p>
        </p:txBody>
      </p:sp>
      <p:sp>
        <p:nvSpPr>
          <p:cNvPr id="285" name="Google Shape;285;p26"/>
          <p:cNvSpPr/>
          <p:nvPr/>
        </p:nvSpPr>
        <p:spPr>
          <a:xfrm>
            <a:off x="786153" y="116632"/>
            <a:ext cx="7560840"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tg-Cyrl-TJ" sz="3000">
                <a:solidFill>
                  <a:schemeClr val="dk1"/>
                </a:solidFill>
                <a:latin typeface="Times New Roman"/>
                <a:ea typeface="Times New Roman"/>
                <a:cs typeface="Times New Roman"/>
                <a:sym typeface="Times New Roman"/>
              </a:rPr>
              <a:t>Нигоҳдорӣ ва назорати таҷҳизоти </a:t>
            </a:r>
            <a:endParaRPr sz="3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tg-Cyrl-TJ" sz="3000">
                <a:solidFill>
                  <a:schemeClr val="dk1"/>
                </a:solidFill>
                <a:latin typeface="Times New Roman"/>
                <a:ea typeface="Times New Roman"/>
                <a:cs typeface="Times New Roman"/>
                <a:sym typeface="Times New Roman"/>
              </a:rPr>
              <a:t>муҳофизатии электрикӣ</a:t>
            </a:r>
            <a:endParaRPr sz="3000">
              <a:solidFill>
                <a:schemeClr val="dk1"/>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27"/>
          <p:cNvSpPr txBox="1"/>
          <p:nvPr>
            <p:ph idx="1" type="body"/>
          </p:nvPr>
        </p:nvSpPr>
        <p:spPr>
          <a:xfrm>
            <a:off x="451773" y="1196752"/>
            <a:ext cx="8229600" cy="4525963"/>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SzPts val="2280"/>
              <a:buNone/>
            </a:pPr>
            <a:r>
              <a:rPr lang="tg-Cyrl-TJ" sz="2400">
                <a:latin typeface="Times New Roman"/>
                <a:ea typeface="Times New Roman"/>
                <a:cs typeface="Times New Roman"/>
                <a:sym typeface="Times New Roman"/>
              </a:rPr>
              <a:t>	Олудашавии таҷҳизоти муҳофизатӣ бо равғанҳо ва ҳалкунандаҳо иҷозат дода намешавад. Ин талабот махсусан барои таҷҳизоти резинӣ муҳим мебошад, зеро маҳсулоти нафтӣ метавонанд ба сохтори резина зарар расонанд. Таҷҳизоти муҳофизатии резинӣ бояд дар ҳуҷраи хушк, гарм ва торик, дар ҳарорати аз 0 то 25°C нигоҳ дошта шаванд. Дар ҳарорати баландтар резинӣ зуд фарсуда шуда, чандирии худро гум мекунад.</a:t>
            </a:r>
            <a:endParaRPr/>
          </a:p>
          <a:p>
            <a:pPr indent="0" lvl="0" marL="0" rtl="0" algn="just">
              <a:lnSpc>
                <a:spcPct val="150000"/>
              </a:lnSpc>
              <a:spcBef>
                <a:spcPts val="480"/>
              </a:spcBef>
              <a:spcAft>
                <a:spcPts val="0"/>
              </a:spcAft>
              <a:buSzPts val="2280"/>
              <a:buNone/>
            </a:pPr>
            <a:r>
              <a:t/>
            </a:r>
            <a:endParaRPr sz="2400">
              <a:latin typeface="Times New Roman"/>
              <a:ea typeface="Times New Roman"/>
              <a:cs typeface="Times New Roman"/>
              <a:sym typeface="Times New Roman"/>
            </a:endParaRPr>
          </a:p>
        </p:txBody>
      </p:sp>
      <p:sp>
        <p:nvSpPr>
          <p:cNvPr id="291" name="Google Shape;291;p27"/>
          <p:cNvSpPr/>
          <p:nvPr/>
        </p:nvSpPr>
        <p:spPr>
          <a:xfrm>
            <a:off x="786153" y="116632"/>
            <a:ext cx="7560840"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tg-Cyrl-TJ" sz="3000">
                <a:solidFill>
                  <a:schemeClr val="dk1"/>
                </a:solidFill>
                <a:latin typeface="Times New Roman"/>
                <a:ea typeface="Times New Roman"/>
                <a:cs typeface="Times New Roman"/>
                <a:sym typeface="Times New Roman"/>
              </a:rPr>
              <a:t>Нигоҳдорӣ ва назорати таҷҳизоти </a:t>
            </a:r>
            <a:endParaRPr sz="3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tg-Cyrl-TJ" sz="3000">
                <a:solidFill>
                  <a:schemeClr val="dk1"/>
                </a:solidFill>
                <a:latin typeface="Times New Roman"/>
                <a:ea typeface="Times New Roman"/>
                <a:cs typeface="Times New Roman"/>
                <a:sym typeface="Times New Roman"/>
              </a:rPr>
              <a:t>муҳофизатии электрикӣ</a:t>
            </a:r>
            <a:endParaRPr sz="3000">
              <a:solidFill>
                <a:schemeClr val="dk1"/>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28"/>
          <p:cNvSpPr txBox="1"/>
          <p:nvPr>
            <p:ph idx="1" type="body"/>
          </p:nvPr>
        </p:nvSpPr>
        <p:spPr>
          <a:xfrm>
            <a:off x="451773" y="1052736"/>
            <a:ext cx="8229600" cy="4525963"/>
          </a:xfrm>
          <a:prstGeom prst="rect">
            <a:avLst/>
          </a:prstGeom>
          <a:noFill/>
          <a:ln>
            <a:noFill/>
          </a:ln>
        </p:spPr>
        <p:txBody>
          <a:bodyPr anchorCtr="0" anchor="t" bIns="45700" lIns="91425" spcFirstLastPara="1" rIns="91425" wrap="square" tIns="45700">
            <a:noAutofit/>
          </a:bodyPr>
          <a:lstStyle/>
          <a:p>
            <a:pPr indent="0" lvl="0" marL="0" rtl="0" algn="just">
              <a:lnSpc>
                <a:spcPct val="160000"/>
              </a:lnSpc>
              <a:spcBef>
                <a:spcPts val="0"/>
              </a:spcBef>
              <a:spcAft>
                <a:spcPts val="0"/>
              </a:spcAft>
              <a:buSzPts val="2280"/>
              <a:buNone/>
            </a:pPr>
            <a:r>
              <a:rPr lang="tg-Cyrl-TJ" sz="2400">
                <a:latin typeface="Times New Roman"/>
                <a:ea typeface="Times New Roman"/>
                <a:cs typeface="Times New Roman"/>
                <a:sym typeface="Times New Roman"/>
              </a:rPr>
              <a:t>	Штангаҳои оиқшуда бояд дар ҳолати овезон ё дар стойкаҳои махсус насб карда шаванд, ба тавре ки ба девор нарасанд. Онҳоро инчунин метавон дар ҳолати уфуқӣ нигоҳ дошт, ба шарте ки хам нашаванд ва шакли худро нигоҳ доранд. Қисмҳои дорои оиқ бояд дар рафҳо ё шкафҳои махсус нигоҳ дошта шаванд, дар ҳоле ки нишондиҳандаҳои шиддат ва асбобҳои ченкунӣ дар қуттиҳои махсус ҷойгир карда мешаванд.</a:t>
            </a:r>
            <a:endParaRPr sz="2400">
              <a:latin typeface="Times New Roman"/>
              <a:ea typeface="Times New Roman"/>
              <a:cs typeface="Times New Roman"/>
              <a:sym typeface="Times New Roman"/>
            </a:endParaRPr>
          </a:p>
          <a:p>
            <a:pPr indent="0" lvl="0" marL="0" rtl="0" algn="just">
              <a:lnSpc>
                <a:spcPct val="160000"/>
              </a:lnSpc>
              <a:spcBef>
                <a:spcPts val="480"/>
              </a:spcBef>
              <a:spcAft>
                <a:spcPts val="0"/>
              </a:spcAft>
              <a:buSzPts val="2280"/>
              <a:buNone/>
            </a:pPr>
            <a:r>
              <a:t/>
            </a:r>
            <a:endParaRPr sz="2400">
              <a:latin typeface="Times New Roman"/>
              <a:ea typeface="Times New Roman"/>
              <a:cs typeface="Times New Roman"/>
              <a:sym typeface="Times New Roman"/>
            </a:endParaRPr>
          </a:p>
        </p:txBody>
      </p:sp>
      <p:sp>
        <p:nvSpPr>
          <p:cNvPr id="297" name="Google Shape;297;p28"/>
          <p:cNvSpPr/>
          <p:nvPr/>
        </p:nvSpPr>
        <p:spPr>
          <a:xfrm>
            <a:off x="786153" y="116632"/>
            <a:ext cx="7560840"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tg-Cyrl-TJ" sz="3000">
                <a:solidFill>
                  <a:schemeClr val="dk1"/>
                </a:solidFill>
                <a:latin typeface="Times New Roman"/>
                <a:ea typeface="Times New Roman"/>
                <a:cs typeface="Times New Roman"/>
                <a:sym typeface="Times New Roman"/>
              </a:rPr>
              <a:t>Нигоҳдорӣ ва назорати таҷҳизоти </a:t>
            </a:r>
            <a:endParaRPr sz="3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tg-Cyrl-TJ" sz="3000">
                <a:solidFill>
                  <a:schemeClr val="dk1"/>
                </a:solidFill>
                <a:latin typeface="Times New Roman"/>
                <a:ea typeface="Times New Roman"/>
                <a:cs typeface="Times New Roman"/>
                <a:sym typeface="Times New Roman"/>
              </a:rPr>
              <a:t>муҳофизатии электрикӣ</a:t>
            </a:r>
            <a:endParaRPr sz="3000">
              <a:solidFill>
                <a:schemeClr val="dk1"/>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29"/>
          <p:cNvSpPr txBox="1"/>
          <p:nvPr>
            <p:ph idx="1" type="body"/>
          </p:nvPr>
        </p:nvSpPr>
        <p:spPr>
          <a:xfrm>
            <a:off x="539552" y="1268760"/>
            <a:ext cx="8229600" cy="4525963"/>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SzPts val="2280"/>
              <a:buNone/>
            </a:pPr>
            <a:r>
              <a:rPr lang="tg-Cyrl-TJ" sz="2400">
                <a:latin typeface="Times New Roman"/>
                <a:ea typeface="Times New Roman"/>
                <a:cs typeface="Times New Roman"/>
                <a:sym typeface="Times New Roman"/>
              </a:rPr>
              <a:t>	Дар зеристгоҳи электрикӣ ё дар утоқи мошинҳои электрикӣ бояд дар наздикии даромадгоҳ ҷойи махсус барои нигоҳдории таҷҳизоти муҳофизатии электрикӣ пешбинӣ карда шавад. Ин ҷой бо рафҳо, шкафҳо ва таҷҳизоти зарурӣ барои нигоҳдории штангаҳо, штангаҳои сайёри заминваслкунӣ, аломатҳои огоҳкунанда, деворҳои муваққатии сайёр ва дигар воситаҳои муҳофизатӣ муҷаҳҳаз карда мешавад.</a:t>
            </a:r>
            <a:endParaRPr sz="2400">
              <a:latin typeface="Times New Roman"/>
              <a:ea typeface="Times New Roman"/>
              <a:cs typeface="Times New Roman"/>
              <a:sym typeface="Times New Roman"/>
            </a:endParaRPr>
          </a:p>
        </p:txBody>
      </p:sp>
      <p:sp>
        <p:nvSpPr>
          <p:cNvPr id="303" name="Google Shape;303;p29"/>
          <p:cNvSpPr/>
          <p:nvPr/>
        </p:nvSpPr>
        <p:spPr>
          <a:xfrm>
            <a:off x="786153" y="116632"/>
            <a:ext cx="7560840"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tg-Cyrl-TJ" sz="3000">
                <a:solidFill>
                  <a:schemeClr val="dk1"/>
                </a:solidFill>
                <a:latin typeface="Times New Roman"/>
                <a:ea typeface="Times New Roman"/>
                <a:cs typeface="Times New Roman"/>
                <a:sym typeface="Times New Roman"/>
              </a:rPr>
              <a:t>Нигоҳдорӣ ва назорати таҷҳизоти </a:t>
            </a:r>
            <a:endParaRPr sz="3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tg-Cyrl-TJ" sz="3000">
                <a:solidFill>
                  <a:schemeClr val="dk1"/>
                </a:solidFill>
                <a:latin typeface="Times New Roman"/>
                <a:ea typeface="Times New Roman"/>
                <a:cs typeface="Times New Roman"/>
                <a:sym typeface="Times New Roman"/>
              </a:rPr>
              <a:t>муҳофизатии электрикӣ</a:t>
            </a:r>
            <a:endParaRPr sz="3000">
              <a:solidFill>
                <a:schemeClr val="dk1"/>
              </a:solidFill>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30"/>
          <p:cNvSpPr txBox="1"/>
          <p:nvPr>
            <p:ph idx="1" type="body"/>
          </p:nvPr>
        </p:nvSpPr>
        <p:spPr>
          <a:xfrm>
            <a:off x="683568" y="980728"/>
            <a:ext cx="7997805" cy="5452980"/>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SzPts val="2280"/>
              <a:buNone/>
            </a:pPr>
            <a:r>
              <a:rPr lang="tg-Cyrl-TJ" sz="2400">
                <a:latin typeface="Times New Roman"/>
                <a:ea typeface="Times New Roman"/>
                <a:cs typeface="Times New Roman"/>
                <a:sym typeface="Times New Roman"/>
              </a:rPr>
              <a:t>	Ҳангоми истифода, таҷҳизоти муҳофизатии дорои оиқ бояд мувофиқи муҳлатҳои муайянкардаи Қоидаҳо мунтазам бо шиддати баланд санҷида ва озмоиш карда шаванд. </a:t>
            </a:r>
            <a:endParaRPr/>
          </a:p>
          <a:p>
            <a:pPr indent="0" lvl="0" marL="0" rtl="0" algn="just">
              <a:spcBef>
                <a:spcPts val="480"/>
              </a:spcBef>
              <a:spcAft>
                <a:spcPts val="0"/>
              </a:spcAft>
              <a:buSzPts val="2280"/>
              <a:buNone/>
            </a:pPr>
            <a:r>
              <a:rPr lang="tg-Cyrl-TJ" sz="2400">
                <a:latin typeface="Times New Roman"/>
                <a:ea typeface="Times New Roman"/>
                <a:cs typeface="Times New Roman"/>
                <a:sym typeface="Times New Roman"/>
              </a:rPr>
              <a:t>	Пеш аз истифодаи онҳо кормандон бояд ҳолати зоҳирӣ ва тамомияти қисми оиқро бодиққат тафтиш намоянд. Дар сурати ошкор шудани нуқсонҳо ё осебҳо, истифодаи чунин таҷҳизот манъ буда, онҳо бояд фавран аз истифода хориҷ карда шаванд. Таҷҳизоти санҷидашуда бояд дорои нишона ё мӯҳри махсуси санҷишӣ бошанд, ки муҳлати санҷиши навбатиро нишон медиҳад.</a:t>
            </a:r>
            <a:endParaRPr/>
          </a:p>
          <a:p>
            <a:pPr indent="0" lvl="0" marL="0" rtl="0" algn="just">
              <a:spcBef>
                <a:spcPts val="240"/>
              </a:spcBef>
              <a:spcAft>
                <a:spcPts val="0"/>
              </a:spcAft>
              <a:buSzPts val="1140"/>
              <a:buNone/>
            </a:pPr>
            <a:r>
              <a:t/>
            </a:r>
            <a:endParaRPr i="1" sz="1200">
              <a:latin typeface="Times New Roman"/>
              <a:ea typeface="Times New Roman"/>
              <a:cs typeface="Times New Roman"/>
              <a:sym typeface="Times New Roman"/>
            </a:endParaRPr>
          </a:p>
          <a:p>
            <a:pPr indent="0" lvl="0" marL="0" rtl="0" algn="just">
              <a:spcBef>
                <a:spcPts val="240"/>
              </a:spcBef>
              <a:spcAft>
                <a:spcPts val="0"/>
              </a:spcAft>
              <a:buSzPts val="1140"/>
              <a:buNone/>
            </a:pPr>
            <a:r>
              <a:rPr i="1" lang="tg-Cyrl-TJ" sz="1200">
                <a:latin typeface="Times New Roman"/>
                <a:ea typeface="Times New Roman"/>
                <a:cs typeface="Times New Roman"/>
                <a:sym typeface="Times New Roman"/>
              </a:rPr>
              <a:t>Овчаренко А.Г., Раско С.Л. Бехатарии барқ ​​ҳангоми истифодаи иншооти электрикӣ. Дастури таълимӣ. Донишгоҳи техникии давлатии Олтой BTI, Бийск, 2008. - 111 саҳифа.</a:t>
            </a:r>
            <a:endParaRPr sz="1200">
              <a:latin typeface="Times New Roman"/>
              <a:ea typeface="Times New Roman"/>
              <a:cs typeface="Times New Roman"/>
              <a:sym typeface="Times New Roman"/>
            </a:endParaRPr>
          </a:p>
          <a:p>
            <a:pPr indent="0" lvl="0" marL="0" rtl="0" algn="just">
              <a:spcBef>
                <a:spcPts val="480"/>
              </a:spcBef>
              <a:spcAft>
                <a:spcPts val="0"/>
              </a:spcAft>
              <a:buSzPts val="2280"/>
              <a:buNone/>
            </a:pPr>
            <a:r>
              <a:t/>
            </a:r>
            <a:endParaRPr sz="2400">
              <a:latin typeface="Times New Roman"/>
              <a:ea typeface="Times New Roman"/>
              <a:cs typeface="Times New Roman"/>
              <a:sym typeface="Times New Roman"/>
            </a:endParaRPr>
          </a:p>
        </p:txBody>
      </p:sp>
      <p:sp>
        <p:nvSpPr>
          <p:cNvPr id="309" name="Google Shape;309;p30"/>
          <p:cNvSpPr/>
          <p:nvPr/>
        </p:nvSpPr>
        <p:spPr>
          <a:xfrm>
            <a:off x="786153" y="116632"/>
            <a:ext cx="7560840"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tg-Cyrl-TJ" sz="3000">
                <a:solidFill>
                  <a:schemeClr val="dk1"/>
                </a:solidFill>
                <a:latin typeface="Times New Roman"/>
                <a:ea typeface="Times New Roman"/>
                <a:cs typeface="Times New Roman"/>
                <a:sym typeface="Times New Roman"/>
              </a:rPr>
              <a:t>Нигоҳдорӣ ва назорати таҷҳизоти </a:t>
            </a:r>
            <a:endParaRPr sz="3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tg-Cyrl-TJ" sz="3000">
                <a:solidFill>
                  <a:schemeClr val="dk1"/>
                </a:solidFill>
                <a:latin typeface="Times New Roman"/>
                <a:ea typeface="Times New Roman"/>
                <a:cs typeface="Times New Roman"/>
                <a:sym typeface="Times New Roman"/>
              </a:rPr>
              <a:t>муҳофизатии электрикӣ</a:t>
            </a:r>
            <a:endParaRPr sz="3000">
              <a:solidFill>
                <a:schemeClr val="dk1"/>
              </a:solidFill>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31"/>
          <p:cNvSpPr txBox="1"/>
          <p:nvPr>
            <p:ph idx="1" type="body"/>
          </p:nvPr>
        </p:nvSpPr>
        <p:spPr>
          <a:xfrm>
            <a:off x="457200" y="1700808"/>
            <a:ext cx="8229600" cy="4389120"/>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SzPts val="2280"/>
              <a:buNone/>
            </a:pPr>
            <a:r>
              <a:rPr lang="tg-Cyrl-TJ" sz="2400">
                <a:latin typeface="Times New Roman"/>
                <a:ea typeface="Times New Roman"/>
                <a:cs typeface="Times New Roman"/>
                <a:sym typeface="Times New Roman"/>
              </a:rPr>
              <a:t>	Кормандоне, ки ҳангоми омӯзиш баҳои ғайриқаноатбахш мегиранд, бояд дар давоми 10 рӯз омӯзиши такрорӣ гузаранд ва пас аз он аз санҷиши дониш боз гузаранд. Ҳар як роҳбари корхона вазифадор аст, ки на камтар аз ду ҷойи кориро дар як моҳ боздид намояд. Роҳбари воҳиди сохторӣ бошад, бояд на камтар аз ду ҷойи кориро дар як ҳафта боздид кунад.</a:t>
            </a:r>
            <a:endParaRPr sz="2400">
              <a:latin typeface="Times New Roman"/>
              <a:ea typeface="Times New Roman"/>
              <a:cs typeface="Times New Roman"/>
              <a:sym typeface="Times New Roman"/>
            </a:endParaRPr>
          </a:p>
        </p:txBody>
      </p:sp>
      <p:sp>
        <p:nvSpPr>
          <p:cNvPr id="315" name="Google Shape;315;p31"/>
          <p:cNvSpPr/>
          <p:nvPr/>
        </p:nvSpPr>
        <p:spPr>
          <a:xfrm>
            <a:off x="467544" y="116632"/>
            <a:ext cx="8352928"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tg-Cyrl-TJ" sz="3000">
                <a:solidFill>
                  <a:schemeClr val="dk1"/>
                </a:solidFill>
                <a:latin typeface="Times New Roman"/>
                <a:ea typeface="Times New Roman"/>
                <a:cs typeface="Times New Roman"/>
                <a:sym typeface="Times New Roman"/>
              </a:rPr>
              <a:t>Талаботи асосии бехатарӣ барои нигоҳдории </a:t>
            </a:r>
            <a:endParaRPr sz="3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tg-Cyrl-TJ" sz="3000">
                <a:solidFill>
                  <a:schemeClr val="dk1"/>
                </a:solidFill>
                <a:latin typeface="Times New Roman"/>
                <a:ea typeface="Times New Roman"/>
                <a:cs typeface="Times New Roman"/>
                <a:sym typeface="Times New Roman"/>
              </a:rPr>
              <a:t>амалиётии дастгоҳҳои электрикӣ.</a:t>
            </a:r>
            <a:endParaRPr sz="3000">
              <a:solidFill>
                <a:schemeClr val="dk1"/>
              </a:solidFill>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32"/>
          <p:cNvSpPr txBox="1"/>
          <p:nvPr>
            <p:ph idx="1" type="body"/>
          </p:nvPr>
        </p:nvSpPr>
        <p:spPr>
          <a:xfrm>
            <a:off x="467544" y="1484784"/>
            <a:ext cx="8229600" cy="4525963"/>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SzPts val="2280"/>
              <a:buNone/>
            </a:pPr>
            <a:r>
              <a:rPr lang="tg-Cyrl-TJ" sz="2400">
                <a:latin typeface="Times New Roman"/>
                <a:ea typeface="Times New Roman"/>
                <a:cs typeface="Times New Roman"/>
                <a:sym typeface="Times New Roman"/>
              </a:rPr>
              <a:t>Инчунин, роҳбарони бевоситаи қитъа ё гурӯҳҳо вазифадоранд, ки на камтар аз ду ҷойи кориро дар як рӯз санҷида, риояи талаботи бехатарии меҳнат ва истифодаи дурусти таҷҳизоти муҳофизатиро назорат намоянд.</a:t>
            </a:r>
            <a:endParaRPr sz="2400">
              <a:latin typeface="Times New Roman"/>
              <a:ea typeface="Times New Roman"/>
              <a:cs typeface="Times New Roman"/>
              <a:sym typeface="Times New Roman"/>
            </a:endParaRPr>
          </a:p>
          <a:p>
            <a:pPr indent="0" lvl="0" marL="0" rtl="0" algn="just">
              <a:lnSpc>
                <a:spcPct val="150000"/>
              </a:lnSpc>
              <a:spcBef>
                <a:spcPts val="480"/>
              </a:spcBef>
              <a:spcAft>
                <a:spcPts val="0"/>
              </a:spcAft>
              <a:buSzPts val="2280"/>
              <a:buNone/>
            </a:pPr>
            <a:r>
              <a:rPr i="1" lang="tg-Cyrl-TJ" sz="2400">
                <a:latin typeface="Times New Roman"/>
                <a:ea typeface="Times New Roman"/>
                <a:cs typeface="Times New Roman"/>
                <a:sym typeface="Times New Roman"/>
              </a:rPr>
              <a:t>Талаботи бехатарӣ ҳангоми таъмири амалиётии дастгоҳҳои электрикӣ, </a:t>
            </a:r>
            <a:r>
              <a:rPr lang="tg-Cyrl-TJ" sz="2400">
                <a:latin typeface="Times New Roman"/>
                <a:ea typeface="Times New Roman"/>
                <a:cs typeface="Times New Roman"/>
                <a:sym typeface="Times New Roman"/>
              </a:rPr>
              <a:t>слайди дигар</a:t>
            </a:r>
            <a:r>
              <a:rPr i="1" lang="tg-Cyrl-TJ" sz="2400">
                <a:latin typeface="Times New Roman"/>
                <a:ea typeface="Times New Roman"/>
                <a:cs typeface="Times New Roman"/>
                <a:sym typeface="Times New Roman"/>
              </a:rPr>
              <a:t>:</a:t>
            </a:r>
            <a:endParaRPr sz="2400">
              <a:latin typeface="Times New Roman"/>
              <a:ea typeface="Times New Roman"/>
              <a:cs typeface="Times New Roman"/>
              <a:sym typeface="Times New Roman"/>
            </a:endParaRPr>
          </a:p>
          <a:p>
            <a:pPr indent="0" lvl="0" marL="0" rtl="0" algn="just">
              <a:lnSpc>
                <a:spcPct val="150000"/>
              </a:lnSpc>
              <a:spcBef>
                <a:spcPts val="480"/>
              </a:spcBef>
              <a:spcAft>
                <a:spcPts val="0"/>
              </a:spcAft>
              <a:buSzPts val="2280"/>
              <a:buNone/>
            </a:pPr>
            <a:r>
              <a:t/>
            </a:r>
            <a:endParaRPr sz="2400">
              <a:latin typeface="Times New Roman"/>
              <a:ea typeface="Times New Roman"/>
              <a:cs typeface="Times New Roman"/>
              <a:sym typeface="Times New Roman"/>
            </a:endParaRPr>
          </a:p>
        </p:txBody>
      </p:sp>
      <p:sp>
        <p:nvSpPr>
          <p:cNvPr id="321" name="Google Shape;321;p32"/>
          <p:cNvSpPr/>
          <p:nvPr/>
        </p:nvSpPr>
        <p:spPr>
          <a:xfrm>
            <a:off x="467544" y="116632"/>
            <a:ext cx="8352928"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tg-Cyrl-TJ" sz="3000">
                <a:solidFill>
                  <a:schemeClr val="dk1"/>
                </a:solidFill>
                <a:latin typeface="Times New Roman"/>
                <a:ea typeface="Times New Roman"/>
                <a:cs typeface="Times New Roman"/>
                <a:sym typeface="Times New Roman"/>
              </a:rPr>
              <a:t>Талаботи асосии бехатарӣ барои нигоҳдории </a:t>
            </a:r>
            <a:endParaRPr sz="3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tg-Cyrl-TJ" sz="3000">
                <a:solidFill>
                  <a:schemeClr val="dk1"/>
                </a:solidFill>
                <a:latin typeface="Times New Roman"/>
                <a:ea typeface="Times New Roman"/>
                <a:cs typeface="Times New Roman"/>
                <a:sym typeface="Times New Roman"/>
              </a:rPr>
              <a:t>амалиётии дастгоҳҳои электрикӣ.</a:t>
            </a:r>
            <a:endParaRPr sz="3000">
              <a:solidFill>
                <a:schemeClr val="dk1"/>
              </a:solidFill>
              <a:latin typeface="Times New Roman"/>
              <a:ea typeface="Times New Roman"/>
              <a:cs typeface="Times New Roman"/>
              <a:sym typeface="Times New Roman"/>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33"/>
          <p:cNvSpPr txBox="1"/>
          <p:nvPr>
            <p:ph idx="1" type="body"/>
          </p:nvPr>
        </p:nvSpPr>
        <p:spPr>
          <a:xfrm>
            <a:off x="827584" y="1600200"/>
            <a:ext cx="7859216" cy="4525963"/>
          </a:xfrm>
          <a:prstGeom prst="rect">
            <a:avLst/>
          </a:prstGeom>
          <a:noFill/>
          <a:ln>
            <a:noFill/>
          </a:ln>
        </p:spPr>
        <p:txBody>
          <a:bodyPr anchorCtr="0" anchor="t" bIns="45700" lIns="91425" spcFirstLastPara="1" rIns="91425" wrap="square" tIns="45700">
            <a:normAutofit fontScale="92500"/>
          </a:bodyPr>
          <a:lstStyle/>
          <a:p>
            <a:pPr indent="0" lvl="0" marL="0" rtl="0" algn="just">
              <a:lnSpc>
                <a:spcPct val="150000"/>
              </a:lnSpc>
              <a:spcBef>
                <a:spcPts val="0"/>
              </a:spcBef>
              <a:spcAft>
                <a:spcPts val="0"/>
              </a:spcAft>
              <a:buSzPct val="95000"/>
              <a:buNone/>
            </a:pPr>
            <a:r>
              <a:rPr lang="tg-Cyrl-TJ" sz="2400">
                <a:latin typeface="Times New Roman"/>
                <a:ea typeface="Times New Roman"/>
                <a:cs typeface="Times New Roman"/>
                <a:sym typeface="Times New Roman"/>
              </a:rPr>
              <a:t>	Идоракунии амалиётии таҷҳизоти электрикӣ аз ташкили кори ҳамоҳангшуда, боэътимод ва бехатари ҳамаи ҷузъҳои он (шабакаҳои электрикӣ, дастгоҳҳои электрикӣ ва дигар таҷҳизот), инчунин аз ҳамоҳангсозии фаъолияти кормандон ҳангоми иҷрои ҳамаи намудҳои кор ва анҷом додани нигоҳдории амалиётии дастгоҳҳои электрикӣ иборат мебошад.</a:t>
            </a:r>
            <a:endParaRPr/>
          </a:p>
          <a:p>
            <a:pPr indent="0" lvl="0" marL="0" rtl="0" algn="just">
              <a:lnSpc>
                <a:spcPct val="150000"/>
              </a:lnSpc>
              <a:spcBef>
                <a:spcPts val="240"/>
              </a:spcBef>
              <a:spcAft>
                <a:spcPts val="0"/>
              </a:spcAft>
              <a:buSzPct val="95000"/>
              <a:buNone/>
            </a:pPr>
            <a:r>
              <a:t/>
            </a:r>
            <a:endParaRPr i="1" sz="1300">
              <a:latin typeface="Times New Roman"/>
              <a:ea typeface="Times New Roman"/>
              <a:cs typeface="Times New Roman"/>
              <a:sym typeface="Times New Roman"/>
            </a:endParaRPr>
          </a:p>
          <a:p>
            <a:pPr indent="0" lvl="0" marL="0" rtl="0" algn="just">
              <a:lnSpc>
                <a:spcPct val="150000"/>
              </a:lnSpc>
              <a:spcBef>
                <a:spcPts val="240"/>
              </a:spcBef>
              <a:spcAft>
                <a:spcPts val="0"/>
              </a:spcAft>
              <a:buSzPct val="95000"/>
              <a:buNone/>
            </a:pPr>
            <a:r>
              <a:rPr i="1" lang="tg-Cyrl-TJ" sz="1300">
                <a:latin typeface="Times New Roman"/>
                <a:ea typeface="Times New Roman"/>
                <a:cs typeface="Times New Roman"/>
                <a:sym typeface="Times New Roman"/>
              </a:rPr>
              <a:t>Монахов А.Ф. Тадбирҳои бехатарии электрикӣ дар иншооти электрикӣ: Китоби дарсӣ барои курсҳои такмили ихтисос ва барои истифода аз ҷониби донишҷӯёни ихтисоси муҳандисии электрикӣ дар донишгоҳҳо пешбинӣ шудааст. Нашр шудааст соли 2008. – 152 саҳифа.</a:t>
            </a:r>
            <a:endParaRPr sz="1300">
              <a:latin typeface="Times New Roman"/>
              <a:ea typeface="Times New Roman"/>
              <a:cs typeface="Times New Roman"/>
              <a:sym typeface="Times New Roman"/>
            </a:endParaRPr>
          </a:p>
          <a:p>
            <a:pPr indent="0" lvl="0" marL="0" rtl="0" algn="just">
              <a:lnSpc>
                <a:spcPct val="150000"/>
              </a:lnSpc>
              <a:spcBef>
                <a:spcPts val="444"/>
              </a:spcBef>
              <a:spcAft>
                <a:spcPts val="0"/>
              </a:spcAft>
              <a:buSzPct val="95000"/>
              <a:buNone/>
            </a:pPr>
            <a:r>
              <a:t/>
            </a:r>
            <a:endParaRPr sz="2400">
              <a:latin typeface="Times New Roman"/>
              <a:ea typeface="Times New Roman"/>
              <a:cs typeface="Times New Roman"/>
              <a:sym typeface="Times New Roman"/>
            </a:endParaRPr>
          </a:p>
          <a:p>
            <a:pPr indent="0" lvl="0" marL="0" rtl="0" algn="just">
              <a:lnSpc>
                <a:spcPct val="150000"/>
              </a:lnSpc>
              <a:spcBef>
                <a:spcPts val="444"/>
              </a:spcBef>
              <a:spcAft>
                <a:spcPts val="0"/>
              </a:spcAft>
              <a:buSzPct val="95000"/>
              <a:buNone/>
            </a:pPr>
            <a:r>
              <a:t/>
            </a:r>
            <a:endParaRPr sz="2400">
              <a:latin typeface="Times New Roman"/>
              <a:ea typeface="Times New Roman"/>
              <a:cs typeface="Times New Roman"/>
              <a:sym typeface="Times New Roman"/>
            </a:endParaRPr>
          </a:p>
        </p:txBody>
      </p:sp>
      <p:sp>
        <p:nvSpPr>
          <p:cNvPr id="327" name="Google Shape;327;p33"/>
          <p:cNvSpPr/>
          <p:nvPr/>
        </p:nvSpPr>
        <p:spPr>
          <a:xfrm>
            <a:off x="467544" y="116632"/>
            <a:ext cx="8352928"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tg-Cyrl-TJ" sz="3000">
                <a:solidFill>
                  <a:schemeClr val="dk1"/>
                </a:solidFill>
                <a:latin typeface="Times New Roman"/>
                <a:ea typeface="Times New Roman"/>
                <a:cs typeface="Times New Roman"/>
                <a:sym typeface="Times New Roman"/>
              </a:rPr>
              <a:t>Талаботи асосии бехатарӣ барои нигоҳдории </a:t>
            </a:r>
            <a:endParaRPr sz="3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tg-Cyrl-TJ" sz="3000">
                <a:solidFill>
                  <a:schemeClr val="dk1"/>
                </a:solidFill>
                <a:latin typeface="Times New Roman"/>
                <a:ea typeface="Times New Roman"/>
                <a:cs typeface="Times New Roman"/>
                <a:sym typeface="Times New Roman"/>
              </a:rPr>
              <a:t>амалиётии дастгоҳҳои электрикӣ.</a:t>
            </a:r>
            <a:endParaRPr sz="3000">
              <a:solidFill>
                <a:schemeClr val="dk1"/>
              </a:solidFill>
              <a:latin typeface="Times New Roman"/>
              <a:ea typeface="Times New Roman"/>
              <a:cs typeface="Times New Roman"/>
              <a:sym typeface="Times New Roman"/>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34"/>
          <p:cNvSpPr txBox="1"/>
          <p:nvPr>
            <p:ph idx="1" type="body"/>
          </p:nvPr>
        </p:nvSpPr>
        <p:spPr>
          <a:xfrm>
            <a:off x="683568" y="1600200"/>
            <a:ext cx="8003232" cy="4525963"/>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SzPts val="2280"/>
              <a:buNone/>
            </a:pPr>
            <a:r>
              <a:rPr b="1" lang="tg-Cyrl-TJ" sz="2400">
                <a:latin typeface="Times New Roman"/>
                <a:ea typeface="Times New Roman"/>
                <a:cs typeface="Times New Roman"/>
                <a:sym typeface="Times New Roman"/>
              </a:rPr>
              <a:t>Маркази идоракунии амалиётӣ бояд дорои ин бошад:</a:t>
            </a:r>
            <a:endParaRPr sz="2400">
              <a:latin typeface="Times New Roman"/>
              <a:ea typeface="Times New Roman"/>
              <a:cs typeface="Times New Roman"/>
              <a:sym typeface="Times New Roman"/>
            </a:endParaRPr>
          </a:p>
          <a:p>
            <a:pPr indent="0" lvl="0" marL="0" rtl="0" algn="just">
              <a:lnSpc>
                <a:spcPct val="150000"/>
              </a:lnSpc>
              <a:spcBef>
                <a:spcPts val="480"/>
              </a:spcBef>
              <a:spcAft>
                <a:spcPts val="0"/>
              </a:spcAft>
              <a:buSzPts val="2280"/>
              <a:buNone/>
            </a:pPr>
            <a:r>
              <a:rPr lang="tg-Cyrl-TJ" sz="2400">
                <a:latin typeface="Times New Roman"/>
                <a:ea typeface="Times New Roman"/>
                <a:cs typeface="Times New Roman"/>
                <a:sym typeface="Times New Roman"/>
              </a:rPr>
              <a:t>Идоракунии амалиётии таҷҳизоти электрикӣ метавонад аз ҷониби кормандони маҳаллии амалиётӣ ё амалиётӣ-таъмирӣ, ки ба таҷҳизоти электрикии дахлдор вобаста карда шудаанд, инчунин аз ҷониби кормандони сайёр, ки ба гурӯҳи муайяни таҷҳизоти электрикӣ хизмат мерасонанд, амалӣ карда шавад.</a:t>
            </a:r>
            <a:endParaRPr sz="2400">
              <a:latin typeface="Times New Roman"/>
              <a:ea typeface="Times New Roman"/>
              <a:cs typeface="Times New Roman"/>
              <a:sym typeface="Times New Roman"/>
            </a:endParaRPr>
          </a:p>
          <a:p>
            <a:pPr indent="0" lvl="0" marL="0" rtl="0" algn="just">
              <a:lnSpc>
                <a:spcPct val="150000"/>
              </a:lnSpc>
              <a:spcBef>
                <a:spcPts val="480"/>
              </a:spcBef>
              <a:spcAft>
                <a:spcPts val="0"/>
              </a:spcAft>
              <a:buSzPts val="2280"/>
              <a:buNone/>
            </a:pPr>
            <a:r>
              <a:t/>
            </a:r>
            <a:endParaRPr sz="2400">
              <a:latin typeface="Times New Roman"/>
              <a:ea typeface="Times New Roman"/>
              <a:cs typeface="Times New Roman"/>
              <a:sym typeface="Times New Roman"/>
            </a:endParaRPr>
          </a:p>
        </p:txBody>
      </p:sp>
      <p:sp>
        <p:nvSpPr>
          <p:cNvPr id="333" name="Google Shape;333;p34"/>
          <p:cNvSpPr/>
          <p:nvPr/>
        </p:nvSpPr>
        <p:spPr>
          <a:xfrm>
            <a:off x="467544" y="116632"/>
            <a:ext cx="8352928"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tg-Cyrl-TJ" sz="3000">
                <a:solidFill>
                  <a:schemeClr val="dk1"/>
                </a:solidFill>
                <a:latin typeface="Times New Roman"/>
                <a:ea typeface="Times New Roman"/>
                <a:cs typeface="Times New Roman"/>
                <a:sym typeface="Times New Roman"/>
              </a:rPr>
              <a:t>Талаботи асосии бехатарӣ барои нигоҳдории </a:t>
            </a:r>
            <a:endParaRPr sz="3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tg-Cyrl-TJ" sz="3000">
                <a:solidFill>
                  <a:schemeClr val="dk1"/>
                </a:solidFill>
                <a:latin typeface="Times New Roman"/>
                <a:ea typeface="Times New Roman"/>
                <a:cs typeface="Times New Roman"/>
                <a:sym typeface="Times New Roman"/>
              </a:rPr>
              <a:t>амалиётии дастгоҳҳои электрикӣ.</a:t>
            </a:r>
            <a:endParaRPr sz="3000">
              <a:solidFill>
                <a:schemeClr val="dk1"/>
              </a:solidFill>
              <a:latin typeface="Times New Roman"/>
              <a:ea typeface="Times New Roman"/>
              <a:cs typeface="Times New Roman"/>
              <a:sym typeface="Times New Roman"/>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35"/>
          <p:cNvSpPr txBox="1"/>
          <p:nvPr>
            <p:ph idx="1" type="body"/>
          </p:nvPr>
        </p:nvSpPr>
        <p:spPr>
          <a:xfrm>
            <a:off x="678396" y="1340768"/>
            <a:ext cx="7931224" cy="4525963"/>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SzPts val="2280"/>
              <a:buNone/>
            </a:pPr>
            <a:r>
              <a:rPr lang="tg-Cyrl-TJ" sz="2400">
                <a:latin typeface="Times New Roman"/>
                <a:ea typeface="Times New Roman"/>
                <a:cs typeface="Times New Roman"/>
                <a:sym typeface="Times New Roman"/>
              </a:rPr>
              <a:t>	Талаботи бехатарӣ ҳангоми идоракунии амалиётии таҷҳизоти электрикӣ бояд мутобиқи Қоидаҳои истифодаи техникии таҷҳизоти барқии истеъмолкунандагон ва Қоидаҳои бехатарии истифодаи таҷҳизоти барқии истеъмолкунандагон риоя карда шаванд. Кормандони амалиётӣ вазифадоранд ҳангоми иҷрои корҳои хизматрасонӣ ва идоракунии таҷҳизот ҳамаи талаботи дастурҳои техникиро қатъиян риоя намоянд. Инчунин, онҳо бояд пеш аз оғоз ва дар ҷараёни кор ҳолати техникии таҷҳизот ва воситаҳои муҳофизатиро мунтазам назорат кунанд.</a:t>
            </a:r>
            <a:endParaRPr/>
          </a:p>
        </p:txBody>
      </p:sp>
      <p:sp>
        <p:nvSpPr>
          <p:cNvPr id="339" name="Google Shape;339;p35"/>
          <p:cNvSpPr/>
          <p:nvPr/>
        </p:nvSpPr>
        <p:spPr>
          <a:xfrm>
            <a:off x="467544" y="116632"/>
            <a:ext cx="8352928"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tg-Cyrl-TJ" sz="3000">
                <a:solidFill>
                  <a:schemeClr val="dk1"/>
                </a:solidFill>
                <a:latin typeface="Times New Roman"/>
                <a:ea typeface="Times New Roman"/>
                <a:cs typeface="Times New Roman"/>
                <a:sym typeface="Times New Roman"/>
              </a:rPr>
              <a:t>Талаботи асосии бехатарӣ барои нигоҳдории </a:t>
            </a:r>
            <a:endParaRPr sz="3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tg-Cyrl-TJ" sz="3000">
                <a:solidFill>
                  <a:schemeClr val="dk1"/>
                </a:solidFill>
                <a:latin typeface="Times New Roman"/>
                <a:ea typeface="Times New Roman"/>
                <a:cs typeface="Times New Roman"/>
                <a:sym typeface="Times New Roman"/>
              </a:rPr>
              <a:t>амалиётии дастгоҳҳои электрикӣ.</a:t>
            </a:r>
            <a:endParaRPr sz="3000">
              <a:solidFill>
                <a:schemeClr val="dk1"/>
              </a:solidFill>
              <a:latin typeface="Times New Roman"/>
              <a:ea typeface="Times New Roman"/>
              <a:cs typeface="Times New Roman"/>
              <a:sym typeface="Times New Roman"/>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descr="Картинки по запросу корпоративное управление" id="344" name="Google Shape;344;p36"/>
          <p:cNvSpPr/>
          <p:nvPr/>
        </p:nvSpPr>
        <p:spPr>
          <a:xfrm>
            <a:off x="116682" y="525563"/>
            <a:ext cx="22860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dk1"/>
              </a:buClr>
              <a:buSzPts val="1463"/>
              <a:buFont typeface="Constantia"/>
              <a:buNone/>
            </a:pPr>
            <a:r>
              <a:t/>
            </a:r>
            <a:endParaRPr sz="1463">
              <a:solidFill>
                <a:schemeClr val="dk1"/>
              </a:solidFill>
              <a:latin typeface="Century Gothic"/>
              <a:ea typeface="Century Gothic"/>
              <a:cs typeface="Century Gothic"/>
              <a:sym typeface="Century Gothic"/>
            </a:endParaRPr>
          </a:p>
        </p:txBody>
      </p:sp>
      <p:sp>
        <p:nvSpPr>
          <p:cNvPr id="345" name="Google Shape;345;p36"/>
          <p:cNvSpPr/>
          <p:nvPr/>
        </p:nvSpPr>
        <p:spPr>
          <a:xfrm>
            <a:off x="594525" y="1003819"/>
            <a:ext cx="7954950" cy="4850367"/>
          </a:xfrm>
          <a:prstGeom prst="rect">
            <a:avLst/>
          </a:prstGeom>
          <a:noFill/>
          <a:ln>
            <a:noFill/>
          </a:ln>
        </p:spPr>
        <p:txBody>
          <a:bodyPr anchorCtr="0" anchor="ctr" bIns="45700" lIns="91425" spcFirstLastPara="1" rIns="91425" wrap="square" tIns="45700">
            <a:spAutoFit/>
          </a:bodyPr>
          <a:lstStyle/>
          <a:p>
            <a:pPr indent="-342900" lvl="0" marL="342900" marR="0" rtl="0" algn="just">
              <a:lnSpc>
                <a:spcPct val="115000"/>
              </a:lnSpc>
              <a:spcBef>
                <a:spcPts val="0"/>
              </a:spcBef>
              <a:spcAft>
                <a:spcPts val="0"/>
              </a:spcAft>
              <a:buClr>
                <a:schemeClr val="dk1"/>
              </a:buClr>
              <a:buSzPts val="1800"/>
              <a:buFont typeface="Calibri"/>
              <a:buAutoNum type="arabicPeriod"/>
            </a:pPr>
            <a:r>
              <a:rPr lang="tg-Cyrl-TJ" sz="1800">
                <a:solidFill>
                  <a:schemeClr val="dk1"/>
                </a:solidFill>
                <a:latin typeface="Times New Roman"/>
                <a:ea typeface="Times New Roman"/>
                <a:cs typeface="Times New Roman"/>
                <a:sym typeface="Times New Roman"/>
              </a:rPr>
              <a:t>Шкрабак, В. С., и А. В. Луковников. </a:t>
            </a:r>
            <a:r>
              <a:rPr i="1" lang="tg-Cyrl-TJ" sz="1800">
                <a:solidFill>
                  <a:schemeClr val="dk1"/>
                </a:solidFill>
                <a:latin typeface="Times New Roman"/>
                <a:ea typeface="Times New Roman"/>
                <a:cs typeface="Times New Roman"/>
                <a:sym typeface="Times New Roman"/>
              </a:rPr>
              <a:t>Бехатарии ҳаёт дар истеҳсолоти кишоварзӣ</a:t>
            </a:r>
            <a:r>
              <a:rPr lang="tg-Cyrl-TJ" sz="1800">
                <a:solidFill>
                  <a:schemeClr val="dk1"/>
                </a:solidFill>
                <a:latin typeface="Times New Roman"/>
                <a:ea typeface="Times New Roman"/>
                <a:cs typeface="Times New Roman"/>
                <a:sym typeface="Times New Roman"/>
              </a:rPr>
              <a:t>. Москва: КолосС, 2004.</a:t>
            </a:r>
            <a:endParaRPr sz="1800">
              <a:solidFill>
                <a:schemeClr val="dk1"/>
              </a:solidFill>
              <a:latin typeface="Calibri"/>
              <a:ea typeface="Calibri"/>
              <a:cs typeface="Calibri"/>
              <a:sym typeface="Calibri"/>
            </a:endParaRPr>
          </a:p>
          <a:p>
            <a:pPr indent="-342900" lvl="0" marL="342900" marR="0" rtl="0" algn="just">
              <a:lnSpc>
                <a:spcPct val="115000"/>
              </a:lnSpc>
              <a:spcBef>
                <a:spcPts val="0"/>
              </a:spcBef>
              <a:spcAft>
                <a:spcPts val="0"/>
              </a:spcAft>
              <a:buClr>
                <a:schemeClr val="dk1"/>
              </a:buClr>
              <a:buSzPts val="1800"/>
              <a:buFont typeface="Calibri"/>
              <a:buAutoNum type="arabicPeriod"/>
            </a:pPr>
            <a:r>
              <a:rPr lang="tg-Cyrl-TJ" sz="1800">
                <a:solidFill>
                  <a:schemeClr val="dk1"/>
                </a:solidFill>
                <a:latin typeface="Times New Roman"/>
                <a:ea typeface="Times New Roman"/>
                <a:cs typeface="Times New Roman"/>
                <a:sym typeface="Times New Roman"/>
              </a:rPr>
              <a:t>Абдуллозода, Р. Т., и Б. Т. Абдуллоев. </a:t>
            </a:r>
            <a:r>
              <a:rPr i="1" lang="tg-Cyrl-TJ" sz="1800">
                <a:solidFill>
                  <a:schemeClr val="dk1"/>
                </a:solidFill>
                <a:latin typeface="Times New Roman"/>
                <a:ea typeface="Times New Roman"/>
                <a:cs typeface="Times New Roman"/>
                <a:sym typeface="Times New Roman"/>
              </a:rPr>
              <a:t>Асосҳои бехатарии электрикӣ: дастури методӣ барои машғулиятҳои озмоишӣ. Қисми 1</a:t>
            </a:r>
            <a:r>
              <a:rPr lang="tg-Cyrl-TJ" sz="1800">
                <a:solidFill>
                  <a:schemeClr val="dk1"/>
                </a:solidFill>
                <a:latin typeface="Times New Roman"/>
                <a:ea typeface="Times New Roman"/>
                <a:cs typeface="Times New Roman"/>
                <a:sym typeface="Times New Roman"/>
              </a:rPr>
              <a:t>. Душанбе: ДТТ ба номи академик М. С. Осимӣ, 2021.</a:t>
            </a:r>
            <a:endParaRPr sz="1800">
              <a:solidFill>
                <a:schemeClr val="dk1"/>
              </a:solidFill>
              <a:latin typeface="Calibri"/>
              <a:ea typeface="Calibri"/>
              <a:cs typeface="Calibri"/>
              <a:sym typeface="Calibri"/>
            </a:endParaRPr>
          </a:p>
          <a:p>
            <a:pPr indent="-342900" lvl="0" marL="342900" marR="0" rtl="0" algn="just">
              <a:lnSpc>
                <a:spcPct val="115000"/>
              </a:lnSpc>
              <a:spcBef>
                <a:spcPts val="0"/>
              </a:spcBef>
              <a:spcAft>
                <a:spcPts val="0"/>
              </a:spcAft>
              <a:buClr>
                <a:schemeClr val="dk1"/>
              </a:buClr>
              <a:buSzPts val="1800"/>
              <a:buFont typeface="Calibri"/>
              <a:buAutoNum type="arabicPeriod"/>
            </a:pPr>
            <a:r>
              <a:rPr lang="tg-Cyrl-TJ" sz="1800">
                <a:solidFill>
                  <a:schemeClr val="dk1"/>
                </a:solidFill>
                <a:latin typeface="Times New Roman"/>
                <a:ea typeface="Times New Roman"/>
                <a:cs typeface="Times New Roman"/>
                <a:sym typeface="Times New Roman"/>
              </a:rPr>
              <a:t>Абдуллозода, Р. Т., Д. Д. Давлатшоев, Ш. С. Саъдуллозода, Ҷ. Б. Раҳимов, И. Т. Абдуллоев, А. И. Сидоров, И. С. Окраинская, и Н. В. Глотова. </a:t>
            </a:r>
            <a:r>
              <a:rPr i="1" lang="tg-Cyrl-TJ" sz="1800">
                <a:solidFill>
                  <a:schemeClr val="dk1"/>
                </a:solidFill>
                <a:latin typeface="Times New Roman"/>
                <a:ea typeface="Times New Roman"/>
                <a:cs typeface="Times New Roman"/>
                <a:sym typeface="Times New Roman"/>
              </a:rPr>
              <a:t>Асосҳои бехатарии электрикӣ: тарҷума аз забони русӣ</a:t>
            </a:r>
            <a:r>
              <a:rPr lang="tg-Cyrl-TJ" sz="1800">
                <a:solidFill>
                  <a:schemeClr val="dk1"/>
                </a:solidFill>
                <a:latin typeface="Times New Roman"/>
                <a:ea typeface="Times New Roman"/>
                <a:cs typeface="Times New Roman"/>
                <a:sym typeface="Times New Roman"/>
              </a:rPr>
              <a:t>. Душанбе: ҶДММ «Истиқлол-2019», 2019.</a:t>
            </a:r>
            <a:endParaRPr sz="1800">
              <a:solidFill>
                <a:schemeClr val="dk1"/>
              </a:solidFill>
              <a:latin typeface="Calibri"/>
              <a:ea typeface="Calibri"/>
              <a:cs typeface="Calibri"/>
              <a:sym typeface="Calibri"/>
            </a:endParaRPr>
          </a:p>
          <a:p>
            <a:pPr indent="-342900" lvl="0" marL="342900" marR="0" rtl="0" algn="just">
              <a:lnSpc>
                <a:spcPct val="115000"/>
              </a:lnSpc>
              <a:spcBef>
                <a:spcPts val="0"/>
              </a:spcBef>
              <a:spcAft>
                <a:spcPts val="0"/>
              </a:spcAft>
              <a:buClr>
                <a:schemeClr val="dk1"/>
              </a:buClr>
              <a:buSzPts val="1800"/>
              <a:buFont typeface="Calibri"/>
              <a:buAutoNum type="arabicPeriod"/>
            </a:pPr>
            <a:r>
              <a:rPr lang="tg-Cyrl-TJ" sz="1800">
                <a:solidFill>
                  <a:schemeClr val="dk1"/>
                </a:solidFill>
                <a:latin typeface="Times New Roman"/>
                <a:ea typeface="Times New Roman"/>
                <a:cs typeface="Times New Roman"/>
                <a:sym typeface="Times New Roman"/>
              </a:rPr>
              <a:t>Овчаренко, А. Г., и С. Л. Раско. </a:t>
            </a:r>
            <a:r>
              <a:rPr i="1" lang="tg-Cyrl-TJ" sz="1800">
                <a:solidFill>
                  <a:schemeClr val="dk1"/>
                </a:solidFill>
                <a:latin typeface="Times New Roman"/>
                <a:ea typeface="Times New Roman"/>
                <a:cs typeface="Times New Roman"/>
                <a:sym typeface="Times New Roman"/>
              </a:rPr>
              <a:t>Бехатарии барқ ҳангоми истифодаи иншооти электрикӣ: дастури таълимӣ</a:t>
            </a:r>
            <a:r>
              <a:rPr lang="tg-Cyrl-TJ" sz="1800">
                <a:solidFill>
                  <a:schemeClr val="dk1"/>
                </a:solidFill>
                <a:latin typeface="Times New Roman"/>
                <a:ea typeface="Times New Roman"/>
                <a:cs typeface="Times New Roman"/>
                <a:sym typeface="Times New Roman"/>
              </a:rPr>
              <a:t>. Бийск: Алтайский государственный технический университет (БТИ), 2008.</a:t>
            </a:r>
            <a:endParaRPr sz="1800">
              <a:solidFill>
                <a:schemeClr val="dk1"/>
              </a:solidFill>
              <a:latin typeface="Calibri"/>
              <a:ea typeface="Calibri"/>
              <a:cs typeface="Calibri"/>
              <a:sym typeface="Calibri"/>
            </a:endParaRPr>
          </a:p>
          <a:p>
            <a:pPr indent="-342900" lvl="0" marL="342900" marR="0" rtl="0" algn="just">
              <a:lnSpc>
                <a:spcPct val="115000"/>
              </a:lnSpc>
              <a:spcBef>
                <a:spcPts val="0"/>
              </a:spcBef>
              <a:spcAft>
                <a:spcPts val="0"/>
              </a:spcAft>
              <a:buClr>
                <a:schemeClr val="dk1"/>
              </a:buClr>
              <a:buSzPts val="1800"/>
              <a:buFont typeface="Calibri"/>
              <a:buAutoNum type="arabicPeriod"/>
            </a:pPr>
            <a:r>
              <a:rPr lang="tg-Cyrl-TJ" sz="1800">
                <a:solidFill>
                  <a:schemeClr val="dk1"/>
                </a:solidFill>
                <a:latin typeface="Times New Roman"/>
                <a:ea typeface="Times New Roman"/>
                <a:cs typeface="Times New Roman"/>
                <a:sym typeface="Times New Roman"/>
              </a:rPr>
              <a:t>Монахов, А. Ф. </a:t>
            </a:r>
            <a:r>
              <a:rPr i="1" lang="tg-Cyrl-TJ" sz="1800">
                <a:solidFill>
                  <a:schemeClr val="dk1"/>
                </a:solidFill>
                <a:latin typeface="Times New Roman"/>
                <a:ea typeface="Times New Roman"/>
                <a:cs typeface="Times New Roman"/>
                <a:sym typeface="Times New Roman"/>
              </a:rPr>
              <a:t>Тадбирҳои бехатарии электрикӣ дар иншооти электрикӣ: китоби дарсӣ барои курсҳои такмили ихтисос ва донишҷӯёни ихтисоси муҳандисии электрикӣ</a:t>
            </a:r>
            <a:r>
              <a:rPr lang="tg-Cyrl-TJ" sz="1800">
                <a:solidFill>
                  <a:schemeClr val="dk1"/>
                </a:solidFill>
                <a:latin typeface="Times New Roman"/>
                <a:ea typeface="Times New Roman"/>
                <a:cs typeface="Times New Roman"/>
                <a:sym typeface="Times New Roman"/>
              </a:rPr>
              <a:t>. 2008.</a:t>
            </a:r>
            <a:endParaRPr sz="1800">
              <a:solidFill>
                <a:schemeClr val="dk1"/>
              </a:solidFill>
              <a:latin typeface="Calibri"/>
              <a:ea typeface="Calibri"/>
              <a:cs typeface="Calibri"/>
              <a:sym typeface="Calibri"/>
            </a:endParaRPr>
          </a:p>
        </p:txBody>
      </p:sp>
      <p:sp>
        <p:nvSpPr>
          <p:cNvPr id="346" name="Google Shape;346;p36"/>
          <p:cNvSpPr txBox="1"/>
          <p:nvPr/>
        </p:nvSpPr>
        <p:spPr>
          <a:xfrm>
            <a:off x="3923928" y="156231"/>
            <a:ext cx="1512168"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tg-Cyrl-TJ" sz="2400">
                <a:solidFill>
                  <a:schemeClr val="dk1"/>
                </a:solidFill>
                <a:latin typeface="Times New Roman"/>
                <a:ea typeface="Times New Roman"/>
                <a:cs typeface="Times New Roman"/>
                <a:sym typeface="Times New Roman"/>
              </a:rPr>
              <a:t>Адабиёт</a:t>
            </a:r>
            <a:endParaRPr b="1" i="1" sz="2400">
              <a:solidFill>
                <a:schemeClr val="dk1"/>
              </a:solidFill>
              <a:latin typeface="Constantia"/>
              <a:ea typeface="Constantia"/>
              <a:cs typeface="Constantia"/>
              <a:sym typeface="Constantia"/>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37"/>
          <p:cNvSpPr txBox="1"/>
          <p:nvPr>
            <p:ph idx="1" type="body"/>
          </p:nvPr>
        </p:nvSpPr>
        <p:spPr>
          <a:xfrm>
            <a:off x="773723" y="2029981"/>
            <a:ext cx="7596554" cy="1966906"/>
          </a:xfrm>
          <a:prstGeom prst="rect">
            <a:avLst/>
          </a:prstGeom>
          <a:noFill/>
          <a:ln>
            <a:noFill/>
          </a:ln>
        </p:spPr>
        <p:txBody>
          <a:bodyPr anchorCtr="0" anchor="t" bIns="45700" lIns="91425" spcFirstLastPara="1" rIns="91425" wrap="square" tIns="45700">
            <a:normAutofit/>
          </a:bodyPr>
          <a:lstStyle/>
          <a:p>
            <a:pPr indent="-50800" lvl="0" marL="228600" rtl="0" algn="ctr">
              <a:lnSpc>
                <a:spcPct val="90000"/>
              </a:lnSpc>
              <a:spcBef>
                <a:spcPts val="0"/>
              </a:spcBef>
              <a:spcAft>
                <a:spcPts val="0"/>
              </a:spcAft>
              <a:buClr>
                <a:schemeClr val="dk1"/>
              </a:buClr>
              <a:buSzPts val="2800"/>
              <a:buNone/>
            </a:pPr>
            <a:r>
              <a:t/>
            </a:r>
            <a:endParaRPr sz="3200">
              <a:latin typeface="Times New Roman"/>
              <a:ea typeface="Times New Roman"/>
              <a:cs typeface="Times New Roman"/>
              <a:sym typeface="Times New Roman"/>
            </a:endParaRPr>
          </a:p>
          <a:p>
            <a:pPr indent="-50800" lvl="0" marL="228600" rtl="0" algn="ctr">
              <a:lnSpc>
                <a:spcPct val="90000"/>
              </a:lnSpc>
              <a:spcBef>
                <a:spcPts val="1000"/>
              </a:spcBef>
              <a:spcAft>
                <a:spcPts val="0"/>
              </a:spcAft>
              <a:buClr>
                <a:schemeClr val="dk1"/>
              </a:buClr>
              <a:buSzPts val="2800"/>
              <a:buNone/>
            </a:pPr>
            <a:r>
              <a:t/>
            </a:r>
            <a:endParaRPr sz="3200">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rPr b="1" lang="tg-Cyrl-TJ" sz="3200">
                <a:latin typeface="Times New Roman"/>
                <a:ea typeface="Times New Roman"/>
                <a:cs typeface="Times New Roman"/>
                <a:sym typeface="Times New Roman"/>
              </a:rPr>
              <a:t> ТАШАККУР!</a:t>
            </a:r>
            <a:endParaRPr b="1" sz="3200">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Поток">
  <a:themeElements>
    <a:clrScheme name="Поток">
      <a:dk1>
        <a:srgbClr val="000000"/>
      </a:dk1>
      <a:lt1>
        <a:srgbClr val="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Поток">
  <a:themeElements>
    <a:clrScheme name="Поток">
      <a:dk1>
        <a:srgbClr val="000000"/>
      </a:dk1>
      <a:lt1>
        <a:srgbClr val="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2026-03-15T08:20:21Z</dcterms:created>
  <dc:creator>User</dc:creator>
</cp:coreProperties>
</file>