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6" r:id="rId2"/>
    <p:sldId id="257" r:id="rId3"/>
    <p:sldId id="270" r:id="rId4"/>
    <p:sldId id="271" r:id="rId5"/>
    <p:sldId id="272" r:id="rId6"/>
    <p:sldId id="258" r:id="rId7"/>
    <p:sldId id="273" r:id="rId8"/>
    <p:sldId id="259" r:id="rId9"/>
    <p:sldId id="274" r:id="rId10"/>
    <p:sldId id="275" r:id="rId11"/>
    <p:sldId id="276" r:id="rId12"/>
    <p:sldId id="277" r:id="rId13"/>
    <p:sldId id="278" r:id="rId14"/>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4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432560" y="359898"/>
            <a:ext cx="740664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8" name="Овал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Объект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10" name="Прямоугольник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lstStyle>
            <a:extLst/>
          </a:lstStyle>
          <a:p>
            <a:r>
              <a:rPr kumimoji="0" lang="ru-RU" smtClean="0"/>
              <a:t>Образец заголовка</a:t>
            </a:r>
            <a:endParaRPr kumimoji="0" lang="en-US"/>
          </a:p>
        </p:txBody>
      </p:sp>
      <p:sp>
        <p:nvSpPr>
          <p:cNvPr id="3" name="Объект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Объект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Объект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Объект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35608" y="274320"/>
            <a:ext cx="749808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6" name="Прямоугольник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Объект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B19B0651-EE4F-4900-A07F-96A6BFA9D0F0}" type="slidenum">
              <a:rPr lang="ru-RU" smtClean="0"/>
              <a:pPr/>
              <a:t>‹#›</a:t>
            </a:fld>
            <a:endParaRPr lang="ru-RU"/>
          </a:p>
        </p:txBody>
      </p:sp>
      <p:sp>
        <p:nvSpPr>
          <p:cNvPr id="8" name="Прямоугольник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274639"/>
            <a:ext cx="18288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143000" y="274640"/>
            <a:ext cx="55626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B4C71EC6-210F-42DE-9C53-41977AD35B3D}" type="datetimeFigureOut">
              <a:rPr lang="ru-RU" smtClean="0"/>
              <a:pPr/>
              <a:t>04.11.2019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B19B0651-EE4F-4900-A07F-96A6BFA9D0F0}"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435608" y="274638"/>
            <a:ext cx="749808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B4C71EC6-210F-42DE-9C53-41977AD35B3D}" type="datetimeFigureOut">
              <a:rPr lang="ru-RU" smtClean="0"/>
              <a:pPr/>
              <a:t>04.11.2019</a:t>
            </a:fld>
            <a:endParaRPr lang="ru-RU"/>
          </a:p>
        </p:txBody>
      </p:sp>
      <p:sp>
        <p:nvSpPr>
          <p:cNvPr id="10" name="Нижний колонтитул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19B0651-EE4F-4900-A07F-96A6BFA9D0F0}" type="slidenum">
              <a:rPr lang="ru-RU" smtClean="0"/>
              <a:pPr/>
              <a:t>‹#›</a:t>
            </a:fld>
            <a:endParaRPr lang="ru-RU"/>
          </a:p>
        </p:txBody>
      </p:sp>
      <p:sp>
        <p:nvSpPr>
          <p:cNvPr id="15" name="Прямоугольник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899592" y="188640"/>
            <a:ext cx="7772400" cy="1800200"/>
          </a:xfrm>
        </p:spPr>
        <p:txBody>
          <a:bodyPr>
            <a:normAutofit fontScale="90000"/>
          </a:bodyPr>
          <a:lstStyle/>
          <a:p>
            <a:pPr algn="ctr"/>
            <a:r>
              <a:rPr lang="ru-RU" b="1" dirty="0" smtClean="0"/>
              <a:t> </a:t>
            </a:r>
            <a:r>
              <a:rPr lang="en-US" b="1" dirty="0" smtClean="0"/>
              <a:t>ICHKI ZO‘RIQISHLARINI ANIQLASH USULLARI</a:t>
            </a:r>
            <a:r>
              <a:rPr lang="ru-RU" dirty="0" smtClean="0"/>
              <a:t/>
            </a:r>
            <a:br>
              <a:rPr lang="ru-RU" dirty="0" smtClean="0"/>
            </a:br>
            <a:endParaRPr lang="ru-RU" dirty="0">
              <a:latin typeface="Times New Roman" pitchFamily="18" charset="0"/>
              <a:cs typeface="Times New Roman" pitchFamily="18" charset="0"/>
            </a:endParaRPr>
          </a:p>
        </p:txBody>
      </p:sp>
      <p:sp>
        <p:nvSpPr>
          <p:cNvPr id="3" name="Подзаголовок 2"/>
          <p:cNvSpPr>
            <a:spLocks noGrp="1"/>
          </p:cNvSpPr>
          <p:nvPr>
            <p:ph type="subTitle" idx="1"/>
          </p:nvPr>
        </p:nvSpPr>
        <p:spPr>
          <a:xfrm>
            <a:off x="179512" y="2204864"/>
            <a:ext cx="8568952" cy="4248472"/>
          </a:xfrm>
        </p:spPr>
        <p:txBody>
          <a:bodyPr>
            <a:normAutofit/>
          </a:bodyPr>
          <a:lstStyle/>
          <a:p>
            <a:pPr algn="l"/>
            <a:r>
              <a:rPr lang="uz-Cyrl-UZ" dirty="0">
                <a:solidFill>
                  <a:schemeClr val="tx1"/>
                </a:solidFill>
                <a:latin typeface="Times New Roman" pitchFamily="18" charset="0"/>
                <a:cs typeface="Times New Roman" pitchFamily="18" charset="0"/>
              </a:rPr>
              <a:t> </a:t>
            </a:r>
            <a:endParaRPr lang="ru-RU" dirty="0">
              <a:solidFill>
                <a:schemeClr val="tx1"/>
              </a:solidFill>
              <a:latin typeface="Times New Roman" pitchFamily="18" charset="0"/>
              <a:cs typeface="Times New Roman" pitchFamily="18" charset="0"/>
            </a:endParaRPr>
          </a:p>
          <a:p>
            <a:r>
              <a:rPr lang="uz-Latn-UZ" b="1" dirty="0" smtClean="0"/>
              <a:t>O‘quv </a:t>
            </a:r>
            <a:r>
              <a:rPr lang="uz-Latn-UZ" b="1" dirty="0" smtClean="0"/>
              <a:t>modul birliklari</a:t>
            </a:r>
            <a:r>
              <a:rPr lang="uz-Latn-UZ" b="1" dirty="0" smtClean="0"/>
              <a:t>:</a:t>
            </a:r>
          </a:p>
          <a:p>
            <a:endParaRPr lang="ru-RU" dirty="0" smtClean="0"/>
          </a:p>
          <a:p>
            <a:r>
              <a:rPr lang="uz-Latn-UZ" b="1" dirty="0" smtClean="0"/>
              <a:t>1.Likvatsiya jarayoni</a:t>
            </a:r>
            <a:endParaRPr lang="ru-RU" dirty="0" smtClean="0"/>
          </a:p>
          <a:p>
            <a:r>
              <a:rPr lang="uz-Latn-UZ" b="1" dirty="0" smtClean="0"/>
              <a:t>2.Dendritli likvatsiya</a:t>
            </a:r>
            <a:endParaRPr lang="ru-RU" dirty="0" smtClean="0"/>
          </a:p>
          <a:p>
            <a:r>
              <a:rPr lang="uz-Latn-UZ" b="1" dirty="0" smtClean="0"/>
              <a:t>3.Quymalardagi ichki zo‘riqish kuchlari</a:t>
            </a:r>
            <a:endParaRPr lang="ru-RU" dirty="0" smtClean="0"/>
          </a:p>
          <a:p>
            <a:endParaRPr lang="ru-RU" dirty="0"/>
          </a:p>
        </p:txBody>
      </p:sp>
    </p:spTree>
    <p:extLst>
      <p:ext uri="{BB962C8B-B14F-4D97-AF65-F5344CB8AC3E}">
        <p14:creationId xmlns="" xmlns:p14="http://schemas.microsoft.com/office/powerpoint/2010/main" val="2663408662"/>
      </p:ext>
    </p:extLst>
  </p:cSld>
  <p:clrMapOvr>
    <a:masterClrMapping/>
  </p:clrMapOvr>
  <p:transition spd="slow">
    <p:push dir="u"/>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92500" lnSpcReduction="10000"/>
          </a:bodyPr>
          <a:lstStyle/>
          <a:p>
            <a:r>
              <a:rPr lang="uz-Cyrl-UZ" dirty="0" smtClean="0"/>
              <a:t>	</a:t>
            </a:r>
            <a:r>
              <a:rPr lang="uz-Latn-UZ" b="1" dirty="0" smtClean="0"/>
              <a:t>1.Likvatsiya</a:t>
            </a:r>
            <a:r>
              <a:rPr lang="uz-Latn-UZ" dirty="0" smtClean="0"/>
              <a:t> – quymani har xil joyida kimyoviy tarkibining bir xil bo‘lmaslik jarayonidir. Likvatsiya quymani qotish jarayonida xosil bo‘ladi. Qotishmani qattiq va suyuq fazadagi alohida komponentlarini har xil erishidan likvatsiya xosil bo‘ladi. Buni farqi qancha katta bo‘lsa, shunchalik aralashma tarkibida likvatsiya ko‘p bo‘ladi. Temir uglerod qotishmalarida sezilarli darajada C, P, S likvatsiyalanadi. Likvatsiya quymani har xil joylarida mexanik xususiyatini bir xilda bo‘lmasligiga olib keladi, natijada detal ishlatilayotgan vaqtda sinishi mumkin. </a:t>
            </a:r>
            <a:endParaRPr lang="ru-RU" dirty="0" smtClean="0"/>
          </a:p>
          <a:p>
            <a:r>
              <a:rPr lang="en-US" dirty="0" err="1" smtClean="0"/>
              <a:t>Likvatsiya</a:t>
            </a:r>
            <a:r>
              <a:rPr lang="en-US" dirty="0" smtClean="0"/>
              <a:t> </a:t>
            </a:r>
            <a:r>
              <a:rPr lang="en-US" dirty="0" err="1" smtClean="0"/>
              <a:t>zonali</a:t>
            </a:r>
            <a:r>
              <a:rPr lang="en-US" dirty="0" smtClean="0"/>
              <a:t> </a:t>
            </a:r>
            <a:r>
              <a:rPr lang="en-US" dirty="0" err="1" smtClean="0"/>
              <a:t>va</a:t>
            </a:r>
            <a:r>
              <a:rPr lang="en-US" dirty="0" smtClean="0"/>
              <a:t> </a:t>
            </a:r>
            <a:r>
              <a:rPr lang="en-US" dirty="0" err="1" smtClean="0"/>
              <a:t>dendritli</a:t>
            </a:r>
            <a:r>
              <a:rPr lang="en-US" dirty="0" smtClean="0"/>
              <a:t> </a:t>
            </a:r>
            <a:r>
              <a:rPr lang="en-US" dirty="0" err="1" smtClean="0"/>
              <a:t>turlarga</a:t>
            </a:r>
            <a:r>
              <a:rPr lang="en-US" dirty="0" smtClean="0"/>
              <a:t> </a:t>
            </a:r>
            <a:r>
              <a:rPr lang="en-US" dirty="0" err="1" smtClean="0"/>
              <a:t>bo‘linadi</a:t>
            </a:r>
            <a:r>
              <a:rPr lang="en-US" dirty="0" smtClean="0"/>
              <a:t>. </a:t>
            </a:r>
            <a:r>
              <a:rPr lang="en-US" dirty="0" err="1" smtClean="0"/>
              <a:t>Dendritli</a:t>
            </a:r>
            <a:r>
              <a:rPr lang="en-US" dirty="0" smtClean="0"/>
              <a:t> </a:t>
            </a:r>
            <a:r>
              <a:rPr lang="en-US" dirty="0" err="1" smtClean="0"/>
              <a:t>likvatsiya</a:t>
            </a:r>
            <a:r>
              <a:rPr lang="en-US" dirty="0" smtClean="0"/>
              <a:t> – </a:t>
            </a:r>
            <a:r>
              <a:rPr lang="en-US" dirty="0" err="1" smtClean="0"/>
              <a:t>qotishma</a:t>
            </a:r>
            <a:r>
              <a:rPr lang="en-US" dirty="0" smtClean="0"/>
              <a:t> </a:t>
            </a:r>
            <a:r>
              <a:rPr lang="en-US" dirty="0" err="1" smtClean="0"/>
              <a:t>dendrit</a:t>
            </a:r>
            <a:r>
              <a:rPr lang="en-US" dirty="0" smtClean="0"/>
              <a:t> </a:t>
            </a:r>
            <a:r>
              <a:rPr lang="en-US" dirty="0" err="1" smtClean="0"/>
              <a:t>qismlarida</a:t>
            </a:r>
            <a:r>
              <a:rPr lang="en-US" dirty="0" smtClean="0"/>
              <a:t> </a:t>
            </a:r>
            <a:r>
              <a:rPr lang="en-US" dirty="0" err="1" smtClean="0"/>
              <a:t>bir</a:t>
            </a:r>
            <a:r>
              <a:rPr lang="en-US" dirty="0" smtClean="0"/>
              <a:t> </a:t>
            </a:r>
            <a:r>
              <a:rPr lang="en-US" dirty="0" err="1" smtClean="0"/>
              <a:t>xil</a:t>
            </a:r>
            <a:r>
              <a:rPr lang="en-US" dirty="0" smtClean="0"/>
              <a:t> </a:t>
            </a:r>
            <a:r>
              <a:rPr lang="en-US" dirty="0" err="1" smtClean="0"/>
              <a:t>kimyoviy</a:t>
            </a:r>
            <a:r>
              <a:rPr lang="en-US" dirty="0" smtClean="0"/>
              <a:t> </a:t>
            </a:r>
            <a:r>
              <a:rPr lang="en-US" dirty="0" err="1" smtClean="0"/>
              <a:t>xususiyatga</a:t>
            </a:r>
            <a:r>
              <a:rPr lang="en-US" dirty="0" smtClean="0"/>
              <a:t> </a:t>
            </a:r>
            <a:r>
              <a:rPr lang="en-US" dirty="0" err="1" smtClean="0"/>
              <a:t>ega</a:t>
            </a:r>
            <a:r>
              <a:rPr lang="en-US" dirty="0" smtClean="0"/>
              <a:t> </a:t>
            </a:r>
            <a:r>
              <a:rPr lang="en-US" dirty="0" err="1" smtClean="0"/>
              <a:t>bo‘lmasligida</a:t>
            </a:r>
            <a:r>
              <a:rPr lang="en-US" dirty="0" smtClean="0"/>
              <a:t> </a:t>
            </a:r>
            <a:r>
              <a:rPr lang="en-US" dirty="0" err="1" smtClean="0"/>
              <a:t>xosil</a:t>
            </a:r>
            <a:r>
              <a:rPr lang="en-US" dirty="0" smtClean="0"/>
              <a:t> </a:t>
            </a:r>
            <a:r>
              <a:rPr lang="en-US" dirty="0" err="1" smtClean="0"/>
              <a:t>bo‘ladi</a:t>
            </a:r>
            <a:r>
              <a:rPr lang="en-US" dirty="0" smtClean="0"/>
              <a:t>. </a:t>
            </a:r>
            <a:endParaRPr lang="ru-RU" dirty="0"/>
          </a:p>
        </p:txBody>
      </p:sp>
    </p:spTree>
    <p:extLst>
      <p:ext uri="{BB962C8B-B14F-4D97-AF65-F5344CB8AC3E}">
        <p14:creationId xmlns="" xmlns:p14="http://schemas.microsoft.com/office/powerpoint/2010/main" val="222400351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fontScale="92500" lnSpcReduction="10000"/>
          </a:bodyPr>
          <a:lstStyle/>
          <a:p>
            <a:r>
              <a:rPr lang="uz-Cyrl-UZ" dirty="0" smtClean="0"/>
              <a:t>	</a:t>
            </a:r>
            <a:r>
              <a:rPr lang="en-US" dirty="0" err="1" smtClean="0"/>
              <a:t>Zonali</a:t>
            </a:r>
            <a:r>
              <a:rPr lang="en-US" dirty="0" smtClean="0"/>
              <a:t> </a:t>
            </a:r>
            <a:r>
              <a:rPr lang="en-US" dirty="0" err="1" smtClean="0"/>
              <a:t>likvatsiya</a:t>
            </a:r>
            <a:r>
              <a:rPr lang="en-US" dirty="0" smtClean="0"/>
              <a:t> – </a:t>
            </a:r>
            <a:r>
              <a:rPr lang="en-US" dirty="0" err="1" smtClean="0"/>
              <a:t>quymaning</a:t>
            </a:r>
            <a:r>
              <a:rPr lang="en-US" dirty="0" smtClean="0"/>
              <a:t> </a:t>
            </a:r>
            <a:r>
              <a:rPr lang="en-US" dirty="0" err="1" smtClean="0"/>
              <a:t>turli</a:t>
            </a:r>
            <a:r>
              <a:rPr lang="en-US" dirty="0" smtClean="0"/>
              <a:t> </a:t>
            </a:r>
            <a:r>
              <a:rPr lang="en-US" dirty="0" err="1" smtClean="0"/>
              <a:t>qismlarida</a:t>
            </a:r>
            <a:r>
              <a:rPr lang="en-US" dirty="0" smtClean="0"/>
              <a:t> </a:t>
            </a:r>
            <a:r>
              <a:rPr lang="en-US" dirty="0" err="1" smtClean="0"/>
              <a:t>bir</a:t>
            </a:r>
            <a:r>
              <a:rPr lang="en-US" dirty="0" smtClean="0"/>
              <a:t> </a:t>
            </a:r>
            <a:r>
              <a:rPr lang="en-US" dirty="0" err="1" smtClean="0"/>
              <a:t>xil</a:t>
            </a:r>
            <a:r>
              <a:rPr lang="en-US" dirty="0" smtClean="0"/>
              <a:t> </a:t>
            </a:r>
            <a:r>
              <a:rPr lang="en-US" dirty="0" err="1" smtClean="0"/>
              <a:t>tarkibdagi</a:t>
            </a:r>
            <a:r>
              <a:rPr lang="en-US" dirty="0" smtClean="0"/>
              <a:t> </a:t>
            </a:r>
            <a:r>
              <a:rPr lang="en-US" dirty="0" err="1" smtClean="0"/>
              <a:t>qotishma</a:t>
            </a:r>
            <a:r>
              <a:rPr lang="en-US" dirty="0" smtClean="0"/>
              <a:t> </a:t>
            </a:r>
            <a:r>
              <a:rPr lang="en-US" dirty="0" err="1" smtClean="0"/>
              <a:t>xosil</a:t>
            </a:r>
            <a:r>
              <a:rPr lang="en-US" dirty="0" smtClean="0"/>
              <a:t> </a:t>
            </a:r>
            <a:r>
              <a:rPr lang="en-US" dirty="0" err="1" smtClean="0"/>
              <a:t>bo‘lmasligidan</a:t>
            </a:r>
            <a:r>
              <a:rPr lang="en-US" dirty="0" smtClean="0"/>
              <a:t> </a:t>
            </a:r>
            <a:r>
              <a:rPr lang="en-US" dirty="0" err="1" smtClean="0"/>
              <a:t>paydo</a:t>
            </a:r>
            <a:r>
              <a:rPr lang="en-US" dirty="0" smtClean="0"/>
              <a:t> </a:t>
            </a:r>
            <a:r>
              <a:rPr lang="en-US" dirty="0" err="1" smtClean="0"/>
              <a:t>bo‘ladi</a:t>
            </a:r>
            <a:r>
              <a:rPr lang="en-US" dirty="0" smtClean="0"/>
              <a:t>. </a:t>
            </a:r>
            <a:endParaRPr lang="ru-RU" dirty="0" smtClean="0"/>
          </a:p>
          <a:p>
            <a:r>
              <a:rPr lang="en-US" dirty="0" err="1" smtClean="0"/>
              <a:t>Zonalik</a:t>
            </a:r>
            <a:r>
              <a:rPr lang="en-US" dirty="0" smtClean="0"/>
              <a:t> </a:t>
            </a:r>
            <a:r>
              <a:rPr lang="en-US" dirty="0" err="1" smtClean="0"/>
              <a:t>likvatsiya</a:t>
            </a:r>
            <a:r>
              <a:rPr lang="en-US" dirty="0" smtClean="0"/>
              <a:t> </a:t>
            </a:r>
            <a:r>
              <a:rPr lang="en-US" dirty="0" err="1" smtClean="0"/>
              <a:t>to‘g‘ri</a:t>
            </a:r>
            <a:r>
              <a:rPr lang="en-US" dirty="0" smtClean="0"/>
              <a:t> </a:t>
            </a:r>
            <a:r>
              <a:rPr lang="en-US" dirty="0" err="1" smtClean="0"/>
              <a:t>va</a:t>
            </a:r>
            <a:r>
              <a:rPr lang="en-US" dirty="0" smtClean="0"/>
              <a:t> </a:t>
            </a:r>
            <a:r>
              <a:rPr lang="en-US" dirty="0" err="1" smtClean="0"/>
              <a:t>kaytuvchi</a:t>
            </a:r>
            <a:r>
              <a:rPr lang="en-US" dirty="0" smtClean="0"/>
              <a:t> </a:t>
            </a:r>
            <a:r>
              <a:rPr lang="en-US" dirty="0" err="1" smtClean="0"/>
              <a:t>bo‘lishi</a:t>
            </a:r>
            <a:r>
              <a:rPr lang="en-US" dirty="0" smtClean="0"/>
              <a:t> </a:t>
            </a:r>
            <a:r>
              <a:rPr lang="en-US" dirty="0" err="1" smtClean="0"/>
              <a:t>mumkin</a:t>
            </a:r>
            <a:r>
              <a:rPr lang="en-US" dirty="0" smtClean="0"/>
              <a:t>. </a:t>
            </a:r>
            <a:endParaRPr lang="ru-RU" dirty="0" smtClean="0"/>
          </a:p>
          <a:p>
            <a:r>
              <a:rPr lang="en-US" dirty="0" err="1" smtClean="0"/>
              <a:t>To‘g‘ri</a:t>
            </a:r>
            <a:r>
              <a:rPr lang="en-US" dirty="0" smtClean="0"/>
              <a:t> </a:t>
            </a:r>
            <a:r>
              <a:rPr lang="en-US" dirty="0" err="1" smtClean="0"/>
              <a:t>likvatsiyada</a:t>
            </a:r>
            <a:r>
              <a:rPr lang="en-US" dirty="0" smtClean="0"/>
              <a:t> </a:t>
            </a:r>
            <a:r>
              <a:rPr lang="en-US" dirty="0" err="1" smtClean="0"/>
              <a:t>quymaning</a:t>
            </a:r>
            <a:r>
              <a:rPr lang="en-US" dirty="0" smtClean="0"/>
              <a:t> </a:t>
            </a:r>
            <a:r>
              <a:rPr lang="en-US" dirty="0" err="1" smtClean="0"/>
              <a:t>markaziy</a:t>
            </a:r>
            <a:r>
              <a:rPr lang="en-US" dirty="0" smtClean="0"/>
              <a:t> </a:t>
            </a:r>
            <a:r>
              <a:rPr lang="en-US" dirty="0" err="1" smtClean="0"/>
              <a:t>o‘qi</a:t>
            </a:r>
            <a:r>
              <a:rPr lang="en-US" dirty="0" smtClean="0"/>
              <a:t> </a:t>
            </a:r>
            <a:r>
              <a:rPr lang="en-US" dirty="0" err="1" smtClean="0"/>
              <a:t>qotishmaning</a:t>
            </a:r>
            <a:r>
              <a:rPr lang="en-US" dirty="0" smtClean="0"/>
              <a:t> </a:t>
            </a:r>
            <a:r>
              <a:rPr lang="en-US" dirty="0" err="1" smtClean="0"/>
              <a:t>erish</a:t>
            </a:r>
            <a:r>
              <a:rPr lang="en-US" dirty="0" smtClean="0"/>
              <a:t> </a:t>
            </a:r>
            <a:r>
              <a:rPr lang="en-US" dirty="0" err="1" smtClean="0"/>
              <a:t>temperaturasini</a:t>
            </a:r>
            <a:r>
              <a:rPr lang="en-US" dirty="0" smtClean="0"/>
              <a:t> </a:t>
            </a:r>
            <a:r>
              <a:rPr lang="en-US" dirty="0" err="1" smtClean="0"/>
              <a:t>kamaytiruvchi</a:t>
            </a:r>
            <a:r>
              <a:rPr lang="en-US" dirty="0" smtClean="0"/>
              <a:t> </a:t>
            </a:r>
            <a:r>
              <a:rPr lang="en-US" dirty="0" err="1" smtClean="0"/>
              <a:t>aralashma</a:t>
            </a:r>
            <a:r>
              <a:rPr lang="en-US" dirty="0" smtClean="0"/>
              <a:t> </a:t>
            </a:r>
            <a:r>
              <a:rPr lang="en-US" dirty="0" err="1" smtClean="0"/>
              <a:t>bilan</a:t>
            </a:r>
            <a:r>
              <a:rPr lang="en-US" dirty="0" smtClean="0"/>
              <a:t> </a:t>
            </a:r>
            <a:r>
              <a:rPr lang="en-US" dirty="0" err="1" smtClean="0"/>
              <a:t>boyigan</a:t>
            </a:r>
            <a:r>
              <a:rPr lang="en-US" dirty="0" smtClean="0"/>
              <a:t>. Bu </a:t>
            </a:r>
            <a:r>
              <a:rPr lang="en-US" dirty="0" err="1" smtClean="0"/>
              <a:t>aralashmada</a:t>
            </a:r>
            <a:r>
              <a:rPr lang="en-US" dirty="0" smtClean="0"/>
              <a:t> </a:t>
            </a:r>
            <a:r>
              <a:rPr lang="en-US" dirty="0" err="1" smtClean="0"/>
              <a:t>magniy</a:t>
            </a:r>
            <a:r>
              <a:rPr lang="en-US" dirty="0" smtClean="0"/>
              <a:t> </a:t>
            </a:r>
            <a:r>
              <a:rPr lang="en-US" dirty="0" err="1" smtClean="0"/>
              <a:t>miqdori</a:t>
            </a:r>
            <a:r>
              <a:rPr lang="en-US" dirty="0" smtClean="0"/>
              <a:t> </a:t>
            </a:r>
            <a:r>
              <a:rPr lang="en-US" dirty="0" err="1" smtClean="0"/>
              <a:t>quymaning</a:t>
            </a:r>
            <a:r>
              <a:rPr lang="en-US" dirty="0" smtClean="0"/>
              <a:t> </a:t>
            </a:r>
            <a:r>
              <a:rPr lang="en-US" dirty="0" err="1" smtClean="0"/>
              <a:t>o‘rta</a:t>
            </a:r>
            <a:r>
              <a:rPr lang="en-US" dirty="0" smtClean="0"/>
              <a:t> </a:t>
            </a:r>
            <a:r>
              <a:rPr lang="en-US" dirty="0" err="1" smtClean="0"/>
              <a:t>xajmiga</a:t>
            </a:r>
            <a:r>
              <a:rPr lang="en-US" dirty="0" smtClean="0"/>
              <a:t> </a:t>
            </a:r>
            <a:r>
              <a:rPr lang="en-US" dirty="0" err="1" smtClean="0"/>
              <a:t>nisbatan</a:t>
            </a:r>
            <a:r>
              <a:rPr lang="en-US" dirty="0" smtClean="0"/>
              <a:t> past.</a:t>
            </a:r>
            <a:endParaRPr lang="ru-RU" dirty="0" smtClean="0"/>
          </a:p>
          <a:p>
            <a:r>
              <a:rPr lang="en-US" dirty="0" err="1" smtClean="0"/>
              <a:t>Qaytaruvchi</a:t>
            </a:r>
            <a:r>
              <a:rPr lang="en-US" dirty="0" smtClean="0"/>
              <a:t> </a:t>
            </a:r>
            <a:r>
              <a:rPr lang="en-US" dirty="0" err="1" smtClean="0"/>
              <a:t>likvatsiyada</a:t>
            </a:r>
            <a:r>
              <a:rPr lang="en-US" dirty="0" smtClean="0"/>
              <a:t> </a:t>
            </a:r>
            <a:r>
              <a:rPr lang="en-US" dirty="0" err="1" smtClean="0"/>
              <a:t>markaziy</a:t>
            </a:r>
            <a:r>
              <a:rPr lang="en-US" dirty="0" smtClean="0"/>
              <a:t> </a:t>
            </a:r>
            <a:r>
              <a:rPr lang="en-US" dirty="0" err="1" smtClean="0"/>
              <a:t>qismda</a:t>
            </a:r>
            <a:r>
              <a:rPr lang="en-US" dirty="0" smtClean="0"/>
              <a:t> </a:t>
            </a:r>
            <a:r>
              <a:rPr lang="en-US" dirty="0" err="1" smtClean="0"/>
              <a:t>engil</a:t>
            </a:r>
            <a:r>
              <a:rPr lang="en-US" dirty="0" smtClean="0"/>
              <a:t> </a:t>
            </a:r>
            <a:r>
              <a:rPr lang="en-US" dirty="0" err="1" smtClean="0"/>
              <a:t>eruvchi</a:t>
            </a:r>
            <a:r>
              <a:rPr lang="en-US" dirty="0" smtClean="0"/>
              <a:t> </a:t>
            </a:r>
            <a:r>
              <a:rPr lang="en-US" dirty="0" err="1" smtClean="0"/>
              <a:t>aralashmalari</a:t>
            </a:r>
            <a:r>
              <a:rPr lang="en-US" dirty="0" smtClean="0"/>
              <a:t> </a:t>
            </a:r>
            <a:r>
              <a:rPr lang="en-US" dirty="0" err="1" smtClean="0"/>
              <a:t>kam</a:t>
            </a:r>
            <a:r>
              <a:rPr lang="en-US" dirty="0" smtClean="0"/>
              <a:t>, </a:t>
            </a:r>
            <a:r>
              <a:rPr lang="en-US" dirty="0" err="1" smtClean="0"/>
              <a:t>tashqi</a:t>
            </a:r>
            <a:r>
              <a:rPr lang="en-US" dirty="0" smtClean="0"/>
              <a:t> </a:t>
            </a:r>
            <a:r>
              <a:rPr lang="en-US" dirty="0" err="1" smtClean="0"/>
              <a:t>kismda</a:t>
            </a:r>
            <a:r>
              <a:rPr lang="en-US" dirty="0" smtClean="0"/>
              <a:t> </a:t>
            </a:r>
            <a:r>
              <a:rPr lang="en-US" dirty="0" err="1" smtClean="0"/>
              <a:t>esa</a:t>
            </a:r>
            <a:r>
              <a:rPr lang="en-US" dirty="0" smtClean="0"/>
              <a:t> </a:t>
            </a:r>
            <a:r>
              <a:rPr lang="en-US" dirty="0" err="1" smtClean="0"/>
              <a:t>ko‘proqdir</a:t>
            </a:r>
            <a:r>
              <a:rPr lang="en-US" dirty="0" smtClean="0"/>
              <a:t>.</a:t>
            </a:r>
            <a:endParaRPr lang="ru-RU" dirty="0" smtClean="0"/>
          </a:p>
          <a:p>
            <a:r>
              <a:rPr lang="en-US" dirty="0" err="1" smtClean="0"/>
              <a:t>Ikkala</a:t>
            </a:r>
            <a:r>
              <a:rPr lang="en-US" dirty="0" smtClean="0"/>
              <a:t> </a:t>
            </a:r>
            <a:r>
              <a:rPr lang="en-US" dirty="0" err="1" smtClean="0"/>
              <a:t>holatdagi</a:t>
            </a:r>
            <a:r>
              <a:rPr lang="en-US" dirty="0" smtClean="0"/>
              <a:t> </a:t>
            </a:r>
            <a:r>
              <a:rPr lang="en-US" dirty="0" err="1" smtClean="0"/>
              <a:t>likvatsiyalarni</a:t>
            </a:r>
            <a:r>
              <a:rPr lang="en-US" dirty="0" smtClean="0"/>
              <a:t> </a:t>
            </a:r>
            <a:r>
              <a:rPr lang="en-US" dirty="0" err="1" smtClean="0"/>
              <a:t>xosil</a:t>
            </a:r>
            <a:r>
              <a:rPr lang="en-US" dirty="0" smtClean="0"/>
              <a:t> </a:t>
            </a:r>
            <a:r>
              <a:rPr lang="en-US" dirty="0" err="1" smtClean="0"/>
              <a:t>bulishi</a:t>
            </a:r>
            <a:r>
              <a:rPr lang="en-US" dirty="0" smtClean="0"/>
              <a:t> </a:t>
            </a:r>
            <a:r>
              <a:rPr lang="en-US" dirty="0" err="1" smtClean="0"/>
              <a:t>qotishmaning</a:t>
            </a:r>
            <a:r>
              <a:rPr lang="en-US" dirty="0" smtClean="0"/>
              <a:t> </a:t>
            </a:r>
            <a:r>
              <a:rPr lang="en-US" dirty="0" err="1" smtClean="0"/>
              <a:t>kristallanish</a:t>
            </a:r>
            <a:r>
              <a:rPr lang="en-US" dirty="0" smtClean="0"/>
              <a:t> </a:t>
            </a:r>
            <a:r>
              <a:rPr lang="en-US" dirty="0" err="1" smtClean="0"/>
              <a:t>harakteriga</a:t>
            </a:r>
            <a:r>
              <a:rPr lang="en-US" dirty="0" smtClean="0"/>
              <a:t> </a:t>
            </a:r>
            <a:r>
              <a:rPr lang="en-US" dirty="0" err="1" smtClean="0"/>
              <a:t>va</a:t>
            </a:r>
            <a:r>
              <a:rPr lang="en-US" dirty="0" smtClean="0"/>
              <a:t> </a:t>
            </a:r>
            <a:r>
              <a:rPr lang="en-US" dirty="0" err="1" smtClean="0"/>
              <a:t>quymani</a:t>
            </a:r>
            <a:r>
              <a:rPr lang="en-US" dirty="0" smtClean="0"/>
              <a:t> </a:t>
            </a:r>
            <a:r>
              <a:rPr lang="en-US" dirty="0" err="1" smtClean="0"/>
              <a:t>sovish</a:t>
            </a:r>
            <a:r>
              <a:rPr lang="en-US" dirty="0" smtClean="0"/>
              <a:t> </a:t>
            </a:r>
            <a:r>
              <a:rPr lang="en-US" dirty="0" err="1" smtClean="0"/>
              <a:t>sharoitiga</a:t>
            </a:r>
            <a:r>
              <a:rPr lang="en-US" dirty="0" smtClean="0"/>
              <a:t> </a:t>
            </a:r>
            <a:r>
              <a:rPr lang="en-US" dirty="0" err="1" smtClean="0"/>
              <a:t>bog‘liqdir</a:t>
            </a:r>
            <a:r>
              <a:rPr lang="en-US" dirty="0" smtClean="0"/>
              <a:t>.</a:t>
            </a:r>
            <a:endParaRPr lang="ru-RU" dirty="0"/>
          </a:p>
        </p:txBody>
      </p:sp>
    </p:spTree>
    <p:extLst>
      <p:ext uri="{BB962C8B-B14F-4D97-AF65-F5344CB8AC3E}">
        <p14:creationId xmlns="" xmlns:p14="http://schemas.microsoft.com/office/powerpoint/2010/main" val="222400351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lnSpcReduction="10000"/>
          </a:bodyPr>
          <a:lstStyle/>
          <a:p>
            <a:r>
              <a:rPr lang="uz-Cyrl-UZ" dirty="0" smtClean="0"/>
              <a:t>	</a:t>
            </a:r>
            <a:r>
              <a:rPr lang="uz-Latn-UZ" b="1" dirty="0" smtClean="0"/>
              <a:t>2.</a:t>
            </a:r>
            <a:r>
              <a:rPr lang="en-US" b="1" dirty="0" err="1" smtClean="0"/>
              <a:t>Dendritli</a:t>
            </a:r>
            <a:r>
              <a:rPr lang="en-US" b="1" dirty="0" smtClean="0"/>
              <a:t> </a:t>
            </a:r>
            <a:r>
              <a:rPr lang="en-US" b="1" dirty="0" err="1" smtClean="0"/>
              <a:t>likvatsiya</a:t>
            </a:r>
            <a:r>
              <a:rPr lang="en-US" dirty="0" err="1" smtClean="0"/>
              <a:t>ni</a:t>
            </a:r>
            <a:r>
              <a:rPr lang="en-US" dirty="0" smtClean="0"/>
              <a:t> </a:t>
            </a:r>
            <a:r>
              <a:rPr lang="en-US" dirty="0" err="1" smtClean="0"/>
              <a:t>bartaraf</a:t>
            </a:r>
            <a:r>
              <a:rPr lang="en-US" dirty="0" smtClean="0"/>
              <a:t> </a:t>
            </a:r>
            <a:r>
              <a:rPr lang="en-US" dirty="0" err="1" smtClean="0"/>
              <a:t>etish</a:t>
            </a:r>
            <a:r>
              <a:rPr lang="en-US" dirty="0" smtClean="0"/>
              <a:t> </a:t>
            </a:r>
            <a:r>
              <a:rPr lang="en-US" dirty="0" err="1" smtClean="0"/>
              <a:t>uchun</a:t>
            </a:r>
            <a:r>
              <a:rPr lang="en-US" dirty="0" smtClean="0"/>
              <a:t> </a:t>
            </a:r>
            <a:r>
              <a:rPr lang="en-US" dirty="0" err="1" smtClean="0"/>
              <a:t>quymalar</a:t>
            </a:r>
            <a:r>
              <a:rPr lang="en-US" dirty="0" smtClean="0"/>
              <a:t> </a:t>
            </a:r>
            <a:r>
              <a:rPr lang="en-US" dirty="0" err="1" smtClean="0"/>
              <a:t>yumshatiladi</a:t>
            </a:r>
            <a:r>
              <a:rPr lang="en-US" dirty="0" smtClean="0"/>
              <a:t>. </a:t>
            </a:r>
            <a:r>
              <a:rPr lang="en-US" dirty="0" err="1" smtClean="0"/>
              <a:t>Zonalik</a:t>
            </a:r>
            <a:r>
              <a:rPr lang="en-US" dirty="0" smtClean="0"/>
              <a:t> </a:t>
            </a:r>
            <a:r>
              <a:rPr lang="en-US" dirty="0" err="1" smtClean="0"/>
              <a:t>likvatsiyani</a:t>
            </a:r>
            <a:r>
              <a:rPr lang="en-US" dirty="0" smtClean="0"/>
              <a:t> </a:t>
            </a:r>
            <a:r>
              <a:rPr lang="en-US" dirty="0" err="1" smtClean="0"/>
              <a:t>termik</a:t>
            </a:r>
            <a:r>
              <a:rPr lang="en-US" dirty="0" smtClean="0"/>
              <a:t> </a:t>
            </a:r>
            <a:r>
              <a:rPr lang="en-US" dirty="0" err="1" smtClean="0"/>
              <a:t>ishlov</a:t>
            </a:r>
            <a:r>
              <a:rPr lang="en-US" dirty="0" smtClean="0"/>
              <a:t> </a:t>
            </a:r>
            <a:r>
              <a:rPr lang="en-US" dirty="0" err="1" smtClean="0"/>
              <a:t>berib</a:t>
            </a:r>
            <a:r>
              <a:rPr lang="en-US" dirty="0" smtClean="0"/>
              <a:t> </a:t>
            </a:r>
            <a:r>
              <a:rPr lang="en-US" dirty="0" err="1" smtClean="0"/>
              <a:t>bartaraf</a:t>
            </a:r>
            <a:r>
              <a:rPr lang="en-US" dirty="0" smtClean="0"/>
              <a:t> </a:t>
            </a:r>
            <a:r>
              <a:rPr lang="en-US" dirty="0" err="1" smtClean="0"/>
              <a:t>etib</a:t>
            </a:r>
            <a:r>
              <a:rPr lang="en-US" dirty="0" smtClean="0"/>
              <a:t> </a:t>
            </a:r>
            <a:r>
              <a:rPr lang="en-US" dirty="0" err="1" smtClean="0"/>
              <a:t>bulmaydi</a:t>
            </a:r>
            <a:r>
              <a:rPr lang="en-US" dirty="0" smtClean="0"/>
              <a:t>. Bu </a:t>
            </a:r>
            <a:r>
              <a:rPr lang="en-US" dirty="0" err="1" smtClean="0"/>
              <a:t>likvatsiyani</a:t>
            </a:r>
            <a:r>
              <a:rPr lang="en-US" dirty="0" smtClean="0"/>
              <a:t> </a:t>
            </a:r>
            <a:r>
              <a:rPr lang="en-US" dirty="0" err="1" smtClean="0"/>
              <a:t>xosil</a:t>
            </a:r>
            <a:r>
              <a:rPr lang="en-US" dirty="0" smtClean="0"/>
              <a:t> </a:t>
            </a:r>
            <a:r>
              <a:rPr lang="en-US" dirty="0" err="1" smtClean="0"/>
              <a:t>bo‘lmasligi</a:t>
            </a:r>
            <a:r>
              <a:rPr lang="en-US" dirty="0" smtClean="0"/>
              <a:t> </a:t>
            </a:r>
            <a:r>
              <a:rPr lang="en-US" dirty="0" err="1" smtClean="0"/>
              <a:t>uchun</a:t>
            </a:r>
            <a:r>
              <a:rPr lang="en-US" dirty="0" smtClean="0"/>
              <a:t> </a:t>
            </a:r>
            <a:r>
              <a:rPr lang="en-US" dirty="0" err="1" smtClean="0"/>
              <a:t>metall</a:t>
            </a:r>
            <a:r>
              <a:rPr lang="en-US" dirty="0" smtClean="0"/>
              <a:t> </a:t>
            </a:r>
            <a:r>
              <a:rPr lang="en-US" dirty="0" err="1" smtClean="0"/>
              <a:t>qolipini</a:t>
            </a:r>
            <a:r>
              <a:rPr lang="en-US" dirty="0" smtClean="0"/>
              <a:t> minimal </a:t>
            </a:r>
            <a:r>
              <a:rPr lang="en-US" dirty="0" err="1" smtClean="0"/>
              <a:t>darajada</a:t>
            </a:r>
            <a:r>
              <a:rPr lang="en-US" dirty="0" smtClean="0"/>
              <a:t> </a:t>
            </a:r>
            <a:r>
              <a:rPr lang="en-US" dirty="0" err="1" smtClean="0"/>
              <a:t>qizdirib</a:t>
            </a:r>
            <a:r>
              <a:rPr lang="en-US" dirty="0" smtClean="0"/>
              <a:t> </a:t>
            </a:r>
            <a:r>
              <a:rPr lang="en-US" dirty="0" err="1" smtClean="0"/>
              <a:t>quyma</a:t>
            </a:r>
            <a:r>
              <a:rPr lang="en-US" dirty="0" smtClean="0"/>
              <a:t> </a:t>
            </a:r>
            <a:r>
              <a:rPr lang="en-US" dirty="0" err="1" smtClean="0"/>
              <a:t>olish</a:t>
            </a:r>
            <a:r>
              <a:rPr lang="en-US" dirty="0" smtClean="0"/>
              <a:t> </a:t>
            </a:r>
            <a:r>
              <a:rPr lang="en-US" dirty="0" err="1" smtClean="0"/>
              <a:t>kerak</a:t>
            </a:r>
            <a:r>
              <a:rPr lang="en-US" dirty="0" smtClean="0"/>
              <a:t>. Bu </a:t>
            </a:r>
            <a:r>
              <a:rPr lang="en-US" dirty="0" err="1" smtClean="0"/>
              <a:t>quymaning</a:t>
            </a:r>
            <a:r>
              <a:rPr lang="en-US" dirty="0" smtClean="0"/>
              <a:t> </a:t>
            </a:r>
            <a:r>
              <a:rPr lang="en-US" dirty="0" err="1" smtClean="0"/>
              <a:t>xajm</a:t>
            </a:r>
            <a:r>
              <a:rPr lang="en-US" dirty="0" smtClean="0"/>
              <a:t> </a:t>
            </a:r>
            <a:r>
              <a:rPr lang="en-US" dirty="0" err="1" smtClean="0"/>
              <a:t>va</a:t>
            </a:r>
            <a:r>
              <a:rPr lang="en-US" dirty="0" smtClean="0"/>
              <a:t> </a:t>
            </a:r>
            <a:r>
              <a:rPr lang="en-US" dirty="0" err="1" smtClean="0"/>
              <a:t>o‘lchamini</a:t>
            </a:r>
            <a:r>
              <a:rPr lang="en-US" dirty="0" smtClean="0"/>
              <a:t> </a:t>
            </a:r>
            <a:r>
              <a:rPr lang="en-US" dirty="0" err="1" smtClean="0"/>
              <a:t>kengaytirishga</a:t>
            </a:r>
            <a:r>
              <a:rPr lang="en-US" dirty="0" smtClean="0"/>
              <a:t> </a:t>
            </a:r>
            <a:r>
              <a:rPr lang="en-US" dirty="0" err="1" smtClean="0"/>
              <a:t>yordamlashadi</a:t>
            </a:r>
            <a:r>
              <a:rPr lang="en-US" dirty="0" smtClean="0"/>
              <a:t>. </a:t>
            </a:r>
            <a:r>
              <a:rPr lang="en-US" dirty="0" err="1" smtClean="0"/>
              <a:t>Bunday</a:t>
            </a:r>
            <a:r>
              <a:rPr lang="en-US" dirty="0" smtClean="0"/>
              <a:t> </a:t>
            </a:r>
            <a:r>
              <a:rPr lang="en-US" dirty="0" err="1" smtClean="0"/>
              <a:t>o‘lcham</a:t>
            </a:r>
            <a:r>
              <a:rPr lang="en-US" dirty="0" smtClean="0"/>
              <a:t> </a:t>
            </a:r>
            <a:r>
              <a:rPr lang="en-US" dirty="0" err="1" smtClean="0"/>
              <a:t>kengayishiga</a:t>
            </a:r>
            <a:r>
              <a:rPr lang="en-US" dirty="0" smtClean="0"/>
              <a:t> </a:t>
            </a:r>
            <a:r>
              <a:rPr lang="en-US" dirty="0" err="1" smtClean="0"/>
              <a:t>kirishishdan</a:t>
            </a:r>
            <a:r>
              <a:rPr lang="en-US" dirty="0" smtClean="0"/>
              <a:t> </a:t>
            </a:r>
            <a:r>
              <a:rPr lang="en-US" dirty="0" err="1" smtClean="0"/>
              <a:t>oldingi</a:t>
            </a:r>
            <a:r>
              <a:rPr lang="en-US" dirty="0" smtClean="0"/>
              <a:t> </a:t>
            </a:r>
            <a:r>
              <a:rPr lang="en-US" dirty="0" err="1" smtClean="0"/>
              <a:t>kengayish</a:t>
            </a:r>
            <a:r>
              <a:rPr lang="en-US" dirty="0" smtClean="0"/>
              <a:t> </a:t>
            </a:r>
            <a:r>
              <a:rPr lang="en-US" dirty="0" err="1" smtClean="0"/>
              <a:t>deyiladi</a:t>
            </a:r>
            <a:r>
              <a:rPr lang="en-US" dirty="0" smtClean="0"/>
              <a:t>. </a:t>
            </a:r>
            <a:endParaRPr lang="ru-RU" dirty="0" smtClean="0"/>
          </a:p>
          <a:p>
            <a:r>
              <a:rPr lang="en-US" dirty="0" err="1" smtClean="0"/>
              <a:t>Kirishishdan</a:t>
            </a:r>
            <a:r>
              <a:rPr lang="en-US" dirty="0" smtClean="0"/>
              <a:t> </a:t>
            </a:r>
            <a:r>
              <a:rPr lang="en-US" dirty="0" err="1" smtClean="0"/>
              <a:t>oldingi</a:t>
            </a:r>
            <a:r>
              <a:rPr lang="en-US" dirty="0" smtClean="0"/>
              <a:t> </a:t>
            </a:r>
            <a:r>
              <a:rPr lang="en-US" dirty="0" err="1" smtClean="0"/>
              <a:t>kengayish</a:t>
            </a:r>
            <a:r>
              <a:rPr lang="en-US" dirty="0" smtClean="0"/>
              <a:t> </a:t>
            </a:r>
            <a:r>
              <a:rPr lang="en-US" dirty="0" err="1" smtClean="0"/>
              <a:t>kirishuvchanlikga</a:t>
            </a:r>
            <a:r>
              <a:rPr lang="en-US" dirty="0" smtClean="0"/>
              <a:t> </a:t>
            </a:r>
            <a:r>
              <a:rPr lang="en-US" dirty="0" err="1" smtClean="0"/>
              <a:t>sezilarli</a:t>
            </a:r>
            <a:r>
              <a:rPr lang="en-US" dirty="0" smtClean="0"/>
              <a:t> </a:t>
            </a:r>
            <a:r>
              <a:rPr lang="en-US" dirty="0" err="1" smtClean="0"/>
              <a:t>ta’sir</a:t>
            </a:r>
            <a:r>
              <a:rPr lang="en-US" dirty="0" smtClean="0"/>
              <a:t> </a:t>
            </a:r>
            <a:r>
              <a:rPr lang="en-US" dirty="0" err="1" smtClean="0"/>
              <a:t>ko‘rsatadi</a:t>
            </a:r>
            <a:r>
              <a:rPr lang="en-US" dirty="0" smtClean="0"/>
              <a:t>. </a:t>
            </a:r>
            <a:r>
              <a:rPr lang="en-US" dirty="0" err="1" smtClean="0"/>
              <a:t>Yuqori</a:t>
            </a:r>
            <a:r>
              <a:rPr lang="en-US" dirty="0" smtClean="0"/>
              <a:t> </a:t>
            </a:r>
            <a:r>
              <a:rPr lang="en-US" dirty="0" err="1" smtClean="0"/>
              <a:t>uglerodli</a:t>
            </a:r>
            <a:r>
              <a:rPr lang="en-US" dirty="0" smtClean="0"/>
              <a:t> </a:t>
            </a:r>
            <a:r>
              <a:rPr lang="en-US" dirty="0" err="1" smtClean="0"/>
              <a:t>qotishmalarning</a:t>
            </a:r>
            <a:r>
              <a:rPr lang="en-US" dirty="0" smtClean="0"/>
              <a:t> </a:t>
            </a:r>
            <a:r>
              <a:rPr lang="en-US" dirty="0" err="1" smtClean="0"/>
              <a:t>grafitlanish</a:t>
            </a:r>
            <a:r>
              <a:rPr lang="en-US" dirty="0" smtClean="0"/>
              <a:t> </a:t>
            </a:r>
            <a:r>
              <a:rPr lang="en-US" dirty="0" err="1" smtClean="0"/>
              <a:t>jarayonida</a:t>
            </a:r>
            <a:r>
              <a:rPr lang="en-US" dirty="0" smtClean="0"/>
              <a:t> </a:t>
            </a:r>
            <a:r>
              <a:rPr lang="en-US" dirty="0" err="1" smtClean="0"/>
              <a:t>ko‘pgina</a:t>
            </a:r>
            <a:r>
              <a:rPr lang="en-US" dirty="0" smtClean="0"/>
              <a:t> </a:t>
            </a:r>
            <a:r>
              <a:rPr lang="en-US" dirty="0" err="1" smtClean="0"/>
              <a:t>legirlangan</a:t>
            </a:r>
            <a:r>
              <a:rPr lang="en-US" dirty="0" smtClean="0"/>
              <a:t> </a:t>
            </a:r>
            <a:r>
              <a:rPr lang="en-US" dirty="0" err="1" smtClean="0"/>
              <a:t>va</a:t>
            </a:r>
            <a:r>
              <a:rPr lang="en-US" dirty="0" smtClean="0"/>
              <a:t> </a:t>
            </a:r>
            <a:r>
              <a:rPr lang="en-US" dirty="0" err="1" smtClean="0"/>
              <a:t>o‘rta</a:t>
            </a:r>
            <a:r>
              <a:rPr lang="en-US" dirty="0" smtClean="0"/>
              <a:t> </a:t>
            </a:r>
            <a:r>
              <a:rPr lang="en-US" dirty="0" err="1" smtClean="0"/>
              <a:t>uglerodli</a:t>
            </a:r>
            <a:r>
              <a:rPr lang="en-US" dirty="0" smtClean="0"/>
              <a:t> </a:t>
            </a:r>
            <a:r>
              <a:rPr lang="en-US" dirty="0" err="1" smtClean="0"/>
              <a:t>po‘latlarni</a:t>
            </a:r>
            <a:r>
              <a:rPr lang="en-US" dirty="0" smtClean="0"/>
              <a:t> </a:t>
            </a:r>
            <a:r>
              <a:rPr lang="en-US" dirty="0" err="1" smtClean="0"/>
              <a:t>kirishishiga</a:t>
            </a:r>
            <a:r>
              <a:rPr lang="en-US" dirty="0" smtClean="0"/>
              <a:t> </a:t>
            </a:r>
            <a:r>
              <a:rPr lang="en-US" dirty="0" err="1" smtClean="0"/>
              <a:t>ta’siri</a:t>
            </a:r>
            <a:r>
              <a:rPr lang="en-US" dirty="0" smtClean="0"/>
              <a:t> bor</a:t>
            </a:r>
            <a:r>
              <a:rPr lang="en-US" dirty="0" smtClean="0"/>
              <a:t>.</a:t>
            </a:r>
            <a:endParaRPr lang="ru-RU" dirty="0" smtClean="0"/>
          </a:p>
        </p:txBody>
      </p:sp>
    </p:spTree>
    <p:extLst>
      <p:ext uri="{BB962C8B-B14F-4D97-AF65-F5344CB8AC3E}">
        <p14:creationId xmlns="" xmlns:p14="http://schemas.microsoft.com/office/powerpoint/2010/main" val="222400351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0"/>
            <a:ext cx="9144000" cy="6858000"/>
          </a:xfrm>
        </p:spPr>
        <p:txBody>
          <a:bodyPr>
            <a:normAutofit lnSpcReduction="10000"/>
          </a:bodyPr>
          <a:lstStyle/>
          <a:p>
            <a:r>
              <a:rPr lang="uz-Cyrl-UZ" dirty="0" smtClean="0"/>
              <a:t>	</a:t>
            </a:r>
            <a:r>
              <a:rPr lang="en-US" dirty="0" err="1" smtClean="0"/>
              <a:t>Krishishdan</a:t>
            </a:r>
            <a:r>
              <a:rPr lang="en-US" dirty="0" smtClean="0"/>
              <a:t> </a:t>
            </a:r>
            <a:r>
              <a:rPr lang="en-US" dirty="0" err="1" smtClean="0"/>
              <a:t>oldingi</a:t>
            </a:r>
            <a:r>
              <a:rPr lang="en-US" dirty="0" smtClean="0"/>
              <a:t> </a:t>
            </a:r>
            <a:r>
              <a:rPr lang="en-US" dirty="0" err="1" smtClean="0"/>
              <a:t>kengayish</a:t>
            </a:r>
            <a:r>
              <a:rPr lang="en-US" dirty="0" smtClean="0"/>
              <a:t> </a:t>
            </a:r>
            <a:r>
              <a:rPr lang="en-US" dirty="0" err="1" smtClean="0"/>
              <a:t>quymalarda</a:t>
            </a:r>
            <a:r>
              <a:rPr lang="en-US" dirty="0" smtClean="0"/>
              <a:t> </a:t>
            </a:r>
            <a:r>
              <a:rPr lang="en-US" dirty="0" err="1" smtClean="0"/>
              <a:t>xajmiy</a:t>
            </a:r>
            <a:r>
              <a:rPr lang="en-US" dirty="0" smtClean="0"/>
              <a:t> </a:t>
            </a:r>
            <a:r>
              <a:rPr lang="en-US" dirty="0" err="1" smtClean="0"/>
              <a:t>kirishuvchanlik</a:t>
            </a:r>
            <a:r>
              <a:rPr lang="en-US" dirty="0" smtClean="0"/>
              <a:t> </a:t>
            </a:r>
            <a:r>
              <a:rPr lang="en-US" dirty="0" err="1" smtClean="0"/>
              <a:t>g‘ovagi</a:t>
            </a:r>
            <a:r>
              <a:rPr lang="en-US" dirty="0" smtClean="0"/>
              <a:t> </a:t>
            </a:r>
            <a:r>
              <a:rPr lang="en-US" dirty="0" err="1" smtClean="0"/>
              <a:t>va</a:t>
            </a:r>
            <a:r>
              <a:rPr lang="en-US" dirty="0" smtClean="0"/>
              <a:t> </a:t>
            </a:r>
            <a:r>
              <a:rPr lang="en-US" dirty="0" err="1" smtClean="0"/>
              <a:t>yorilishlar</a:t>
            </a:r>
            <a:r>
              <a:rPr lang="en-US" dirty="0" smtClean="0"/>
              <a:t> </a:t>
            </a:r>
            <a:r>
              <a:rPr lang="en-US" dirty="0" err="1" smtClean="0"/>
              <a:t>xosil</a:t>
            </a:r>
            <a:r>
              <a:rPr lang="en-US" dirty="0" smtClean="0"/>
              <a:t> </a:t>
            </a:r>
            <a:r>
              <a:rPr lang="en-US" dirty="0" err="1" smtClean="0"/>
              <a:t>bo‘lishidan</a:t>
            </a:r>
            <a:r>
              <a:rPr lang="en-US" dirty="0" smtClean="0"/>
              <a:t> </a:t>
            </a:r>
            <a:r>
              <a:rPr lang="en-US" dirty="0" err="1" smtClean="0"/>
              <a:t>saqlaydi</a:t>
            </a:r>
            <a:r>
              <a:rPr lang="en-US" dirty="0" smtClean="0"/>
              <a:t>. </a:t>
            </a:r>
            <a:r>
              <a:rPr lang="en-US" dirty="0" err="1" smtClean="0"/>
              <a:t>Kirishishdan</a:t>
            </a:r>
            <a:r>
              <a:rPr lang="en-US" dirty="0" smtClean="0"/>
              <a:t> </a:t>
            </a:r>
            <a:r>
              <a:rPr lang="en-US" dirty="0" err="1" smtClean="0"/>
              <a:t>olidingi</a:t>
            </a:r>
            <a:r>
              <a:rPr lang="en-US" dirty="0" smtClean="0"/>
              <a:t> </a:t>
            </a:r>
            <a:r>
              <a:rPr lang="en-US" dirty="0" err="1" smtClean="0"/>
              <a:t>kengayishni</a:t>
            </a:r>
            <a:r>
              <a:rPr lang="en-US" dirty="0" smtClean="0"/>
              <a:t> </a:t>
            </a:r>
            <a:r>
              <a:rPr lang="en-US" dirty="0" err="1" smtClean="0"/>
              <a:t>oshishi</a:t>
            </a:r>
            <a:r>
              <a:rPr lang="en-US" dirty="0" smtClean="0"/>
              <a:t> </a:t>
            </a:r>
            <a:r>
              <a:rPr lang="en-US" dirty="0" err="1" smtClean="0"/>
              <a:t>bilan</a:t>
            </a:r>
            <a:r>
              <a:rPr lang="en-US" dirty="0" smtClean="0"/>
              <a:t> </a:t>
            </a:r>
            <a:r>
              <a:rPr lang="en-US" dirty="0" err="1" smtClean="0"/>
              <a:t>xajmiy</a:t>
            </a:r>
            <a:r>
              <a:rPr lang="en-US" dirty="0" smtClean="0"/>
              <a:t> </a:t>
            </a:r>
            <a:r>
              <a:rPr lang="en-US" dirty="0" err="1" smtClean="0"/>
              <a:t>kirishuvchanlik</a:t>
            </a:r>
            <a:r>
              <a:rPr lang="en-US" dirty="0" smtClean="0"/>
              <a:t> </a:t>
            </a:r>
            <a:r>
              <a:rPr lang="en-US" dirty="0" err="1" smtClean="0"/>
              <a:t>g‘ovagi</a:t>
            </a:r>
            <a:r>
              <a:rPr lang="en-US" dirty="0" smtClean="0"/>
              <a:t> </a:t>
            </a:r>
            <a:r>
              <a:rPr lang="en-US" dirty="0" err="1" smtClean="0"/>
              <a:t>va</a:t>
            </a:r>
            <a:r>
              <a:rPr lang="en-US" dirty="0" smtClean="0"/>
              <a:t> </a:t>
            </a:r>
            <a:r>
              <a:rPr lang="en-US" dirty="0" err="1" smtClean="0"/>
              <a:t>yorilishlar</a:t>
            </a:r>
            <a:r>
              <a:rPr lang="en-US" dirty="0" smtClean="0"/>
              <a:t> </a:t>
            </a:r>
            <a:r>
              <a:rPr lang="en-US" dirty="0" err="1" smtClean="0"/>
              <a:t>kamayadi</a:t>
            </a:r>
            <a:r>
              <a:rPr lang="en-US" dirty="0" smtClean="0"/>
              <a:t>. </a:t>
            </a:r>
            <a:endParaRPr lang="ru-RU" dirty="0" smtClean="0"/>
          </a:p>
          <a:p>
            <a:r>
              <a:rPr lang="en-US" dirty="0" err="1" smtClean="0"/>
              <a:t>Quyma</a:t>
            </a:r>
            <a:r>
              <a:rPr lang="en-US" dirty="0" smtClean="0"/>
              <a:t> </a:t>
            </a:r>
            <a:r>
              <a:rPr lang="en-US" dirty="0" err="1" smtClean="0"/>
              <a:t>kirishuvchanligi</a:t>
            </a:r>
            <a:r>
              <a:rPr lang="en-US" dirty="0" smtClean="0"/>
              <a:t> </a:t>
            </a:r>
            <a:r>
              <a:rPr lang="en-US" dirty="0" err="1" smtClean="0"/>
              <a:t>deb</a:t>
            </a:r>
            <a:r>
              <a:rPr lang="en-US" dirty="0" smtClean="0"/>
              <a:t>, </a:t>
            </a:r>
            <a:r>
              <a:rPr lang="en-US" dirty="0" err="1" smtClean="0"/>
              <a:t>nusxani</a:t>
            </a:r>
            <a:r>
              <a:rPr lang="en-US" dirty="0" smtClean="0"/>
              <a:t> </a:t>
            </a:r>
            <a:r>
              <a:rPr lang="en-US" dirty="0" err="1" smtClean="0"/>
              <a:t>va</a:t>
            </a:r>
            <a:r>
              <a:rPr lang="en-US" dirty="0" smtClean="0"/>
              <a:t> </a:t>
            </a:r>
            <a:r>
              <a:rPr lang="en-US" dirty="0" err="1" smtClean="0"/>
              <a:t>kuymani</a:t>
            </a:r>
            <a:r>
              <a:rPr lang="en-US" dirty="0" smtClean="0"/>
              <a:t> </a:t>
            </a:r>
            <a:r>
              <a:rPr lang="en-US" dirty="0" err="1" smtClean="0"/>
              <a:t>to‘g‘ri</a:t>
            </a:r>
            <a:r>
              <a:rPr lang="en-US" dirty="0" smtClean="0"/>
              <a:t> </a:t>
            </a:r>
            <a:r>
              <a:rPr lang="en-US" dirty="0" err="1" smtClean="0"/>
              <a:t>o‘lchami</a:t>
            </a:r>
            <a:r>
              <a:rPr lang="en-US" dirty="0" smtClean="0"/>
              <a:t> </a:t>
            </a:r>
            <a:r>
              <a:rPr lang="en-US" dirty="0" err="1" smtClean="0"/>
              <a:t>orasidagi</a:t>
            </a:r>
            <a:r>
              <a:rPr lang="en-US" dirty="0" smtClean="0"/>
              <a:t> </a:t>
            </a:r>
            <a:r>
              <a:rPr lang="en-US" dirty="0" err="1" smtClean="0"/>
              <a:t>farqiga</a:t>
            </a:r>
            <a:r>
              <a:rPr lang="en-US" dirty="0" smtClean="0"/>
              <a:t> </a:t>
            </a:r>
            <a:r>
              <a:rPr lang="en-US" dirty="0" err="1" smtClean="0"/>
              <a:t>aytiladi</a:t>
            </a:r>
            <a:r>
              <a:rPr lang="en-US" dirty="0" smtClean="0"/>
              <a:t>:</a:t>
            </a:r>
            <a:endParaRPr lang="ru-RU" dirty="0" smtClean="0"/>
          </a:p>
          <a:p>
            <a:endParaRPr lang="uz-Latn-UZ" dirty="0" smtClean="0"/>
          </a:p>
          <a:p>
            <a:endParaRPr lang="uz-Latn-UZ" dirty="0" smtClean="0"/>
          </a:p>
          <a:p>
            <a:r>
              <a:rPr lang="en-US" dirty="0" err="1" smtClean="0"/>
              <a:t>bu</a:t>
            </a:r>
            <a:r>
              <a:rPr lang="en-US" dirty="0" smtClean="0"/>
              <a:t> </a:t>
            </a:r>
            <a:r>
              <a:rPr lang="en-US" dirty="0" err="1" smtClean="0"/>
              <a:t>erda</a:t>
            </a:r>
            <a:endParaRPr lang="ru-RU" dirty="0" smtClean="0"/>
          </a:p>
          <a:p>
            <a:r>
              <a:rPr lang="en-US" i="1" dirty="0" err="1" smtClean="0"/>
              <a:t>l</a:t>
            </a:r>
            <a:r>
              <a:rPr lang="en-US" i="1" baseline="-25000" dirty="0" err="1" smtClean="0"/>
              <a:t>mod</a:t>
            </a:r>
            <a:r>
              <a:rPr lang="en-US" i="1" baseline="-25000" dirty="0" smtClean="0"/>
              <a:t> </a:t>
            </a:r>
            <a:r>
              <a:rPr lang="en-US" i="1" dirty="0" smtClean="0"/>
              <a:t>- </a:t>
            </a:r>
            <a:r>
              <a:rPr lang="en-US" dirty="0" smtClean="0"/>
              <a:t> </a:t>
            </a:r>
            <a:r>
              <a:rPr lang="en-US" dirty="0" err="1" smtClean="0"/>
              <a:t>nusxaning</a:t>
            </a:r>
            <a:r>
              <a:rPr lang="en-US" dirty="0" smtClean="0"/>
              <a:t> </a:t>
            </a:r>
            <a:r>
              <a:rPr lang="en-US" dirty="0" err="1" smtClean="0"/>
              <a:t>o‘lchami</a:t>
            </a:r>
            <a:r>
              <a:rPr lang="en-US" dirty="0" smtClean="0"/>
              <a:t>;</a:t>
            </a:r>
            <a:endParaRPr lang="ru-RU" dirty="0" smtClean="0"/>
          </a:p>
          <a:p>
            <a:r>
              <a:rPr lang="en-US" i="1" dirty="0" err="1" smtClean="0"/>
              <a:t>l</a:t>
            </a:r>
            <a:r>
              <a:rPr lang="en-US" i="1" baseline="-25000" dirty="0" err="1" smtClean="0"/>
              <a:t>otl</a:t>
            </a:r>
            <a:r>
              <a:rPr lang="en-US" i="1" dirty="0" smtClean="0"/>
              <a:t> – </a:t>
            </a:r>
            <a:r>
              <a:rPr lang="en-US" dirty="0" err="1" smtClean="0"/>
              <a:t>quymaning</a:t>
            </a:r>
            <a:r>
              <a:rPr lang="en-US" dirty="0" smtClean="0"/>
              <a:t> </a:t>
            </a:r>
            <a:r>
              <a:rPr lang="en-US" dirty="0" err="1" smtClean="0"/>
              <a:t>o‘lchami</a:t>
            </a:r>
            <a:r>
              <a:rPr lang="en-US" dirty="0" smtClean="0"/>
              <a:t>.</a:t>
            </a:r>
            <a:endParaRPr lang="ru-RU" dirty="0"/>
          </a:p>
        </p:txBody>
      </p:sp>
      <p:pic>
        <p:nvPicPr>
          <p:cNvPr id="1026" name="Picture 2"/>
          <p:cNvPicPr>
            <a:picLocks noChangeAspect="1" noChangeArrowheads="1"/>
          </p:cNvPicPr>
          <p:nvPr/>
        </p:nvPicPr>
        <p:blipFill>
          <a:blip r:embed="rId2"/>
          <a:srcRect/>
          <a:stretch>
            <a:fillRect/>
          </a:stretch>
        </p:blipFill>
        <p:spPr bwMode="auto">
          <a:xfrm>
            <a:off x="1857356" y="3786191"/>
            <a:ext cx="5786478" cy="723310"/>
          </a:xfrm>
          <a:prstGeom prst="rect">
            <a:avLst/>
          </a:prstGeom>
          <a:noFill/>
          <a:ln w="9525">
            <a:noFill/>
            <a:miter lim="800000"/>
            <a:headEnd/>
            <a:tailEnd/>
          </a:ln>
        </p:spPr>
      </p:pic>
    </p:spTree>
    <p:extLst>
      <p:ext uri="{BB962C8B-B14F-4D97-AF65-F5344CB8AC3E}">
        <p14:creationId xmlns="" xmlns:p14="http://schemas.microsoft.com/office/powerpoint/2010/main" val="2224003510"/>
      </p:ext>
    </p:extLst>
  </p:cSld>
  <p:clrMapOvr>
    <a:masterClrMapping/>
  </p:clrMapOvr>
  <mc:AlternateContent xmlns:mc="http://schemas.openxmlformats.org/markup-compatibility/2006">
    <mc:Choice xmlns="" xmlns:p14="http://schemas.microsoft.com/office/powerpoint/2010/main" Requires="p14">
      <p:transition spd="med" p14:dur="700">
        <p:fade/>
      </p:transition>
    </mc:Choice>
    <mc:Fallback>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srcRect l="28550" t="38086" r="23682" b="24804"/>
          <a:stretch>
            <a:fillRect/>
          </a:stretch>
        </p:blipFill>
        <p:spPr bwMode="auto">
          <a:xfrm>
            <a:off x="357158" y="857232"/>
            <a:ext cx="8668437" cy="5072098"/>
          </a:xfrm>
          <a:prstGeom prst="rect">
            <a:avLst/>
          </a:prstGeom>
          <a:noFill/>
          <a:ln w="9525">
            <a:noFill/>
            <a:miter lim="800000"/>
            <a:headEnd/>
            <a:tailEnd/>
          </a:ln>
          <a:effectLst/>
        </p:spPr>
      </p:pic>
    </p:spTree>
    <p:extLst>
      <p:ext uri="{BB962C8B-B14F-4D97-AF65-F5344CB8AC3E}">
        <p14:creationId xmlns="" xmlns:p14="http://schemas.microsoft.com/office/powerpoint/2010/main" val="304109932"/>
      </p:ext>
    </p:extLst>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l="28550" t="36133" r="23682" b="37500"/>
          <a:stretch>
            <a:fillRect/>
          </a:stretch>
        </p:blipFill>
        <p:spPr bwMode="auto">
          <a:xfrm>
            <a:off x="396814" y="857232"/>
            <a:ext cx="8747186" cy="4786346"/>
          </a:xfrm>
          <a:prstGeom prst="rect">
            <a:avLst/>
          </a:prstGeom>
          <a:noFill/>
          <a:ln w="9525">
            <a:noFill/>
            <a:miter lim="800000"/>
            <a:headEnd/>
            <a:tailEnd/>
          </a:ln>
          <a:effectLst/>
        </p:spPr>
      </p:pic>
    </p:spTree>
    <p:extLst>
      <p:ext uri="{BB962C8B-B14F-4D97-AF65-F5344CB8AC3E}">
        <p14:creationId xmlns="" xmlns:p14="http://schemas.microsoft.com/office/powerpoint/2010/main" val="304109932"/>
      </p:ext>
    </p:extLst>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7158" y="428604"/>
            <a:ext cx="8429684" cy="6143668"/>
          </a:xfrm>
        </p:spPr>
        <p:txBody>
          <a:bodyPr>
            <a:normAutofit fontScale="92500"/>
          </a:bodyPr>
          <a:lstStyle/>
          <a:p>
            <a:pPr marL="0" lvl="1" indent="0" algn="just">
              <a:buNone/>
            </a:pPr>
            <a:r>
              <a:rPr lang="en-US" sz="3200" dirty="0" smtClean="0"/>
              <a:t> </a:t>
            </a:r>
            <a:r>
              <a:rPr lang="uz-Latn-UZ" sz="3200" b="1" dirty="0" smtClean="0"/>
              <a:t>3.</a:t>
            </a:r>
            <a:r>
              <a:rPr lang="en-US" sz="3200" b="1" dirty="0" err="1" smtClean="0"/>
              <a:t>Quymalardagi</a:t>
            </a:r>
            <a:r>
              <a:rPr lang="en-US" sz="3200" b="1" dirty="0" smtClean="0"/>
              <a:t> </a:t>
            </a:r>
            <a:r>
              <a:rPr lang="en-US" sz="3200" b="1" dirty="0" err="1" smtClean="0"/>
              <a:t>ichki</a:t>
            </a:r>
            <a:r>
              <a:rPr lang="en-US" sz="3200" b="1" dirty="0" smtClean="0"/>
              <a:t> </a:t>
            </a:r>
            <a:r>
              <a:rPr lang="en-US" sz="3200" b="1" dirty="0" err="1" smtClean="0"/>
              <a:t>zo‘riqish</a:t>
            </a:r>
            <a:r>
              <a:rPr lang="en-US" sz="3200" b="1" dirty="0" smtClean="0"/>
              <a:t> </a:t>
            </a:r>
            <a:r>
              <a:rPr lang="en-US" sz="3200" b="1" dirty="0" err="1" smtClean="0"/>
              <a:t>kuchlari</a:t>
            </a:r>
            <a:r>
              <a:rPr lang="uz-Latn-UZ" sz="3200" b="1" dirty="0" smtClean="0"/>
              <a:t>-</a:t>
            </a:r>
            <a:r>
              <a:rPr lang="uz-Latn-UZ" sz="3200" dirty="0" smtClean="0"/>
              <a:t>q</a:t>
            </a:r>
            <a:r>
              <a:rPr lang="en-US" sz="3200" dirty="0" err="1" smtClean="0"/>
              <a:t>uymalarning</a:t>
            </a:r>
            <a:r>
              <a:rPr lang="en-US" sz="3200" dirty="0" smtClean="0"/>
              <a:t> </a:t>
            </a:r>
            <a:r>
              <a:rPr lang="en-US" sz="3200" dirty="0" err="1" smtClean="0"/>
              <a:t>sovishi</a:t>
            </a:r>
            <a:r>
              <a:rPr lang="en-US" sz="3200" dirty="0" smtClean="0"/>
              <a:t> </a:t>
            </a:r>
            <a:r>
              <a:rPr lang="en-US" sz="3200" dirty="0" err="1" smtClean="0"/>
              <a:t>va</a:t>
            </a:r>
            <a:r>
              <a:rPr lang="en-US" sz="3200" dirty="0" smtClean="0"/>
              <a:t> </a:t>
            </a:r>
            <a:r>
              <a:rPr lang="en-US" sz="3200" dirty="0" err="1" smtClean="0"/>
              <a:t>qotishi</a:t>
            </a:r>
            <a:r>
              <a:rPr lang="en-US" sz="3200" dirty="0" smtClean="0"/>
              <a:t> </a:t>
            </a:r>
            <a:r>
              <a:rPr lang="en-US" sz="3200" dirty="0" err="1" smtClean="0"/>
              <a:t>jarayonida</a:t>
            </a:r>
            <a:r>
              <a:rPr lang="en-US" sz="3200" dirty="0" smtClean="0"/>
              <a:t> </a:t>
            </a:r>
            <a:r>
              <a:rPr lang="en-US" sz="3200" dirty="0" err="1" smtClean="0"/>
              <a:t>cho‘kish</a:t>
            </a:r>
            <a:r>
              <a:rPr lang="en-US" sz="3200" dirty="0" smtClean="0"/>
              <a:t> </a:t>
            </a:r>
            <a:r>
              <a:rPr lang="en-US" sz="3200" dirty="0" err="1" smtClean="0"/>
              <a:t>xosil</a:t>
            </a:r>
            <a:r>
              <a:rPr lang="en-US" sz="3200" dirty="0" smtClean="0"/>
              <a:t> </a:t>
            </a:r>
            <a:r>
              <a:rPr lang="en-US" sz="3200" dirty="0" err="1" smtClean="0"/>
              <a:t>bo‘lishining</a:t>
            </a:r>
            <a:r>
              <a:rPr lang="en-US" sz="3200" dirty="0" smtClean="0"/>
              <a:t> </a:t>
            </a:r>
            <a:r>
              <a:rPr lang="en-US" sz="3200" dirty="0" err="1" smtClean="0"/>
              <a:t>hisobiga</a:t>
            </a:r>
            <a:r>
              <a:rPr lang="en-US" sz="3200" dirty="0" smtClean="0"/>
              <a:t> </a:t>
            </a:r>
            <a:r>
              <a:rPr lang="en-US" sz="3200" dirty="0" err="1" smtClean="0"/>
              <a:t>ichki</a:t>
            </a:r>
            <a:r>
              <a:rPr lang="en-US" sz="3200" dirty="0" smtClean="0"/>
              <a:t> </a:t>
            </a:r>
            <a:r>
              <a:rPr lang="en-US" sz="3200" dirty="0" err="1" smtClean="0"/>
              <a:t>zo‘riqish</a:t>
            </a:r>
            <a:r>
              <a:rPr lang="en-US" sz="3200" dirty="0" smtClean="0"/>
              <a:t> </a:t>
            </a:r>
            <a:r>
              <a:rPr lang="en-US" sz="3200" dirty="0" err="1" smtClean="0"/>
              <a:t>kuchlari</a:t>
            </a:r>
            <a:r>
              <a:rPr lang="en-US" sz="3200" dirty="0" smtClean="0"/>
              <a:t>, </a:t>
            </a:r>
            <a:r>
              <a:rPr lang="en-US" sz="3200" dirty="0" err="1" smtClean="0"/>
              <a:t>ba’zan</a:t>
            </a:r>
            <a:r>
              <a:rPr lang="en-US" sz="3200" dirty="0" smtClean="0"/>
              <a:t> </a:t>
            </a:r>
            <a:r>
              <a:rPr lang="en-US" sz="3200" dirty="0" err="1" smtClean="0"/>
              <a:t>esa</a:t>
            </a:r>
            <a:r>
              <a:rPr lang="en-US" sz="3200" dirty="0" smtClean="0"/>
              <a:t> </a:t>
            </a:r>
            <a:r>
              <a:rPr lang="en-US" sz="3200" dirty="0" err="1" smtClean="0"/>
              <a:t>issiq</a:t>
            </a:r>
            <a:r>
              <a:rPr lang="en-US" sz="3200" dirty="0" smtClean="0"/>
              <a:t> </a:t>
            </a:r>
            <a:r>
              <a:rPr lang="en-US" sz="3200" dirty="0" err="1" smtClean="0"/>
              <a:t>va</a:t>
            </a:r>
            <a:r>
              <a:rPr lang="en-US" sz="3200" dirty="0" smtClean="0"/>
              <a:t> </a:t>
            </a:r>
            <a:r>
              <a:rPr lang="en-US" sz="3200" dirty="0" err="1" smtClean="0"/>
              <a:t>sovuq</a:t>
            </a:r>
            <a:r>
              <a:rPr lang="en-US" sz="3200" dirty="0" smtClean="0"/>
              <a:t> </a:t>
            </a:r>
            <a:r>
              <a:rPr lang="en-US" sz="3200" dirty="0" err="1" smtClean="0"/>
              <a:t>yoriqlari</a:t>
            </a:r>
            <a:r>
              <a:rPr lang="en-US" sz="3200" dirty="0" smtClean="0"/>
              <a:t> </a:t>
            </a:r>
            <a:r>
              <a:rPr lang="en-US" sz="3200" dirty="0" err="1" smtClean="0"/>
              <a:t>yuzaga</a:t>
            </a:r>
            <a:r>
              <a:rPr lang="en-US" sz="3200" dirty="0" smtClean="0"/>
              <a:t> </a:t>
            </a:r>
            <a:r>
              <a:rPr lang="en-US" sz="3200" dirty="0" err="1" smtClean="0"/>
              <a:t>keladi</a:t>
            </a:r>
            <a:r>
              <a:rPr lang="en-US" sz="3200" dirty="0" smtClean="0"/>
              <a:t>. </a:t>
            </a:r>
            <a:r>
              <a:rPr lang="en-US" sz="3200" dirty="0" err="1" smtClean="0"/>
              <a:t>Quymalarda</a:t>
            </a:r>
            <a:r>
              <a:rPr lang="en-US" sz="3200" dirty="0" smtClean="0"/>
              <a:t> </a:t>
            </a:r>
            <a:r>
              <a:rPr lang="en-US" sz="3200" dirty="0" err="1" smtClean="0"/>
              <a:t>yoriqlar</a:t>
            </a:r>
            <a:r>
              <a:rPr lang="en-US" sz="3200" dirty="0" smtClean="0"/>
              <a:t> </a:t>
            </a:r>
            <a:r>
              <a:rPr lang="en-US" sz="3200" dirty="0" err="1" smtClean="0"/>
              <a:t>xosil</a:t>
            </a:r>
            <a:r>
              <a:rPr lang="en-US" sz="3200" dirty="0" smtClean="0"/>
              <a:t> </a:t>
            </a:r>
            <a:r>
              <a:rPr lang="en-US" sz="3200" dirty="0" err="1" smtClean="0"/>
              <a:t>bo‘lishining</a:t>
            </a:r>
            <a:r>
              <a:rPr lang="en-US" sz="3200" dirty="0" smtClean="0"/>
              <a:t> </a:t>
            </a:r>
            <a:r>
              <a:rPr lang="en-US" sz="3200" dirty="0" err="1" smtClean="0"/>
              <a:t>asosiy</a:t>
            </a:r>
            <a:r>
              <a:rPr lang="en-US" sz="3200" dirty="0" smtClean="0"/>
              <a:t> </a:t>
            </a:r>
            <a:r>
              <a:rPr lang="en-US" sz="3200" dirty="0" err="1" smtClean="0"/>
              <a:t>sababi</a:t>
            </a:r>
            <a:r>
              <a:rPr lang="en-US" sz="3200" dirty="0" smtClean="0"/>
              <a:t> – </a:t>
            </a:r>
            <a:r>
              <a:rPr lang="en-US" sz="3200" dirty="0" err="1" smtClean="0"/>
              <a:t>qolip</a:t>
            </a:r>
            <a:r>
              <a:rPr lang="en-US" sz="3200" dirty="0" smtClean="0"/>
              <a:t> </a:t>
            </a:r>
            <a:r>
              <a:rPr lang="en-US" sz="3200" dirty="0" err="1" smtClean="0"/>
              <a:t>tomonidan</a:t>
            </a:r>
            <a:r>
              <a:rPr lang="en-US" sz="3200" dirty="0" smtClean="0"/>
              <a:t> </a:t>
            </a:r>
            <a:r>
              <a:rPr lang="en-US" sz="3200" dirty="0" err="1" smtClean="0"/>
              <a:t>quymaning</a:t>
            </a:r>
            <a:r>
              <a:rPr lang="en-US" sz="3200" dirty="0" smtClean="0"/>
              <a:t> </a:t>
            </a:r>
            <a:r>
              <a:rPr lang="en-US" sz="3200" dirty="0" err="1" smtClean="0"/>
              <a:t>cho‘kishiga</a:t>
            </a:r>
            <a:r>
              <a:rPr lang="en-US" sz="3200" dirty="0" smtClean="0"/>
              <a:t> </a:t>
            </a:r>
            <a:r>
              <a:rPr lang="en-US" sz="3200" dirty="0" err="1" smtClean="0"/>
              <a:t>bo‘lgan</a:t>
            </a:r>
            <a:r>
              <a:rPr lang="en-US" sz="3200" dirty="0" smtClean="0"/>
              <a:t> </a:t>
            </a:r>
            <a:r>
              <a:rPr lang="en-US" sz="3200" dirty="0" err="1" smtClean="0"/>
              <a:t>qarshiligidir</a:t>
            </a:r>
            <a:r>
              <a:rPr lang="en-US" sz="3200" dirty="0" smtClean="0"/>
              <a:t>. </a:t>
            </a:r>
            <a:r>
              <a:rPr lang="en-US" sz="3200" dirty="0" err="1" smtClean="0"/>
              <a:t>Cho‘kish</a:t>
            </a:r>
            <a:r>
              <a:rPr lang="en-US" sz="3200" dirty="0" smtClean="0"/>
              <a:t> </a:t>
            </a:r>
            <a:r>
              <a:rPr lang="en-US" sz="3200" dirty="0" err="1" smtClean="0"/>
              <a:t>davrida</a:t>
            </a:r>
            <a:r>
              <a:rPr lang="en-US" sz="3200" dirty="0" smtClean="0"/>
              <a:t> </a:t>
            </a:r>
            <a:r>
              <a:rPr lang="en-US" sz="3200" dirty="0" err="1" smtClean="0"/>
              <a:t>quyma</a:t>
            </a:r>
            <a:r>
              <a:rPr lang="en-US" sz="3200" dirty="0" smtClean="0"/>
              <a:t> </a:t>
            </a:r>
            <a:r>
              <a:rPr lang="en-US" sz="3200" dirty="0" err="1" smtClean="0"/>
              <a:t>o‘zining</a:t>
            </a:r>
            <a:r>
              <a:rPr lang="en-US" sz="3200" dirty="0" smtClean="0"/>
              <a:t> </a:t>
            </a:r>
            <a:r>
              <a:rPr lang="en-US" sz="3200" dirty="0" err="1" smtClean="0"/>
              <a:t>bo‘rtib</a:t>
            </a:r>
            <a:r>
              <a:rPr lang="en-US" sz="3200" dirty="0" smtClean="0"/>
              <a:t> </a:t>
            </a:r>
            <a:r>
              <a:rPr lang="en-US" sz="3200" dirty="0" err="1" smtClean="0"/>
              <a:t>chiqqan</a:t>
            </a:r>
            <a:r>
              <a:rPr lang="en-US" sz="3200" dirty="0" smtClean="0"/>
              <a:t> </a:t>
            </a:r>
            <a:r>
              <a:rPr lang="en-US" sz="3200" dirty="0" err="1" smtClean="0"/>
              <a:t>qismi</a:t>
            </a:r>
            <a:r>
              <a:rPr lang="en-US" sz="3200" dirty="0" smtClean="0"/>
              <a:t>  F</a:t>
            </a:r>
            <a:r>
              <a:rPr lang="en-US" sz="3200" baseline="-25000" dirty="0" smtClean="0"/>
              <a:t>f</a:t>
            </a:r>
            <a:r>
              <a:rPr lang="en-US" sz="3200" dirty="0" smtClean="0"/>
              <a:t> </a:t>
            </a:r>
            <a:r>
              <a:rPr lang="en-US" sz="3200" dirty="0" err="1" smtClean="0"/>
              <a:t>bilan</a:t>
            </a:r>
            <a:r>
              <a:rPr lang="en-US" sz="3200" dirty="0" smtClean="0"/>
              <a:t> </a:t>
            </a:r>
            <a:r>
              <a:rPr lang="en-US" sz="3200" dirty="0" err="1" smtClean="0"/>
              <a:t>qolip</a:t>
            </a:r>
            <a:r>
              <a:rPr lang="en-US" sz="3200" dirty="0" smtClean="0"/>
              <a:t> </a:t>
            </a:r>
            <a:r>
              <a:rPr lang="en-US" sz="3200" dirty="0" err="1" smtClean="0"/>
              <a:t>yoki</a:t>
            </a:r>
            <a:r>
              <a:rPr lang="en-US" sz="3200" dirty="0" smtClean="0"/>
              <a:t> </a:t>
            </a:r>
            <a:r>
              <a:rPr lang="en-US" sz="3200" dirty="0" err="1" smtClean="0"/>
              <a:t>o‘zakka</a:t>
            </a:r>
            <a:r>
              <a:rPr lang="en-US" sz="3200" dirty="0" smtClean="0"/>
              <a:t> </a:t>
            </a:r>
            <a:r>
              <a:rPr lang="en-US" sz="3200" dirty="0" err="1" smtClean="0"/>
              <a:t>kuch</a:t>
            </a:r>
            <a:r>
              <a:rPr lang="en-US" sz="3200" dirty="0" smtClean="0"/>
              <a:t> </a:t>
            </a:r>
            <a:r>
              <a:rPr lang="en-US" sz="3200" dirty="0" err="1" smtClean="0"/>
              <a:t>bilan</a:t>
            </a:r>
            <a:r>
              <a:rPr lang="en-US" sz="3200" dirty="0" smtClean="0"/>
              <a:t> </a:t>
            </a:r>
            <a:r>
              <a:rPr lang="en-US" sz="3200" dirty="0" err="1" smtClean="0"/>
              <a:t>ta’sir</a:t>
            </a:r>
            <a:r>
              <a:rPr lang="en-US" sz="3200" dirty="0" smtClean="0"/>
              <a:t> </a:t>
            </a:r>
            <a:r>
              <a:rPr lang="en-US" sz="3200" dirty="0" err="1" smtClean="0"/>
              <a:t>ko‘rsatadi</a:t>
            </a:r>
            <a:r>
              <a:rPr lang="en-US" sz="3200" dirty="0" smtClean="0"/>
              <a:t>. </a:t>
            </a:r>
            <a:r>
              <a:rPr lang="en-US" sz="3200" dirty="0" err="1" smtClean="0"/>
              <a:t>Qolip</a:t>
            </a:r>
            <a:r>
              <a:rPr lang="en-US" sz="3200" dirty="0" smtClean="0"/>
              <a:t> </a:t>
            </a:r>
            <a:r>
              <a:rPr lang="en-US" sz="3200" dirty="0" err="1" smtClean="0"/>
              <a:t>yoki</a:t>
            </a:r>
            <a:r>
              <a:rPr lang="en-US" sz="3200" dirty="0" smtClean="0"/>
              <a:t> </a:t>
            </a:r>
            <a:r>
              <a:rPr lang="en-US" sz="3200" dirty="0" err="1" smtClean="0"/>
              <a:t>o‘zak</a:t>
            </a:r>
            <a:r>
              <a:rPr lang="en-US" sz="3200" dirty="0" smtClean="0"/>
              <a:t> </a:t>
            </a:r>
            <a:r>
              <a:rPr lang="en-US" sz="3200" dirty="0" err="1" smtClean="0"/>
              <a:t>esa</a:t>
            </a:r>
            <a:r>
              <a:rPr lang="en-US" sz="3200" dirty="0" smtClean="0"/>
              <a:t> </a:t>
            </a:r>
            <a:r>
              <a:rPr lang="en-US" sz="3200" dirty="0" err="1" smtClean="0"/>
              <a:t>bu</a:t>
            </a:r>
            <a:r>
              <a:rPr lang="en-US" sz="3200" dirty="0" smtClean="0"/>
              <a:t> </a:t>
            </a:r>
            <a:r>
              <a:rPr lang="en-US" sz="3200" dirty="0" err="1" smtClean="0"/>
              <a:t>cho‘kishga</a:t>
            </a:r>
            <a:r>
              <a:rPr lang="en-US" sz="3200" dirty="0" smtClean="0"/>
              <a:t> </a:t>
            </a:r>
            <a:r>
              <a:rPr lang="en-US" sz="3200" dirty="0" err="1" smtClean="0"/>
              <a:t>qarshilik</a:t>
            </a:r>
            <a:r>
              <a:rPr lang="en-US" sz="3200" dirty="0" smtClean="0"/>
              <a:t> </a:t>
            </a:r>
            <a:r>
              <a:rPr lang="en-US" sz="3200" dirty="0" err="1" smtClean="0"/>
              <a:t>ko‘rsatib</a:t>
            </a:r>
            <a:r>
              <a:rPr lang="en-US" sz="3200" dirty="0" smtClean="0"/>
              <a:t>, </a:t>
            </a:r>
            <a:r>
              <a:rPr lang="en-US" sz="3200" dirty="0" err="1" smtClean="0"/>
              <a:t>quyma</a:t>
            </a:r>
            <a:r>
              <a:rPr lang="en-US" sz="3200" dirty="0" smtClean="0"/>
              <a:t> </a:t>
            </a:r>
            <a:r>
              <a:rPr lang="en-US" sz="3200" dirty="0" err="1" smtClean="0"/>
              <a:t>ichida</a:t>
            </a:r>
            <a:r>
              <a:rPr lang="en-US" sz="3200" dirty="0" smtClean="0"/>
              <a:t> t </a:t>
            </a:r>
            <a:r>
              <a:rPr lang="en-US" sz="3200" dirty="0" err="1" smtClean="0"/>
              <a:t>zo‘riqish</a:t>
            </a:r>
            <a:r>
              <a:rPr lang="en-US" sz="3200" dirty="0" smtClean="0"/>
              <a:t> </a:t>
            </a:r>
            <a:r>
              <a:rPr lang="en-US" sz="3200" dirty="0" err="1" smtClean="0"/>
              <a:t>kuchini</a:t>
            </a:r>
            <a:r>
              <a:rPr lang="en-US" sz="3200" dirty="0" smtClean="0"/>
              <a:t> </a:t>
            </a:r>
            <a:r>
              <a:rPr lang="en-US" sz="3200" dirty="0" err="1" smtClean="0"/>
              <a:t>xosil</a:t>
            </a:r>
            <a:r>
              <a:rPr lang="en-US" sz="3200" dirty="0" smtClean="0"/>
              <a:t> </a:t>
            </a:r>
            <a:r>
              <a:rPr lang="en-US" sz="3200" dirty="0" err="1" smtClean="0"/>
              <a:t>qiladi</a:t>
            </a:r>
            <a:r>
              <a:rPr lang="en-US" sz="3200" dirty="0" smtClean="0"/>
              <a:t>. Bu </a:t>
            </a:r>
            <a:r>
              <a:rPr lang="en-US" sz="3200" dirty="0" err="1" smtClean="0"/>
              <a:t>kuchning</a:t>
            </a:r>
            <a:r>
              <a:rPr lang="en-US" sz="3200" dirty="0" smtClean="0"/>
              <a:t> </a:t>
            </a:r>
            <a:r>
              <a:rPr lang="en-US" sz="3200" dirty="0" err="1" smtClean="0"/>
              <a:t>kattaligi</a:t>
            </a:r>
            <a:r>
              <a:rPr lang="en-US" sz="3200" dirty="0" smtClean="0"/>
              <a:t> </a:t>
            </a:r>
            <a:r>
              <a:rPr lang="en-US" sz="3200" dirty="0" err="1" smtClean="0"/>
              <a:t>qolip</a:t>
            </a:r>
            <a:r>
              <a:rPr lang="en-US" sz="3200" dirty="0" smtClean="0"/>
              <a:t> </a:t>
            </a:r>
            <a:r>
              <a:rPr lang="en-US" sz="3200" dirty="0" err="1" smtClean="0"/>
              <a:t>yoki</a:t>
            </a:r>
            <a:r>
              <a:rPr lang="en-US" sz="3200" dirty="0" smtClean="0"/>
              <a:t> </a:t>
            </a:r>
            <a:r>
              <a:rPr lang="en-US" sz="3200" dirty="0" err="1" smtClean="0"/>
              <a:t>o‘zakning</a:t>
            </a:r>
            <a:r>
              <a:rPr lang="en-US" sz="3200" dirty="0" smtClean="0"/>
              <a:t> </a:t>
            </a:r>
            <a:r>
              <a:rPr lang="en-US" sz="3200" dirty="0" err="1" smtClean="0"/>
              <a:t>kattaligiga</a:t>
            </a:r>
            <a:r>
              <a:rPr lang="en-US" sz="3200" dirty="0" smtClean="0"/>
              <a:t> </a:t>
            </a:r>
            <a:r>
              <a:rPr lang="en-US" sz="3200" dirty="0" err="1" smtClean="0"/>
              <a:t>bog‘liq</a:t>
            </a:r>
            <a:r>
              <a:rPr lang="en-US" sz="3200" dirty="0" smtClean="0"/>
              <a:t>. </a:t>
            </a:r>
            <a:endParaRPr lang="ru-RU" sz="3000" dirty="0">
              <a:latin typeface="Times New Roman" pitchFamily="18" charset="0"/>
              <a:cs typeface="Times New Roman" pitchFamily="18" charset="0"/>
            </a:endParaRPr>
          </a:p>
        </p:txBody>
      </p:sp>
      <p:pic>
        <p:nvPicPr>
          <p:cNvPr id="5" name="Рисунок 4"/>
          <p:cNvPicPr/>
          <p:nvPr/>
        </p:nvPicPr>
        <p:blipFill rotWithShape="1">
          <a:blip r:embed="rId2"/>
          <a:srcRect l="52139" t="49573" r="21578" b="42165"/>
          <a:stretch/>
        </p:blipFill>
        <p:spPr bwMode="auto">
          <a:xfrm>
            <a:off x="5580112" y="2924944"/>
            <a:ext cx="3302764" cy="718785"/>
          </a:xfrm>
          <a:prstGeom prst="rect">
            <a:avLst/>
          </a:prstGeom>
          <a:ln>
            <a:noFill/>
          </a:ln>
          <a:extLst>
            <a:ext uri="{53640926-AAD7-44D8-BBD7-CCE9431645EC}">
              <a14:shadowObscured xmlns="" xmlns:a14="http://schemas.microsoft.com/office/drawing/2010/main"/>
            </a:ext>
          </a:extLst>
        </p:spPr>
      </p:pic>
    </p:spTree>
    <p:extLst>
      <p:ext uri="{BB962C8B-B14F-4D97-AF65-F5344CB8AC3E}">
        <p14:creationId xmlns="" xmlns:p14="http://schemas.microsoft.com/office/powerpoint/2010/main" val="895094252"/>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7158" y="428604"/>
            <a:ext cx="8429684" cy="6143668"/>
          </a:xfrm>
        </p:spPr>
        <p:txBody>
          <a:bodyPr>
            <a:normAutofit fontScale="92500" lnSpcReduction="10000"/>
          </a:bodyPr>
          <a:lstStyle/>
          <a:p>
            <a:r>
              <a:rPr lang="en-US" sz="3200" dirty="0" smtClean="0"/>
              <a:t> </a:t>
            </a:r>
            <a:r>
              <a:rPr lang="en-US" dirty="0" err="1" smtClean="0"/>
              <a:t>Qanchalik</a:t>
            </a:r>
            <a:r>
              <a:rPr lang="en-US" dirty="0" smtClean="0"/>
              <a:t> </a:t>
            </a:r>
            <a:r>
              <a:rPr lang="en-US" dirty="0" err="1" smtClean="0"/>
              <a:t>qolip</a:t>
            </a:r>
            <a:r>
              <a:rPr lang="en-US" dirty="0" smtClean="0"/>
              <a:t> </a:t>
            </a:r>
            <a:r>
              <a:rPr lang="en-US" dirty="0" err="1" smtClean="0"/>
              <a:t>yoki</a:t>
            </a:r>
            <a:r>
              <a:rPr lang="en-US" dirty="0" smtClean="0"/>
              <a:t> </a:t>
            </a:r>
            <a:r>
              <a:rPr lang="en-US" dirty="0" err="1" smtClean="0"/>
              <a:t>o‘zakning</a:t>
            </a:r>
            <a:r>
              <a:rPr lang="en-US" dirty="0" smtClean="0"/>
              <a:t> </a:t>
            </a:r>
            <a:r>
              <a:rPr lang="en-US" dirty="0" err="1" smtClean="0"/>
              <a:t>qattiqligi</a:t>
            </a:r>
            <a:r>
              <a:rPr lang="en-US" dirty="0" smtClean="0"/>
              <a:t> </a:t>
            </a:r>
            <a:r>
              <a:rPr lang="en-US" dirty="0" err="1" smtClean="0"/>
              <a:t>kam</a:t>
            </a:r>
            <a:r>
              <a:rPr lang="en-US" dirty="0" smtClean="0"/>
              <a:t> </a:t>
            </a:r>
            <a:r>
              <a:rPr lang="en-US" dirty="0" err="1" smtClean="0"/>
              <a:t>bo‘lsa</a:t>
            </a:r>
            <a:r>
              <a:rPr lang="en-US" dirty="0" smtClean="0"/>
              <a:t>, </a:t>
            </a:r>
            <a:r>
              <a:rPr lang="en-US" dirty="0" err="1" smtClean="0"/>
              <a:t>shunchalik</a:t>
            </a:r>
            <a:r>
              <a:rPr lang="en-US" dirty="0" smtClean="0"/>
              <a:t> </a:t>
            </a:r>
            <a:r>
              <a:rPr lang="en-US" dirty="0" err="1" smtClean="0"/>
              <a:t>cho‘kishga</a:t>
            </a:r>
            <a:r>
              <a:rPr lang="en-US" dirty="0" smtClean="0"/>
              <a:t> </a:t>
            </a:r>
            <a:r>
              <a:rPr lang="en-US" dirty="0" err="1" smtClean="0"/>
              <a:t>qarshilik</a:t>
            </a:r>
            <a:r>
              <a:rPr lang="en-US" dirty="0" smtClean="0"/>
              <a:t> </a:t>
            </a:r>
            <a:r>
              <a:rPr lang="en-US" dirty="0" err="1" smtClean="0"/>
              <a:t>kam</a:t>
            </a:r>
            <a:r>
              <a:rPr lang="en-US" dirty="0" smtClean="0"/>
              <a:t> </a:t>
            </a:r>
            <a:r>
              <a:rPr lang="en-US" dirty="0" err="1" smtClean="0"/>
              <a:t>bo‘ladi</a:t>
            </a:r>
            <a:r>
              <a:rPr lang="en-US" dirty="0" smtClean="0"/>
              <a:t> </a:t>
            </a:r>
            <a:r>
              <a:rPr lang="en-US" dirty="0" err="1" smtClean="0"/>
              <a:t>va</a:t>
            </a:r>
            <a:r>
              <a:rPr lang="en-US" dirty="0" smtClean="0"/>
              <a:t> </a:t>
            </a:r>
            <a:r>
              <a:rPr lang="en-US" dirty="0" err="1" smtClean="0"/>
              <a:t>quymada</a:t>
            </a:r>
            <a:r>
              <a:rPr lang="en-US" dirty="0" smtClean="0"/>
              <a:t> </a:t>
            </a:r>
            <a:r>
              <a:rPr lang="en-US" dirty="0" err="1" smtClean="0"/>
              <a:t>zo‘riqish</a:t>
            </a:r>
            <a:r>
              <a:rPr lang="en-US" dirty="0" smtClean="0"/>
              <a:t> </a:t>
            </a:r>
            <a:r>
              <a:rPr lang="en-US" dirty="0" err="1" smtClean="0"/>
              <a:t>kamayadi</a:t>
            </a:r>
            <a:r>
              <a:rPr lang="en-US" dirty="0" smtClean="0"/>
              <a:t>. Bu </a:t>
            </a:r>
            <a:r>
              <a:rPr lang="en-US" dirty="0" err="1" smtClean="0"/>
              <a:t>esa</a:t>
            </a:r>
            <a:r>
              <a:rPr lang="en-US" dirty="0" smtClean="0"/>
              <a:t> </a:t>
            </a:r>
            <a:r>
              <a:rPr lang="en-US" dirty="0" err="1" smtClean="0"/>
              <a:t>yoriq</a:t>
            </a:r>
            <a:r>
              <a:rPr lang="en-US" dirty="0" smtClean="0"/>
              <a:t> </a:t>
            </a:r>
            <a:r>
              <a:rPr lang="en-US" dirty="0" err="1" smtClean="0"/>
              <a:t>xosil</a:t>
            </a:r>
            <a:r>
              <a:rPr lang="en-US" dirty="0" smtClean="0"/>
              <a:t> </a:t>
            </a:r>
            <a:r>
              <a:rPr lang="en-US" dirty="0" err="1" smtClean="0"/>
              <a:t>bo‘lishining</a:t>
            </a:r>
            <a:r>
              <a:rPr lang="en-US" dirty="0" smtClean="0"/>
              <a:t> </a:t>
            </a:r>
            <a:r>
              <a:rPr lang="en-US" dirty="0" err="1" smtClean="0"/>
              <a:t>oldini</a:t>
            </a:r>
            <a:r>
              <a:rPr lang="en-US" dirty="0" smtClean="0"/>
              <a:t> </a:t>
            </a:r>
            <a:r>
              <a:rPr lang="en-US" dirty="0" err="1" smtClean="0"/>
              <a:t>oladi</a:t>
            </a:r>
            <a:r>
              <a:rPr lang="en-US" dirty="0" smtClean="0"/>
              <a:t>. Agar </a:t>
            </a:r>
            <a:r>
              <a:rPr lang="en-US" dirty="0" err="1" smtClean="0"/>
              <a:t>zo‘riqish</a:t>
            </a:r>
            <a:r>
              <a:rPr lang="en-US" dirty="0" smtClean="0"/>
              <a:t> </a:t>
            </a:r>
            <a:r>
              <a:rPr lang="en-US" dirty="0" err="1" smtClean="0"/>
              <a:t>kuchi</a:t>
            </a:r>
            <a:r>
              <a:rPr lang="en-US" dirty="0" smtClean="0"/>
              <a:t> </a:t>
            </a:r>
            <a:r>
              <a:rPr lang="en-US" dirty="0" err="1" smtClean="0"/>
              <a:t>quymaning</a:t>
            </a:r>
            <a:r>
              <a:rPr lang="en-US" dirty="0" smtClean="0"/>
              <a:t> </a:t>
            </a:r>
            <a:r>
              <a:rPr lang="en-US" dirty="0" err="1" smtClean="0"/>
              <a:t>shu</a:t>
            </a:r>
            <a:r>
              <a:rPr lang="en-US" dirty="0" smtClean="0"/>
              <a:t> </a:t>
            </a:r>
            <a:r>
              <a:rPr lang="en-US" dirty="0" err="1" smtClean="0"/>
              <a:t>qismidagi</a:t>
            </a:r>
            <a:r>
              <a:rPr lang="en-US" dirty="0" smtClean="0"/>
              <a:t> </a:t>
            </a:r>
            <a:r>
              <a:rPr lang="en-US" dirty="0" err="1" smtClean="0"/>
              <a:t>mustahkamlik</a:t>
            </a:r>
            <a:r>
              <a:rPr lang="en-US" dirty="0" smtClean="0"/>
              <a:t> </a:t>
            </a:r>
            <a:r>
              <a:rPr lang="en-US" dirty="0" err="1" smtClean="0"/>
              <a:t>chegarasidan</a:t>
            </a:r>
            <a:r>
              <a:rPr lang="en-US" dirty="0" smtClean="0"/>
              <a:t> </a:t>
            </a:r>
            <a:r>
              <a:rPr lang="en-US" dirty="0" err="1" smtClean="0"/>
              <a:t>oshib</a:t>
            </a:r>
            <a:r>
              <a:rPr lang="en-US" dirty="0" smtClean="0"/>
              <a:t> </a:t>
            </a:r>
            <a:r>
              <a:rPr lang="en-US" dirty="0" err="1" smtClean="0"/>
              <a:t>ketsa</a:t>
            </a:r>
            <a:r>
              <a:rPr lang="en-US" dirty="0" smtClean="0"/>
              <a:t>, </a:t>
            </a:r>
            <a:r>
              <a:rPr lang="en-US" dirty="0" err="1" smtClean="0"/>
              <a:t>shu</a:t>
            </a:r>
            <a:r>
              <a:rPr lang="en-US" dirty="0" smtClean="0"/>
              <a:t> </a:t>
            </a:r>
            <a:r>
              <a:rPr lang="en-US" dirty="0" err="1" smtClean="0"/>
              <a:t>nuqtada</a:t>
            </a:r>
            <a:r>
              <a:rPr lang="en-US" dirty="0" smtClean="0"/>
              <a:t> </a:t>
            </a:r>
            <a:r>
              <a:rPr lang="en-US" dirty="0" err="1" smtClean="0"/>
              <a:t>yoriq</a:t>
            </a:r>
            <a:r>
              <a:rPr lang="en-US" dirty="0" smtClean="0"/>
              <a:t> </a:t>
            </a:r>
            <a:r>
              <a:rPr lang="en-US" dirty="0" err="1" smtClean="0"/>
              <a:t>xosil</a:t>
            </a:r>
            <a:r>
              <a:rPr lang="en-US" dirty="0" smtClean="0"/>
              <a:t> </a:t>
            </a:r>
            <a:r>
              <a:rPr lang="en-US" dirty="0" err="1" smtClean="0"/>
              <a:t>bo‘lada</a:t>
            </a:r>
            <a:r>
              <a:rPr lang="en-US" dirty="0" smtClean="0"/>
              <a:t>. Agar </a:t>
            </a:r>
            <a:r>
              <a:rPr lang="en-US" dirty="0" err="1" smtClean="0"/>
              <a:t>quymaning</a:t>
            </a:r>
            <a:r>
              <a:rPr lang="en-US" dirty="0" smtClean="0"/>
              <a:t> </a:t>
            </a:r>
            <a:r>
              <a:rPr lang="en-US" dirty="0" err="1" smtClean="0"/>
              <a:t>shu</a:t>
            </a:r>
            <a:r>
              <a:rPr lang="en-US" dirty="0" smtClean="0"/>
              <a:t> </a:t>
            </a:r>
            <a:r>
              <a:rPr lang="en-US" dirty="0" err="1" smtClean="0"/>
              <a:t>zo‘riqish</a:t>
            </a:r>
            <a:r>
              <a:rPr lang="en-US" dirty="0" smtClean="0"/>
              <a:t> </a:t>
            </a:r>
            <a:r>
              <a:rPr lang="en-US" dirty="0" err="1" smtClean="0"/>
              <a:t>xosil</a:t>
            </a:r>
            <a:r>
              <a:rPr lang="en-US" dirty="0" smtClean="0"/>
              <a:t> </a:t>
            </a:r>
            <a:r>
              <a:rPr lang="en-US" dirty="0" err="1" smtClean="0"/>
              <a:t>bo‘lgan</a:t>
            </a:r>
            <a:r>
              <a:rPr lang="en-US" dirty="0" smtClean="0"/>
              <a:t> </a:t>
            </a:r>
            <a:r>
              <a:rPr lang="en-US" dirty="0" err="1" smtClean="0"/>
              <a:t>nuqtasidagi</a:t>
            </a:r>
            <a:r>
              <a:rPr lang="en-US" dirty="0" smtClean="0"/>
              <a:t> </a:t>
            </a:r>
            <a:r>
              <a:rPr lang="en-US" dirty="0" err="1" smtClean="0"/>
              <a:t>mustahkamlik</a:t>
            </a:r>
            <a:r>
              <a:rPr lang="en-US" dirty="0" smtClean="0"/>
              <a:t> </a:t>
            </a:r>
            <a:r>
              <a:rPr lang="en-US" dirty="0" err="1" smtClean="0"/>
              <a:t>chegarasi</a:t>
            </a:r>
            <a:r>
              <a:rPr lang="en-US" dirty="0" smtClean="0"/>
              <a:t> </a:t>
            </a:r>
            <a:r>
              <a:rPr lang="en-US" dirty="0" err="1" smtClean="0"/>
              <a:t>va</a:t>
            </a:r>
            <a:r>
              <a:rPr lang="en-US" dirty="0" smtClean="0"/>
              <a:t> </a:t>
            </a:r>
            <a:r>
              <a:rPr lang="en-US" dirty="0" err="1" smtClean="0"/>
              <a:t>plastikligi</a:t>
            </a:r>
            <a:r>
              <a:rPr lang="en-US" dirty="0" smtClean="0"/>
              <a:t> </a:t>
            </a:r>
            <a:r>
              <a:rPr lang="en-US" dirty="0" err="1" smtClean="0"/>
              <a:t>yuqori</a:t>
            </a:r>
            <a:r>
              <a:rPr lang="en-US" dirty="0" smtClean="0"/>
              <a:t> </a:t>
            </a:r>
            <a:r>
              <a:rPr lang="en-US" dirty="0" err="1" smtClean="0"/>
              <a:t>bo‘lsa</a:t>
            </a:r>
            <a:r>
              <a:rPr lang="en-US" dirty="0" smtClean="0"/>
              <a:t>, </a:t>
            </a:r>
            <a:r>
              <a:rPr lang="en-US" dirty="0" err="1" smtClean="0"/>
              <a:t>zo‘riqish</a:t>
            </a:r>
            <a:r>
              <a:rPr lang="en-US" dirty="0" smtClean="0"/>
              <a:t>  </a:t>
            </a:r>
            <a:r>
              <a:rPr lang="en-US" dirty="0" err="1" smtClean="0"/>
              <a:t>kuchlari</a:t>
            </a:r>
            <a:r>
              <a:rPr lang="en-US" dirty="0" smtClean="0"/>
              <a:t> </a:t>
            </a:r>
            <a:r>
              <a:rPr lang="en-US" dirty="0" err="1" smtClean="0"/>
              <a:t>quymani</a:t>
            </a:r>
            <a:r>
              <a:rPr lang="en-US" dirty="0" smtClean="0"/>
              <a:t> </a:t>
            </a:r>
            <a:r>
              <a:rPr lang="en-US" dirty="0" err="1" smtClean="0"/>
              <a:t>shaklini</a:t>
            </a:r>
            <a:r>
              <a:rPr lang="en-US" dirty="0" smtClean="0"/>
              <a:t> </a:t>
            </a:r>
            <a:r>
              <a:rPr lang="en-US" dirty="0" err="1" smtClean="0"/>
              <a:t>buzilishiga</a:t>
            </a:r>
            <a:r>
              <a:rPr lang="en-US" dirty="0" smtClean="0"/>
              <a:t> </a:t>
            </a:r>
            <a:r>
              <a:rPr lang="en-US" dirty="0" err="1" smtClean="0"/>
              <a:t>va</a:t>
            </a:r>
            <a:r>
              <a:rPr lang="en-US" dirty="0" smtClean="0"/>
              <a:t> </a:t>
            </a:r>
            <a:r>
              <a:rPr lang="en-US" dirty="0" err="1" smtClean="0"/>
              <a:t>emirilishiga</a:t>
            </a:r>
            <a:r>
              <a:rPr lang="en-US" dirty="0" smtClean="0"/>
              <a:t> </a:t>
            </a:r>
            <a:r>
              <a:rPr lang="en-US" dirty="0" err="1" smtClean="0"/>
              <a:t>olib</a:t>
            </a:r>
            <a:r>
              <a:rPr lang="en-US" dirty="0" smtClean="0"/>
              <a:t> </a:t>
            </a:r>
            <a:r>
              <a:rPr lang="en-US" dirty="0" err="1" smtClean="0"/>
              <a:t>keladi</a:t>
            </a:r>
            <a:r>
              <a:rPr lang="en-US" dirty="0" smtClean="0"/>
              <a:t>. </a:t>
            </a:r>
            <a:r>
              <a:rPr lang="en-US" dirty="0" err="1" smtClean="0"/>
              <a:t>Quymalardan</a:t>
            </a:r>
            <a:r>
              <a:rPr lang="en-US" dirty="0" smtClean="0"/>
              <a:t> </a:t>
            </a:r>
            <a:r>
              <a:rPr lang="en-US" dirty="0" err="1" smtClean="0"/>
              <a:t>issiq</a:t>
            </a:r>
            <a:r>
              <a:rPr lang="en-US" dirty="0" smtClean="0"/>
              <a:t> </a:t>
            </a:r>
            <a:r>
              <a:rPr lang="en-US" dirty="0" err="1" smtClean="0"/>
              <a:t>yoriqlar</a:t>
            </a:r>
            <a:r>
              <a:rPr lang="en-US" dirty="0" smtClean="0"/>
              <a:t> solidus </a:t>
            </a:r>
            <a:r>
              <a:rPr lang="en-US" dirty="0" err="1" smtClean="0"/>
              <a:t>temperaturasiga</a:t>
            </a:r>
            <a:r>
              <a:rPr lang="en-US" dirty="0" smtClean="0"/>
              <a:t> </a:t>
            </a:r>
            <a:r>
              <a:rPr lang="en-US" dirty="0" err="1" smtClean="0"/>
              <a:t>yaqin</a:t>
            </a:r>
            <a:r>
              <a:rPr lang="en-US" dirty="0" smtClean="0"/>
              <a:t> </a:t>
            </a:r>
            <a:r>
              <a:rPr lang="en-US" dirty="0" err="1" smtClean="0"/>
              <a:t>temperaturada</a:t>
            </a:r>
            <a:r>
              <a:rPr lang="en-US" dirty="0" smtClean="0"/>
              <a:t> </a:t>
            </a:r>
            <a:r>
              <a:rPr lang="en-US" dirty="0" err="1" smtClean="0"/>
              <a:t>xosil</a:t>
            </a:r>
            <a:r>
              <a:rPr lang="en-US" dirty="0" smtClean="0"/>
              <a:t> </a:t>
            </a:r>
            <a:r>
              <a:rPr lang="en-US" dirty="0" err="1" smtClean="0"/>
              <a:t>bo‘ladi</a:t>
            </a:r>
            <a:r>
              <a:rPr lang="en-US" dirty="0" smtClean="0"/>
              <a:t>. </a:t>
            </a:r>
            <a:endParaRPr lang="ru-RU" sz="1800" dirty="0"/>
          </a:p>
        </p:txBody>
      </p:sp>
      <p:pic>
        <p:nvPicPr>
          <p:cNvPr id="5" name="Рисунок 4"/>
          <p:cNvPicPr/>
          <p:nvPr/>
        </p:nvPicPr>
        <p:blipFill rotWithShape="1">
          <a:blip r:embed="rId2"/>
          <a:srcRect l="52139" t="49573" r="21578" b="42165"/>
          <a:stretch/>
        </p:blipFill>
        <p:spPr bwMode="auto">
          <a:xfrm>
            <a:off x="5580112" y="2924944"/>
            <a:ext cx="3302764" cy="718785"/>
          </a:xfrm>
          <a:prstGeom prst="rect">
            <a:avLst/>
          </a:prstGeom>
          <a:ln>
            <a:noFill/>
          </a:ln>
          <a:extLst>
            <a:ext uri="{53640926-AAD7-44D8-BBD7-CCE9431645EC}">
              <a14:shadowObscured xmlns="" xmlns:a14="http://schemas.microsoft.com/office/drawing/2010/main"/>
            </a:ext>
          </a:extLst>
        </p:spPr>
      </p:pic>
    </p:spTree>
    <p:extLst>
      <p:ext uri="{BB962C8B-B14F-4D97-AF65-F5344CB8AC3E}">
        <p14:creationId xmlns="" xmlns:p14="http://schemas.microsoft.com/office/powerpoint/2010/main" val="895094252"/>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7158" y="428604"/>
            <a:ext cx="8429684" cy="6143668"/>
          </a:xfrm>
        </p:spPr>
        <p:txBody>
          <a:bodyPr>
            <a:normAutofit fontScale="92500" lnSpcReduction="10000"/>
          </a:bodyPr>
          <a:lstStyle/>
          <a:p>
            <a:r>
              <a:rPr lang="en-US" dirty="0" err="1" smtClean="0"/>
              <a:t>Yoriqlar</a:t>
            </a:r>
            <a:r>
              <a:rPr lang="en-US" dirty="0" smtClean="0"/>
              <a:t> </a:t>
            </a:r>
            <a:r>
              <a:rPr lang="en-US" dirty="0" err="1" smtClean="0"/>
              <a:t>asosan</a:t>
            </a:r>
            <a:r>
              <a:rPr lang="en-US" dirty="0" smtClean="0"/>
              <a:t> </a:t>
            </a:r>
            <a:r>
              <a:rPr lang="en-US" dirty="0" err="1" smtClean="0"/>
              <a:t>sekin</a:t>
            </a:r>
            <a:r>
              <a:rPr lang="en-US" dirty="0" smtClean="0"/>
              <a:t> </a:t>
            </a:r>
            <a:r>
              <a:rPr lang="en-US" dirty="0" err="1" smtClean="0"/>
              <a:t>soviygan</a:t>
            </a:r>
            <a:r>
              <a:rPr lang="en-US" dirty="0" smtClean="0"/>
              <a:t> </a:t>
            </a:r>
            <a:r>
              <a:rPr lang="en-US" dirty="0" err="1" smtClean="0"/>
              <a:t>qismlarda</a:t>
            </a:r>
            <a:r>
              <a:rPr lang="en-US" dirty="0" smtClean="0"/>
              <a:t> </a:t>
            </a:r>
            <a:r>
              <a:rPr lang="en-US" dirty="0" err="1" smtClean="0"/>
              <a:t>xosil</a:t>
            </a:r>
            <a:r>
              <a:rPr lang="en-US" dirty="0" smtClean="0"/>
              <a:t> </a:t>
            </a:r>
            <a:r>
              <a:rPr lang="en-US" dirty="0" err="1" smtClean="0"/>
              <a:t>bo‘ladi</a:t>
            </a:r>
            <a:r>
              <a:rPr lang="en-US" dirty="0" smtClean="0"/>
              <a:t>.                           </a:t>
            </a:r>
            <a:endParaRPr lang="ru-RU" dirty="0" smtClean="0"/>
          </a:p>
          <a:p>
            <a:r>
              <a:rPr lang="en-US" dirty="0" err="1" smtClean="0"/>
              <a:t>Faraz</a:t>
            </a:r>
            <a:r>
              <a:rPr lang="en-US" dirty="0" smtClean="0"/>
              <a:t> </a:t>
            </a:r>
            <a:r>
              <a:rPr lang="en-US" dirty="0" err="1" smtClean="0"/>
              <a:t>qilamiz</a:t>
            </a:r>
            <a:r>
              <a:rPr lang="en-US" dirty="0" smtClean="0"/>
              <a:t>, </a:t>
            </a:r>
            <a:r>
              <a:rPr lang="en-US" dirty="0" err="1" smtClean="0"/>
              <a:t>quymada</a:t>
            </a:r>
            <a:r>
              <a:rPr lang="en-US" dirty="0" smtClean="0"/>
              <a:t> </a:t>
            </a:r>
            <a:r>
              <a:rPr lang="en-US" i="1" dirty="0" smtClean="0"/>
              <a:t>l</a:t>
            </a:r>
            <a:r>
              <a:rPr lang="en-US" dirty="0" smtClean="0"/>
              <a:t> </a:t>
            </a:r>
            <a:r>
              <a:rPr lang="en-US" dirty="0" err="1" smtClean="0"/>
              <a:t>uzunlikdagi</a:t>
            </a:r>
            <a:r>
              <a:rPr lang="en-US" dirty="0" smtClean="0"/>
              <a:t> “</a:t>
            </a:r>
            <a:r>
              <a:rPr lang="en-US" dirty="0" err="1" smtClean="0"/>
              <a:t>issiq</a:t>
            </a:r>
            <a:r>
              <a:rPr lang="en-US" dirty="0" smtClean="0"/>
              <a:t> </a:t>
            </a:r>
            <a:r>
              <a:rPr lang="en-US" dirty="0" err="1" smtClean="0"/>
              <a:t>bo‘lim</a:t>
            </a:r>
            <a:r>
              <a:rPr lang="en-US" dirty="0" smtClean="0"/>
              <a:t>” </a:t>
            </a:r>
            <a:r>
              <a:rPr lang="en-US" dirty="0" err="1" smtClean="0"/>
              <a:t>mavjud</a:t>
            </a:r>
            <a:r>
              <a:rPr lang="en-US" dirty="0" smtClean="0"/>
              <a:t>. U </a:t>
            </a:r>
            <a:r>
              <a:rPr lang="en-US" dirty="0" err="1" smtClean="0"/>
              <a:t>holda</a:t>
            </a:r>
            <a:r>
              <a:rPr lang="en-US" dirty="0" smtClean="0"/>
              <a:t> </a:t>
            </a:r>
            <a:r>
              <a:rPr lang="en-US" dirty="0" err="1" smtClean="0"/>
              <a:t>cho‘kish</a:t>
            </a:r>
            <a:r>
              <a:rPr lang="en-US" dirty="0" smtClean="0"/>
              <a:t> </a:t>
            </a:r>
            <a:r>
              <a:rPr lang="en-US" dirty="0" err="1" smtClean="0"/>
              <a:t>davrida</a:t>
            </a:r>
            <a:r>
              <a:rPr lang="en-US" dirty="0" smtClean="0"/>
              <a:t> </a:t>
            </a:r>
            <a:r>
              <a:rPr lang="en-US" dirty="0" err="1" smtClean="0"/>
              <a:t>shu</a:t>
            </a:r>
            <a:r>
              <a:rPr lang="en-US" dirty="0" smtClean="0"/>
              <a:t> </a:t>
            </a:r>
            <a:r>
              <a:rPr lang="en-US" i="1" dirty="0" smtClean="0"/>
              <a:t>l </a:t>
            </a:r>
            <a:r>
              <a:rPr lang="en-US" dirty="0" err="1" smtClean="0"/>
              <a:t>uzunlikdagi</a:t>
            </a:r>
            <a:r>
              <a:rPr lang="en-US" dirty="0" smtClean="0"/>
              <a:t> </a:t>
            </a:r>
            <a:r>
              <a:rPr lang="en-US" dirty="0" err="1" smtClean="0"/>
              <a:t>qism</a:t>
            </a:r>
            <a:r>
              <a:rPr lang="en-US" dirty="0" smtClean="0"/>
              <a:t> </a:t>
            </a:r>
            <a:r>
              <a:rPr lang="en-US" dirty="0" err="1" smtClean="0"/>
              <a:t>deformatsiyalanadi</a:t>
            </a:r>
            <a:r>
              <a:rPr lang="en-US" dirty="0" smtClean="0"/>
              <a:t> </a:t>
            </a:r>
            <a:r>
              <a:rPr lang="en-US" dirty="0" err="1" smtClean="0"/>
              <a:t>va</a:t>
            </a:r>
            <a:r>
              <a:rPr lang="en-US" dirty="0" smtClean="0"/>
              <a:t> </a:t>
            </a:r>
            <a:r>
              <a:rPr lang="en-US" dirty="0" err="1" smtClean="0"/>
              <a:t>shu</a:t>
            </a:r>
            <a:r>
              <a:rPr lang="en-US" dirty="0" smtClean="0"/>
              <a:t> </a:t>
            </a:r>
            <a:r>
              <a:rPr lang="en-US" dirty="0" err="1" smtClean="0"/>
              <a:t>qism</a:t>
            </a:r>
            <a:r>
              <a:rPr lang="en-US" dirty="0" smtClean="0"/>
              <a:t> </a:t>
            </a:r>
            <a:r>
              <a:rPr lang="en-US" dirty="0" err="1" smtClean="0"/>
              <a:t>xavfli</a:t>
            </a:r>
            <a:r>
              <a:rPr lang="en-US" dirty="0" smtClean="0"/>
              <a:t> </a:t>
            </a:r>
            <a:r>
              <a:rPr lang="en-US" dirty="0" err="1" smtClean="0"/>
              <a:t>hisoblanadi</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quyma</a:t>
            </a:r>
            <a:r>
              <a:rPr lang="en-US" dirty="0" smtClean="0"/>
              <a:t> </a:t>
            </a:r>
            <a:r>
              <a:rPr lang="en-US" dirty="0" err="1" smtClean="0"/>
              <a:t>qanchalik</a:t>
            </a:r>
            <a:r>
              <a:rPr lang="en-US" dirty="0" smtClean="0"/>
              <a:t> </a:t>
            </a:r>
            <a:r>
              <a:rPr lang="en-US" dirty="0" err="1" smtClean="0"/>
              <a:t>uzun</a:t>
            </a:r>
            <a:r>
              <a:rPr lang="en-US" dirty="0" smtClean="0"/>
              <a:t> </a:t>
            </a:r>
            <a:r>
              <a:rPr lang="en-US" dirty="0" err="1" smtClean="0"/>
              <a:t>bo‘lsa</a:t>
            </a:r>
            <a:r>
              <a:rPr lang="en-US" dirty="0" smtClean="0"/>
              <a:t>, </a:t>
            </a:r>
            <a:r>
              <a:rPr lang="en-US" dirty="0" err="1" smtClean="0"/>
              <a:t>issiq</a:t>
            </a:r>
            <a:r>
              <a:rPr lang="en-US" dirty="0" smtClean="0"/>
              <a:t> </a:t>
            </a:r>
            <a:r>
              <a:rPr lang="en-US" dirty="0" err="1" smtClean="0"/>
              <a:t>yoriqlarning</a:t>
            </a:r>
            <a:r>
              <a:rPr lang="en-US" dirty="0" smtClean="0"/>
              <a:t> </a:t>
            </a:r>
            <a:r>
              <a:rPr lang="en-US" dirty="0" err="1" smtClean="0"/>
              <a:t>xosil</a:t>
            </a:r>
            <a:r>
              <a:rPr lang="en-US" dirty="0" smtClean="0"/>
              <a:t> </a:t>
            </a:r>
            <a:r>
              <a:rPr lang="en-US" dirty="0" err="1" smtClean="0"/>
              <a:t>bo‘lishi</a:t>
            </a:r>
            <a:r>
              <a:rPr lang="en-US" dirty="0" smtClean="0"/>
              <a:t> </a:t>
            </a:r>
            <a:r>
              <a:rPr lang="en-US" dirty="0" err="1" smtClean="0"/>
              <a:t>shuncha</a:t>
            </a:r>
            <a:r>
              <a:rPr lang="en-US" dirty="0" smtClean="0"/>
              <a:t> </a:t>
            </a:r>
            <a:r>
              <a:rPr lang="en-US" dirty="0" err="1" smtClean="0"/>
              <a:t>osonlashadi</a:t>
            </a:r>
            <a:r>
              <a:rPr lang="en-US" dirty="0" smtClean="0"/>
              <a:t>. </a:t>
            </a:r>
            <a:endParaRPr lang="ru-RU" dirty="0" smtClean="0"/>
          </a:p>
          <a:p>
            <a:r>
              <a:rPr lang="en-US" dirty="0" err="1" smtClean="0"/>
              <a:t>Issiq</a:t>
            </a:r>
            <a:r>
              <a:rPr lang="en-US" dirty="0" smtClean="0"/>
              <a:t> </a:t>
            </a:r>
            <a:r>
              <a:rPr lang="en-US" dirty="0" err="1" smtClean="0"/>
              <a:t>yoriqlar</a:t>
            </a:r>
            <a:r>
              <a:rPr lang="en-US" dirty="0" smtClean="0"/>
              <a:t> </a:t>
            </a:r>
            <a:r>
              <a:rPr lang="en-US" dirty="0" err="1" smtClean="0"/>
              <a:t>kristall</a:t>
            </a:r>
            <a:r>
              <a:rPr lang="en-US" dirty="0" smtClean="0"/>
              <a:t> </a:t>
            </a:r>
            <a:r>
              <a:rPr lang="en-US" dirty="0" err="1" smtClean="0"/>
              <a:t>donalar</a:t>
            </a:r>
            <a:r>
              <a:rPr lang="en-US" dirty="0" smtClean="0"/>
              <a:t> </a:t>
            </a:r>
            <a:r>
              <a:rPr lang="en-US" dirty="0" err="1" smtClean="0"/>
              <a:t>chegarasida</a:t>
            </a:r>
            <a:r>
              <a:rPr lang="en-US" dirty="0" smtClean="0"/>
              <a:t> </a:t>
            </a:r>
            <a:r>
              <a:rPr lang="en-US" dirty="0" err="1" smtClean="0"/>
              <a:t>xosil</a:t>
            </a:r>
            <a:r>
              <a:rPr lang="en-US" dirty="0" smtClean="0"/>
              <a:t> </a:t>
            </a:r>
            <a:r>
              <a:rPr lang="en-US" dirty="0" err="1" smtClean="0"/>
              <a:t>bo‘lgani</a:t>
            </a:r>
            <a:r>
              <a:rPr lang="en-US" dirty="0" smtClean="0"/>
              <a:t> </a:t>
            </a:r>
            <a:r>
              <a:rPr lang="en-US" dirty="0" err="1" smtClean="0"/>
              <a:t>sababli</a:t>
            </a:r>
            <a:r>
              <a:rPr lang="en-US" dirty="0" smtClean="0"/>
              <a:t>, </a:t>
            </a:r>
            <a:r>
              <a:rPr lang="en-US" dirty="0" err="1" smtClean="0"/>
              <a:t>ularning</a:t>
            </a:r>
            <a:r>
              <a:rPr lang="en-US" dirty="0" smtClean="0"/>
              <a:t> </a:t>
            </a:r>
            <a:r>
              <a:rPr lang="en-US" dirty="0" err="1" smtClean="0"/>
              <a:t>yuzasi</a:t>
            </a:r>
            <a:r>
              <a:rPr lang="en-US" dirty="0" smtClean="0"/>
              <a:t> </a:t>
            </a:r>
            <a:r>
              <a:rPr lang="en-US" dirty="0" err="1" smtClean="0"/>
              <a:t>oksidlashgan</a:t>
            </a:r>
            <a:r>
              <a:rPr lang="en-US" dirty="0" smtClean="0"/>
              <a:t> </a:t>
            </a:r>
            <a:r>
              <a:rPr lang="en-US" dirty="0" err="1" smtClean="0"/>
              <a:t>notekis</a:t>
            </a:r>
            <a:r>
              <a:rPr lang="en-US" dirty="0" smtClean="0"/>
              <a:t> </a:t>
            </a:r>
            <a:r>
              <a:rPr lang="en-US" dirty="0" err="1" smtClean="0"/>
              <a:t>qoramtir</a:t>
            </a:r>
            <a:r>
              <a:rPr lang="en-US" dirty="0" smtClean="0"/>
              <a:t> </a:t>
            </a:r>
            <a:r>
              <a:rPr lang="en-US" dirty="0" err="1" smtClean="0"/>
              <a:t>rangdagi</a:t>
            </a:r>
            <a:r>
              <a:rPr lang="en-US" dirty="0" smtClean="0"/>
              <a:t> </a:t>
            </a:r>
            <a:r>
              <a:rPr lang="en-US" dirty="0" err="1" smtClean="0"/>
              <a:t>yuza</a:t>
            </a:r>
            <a:r>
              <a:rPr lang="en-US" dirty="0" smtClean="0"/>
              <a:t> </a:t>
            </a:r>
            <a:r>
              <a:rPr lang="en-US" dirty="0" err="1" smtClean="0"/>
              <a:t>xosil</a:t>
            </a:r>
            <a:r>
              <a:rPr lang="en-US" dirty="0" smtClean="0"/>
              <a:t> </a:t>
            </a:r>
            <a:r>
              <a:rPr lang="en-US" dirty="0" err="1" smtClean="0"/>
              <a:t>qiladi</a:t>
            </a:r>
            <a:r>
              <a:rPr lang="en-US" dirty="0" smtClean="0"/>
              <a:t>. </a:t>
            </a:r>
            <a:r>
              <a:rPr lang="en-US" dirty="0" err="1" smtClean="0"/>
              <a:t>Quymada</a:t>
            </a:r>
            <a:r>
              <a:rPr lang="en-US" dirty="0" smtClean="0"/>
              <a:t> </a:t>
            </a:r>
            <a:r>
              <a:rPr lang="en-US" dirty="0" err="1" smtClean="0"/>
              <a:t>issiq</a:t>
            </a:r>
            <a:r>
              <a:rPr lang="en-US" dirty="0" smtClean="0"/>
              <a:t> </a:t>
            </a:r>
            <a:r>
              <a:rPr lang="en-US" dirty="0" err="1" smtClean="0"/>
              <a:t>yoriqlar</a:t>
            </a:r>
            <a:r>
              <a:rPr lang="en-US" dirty="0" smtClean="0"/>
              <a:t> </a:t>
            </a:r>
            <a:r>
              <a:rPr lang="en-US" dirty="0" err="1" smtClean="0"/>
              <a:t>asosan</a:t>
            </a:r>
            <a:r>
              <a:rPr lang="en-US" dirty="0" smtClean="0"/>
              <a:t> </a:t>
            </a:r>
            <a:r>
              <a:rPr lang="en-US" dirty="0" err="1" smtClean="0"/>
              <a:t>qalin</a:t>
            </a:r>
            <a:r>
              <a:rPr lang="en-US" dirty="0" smtClean="0"/>
              <a:t> </a:t>
            </a:r>
            <a:r>
              <a:rPr lang="en-US" dirty="0" err="1" smtClean="0"/>
              <a:t>qism</a:t>
            </a:r>
            <a:r>
              <a:rPr lang="en-US" dirty="0" smtClean="0"/>
              <a:t> </a:t>
            </a:r>
            <a:r>
              <a:rPr lang="en-US" dirty="0" err="1" smtClean="0"/>
              <a:t>bilan</a:t>
            </a:r>
            <a:r>
              <a:rPr lang="en-US" dirty="0" smtClean="0"/>
              <a:t> </a:t>
            </a:r>
            <a:r>
              <a:rPr lang="en-US" dirty="0" err="1" smtClean="0"/>
              <a:t>yupqa</a:t>
            </a:r>
            <a:r>
              <a:rPr lang="en-US" dirty="0" smtClean="0"/>
              <a:t> </a:t>
            </a:r>
            <a:r>
              <a:rPr lang="en-US" dirty="0" err="1" smtClean="0"/>
              <a:t>qismga</a:t>
            </a:r>
            <a:r>
              <a:rPr lang="en-US" dirty="0" smtClean="0"/>
              <a:t> </a:t>
            </a:r>
            <a:r>
              <a:rPr lang="en-US" dirty="0" err="1" smtClean="0"/>
              <a:t>o‘tish</a:t>
            </a:r>
            <a:r>
              <a:rPr lang="en-US" dirty="0" smtClean="0"/>
              <a:t> </a:t>
            </a:r>
            <a:r>
              <a:rPr lang="en-US" dirty="0" err="1" smtClean="0"/>
              <a:t>joylarida</a:t>
            </a:r>
            <a:r>
              <a:rPr lang="en-US" dirty="0" smtClean="0"/>
              <a:t> </a:t>
            </a:r>
            <a:r>
              <a:rPr lang="en-US" dirty="0" err="1" smtClean="0"/>
              <a:t>vujudga</a:t>
            </a:r>
            <a:r>
              <a:rPr lang="en-US" dirty="0" smtClean="0"/>
              <a:t> </a:t>
            </a:r>
            <a:r>
              <a:rPr lang="en-US" dirty="0" err="1" smtClean="0"/>
              <a:t>keladi</a:t>
            </a:r>
            <a:r>
              <a:rPr lang="en-US" dirty="0" smtClean="0"/>
              <a:t>.</a:t>
            </a:r>
            <a:endParaRPr lang="ru-RU" dirty="0"/>
          </a:p>
        </p:txBody>
      </p:sp>
      <p:pic>
        <p:nvPicPr>
          <p:cNvPr id="5" name="Рисунок 4"/>
          <p:cNvPicPr/>
          <p:nvPr/>
        </p:nvPicPr>
        <p:blipFill rotWithShape="1">
          <a:blip r:embed="rId2"/>
          <a:srcRect l="52139" t="49573" r="21578" b="42165"/>
          <a:stretch/>
        </p:blipFill>
        <p:spPr bwMode="auto">
          <a:xfrm>
            <a:off x="5580112" y="2924944"/>
            <a:ext cx="3302764" cy="718785"/>
          </a:xfrm>
          <a:prstGeom prst="rect">
            <a:avLst/>
          </a:prstGeom>
          <a:ln>
            <a:noFill/>
          </a:ln>
          <a:extLst>
            <a:ext uri="{53640926-AAD7-44D8-BBD7-CCE9431645EC}">
              <a14:shadowObscured xmlns="" xmlns:a14="http://schemas.microsoft.com/office/drawing/2010/main"/>
            </a:ext>
          </a:extLst>
        </p:spPr>
      </p:pic>
    </p:spTree>
    <p:extLst>
      <p:ext uri="{BB962C8B-B14F-4D97-AF65-F5344CB8AC3E}">
        <p14:creationId xmlns="" xmlns:p14="http://schemas.microsoft.com/office/powerpoint/2010/main" val="895094252"/>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7158" y="428604"/>
            <a:ext cx="8429684" cy="6143668"/>
          </a:xfrm>
        </p:spPr>
        <p:txBody>
          <a:bodyPr>
            <a:normAutofit fontScale="92500" lnSpcReduction="10000"/>
          </a:bodyPr>
          <a:lstStyle/>
          <a:p>
            <a:r>
              <a:rPr lang="en-US" dirty="0" err="1" smtClean="0"/>
              <a:t>Issiq</a:t>
            </a:r>
            <a:r>
              <a:rPr lang="en-US" dirty="0" smtClean="0"/>
              <a:t> </a:t>
            </a:r>
            <a:r>
              <a:rPr lang="en-US" dirty="0" err="1" smtClean="0"/>
              <a:t>yoriqlar</a:t>
            </a:r>
            <a:r>
              <a:rPr lang="en-US" dirty="0" smtClean="0"/>
              <a:t> </a:t>
            </a:r>
            <a:r>
              <a:rPr lang="en-US" dirty="0" err="1" smtClean="0"/>
              <a:t>xosil</a:t>
            </a:r>
            <a:r>
              <a:rPr lang="en-US" dirty="0" smtClean="0"/>
              <a:t> </a:t>
            </a:r>
            <a:r>
              <a:rPr lang="en-US" dirty="0" err="1" smtClean="0"/>
              <a:t>bo‘lishiga</a:t>
            </a:r>
            <a:r>
              <a:rPr lang="en-US" dirty="0" smtClean="0"/>
              <a:t> </a:t>
            </a:r>
            <a:r>
              <a:rPr lang="en-US" dirty="0" err="1" smtClean="0"/>
              <a:t>quyma</a:t>
            </a:r>
            <a:r>
              <a:rPr lang="en-US" dirty="0" smtClean="0"/>
              <a:t> </a:t>
            </a:r>
            <a:r>
              <a:rPr lang="en-US" dirty="0" err="1" smtClean="0"/>
              <a:t>tarkibidagi</a:t>
            </a:r>
            <a:r>
              <a:rPr lang="en-US" dirty="0" smtClean="0"/>
              <a:t> </a:t>
            </a:r>
            <a:r>
              <a:rPr lang="en-US" dirty="0" err="1" smtClean="0"/>
              <a:t>gaz</a:t>
            </a:r>
            <a:r>
              <a:rPr lang="en-US" dirty="0" smtClean="0"/>
              <a:t> </a:t>
            </a:r>
            <a:r>
              <a:rPr lang="en-US" dirty="0" err="1" smtClean="0"/>
              <a:t>va</a:t>
            </a:r>
            <a:r>
              <a:rPr lang="en-US" dirty="0" smtClean="0"/>
              <a:t> </a:t>
            </a:r>
            <a:r>
              <a:rPr lang="en-US" dirty="0" err="1" smtClean="0"/>
              <a:t>nometal</a:t>
            </a:r>
            <a:r>
              <a:rPr lang="en-US" dirty="0" smtClean="0"/>
              <a:t> </a:t>
            </a:r>
            <a:r>
              <a:rPr lang="en-US" dirty="0" err="1" smtClean="0"/>
              <a:t>qo‘shimchalar</a:t>
            </a:r>
            <a:r>
              <a:rPr lang="en-US" dirty="0" smtClean="0"/>
              <a:t> </a:t>
            </a:r>
            <a:r>
              <a:rPr lang="en-US" dirty="0" err="1" smtClean="0"/>
              <a:t>ta’sir</a:t>
            </a:r>
            <a:r>
              <a:rPr lang="en-US" dirty="0" smtClean="0"/>
              <a:t> </a:t>
            </a:r>
            <a:r>
              <a:rPr lang="en-US" dirty="0" err="1" smtClean="0"/>
              <a:t>ko‘rsatadi</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issiq</a:t>
            </a:r>
            <a:r>
              <a:rPr lang="en-US" dirty="0" smtClean="0"/>
              <a:t> </a:t>
            </a:r>
            <a:r>
              <a:rPr lang="en-US" dirty="0" err="1" smtClean="0"/>
              <a:t>yoriqlar</a:t>
            </a:r>
            <a:r>
              <a:rPr lang="en-US" dirty="0" smtClean="0"/>
              <a:t> </a:t>
            </a:r>
            <a:r>
              <a:rPr lang="en-US" dirty="0" err="1" smtClean="0"/>
              <a:t>xosil</a:t>
            </a:r>
            <a:r>
              <a:rPr lang="en-US" dirty="0" smtClean="0"/>
              <a:t> </a:t>
            </a:r>
            <a:r>
              <a:rPr lang="en-US" dirty="0" err="1" smtClean="0"/>
              <a:t>bo‘lishining</a:t>
            </a:r>
            <a:r>
              <a:rPr lang="en-US" dirty="0" smtClean="0"/>
              <a:t> </a:t>
            </a:r>
            <a:r>
              <a:rPr lang="en-US" dirty="0" err="1" smtClean="0"/>
              <a:t>oldini</a:t>
            </a:r>
            <a:r>
              <a:rPr lang="en-US" dirty="0" smtClean="0"/>
              <a:t> </a:t>
            </a:r>
            <a:r>
              <a:rPr lang="en-US" dirty="0" err="1" smtClean="0"/>
              <a:t>olish</a:t>
            </a:r>
            <a:r>
              <a:rPr lang="en-US" dirty="0" smtClean="0"/>
              <a:t> </a:t>
            </a:r>
            <a:r>
              <a:rPr lang="en-US" dirty="0" err="1" smtClean="0"/>
              <a:t>uchun</a:t>
            </a:r>
            <a:r>
              <a:rPr lang="en-US" dirty="0" smtClean="0"/>
              <a:t> </a:t>
            </a:r>
            <a:r>
              <a:rPr lang="en-US" dirty="0" err="1" smtClean="0"/>
              <a:t>qotishmani</a:t>
            </a:r>
            <a:r>
              <a:rPr lang="en-US" dirty="0" smtClean="0"/>
              <a:t> </a:t>
            </a:r>
            <a:r>
              <a:rPr lang="en-US" dirty="0" err="1" smtClean="0"/>
              <a:t>aniq</a:t>
            </a:r>
            <a:r>
              <a:rPr lang="en-US" dirty="0" smtClean="0"/>
              <a:t> </a:t>
            </a:r>
            <a:r>
              <a:rPr lang="en-US" dirty="0" err="1" smtClean="0"/>
              <a:t>kimyoviy</a:t>
            </a:r>
            <a:r>
              <a:rPr lang="en-US" dirty="0" smtClean="0"/>
              <a:t> </a:t>
            </a:r>
            <a:r>
              <a:rPr lang="en-US" dirty="0" err="1" smtClean="0"/>
              <a:t>tarkibda</a:t>
            </a:r>
            <a:r>
              <a:rPr lang="en-US" dirty="0" smtClean="0"/>
              <a:t> </a:t>
            </a:r>
            <a:r>
              <a:rPr lang="en-US" dirty="0" err="1" smtClean="0"/>
              <a:t>bo‘lishini</a:t>
            </a:r>
            <a:r>
              <a:rPr lang="en-US" dirty="0" smtClean="0"/>
              <a:t> </a:t>
            </a:r>
            <a:r>
              <a:rPr lang="en-US" dirty="0" err="1" smtClean="0"/>
              <a:t>ta’minlash</a:t>
            </a:r>
            <a:r>
              <a:rPr lang="en-US" dirty="0" smtClean="0"/>
              <a:t>, </a:t>
            </a:r>
            <a:r>
              <a:rPr lang="en-US" dirty="0" err="1" smtClean="0"/>
              <a:t>qolip</a:t>
            </a:r>
            <a:r>
              <a:rPr lang="en-US" dirty="0" smtClean="0"/>
              <a:t> </a:t>
            </a:r>
            <a:r>
              <a:rPr lang="en-US" dirty="0" err="1" smtClean="0"/>
              <a:t>va</a:t>
            </a:r>
            <a:r>
              <a:rPr lang="en-US" dirty="0" smtClean="0"/>
              <a:t> </a:t>
            </a:r>
            <a:r>
              <a:rPr lang="en-US" dirty="0" err="1" smtClean="0"/>
              <a:t>o‘zak</a:t>
            </a:r>
            <a:r>
              <a:rPr lang="en-US" dirty="0" smtClean="0"/>
              <a:t> </a:t>
            </a:r>
            <a:r>
              <a:rPr lang="en-US" dirty="0" err="1" smtClean="0"/>
              <a:t>tayyorlash</a:t>
            </a:r>
            <a:r>
              <a:rPr lang="en-US" dirty="0" smtClean="0"/>
              <a:t> </a:t>
            </a:r>
            <a:r>
              <a:rPr lang="en-US" dirty="0" err="1" smtClean="0"/>
              <a:t>uchun</a:t>
            </a:r>
            <a:r>
              <a:rPr lang="en-US" dirty="0" smtClean="0"/>
              <a:t> </a:t>
            </a:r>
            <a:r>
              <a:rPr lang="en-US" dirty="0" err="1" smtClean="0"/>
              <a:t>plastikligi</a:t>
            </a:r>
            <a:r>
              <a:rPr lang="en-US" dirty="0" smtClean="0"/>
              <a:t> </a:t>
            </a:r>
            <a:r>
              <a:rPr lang="en-US" dirty="0" err="1" smtClean="0"/>
              <a:t>yuqori</a:t>
            </a:r>
            <a:r>
              <a:rPr lang="en-US" dirty="0" smtClean="0"/>
              <a:t> </a:t>
            </a:r>
            <a:r>
              <a:rPr lang="en-US" dirty="0" err="1" smtClean="0"/>
              <a:t>bo‘lgan</a:t>
            </a:r>
            <a:r>
              <a:rPr lang="en-US" dirty="0" smtClean="0"/>
              <a:t> </a:t>
            </a:r>
            <a:r>
              <a:rPr lang="en-US" dirty="0" err="1" smtClean="0"/>
              <a:t>ashyo</a:t>
            </a:r>
            <a:r>
              <a:rPr lang="en-US" dirty="0" smtClean="0"/>
              <a:t> </a:t>
            </a:r>
            <a:r>
              <a:rPr lang="en-US" dirty="0" err="1" smtClean="0"/>
              <a:t>qo‘llash</a:t>
            </a:r>
            <a:r>
              <a:rPr lang="en-US" dirty="0" smtClean="0"/>
              <a:t>; </a:t>
            </a:r>
            <a:r>
              <a:rPr lang="en-US" dirty="0" err="1" smtClean="0"/>
              <a:t>quymani</a:t>
            </a:r>
            <a:r>
              <a:rPr lang="en-US" dirty="0" smtClean="0"/>
              <a:t> </a:t>
            </a:r>
            <a:r>
              <a:rPr lang="en-US" dirty="0" err="1" smtClean="0"/>
              <a:t>loyixalash</a:t>
            </a:r>
            <a:r>
              <a:rPr lang="en-US" dirty="0" smtClean="0"/>
              <a:t> </a:t>
            </a:r>
            <a:r>
              <a:rPr lang="en-US" dirty="0" err="1" smtClean="0"/>
              <a:t>davrida</a:t>
            </a:r>
            <a:r>
              <a:rPr lang="en-US" dirty="0" smtClean="0"/>
              <a:t> </a:t>
            </a:r>
            <a:r>
              <a:rPr lang="en-US" dirty="0" err="1" smtClean="0"/>
              <a:t>qalin</a:t>
            </a:r>
            <a:r>
              <a:rPr lang="en-US" dirty="0" smtClean="0"/>
              <a:t> </a:t>
            </a:r>
            <a:r>
              <a:rPr lang="en-US" dirty="0" err="1" smtClean="0"/>
              <a:t>qismdan</a:t>
            </a:r>
            <a:r>
              <a:rPr lang="en-US" dirty="0" smtClean="0"/>
              <a:t> </a:t>
            </a:r>
            <a:r>
              <a:rPr lang="en-US" dirty="0" err="1" smtClean="0"/>
              <a:t>yupqa</a:t>
            </a:r>
            <a:r>
              <a:rPr lang="en-US" dirty="0" smtClean="0"/>
              <a:t> </a:t>
            </a:r>
            <a:r>
              <a:rPr lang="en-US" dirty="0" err="1" smtClean="0"/>
              <a:t>qismga</a:t>
            </a:r>
            <a:r>
              <a:rPr lang="en-US" dirty="0" smtClean="0"/>
              <a:t> </a:t>
            </a:r>
            <a:r>
              <a:rPr lang="en-US" dirty="0" err="1" smtClean="0"/>
              <a:t>o‘tishni</a:t>
            </a:r>
            <a:r>
              <a:rPr lang="en-US" dirty="0" smtClean="0"/>
              <a:t> </a:t>
            </a:r>
            <a:r>
              <a:rPr lang="en-US" dirty="0" err="1" smtClean="0"/>
              <a:t>keskin</a:t>
            </a:r>
            <a:r>
              <a:rPr lang="en-US" dirty="0" smtClean="0"/>
              <a:t> </a:t>
            </a:r>
            <a:r>
              <a:rPr lang="en-US" dirty="0" err="1" smtClean="0"/>
              <a:t>qilmaslik</a:t>
            </a:r>
            <a:r>
              <a:rPr lang="en-US" dirty="0" smtClean="0"/>
              <a:t>, </a:t>
            </a:r>
            <a:r>
              <a:rPr lang="en-US" dirty="0" err="1" smtClean="0"/>
              <a:t>qalin</a:t>
            </a:r>
            <a:r>
              <a:rPr lang="en-US" dirty="0" smtClean="0"/>
              <a:t> </a:t>
            </a:r>
            <a:r>
              <a:rPr lang="en-US" dirty="0" err="1" smtClean="0"/>
              <a:t>va</a:t>
            </a:r>
            <a:r>
              <a:rPr lang="en-US" dirty="0" smtClean="0"/>
              <a:t> </a:t>
            </a:r>
            <a:r>
              <a:rPr lang="en-US" dirty="0" err="1" smtClean="0"/>
              <a:t>yupqa</a:t>
            </a:r>
            <a:r>
              <a:rPr lang="en-US" dirty="0" smtClean="0"/>
              <a:t> </a:t>
            </a:r>
            <a:r>
              <a:rPr lang="en-US" dirty="0" err="1" smtClean="0"/>
              <a:t>qismlarni</a:t>
            </a:r>
            <a:r>
              <a:rPr lang="en-US" dirty="0" smtClean="0"/>
              <a:t> </a:t>
            </a:r>
            <a:r>
              <a:rPr lang="en-US" dirty="0" err="1" smtClean="0"/>
              <a:t>sovishini</a:t>
            </a:r>
            <a:r>
              <a:rPr lang="en-US" dirty="0" smtClean="0"/>
              <a:t> </a:t>
            </a:r>
            <a:r>
              <a:rPr lang="en-US" dirty="0" err="1" smtClean="0"/>
              <a:t>bir</a:t>
            </a:r>
            <a:r>
              <a:rPr lang="en-US" dirty="0" smtClean="0"/>
              <a:t> </a:t>
            </a:r>
            <a:r>
              <a:rPr lang="en-US" dirty="0" err="1" smtClean="0"/>
              <a:t>me’yorda</a:t>
            </a:r>
            <a:r>
              <a:rPr lang="en-US" dirty="0" smtClean="0"/>
              <a:t> </a:t>
            </a:r>
            <a:r>
              <a:rPr lang="en-US" dirty="0" err="1" smtClean="0"/>
              <a:t>bo‘lishni</a:t>
            </a:r>
            <a:r>
              <a:rPr lang="en-US" dirty="0" smtClean="0"/>
              <a:t> </a:t>
            </a:r>
            <a:r>
              <a:rPr lang="en-US" dirty="0" err="1" smtClean="0"/>
              <a:t>ta’minlash</a:t>
            </a:r>
            <a:r>
              <a:rPr lang="en-US" dirty="0" smtClean="0"/>
              <a:t>; </a:t>
            </a:r>
            <a:r>
              <a:rPr lang="en-US" dirty="0" err="1" smtClean="0"/>
              <a:t>quyish</a:t>
            </a:r>
            <a:r>
              <a:rPr lang="en-US" dirty="0" smtClean="0"/>
              <a:t> </a:t>
            </a:r>
            <a:r>
              <a:rPr lang="en-US" dirty="0" err="1" smtClean="0"/>
              <a:t>tizimini</a:t>
            </a:r>
            <a:r>
              <a:rPr lang="en-US" dirty="0" smtClean="0"/>
              <a:t> </a:t>
            </a:r>
            <a:r>
              <a:rPr lang="en-US" dirty="0" err="1" smtClean="0"/>
              <a:t>to‘g‘ri</a:t>
            </a:r>
            <a:r>
              <a:rPr lang="en-US" dirty="0" smtClean="0"/>
              <a:t> </a:t>
            </a:r>
            <a:r>
              <a:rPr lang="en-US" dirty="0" err="1" smtClean="0"/>
              <a:t>tanlash</a:t>
            </a:r>
            <a:r>
              <a:rPr lang="en-US" dirty="0" smtClean="0"/>
              <a:t> </a:t>
            </a:r>
            <a:r>
              <a:rPr lang="en-US" dirty="0" err="1" smtClean="0"/>
              <a:t>kerak</a:t>
            </a:r>
            <a:r>
              <a:rPr lang="en-US" dirty="0" smtClean="0"/>
              <a:t>. </a:t>
            </a:r>
            <a:r>
              <a:rPr lang="en-US" dirty="0" err="1" smtClean="0"/>
              <a:t>Issiq</a:t>
            </a:r>
            <a:r>
              <a:rPr lang="en-US" dirty="0" smtClean="0"/>
              <a:t> </a:t>
            </a:r>
            <a:r>
              <a:rPr lang="en-US" dirty="0" err="1" smtClean="0"/>
              <a:t>yoriqlar</a:t>
            </a:r>
            <a:r>
              <a:rPr lang="en-US" dirty="0" smtClean="0"/>
              <a:t> </a:t>
            </a:r>
            <a:r>
              <a:rPr lang="en-US" dirty="0" err="1" smtClean="0"/>
              <a:t>xosil</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bo‘lgan</a:t>
            </a:r>
            <a:r>
              <a:rPr lang="en-US" dirty="0" smtClean="0"/>
              <a:t> </a:t>
            </a:r>
            <a:r>
              <a:rPr lang="en-US" dirty="0" err="1" smtClean="0"/>
              <a:t>quyma</a:t>
            </a:r>
            <a:r>
              <a:rPr lang="en-US" dirty="0" smtClean="0"/>
              <a:t> </a:t>
            </a:r>
            <a:r>
              <a:rPr lang="en-US" dirty="0" err="1" smtClean="0"/>
              <a:t>qismlarining</a:t>
            </a:r>
            <a:r>
              <a:rPr lang="en-US" dirty="0" smtClean="0"/>
              <a:t> </a:t>
            </a:r>
            <a:r>
              <a:rPr lang="en-US" dirty="0" err="1" smtClean="0"/>
              <a:t>mustahkamligini</a:t>
            </a:r>
            <a:r>
              <a:rPr lang="en-US" dirty="0" smtClean="0"/>
              <a:t> </a:t>
            </a:r>
            <a:r>
              <a:rPr lang="en-US" dirty="0" err="1" smtClean="0"/>
              <a:t>qovurg‘alar</a:t>
            </a:r>
            <a:r>
              <a:rPr lang="en-US" dirty="0" smtClean="0"/>
              <a:t> </a:t>
            </a:r>
            <a:r>
              <a:rPr lang="en-US" dirty="0" err="1" smtClean="0"/>
              <a:t>qo‘llash</a:t>
            </a:r>
            <a:r>
              <a:rPr lang="en-US" dirty="0" smtClean="0"/>
              <a:t> </a:t>
            </a:r>
            <a:r>
              <a:rPr lang="en-US" dirty="0" err="1" smtClean="0"/>
              <a:t>hisobiga</a:t>
            </a:r>
            <a:r>
              <a:rPr lang="en-US" dirty="0" smtClean="0"/>
              <a:t> </a:t>
            </a:r>
            <a:r>
              <a:rPr lang="en-US" dirty="0" err="1" smtClean="0"/>
              <a:t>oshirish</a:t>
            </a:r>
            <a:r>
              <a:rPr lang="en-US" dirty="0" smtClean="0"/>
              <a:t> </a:t>
            </a:r>
            <a:r>
              <a:rPr lang="en-US" dirty="0" err="1" smtClean="0"/>
              <a:t>zarur</a:t>
            </a:r>
            <a:r>
              <a:rPr lang="en-US" dirty="0" smtClean="0"/>
              <a:t>. </a:t>
            </a:r>
            <a:endParaRPr lang="ru-RU" dirty="0"/>
          </a:p>
        </p:txBody>
      </p:sp>
      <p:pic>
        <p:nvPicPr>
          <p:cNvPr id="5" name="Рисунок 4"/>
          <p:cNvPicPr/>
          <p:nvPr/>
        </p:nvPicPr>
        <p:blipFill rotWithShape="1">
          <a:blip r:embed="rId2"/>
          <a:srcRect l="52139" t="49573" r="21578" b="42165"/>
          <a:stretch/>
        </p:blipFill>
        <p:spPr bwMode="auto">
          <a:xfrm>
            <a:off x="5580112" y="2924944"/>
            <a:ext cx="3302764" cy="718785"/>
          </a:xfrm>
          <a:prstGeom prst="rect">
            <a:avLst/>
          </a:prstGeom>
          <a:ln>
            <a:noFill/>
          </a:ln>
          <a:extLst>
            <a:ext uri="{53640926-AAD7-44D8-BBD7-CCE9431645EC}">
              <a14:shadowObscured xmlns="" xmlns:a14="http://schemas.microsoft.com/office/drawing/2010/main"/>
            </a:ext>
          </a:extLst>
        </p:spPr>
      </p:pic>
    </p:spTree>
    <p:extLst>
      <p:ext uri="{BB962C8B-B14F-4D97-AF65-F5344CB8AC3E}">
        <p14:creationId xmlns="" xmlns:p14="http://schemas.microsoft.com/office/powerpoint/2010/main" val="895094252"/>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7158" y="428604"/>
            <a:ext cx="8429684" cy="6143668"/>
          </a:xfrm>
        </p:spPr>
        <p:txBody>
          <a:bodyPr>
            <a:normAutofit/>
          </a:bodyPr>
          <a:lstStyle/>
          <a:p>
            <a:r>
              <a:rPr lang="en-US" dirty="0" err="1" smtClean="0"/>
              <a:t>Bundan</a:t>
            </a:r>
            <a:r>
              <a:rPr lang="en-US" dirty="0" smtClean="0"/>
              <a:t> </a:t>
            </a:r>
            <a:r>
              <a:rPr lang="en-US" dirty="0" err="1" smtClean="0"/>
              <a:t>tashqari</a:t>
            </a:r>
            <a:r>
              <a:rPr lang="en-US" dirty="0" smtClean="0"/>
              <a:t> </a:t>
            </a:r>
            <a:r>
              <a:rPr lang="en-US" dirty="0" err="1" smtClean="0"/>
              <a:t>quymalarda</a:t>
            </a:r>
            <a:r>
              <a:rPr lang="en-US" dirty="0" smtClean="0"/>
              <a:t> </a:t>
            </a:r>
            <a:r>
              <a:rPr lang="en-US" dirty="0" err="1" smtClean="0"/>
              <a:t>zo‘riqishning</a:t>
            </a:r>
            <a:r>
              <a:rPr lang="en-US" dirty="0" smtClean="0"/>
              <a:t> </a:t>
            </a:r>
            <a:r>
              <a:rPr lang="en-US" dirty="0" err="1" smtClean="0"/>
              <a:t>kuchlar</a:t>
            </a:r>
            <a:r>
              <a:rPr lang="en-US" dirty="0" smtClean="0"/>
              <a:t> </a:t>
            </a:r>
            <a:r>
              <a:rPr lang="en-US" dirty="0" err="1" smtClean="0"/>
              <a:t>xosil</a:t>
            </a:r>
            <a:r>
              <a:rPr lang="en-US" dirty="0" smtClean="0"/>
              <a:t> </a:t>
            </a:r>
            <a:r>
              <a:rPr lang="en-US" dirty="0" err="1" smtClean="0"/>
              <a:t>bo‘lishiga</a:t>
            </a:r>
            <a:r>
              <a:rPr lang="en-US" dirty="0" smtClean="0"/>
              <a:t> </a:t>
            </a:r>
            <a:r>
              <a:rPr lang="en-US" dirty="0" err="1" smtClean="0"/>
              <a:t>cho‘kishga</a:t>
            </a:r>
            <a:r>
              <a:rPr lang="en-US" dirty="0" smtClean="0"/>
              <a:t> </a:t>
            </a:r>
            <a:r>
              <a:rPr lang="en-US" dirty="0" err="1" smtClean="0"/>
              <a:t>bo‘lgan</a:t>
            </a:r>
            <a:r>
              <a:rPr lang="en-US" dirty="0" smtClean="0"/>
              <a:t> </a:t>
            </a:r>
            <a:r>
              <a:rPr lang="en-US" dirty="0" err="1" smtClean="0"/>
              <a:t>termik</a:t>
            </a:r>
            <a:r>
              <a:rPr lang="en-US" dirty="0" smtClean="0"/>
              <a:t> </a:t>
            </a:r>
            <a:r>
              <a:rPr lang="en-US" dirty="0" err="1" smtClean="0"/>
              <a:t>qarshilik</a:t>
            </a:r>
            <a:r>
              <a:rPr lang="en-US" dirty="0" smtClean="0"/>
              <a:t> </a:t>
            </a:r>
            <a:r>
              <a:rPr lang="en-US" dirty="0" err="1" smtClean="0"/>
              <a:t>sabab</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Masalan</a:t>
            </a:r>
            <a:r>
              <a:rPr lang="en-US" dirty="0" smtClean="0"/>
              <a:t>: </a:t>
            </a:r>
            <a:r>
              <a:rPr lang="en-US" dirty="0" err="1" smtClean="0"/>
              <a:t>katta</a:t>
            </a:r>
            <a:r>
              <a:rPr lang="en-US" dirty="0" smtClean="0"/>
              <a:t> </a:t>
            </a:r>
            <a:r>
              <a:rPr lang="en-US" dirty="0" err="1" smtClean="0"/>
              <a:t>xajmdagi</a:t>
            </a:r>
            <a:r>
              <a:rPr lang="en-US" dirty="0" smtClean="0"/>
              <a:t> </a:t>
            </a:r>
            <a:r>
              <a:rPr lang="en-US" dirty="0" err="1" smtClean="0"/>
              <a:t>cho‘yan</a:t>
            </a:r>
            <a:r>
              <a:rPr lang="en-US" dirty="0" smtClean="0"/>
              <a:t> </a:t>
            </a:r>
            <a:r>
              <a:rPr lang="en-US" dirty="0" err="1" smtClean="0"/>
              <a:t>ramasidagi</a:t>
            </a:r>
            <a:r>
              <a:rPr lang="en-US" dirty="0" smtClean="0"/>
              <a:t> </a:t>
            </a:r>
            <a:r>
              <a:rPr lang="en-US" dirty="0" err="1" smtClean="0"/>
              <a:t>yupqa</a:t>
            </a:r>
            <a:r>
              <a:rPr lang="en-US" dirty="0" smtClean="0"/>
              <a:t> </a:t>
            </a:r>
            <a:r>
              <a:rPr lang="en-US" dirty="0" err="1" smtClean="0"/>
              <a:t>qovurg‘alar</a:t>
            </a:r>
            <a:r>
              <a:rPr lang="en-US" dirty="0" smtClean="0"/>
              <a:t> </a:t>
            </a:r>
            <a:r>
              <a:rPr lang="en-US" dirty="0" err="1" smtClean="0"/>
              <a:t>birinchi</a:t>
            </a:r>
            <a:r>
              <a:rPr lang="en-US" dirty="0" smtClean="0"/>
              <a:t> </a:t>
            </a:r>
            <a:r>
              <a:rPr lang="en-US" dirty="0" err="1" smtClean="0"/>
              <a:t>bo‘lib</a:t>
            </a:r>
            <a:r>
              <a:rPr lang="en-US" dirty="0" smtClean="0"/>
              <a:t> </a:t>
            </a:r>
            <a:r>
              <a:rPr lang="en-US" dirty="0" err="1" smtClean="0"/>
              <a:t>qotadi</a:t>
            </a:r>
            <a:r>
              <a:rPr lang="en-US" dirty="0" smtClean="0"/>
              <a:t> </a:t>
            </a:r>
            <a:r>
              <a:rPr lang="en-US" dirty="0" err="1" smtClean="0"/>
              <a:t>va</a:t>
            </a:r>
            <a:r>
              <a:rPr lang="en-US" dirty="0" smtClean="0"/>
              <a:t> </a:t>
            </a:r>
            <a:r>
              <a:rPr lang="en-US" dirty="0" err="1" smtClean="0"/>
              <a:t>qalin</a:t>
            </a:r>
            <a:r>
              <a:rPr lang="en-US" dirty="0" smtClean="0"/>
              <a:t> </a:t>
            </a:r>
            <a:r>
              <a:rPr lang="en-US" dirty="0" err="1" smtClean="0"/>
              <a:t>qismdagi</a:t>
            </a:r>
            <a:r>
              <a:rPr lang="en-US" dirty="0" smtClean="0"/>
              <a:t> </a:t>
            </a:r>
            <a:r>
              <a:rPr lang="en-US" dirty="0" err="1" smtClean="0"/>
              <a:t>bo‘ladigan</a:t>
            </a:r>
            <a:r>
              <a:rPr lang="en-US" dirty="0" smtClean="0"/>
              <a:t> </a:t>
            </a:r>
            <a:r>
              <a:rPr lang="en-US" dirty="0" err="1" smtClean="0"/>
              <a:t>cho‘kishga</a:t>
            </a:r>
            <a:r>
              <a:rPr lang="en-US" dirty="0" smtClean="0"/>
              <a:t> </a:t>
            </a:r>
            <a:r>
              <a:rPr lang="en-US" dirty="0" err="1" smtClean="0"/>
              <a:t>qarshilik</a:t>
            </a:r>
            <a:r>
              <a:rPr lang="en-US" dirty="0" smtClean="0"/>
              <a:t> </a:t>
            </a:r>
            <a:r>
              <a:rPr lang="en-US" dirty="0" err="1" smtClean="0"/>
              <a:t>ko‘rsatadi</a:t>
            </a:r>
            <a:r>
              <a:rPr lang="en-US" dirty="0" smtClean="0"/>
              <a:t>. </a:t>
            </a:r>
            <a:r>
              <a:rPr lang="en-US" dirty="0" err="1" smtClean="0"/>
              <a:t>Shuning</a:t>
            </a:r>
            <a:r>
              <a:rPr lang="en-US" dirty="0" smtClean="0"/>
              <a:t> </a:t>
            </a:r>
            <a:r>
              <a:rPr lang="en-US" dirty="0" err="1" smtClean="0"/>
              <a:t>uchun</a:t>
            </a:r>
            <a:r>
              <a:rPr lang="en-US" dirty="0" smtClean="0"/>
              <a:t> </a:t>
            </a:r>
            <a:r>
              <a:rPr lang="en-US" dirty="0" err="1" smtClean="0"/>
              <a:t>oxirgi</a:t>
            </a:r>
            <a:r>
              <a:rPr lang="en-US" dirty="0" smtClean="0"/>
              <a:t> </a:t>
            </a:r>
            <a:r>
              <a:rPr lang="en-US" dirty="0" err="1" smtClean="0"/>
              <a:t>bo‘lib</a:t>
            </a:r>
            <a:r>
              <a:rPr lang="en-US" dirty="0" smtClean="0"/>
              <a:t> </a:t>
            </a:r>
            <a:r>
              <a:rPr lang="en-US" dirty="0" err="1" smtClean="0"/>
              <a:t>qotadigan</a:t>
            </a:r>
            <a:r>
              <a:rPr lang="en-US" dirty="0" smtClean="0"/>
              <a:t> </a:t>
            </a:r>
            <a:r>
              <a:rPr lang="en-US" dirty="0" err="1" smtClean="0"/>
              <a:t>rama</a:t>
            </a:r>
            <a:r>
              <a:rPr lang="en-US" dirty="0" smtClean="0"/>
              <a:t> </a:t>
            </a:r>
            <a:r>
              <a:rPr lang="en-US" dirty="0" err="1" smtClean="0"/>
              <a:t>burchaklarida</a:t>
            </a:r>
            <a:r>
              <a:rPr lang="en-US" dirty="0" smtClean="0"/>
              <a:t> </a:t>
            </a:r>
            <a:r>
              <a:rPr lang="en-US" dirty="0" err="1" smtClean="0"/>
              <a:t>issiq</a:t>
            </a:r>
            <a:r>
              <a:rPr lang="en-US" dirty="0" smtClean="0"/>
              <a:t> </a:t>
            </a:r>
            <a:r>
              <a:rPr lang="en-US" dirty="0" err="1" smtClean="0"/>
              <a:t>yoriqlar</a:t>
            </a:r>
            <a:r>
              <a:rPr lang="en-US" dirty="0" smtClean="0"/>
              <a:t> </a:t>
            </a:r>
            <a:r>
              <a:rPr lang="en-US" dirty="0" err="1" smtClean="0"/>
              <a:t>xosil</a:t>
            </a:r>
            <a:r>
              <a:rPr lang="en-US" dirty="0" smtClean="0"/>
              <a:t> </a:t>
            </a:r>
            <a:r>
              <a:rPr lang="en-US" dirty="0" err="1" smtClean="0"/>
              <a:t>bo‘lishi</a:t>
            </a:r>
            <a:r>
              <a:rPr lang="en-US" dirty="0" smtClean="0"/>
              <a:t> </a:t>
            </a:r>
            <a:r>
              <a:rPr lang="en-US" dirty="0" err="1" smtClean="0"/>
              <a:t>mumkin</a:t>
            </a:r>
            <a:r>
              <a:rPr lang="en-US" dirty="0" smtClean="0"/>
              <a:t>. </a:t>
            </a:r>
            <a:r>
              <a:rPr lang="en-US" dirty="0" err="1" smtClean="0"/>
              <a:t>Chunki</a:t>
            </a:r>
            <a:r>
              <a:rPr lang="en-US" dirty="0" smtClean="0"/>
              <a:t> </a:t>
            </a:r>
            <a:r>
              <a:rPr lang="en-US" dirty="0" err="1" smtClean="0"/>
              <a:t>qovurg‘a</a:t>
            </a:r>
            <a:r>
              <a:rPr lang="en-US" dirty="0" smtClean="0"/>
              <a:t> </a:t>
            </a:r>
            <a:r>
              <a:rPr lang="en-US" dirty="0" err="1" smtClean="0"/>
              <a:t>qismida</a:t>
            </a:r>
            <a:r>
              <a:rPr lang="en-US" dirty="0" smtClean="0"/>
              <a:t> </a:t>
            </a:r>
            <a:r>
              <a:rPr lang="en-US" dirty="0" err="1" smtClean="0"/>
              <a:t>siqish</a:t>
            </a:r>
            <a:r>
              <a:rPr lang="en-US" dirty="0" smtClean="0"/>
              <a:t> </a:t>
            </a:r>
            <a:r>
              <a:rPr lang="en-US" dirty="0" err="1" smtClean="0"/>
              <a:t>kuchlanishi</a:t>
            </a:r>
            <a:r>
              <a:rPr lang="en-US" dirty="0" smtClean="0"/>
              <a:t>, </a:t>
            </a:r>
            <a:r>
              <a:rPr lang="en-US" dirty="0" err="1" smtClean="0"/>
              <a:t>qalin</a:t>
            </a:r>
            <a:r>
              <a:rPr lang="en-US" dirty="0" smtClean="0"/>
              <a:t> </a:t>
            </a:r>
            <a:r>
              <a:rPr lang="en-US" dirty="0" err="1" smtClean="0"/>
              <a:t>qismida</a:t>
            </a:r>
            <a:r>
              <a:rPr lang="en-US" dirty="0" smtClean="0"/>
              <a:t> </a:t>
            </a:r>
            <a:r>
              <a:rPr lang="en-US" dirty="0" err="1" smtClean="0"/>
              <a:t>esa</a:t>
            </a:r>
            <a:r>
              <a:rPr lang="en-US" dirty="0" smtClean="0"/>
              <a:t> </a:t>
            </a:r>
            <a:r>
              <a:rPr lang="en-US" dirty="0" err="1" smtClean="0"/>
              <a:t>cho‘zilish</a:t>
            </a:r>
            <a:r>
              <a:rPr lang="en-US" dirty="0" smtClean="0"/>
              <a:t> </a:t>
            </a:r>
            <a:r>
              <a:rPr lang="en-US" dirty="0" err="1" smtClean="0"/>
              <a:t>kuchlanishi</a:t>
            </a:r>
            <a:r>
              <a:rPr lang="en-US" dirty="0" smtClean="0"/>
              <a:t> </a:t>
            </a:r>
            <a:r>
              <a:rPr lang="en-US" dirty="0" err="1" smtClean="0"/>
              <a:t>yuzaga</a:t>
            </a:r>
            <a:r>
              <a:rPr lang="en-US" dirty="0" smtClean="0"/>
              <a:t> </a:t>
            </a:r>
            <a:r>
              <a:rPr lang="en-US" dirty="0" err="1" smtClean="0"/>
              <a:t>keladi</a:t>
            </a:r>
            <a:r>
              <a:rPr lang="en-US" dirty="0" smtClean="0"/>
              <a:t> </a:t>
            </a:r>
            <a:endParaRPr lang="ru-RU" dirty="0"/>
          </a:p>
        </p:txBody>
      </p:sp>
      <p:pic>
        <p:nvPicPr>
          <p:cNvPr id="5" name="Рисунок 4"/>
          <p:cNvPicPr/>
          <p:nvPr/>
        </p:nvPicPr>
        <p:blipFill rotWithShape="1">
          <a:blip r:embed="rId2"/>
          <a:srcRect l="52139" t="49573" r="21578" b="42165"/>
          <a:stretch/>
        </p:blipFill>
        <p:spPr bwMode="auto">
          <a:xfrm>
            <a:off x="5580112" y="2924944"/>
            <a:ext cx="3302764" cy="718785"/>
          </a:xfrm>
          <a:prstGeom prst="rect">
            <a:avLst/>
          </a:prstGeom>
          <a:ln>
            <a:noFill/>
          </a:ln>
          <a:extLst>
            <a:ext uri="{53640926-AAD7-44D8-BBD7-CCE9431645EC}">
              <a14:shadowObscured xmlns="" xmlns:a14="http://schemas.microsoft.com/office/drawing/2010/main"/>
            </a:ext>
          </a:extLst>
        </p:spPr>
      </p:pic>
    </p:spTree>
    <p:extLst>
      <p:ext uri="{BB962C8B-B14F-4D97-AF65-F5344CB8AC3E}">
        <p14:creationId xmlns="" xmlns:p14="http://schemas.microsoft.com/office/powerpoint/2010/main" val="895094252"/>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57158" y="428604"/>
            <a:ext cx="8429684" cy="6143668"/>
          </a:xfrm>
        </p:spPr>
        <p:txBody>
          <a:bodyPr>
            <a:normAutofit fontScale="92500" lnSpcReduction="10000"/>
          </a:bodyPr>
          <a:lstStyle/>
          <a:p>
            <a:r>
              <a:rPr lang="en-US" dirty="0" err="1" smtClean="0"/>
              <a:t>Mexanik</a:t>
            </a:r>
            <a:r>
              <a:rPr lang="en-US" dirty="0" smtClean="0"/>
              <a:t> </a:t>
            </a:r>
            <a:r>
              <a:rPr lang="en-US" dirty="0" err="1" smtClean="0"/>
              <a:t>va</a:t>
            </a:r>
            <a:r>
              <a:rPr lang="en-US" dirty="0" smtClean="0"/>
              <a:t> </a:t>
            </a:r>
            <a:r>
              <a:rPr lang="en-US" dirty="0" err="1" smtClean="0"/>
              <a:t>termik</a:t>
            </a:r>
            <a:r>
              <a:rPr lang="en-US" dirty="0" smtClean="0"/>
              <a:t> </a:t>
            </a:r>
            <a:r>
              <a:rPr lang="en-US" dirty="0" err="1" smtClean="0"/>
              <a:t>qarshilik</a:t>
            </a:r>
            <a:r>
              <a:rPr lang="en-US" dirty="0" smtClean="0"/>
              <a:t> </a:t>
            </a:r>
            <a:r>
              <a:rPr lang="en-US" dirty="0" err="1" smtClean="0"/>
              <a:t>har</a:t>
            </a:r>
            <a:r>
              <a:rPr lang="en-US" dirty="0" smtClean="0"/>
              <a:t> </a:t>
            </a:r>
            <a:r>
              <a:rPr lang="en-US" dirty="0" err="1" smtClean="0"/>
              <a:t>doim</a:t>
            </a:r>
            <a:r>
              <a:rPr lang="en-US" dirty="0" smtClean="0"/>
              <a:t> ham </a:t>
            </a:r>
            <a:r>
              <a:rPr lang="en-US" dirty="0" err="1" smtClean="0"/>
              <a:t>yoriqlar</a:t>
            </a:r>
            <a:r>
              <a:rPr lang="en-US" dirty="0" smtClean="0"/>
              <a:t> </a:t>
            </a:r>
            <a:r>
              <a:rPr lang="en-US" dirty="0" err="1" smtClean="0"/>
              <a:t>xosil</a:t>
            </a:r>
            <a:r>
              <a:rPr lang="en-US" dirty="0" smtClean="0"/>
              <a:t> </a:t>
            </a:r>
            <a:r>
              <a:rPr lang="en-US" dirty="0" err="1" smtClean="0"/>
              <a:t>bo‘lishiga</a:t>
            </a:r>
            <a:r>
              <a:rPr lang="en-US" dirty="0" smtClean="0"/>
              <a:t> </a:t>
            </a:r>
            <a:r>
              <a:rPr lang="en-US" dirty="0" err="1" smtClean="0"/>
              <a:t>olib</a:t>
            </a:r>
            <a:r>
              <a:rPr lang="en-US" dirty="0" smtClean="0"/>
              <a:t> </a:t>
            </a:r>
            <a:r>
              <a:rPr lang="en-US" dirty="0" err="1" smtClean="0"/>
              <a:t>kelavermaydi</a:t>
            </a:r>
            <a:r>
              <a:rPr lang="en-US" dirty="0" smtClean="0"/>
              <a:t>. </a:t>
            </a:r>
            <a:r>
              <a:rPr lang="en-US" dirty="0" err="1" smtClean="0"/>
              <a:t>Lekin</a:t>
            </a:r>
            <a:r>
              <a:rPr lang="en-US" dirty="0" smtClean="0"/>
              <a:t> </a:t>
            </a:r>
            <a:r>
              <a:rPr lang="en-US" dirty="0" err="1" smtClean="0"/>
              <a:t>barii</a:t>
            </a:r>
            <a:r>
              <a:rPr lang="en-US" dirty="0" smtClean="0"/>
              <a:t> </a:t>
            </a:r>
            <a:r>
              <a:rPr lang="en-US" dirty="0" err="1" smtClean="0"/>
              <a:t>bir</a:t>
            </a:r>
            <a:r>
              <a:rPr lang="en-US" dirty="0" smtClean="0"/>
              <a:t> </a:t>
            </a:r>
            <a:r>
              <a:rPr lang="en-US" dirty="0" err="1" smtClean="0"/>
              <a:t>quyma</a:t>
            </a:r>
            <a:r>
              <a:rPr lang="en-US" dirty="0" smtClean="0"/>
              <a:t> </a:t>
            </a:r>
            <a:r>
              <a:rPr lang="en-US" dirty="0" err="1" smtClean="0"/>
              <a:t>shaklini</a:t>
            </a:r>
            <a:r>
              <a:rPr lang="en-US" dirty="0" smtClean="0"/>
              <a:t> </a:t>
            </a:r>
            <a:r>
              <a:rPr lang="en-US" dirty="0" err="1" smtClean="0"/>
              <a:t>buzib</a:t>
            </a:r>
            <a:r>
              <a:rPr lang="en-US" dirty="0" smtClean="0"/>
              <a:t> </a:t>
            </a:r>
            <a:r>
              <a:rPr lang="en-US" dirty="0" err="1" smtClean="0"/>
              <a:t>quymani</a:t>
            </a:r>
            <a:r>
              <a:rPr lang="en-US" dirty="0" smtClean="0"/>
              <a:t> </a:t>
            </a:r>
            <a:r>
              <a:rPr lang="en-US" dirty="0" err="1" smtClean="0"/>
              <a:t>nobop</a:t>
            </a:r>
            <a:r>
              <a:rPr lang="en-US" dirty="0" smtClean="0"/>
              <a:t> </a:t>
            </a:r>
            <a:r>
              <a:rPr lang="en-US" dirty="0" err="1" smtClean="0"/>
              <a:t>xolga</a:t>
            </a:r>
            <a:r>
              <a:rPr lang="en-US" dirty="0" smtClean="0"/>
              <a:t> </a:t>
            </a:r>
            <a:r>
              <a:rPr lang="en-US" dirty="0" err="1" smtClean="0"/>
              <a:t>keltiradi</a:t>
            </a:r>
            <a:r>
              <a:rPr lang="en-US" dirty="0" smtClean="0"/>
              <a:t>. </a:t>
            </a:r>
            <a:r>
              <a:rPr lang="en-US" dirty="0" err="1" smtClean="0"/>
              <a:t>Quymadagi</a:t>
            </a:r>
            <a:r>
              <a:rPr lang="en-US" dirty="0" smtClean="0"/>
              <a:t> </a:t>
            </a:r>
            <a:r>
              <a:rPr lang="en-US" dirty="0" err="1" smtClean="0"/>
              <a:t>zo‘riqishni</a:t>
            </a:r>
            <a:r>
              <a:rPr lang="en-US" dirty="0" smtClean="0"/>
              <a:t> </a:t>
            </a:r>
            <a:r>
              <a:rPr lang="en-US" dirty="0" err="1" smtClean="0"/>
              <a:t>kamaytirish</a:t>
            </a:r>
            <a:r>
              <a:rPr lang="en-US" dirty="0" smtClean="0"/>
              <a:t> </a:t>
            </a:r>
            <a:r>
              <a:rPr lang="en-US" dirty="0" err="1" smtClean="0"/>
              <a:t>uchun</a:t>
            </a:r>
            <a:r>
              <a:rPr lang="en-US" dirty="0" smtClean="0"/>
              <a:t> </a:t>
            </a:r>
            <a:r>
              <a:rPr lang="en-US" dirty="0" err="1" smtClean="0"/>
              <a:t>cho‘yan</a:t>
            </a:r>
            <a:r>
              <a:rPr lang="en-US" dirty="0" smtClean="0"/>
              <a:t> </a:t>
            </a:r>
            <a:r>
              <a:rPr lang="en-US" dirty="0" err="1" smtClean="0"/>
              <a:t>quymalari</a:t>
            </a:r>
            <a:r>
              <a:rPr lang="en-US" dirty="0" smtClean="0"/>
              <a:t> 880 – 900 </a:t>
            </a:r>
            <a:r>
              <a:rPr lang="en-US" baseline="30000" dirty="0" smtClean="0"/>
              <a:t>0</a:t>
            </a:r>
            <a:r>
              <a:rPr lang="en-US" dirty="0" smtClean="0"/>
              <a:t>S </a:t>
            </a:r>
            <a:r>
              <a:rPr lang="en-US" dirty="0" err="1" smtClean="0"/>
              <a:t>da</a:t>
            </a:r>
            <a:r>
              <a:rPr lang="en-US" dirty="0" smtClean="0"/>
              <a:t> </a:t>
            </a:r>
            <a:r>
              <a:rPr lang="en-US" dirty="0" err="1" smtClean="0"/>
              <a:t>qizdirib</a:t>
            </a:r>
            <a:r>
              <a:rPr lang="en-US" dirty="0" smtClean="0"/>
              <a:t> </a:t>
            </a:r>
            <a:r>
              <a:rPr lang="en-US" dirty="0" err="1" smtClean="0"/>
              <a:t>qilinib</a:t>
            </a:r>
            <a:r>
              <a:rPr lang="en-US" dirty="0" smtClean="0"/>
              <a:t>, </a:t>
            </a:r>
            <a:r>
              <a:rPr lang="en-US" dirty="0" err="1" smtClean="0"/>
              <a:t>asta</a:t>
            </a:r>
            <a:r>
              <a:rPr lang="en-US" dirty="0" smtClean="0"/>
              <a:t> – </a:t>
            </a:r>
            <a:r>
              <a:rPr lang="en-US" dirty="0" err="1" smtClean="0"/>
              <a:t>sekin</a:t>
            </a:r>
            <a:r>
              <a:rPr lang="en-US" dirty="0" smtClean="0"/>
              <a:t> </a:t>
            </a:r>
            <a:r>
              <a:rPr lang="en-US" dirty="0" err="1" smtClean="0"/>
              <a:t>sovitiladi</a:t>
            </a:r>
            <a:r>
              <a:rPr lang="en-US" dirty="0" smtClean="0"/>
              <a:t> </a:t>
            </a:r>
            <a:r>
              <a:rPr lang="en-US" dirty="0" err="1" smtClean="0"/>
              <a:t>va</a:t>
            </a:r>
            <a:r>
              <a:rPr lang="en-US" dirty="0" smtClean="0"/>
              <a:t> </a:t>
            </a:r>
            <a:r>
              <a:rPr lang="en-US" dirty="0" err="1" smtClean="0"/>
              <a:t>ta’biy</a:t>
            </a:r>
            <a:r>
              <a:rPr lang="en-US" dirty="0" smtClean="0"/>
              <a:t> </a:t>
            </a:r>
            <a:r>
              <a:rPr lang="en-US" dirty="0" err="1" smtClean="0"/>
              <a:t>holda</a:t>
            </a:r>
            <a:r>
              <a:rPr lang="en-US" dirty="0" smtClean="0"/>
              <a:t> </a:t>
            </a:r>
            <a:r>
              <a:rPr lang="en-US" dirty="0" err="1" smtClean="0"/>
              <a:t>qaritiladi</a:t>
            </a:r>
            <a:r>
              <a:rPr lang="en-US" dirty="0" smtClean="0"/>
              <a:t> (</a:t>
            </a:r>
            <a:r>
              <a:rPr lang="en-US" dirty="0" err="1" smtClean="0"/>
              <a:t>starenie</a:t>
            </a:r>
            <a:r>
              <a:rPr lang="en-US" dirty="0" smtClean="0"/>
              <a:t>), </a:t>
            </a:r>
            <a:r>
              <a:rPr lang="en-US" dirty="0" err="1" smtClean="0"/>
              <a:t>ya’ni</a:t>
            </a:r>
            <a:r>
              <a:rPr lang="en-US" dirty="0" smtClean="0"/>
              <a:t> </a:t>
            </a:r>
            <a:r>
              <a:rPr lang="en-US" dirty="0" err="1" smtClean="0"/>
              <a:t>bir</a:t>
            </a:r>
            <a:r>
              <a:rPr lang="en-US" dirty="0" smtClean="0"/>
              <a:t> </a:t>
            </a:r>
            <a:r>
              <a:rPr lang="en-US" dirty="0" err="1" smtClean="0"/>
              <a:t>necha</a:t>
            </a:r>
            <a:r>
              <a:rPr lang="en-US" dirty="0" smtClean="0"/>
              <a:t> </a:t>
            </a:r>
            <a:r>
              <a:rPr lang="en-US" dirty="0" err="1" smtClean="0"/>
              <a:t>oy</a:t>
            </a:r>
            <a:r>
              <a:rPr lang="en-US" dirty="0" smtClean="0"/>
              <a:t> </a:t>
            </a:r>
            <a:r>
              <a:rPr lang="en-US" dirty="0" err="1" smtClean="0"/>
              <a:t>davomida</a:t>
            </a:r>
            <a:r>
              <a:rPr lang="en-US" dirty="0" smtClean="0"/>
              <a:t> </a:t>
            </a:r>
            <a:r>
              <a:rPr lang="en-US" dirty="0" err="1" smtClean="0"/>
              <a:t>omborxonada</a:t>
            </a:r>
            <a:r>
              <a:rPr lang="en-US" dirty="0" smtClean="0"/>
              <a:t> </a:t>
            </a:r>
            <a:r>
              <a:rPr lang="en-US" dirty="0" err="1" smtClean="0"/>
              <a:t>saqlanadi</a:t>
            </a:r>
            <a:r>
              <a:rPr lang="en-US" dirty="0" smtClean="0"/>
              <a:t>. Bu </a:t>
            </a:r>
            <a:r>
              <a:rPr lang="en-US" dirty="0" err="1" smtClean="0"/>
              <a:t>oylar</a:t>
            </a:r>
            <a:r>
              <a:rPr lang="en-US" dirty="0" smtClean="0"/>
              <a:t> </a:t>
            </a:r>
            <a:r>
              <a:rPr lang="en-US" dirty="0" err="1" smtClean="0"/>
              <a:t>moboynida</a:t>
            </a:r>
            <a:r>
              <a:rPr lang="en-US" dirty="0" smtClean="0"/>
              <a:t> </a:t>
            </a:r>
            <a:r>
              <a:rPr lang="en-US" dirty="0" err="1" smtClean="0"/>
              <a:t>quymaga</a:t>
            </a:r>
            <a:r>
              <a:rPr lang="en-US" dirty="0" smtClean="0"/>
              <a:t> </a:t>
            </a:r>
            <a:r>
              <a:rPr lang="en-US" dirty="0" err="1" smtClean="0"/>
              <a:t>kesish</a:t>
            </a:r>
            <a:r>
              <a:rPr lang="en-US" dirty="0" smtClean="0"/>
              <a:t> </a:t>
            </a:r>
            <a:r>
              <a:rPr lang="en-US" dirty="0" err="1" smtClean="0"/>
              <a:t>usulida</a:t>
            </a:r>
            <a:r>
              <a:rPr lang="en-US" dirty="0" smtClean="0"/>
              <a:t> </a:t>
            </a:r>
            <a:r>
              <a:rPr lang="en-US" dirty="0" err="1" smtClean="0"/>
              <a:t>ishlov</a:t>
            </a:r>
            <a:r>
              <a:rPr lang="en-US" dirty="0" smtClean="0"/>
              <a:t> </a:t>
            </a:r>
            <a:r>
              <a:rPr lang="en-US" dirty="0" err="1" smtClean="0"/>
              <a:t>beriladi</a:t>
            </a:r>
            <a:r>
              <a:rPr lang="en-US" dirty="0" smtClean="0"/>
              <a:t>. Bu </a:t>
            </a:r>
            <a:r>
              <a:rPr lang="en-US" dirty="0" err="1" smtClean="0"/>
              <a:t>esa</a:t>
            </a:r>
            <a:r>
              <a:rPr lang="en-US" dirty="0" smtClean="0"/>
              <a:t> </a:t>
            </a:r>
            <a:r>
              <a:rPr lang="en-US" dirty="0" err="1" smtClean="0"/>
              <a:t>kuchlanishning</a:t>
            </a:r>
            <a:r>
              <a:rPr lang="en-US" dirty="0" smtClean="0"/>
              <a:t> </a:t>
            </a:r>
            <a:r>
              <a:rPr lang="en-US" dirty="0" err="1" smtClean="0"/>
              <a:t>qayta</a:t>
            </a:r>
            <a:r>
              <a:rPr lang="en-US" dirty="0" smtClean="0"/>
              <a:t> </a:t>
            </a:r>
            <a:r>
              <a:rPr lang="en-US" dirty="0" err="1" smtClean="0"/>
              <a:t>taqsimotini</a:t>
            </a:r>
            <a:r>
              <a:rPr lang="en-US" dirty="0" smtClean="0"/>
              <a:t> </a:t>
            </a:r>
            <a:r>
              <a:rPr lang="en-US" dirty="0" err="1" smtClean="0"/>
              <a:t>ta’minlaydi</a:t>
            </a:r>
            <a:r>
              <a:rPr lang="en-US" dirty="0" smtClean="0"/>
              <a:t>. </a:t>
            </a:r>
            <a:r>
              <a:rPr lang="en-US" dirty="0" err="1" smtClean="0"/>
              <a:t>Tabiiy</a:t>
            </a:r>
            <a:r>
              <a:rPr lang="en-US" dirty="0" smtClean="0"/>
              <a:t> </a:t>
            </a:r>
            <a:r>
              <a:rPr lang="en-US" dirty="0" err="1" smtClean="0"/>
              <a:t>qaritishdan</a:t>
            </a:r>
            <a:r>
              <a:rPr lang="en-US" dirty="0" smtClean="0"/>
              <a:t> </a:t>
            </a:r>
            <a:r>
              <a:rPr lang="en-US" dirty="0" err="1" smtClean="0"/>
              <a:t>tashqari</a:t>
            </a:r>
            <a:r>
              <a:rPr lang="en-US" dirty="0" smtClean="0"/>
              <a:t> </a:t>
            </a:r>
            <a:r>
              <a:rPr lang="en-US" dirty="0" err="1" smtClean="0"/>
              <a:t>sun’iy</a:t>
            </a:r>
            <a:r>
              <a:rPr lang="en-US" dirty="0" smtClean="0"/>
              <a:t> </a:t>
            </a:r>
            <a:r>
              <a:rPr lang="en-US" dirty="0" err="1" smtClean="0"/>
              <a:t>qaritish</a:t>
            </a:r>
            <a:r>
              <a:rPr lang="en-US" dirty="0" smtClean="0"/>
              <a:t> </a:t>
            </a:r>
            <a:r>
              <a:rPr lang="en-US" dirty="0" err="1" smtClean="0"/>
              <a:t>qo‘llaniladi</a:t>
            </a:r>
            <a:r>
              <a:rPr lang="en-US" dirty="0" smtClean="0"/>
              <a:t>, </a:t>
            </a:r>
            <a:r>
              <a:rPr lang="en-US" dirty="0" err="1" smtClean="0"/>
              <a:t>ya’ni</a:t>
            </a:r>
            <a:r>
              <a:rPr lang="en-US" dirty="0" smtClean="0"/>
              <a:t> </a:t>
            </a:r>
            <a:r>
              <a:rPr lang="en-US" dirty="0" err="1" smtClean="0"/>
              <a:t>quyma</a:t>
            </a:r>
            <a:r>
              <a:rPr lang="en-US" dirty="0" smtClean="0"/>
              <a:t> 500 – 550 </a:t>
            </a:r>
            <a:r>
              <a:rPr lang="en-US" baseline="30000" dirty="0" smtClean="0"/>
              <a:t>0</a:t>
            </a:r>
            <a:r>
              <a:rPr lang="en-US" dirty="0" smtClean="0"/>
              <a:t>S </a:t>
            </a:r>
            <a:r>
              <a:rPr lang="en-US" dirty="0" err="1" smtClean="0"/>
              <a:t>gacha</a:t>
            </a:r>
            <a:r>
              <a:rPr lang="en-US" dirty="0" smtClean="0"/>
              <a:t> </a:t>
            </a:r>
            <a:r>
              <a:rPr lang="en-US" dirty="0" err="1" smtClean="0"/>
              <a:t>qizdirib</a:t>
            </a:r>
            <a:r>
              <a:rPr lang="en-US" dirty="0" smtClean="0"/>
              <a:t> </a:t>
            </a:r>
            <a:r>
              <a:rPr lang="en-US" dirty="0" err="1" smtClean="0"/>
              <a:t>sekin</a:t>
            </a:r>
            <a:r>
              <a:rPr lang="en-US" dirty="0" smtClean="0"/>
              <a:t> </a:t>
            </a:r>
            <a:r>
              <a:rPr lang="en-US" dirty="0" err="1" smtClean="0"/>
              <a:t>asta</a:t>
            </a:r>
            <a:r>
              <a:rPr lang="en-US" dirty="0" smtClean="0"/>
              <a:t> </a:t>
            </a:r>
            <a:r>
              <a:rPr lang="en-US" dirty="0" err="1" smtClean="0"/>
              <a:t>sovitiladi</a:t>
            </a:r>
            <a:r>
              <a:rPr lang="en-US" dirty="0" smtClean="0"/>
              <a:t>.</a:t>
            </a:r>
            <a:endParaRPr lang="ru-RU" dirty="0"/>
          </a:p>
        </p:txBody>
      </p:sp>
      <p:pic>
        <p:nvPicPr>
          <p:cNvPr id="5" name="Рисунок 4"/>
          <p:cNvPicPr/>
          <p:nvPr/>
        </p:nvPicPr>
        <p:blipFill rotWithShape="1">
          <a:blip r:embed="rId2"/>
          <a:srcRect l="52139" t="49573" r="21578" b="42165"/>
          <a:stretch/>
        </p:blipFill>
        <p:spPr bwMode="auto">
          <a:xfrm>
            <a:off x="5580112" y="2924944"/>
            <a:ext cx="3302764" cy="718785"/>
          </a:xfrm>
          <a:prstGeom prst="rect">
            <a:avLst/>
          </a:prstGeom>
          <a:ln>
            <a:noFill/>
          </a:ln>
          <a:extLst>
            <a:ext uri="{53640926-AAD7-44D8-BBD7-CCE9431645EC}">
              <a14:shadowObscured xmlns="" xmlns:a14="http://schemas.microsoft.com/office/drawing/2010/main"/>
            </a:ext>
          </a:extLst>
        </p:spPr>
      </p:pic>
    </p:spTree>
    <p:extLst>
      <p:ext uri="{BB962C8B-B14F-4D97-AF65-F5344CB8AC3E}">
        <p14:creationId xmlns="" xmlns:p14="http://schemas.microsoft.com/office/powerpoint/2010/main" val="895094252"/>
      </p:ext>
    </p:extLst>
  </p:cSld>
  <p:clrMapOvr>
    <a:masterClrMapping/>
  </p:clrMapOvr>
  <mc:AlternateContent xmlns:mc="http://schemas.openxmlformats.org/markup-compatibility/2006">
    <mc:Choice xmlns=""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92</TotalTime>
  <Words>485</Words>
  <Application>Microsoft Office PowerPoint</Application>
  <PresentationFormat>Экран (4:3)</PresentationFormat>
  <Paragraphs>31</Paragraphs>
  <Slides>13</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13</vt:i4>
      </vt:variant>
    </vt:vector>
  </HeadingPairs>
  <TitlesOfParts>
    <vt:vector size="14" baseType="lpstr">
      <vt:lpstr>Солнцестояние</vt:lpstr>
      <vt:lpstr> ICHKI ZO‘RIQISHLARINI ANIQLASH USULLARI </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Маъруза №1 Мавзу: Турли хоссаларга эга қуймалар олиш</dc:title>
  <cp:lastModifiedBy>LENOVO</cp:lastModifiedBy>
  <cp:revision>40</cp:revision>
  <dcterms:modified xsi:type="dcterms:W3CDTF">2019-11-04T12:14:20Z</dcterms:modified>
</cp:coreProperties>
</file>