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44" r:id="rId2"/>
    <p:sldMasterId id="2147483780" r:id="rId3"/>
  </p:sldMasterIdLst>
  <p:sldIdLst>
    <p:sldId id="256" r:id="rId4"/>
    <p:sldId id="257" r:id="rId5"/>
    <p:sldId id="258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/>
            <a:endParaRPr lang="uz-Latn-UZ" sz="3600" b="1" dirty="0" smtClean="0"/>
          </a:p>
          <a:p>
            <a:pPr algn="ctr"/>
            <a:r>
              <a:rPr lang="en-US" sz="3600" b="1" dirty="0" smtClean="0"/>
              <a:t>QUYMANING SHAKLLANISH JARAYONI</a:t>
            </a:r>
            <a:endParaRPr lang="ru-RU" sz="3600" dirty="0" smtClean="0"/>
          </a:p>
          <a:p>
            <a:pPr algn="ctr"/>
            <a:endParaRPr lang="uz-Latn-UZ" sz="3600" b="1" dirty="0" smtClean="0"/>
          </a:p>
          <a:p>
            <a:pPr algn="ctr"/>
            <a:r>
              <a:rPr lang="uz-Latn-UZ" sz="3600" b="1" dirty="0" smtClean="0"/>
              <a:t>O‘quv modul birliklari:</a:t>
            </a:r>
          </a:p>
          <a:p>
            <a:pPr algn="ctr"/>
            <a:endParaRPr lang="ru-RU" sz="3600" dirty="0" smtClean="0"/>
          </a:p>
          <a:p>
            <a:pPr algn="just"/>
            <a:r>
              <a:rPr lang="uz-Latn-UZ" sz="3600" b="1" dirty="0" smtClean="0"/>
              <a:t>	1.Kristalish intervallari</a:t>
            </a:r>
            <a:endParaRPr lang="ru-RU" sz="3600" dirty="0" smtClean="0"/>
          </a:p>
          <a:p>
            <a:pPr algn="just"/>
            <a:r>
              <a:rPr lang="uz-Latn-UZ" sz="3600" b="1" dirty="0" smtClean="0"/>
              <a:t>	2.Modifikatsiyalash</a:t>
            </a:r>
            <a:endParaRPr lang="ru-RU" sz="3600" dirty="0" smtClean="0"/>
          </a:p>
          <a:p>
            <a:pPr algn="just"/>
            <a:r>
              <a:rPr lang="uz-Latn-UZ" sz="3600" b="1" dirty="0" smtClean="0"/>
              <a:t>	3.Rangli qotishmalar</a:t>
            </a:r>
            <a:endParaRPr lang="ru-RU" sz="3600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708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42852"/>
            <a:ext cx="8715436" cy="6429420"/>
          </a:xfrm>
        </p:spPr>
        <p:txBody>
          <a:bodyPr>
            <a:normAutofit fontScale="92500" lnSpcReduction="20000"/>
          </a:bodyPr>
          <a:lstStyle/>
          <a:p>
            <a:r>
              <a:rPr lang="uz-Latn-UZ" sz="2800" b="1" dirty="0" smtClean="0"/>
              <a:t>1.</a:t>
            </a:r>
            <a:r>
              <a:rPr lang="en-US" sz="2800" b="1" dirty="0" err="1" smtClean="0"/>
              <a:t>Kristallanish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intervali</a:t>
            </a:r>
            <a:r>
              <a:rPr lang="uz-Latn-UZ" sz="2800" dirty="0" smtClean="0"/>
              <a:t>-</a:t>
            </a:r>
            <a:r>
              <a:rPr lang="en-US" sz="2800" dirty="0" err="1" smtClean="0"/>
              <a:t>katta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qotishmalarda</a:t>
            </a:r>
            <a:r>
              <a:rPr lang="en-US" sz="2800" dirty="0" smtClean="0"/>
              <a:t> </a:t>
            </a:r>
            <a:r>
              <a:rPr lang="en-US" sz="2800" dirty="0" err="1" smtClean="0"/>
              <a:t>tartibsiz</a:t>
            </a:r>
            <a:r>
              <a:rPr lang="en-US" sz="2800" dirty="0" smtClean="0"/>
              <a:t> </a:t>
            </a:r>
            <a:r>
              <a:rPr lang="en-US" sz="2800" dirty="0" err="1" smtClean="0"/>
              <a:t>dendrit</a:t>
            </a:r>
            <a:r>
              <a:rPr lang="en-US" sz="2800" dirty="0" smtClean="0"/>
              <a:t> </a:t>
            </a:r>
            <a:r>
              <a:rPr lang="en-US" sz="2800" dirty="0" err="1" smtClean="0"/>
              <a:t>donali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toza</a:t>
            </a:r>
            <a:r>
              <a:rPr lang="en-US" sz="2800" dirty="0" smtClean="0"/>
              <a:t> </a:t>
            </a:r>
            <a:r>
              <a:rPr lang="en-US" sz="2800" dirty="0" err="1" smtClean="0"/>
              <a:t>metaldan</a:t>
            </a:r>
            <a:r>
              <a:rPr lang="en-US" sz="2800" dirty="0" smtClean="0"/>
              <a:t> </a:t>
            </a:r>
            <a:r>
              <a:rPr lang="en-US" sz="2800" dirty="0" err="1" smtClean="0"/>
              <a:t>olingan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,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, </a:t>
            </a:r>
            <a:r>
              <a:rPr lang="en-US" sz="2800" dirty="0" err="1" smtClean="0"/>
              <a:t>latun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oq</a:t>
            </a:r>
            <a:r>
              <a:rPr lang="en-US" sz="2800" dirty="0" smtClean="0"/>
              <a:t> </a:t>
            </a:r>
            <a:r>
              <a:rPr lang="en-US" sz="2800" dirty="0" err="1" smtClean="0"/>
              <a:t>cho‘yan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quymalarida</a:t>
            </a:r>
            <a:r>
              <a:rPr lang="en-US" sz="2800" dirty="0" smtClean="0"/>
              <a:t> </a:t>
            </a:r>
            <a:r>
              <a:rPr lang="en-US" sz="2800" dirty="0" err="1" smtClean="0"/>
              <a:t>ustunsimon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kristallar</a:t>
            </a:r>
            <a:r>
              <a:rPr lang="en-US" sz="2800" dirty="0" smtClean="0"/>
              <a:t> </a:t>
            </a:r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Akademik</a:t>
            </a:r>
            <a:r>
              <a:rPr lang="en-US" sz="2800" dirty="0" smtClean="0"/>
              <a:t> A.A. </a:t>
            </a:r>
            <a:r>
              <a:rPr lang="en-US" sz="2800" dirty="0" err="1" smtClean="0"/>
              <a:t>Baykov</a:t>
            </a:r>
            <a:r>
              <a:rPr lang="en-US" sz="2800" dirty="0" smtClean="0"/>
              <a:t> </a:t>
            </a:r>
            <a:r>
              <a:rPr lang="en-US" sz="2800" dirty="0" err="1" smtClean="0"/>
              <a:t>aniqlashicha,agar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qo‘shimchalarning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</a:t>
            </a:r>
            <a:r>
              <a:rPr lang="en-US" sz="2800" dirty="0" smtClean="0"/>
              <a:t> </a:t>
            </a:r>
            <a:r>
              <a:rPr lang="en-US" sz="2800" dirty="0" err="1" smtClean="0"/>
              <a:t>panjarasi</a:t>
            </a:r>
            <a:r>
              <a:rPr lang="en-US" sz="2800" dirty="0" smtClean="0"/>
              <a:t> </a:t>
            </a:r>
            <a:r>
              <a:rPr lang="en-US" sz="2800" dirty="0" err="1" smtClean="0"/>
              <a:t>o‘lchamlari</a:t>
            </a:r>
            <a:r>
              <a:rPr lang="en-US" sz="2800" dirty="0" smtClean="0"/>
              <a:t> </a:t>
            </a:r>
            <a:r>
              <a:rPr lang="en-US" sz="2800" dirty="0" err="1" smtClean="0"/>
              <a:t>metall</a:t>
            </a:r>
            <a:r>
              <a:rPr lang="en-US" sz="2800" dirty="0" smtClean="0"/>
              <a:t> </a:t>
            </a:r>
            <a:r>
              <a:rPr lang="en-US" sz="2800" dirty="0" err="1" smtClean="0"/>
              <a:t>asosning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</a:t>
            </a:r>
            <a:r>
              <a:rPr lang="en-US" sz="2800" dirty="0" smtClean="0"/>
              <a:t> </a:t>
            </a:r>
            <a:r>
              <a:rPr lang="en-US" sz="2800" dirty="0" err="1" smtClean="0"/>
              <a:t>panjarasi</a:t>
            </a:r>
            <a:r>
              <a:rPr lang="en-US" sz="2800" dirty="0" smtClean="0"/>
              <a:t> </a:t>
            </a:r>
            <a:r>
              <a:rPr lang="en-US" sz="2800" dirty="0" err="1" smtClean="0"/>
              <a:t>o‘lchamga</a:t>
            </a:r>
            <a:r>
              <a:rPr lang="en-US" sz="2800" dirty="0" smtClean="0"/>
              <a:t> </a:t>
            </a:r>
            <a:r>
              <a:rPr lang="en-US" sz="2800" dirty="0" err="1" smtClean="0"/>
              <a:t>mos</a:t>
            </a:r>
            <a:r>
              <a:rPr lang="en-US" sz="2800" dirty="0" smtClean="0"/>
              <a:t> </a:t>
            </a:r>
            <a:r>
              <a:rPr lang="en-US" sz="2800" dirty="0" err="1" smtClean="0"/>
              <a:t>kelsa</a:t>
            </a:r>
            <a:r>
              <a:rPr lang="en-US" sz="2800" dirty="0" smtClean="0"/>
              <a:t>, </a:t>
            </a:r>
            <a:r>
              <a:rPr lang="en-US" sz="2800" dirty="0" err="1" smtClean="0"/>
              <a:t>qotishma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tarkibidagi</a:t>
            </a:r>
            <a:r>
              <a:rPr lang="en-US" sz="2800" dirty="0" smtClean="0"/>
              <a:t> </a:t>
            </a:r>
            <a:r>
              <a:rPr lang="en-US" sz="2800" dirty="0" err="1" smtClean="0"/>
              <a:t>erimaydigan</a:t>
            </a:r>
            <a:r>
              <a:rPr lang="en-US" sz="2800" dirty="0" smtClean="0"/>
              <a:t> </a:t>
            </a:r>
            <a:r>
              <a:rPr lang="en-US" sz="2800" dirty="0" err="1" smtClean="0"/>
              <a:t>qushimchalar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kristallanish</a:t>
            </a:r>
            <a:r>
              <a:rPr lang="en-US" sz="2800" dirty="0" smtClean="0"/>
              <a:t> </a:t>
            </a:r>
            <a:r>
              <a:rPr lang="en-US" sz="2800" dirty="0" err="1" smtClean="0"/>
              <a:t>markazi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bo‘lib</a:t>
            </a:r>
            <a:r>
              <a:rPr lang="en-US" sz="2800" dirty="0" smtClean="0"/>
              <a:t> </a:t>
            </a:r>
            <a:r>
              <a:rPr lang="en-US" sz="2800" dirty="0" err="1" smtClean="0"/>
              <a:t>xizmat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. </a:t>
            </a:r>
            <a:r>
              <a:rPr lang="en-US" sz="2800" dirty="0" err="1" smtClean="0"/>
              <a:t>Buning</a:t>
            </a:r>
            <a:r>
              <a:rPr lang="en-US" sz="2800" dirty="0" smtClean="0"/>
              <a:t> </a:t>
            </a:r>
            <a:r>
              <a:rPr lang="en-US" sz="2800" dirty="0" err="1" smtClean="0"/>
              <a:t>oqbatida</a:t>
            </a:r>
            <a:r>
              <a:rPr lang="en-US" sz="2800" dirty="0" smtClean="0"/>
              <a:t> </a:t>
            </a:r>
            <a:r>
              <a:rPr lang="en-US" sz="2800" dirty="0" err="1" smtClean="0"/>
              <a:t>mayda</a:t>
            </a:r>
            <a:r>
              <a:rPr lang="en-US" sz="2800" dirty="0" smtClean="0"/>
              <a:t> </a:t>
            </a:r>
            <a:r>
              <a:rPr lang="en-US" sz="2800" dirty="0" err="1" smtClean="0"/>
              <a:t>donali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bo‘lib</a:t>
            </a:r>
            <a:r>
              <a:rPr lang="en-US" sz="2800" dirty="0" smtClean="0"/>
              <a:t>, </a:t>
            </a:r>
            <a:r>
              <a:rPr lang="en-US" sz="2800" dirty="0" err="1" smtClean="0"/>
              <a:t>quyma</a:t>
            </a:r>
            <a:r>
              <a:rPr lang="en-US" sz="2800" dirty="0" smtClean="0"/>
              <a:t> </a:t>
            </a:r>
            <a:r>
              <a:rPr lang="en-US" sz="2800" dirty="0" err="1" smtClean="0"/>
              <a:t>sifati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yaxshilanadi</a:t>
            </a:r>
            <a:r>
              <a:rPr lang="en-US" sz="2800" dirty="0" smtClean="0"/>
              <a:t>, </a:t>
            </a:r>
            <a:r>
              <a:rPr lang="en-US" sz="2800" dirty="0" err="1" smtClean="0"/>
              <a:t>lekin</a:t>
            </a:r>
            <a:r>
              <a:rPr lang="en-US" sz="2800" dirty="0" smtClean="0"/>
              <a:t>, </a:t>
            </a:r>
            <a:r>
              <a:rPr lang="en-US" sz="2800" dirty="0" err="1" smtClean="0"/>
              <a:t>eritmani</a:t>
            </a:r>
            <a:r>
              <a:rPr lang="en-US" sz="2800" dirty="0" smtClean="0"/>
              <a:t> </a:t>
            </a:r>
            <a:r>
              <a:rPr lang="en-US" sz="2800" dirty="0" err="1" smtClean="0"/>
              <a:t>kerakli</a:t>
            </a:r>
            <a:r>
              <a:rPr lang="en-US" sz="2800" dirty="0" smtClean="0"/>
              <a:t> </a:t>
            </a:r>
            <a:r>
              <a:rPr lang="en-US" sz="2800" dirty="0" err="1" smtClean="0"/>
              <a:t>temperaturadan</a:t>
            </a:r>
            <a:r>
              <a:rPr lang="en-US" sz="2800" dirty="0" smtClean="0"/>
              <a:t>  </a:t>
            </a:r>
            <a:r>
              <a:rPr lang="en-US" sz="2800" dirty="0" err="1" smtClean="0"/>
              <a:t>yuqoriroq</a:t>
            </a:r>
            <a:r>
              <a:rPr lang="en-US" sz="2800" dirty="0" smtClean="0"/>
              <a:t> </a:t>
            </a:r>
            <a:r>
              <a:rPr lang="en-US" sz="2800" dirty="0" err="1" smtClean="0"/>
              <a:t>qizdirilsa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qo‘shimchaning</a:t>
            </a:r>
            <a:r>
              <a:rPr lang="en-US" sz="2800" dirty="0" smtClean="0"/>
              <a:t> </a:t>
            </a:r>
            <a:r>
              <a:rPr lang="en-US" sz="2800" dirty="0" err="1" smtClean="0"/>
              <a:t>dezaktivatsiyasi</a:t>
            </a:r>
            <a:r>
              <a:rPr lang="en-US" sz="2800" dirty="0" smtClean="0"/>
              <a:t> </a:t>
            </a:r>
            <a:r>
              <a:rPr lang="en-US" sz="2800" dirty="0" err="1" smtClean="0"/>
              <a:t>ro‘y</a:t>
            </a:r>
            <a:r>
              <a:rPr lang="en-US" sz="2800" dirty="0" smtClean="0"/>
              <a:t> </a:t>
            </a:r>
            <a:r>
              <a:rPr lang="en-US" sz="2800" dirty="0" err="1" smtClean="0"/>
              <a:t>berishi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  <a:r>
              <a:rPr lang="en-US" sz="2800" dirty="0" err="1" smtClean="0"/>
              <a:t>Ushbu</a:t>
            </a:r>
            <a:r>
              <a:rPr lang="en-US" sz="2800" dirty="0" smtClean="0"/>
              <a:t> </a:t>
            </a:r>
            <a:r>
              <a:rPr lang="en-US" sz="2800" dirty="0" err="1" smtClean="0"/>
              <a:t>temperatura</a:t>
            </a:r>
            <a:r>
              <a:rPr lang="en-US" sz="2800" dirty="0" smtClean="0"/>
              <a:t> </a:t>
            </a:r>
            <a:r>
              <a:rPr lang="en-US" sz="2800" dirty="0" err="1" smtClean="0"/>
              <a:t>chegarasi</a:t>
            </a:r>
            <a:r>
              <a:rPr lang="en-US" sz="2800" dirty="0" smtClean="0"/>
              <a:t> </a:t>
            </a:r>
            <a:r>
              <a:rPr lang="en-US" sz="2800" dirty="0" err="1" smtClean="0"/>
              <a:t>shu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qo‘shimchaning</a:t>
            </a:r>
            <a:r>
              <a:rPr lang="en-US" sz="2800" dirty="0" smtClean="0"/>
              <a:t> </a:t>
            </a:r>
            <a:r>
              <a:rPr lang="en-US" sz="2800" dirty="0" err="1" smtClean="0"/>
              <a:t>teplo-fizik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xossasiga</a:t>
            </a:r>
            <a:r>
              <a:rPr lang="en-US" sz="2800" dirty="0" smtClean="0"/>
              <a:t> </a:t>
            </a:r>
            <a:r>
              <a:rPr lang="en-US" sz="2800" dirty="0" err="1" smtClean="0"/>
              <a:t>bog‘liq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qo‘shimchalarning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kristallanishga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ta’sirini</a:t>
            </a:r>
            <a:r>
              <a:rPr lang="en-US" sz="2800" dirty="0" smtClean="0"/>
              <a:t> </a:t>
            </a:r>
            <a:r>
              <a:rPr lang="en-US" sz="2800" dirty="0" err="1" smtClean="0"/>
              <a:t>bilgan</a:t>
            </a:r>
            <a:r>
              <a:rPr lang="en-US" sz="2800" dirty="0" smtClean="0"/>
              <a:t> </a:t>
            </a:r>
            <a:r>
              <a:rPr lang="en-US" sz="2800" dirty="0" err="1" smtClean="0"/>
              <a:t>holda</a:t>
            </a:r>
            <a:r>
              <a:rPr lang="en-US" sz="2800" dirty="0" smtClean="0"/>
              <a:t> </a:t>
            </a:r>
            <a:r>
              <a:rPr lang="en-US" sz="2800" dirty="0" err="1" smtClean="0"/>
              <a:t>quymaning</a:t>
            </a:r>
            <a:r>
              <a:rPr lang="en-US" sz="2800" dirty="0" smtClean="0"/>
              <a:t> </a:t>
            </a:r>
            <a:r>
              <a:rPr lang="en-US" sz="2800" dirty="0" err="1" smtClean="0"/>
              <a:t>sifatini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qo‘shimchalar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qo‘shish</a:t>
            </a:r>
            <a:r>
              <a:rPr lang="en-US" sz="2800" dirty="0" smtClean="0"/>
              <a:t> (</a:t>
            </a:r>
            <a:r>
              <a:rPr lang="en-US" sz="2800" dirty="0" err="1" smtClean="0"/>
              <a:t>modifikatsiyalash</a:t>
            </a:r>
            <a:r>
              <a:rPr lang="en-US" sz="2800" dirty="0" smtClean="0"/>
              <a:t>)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o‘zgartirsa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9085594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/>
          </a:bodyPr>
          <a:lstStyle/>
          <a:p>
            <a:r>
              <a:rPr lang="uz-Latn-UZ" sz="2800" b="1" dirty="0" smtClean="0"/>
              <a:t>2.</a:t>
            </a:r>
            <a:r>
              <a:rPr lang="en-US" sz="2800" b="1" dirty="0" err="1" smtClean="0"/>
              <a:t>Modifikatsiyalash</a:t>
            </a:r>
            <a:r>
              <a:rPr lang="en-US" sz="2800" dirty="0" err="1" smtClean="0"/>
              <a:t>-suyuq</a:t>
            </a:r>
            <a:r>
              <a:rPr lang="en-US" sz="2800" dirty="0" smtClean="0"/>
              <a:t> </a:t>
            </a:r>
            <a:r>
              <a:rPr lang="en-US" sz="2800" dirty="0" err="1" smtClean="0"/>
              <a:t>metalni</a:t>
            </a:r>
            <a:r>
              <a:rPr lang="en-US" sz="2800" dirty="0" smtClean="0"/>
              <a:t> </a:t>
            </a:r>
            <a:r>
              <a:rPr lang="en-US" sz="2800" dirty="0" err="1" smtClean="0"/>
              <a:t>maxsus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qo‘shimcha</a:t>
            </a:r>
            <a:r>
              <a:rPr lang="en-US" sz="2800" dirty="0" smtClean="0"/>
              <a:t> (</a:t>
            </a:r>
            <a:r>
              <a:rPr lang="en-US" sz="2800" dirty="0" err="1" smtClean="0"/>
              <a:t>modifikatorlar</a:t>
            </a:r>
            <a:r>
              <a:rPr lang="en-US" sz="2800" dirty="0" smtClean="0"/>
              <a:t>)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boyitib</a:t>
            </a:r>
            <a:r>
              <a:rPr lang="en-US" sz="2800" dirty="0" smtClean="0"/>
              <a:t>, </a:t>
            </a:r>
            <a:r>
              <a:rPr lang="en-US" sz="2800" dirty="0" err="1" smtClean="0"/>
              <a:t>kristall</a:t>
            </a:r>
            <a:r>
              <a:rPr lang="en-US" sz="2800" dirty="0" smtClean="0"/>
              <a:t> </a:t>
            </a:r>
            <a:r>
              <a:rPr lang="en-US" sz="2800" dirty="0" err="1" smtClean="0"/>
              <a:t>donalarni</a:t>
            </a:r>
            <a:r>
              <a:rPr lang="en-US" sz="2800" dirty="0" smtClean="0"/>
              <a:t> </a:t>
            </a:r>
            <a:r>
              <a:rPr lang="en-US" sz="2800" dirty="0" err="1" smtClean="0"/>
              <a:t>maydalashtirish</a:t>
            </a:r>
            <a:r>
              <a:rPr lang="en-US" sz="2800" dirty="0" smtClean="0"/>
              <a:t> </a:t>
            </a:r>
            <a:r>
              <a:rPr lang="en-US" sz="2800" dirty="0" err="1" smtClean="0"/>
              <a:t>hisobiga</a:t>
            </a:r>
            <a:r>
              <a:rPr lang="en-US" sz="2800" dirty="0" smtClean="0"/>
              <a:t> </a:t>
            </a:r>
            <a:r>
              <a:rPr lang="en-US" sz="2800" dirty="0" err="1" smtClean="0"/>
              <a:t>quyma</a:t>
            </a:r>
            <a:r>
              <a:rPr lang="en-US" sz="2800" dirty="0" smtClean="0"/>
              <a:t> </a:t>
            </a:r>
            <a:r>
              <a:rPr lang="en-US" sz="2800" dirty="0" err="1" smtClean="0"/>
              <a:t>sifatini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oshirish</a:t>
            </a:r>
            <a:r>
              <a:rPr lang="en-US" sz="2800" dirty="0" smtClean="0"/>
              <a:t>. </a:t>
            </a:r>
            <a:r>
              <a:rPr lang="en-US" sz="2800" dirty="0" err="1" smtClean="0"/>
              <a:t>Modifikatsiyalash</a:t>
            </a:r>
            <a:r>
              <a:rPr lang="en-US" sz="2800" dirty="0" smtClean="0"/>
              <a:t> </a:t>
            </a:r>
            <a:r>
              <a:rPr lang="en-US" sz="2800" dirty="0" err="1" smtClean="0"/>
              <a:t>usuli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quyma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strukturasini</a:t>
            </a:r>
            <a:r>
              <a:rPr lang="en-US" sz="2800" dirty="0" smtClean="0"/>
              <a:t>, </a:t>
            </a:r>
            <a:r>
              <a:rPr lang="en-US" sz="2800" dirty="0" err="1" smtClean="0"/>
              <a:t>zichligini</a:t>
            </a:r>
            <a:r>
              <a:rPr lang="en-US" sz="2800" dirty="0" smtClean="0"/>
              <a:t>, </a:t>
            </a:r>
            <a:r>
              <a:rPr lang="en-US" sz="2800" dirty="0" err="1" smtClean="0"/>
              <a:t>hamda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yaxshilash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  <a:r>
              <a:rPr lang="en-US" sz="2800" dirty="0" err="1" smtClean="0"/>
              <a:t>Modifikatorlarning</a:t>
            </a:r>
            <a:r>
              <a:rPr lang="en-US" sz="2800" dirty="0" smtClean="0"/>
              <a:t> I </a:t>
            </a:r>
            <a:r>
              <a:rPr lang="en-US" sz="2800" dirty="0" err="1" smtClean="0"/>
              <a:t>va</a:t>
            </a:r>
            <a:r>
              <a:rPr lang="en-US" sz="2800" dirty="0" smtClean="0"/>
              <a:t> II </a:t>
            </a:r>
            <a:r>
              <a:rPr lang="en-US" sz="2800" dirty="0" err="1" smtClean="0"/>
              <a:t>turi</a:t>
            </a:r>
            <a:r>
              <a:rPr lang="en-US" sz="2800" dirty="0" smtClean="0"/>
              <a:t> </a:t>
            </a:r>
            <a:r>
              <a:rPr lang="en-US" sz="2800" dirty="0" err="1" smtClean="0"/>
              <a:t>mavjud</a:t>
            </a:r>
            <a:r>
              <a:rPr lang="en-US" sz="2800" dirty="0" smtClean="0"/>
              <a:t>.  I </a:t>
            </a:r>
            <a:r>
              <a:rPr lang="en-US" sz="2800" dirty="0" err="1" smtClean="0"/>
              <a:t>tur</a:t>
            </a:r>
            <a:r>
              <a:rPr lang="en-US" sz="2800" dirty="0" smtClean="0"/>
              <a:t> </a:t>
            </a:r>
            <a:r>
              <a:rPr lang="en-US" sz="2800" dirty="0" err="1" smtClean="0"/>
              <a:t>modifikatorlar</a:t>
            </a:r>
            <a:r>
              <a:rPr lang="en-US" sz="2800" dirty="0" smtClean="0"/>
              <a:t> </a:t>
            </a:r>
            <a:r>
              <a:rPr lang="en-US" sz="2800" dirty="0" err="1" smtClean="0"/>
              <a:t>yuza</a:t>
            </a:r>
            <a:r>
              <a:rPr lang="en-US" sz="2800" dirty="0" smtClean="0"/>
              <a:t> </a:t>
            </a:r>
            <a:r>
              <a:rPr lang="en-US" sz="2800" dirty="0" err="1" smtClean="0"/>
              <a:t>aktivligiga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bo‘lib</a:t>
            </a:r>
            <a:r>
              <a:rPr lang="en-US" sz="2800" dirty="0" smtClean="0"/>
              <a:t>, </a:t>
            </a:r>
            <a:r>
              <a:rPr lang="en-US" sz="2800" dirty="0" err="1" smtClean="0"/>
              <a:t>kristallarning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o‘sishiga</a:t>
            </a:r>
            <a:r>
              <a:rPr lang="en-US" sz="2800" dirty="0" smtClean="0"/>
              <a:t> </a:t>
            </a:r>
            <a:r>
              <a:rPr lang="en-US" sz="2800" dirty="0" err="1" smtClean="0"/>
              <a:t>yo‘l</a:t>
            </a:r>
            <a:r>
              <a:rPr lang="en-US" sz="2800" dirty="0" smtClean="0"/>
              <a:t> </a:t>
            </a:r>
            <a:r>
              <a:rPr lang="en-US" sz="2800" dirty="0" err="1" smtClean="0"/>
              <a:t>qo‘ymaydi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mayda</a:t>
            </a:r>
            <a:r>
              <a:rPr lang="en-US" sz="2800" dirty="0" smtClean="0"/>
              <a:t> </a:t>
            </a:r>
            <a:r>
              <a:rPr lang="en-US" sz="2800" dirty="0" err="1" smtClean="0"/>
              <a:t>donli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. II </a:t>
            </a:r>
            <a:r>
              <a:rPr lang="en-US" sz="2800" dirty="0" err="1" smtClean="0"/>
              <a:t>tur</a:t>
            </a:r>
            <a:r>
              <a:rPr lang="en-US" sz="2800" dirty="0" smtClean="0"/>
              <a:t> </a:t>
            </a:r>
            <a:r>
              <a:rPr lang="en-US" sz="2800" dirty="0" err="1" smtClean="0"/>
              <a:t>modifikatorlari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</a:t>
            </a:r>
            <a:r>
              <a:rPr lang="en-US" sz="2800" dirty="0" smtClean="0"/>
              <a:t> </a:t>
            </a:r>
            <a:r>
              <a:rPr lang="en-US" sz="2800" dirty="0" err="1" smtClean="0"/>
              <a:t>asoslarini</a:t>
            </a:r>
            <a:r>
              <a:rPr lang="en-US" sz="2800" dirty="0" smtClean="0"/>
              <a:t> </a:t>
            </a:r>
            <a:r>
              <a:rPr lang="en-US" sz="2800" dirty="0" err="1" smtClean="0"/>
              <a:t>ko‘paytirib</a:t>
            </a:r>
            <a:r>
              <a:rPr lang="en-US" sz="2800" dirty="0" smtClean="0"/>
              <a:t> </a:t>
            </a:r>
            <a:r>
              <a:rPr lang="en-US" sz="2800" dirty="0" err="1" smtClean="0"/>
              <a:t>beradi</a:t>
            </a:r>
            <a:r>
              <a:rPr lang="en-US" sz="2800" dirty="0" smtClean="0"/>
              <a:t>, </a:t>
            </a:r>
            <a:r>
              <a:rPr lang="en-US" sz="2800" dirty="0" err="1" smtClean="0"/>
              <a:t>bu</a:t>
            </a:r>
            <a:r>
              <a:rPr lang="en-US" sz="2800" dirty="0" smtClean="0"/>
              <a:t> ham </a:t>
            </a:r>
            <a:r>
              <a:rPr lang="en-US" sz="2800" dirty="0" err="1" smtClean="0"/>
              <a:t>o‘z</a:t>
            </a:r>
            <a:r>
              <a:rPr lang="en-US" sz="2800" dirty="0" smtClean="0"/>
              <a:t> </a:t>
            </a:r>
            <a:r>
              <a:rPr lang="en-US" sz="2800" dirty="0" err="1" smtClean="0"/>
              <a:t>navbatida</a:t>
            </a:r>
            <a:r>
              <a:rPr lang="en-US" sz="2800" dirty="0" smtClean="0"/>
              <a:t> </a:t>
            </a:r>
            <a:r>
              <a:rPr lang="en-US" sz="2800" dirty="0" err="1" smtClean="0"/>
              <a:t>donalar</a:t>
            </a:r>
            <a:r>
              <a:rPr lang="en-US" sz="2800" dirty="0" smtClean="0"/>
              <a:t> </a:t>
            </a:r>
            <a:r>
              <a:rPr lang="en-US" sz="2800" dirty="0" err="1" smtClean="0"/>
              <a:t>mayda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 </a:t>
            </a:r>
            <a:r>
              <a:rPr lang="en-US" sz="2800" dirty="0" err="1" smtClean="0"/>
              <a:t>keladi</a:t>
            </a:r>
            <a:r>
              <a:rPr lang="en-US" sz="2800" dirty="0" smtClean="0"/>
              <a:t>. </a:t>
            </a:r>
            <a:r>
              <a:rPr lang="en-US" sz="2800" dirty="0" err="1" smtClean="0"/>
              <a:t>Masalan</a:t>
            </a:r>
            <a:r>
              <a:rPr lang="en-US" sz="2800" dirty="0" smtClean="0"/>
              <a:t>, </a:t>
            </a:r>
            <a:r>
              <a:rPr lang="en-US" sz="2800" dirty="0" err="1" smtClean="0"/>
              <a:t>po‘latga</a:t>
            </a:r>
            <a:r>
              <a:rPr lang="en-US" sz="2800" dirty="0" smtClean="0"/>
              <a:t> </a:t>
            </a:r>
            <a:r>
              <a:rPr lang="en-US" sz="2800" dirty="0" err="1" smtClean="0"/>
              <a:t>bor</a:t>
            </a:r>
            <a:r>
              <a:rPr lang="en-US" sz="2800" dirty="0" smtClean="0"/>
              <a:t>,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elementlarning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qo‘shilishi</a:t>
            </a:r>
            <a:r>
              <a:rPr lang="en-US" sz="2800" dirty="0" smtClean="0"/>
              <a:t> </a:t>
            </a:r>
            <a:r>
              <a:rPr lang="en-US" sz="2800" dirty="0" err="1" smtClean="0"/>
              <a:t>natijasida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</a:t>
            </a:r>
            <a:r>
              <a:rPr lang="en-US" sz="2800" dirty="0" smtClean="0"/>
              <a:t> </a:t>
            </a:r>
            <a:r>
              <a:rPr lang="en-US" sz="2800" dirty="0" err="1" smtClean="0"/>
              <a:t>asoslarning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soni</a:t>
            </a:r>
            <a:r>
              <a:rPr lang="en-US" sz="2800" dirty="0" smtClean="0"/>
              <a:t> </a:t>
            </a:r>
            <a:r>
              <a:rPr lang="en-US" sz="2800" dirty="0" err="1" smtClean="0"/>
              <a:t>keskin</a:t>
            </a:r>
            <a:r>
              <a:rPr lang="en-US" sz="2800" dirty="0" smtClean="0"/>
              <a:t> </a:t>
            </a:r>
            <a:r>
              <a:rPr lang="en-US" sz="2800" dirty="0" err="1" smtClean="0"/>
              <a:t>oshadi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Bu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</a:t>
            </a:r>
            <a:r>
              <a:rPr lang="en-US" sz="2800" dirty="0" smtClean="0"/>
              <a:t>: 0,45 – 0.6 % S, 0,5 – 0,8 % </a:t>
            </a:r>
            <a:r>
              <a:rPr lang="en-US" sz="2800" dirty="0" err="1" smtClean="0"/>
              <a:t>Mn</a:t>
            </a:r>
            <a:r>
              <a:rPr lang="en-US" sz="2800" dirty="0" smtClean="0"/>
              <a:t>, 0,04 – 0.05 % R, 0,04 – 0,05 % S,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iborat</a:t>
            </a:r>
            <a:r>
              <a:rPr lang="en-US" sz="2800" dirty="0" smtClean="0"/>
              <a:t>.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yaxshi</a:t>
            </a:r>
            <a:r>
              <a:rPr lang="en-US" sz="2800" dirty="0" smtClean="0"/>
              <a:t>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: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oquvchanlik</a:t>
            </a:r>
            <a:r>
              <a:rPr lang="en-US" sz="2800" dirty="0" smtClean="0"/>
              <a:t>,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moyilligi</a:t>
            </a:r>
            <a:r>
              <a:rPr lang="en-US" sz="2800" dirty="0" smtClean="0"/>
              <a:t> </a:t>
            </a:r>
            <a:r>
              <a:rPr lang="en-US" sz="2800" dirty="0" err="1" smtClean="0"/>
              <a:t>yo‘q</a:t>
            </a:r>
            <a:r>
              <a:rPr lang="en-US" sz="2800" dirty="0" smtClean="0"/>
              <a:t>. Ammo,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o‘tkazuvchanligi</a:t>
            </a:r>
            <a:r>
              <a:rPr lang="en-US" sz="2800" dirty="0" smtClean="0"/>
              <a:t> past,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quyma</a:t>
            </a:r>
            <a:r>
              <a:rPr lang="en-US" sz="2800" dirty="0" smtClean="0"/>
              <a:t> </a:t>
            </a:r>
            <a:r>
              <a:rPr lang="en-US" sz="2800" dirty="0" err="1" smtClean="0"/>
              <a:t>ichida</a:t>
            </a:r>
            <a:r>
              <a:rPr lang="en-US" sz="2800" dirty="0" smtClean="0"/>
              <a:t> </a:t>
            </a:r>
            <a:r>
              <a:rPr lang="en-US" sz="2800" dirty="0" err="1" smtClean="0"/>
              <a:t>zo‘riqish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</a:t>
            </a:r>
            <a:r>
              <a:rPr lang="en-US" sz="2800" dirty="0" smtClean="0"/>
              <a:t> </a:t>
            </a:r>
            <a:r>
              <a:rPr lang="en-US" sz="2800" dirty="0" err="1" smtClean="0"/>
              <a:t>extimoli</a:t>
            </a:r>
            <a:r>
              <a:rPr lang="en-US" sz="2800" dirty="0" smtClean="0"/>
              <a:t> </a:t>
            </a:r>
            <a:r>
              <a:rPr lang="en-US" sz="2800" dirty="0" err="1" smtClean="0"/>
              <a:t>katta</a:t>
            </a:r>
            <a:r>
              <a:rPr lang="en-US" sz="2800" dirty="0" smtClean="0"/>
              <a:t>.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(50L, 55L)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tishli</a:t>
            </a:r>
            <a:r>
              <a:rPr lang="en-US" sz="2800" dirty="0" smtClean="0"/>
              <a:t> </a:t>
            </a:r>
            <a:r>
              <a:rPr lang="en-US" sz="2800" dirty="0" err="1" smtClean="0"/>
              <a:t>g‘ildirak</a:t>
            </a:r>
            <a:r>
              <a:rPr lang="en-US" sz="2800" dirty="0" smtClean="0"/>
              <a:t>, </a:t>
            </a:r>
            <a:r>
              <a:rPr lang="en-US" sz="2800" dirty="0" err="1" smtClean="0"/>
              <a:t>ko‘tarish</a:t>
            </a:r>
            <a:r>
              <a:rPr lang="en-US" sz="2800" dirty="0" smtClean="0"/>
              <a:t> </a:t>
            </a:r>
            <a:r>
              <a:rPr lang="en-US" sz="2800" dirty="0" err="1" smtClean="0"/>
              <a:t>transportlarining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barabanlari</a:t>
            </a:r>
            <a:r>
              <a:rPr lang="en-US" sz="2800" dirty="0" smtClean="0"/>
              <a:t> </a:t>
            </a:r>
            <a:r>
              <a:rPr lang="en-US" sz="2800" dirty="0" err="1" smtClean="0"/>
              <a:t>quyib</a:t>
            </a:r>
            <a:r>
              <a:rPr lang="en-US" sz="2800" dirty="0" smtClean="0"/>
              <a:t> </a:t>
            </a:r>
            <a:r>
              <a:rPr lang="en-US" sz="2800" dirty="0" err="1" smtClean="0"/>
              <a:t>olinadi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, </a:t>
            </a:r>
            <a:r>
              <a:rPr lang="en-US" sz="2800" dirty="0" err="1" smtClean="0"/>
              <a:t>emirilish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chidamli</a:t>
            </a:r>
            <a:r>
              <a:rPr lang="en-US" sz="2800" dirty="0" smtClean="0"/>
              <a:t>, </a:t>
            </a:r>
            <a:r>
              <a:rPr lang="en-US" sz="2800" dirty="0" err="1" smtClean="0"/>
              <a:t>issiqbardosh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po‘latlardan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foydalaniladi</a:t>
            </a:r>
            <a:r>
              <a:rPr lang="en-US" sz="2800" dirty="0" smtClean="0"/>
              <a:t>. </a:t>
            </a:r>
            <a:r>
              <a:rPr lang="en-US" sz="2800" dirty="0" err="1" smtClean="0"/>
              <a:t>Legirlovchi</a:t>
            </a:r>
            <a:r>
              <a:rPr lang="en-US" sz="2800" dirty="0" smtClean="0"/>
              <a:t> element </a:t>
            </a:r>
            <a:r>
              <a:rPr lang="en-US" sz="2800" dirty="0" err="1" smtClean="0"/>
              <a:t>sifatida</a:t>
            </a:r>
            <a:r>
              <a:rPr lang="en-US" sz="2800" dirty="0" smtClean="0"/>
              <a:t> </a:t>
            </a:r>
            <a:r>
              <a:rPr lang="en-US" sz="2800" dirty="0" err="1" smtClean="0"/>
              <a:t>Sr</a:t>
            </a:r>
            <a:r>
              <a:rPr lang="en-US" sz="2800" dirty="0" smtClean="0"/>
              <a:t>, Ni, Mo, V </a:t>
            </a:r>
            <a:r>
              <a:rPr lang="en-US" sz="2800" dirty="0" err="1" smtClean="0"/>
              <a:t>va</a:t>
            </a:r>
            <a:r>
              <a:rPr lang="en-US" sz="2800" dirty="0" smtClean="0"/>
              <a:t> Si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Mn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 lnSpcReduction="10000"/>
          </a:bodyPr>
          <a:lstStyle/>
          <a:p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(</a:t>
            </a:r>
            <a:r>
              <a:rPr lang="en-US" sz="2800" dirty="0" err="1" smtClean="0"/>
              <a:t>Mn</a:t>
            </a:r>
            <a:r>
              <a:rPr lang="en-US" sz="2800" dirty="0" smtClean="0"/>
              <a:t> 2% </a:t>
            </a:r>
            <a:r>
              <a:rPr lang="en-US" sz="2800" dirty="0" err="1" smtClean="0"/>
              <a:t>gacha</a:t>
            </a:r>
            <a:r>
              <a:rPr lang="en-US" sz="2800" dirty="0" smtClean="0"/>
              <a:t>) </a:t>
            </a:r>
            <a:r>
              <a:rPr lang="en-US" sz="2800" dirty="0" err="1" smtClean="0"/>
              <a:t>o‘rta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(</a:t>
            </a:r>
            <a:r>
              <a:rPr lang="en-US" sz="2800" dirty="0" err="1" smtClean="0"/>
              <a:t>Mn</a:t>
            </a:r>
            <a:r>
              <a:rPr lang="en-US" sz="2800" dirty="0" smtClean="0"/>
              <a:t> 2,5 – 4%)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(</a:t>
            </a:r>
            <a:r>
              <a:rPr lang="en-US" sz="2800" dirty="0" err="1" smtClean="0"/>
              <a:t>Mn</a:t>
            </a:r>
            <a:r>
              <a:rPr lang="en-US" sz="2800" dirty="0" smtClean="0"/>
              <a:t> 20% </a:t>
            </a:r>
            <a:r>
              <a:rPr lang="en-US" sz="2800" dirty="0" err="1" smtClean="0"/>
              <a:t>gacha</a:t>
            </a:r>
            <a:r>
              <a:rPr lang="en-US" sz="2800" dirty="0" smtClean="0"/>
              <a:t>)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marganetsli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po‘latga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nisbatan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mustahkamlikka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,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xil</a:t>
            </a:r>
            <a:r>
              <a:rPr lang="en-US" sz="2800" dirty="0" smtClean="0"/>
              <a:t>. </a:t>
            </a:r>
            <a:r>
              <a:rPr lang="en-US" sz="2800" dirty="0" err="1" smtClean="0"/>
              <a:t>o’rta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marganetsli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emirilishga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bardoshlikka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, ammo </a:t>
            </a:r>
            <a:r>
              <a:rPr lang="en-US" sz="2800" dirty="0" err="1" smtClean="0"/>
              <a:t>plastikligi</a:t>
            </a:r>
            <a:r>
              <a:rPr lang="en-US" sz="2800" dirty="0" smtClean="0"/>
              <a:t> past. </a:t>
            </a:r>
            <a:r>
              <a:rPr lang="en-US" sz="2800" dirty="0" err="1" smtClean="0"/>
              <a:t>Ulardan</a:t>
            </a:r>
            <a:r>
              <a:rPr lang="en-US" sz="2800" dirty="0" smtClean="0"/>
              <a:t> </a:t>
            </a:r>
            <a:r>
              <a:rPr lang="en-US" sz="2800" dirty="0" err="1" smtClean="0"/>
              <a:t>tishli</a:t>
            </a:r>
            <a:r>
              <a:rPr lang="en-US" sz="2800" dirty="0" smtClean="0"/>
              <a:t> </a:t>
            </a:r>
            <a:r>
              <a:rPr lang="en-US" sz="2800" dirty="0" err="1" smtClean="0"/>
              <a:t>g‘ildirak</a:t>
            </a:r>
            <a:r>
              <a:rPr lang="en-US" sz="2800" dirty="0" smtClean="0"/>
              <a:t>, </a:t>
            </a:r>
            <a:r>
              <a:rPr lang="en-US" sz="2800" dirty="0" err="1" smtClean="0"/>
              <a:t>kulachok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edirilishga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marganetsli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110G13L (</a:t>
            </a:r>
            <a:r>
              <a:rPr lang="en-US" sz="2800" dirty="0" err="1" smtClean="0"/>
              <a:t>Mn</a:t>
            </a:r>
            <a:r>
              <a:rPr lang="en-US" sz="2800" dirty="0" smtClean="0"/>
              <a:t> 13% </a:t>
            </a:r>
            <a:r>
              <a:rPr lang="en-US" sz="2800" dirty="0" err="1" smtClean="0"/>
              <a:t>gacha</a:t>
            </a:r>
            <a:r>
              <a:rPr lang="en-US" sz="2800" dirty="0" smtClean="0"/>
              <a:t>) </a:t>
            </a:r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qo‘llanilib</a:t>
            </a:r>
            <a:r>
              <a:rPr lang="en-US" sz="2800" dirty="0" smtClean="0"/>
              <a:t>,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edirilishga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zarbga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</a:t>
            </a:r>
            <a:r>
              <a:rPr lang="en-US" sz="2800" dirty="0" smtClean="0"/>
              <a:t> </a:t>
            </a:r>
            <a:r>
              <a:rPr lang="en-US" sz="2800" dirty="0" err="1" smtClean="0"/>
              <a:t>talab</a:t>
            </a:r>
            <a:r>
              <a:rPr lang="en-US" sz="2800" dirty="0" smtClean="0"/>
              <a:t> </a:t>
            </a:r>
            <a:r>
              <a:rPr lang="en-US" sz="2800" dirty="0" err="1" smtClean="0"/>
              <a:t>etiladigan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detallarda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 (</a:t>
            </a:r>
            <a:r>
              <a:rPr lang="en-US" sz="2800" dirty="0" err="1" smtClean="0"/>
              <a:t>gusenitsali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</a:t>
            </a:r>
            <a:r>
              <a:rPr lang="en-US" sz="2800" dirty="0" smtClean="0"/>
              <a:t> </a:t>
            </a:r>
            <a:r>
              <a:rPr lang="en-US" sz="2800" dirty="0" err="1" smtClean="0"/>
              <a:t>treklari</a:t>
            </a:r>
            <a:r>
              <a:rPr lang="en-US" sz="2800" dirty="0" smtClean="0"/>
              <a:t>, </a:t>
            </a:r>
            <a:r>
              <a:rPr lang="en-US" sz="2800" dirty="0" err="1" smtClean="0"/>
              <a:t>ekskavotor</a:t>
            </a:r>
            <a:r>
              <a:rPr lang="en-US" sz="2800" dirty="0" smtClean="0"/>
              <a:t> </a:t>
            </a:r>
            <a:r>
              <a:rPr lang="en-US" sz="2800" dirty="0" err="1" smtClean="0"/>
              <a:t>cho‘michining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tishlari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xokozo</a:t>
            </a:r>
            <a:r>
              <a:rPr lang="en-US" sz="2800" dirty="0" smtClean="0"/>
              <a:t>.).</a:t>
            </a:r>
            <a:endParaRPr lang="ru-RU" sz="280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err="1" smtClean="0"/>
              <a:t>Po‘lat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tarkibidagi</a:t>
            </a:r>
            <a:r>
              <a:rPr lang="en-US" sz="2800" dirty="0" smtClean="0"/>
              <a:t> </a:t>
            </a:r>
            <a:r>
              <a:rPr lang="en-US" sz="2800" dirty="0" err="1" smtClean="0"/>
              <a:t>marganetsning</a:t>
            </a:r>
            <a:r>
              <a:rPr lang="en-US" sz="2800" dirty="0" smtClean="0"/>
              <a:t> </a:t>
            </a:r>
            <a:r>
              <a:rPr lang="en-US" sz="2800" dirty="0" err="1" smtClean="0"/>
              <a:t>ortib</a:t>
            </a:r>
            <a:r>
              <a:rPr lang="en-US" sz="2800" dirty="0" smtClean="0"/>
              <a:t> </a:t>
            </a:r>
            <a:r>
              <a:rPr lang="en-US" sz="2800" dirty="0" err="1" smtClean="0"/>
              <a:t>borishi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uning</a:t>
            </a:r>
            <a:r>
              <a:rPr lang="en-US" sz="2800" dirty="0" smtClean="0"/>
              <a:t> </a:t>
            </a:r>
            <a:r>
              <a:rPr lang="en-US" sz="2800" dirty="0" err="1" smtClean="0"/>
              <a:t>oquvchanligi</a:t>
            </a:r>
            <a:r>
              <a:rPr lang="en-US" sz="2800" dirty="0" smtClean="0"/>
              <a:t> </a:t>
            </a:r>
            <a:r>
              <a:rPr lang="en-US" sz="2800" dirty="0" err="1" smtClean="0"/>
              <a:t>ortadi</a:t>
            </a:r>
            <a:r>
              <a:rPr lang="en-US" sz="2800" dirty="0" smtClean="0"/>
              <a:t>, </a:t>
            </a:r>
            <a:r>
              <a:rPr lang="en-US" sz="2800" dirty="0" err="1" smtClean="0"/>
              <a:t>lekin</a:t>
            </a:r>
            <a:r>
              <a:rPr lang="en-US" sz="2800" dirty="0" smtClean="0"/>
              <a:t> </a:t>
            </a:r>
            <a:r>
              <a:rPr lang="en-US" sz="2800" dirty="0" err="1" smtClean="0"/>
              <a:t>shu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birga</a:t>
            </a:r>
            <a:r>
              <a:rPr lang="en-US" sz="2800" dirty="0" smtClean="0"/>
              <a:t> </a:t>
            </a:r>
            <a:r>
              <a:rPr lang="en-US" sz="2800" dirty="0" err="1" smtClean="0"/>
              <a:t>cho‘kma</a:t>
            </a:r>
            <a:r>
              <a:rPr lang="en-US" sz="2800" dirty="0" smtClean="0"/>
              <a:t> </a:t>
            </a:r>
            <a:r>
              <a:rPr lang="en-US" sz="2800" dirty="0" err="1" smtClean="0"/>
              <a:t>bo‘shliq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</a:t>
            </a:r>
            <a:r>
              <a:rPr lang="en-US" sz="2800" dirty="0" smtClean="0"/>
              <a:t>,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moyillik</a:t>
            </a:r>
            <a:r>
              <a:rPr lang="en-US" sz="2800" dirty="0" smtClean="0"/>
              <a:t>,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yuzasida</a:t>
            </a:r>
            <a:r>
              <a:rPr lang="en-US" sz="2800" dirty="0" smtClean="0"/>
              <a:t> </a:t>
            </a:r>
            <a:r>
              <a:rPr lang="en-US" sz="2800" dirty="0" err="1" smtClean="0"/>
              <a:t>oksid</a:t>
            </a:r>
            <a:r>
              <a:rPr lang="en-US" sz="2800" dirty="0" smtClean="0"/>
              <a:t> </a:t>
            </a:r>
            <a:r>
              <a:rPr lang="en-US" sz="2800" dirty="0" err="1" smtClean="0"/>
              <a:t>pardalar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</a:t>
            </a:r>
            <a:r>
              <a:rPr lang="en-US" sz="2800" dirty="0" smtClean="0"/>
              <a:t> ham </a:t>
            </a:r>
            <a:r>
              <a:rPr lang="en-US" sz="2800" dirty="0" err="1" smtClean="0"/>
              <a:t>ortadi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(Cr 1 – 2 %), </a:t>
            </a:r>
            <a:r>
              <a:rPr lang="en-US" sz="2800" dirty="0" err="1" smtClean="0"/>
              <a:t>o‘rta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(</a:t>
            </a:r>
            <a:r>
              <a:rPr lang="en-US" sz="2800" dirty="0" err="1" smtClean="0"/>
              <a:t>Sr</a:t>
            </a:r>
            <a:r>
              <a:rPr lang="en-US" sz="2800" dirty="0" smtClean="0"/>
              <a:t> 3 – 5 %)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(</a:t>
            </a:r>
            <a:r>
              <a:rPr lang="en-US" sz="2800" dirty="0" err="1" smtClean="0"/>
              <a:t>Sr</a:t>
            </a:r>
            <a:r>
              <a:rPr lang="en-US" sz="2800" dirty="0" smtClean="0"/>
              <a:t> 30 %)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xromli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</a:t>
            </a:r>
            <a:r>
              <a:rPr lang="en-US" sz="2800" dirty="0" err="1" smtClean="0"/>
              <a:t>edirilishga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qarshi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</a:t>
            </a:r>
            <a:r>
              <a:rPr lang="en-US" sz="2800" dirty="0" smtClean="0"/>
              <a:t>, </a:t>
            </a:r>
            <a:r>
              <a:rPr lang="en-US" sz="2800" dirty="0" err="1" smtClean="0"/>
              <a:t>mustahkamligi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, </a:t>
            </a:r>
            <a:r>
              <a:rPr lang="en-US" sz="2800" dirty="0" err="1" smtClean="0"/>
              <a:t>lekin</a:t>
            </a:r>
            <a:r>
              <a:rPr lang="en-US" sz="2800" dirty="0" smtClean="0"/>
              <a:t> </a:t>
            </a:r>
            <a:r>
              <a:rPr lang="en-US" sz="2800" dirty="0" err="1" smtClean="0"/>
              <a:t>plastikligi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. </a:t>
            </a:r>
            <a:r>
              <a:rPr lang="en-US" sz="2800" dirty="0" err="1" smtClean="0"/>
              <a:t>Bunday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po‘latlarni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qo‘shimcha</a:t>
            </a:r>
            <a:r>
              <a:rPr lang="en-US" sz="2800" dirty="0" smtClean="0"/>
              <a:t> </a:t>
            </a:r>
            <a:r>
              <a:rPr lang="en-US" sz="2800" dirty="0" err="1" smtClean="0"/>
              <a:t>molibden</a:t>
            </a:r>
            <a:r>
              <a:rPr lang="en-US" sz="2800" dirty="0" smtClean="0"/>
              <a:t>, </a:t>
            </a:r>
            <a:r>
              <a:rPr lang="en-US" sz="2800" dirty="0" err="1" smtClean="0"/>
              <a:t>vanadiy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volfrom</a:t>
            </a:r>
            <a:r>
              <a:rPr lang="en-US" sz="2800" dirty="0" smtClean="0"/>
              <a:t> </a:t>
            </a:r>
            <a:r>
              <a:rPr lang="en-US" sz="2800" dirty="0" err="1" smtClean="0"/>
              <a:t>bilash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legirlanganida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</a:t>
            </a:r>
            <a:r>
              <a:rPr lang="en-US" sz="2800" dirty="0" smtClean="0"/>
              <a:t> </a:t>
            </a:r>
            <a:r>
              <a:rPr lang="en-US" sz="2800" dirty="0" err="1" smtClean="0"/>
              <a:t>chegarasi</a:t>
            </a:r>
            <a:r>
              <a:rPr lang="en-US" sz="2800" dirty="0" smtClean="0"/>
              <a:t> 1862 </a:t>
            </a:r>
            <a:r>
              <a:rPr lang="en-US" sz="2800" dirty="0" err="1" smtClean="0"/>
              <a:t>MPa</a:t>
            </a:r>
            <a:r>
              <a:rPr lang="en-US" sz="2800" dirty="0" smtClean="0"/>
              <a:t> </a:t>
            </a:r>
            <a:r>
              <a:rPr lang="en-US" sz="2800" dirty="0" err="1" smtClean="0"/>
              <a:t>gacha</a:t>
            </a:r>
            <a:r>
              <a:rPr lang="en-US" sz="2800" dirty="0" smtClean="0"/>
              <a:t> </a:t>
            </a:r>
            <a:r>
              <a:rPr lang="en-US" sz="2800" dirty="0" err="1" smtClean="0"/>
              <a:t>etadi</a:t>
            </a:r>
            <a:r>
              <a:rPr lang="en-US" sz="2800" dirty="0" smtClean="0"/>
              <a:t>. </a:t>
            </a:r>
            <a:r>
              <a:rPr lang="en-US" sz="2800" dirty="0" err="1" smtClean="0"/>
              <a:t>o’rta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xromli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temperaturada</a:t>
            </a:r>
            <a:r>
              <a:rPr lang="en-US" sz="2800" dirty="0" smtClean="0"/>
              <a:t> ham </a:t>
            </a:r>
            <a:r>
              <a:rPr lang="en-US" sz="2800" dirty="0" err="1" smtClean="0"/>
              <a:t>mustahkamligini</a:t>
            </a:r>
            <a:r>
              <a:rPr lang="en-US" sz="2800" dirty="0" smtClean="0"/>
              <a:t> </a:t>
            </a:r>
            <a:r>
              <a:rPr lang="en-US" sz="2800" dirty="0" err="1" smtClean="0"/>
              <a:t>saqlab</a:t>
            </a:r>
            <a:r>
              <a:rPr lang="en-US" sz="2800" dirty="0" smtClean="0"/>
              <a:t> </a:t>
            </a:r>
            <a:r>
              <a:rPr lang="en-US" sz="2800" dirty="0" err="1" smtClean="0"/>
              <a:t>turadi</a:t>
            </a:r>
            <a:r>
              <a:rPr lang="en-US" sz="2800" dirty="0" smtClean="0"/>
              <a:t>,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(</a:t>
            </a:r>
            <a:r>
              <a:rPr lang="en-US" sz="2800" dirty="0" err="1" smtClean="0"/>
              <a:t>xatto</a:t>
            </a:r>
            <a:r>
              <a:rPr lang="en-US" sz="2800" dirty="0" smtClean="0"/>
              <a:t> </a:t>
            </a:r>
            <a:r>
              <a:rPr lang="en-US" sz="2800" dirty="0" err="1" smtClean="0"/>
              <a:t>ba’zi</a:t>
            </a:r>
            <a:r>
              <a:rPr lang="en-US" sz="2800" dirty="0" smtClean="0"/>
              <a:t> </a:t>
            </a:r>
            <a:r>
              <a:rPr lang="en-US" sz="2800" dirty="0" err="1" smtClean="0"/>
              <a:t>kimyoviy</a:t>
            </a:r>
            <a:r>
              <a:rPr lang="en-US" sz="2800" dirty="0" smtClean="0"/>
              <a:t> </a:t>
            </a:r>
            <a:r>
              <a:rPr lang="en-US" sz="2800" dirty="0" err="1" smtClean="0"/>
              <a:t>elementlar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ham).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xromli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issiqbardoshligi</a:t>
            </a:r>
            <a:r>
              <a:rPr lang="en-US" sz="2800" dirty="0" smtClean="0"/>
              <a:t> 1100 </a:t>
            </a:r>
            <a:r>
              <a:rPr lang="en-US" sz="2800" baseline="30000" dirty="0" smtClean="0"/>
              <a:t>0</a:t>
            </a:r>
            <a:r>
              <a:rPr lang="en-US" sz="2800" dirty="0" smtClean="0"/>
              <a:t>S </a:t>
            </a:r>
            <a:r>
              <a:rPr lang="en-US" sz="2800" dirty="0" err="1" smtClean="0"/>
              <a:t>haroratgacha</a:t>
            </a:r>
            <a:r>
              <a:rPr lang="en-US" sz="2800" dirty="0" smtClean="0"/>
              <a:t> </a:t>
            </a:r>
            <a:r>
              <a:rPr lang="en-US" sz="2800" dirty="0" err="1" smtClean="0"/>
              <a:t>saqlanib</a:t>
            </a:r>
            <a:r>
              <a:rPr lang="en-US" sz="2800" dirty="0" smtClean="0"/>
              <a:t> </a:t>
            </a:r>
            <a:r>
              <a:rPr lang="en-US" sz="2800" dirty="0" err="1" smtClean="0"/>
              <a:t>turadi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Xromli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oquvchanligi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emas</a:t>
            </a:r>
            <a:r>
              <a:rPr lang="en-US" sz="2800" dirty="0" smtClean="0"/>
              <a:t>,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legirlanganlarda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cho‘kish</a:t>
            </a:r>
            <a:r>
              <a:rPr lang="en-US" sz="2800" dirty="0" smtClean="0"/>
              <a:t> </a:t>
            </a:r>
            <a:r>
              <a:rPr lang="en-US" sz="2800" dirty="0" err="1" smtClean="0"/>
              <a:t>bo‘shlig‘i</a:t>
            </a:r>
            <a:r>
              <a:rPr lang="en-US" sz="2800" dirty="0" smtClean="0"/>
              <a:t> </a:t>
            </a:r>
            <a:r>
              <a:rPr lang="en-US" sz="2800" dirty="0" err="1" smtClean="0"/>
              <a:t>katta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moyilligi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Bu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mustahkamlikka</a:t>
            </a:r>
            <a:r>
              <a:rPr lang="en-US" sz="2800" dirty="0" smtClean="0"/>
              <a:t>, </a:t>
            </a:r>
            <a:r>
              <a:rPr lang="en-US" sz="2800" dirty="0" err="1" smtClean="0"/>
              <a:t>plastiklikka</a:t>
            </a:r>
            <a:r>
              <a:rPr lang="en-US" sz="2800" dirty="0" smtClean="0"/>
              <a:t>,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bardoshlikka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issiqbardoshlikka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.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xrom</a:t>
            </a:r>
            <a:r>
              <a:rPr lang="en-US" sz="2800" dirty="0" smtClean="0"/>
              <a:t> </a:t>
            </a:r>
            <a:r>
              <a:rPr lang="en-US" sz="2800" dirty="0" err="1" smtClean="0"/>
              <a:t>nikel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po‘latlari</a:t>
            </a:r>
            <a:r>
              <a:rPr lang="en-US" sz="2800" dirty="0" smtClean="0"/>
              <a:t> 1 – 2% Cr, 1,5 – 3% </a:t>
            </a:r>
            <a:r>
              <a:rPr lang="en-US" sz="2800" dirty="0" err="1" smtClean="0"/>
              <a:t>Mn</a:t>
            </a:r>
            <a:r>
              <a:rPr lang="en-US" sz="2800" dirty="0" smtClean="0"/>
              <a:t>, 0,2 – 0,5% S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iborat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bo‘lib</a:t>
            </a:r>
            <a:r>
              <a:rPr lang="en-US" sz="2800" dirty="0" smtClean="0"/>
              <a:t>,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mustahkamlikka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</a:t>
            </a:r>
            <a:r>
              <a:rPr lang="en-US" sz="2800" dirty="0" smtClean="0"/>
              <a:t> </a:t>
            </a:r>
            <a:r>
              <a:rPr lang="en-US" sz="2800" dirty="0" err="1" smtClean="0"/>
              <a:t>xrom</a:t>
            </a:r>
            <a:r>
              <a:rPr lang="en-US" sz="2800" dirty="0" smtClean="0"/>
              <a:t> – </a:t>
            </a:r>
            <a:r>
              <a:rPr lang="en-US" sz="2800" dirty="0" err="1" smtClean="0"/>
              <a:t>nikel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0,1 – 0,04% S, 0,8 – 1,0% Si, 0,4 – 0.6% </a:t>
            </a:r>
            <a:r>
              <a:rPr lang="en-US" sz="2800" dirty="0" err="1" smtClean="0"/>
              <a:t>Mn</a:t>
            </a:r>
            <a:r>
              <a:rPr lang="en-US" sz="2800" dirty="0" smtClean="0"/>
              <a:t>, 17 – 19% Cr, 7 – 9% Ni </a:t>
            </a:r>
            <a:r>
              <a:rPr lang="en-US" sz="2800" dirty="0" err="1" smtClean="0"/>
              <a:t>bor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bo‘lib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issiqbardoshlikka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. </a:t>
            </a:r>
            <a:r>
              <a:rPr lang="en-US" sz="2800" dirty="0" err="1" smtClean="0"/>
              <a:t>Ulardan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haroratda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ishlaydigan</a:t>
            </a:r>
            <a:r>
              <a:rPr lang="en-US" sz="2800" dirty="0" smtClean="0"/>
              <a:t> par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gaz</a:t>
            </a:r>
            <a:r>
              <a:rPr lang="en-US" sz="2800" dirty="0" smtClean="0"/>
              <a:t> </a:t>
            </a:r>
            <a:r>
              <a:rPr lang="en-US" sz="2800" dirty="0" err="1" smtClean="0"/>
              <a:t>turbinalarining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qismlarini</a:t>
            </a:r>
            <a:r>
              <a:rPr lang="en-US" sz="2800" dirty="0" smtClean="0"/>
              <a:t> </a:t>
            </a:r>
            <a:r>
              <a:rPr lang="en-US" sz="2800" dirty="0" err="1" smtClean="0"/>
              <a:t>tayyorlashda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err="1" smtClean="0"/>
              <a:t>Xrom</a:t>
            </a:r>
            <a:r>
              <a:rPr lang="en-US" sz="2800" dirty="0" smtClean="0"/>
              <a:t> – </a:t>
            </a:r>
            <a:r>
              <a:rPr lang="en-US" sz="2800" dirty="0" err="1" smtClean="0"/>
              <a:t>nikel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oquvchanligi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po‘latlarga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nisbatan</a:t>
            </a:r>
            <a:r>
              <a:rPr lang="en-US" sz="2800" dirty="0" smtClean="0"/>
              <a:t> past.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ularni</a:t>
            </a:r>
            <a:r>
              <a:rPr lang="en-US" sz="2800" dirty="0" smtClean="0"/>
              <a:t> </a:t>
            </a:r>
            <a:r>
              <a:rPr lang="en-US" sz="2800" dirty="0" err="1" smtClean="0"/>
              <a:t>qolipga</a:t>
            </a:r>
            <a:r>
              <a:rPr lang="en-US" sz="2800" dirty="0" smtClean="0"/>
              <a:t> </a:t>
            </a:r>
            <a:r>
              <a:rPr lang="en-US" sz="2800" dirty="0" err="1" smtClean="0"/>
              <a:t>quyishdan</a:t>
            </a:r>
            <a:r>
              <a:rPr lang="en-US" sz="2800" dirty="0" smtClean="0"/>
              <a:t> </a:t>
            </a:r>
            <a:r>
              <a:rPr lang="en-US" sz="2800" dirty="0" err="1" smtClean="0"/>
              <a:t>oldin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haroratgacha</a:t>
            </a:r>
            <a:r>
              <a:rPr lang="en-US" sz="2800" dirty="0" smtClean="0"/>
              <a:t> </a:t>
            </a:r>
            <a:r>
              <a:rPr lang="en-US" sz="2800" dirty="0" err="1" smtClean="0"/>
              <a:t>qizdiriladi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shu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oquvchanligi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ta’minlanadi</a:t>
            </a:r>
            <a:r>
              <a:rPr lang="en-US" sz="2800" dirty="0" smtClean="0"/>
              <a:t>. </a:t>
            </a:r>
            <a:r>
              <a:rPr lang="en-US" sz="2800" dirty="0" err="1" smtClean="0"/>
              <a:t>Qotishmaning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kristallanish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jarayonida</a:t>
            </a:r>
            <a:r>
              <a:rPr lang="en-US" sz="2800" dirty="0" smtClean="0"/>
              <a:t> </a:t>
            </a:r>
            <a:r>
              <a:rPr lang="en-US" sz="2800" dirty="0" err="1" smtClean="0"/>
              <a:t>yirik</a:t>
            </a:r>
            <a:r>
              <a:rPr lang="en-US" sz="2800" dirty="0" smtClean="0"/>
              <a:t> </a:t>
            </a:r>
            <a:r>
              <a:rPr lang="en-US" sz="2800" dirty="0" err="1" smtClean="0"/>
              <a:t>donali</a:t>
            </a:r>
            <a:r>
              <a:rPr lang="en-US" sz="2800" dirty="0" smtClean="0"/>
              <a:t> </a:t>
            </a:r>
            <a:r>
              <a:rPr lang="en-US" sz="2800" dirty="0" err="1" smtClean="0"/>
              <a:t>makrostruktura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,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quymalarda</a:t>
            </a:r>
            <a:r>
              <a:rPr lang="en-US" sz="2800" dirty="0" smtClean="0"/>
              <a:t>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 </a:t>
            </a:r>
            <a:r>
              <a:rPr lang="en-US" sz="2800" dirty="0" err="1" smtClean="0"/>
              <a:t>keladi</a:t>
            </a:r>
            <a:r>
              <a:rPr lang="en-US" sz="2800" dirty="0" smtClean="0"/>
              <a:t>.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xrom</a:t>
            </a:r>
            <a:r>
              <a:rPr lang="en-US" sz="2800" dirty="0" smtClean="0"/>
              <a:t> – </a:t>
            </a:r>
            <a:r>
              <a:rPr lang="en-US" sz="2800" dirty="0" err="1" smtClean="0"/>
              <a:t>nikelli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po‘latlarni</a:t>
            </a:r>
            <a:r>
              <a:rPr lang="en-US" sz="2800" dirty="0" smtClean="0"/>
              <a:t> </a:t>
            </a:r>
            <a:r>
              <a:rPr lang="en-US" sz="2800" dirty="0" err="1" smtClean="0"/>
              <a:t>qolipga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necha</a:t>
            </a:r>
            <a:r>
              <a:rPr lang="en-US" sz="2800" dirty="0" smtClean="0"/>
              <a:t> </a:t>
            </a:r>
            <a:r>
              <a:rPr lang="en-US" sz="2800" dirty="0" err="1" smtClean="0"/>
              <a:t>tomondan</a:t>
            </a:r>
            <a:r>
              <a:rPr lang="en-US" sz="2800" dirty="0" smtClean="0"/>
              <a:t> </a:t>
            </a:r>
            <a:r>
              <a:rPr lang="en-US" sz="2800" dirty="0" err="1" smtClean="0"/>
              <a:t>qizib</a:t>
            </a:r>
            <a:r>
              <a:rPr lang="en-US" sz="2800" dirty="0" smtClean="0"/>
              <a:t> </a:t>
            </a:r>
            <a:r>
              <a:rPr lang="en-US" sz="2800" dirty="0" err="1" smtClean="0"/>
              <a:t>ketishga</a:t>
            </a:r>
            <a:r>
              <a:rPr lang="en-US" sz="2800" dirty="0" smtClean="0"/>
              <a:t> </a:t>
            </a:r>
            <a:r>
              <a:rPr lang="en-US" sz="2800" dirty="0" err="1" smtClean="0"/>
              <a:t>yo‘l</a:t>
            </a:r>
            <a:r>
              <a:rPr lang="en-US" sz="2800" dirty="0" smtClean="0"/>
              <a:t> </a:t>
            </a:r>
            <a:r>
              <a:rPr lang="en-US" sz="2800" dirty="0" err="1" smtClean="0"/>
              <a:t>qo‘yilmagan</a:t>
            </a:r>
            <a:r>
              <a:rPr lang="en-US" sz="2800" dirty="0" smtClean="0"/>
              <a:t> </a:t>
            </a:r>
            <a:r>
              <a:rPr lang="en-US" sz="2800" dirty="0" err="1" smtClean="0"/>
              <a:t>holda</a:t>
            </a:r>
            <a:r>
              <a:rPr lang="en-US" sz="2800" dirty="0" smtClean="0"/>
              <a:t> </a:t>
            </a:r>
            <a:r>
              <a:rPr lang="en-US" sz="2800" dirty="0" err="1" smtClean="0"/>
              <a:t>quyiladi</a:t>
            </a:r>
            <a:r>
              <a:rPr lang="en-US" sz="2800" dirty="0" smtClean="0"/>
              <a:t>, </a:t>
            </a:r>
            <a:r>
              <a:rPr lang="en-US" sz="2800" dirty="0" err="1" smtClean="0"/>
              <a:t>qolip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o‘zaklarni</a:t>
            </a:r>
            <a:r>
              <a:rPr lang="en-US" sz="2800" dirty="0" smtClean="0"/>
              <a:t> </a:t>
            </a:r>
            <a:r>
              <a:rPr lang="en-US" sz="2800" dirty="0" err="1" smtClean="0"/>
              <a:t>plastikligini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oshirib</a:t>
            </a:r>
            <a:r>
              <a:rPr lang="en-US" sz="2800" dirty="0" smtClean="0"/>
              <a:t> </a:t>
            </a:r>
            <a:r>
              <a:rPr lang="en-US" sz="2800" dirty="0" err="1" smtClean="0"/>
              <a:t>tayyorlanadi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har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quyma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optimal </a:t>
            </a:r>
            <a:r>
              <a:rPr lang="en-US" sz="2800" dirty="0" err="1" smtClean="0"/>
              <a:t>temperatura</a:t>
            </a:r>
            <a:r>
              <a:rPr lang="en-US" sz="2800" dirty="0" smtClean="0"/>
              <a:t> </a:t>
            </a:r>
            <a:r>
              <a:rPr lang="en-US" sz="2800" dirty="0" err="1" smtClean="0"/>
              <a:t>aniqlanadi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Bu </a:t>
            </a:r>
            <a:r>
              <a:rPr lang="en-US" sz="2800" dirty="0" err="1" smtClean="0"/>
              <a:t>po‘latlarning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emirilishga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kimyoviy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.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(Si 20% </a:t>
            </a:r>
            <a:r>
              <a:rPr lang="en-US" sz="2800" dirty="0" err="1" smtClean="0"/>
              <a:t>gacha</a:t>
            </a:r>
            <a:r>
              <a:rPr lang="en-US" sz="2800" dirty="0" smtClean="0"/>
              <a:t>)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qattiqlik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mo‘rtlikka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;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legirlangani</a:t>
            </a:r>
            <a:r>
              <a:rPr lang="en-US" sz="2800" dirty="0" smtClean="0"/>
              <a:t> (Si 2% </a:t>
            </a:r>
            <a:r>
              <a:rPr lang="en-US" sz="2800" dirty="0" err="1" smtClean="0"/>
              <a:t>gacha</a:t>
            </a:r>
            <a:r>
              <a:rPr lang="en-US" sz="2800" dirty="0" smtClean="0"/>
              <a:t>)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</a:t>
            </a:r>
            <a:r>
              <a:rPr lang="en-US" sz="2800" dirty="0" smtClean="0"/>
              <a:t>.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po‘latlardan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qolip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o‘zaklarning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plastikligi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yaxshilangan</a:t>
            </a:r>
            <a:r>
              <a:rPr lang="en-US" sz="2800" dirty="0" smtClean="0"/>
              <a:t> </a:t>
            </a:r>
            <a:r>
              <a:rPr lang="en-US" sz="2800" dirty="0" err="1" smtClean="0"/>
              <a:t>holda</a:t>
            </a:r>
            <a:r>
              <a:rPr lang="en-US" sz="2800" dirty="0" smtClean="0"/>
              <a:t> </a:t>
            </a:r>
            <a:r>
              <a:rPr lang="en-US" sz="2800" dirty="0" err="1" smtClean="0"/>
              <a:t>tayyorlanib</a:t>
            </a:r>
            <a:r>
              <a:rPr lang="en-US" sz="2800" dirty="0" smtClean="0"/>
              <a:t>, </a:t>
            </a:r>
            <a:r>
              <a:rPr lang="en-US" sz="2800" dirty="0" err="1" smtClean="0"/>
              <a:t>quymalarning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sekin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me’yorda</a:t>
            </a:r>
            <a:r>
              <a:rPr lang="en-US" sz="2800" dirty="0" smtClean="0"/>
              <a:t> </a:t>
            </a:r>
            <a:r>
              <a:rPr lang="en-US" sz="2800" dirty="0" err="1" smtClean="0"/>
              <a:t>sovishi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ta’minlanadi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/>
          </a:bodyPr>
          <a:lstStyle/>
          <a:p>
            <a:r>
              <a:rPr lang="uz-Latn-UZ" sz="2800" b="1" dirty="0" smtClean="0"/>
              <a:t>3.</a:t>
            </a:r>
            <a:r>
              <a:rPr lang="en-US" sz="2800" b="1" dirty="0" err="1" smtClean="0"/>
              <a:t>Rangli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qotishmalardan</a:t>
            </a:r>
            <a:r>
              <a:rPr lang="en-US" sz="2800" dirty="0" smtClean="0"/>
              <a:t> </a:t>
            </a:r>
            <a:r>
              <a:rPr lang="en-US" sz="2800" dirty="0" err="1" smtClean="0"/>
              <a:t>turli</a:t>
            </a:r>
            <a:r>
              <a:rPr lang="en-US" sz="2800" dirty="0" smtClean="0"/>
              <a:t> </a:t>
            </a:r>
            <a:r>
              <a:rPr lang="en-US" sz="2800" dirty="0" err="1" smtClean="0"/>
              <a:t>shakldagi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necha</a:t>
            </a:r>
            <a:r>
              <a:rPr lang="en-US" sz="2800" dirty="0" smtClean="0"/>
              <a:t> </a:t>
            </a:r>
            <a:r>
              <a:rPr lang="en-US" sz="2800" dirty="0" err="1" smtClean="0"/>
              <a:t>milligrammdan</a:t>
            </a:r>
            <a:r>
              <a:rPr lang="en-US" sz="2800" dirty="0" smtClean="0"/>
              <a:t> to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necha</a:t>
            </a:r>
            <a:r>
              <a:rPr lang="en-US" sz="2800" dirty="0" smtClean="0"/>
              <a:t> </a:t>
            </a:r>
            <a:r>
              <a:rPr lang="en-US" sz="2800" dirty="0" err="1" smtClean="0"/>
              <a:t>tonnagacha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(</a:t>
            </a:r>
            <a:r>
              <a:rPr lang="en-US" sz="2800" dirty="0" err="1" smtClean="0"/>
              <a:t>masalan</a:t>
            </a:r>
            <a:r>
              <a:rPr lang="en-US" sz="2800" dirty="0" smtClean="0"/>
              <a:t>, </a:t>
            </a:r>
            <a:r>
              <a:rPr lang="en-US" sz="2800" dirty="0" err="1" smtClean="0"/>
              <a:t>eshkak</a:t>
            </a:r>
            <a:r>
              <a:rPr lang="en-US" sz="2800" dirty="0" smtClean="0"/>
              <a:t> </a:t>
            </a:r>
            <a:r>
              <a:rPr lang="en-US" sz="2800" dirty="0" err="1" smtClean="0"/>
              <a:t>vintlari</a:t>
            </a:r>
            <a:r>
              <a:rPr lang="en-US" sz="2800" dirty="0" smtClean="0"/>
              <a:t> </a:t>
            </a:r>
            <a:r>
              <a:rPr lang="en-US" sz="2800" dirty="0" err="1" smtClean="0"/>
              <a:t>misdan</a:t>
            </a:r>
            <a:r>
              <a:rPr lang="en-US" sz="2800" dirty="0" smtClean="0"/>
              <a:t> </a:t>
            </a:r>
            <a:r>
              <a:rPr lang="en-US" sz="2800" dirty="0" err="1" smtClean="0"/>
              <a:t>quyilib</a:t>
            </a:r>
            <a:r>
              <a:rPr lang="en-US" sz="2800" dirty="0" smtClean="0"/>
              <a:t> </a:t>
            </a:r>
            <a:r>
              <a:rPr lang="en-US" sz="2800" dirty="0" err="1" smtClean="0"/>
              <a:t>vazni</a:t>
            </a:r>
            <a:r>
              <a:rPr lang="en-US" sz="2800" dirty="0" smtClean="0"/>
              <a:t> 30t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ortiq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) </a:t>
            </a:r>
            <a:r>
              <a:rPr lang="en-US" sz="2800" dirty="0" err="1" smtClean="0"/>
              <a:t>olinadi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Rangli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bo‘lgani</a:t>
            </a:r>
            <a:r>
              <a:rPr lang="en-US" sz="2800" dirty="0" smtClean="0"/>
              <a:t> </a:t>
            </a:r>
            <a:r>
              <a:rPr lang="en-US" sz="2800" dirty="0" err="1" smtClean="0"/>
              <a:t>sababli</a:t>
            </a:r>
            <a:r>
              <a:rPr lang="en-US" sz="2800" dirty="0" smtClean="0"/>
              <a:t>, </a:t>
            </a:r>
            <a:r>
              <a:rPr lang="en-US" sz="2800" dirty="0" err="1" smtClean="0"/>
              <a:t>ulardan</a:t>
            </a:r>
            <a:r>
              <a:rPr lang="en-US" sz="2800" dirty="0" smtClean="0"/>
              <a:t> </a:t>
            </a:r>
            <a:r>
              <a:rPr lang="en-US" sz="2800" dirty="0" err="1" smtClean="0"/>
              <a:t>qum</a:t>
            </a:r>
            <a:r>
              <a:rPr lang="en-US" sz="2800" dirty="0" smtClean="0"/>
              <a:t> </a:t>
            </a:r>
            <a:r>
              <a:rPr lang="en-US" sz="2800" dirty="0" err="1" smtClean="0"/>
              <a:t>gil</a:t>
            </a:r>
            <a:r>
              <a:rPr lang="en-US" sz="2800" dirty="0" smtClean="0"/>
              <a:t> </a:t>
            </a:r>
            <a:r>
              <a:rPr lang="en-US" sz="2800" dirty="0" err="1" smtClean="0"/>
              <a:t>qoliplarida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maxsus</a:t>
            </a:r>
            <a:r>
              <a:rPr lang="en-US" sz="2800" dirty="0" smtClean="0"/>
              <a:t> </a:t>
            </a:r>
            <a:r>
              <a:rPr lang="en-US" sz="2800" dirty="0" err="1" smtClean="0"/>
              <a:t>usullarda</a:t>
            </a:r>
            <a:r>
              <a:rPr lang="en-US" sz="2800" dirty="0" smtClean="0"/>
              <a:t>: </a:t>
            </a:r>
            <a:r>
              <a:rPr lang="en-US" sz="2800" dirty="0" err="1" smtClean="0"/>
              <a:t>qolipga</a:t>
            </a:r>
            <a:r>
              <a:rPr lang="en-US" sz="2800" dirty="0" smtClean="0"/>
              <a:t> </a:t>
            </a:r>
            <a:r>
              <a:rPr lang="en-US" sz="2800" dirty="0" err="1" smtClean="0"/>
              <a:t>quyish</a:t>
            </a:r>
            <a:r>
              <a:rPr lang="en-US" sz="2800" dirty="0" smtClean="0"/>
              <a:t>,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ostida</a:t>
            </a:r>
            <a:r>
              <a:rPr lang="en-US" sz="2800" dirty="0" smtClean="0"/>
              <a:t> </a:t>
            </a:r>
            <a:r>
              <a:rPr lang="en-US" sz="2800" dirty="0" err="1" smtClean="0"/>
              <a:t>quyish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ru-RU" sz="2800" dirty="0" err="1" smtClean="0"/>
              <a:t>ќ</a:t>
            </a:r>
            <a:r>
              <a:rPr lang="en-US" sz="2800" dirty="0" err="1" smtClean="0"/>
              <a:t>okozo</a:t>
            </a:r>
            <a:r>
              <a:rPr lang="en-US" sz="2800" dirty="0" smtClean="0"/>
              <a:t> </a:t>
            </a:r>
            <a:r>
              <a:rPr lang="en-US" sz="2800" dirty="0" err="1" smtClean="0"/>
              <a:t>usullarda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Bu </a:t>
            </a:r>
            <a:r>
              <a:rPr lang="en-US" sz="2800" dirty="0" err="1" smtClean="0"/>
              <a:t>xossalar</a:t>
            </a:r>
            <a:r>
              <a:rPr lang="en-US" sz="2800" dirty="0" smtClean="0"/>
              <a:t> </a:t>
            </a:r>
            <a:r>
              <a:rPr lang="en-US" sz="2800" dirty="0" err="1" smtClean="0"/>
              <a:t>o‘lcham</a:t>
            </a:r>
            <a:r>
              <a:rPr lang="en-US" sz="2800" dirty="0" smtClean="0"/>
              <a:t> </a:t>
            </a:r>
            <a:r>
              <a:rPr lang="en-US" sz="2800" dirty="0" err="1" smtClean="0"/>
              <a:t>aniqligini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oshirish</a:t>
            </a:r>
            <a:r>
              <a:rPr lang="en-US" sz="2800" dirty="0" smtClean="0"/>
              <a:t>, </a:t>
            </a:r>
            <a:r>
              <a:rPr lang="en-US" sz="2800" dirty="0" err="1" smtClean="0"/>
              <a:t>yuza</a:t>
            </a:r>
            <a:r>
              <a:rPr lang="en-US" sz="2800" dirty="0" smtClean="0"/>
              <a:t> </a:t>
            </a:r>
            <a:r>
              <a:rPr lang="en-US" sz="2800" dirty="0" err="1" smtClean="0"/>
              <a:t>tekisligini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ta’minlash</a:t>
            </a:r>
            <a:r>
              <a:rPr lang="en-US" sz="2800" dirty="0" smtClean="0"/>
              <a:t> </a:t>
            </a:r>
            <a:r>
              <a:rPr lang="en-US" sz="2800" dirty="0" err="1" smtClean="0"/>
              <a:t>imkonini</a:t>
            </a:r>
            <a:r>
              <a:rPr lang="en-US" sz="2800" dirty="0" smtClean="0"/>
              <a:t> </a:t>
            </a:r>
            <a:r>
              <a:rPr lang="en-US" sz="2800" dirty="0" err="1" smtClean="0"/>
              <a:t>beradi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Mashinasozlikda</a:t>
            </a:r>
            <a:r>
              <a:rPr lang="en-US" sz="2800" dirty="0" smtClean="0"/>
              <a:t> </a:t>
            </a:r>
            <a:r>
              <a:rPr lang="en-US" sz="2800" dirty="0" err="1" smtClean="0"/>
              <a:t>mis</a:t>
            </a:r>
            <a:r>
              <a:rPr lang="en-US" sz="2800" dirty="0" smtClean="0"/>
              <a:t> </a:t>
            </a:r>
            <a:r>
              <a:rPr lang="en-US" sz="2800" dirty="0" err="1" smtClean="0"/>
              <a:t>asosidagi</a:t>
            </a:r>
            <a:r>
              <a:rPr lang="en-US" sz="2800" dirty="0" smtClean="0"/>
              <a:t>,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asosidagi</a:t>
            </a:r>
            <a:r>
              <a:rPr lang="en-US" sz="2800" dirty="0" smtClean="0"/>
              <a:t>, </a:t>
            </a:r>
            <a:r>
              <a:rPr lang="en-US" sz="2800" dirty="0" err="1" smtClean="0"/>
              <a:t>matniy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sink </a:t>
            </a:r>
            <a:r>
              <a:rPr lang="en-US" sz="2800" dirty="0" err="1" smtClean="0"/>
              <a:t>asosidagi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qotishmalardan</a:t>
            </a:r>
            <a:r>
              <a:rPr lang="en-US" sz="2800" dirty="0" smtClean="0"/>
              <a:t> </a:t>
            </a:r>
            <a:r>
              <a:rPr lang="en-US" sz="2800" dirty="0" err="1" smtClean="0"/>
              <a:t>keng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 lnSpcReduction="10000"/>
          </a:bodyPr>
          <a:lstStyle/>
          <a:p>
            <a:r>
              <a:rPr lang="en-US" sz="2800" dirty="0" err="1" smtClean="0"/>
              <a:t>Mis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qotishmalaridan</a:t>
            </a:r>
            <a:r>
              <a:rPr lang="en-US" sz="2800" dirty="0" smtClean="0"/>
              <a:t> </a:t>
            </a:r>
            <a:r>
              <a:rPr lang="en-US" sz="2800" dirty="0" err="1" smtClean="0"/>
              <a:t>sanoatning</a:t>
            </a:r>
            <a:r>
              <a:rPr lang="en-US" sz="2800" dirty="0" smtClean="0"/>
              <a:t> </a:t>
            </a:r>
            <a:r>
              <a:rPr lang="en-US" sz="2800" dirty="0" err="1" smtClean="0"/>
              <a:t>barcha</a:t>
            </a:r>
            <a:r>
              <a:rPr lang="en-US" sz="2800" dirty="0" smtClean="0"/>
              <a:t> </a:t>
            </a:r>
            <a:r>
              <a:rPr lang="en-US" sz="2800" dirty="0" err="1" smtClean="0"/>
              <a:t>sohalari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olinadi</a:t>
            </a:r>
            <a:r>
              <a:rPr lang="en-US" sz="2800" dirty="0" smtClean="0"/>
              <a:t>: </a:t>
            </a:r>
            <a:r>
              <a:rPr lang="en-US" sz="2800" dirty="0" err="1" smtClean="0"/>
              <a:t>armatura</a:t>
            </a:r>
            <a:r>
              <a:rPr lang="en-US" sz="2800" dirty="0" smtClean="0"/>
              <a:t>, </a:t>
            </a:r>
            <a:r>
              <a:rPr lang="en-US" sz="2800" dirty="0" err="1" smtClean="0"/>
              <a:t>podshipnik</a:t>
            </a:r>
            <a:r>
              <a:rPr lang="en-US" sz="2800" dirty="0" smtClean="0"/>
              <a:t>, </a:t>
            </a:r>
            <a:r>
              <a:rPr lang="en-US" sz="2800" dirty="0" err="1" smtClean="0"/>
              <a:t>shesterna</a:t>
            </a:r>
            <a:r>
              <a:rPr lang="en-US" sz="2800" dirty="0" smtClean="0"/>
              <a:t>, </a:t>
            </a:r>
            <a:r>
              <a:rPr lang="en-US" sz="2800" dirty="0" err="1" smtClean="0"/>
              <a:t>vtulka</a:t>
            </a:r>
            <a:r>
              <a:rPr lang="en-US" sz="2800" dirty="0" smtClean="0"/>
              <a:t>, </a:t>
            </a:r>
            <a:r>
              <a:rPr lang="en-US" sz="2800" dirty="0" err="1" smtClean="0"/>
              <a:t>eshkak</a:t>
            </a:r>
            <a:r>
              <a:rPr lang="en-US" sz="2800" dirty="0" smtClean="0"/>
              <a:t> </a:t>
            </a:r>
            <a:r>
              <a:rPr lang="en-US" sz="2800" dirty="0" err="1" smtClean="0"/>
              <a:t>vintlari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xokozo</a:t>
            </a:r>
            <a:r>
              <a:rPr lang="en-US" sz="2800" dirty="0" smtClean="0"/>
              <a:t>. </a:t>
            </a:r>
            <a:r>
              <a:rPr lang="en-US" sz="2800" dirty="0" err="1" smtClean="0"/>
              <a:t>Mis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</a:t>
            </a:r>
            <a:r>
              <a:rPr lang="en-US" sz="2800" dirty="0" smtClean="0"/>
              <a:t> </a:t>
            </a:r>
            <a:r>
              <a:rPr lang="en-US" sz="2800" dirty="0" err="1" smtClean="0"/>
              <a:t>cho‘yan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po‘latga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nisbatan</a:t>
            </a:r>
            <a:r>
              <a:rPr lang="en-US" sz="2800" dirty="0" smtClean="0"/>
              <a:t> </a:t>
            </a:r>
            <a:r>
              <a:rPr lang="en-US" sz="2800" dirty="0" err="1" smtClean="0"/>
              <a:t>qimmat</a:t>
            </a:r>
            <a:r>
              <a:rPr lang="en-US" sz="2800" dirty="0" smtClean="0"/>
              <a:t>, ammo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sifati</a:t>
            </a:r>
            <a:r>
              <a:rPr lang="en-US" sz="2800" dirty="0" smtClean="0"/>
              <a:t> </a:t>
            </a:r>
            <a:r>
              <a:rPr lang="en-US" sz="2800" dirty="0" err="1" smtClean="0"/>
              <a:t>sababli</a:t>
            </a:r>
            <a:r>
              <a:rPr lang="en-US" sz="2800" dirty="0" smtClean="0"/>
              <a:t> </a:t>
            </a:r>
            <a:r>
              <a:rPr lang="en-US" sz="2800" dirty="0" err="1" smtClean="0"/>
              <a:t>keng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Toza</a:t>
            </a:r>
            <a:r>
              <a:rPr lang="en-US" sz="2800" dirty="0" smtClean="0"/>
              <a:t> </a:t>
            </a:r>
            <a:r>
              <a:rPr lang="en-US" sz="2800" dirty="0" err="1" smtClean="0"/>
              <a:t>misning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past,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uning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qotishmalaridan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foydalaniladi</a:t>
            </a:r>
            <a:r>
              <a:rPr lang="en-US" sz="2800" dirty="0" smtClean="0"/>
              <a:t>. </a:t>
            </a:r>
            <a:r>
              <a:rPr lang="en-US" sz="2800" dirty="0" err="1" smtClean="0"/>
              <a:t>Mis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latunga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bo‘linadi</a:t>
            </a:r>
            <a:r>
              <a:rPr lang="en-US" sz="2800" dirty="0" smtClean="0"/>
              <a:t>.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o‘z</a:t>
            </a:r>
            <a:r>
              <a:rPr lang="en-US" sz="2800" dirty="0" smtClean="0"/>
              <a:t> </a:t>
            </a:r>
            <a:r>
              <a:rPr lang="en-US" sz="2800" dirty="0" err="1" smtClean="0"/>
              <a:t>navbatida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qalaysiz</a:t>
            </a:r>
            <a:r>
              <a:rPr lang="en-US" sz="2800" dirty="0" smtClean="0"/>
              <a:t> (</a:t>
            </a:r>
            <a:r>
              <a:rPr lang="en-US" sz="2800" dirty="0" err="1" smtClean="0"/>
              <a:t>misning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, </a:t>
            </a:r>
            <a:r>
              <a:rPr lang="en-US" sz="2800" dirty="0" err="1" smtClean="0"/>
              <a:t>qo‘rg‘oshin</a:t>
            </a:r>
            <a:r>
              <a:rPr lang="en-US" sz="2800" dirty="0" smtClean="0"/>
              <a:t>, </a:t>
            </a:r>
            <a:r>
              <a:rPr lang="en-US" sz="2800" dirty="0" err="1" smtClean="0"/>
              <a:t>kremniy</a:t>
            </a:r>
            <a:r>
              <a:rPr lang="en-US" sz="2800" dirty="0" smtClean="0"/>
              <a:t>, </a:t>
            </a:r>
            <a:r>
              <a:rPr lang="en-US" sz="2800" dirty="0" err="1" smtClean="0"/>
              <a:t>berilliy</a:t>
            </a:r>
            <a:r>
              <a:rPr lang="en-US" sz="2800" dirty="0" smtClean="0"/>
              <a:t>, </a:t>
            </a:r>
            <a:r>
              <a:rPr lang="en-US" sz="2800" dirty="0" err="1" smtClean="0"/>
              <a:t>marganets</a:t>
            </a:r>
            <a:r>
              <a:rPr lang="en-US" sz="2800" dirty="0" smtClean="0"/>
              <a:t>, </a:t>
            </a:r>
            <a:r>
              <a:rPr lang="en-US" sz="2800" dirty="0" err="1" smtClean="0"/>
              <a:t>nikel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qotishmasi</a:t>
            </a:r>
            <a:r>
              <a:rPr lang="en-US" sz="2800" dirty="0" smtClean="0"/>
              <a:t>). </a:t>
            </a:r>
            <a:r>
              <a:rPr lang="en-US" sz="2800" dirty="0" err="1" smtClean="0"/>
              <a:t>Latun</a:t>
            </a:r>
            <a:r>
              <a:rPr lang="en-US" sz="2800" dirty="0" smtClean="0"/>
              <a:t> </a:t>
            </a:r>
            <a:r>
              <a:rPr lang="en-US" sz="2800" dirty="0" err="1" smtClean="0"/>
              <a:t>misning</a:t>
            </a:r>
            <a:r>
              <a:rPr lang="en-US" sz="2800" dirty="0" smtClean="0"/>
              <a:t> sink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qotishmasidir</a:t>
            </a:r>
            <a:r>
              <a:rPr lang="en-US" sz="2800" dirty="0" smtClean="0"/>
              <a:t>.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komponetli</a:t>
            </a:r>
            <a:r>
              <a:rPr lang="en-US" sz="2800" dirty="0" smtClean="0"/>
              <a:t>, </a:t>
            </a:r>
            <a:r>
              <a:rPr lang="en-US" sz="2800" dirty="0" err="1" smtClean="0"/>
              <a:t>ya’ni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, </a:t>
            </a:r>
            <a:r>
              <a:rPr lang="en-US" sz="2800" dirty="0" err="1" smtClean="0"/>
              <a:t>kremniy</a:t>
            </a:r>
            <a:r>
              <a:rPr lang="en-US" sz="2800" dirty="0" smtClean="0"/>
              <a:t>, </a:t>
            </a:r>
            <a:r>
              <a:rPr lang="en-US" sz="2800" dirty="0" err="1" smtClean="0"/>
              <a:t>marganets</a:t>
            </a:r>
            <a:r>
              <a:rPr lang="en-US" sz="2800" dirty="0" smtClean="0"/>
              <a:t>, </a:t>
            </a:r>
            <a:r>
              <a:rPr lang="en-US" sz="2800" dirty="0" err="1" smtClean="0"/>
              <a:t>nikel</a:t>
            </a:r>
            <a:r>
              <a:rPr lang="en-US" sz="2800" dirty="0" smtClean="0"/>
              <a:t>, </a:t>
            </a:r>
            <a:r>
              <a:rPr lang="en-US" sz="2800" dirty="0" err="1" smtClean="0"/>
              <a:t>temir</a:t>
            </a:r>
            <a:r>
              <a:rPr lang="en-US" sz="2800" dirty="0" smtClean="0"/>
              <a:t>, </a:t>
            </a:r>
            <a:r>
              <a:rPr lang="en-US" sz="2800" dirty="0" err="1" smtClean="0"/>
              <a:t>qo‘rg‘oshin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qo‘shilgan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Bu </a:t>
            </a:r>
            <a:r>
              <a:rPr lang="en-US" sz="2800" dirty="0" err="1" smtClean="0"/>
              <a:t>bronzalarning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</a:t>
            </a:r>
            <a:r>
              <a:rPr lang="en-US" sz="2800" dirty="0" err="1" smtClean="0"/>
              <a:t>Sn</a:t>
            </a:r>
            <a:r>
              <a:rPr lang="en-US" sz="2800" dirty="0" smtClean="0"/>
              <a:t> 2-14%, Zn 4-5%, </a:t>
            </a:r>
            <a:r>
              <a:rPr lang="en-US" sz="2800" dirty="0" err="1" smtClean="0"/>
              <a:t>Pb</a:t>
            </a:r>
            <a:r>
              <a:rPr lang="en-US" sz="2800" dirty="0" smtClean="0"/>
              <a:t> 4-20%, Ni 1-5%, P1%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 </a:t>
            </a:r>
            <a:r>
              <a:rPr lang="en-US" sz="2800" dirty="0" err="1" smtClean="0"/>
              <a:t>Qalay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yaxshilaydi</a:t>
            </a:r>
            <a:r>
              <a:rPr lang="en-US" sz="2800" dirty="0" smtClean="0"/>
              <a:t>,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. Sink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yaxshilaydi</a:t>
            </a:r>
            <a:r>
              <a:rPr lang="en-US" sz="2800" dirty="0" smtClean="0"/>
              <a:t>. </a:t>
            </a:r>
            <a:r>
              <a:rPr lang="en-US" sz="2800" dirty="0" err="1" smtClean="0"/>
              <a:t>Qo‘rg‘oshin</a:t>
            </a:r>
            <a:r>
              <a:rPr lang="en-US" sz="2800" dirty="0" smtClean="0"/>
              <a:t>, sink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yaxshilab</a:t>
            </a:r>
            <a:r>
              <a:rPr lang="en-US" sz="2800" dirty="0" smtClean="0"/>
              <a:t>, </a:t>
            </a:r>
            <a:r>
              <a:rPr lang="en-US" sz="2800" dirty="0" err="1" smtClean="0"/>
              <a:t>tarkibidagi</a:t>
            </a:r>
            <a:r>
              <a:rPr lang="en-US" sz="2800" dirty="0" smtClean="0"/>
              <a:t> </a:t>
            </a:r>
            <a:r>
              <a:rPr lang="en-US" sz="2800" dirty="0" err="1" smtClean="0"/>
              <a:t>qo‘rg‘oshin</a:t>
            </a:r>
            <a:r>
              <a:rPr lang="en-US" sz="2800" dirty="0" smtClean="0"/>
              <a:t> </a:t>
            </a:r>
            <a:r>
              <a:rPr lang="en-US" sz="2800" dirty="0" err="1" smtClean="0"/>
              <a:t>donalarining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o‘lchamini</a:t>
            </a:r>
            <a:r>
              <a:rPr lang="en-US" sz="2800" dirty="0" smtClean="0"/>
              <a:t> </a:t>
            </a:r>
            <a:r>
              <a:rPr lang="en-US" sz="2800" dirty="0" err="1" smtClean="0"/>
              <a:t>maydalashtiradi</a:t>
            </a:r>
            <a:r>
              <a:rPr lang="en-US" sz="2800" dirty="0" smtClean="0"/>
              <a:t>. </a:t>
            </a:r>
            <a:r>
              <a:rPr lang="en-US" sz="2800" dirty="0" err="1" smtClean="0"/>
              <a:t>Fosfor</a:t>
            </a:r>
            <a:r>
              <a:rPr lang="en-US" sz="2800" dirty="0" smtClean="0"/>
              <a:t> </a:t>
            </a:r>
            <a:r>
              <a:rPr lang="en-US" sz="2800" dirty="0" err="1" smtClean="0"/>
              <a:t>edirilish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,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yaxshilaydi</a:t>
            </a:r>
            <a:r>
              <a:rPr lang="en-US" sz="2800" dirty="0" smtClean="0"/>
              <a:t>.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bronzaning</a:t>
            </a:r>
            <a:r>
              <a:rPr lang="en-US" sz="2800" dirty="0" smtClean="0"/>
              <a:t> </a:t>
            </a:r>
            <a:r>
              <a:rPr lang="en-US" sz="2800" dirty="0" err="1" smtClean="0"/>
              <a:t>quyish</a:t>
            </a:r>
            <a:r>
              <a:rPr lang="en-US" sz="2800" dirty="0" smtClean="0"/>
              <a:t> </a:t>
            </a:r>
            <a:r>
              <a:rPr lang="en-US" sz="2800" dirty="0" err="1" smtClean="0"/>
              <a:t>temperaturasi</a:t>
            </a:r>
            <a:r>
              <a:rPr lang="en-US" sz="2800" dirty="0" smtClean="0"/>
              <a:t> 1100-1150 </a:t>
            </a:r>
            <a:r>
              <a:rPr lang="en-US" sz="2800" baseline="30000" dirty="0" smtClean="0"/>
              <a:t>0</a:t>
            </a:r>
            <a:r>
              <a:rPr lang="en-US" sz="2800" dirty="0" smtClean="0"/>
              <a:t>S, </a:t>
            </a:r>
            <a:r>
              <a:rPr lang="en-US" sz="2800" dirty="0" err="1" smtClean="0"/>
              <a:t>chiziqli</a:t>
            </a:r>
            <a:r>
              <a:rPr lang="en-US" sz="2800" dirty="0" smtClean="0"/>
              <a:t> </a:t>
            </a:r>
            <a:r>
              <a:rPr lang="en-US" sz="2800" dirty="0" err="1" smtClean="0"/>
              <a:t>kirishuvi</a:t>
            </a:r>
            <a:r>
              <a:rPr lang="en-US" sz="2800" dirty="0" smtClean="0"/>
              <a:t> 1 % </a:t>
            </a:r>
            <a:r>
              <a:rPr lang="en-US" sz="2800" dirty="0" err="1" smtClean="0"/>
              <a:t>ga</a:t>
            </a:r>
            <a:r>
              <a:rPr lang="en-US" sz="2800" dirty="0" smtClean="0"/>
              <a:t> </a:t>
            </a:r>
            <a:r>
              <a:rPr lang="en-US" sz="2800" dirty="0" err="1" smtClean="0"/>
              <a:t>yaqin</a:t>
            </a:r>
            <a:r>
              <a:rPr lang="en-US" sz="2800" dirty="0" smtClean="0"/>
              <a:t>.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bronzaga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qo‘shilsa</a:t>
            </a:r>
            <a:r>
              <a:rPr lang="en-US" sz="2800" dirty="0" smtClean="0"/>
              <a:t> </a:t>
            </a:r>
            <a:r>
              <a:rPr lang="en-US" sz="2800" dirty="0" err="1" smtClean="0"/>
              <a:t>oquvchanligi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mustahkamligi</a:t>
            </a:r>
            <a:r>
              <a:rPr lang="en-US" sz="2800" dirty="0" smtClean="0"/>
              <a:t> </a:t>
            </a:r>
            <a:r>
              <a:rPr lang="en-US" sz="2800" dirty="0" err="1" smtClean="0"/>
              <a:t>keskin</a:t>
            </a:r>
            <a:r>
              <a:rPr lang="en-US" sz="2800" dirty="0" smtClean="0"/>
              <a:t> </a:t>
            </a:r>
            <a:r>
              <a:rPr lang="en-US" sz="2800" dirty="0" err="1" smtClean="0"/>
              <a:t>kamayadi</a:t>
            </a:r>
            <a:r>
              <a:rPr lang="en-US" sz="2800" dirty="0" smtClean="0"/>
              <a:t>, </a:t>
            </a:r>
            <a:r>
              <a:rPr lang="en-US" sz="2800" dirty="0" err="1" smtClean="0"/>
              <a:t>g‘ovaklari</a:t>
            </a:r>
            <a:r>
              <a:rPr lang="en-US" sz="2800" dirty="0" smtClean="0"/>
              <a:t> </a:t>
            </a:r>
            <a:r>
              <a:rPr lang="en-US" sz="2800" dirty="0" err="1" smtClean="0"/>
              <a:t>ko‘payadi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Tarkibida</a:t>
            </a:r>
            <a:r>
              <a:rPr lang="en-US" sz="2800" dirty="0" smtClean="0"/>
              <a:t> </a:t>
            </a:r>
            <a:r>
              <a:rPr lang="en-US" sz="2800" dirty="0" err="1" smtClean="0"/>
              <a:t>Sn</a:t>
            </a:r>
            <a:r>
              <a:rPr lang="en-US" sz="2800" dirty="0" smtClean="0"/>
              <a:t> 5% </a:t>
            </a:r>
            <a:r>
              <a:rPr lang="en-US" sz="2800" dirty="0" err="1" smtClean="0"/>
              <a:t>gacha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, 5%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deyiladi</a:t>
            </a:r>
            <a:r>
              <a:rPr lang="en-US" sz="2800" dirty="0" smtClean="0"/>
              <a:t>.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qalayning</a:t>
            </a:r>
            <a:r>
              <a:rPr lang="en-US" sz="2800" dirty="0" smtClean="0"/>
              <a:t> </a:t>
            </a:r>
            <a:r>
              <a:rPr lang="en-US" sz="2800" dirty="0" err="1" smtClean="0"/>
              <a:t>qimmatligi</a:t>
            </a:r>
            <a:r>
              <a:rPr lang="en-US" sz="2800" dirty="0" smtClean="0"/>
              <a:t> </a:t>
            </a:r>
            <a:r>
              <a:rPr lang="en-US" sz="2800" dirty="0" err="1" smtClean="0"/>
              <a:t>tufayli</a:t>
            </a:r>
            <a:r>
              <a:rPr lang="en-US" sz="2800" dirty="0" smtClean="0"/>
              <a:t> </a:t>
            </a:r>
            <a:r>
              <a:rPr lang="en-US" sz="2800" dirty="0" err="1" smtClean="0"/>
              <a:t>kamroq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faqat</a:t>
            </a:r>
            <a:r>
              <a:rPr lang="en-US" sz="2800" dirty="0" smtClean="0"/>
              <a:t>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emirilishga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chidamligi</a:t>
            </a:r>
            <a:r>
              <a:rPr lang="en-US" sz="2800" dirty="0" smtClean="0"/>
              <a:t> </a:t>
            </a:r>
            <a:r>
              <a:rPr lang="en-US" sz="2800" dirty="0" err="1" smtClean="0"/>
              <a:t>talab</a:t>
            </a:r>
            <a:r>
              <a:rPr lang="en-US" sz="2800" dirty="0" smtClean="0"/>
              <a:t> </a:t>
            </a:r>
            <a:r>
              <a:rPr lang="en-US" sz="2800" dirty="0" err="1" smtClean="0"/>
              <a:t>etilgan</a:t>
            </a:r>
            <a:r>
              <a:rPr lang="en-US" sz="2800" dirty="0" smtClean="0"/>
              <a:t> </a:t>
            </a:r>
            <a:r>
              <a:rPr lang="en-US" sz="2800" dirty="0" err="1" smtClean="0"/>
              <a:t>noyob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</a:t>
            </a:r>
            <a:endParaRPr lang="ru-RU" sz="2800" smtClean="0"/>
          </a:p>
          <a:p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Br O 10 F1 (10% </a:t>
            </a:r>
            <a:r>
              <a:rPr lang="en-US" sz="2800" dirty="0" err="1" smtClean="0"/>
              <a:t>Sn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1% R) </a:t>
            </a:r>
            <a:r>
              <a:rPr lang="en-US" sz="2800" dirty="0" err="1" smtClean="0"/>
              <a:t>bronzasidan</a:t>
            </a:r>
            <a:r>
              <a:rPr lang="en-US" sz="2800" dirty="0" smtClean="0"/>
              <a:t> </a:t>
            </a:r>
            <a:r>
              <a:rPr lang="en-US" sz="2800" dirty="0" err="1" smtClean="0"/>
              <a:t>podshipnik</a:t>
            </a:r>
            <a:r>
              <a:rPr lang="en-US" sz="2800" dirty="0" smtClean="0"/>
              <a:t>, </a:t>
            </a:r>
            <a:r>
              <a:rPr lang="en-US" sz="2800" dirty="0" err="1" smtClean="0"/>
              <a:t>shesteryonka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emirilishga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ostida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BrO6S6S3 </a:t>
            </a:r>
            <a:r>
              <a:rPr lang="en-US" sz="2800" dirty="0" err="1" smtClean="0"/>
              <a:t>bronzasidan</a:t>
            </a:r>
            <a:r>
              <a:rPr lang="en-US" sz="2800" dirty="0" smtClean="0"/>
              <a:t> </a:t>
            </a:r>
            <a:r>
              <a:rPr lang="en-US" sz="2800" dirty="0" err="1" smtClean="0"/>
              <a:t>vtulka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armatura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, BrO3S7S5N1 </a:t>
            </a:r>
            <a:r>
              <a:rPr lang="en-US" sz="2800" dirty="0" err="1" smtClean="0"/>
              <a:t>bronzasidan</a:t>
            </a:r>
            <a:r>
              <a:rPr lang="en-US" sz="2800" dirty="0" smtClean="0"/>
              <a:t> </a:t>
            </a:r>
            <a:r>
              <a:rPr lang="en-US" sz="2800" dirty="0" err="1" smtClean="0"/>
              <a:t>suv</a:t>
            </a:r>
            <a:r>
              <a:rPr lang="en-US" sz="2800" dirty="0" smtClean="0"/>
              <a:t>  </a:t>
            </a:r>
            <a:r>
              <a:rPr lang="en-US" sz="2800" dirty="0" err="1" smtClean="0"/>
              <a:t>muxitida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ishlaydigan</a:t>
            </a:r>
            <a:r>
              <a:rPr lang="en-US" sz="2800" dirty="0" smtClean="0"/>
              <a:t> </a:t>
            </a:r>
            <a:r>
              <a:rPr lang="en-US" sz="2800" dirty="0" err="1" smtClean="0"/>
              <a:t>armaura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, BrO10S2 </a:t>
            </a:r>
            <a:r>
              <a:rPr lang="en-US" sz="2800" dirty="0" err="1" smtClean="0"/>
              <a:t>bronzasidan</a:t>
            </a:r>
            <a:r>
              <a:rPr lang="en-US" sz="2800" dirty="0" smtClean="0"/>
              <a:t> 30MPa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sharoitida</a:t>
            </a:r>
            <a:r>
              <a:rPr lang="en-US" sz="2800" dirty="0" smtClean="0"/>
              <a:t> </a:t>
            </a:r>
            <a:r>
              <a:rPr lang="en-US" sz="2800" dirty="0" err="1" smtClean="0"/>
              <a:t>dengiz</a:t>
            </a:r>
            <a:r>
              <a:rPr lang="en-US" sz="2800" dirty="0" smtClean="0"/>
              <a:t> </a:t>
            </a:r>
            <a:r>
              <a:rPr lang="en-US" sz="2800" dirty="0" err="1" smtClean="0"/>
              <a:t>suvi</a:t>
            </a:r>
            <a:r>
              <a:rPr lang="en-US" sz="2800" dirty="0" smtClean="0"/>
              <a:t> </a:t>
            </a:r>
            <a:r>
              <a:rPr lang="en-US" sz="2800" dirty="0" err="1" smtClean="0"/>
              <a:t>muxitida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kremniy</a:t>
            </a:r>
            <a:r>
              <a:rPr lang="en-US" sz="2800" dirty="0" smtClean="0"/>
              <a:t> </a:t>
            </a:r>
            <a:r>
              <a:rPr lang="en-US" sz="2800" dirty="0" err="1" smtClean="0"/>
              <a:t>zararli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qo‘shimcha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hisoblanadi</a:t>
            </a:r>
            <a:r>
              <a:rPr lang="en-US" sz="2800" dirty="0" smtClean="0"/>
              <a:t>. </a:t>
            </a:r>
            <a:r>
              <a:rPr lang="en-US" sz="2800" dirty="0" err="1" smtClean="0"/>
              <a:t>Alyuminiyning</a:t>
            </a:r>
            <a:r>
              <a:rPr lang="en-US" sz="2800" dirty="0" smtClean="0"/>
              <a:t> </a:t>
            </a:r>
            <a:r>
              <a:rPr lang="en-US" sz="2800" dirty="0" err="1" smtClean="0"/>
              <a:t>xatto</a:t>
            </a:r>
            <a:r>
              <a:rPr lang="en-US" sz="2800" dirty="0" smtClean="0"/>
              <a:t> </a:t>
            </a:r>
            <a:r>
              <a:rPr lang="en-US" sz="2800" dirty="0" err="1" smtClean="0"/>
              <a:t>mingdan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ulishi</a:t>
            </a:r>
            <a:r>
              <a:rPr lang="en-US" sz="2800" dirty="0" smtClean="0"/>
              <a:t> ham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xossalarni</a:t>
            </a:r>
            <a:r>
              <a:rPr lang="en-US" sz="2800" dirty="0" smtClean="0"/>
              <a:t> </a:t>
            </a:r>
            <a:r>
              <a:rPr lang="en-US" sz="2800" dirty="0" err="1" smtClean="0"/>
              <a:t>keskin</a:t>
            </a:r>
            <a:r>
              <a:rPr lang="en-US" sz="2800" dirty="0" smtClean="0"/>
              <a:t> </a:t>
            </a:r>
            <a:r>
              <a:rPr lang="en-US" sz="2800" dirty="0" err="1" smtClean="0"/>
              <a:t>kamaytiradi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Qalay</a:t>
            </a:r>
            <a:r>
              <a:rPr lang="en-US" sz="2800" dirty="0" smtClean="0"/>
              <a:t> </a:t>
            </a:r>
            <a:r>
              <a:rPr lang="en-US" sz="2800" dirty="0" err="1" smtClean="0"/>
              <a:t>noyob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qimmatbaxo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sababli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chiqarishda</a:t>
            </a:r>
            <a:r>
              <a:rPr lang="en-US" sz="2800" dirty="0" smtClean="0"/>
              <a:t> </a:t>
            </a:r>
            <a:r>
              <a:rPr lang="en-US" sz="2800" dirty="0" err="1" smtClean="0"/>
              <a:t>qalaysiz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ko‘proq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aksari</a:t>
            </a:r>
            <a:r>
              <a:rPr lang="en-US" sz="2800" dirty="0" smtClean="0"/>
              <a:t> </a:t>
            </a:r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komponetlidir</a:t>
            </a:r>
            <a:r>
              <a:rPr lang="en-US" sz="2800" dirty="0" smtClean="0"/>
              <a:t>. </a:t>
            </a:r>
            <a:r>
              <a:rPr lang="en-US" sz="2800" dirty="0" err="1" smtClean="0"/>
              <a:t>Qalaysiz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bronzalarga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nisbatan</a:t>
            </a:r>
            <a:r>
              <a:rPr lang="en-US" sz="2800" dirty="0" smtClean="0"/>
              <a:t> </a:t>
            </a:r>
            <a:r>
              <a:rPr lang="en-US" sz="2800" dirty="0" err="1" smtClean="0"/>
              <a:t>ancha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, </a:t>
            </a:r>
            <a:r>
              <a:rPr lang="en-US" sz="2800" dirty="0" err="1" smtClean="0"/>
              <a:t>shu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qatorda</a:t>
            </a:r>
            <a:r>
              <a:rPr lang="en-US" sz="2800" dirty="0" smtClean="0"/>
              <a:t>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</a:t>
            </a:r>
            <a:r>
              <a:rPr lang="en-US" sz="2800" dirty="0" smtClean="0"/>
              <a:t> </a:t>
            </a:r>
            <a:r>
              <a:rPr lang="en-US" sz="2800" dirty="0" err="1" smtClean="0"/>
              <a:t>etarli</a:t>
            </a:r>
            <a:r>
              <a:rPr lang="en-US" sz="2800" dirty="0" smtClean="0"/>
              <a:t> </a:t>
            </a:r>
            <a:r>
              <a:rPr lang="en-US" sz="2800" dirty="0" err="1" smtClean="0"/>
              <a:t>darajada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420"/>
          </a:xfrm>
        </p:spPr>
        <p:txBody>
          <a:bodyPr>
            <a:normAutofit lnSpcReduction="10000"/>
          </a:bodyPr>
          <a:lstStyle/>
          <a:p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bronza</a:t>
            </a:r>
            <a:r>
              <a:rPr lang="en-US" sz="2800" dirty="0" smtClean="0"/>
              <a:t>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bronzalaridir</a:t>
            </a:r>
            <a:r>
              <a:rPr lang="en-US" sz="2800" dirty="0" smtClean="0"/>
              <a:t> (Al – 8-10%) .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bronzalari</a:t>
            </a:r>
            <a:r>
              <a:rPr lang="en-US" sz="2800" dirty="0" smtClean="0"/>
              <a:t> </a:t>
            </a:r>
            <a:r>
              <a:rPr lang="en-US" sz="2800" dirty="0" err="1" smtClean="0"/>
              <a:t>temir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strukturaning</a:t>
            </a:r>
            <a:r>
              <a:rPr lang="en-US" sz="2800" dirty="0" smtClean="0"/>
              <a:t> </a:t>
            </a:r>
            <a:r>
              <a:rPr lang="en-US" sz="2800" dirty="0" err="1" smtClean="0"/>
              <a:t>mayda</a:t>
            </a:r>
            <a:r>
              <a:rPr lang="en-US" sz="2800" dirty="0" smtClean="0"/>
              <a:t> </a:t>
            </a:r>
            <a:r>
              <a:rPr lang="en-US" sz="2800" dirty="0" err="1" smtClean="0"/>
              <a:t>donli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bo‘lishini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ta’minlaydi</a:t>
            </a:r>
            <a:r>
              <a:rPr lang="en-US" sz="2800" dirty="0" smtClean="0"/>
              <a:t>, </a:t>
            </a:r>
            <a:r>
              <a:rPr lang="en-US" sz="2800" dirty="0" err="1" smtClean="0"/>
              <a:t>mustahkamligini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emirilish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 (</a:t>
            </a:r>
            <a:r>
              <a:rPr lang="en-US" sz="2800" dirty="0" err="1" smtClean="0"/>
              <a:t>xatto</a:t>
            </a:r>
            <a:r>
              <a:rPr lang="en-US" sz="2800" dirty="0" smtClean="0"/>
              <a:t> 500 </a:t>
            </a:r>
            <a:r>
              <a:rPr lang="en-US" sz="2800" baseline="30000" dirty="0" smtClean="0"/>
              <a:t>0</a:t>
            </a:r>
            <a:r>
              <a:rPr lang="en-US" sz="2800" dirty="0" smtClean="0"/>
              <a:t>S </a:t>
            </a:r>
            <a:r>
              <a:rPr lang="en-US" sz="2800" dirty="0" err="1" smtClean="0"/>
              <a:t>harakatda</a:t>
            </a:r>
            <a:r>
              <a:rPr lang="en-US" sz="2800" dirty="0" smtClean="0"/>
              <a:t> ham).</a:t>
            </a:r>
            <a:endParaRPr lang="ru-RU" sz="2800" dirty="0" smtClean="0"/>
          </a:p>
          <a:p>
            <a:r>
              <a:rPr lang="en-US" sz="2800" dirty="0" err="1" smtClean="0"/>
              <a:t>Bunday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BrA9J3L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qotishmaning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xossasini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yaxshilaydi</a:t>
            </a:r>
            <a:r>
              <a:rPr lang="en-US" sz="2800" dirty="0" smtClean="0"/>
              <a:t>, </a:t>
            </a:r>
            <a:r>
              <a:rPr lang="en-US" sz="2800" dirty="0" err="1" smtClean="0"/>
              <a:t>korroziyalarga</a:t>
            </a:r>
            <a:r>
              <a:rPr lang="en-US" sz="2800" dirty="0" smtClean="0"/>
              <a:t> </a:t>
            </a:r>
            <a:r>
              <a:rPr lang="en-US" sz="2800" dirty="0" err="1" smtClean="0"/>
              <a:t>qarshiligini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xossaslarini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Alyuminiyli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dengiz</a:t>
            </a:r>
            <a:r>
              <a:rPr lang="en-US" sz="2800" dirty="0" smtClean="0"/>
              <a:t> </a:t>
            </a:r>
            <a:r>
              <a:rPr lang="en-US" sz="2800" dirty="0" err="1" smtClean="0"/>
              <a:t>suvida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muxitda</a:t>
            </a:r>
            <a:r>
              <a:rPr lang="en-US" sz="2800" dirty="0" smtClean="0"/>
              <a:t> </a:t>
            </a:r>
            <a:r>
              <a:rPr lang="en-US" sz="2800" dirty="0" err="1" smtClean="0"/>
              <a:t>chidamli</a:t>
            </a:r>
            <a:r>
              <a:rPr lang="en-US" sz="2800" dirty="0" smtClean="0"/>
              <a:t>, </a:t>
            </a:r>
            <a:r>
              <a:rPr lang="en-US" sz="2800" dirty="0" err="1" smtClean="0"/>
              <a:t>zarbga</a:t>
            </a:r>
            <a:r>
              <a:rPr lang="en-US" sz="2800" dirty="0" smtClean="0"/>
              <a:t> </a:t>
            </a:r>
            <a:r>
              <a:rPr lang="en-US" sz="2800" dirty="0" err="1" smtClean="0"/>
              <a:t>qarshiligi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. </a:t>
            </a:r>
            <a:r>
              <a:rPr lang="en-US" sz="2800" dirty="0" err="1" smtClean="0"/>
              <a:t>Alyuminiyli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kirishi</a:t>
            </a:r>
            <a:r>
              <a:rPr lang="en-US" sz="2800" dirty="0" smtClean="0"/>
              <a:t> </a:t>
            </a:r>
            <a:r>
              <a:rPr lang="en-US" sz="2800" dirty="0" err="1" smtClean="0"/>
              <a:t>qiyinlashganida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moyilligi</a:t>
            </a:r>
            <a:r>
              <a:rPr lang="en-US" sz="2800" dirty="0" smtClean="0"/>
              <a:t> </a:t>
            </a:r>
            <a:r>
              <a:rPr lang="en-US" sz="2800" dirty="0" err="1" smtClean="0"/>
              <a:t>ortadi</a:t>
            </a:r>
            <a:r>
              <a:rPr lang="en-US" sz="2800" dirty="0" smtClean="0"/>
              <a:t>, </a:t>
            </a:r>
            <a:r>
              <a:rPr lang="en-US" sz="2800" dirty="0" err="1" smtClean="0"/>
              <a:t>eritish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jarayonining</a:t>
            </a:r>
            <a:r>
              <a:rPr lang="en-US" sz="2800" dirty="0" smtClean="0"/>
              <a:t> </a:t>
            </a:r>
            <a:r>
              <a:rPr lang="en-US" sz="2800" dirty="0" err="1" smtClean="0"/>
              <a:t>noqulay</a:t>
            </a:r>
            <a:r>
              <a:rPr lang="en-US" sz="2800" dirty="0" smtClean="0"/>
              <a:t> </a:t>
            </a:r>
            <a:r>
              <a:rPr lang="en-US" sz="2800" dirty="0" err="1" smtClean="0"/>
              <a:t>ketishi</a:t>
            </a:r>
            <a:r>
              <a:rPr lang="en-US" sz="2800" dirty="0" smtClean="0"/>
              <a:t> </a:t>
            </a:r>
            <a:r>
              <a:rPr lang="en-US" sz="2800" dirty="0" err="1" smtClean="0"/>
              <a:t>gazga</a:t>
            </a:r>
            <a:r>
              <a:rPr lang="en-US" sz="2800" dirty="0" smtClean="0"/>
              <a:t> </a:t>
            </a:r>
            <a:r>
              <a:rPr lang="en-US" sz="2800" dirty="0" err="1" smtClean="0"/>
              <a:t>to‘yinishiga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oksidlanishiga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 </a:t>
            </a:r>
            <a:r>
              <a:rPr lang="en-US" sz="2800" dirty="0" err="1" smtClean="0"/>
              <a:t>keladi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205</TotalTime>
  <Words>1332</Words>
  <Application>Microsoft Office PowerPoint</Application>
  <PresentationFormat>Экран (4:3)</PresentationFormat>
  <Paragraphs>36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Базовая</vt:lpstr>
      <vt:lpstr>Трек</vt:lpstr>
      <vt:lpstr>Яркая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LENOVO</cp:lastModifiedBy>
  <cp:revision>35</cp:revision>
  <dcterms:created xsi:type="dcterms:W3CDTF">2017-09-17T13:38:51Z</dcterms:created>
  <dcterms:modified xsi:type="dcterms:W3CDTF">2019-11-04T12:32:49Z</dcterms:modified>
</cp:coreProperties>
</file>