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03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</p:sldMasterIdLst>
  <p:sldIdLst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5" r:id="rId19"/>
    <p:sldId id="26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uz-Latn-UZ" sz="3600" b="1" dirty="0" smtClean="0"/>
          </a:p>
          <a:p>
            <a:r>
              <a:rPr lang="en-US" sz="3600" b="1" dirty="0" smtClean="0"/>
              <a:t>ZICH QUYMA OLISH USULLARI</a:t>
            </a:r>
            <a:endParaRPr lang="ru-RU" sz="3600" dirty="0" smtClean="0"/>
          </a:p>
          <a:p>
            <a:endParaRPr lang="uz-Latn-UZ" sz="3600" b="1" dirty="0" smtClean="0"/>
          </a:p>
          <a:p>
            <a:r>
              <a:rPr lang="en-US" sz="3600" b="1" dirty="0" err="1" smtClean="0"/>
              <a:t>O’quv</a:t>
            </a:r>
            <a:r>
              <a:rPr lang="en-US" sz="3600" b="1" dirty="0" smtClean="0"/>
              <a:t> </a:t>
            </a:r>
            <a:r>
              <a:rPr lang="en-US" sz="3600" b="1" dirty="0" smtClean="0"/>
              <a:t>model </a:t>
            </a:r>
            <a:r>
              <a:rPr lang="en-US" sz="3600" b="1" dirty="0" err="1" smtClean="0"/>
              <a:t>birliklari</a:t>
            </a:r>
            <a:r>
              <a:rPr lang="en-US" sz="3600" b="1" dirty="0" smtClean="0"/>
              <a:t>:</a:t>
            </a:r>
            <a:endParaRPr lang="ru-RU" sz="3600" dirty="0" smtClean="0"/>
          </a:p>
          <a:p>
            <a:r>
              <a:rPr lang="en-US" sz="3600" b="1" dirty="0" smtClean="0"/>
              <a:t> </a:t>
            </a:r>
            <a:endParaRPr lang="ru-RU" sz="3600" dirty="0" smtClean="0"/>
          </a:p>
          <a:p>
            <a:pPr algn="just"/>
            <a:r>
              <a:rPr lang="uz-Latn-UZ" sz="3600" b="1" dirty="0" smtClean="0"/>
              <a:t>	</a:t>
            </a:r>
            <a:r>
              <a:rPr lang="en-US" sz="3600" b="1" dirty="0" smtClean="0"/>
              <a:t>1.Birlamchi </a:t>
            </a:r>
            <a:r>
              <a:rPr lang="en-US" sz="3600" b="1" dirty="0" err="1" smtClean="0"/>
              <a:t>guruh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qotishmalari</a:t>
            </a:r>
            <a:endParaRPr lang="ru-RU" sz="3600" dirty="0" smtClean="0"/>
          </a:p>
          <a:p>
            <a:pPr algn="just"/>
            <a:r>
              <a:rPr lang="uz-Latn-UZ" sz="3600" b="1" dirty="0" smtClean="0"/>
              <a:t>	</a:t>
            </a:r>
            <a:r>
              <a:rPr lang="en-US" sz="3600" b="1" dirty="0" smtClean="0"/>
              <a:t>2</a:t>
            </a:r>
            <a:r>
              <a:rPr lang="en-US" sz="3600" b="1" dirty="0" smtClean="0"/>
              <a:t>.</a:t>
            </a:r>
            <a:r>
              <a:rPr lang="en-US" sz="3600" dirty="0" smtClean="0"/>
              <a:t> </a:t>
            </a:r>
            <a:r>
              <a:rPr lang="en-US" sz="3600" b="1" dirty="0" err="1" smtClean="0"/>
              <a:t>Alyuminiy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qotishmalari</a:t>
            </a:r>
            <a:endParaRPr lang="ru-RU" sz="3600" dirty="0" smtClean="0"/>
          </a:p>
          <a:p>
            <a:pPr algn="just"/>
            <a:r>
              <a:rPr lang="uz-Latn-UZ" sz="3600" b="1" dirty="0" smtClean="0"/>
              <a:t>	</a:t>
            </a:r>
            <a:r>
              <a:rPr lang="en-US" sz="3600" b="1" dirty="0" smtClean="0"/>
              <a:t>3.Magniy </a:t>
            </a:r>
            <a:r>
              <a:rPr lang="en-US" sz="3600" b="1" dirty="0" err="1" smtClean="0"/>
              <a:t>va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uning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qotishmasi</a:t>
            </a:r>
            <a:endParaRPr lang="ru-RU" sz="36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3478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036496" cy="68580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1</a:t>
            </a:r>
            <a:r>
              <a:rPr lang="en-US" sz="3200" dirty="0" smtClean="0"/>
              <a:t>.</a:t>
            </a:r>
            <a:r>
              <a:rPr lang="en-US" sz="3200" b="1" dirty="0" smtClean="0"/>
              <a:t>Birinchi </a:t>
            </a:r>
            <a:r>
              <a:rPr lang="en-US" sz="3200" b="1" dirty="0" err="1" smtClean="0"/>
              <a:t>guruh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qotishmalar</a:t>
            </a:r>
            <a:r>
              <a:rPr lang="en-US" sz="3200" dirty="0" err="1" smtClean="0"/>
              <a:t>ini</a:t>
            </a:r>
            <a:r>
              <a:rPr lang="en-US" sz="3200" dirty="0" smtClean="0"/>
              <a:t> </a:t>
            </a:r>
            <a:r>
              <a:rPr lang="en-US" sz="3200" dirty="0" err="1" smtClean="0"/>
              <a:t>toblasa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plastiklikka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 </a:t>
            </a:r>
            <a:r>
              <a:rPr lang="en-US" sz="3200" dirty="0" err="1" smtClean="0"/>
              <a:t>bo‘ladi</a:t>
            </a:r>
            <a:r>
              <a:rPr lang="en-US" sz="3200" dirty="0" smtClean="0"/>
              <a:t>. </a:t>
            </a:r>
            <a:r>
              <a:rPr lang="en-US" sz="3200" dirty="0" err="1" smtClean="0"/>
              <a:t>Ular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yuklanishda</a:t>
            </a:r>
            <a:r>
              <a:rPr lang="en-US" sz="3200" dirty="0" smtClean="0"/>
              <a:t> </a:t>
            </a:r>
            <a:r>
              <a:rPr lang="en-US" sz="3200" dirty="0" err="1" smtClean="0"/>
              <a:t>ishlaydigan</a:t>
            </a:r>
            <a:r>
              <a:rPr lang="en-US" sz="3200" dirty="0" smtClean="0"/>
              <a:t> </a:t>
            </a:r>
            <a:r>
              <a:rPr lang="en-US" sz="3200" dirty="0" err="1" smtClean="0"/>
              <a:t>detallar</a:t>
            </a:r>
            <a:r>
              <a:rPr lang="en-US" sz="3200" dirty="0" smtClean="0"/>
              <a:t> </a:t>
            </a:r>
            <a:r>
              <a:rPr lang="en-US" sz="3200" dirty="0" err="1" smtClean="0"/>
              <a:t>olishda</a:t>
            </a:r>
            <a:r>
              <a:rPr lang="en-US" sz="3200" dirty="0" smtClean="0"/>
              <a:t> </a:t>
            </a:r>
            <a:r>
              <a:rPr lang="en-US" sz="3200" dirty="0" err="1" smtClean="0"/>
              <a:t>qo‘llanildi</a:t>
            </a:r>
            <a:r>
              <a:rPr lang="en-US" sz="3200" dirty="0" smtClean="0"/>
              <a:t>. Ammo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qotishmalar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haroratda</a:t>
            </a:r>
            <a:r>
              <a:rPr lang="en-US" sz="3200" dirty="0" smtClean="0"/>
              <a:t> </a:t>
            </a:r>
            <a:r>
              <a:rPr lang="en-US" sz="3200" dirty="0" err="1" smtClean="0"/>
              <a:t>o‘z</a:t>
            </a:r>
            <a:r>
              <a:rPr lang="en-US" sz="3200" dirty="0" smtClean="0"/>
              <a:t> </a:t>
            </a:r>
            <a:r>
              <a:rPr lang="en-US" sz="3200" dirty="0" err="1" smtClean="0"/>
              <a:t>sifatini</a:t>
            </a:r>
            <a:r>
              <a:rPr lang="en-US" sz="3200" dirty="0" smtClean="0"/>
              <a:t> </a:t>
            </a:r>
            <a:r>
              <a:rPr lang="en-US" sz="3200" dirty="0" err="1" smtClean="0"/>
              <a:t>yo‘qotadi</a:t>
            </a:r>
            <a:r>
              <a:rPr lang="en-US" sz="3200" dirty="0" smtClean="0"/>
              <a:t>, </a:t>
            </a:r>
            <a:r>
              <a:rPr lang="en-US" sz="3200" dirty="0" err="1" smtClean="0"/>
              <a:t>chunki</a:t>
            </a:r>
            <a:r>
              <a:rPr lang="en-US" sz="3200" dirty="0" smtClean="0"/>
              <a:t> </a:t>
            </a:r>
            <a:r>
              <a:rPr lang="en-US" sz="3200" dirty="0" err="1" smtClean="0"/>
              <a:t>qiziganida</a:t>
            </a:r>
            <a:r>
              <a:rPr lang="en-US" sz="3200" dirty="0" smtClean="0"/>
              <a:t> </a:t>
            </a:r>
            <a:r>
              <a:rPr lang="en-US" sz="3200" dirty="0" err="1" smtClean="0"/>
              <a:t>qattiq</a:t>
            </a:r>
            <a:r>
              <a:rPr lang="en-US" sz="3200" dirty="0" smtClean="0"/>
              <a:t> </a:t>
            </a:r>
            <a:r>
              <a:rPr lang="en-US" sz="3200" dirty="0" err="1" smtClean="0"/>
              <a:t>qobiq</a:t>
            </a:r>
            <a:r>
              <a:rPr lang="en-US" sz="3200" dirty="0" smtClean="0"/>
              <a:t> </a:t>
            </a:r>
            <a:r>
              <a:rPr lang="en-US" sz="3200" dirty="0" err="1" smtClean="0"/>
              <a:t>buzuladi</a:t>
            </a:r>
            <a:r>
              <a:rPr lang="en-US" sz="3200" dirty="0" smtClean="0"/>
              <a:t>. </a:t>
            </a:r>
            <a:endParaRPr lang="ru-RU" sz="1800" dirty="0" smtClean="0"/>
          </a:p>
          <a:p>
            <a:r>
              <a:rPr lang="en-US" sz="3200" dirty="0" err="1" smtClean="0"/>
              <a:t>Ikkinchi</a:t>
            </a:r>
            <a:r>
              <a:rPr lang="en-US" sz="3200" dirty="0" smtClean="0"/>
              <a:t> </a:t>
            </a:r>
            <a:r>
              <a:rPr lang="en-US" sz="3200" dirty="0" err="1" smtClean="0"/>
              <a:t>guruh</a:t>
            </a:r>
            <a:r>
              <a:rPr lang="en-US" sz="3200" dirty="0" smtClean="0"/>
              <a:t> – </a:t>
            </a:r>
            <a:r>
              <a:rPr lang="en-US" sz="3200" dirty="0" err="1" smtClean="0"/>
              <a:t>alyuminiy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kremniy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qotishmasi</a:t>
            </a:r>
            <a:r>
              <a:rPr lang="en-US" sz="3200" dirty="0" smtClean="0"/>
              <a:t> (</a:t>
            </a:r>
            <a:r>
              <a:rPr lang="en-US" sz="3200" dirty="0" err="1" smtClean="0"/>
              <a:t>siluminlar</a:t>
            </a:r>
            <a:r>
              <a:rPr lang="en-US" sz="3200" dirty="0" smtClean="0"/>
              <a:t> Si 5%), </a:t>
            </a:r>
            <a:r>
              <a:rPr lang="en-US" sz="3200" dirty="0" err="1" smtClean="0"/>
              <a:t>hamda</a:t>
            </a:r>
            <a:r>
              <a:rPr lang="en-US" sz="3200" dirty="0" smtClean="0"/>
              <a:t> </a:t>
            </a:r>
            <a:r>
              <a:rPr lang="en-US" sz="3200" dirty="0" err="1" smtClean="0"/>
              <a:t>alyuminiy</a:t>
            </a:r>
            <a:r>
              <a:rPr lang="en-US" sz="3200" dirty="0" smtClean="0"/>
              <a:t> – </a:t>
            </a:r>
            <a:r>
              <a:rPr lang="en-US" sz="3200" dirty="0" err="1" smtClean="0"/>
              <a:t>kremniy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qotishmasiga</a:t>
            </a:r>
            <a:r>
              <a:rPr lang="en-US" sz="3200" dirty="0" smtClean="0"/>
              <a:t> </a:t>
            </a:r>
            <a:r>
              <a:rPr lang="en-US" sz="3200" dirty="0" err="1" smtClean="0"/>
              <a:t>magniy</a:t>
            </a:r>
            <a:r>
              <a:rPr lang="en-US" sz="3200" dirty="0" smtClean="0"/>
              <a:t>, </a:t>
            </a:r>
            <a:r>
              <a:rPr lang="en-US" sz="3200" dirty="0" err="1" smtClean="0"/>
              <a:t>mis</a:t>
            </a:r>
            <a:r>
              <a:rPr lang="en-US" sz="3200" dirty="0" smtClean="0"/>
              <a:t>, </a:t>
            </a:r>
            <a:r>
              <a:rPr lang="en-US" sz="3200" dirty="0" err="1" smtClean="0"/>
              <a:t>marganets</a:t>
            </a:r>
            <a:r>
              <a:rPr lang="en-US" sz="3200" dirty="0" smtClean="0"/>
              <a:t> </a:t>
            </a:r>
            <a:r>
              <a:rPr lang="en-US" sz="3200" dirty="0" err="1" smtClean="0"/>
              <a:t>kabi</a:t>
            </a:r>
            <a:r>
              <a:rPr lang="en-US" sz="3200" dirty="0" smtClean="0"/>
              <a:t> </a:t>
            </a:r>
            <a:r>
              <a:rPr lang="en-US" sz="3200" dirty="0" err="1" smtClean="0"/>
              <a:t>elementlarning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qo‘shilishidan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bo‘lgan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qotishmalar</a:t>
            </a:r>
            <a:r>
              <a:rPr lang="en-US" sz="3200" dirty="0" smtClean="0"/>
              <a:t>. Bu </a:t>
            </a:r>
            <a:r>
              <a:rPr lang="en-US" sz="3200" dirty="0" err="1" smtClean="0"/>
              <a:t>guruhga</a:t>
            </a:r>
            <a:r>
              <a:rPr lang="en-US" sz="3200" dirty="0" smtClean="0"/>
              <a:t> AL2, AL4, AL4V, AL9 </a:t>
            </a:r>
            <a:r>
              <a:rPr lang="en-US" sz="3200" dirty="0" err="1" smtClean="0"/>
              <a:t>kiradi</a:t>
            </a:r>
            <a:r>
              <a:rPr lang="en-US" sz="3200" dirty="0" smtClean="0"/>
              <a:t>. </a:t>
            </a:r>
            <a:endParaRPr lang="ru-RU" sz="1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4162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smtClean="0"/>
              <a:t>– </a:t>
            </a:r>
            <a:r>
              <a:rPr lang="en-US" sz="2800" dirty="0" err="1" smtClean="0"/>
              <a:t>kremniy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</a:t>
            </a:r>
            <a:r>
              <a:rPr lang="en-US" sz="2800" dirty="0" smtClean="0"/>
              <a:t> Si 11,6%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evtektika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9 – 14% Si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siluminlar</a:t>
            </a:r>
            <a:r>
              <a:rPr lang="en-US" sz="2800" dirty="0" smtClean="0"/>
              <a:t> </a:t>
            </a:r>
            <a:r>
              <a:rPr lang="en-US" sz="2800" dirty="0" err="1" smtClean="0"/>
              <a:t>natriy</a:t>
            </a:r>
            <a:r>
              <a:rPr lang="en-US" sz="2800" dirty="0" smtClean="0"/>
              <a:t> </a:t>
            </a:r>
            <a:r>
              <a:rPr lang="en-US" sz="2800" dirty="0" err="1" smtClean="0"/>
              <a:t>tuzi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kaliy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cho‘michda</a:t>
            </a:r>
            <a:r>
              <a:rPr lang="en-US" sz="2800" dirty="0" smtClean="0"/>
              <a:t> </a:t>
            </a:r>
            <a:r>
              <a:rPr lang="en-US" sz="2800" dirty="0" err="1" smtClean="0"/>
              <a:t>modifikatsiyalanadi</a:t>
            </a:r>
            <a:r>
              <a:rPr lang="en-US" sz="2800" dirty="0" smtClean="0"/>
              <a:t>. Bu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</a:t>
            </a:r>
            <a:r>
              <a:rPr lang="en-US" sz="2800" dirty="0" smtClean="0"/>
              <a:t> </a:t>
            </a:r>
            <a:r>
              <a:rPr lang="en-US" sz="2800" dirty="0" err="1" smtClean="0"/>
              <a:t>maydalanib</a:t>
            </a:r>
            <a:r>
              <a:rPr lang="en-US" sz="2800" dirty="0" smtClean="0"/>
              <a:t>,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yaxshilanadi</a:t>
            </a:r>
            <a:r>
              <a:rPr lang="en-US" sz="2800" dirty="0" smtClean="0"/>
              <a:t>. AL2 </a:t>
            </a:r>
            <a:r>
              <a:rPr lang="en-US" sz="2800" dirty="0" err="1" smtClean="0"/>
              <a:t>qotishmasi</a:t>
            </a:r>
            <a:r>
              <a:rPr lang="en-US" sz="2800" dirty="0" smtClean="0"/>
              <a:t> </a:t>
            </a:r>
            <a:r>
              <a:rPr lang="en-US" sz="2800" dirty="0" err="1" smtClean="0"/>
              <a:t>murakkab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quymalarni</a:t>
            </a:r>
            <a:r>
              <a:rPr lang="en-US" sz="2800" dirty="0" smtClean="0"/>
              <a:t> </a:t>
            </a:r>
            <a:r>
              <a:rPr lang="en-US" sz="2800" dirty="0" err="1" smtClean="0"/>
              <a:t>qum</a:t>
            </a:r>
            <a:r>
              <a:rPr lang="en-US" sz="2800" dirty="0" smtClean="0"/>
              <a:t> – </a:t>
            </a:r>
            <a:r>
              <a:rPr lang="en-US" sz="2800" dirty="0" err="1" smtClean="0"/>
              <a:t>gil</a:t>
            </a:r>
            <a:r>
              <a:rPr lang="en-US" sz="2800" dirty="0" smtClean="0"/>
              <a:t> </a:t>
            </a:r>
            <a:r>
              <a:rPr lang="en-US" sz="2800" dirty="0" err="1" smtClean="0"/>
              <a:t>qoliplarda</a:t>
            </a:r>
            <a:r>
              <a:rPr lang="en-US" sz="2800" dirty="0" smtClean="0"/>
              <a:t> </a:t>
            </a:r>
            <a:r>
              <a:rPr lang="en-US" sz="2800" dirty="0" err="1" smtClean="0"/>
              <a:t>kokilda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olish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AL4 </a:t>
            </a:r>
            <a:r>
              <a:rPr lang="en-US" sz="2800" dirty="0" err="1" smtClean="0"/>
              <a:t>va</a:t>
            </a:r>
            <a:r>
              <a:rPr lang="en-US" sz="2800" dirty="0" smtClean="0"/>
              <a:t> AL3 </a:t>
            </a:r>
            <a:r>
              <a:rPr lang="en-US" sz="2800" dirty="0" err="1" smtClean="0"/>
              <a:t>qotishmalarining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magniy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,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kuchlanish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(</a:t>
            </a:r>
            <a:r>
              <a:rPr lang="en-US" sz="2800" dirty="0" err="1" smtClean="0"/>
              <a:t>dvigatel</a:t>
            </a:r>
            <a:r>
              <a:rPr lang="en-US" sz="2800" dirty="0" smtClean="0"/>
              <a:t> </a:t>
            </a:r>
            <a:r>
              <a:rPr lang="en-US" sz="2800" dirty="0" err="1" smtClean="0"/>
              <a:t>bloklari</a:t>
            </a:r>
            <a:r>
              <a:rPr lang="en-US" sz="2800" dirty="0" smtClean="0"/>
              <a:t>, </a:t>
            </a:r>
            <a:r>
              <a:rPr lang="en-US" sz="2800" dirty="0" err="1" smtClean="0"/>
              <a:t>karter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boshqalar</a:t>
            </a:r>
            <a:r>
              <a:rPr lang="en-US" sz="2800" dirty="0" smtClean="0"/>
              <a:t>)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Uchinchi</a:t>
            </a:r>
            <a:r>
              <a:rPr lang="en-US" sz="2800" dirty="0" smtClean="0"/>
              <a:t> </a:t>
            </a:r>
            <a:r>
              <a:rPr lang="en-US" sz="2800" dirty="0" err="1" smtClean="0"/>
              <a:t>guruh</a:t>
            </a:r>
            <a:r>
              <a:rPr lang="en-US" sz="2800" dirty="0" smtClean="0"/>
              <a:t> – </a:t>
            </a:r>
            <a:r>
              <a:rPr lang="en-US" sz="2800" dirty="0" err="1" smtClean="0"/>
              <a:t>tarkibi</a:t>
            </a:r>
            <a:r>
              <a:rPr lang="en-US" sz="2800" dirty="0" smtClean="0"/>
              <a:t> 4 % Su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mis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</a:t>
            </a:r>
            <a:r>
              <a:rPr lang="en-US" sz="2800" dirty="0" smtClean="0"/>
              <a:t>. </a:t>
            </a:r>
            <a:r>
              <a:rPr lang="en-US" sz="2800" dirty="0" err="1" smtClean="0"/>
              <a:t>Ularga</a:t>
            </a:r>
            <a:r>
              <a:rPr lang="en-US" sz="2800" dirty="0" smtClean="0"/>
              <a:t> AL7, AL7V, AL19 </a:t>
            </a:r>
            <a:r>
              <a:rPr lang="en-US" sz="2800" dirty="0" err="1" smtClean="0"/>
              <a:t>markalar</a:t>
            </a:r>
            <a:r>
              <a:rPr lang="en-US" sz="2800" dirty="0" smtClean="0"/>
              <a:t> </a:t>
            </a:r>
            <a:r>
              <a:rPr lang="en-US" sz="2800" dirty="0" err="1" smtClean="0"/>
              <a:t>kirib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 AL7 </a:t>
            </a:r>
            <a:r>
              <a:rPr lang="en-US" sz="2800" dirty="0" err="1" smtClean="0"/>
              <a:t>sodda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yuklama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, AL19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masuliyatli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lnSpc>
                <a:spcPct val="110000"/>
              </a:lnSpc>
              <a:buNone/>
            </a:pPr>
            <a:endParaRPr lang="ru-RU" sz="3300" dirty="0"/>
          </a:p>
        </p:txBody>
      </p:sp>
    </p:spTree>
    <p:extLst>
      <p:ext uri="{BB962C8B-B14F-4D97-AF65-F5344CB8AC3E}">
        <p14:creationId xmlns="" xmlns:p14="http://schemas.microsoft.com/office/powerpoint/2010/main" val="96822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en-US" dirty="0" err="1" smtClean="0"/>
              <a:t>To‘rtinchi</a:t>
            </a:r>
            <a:r>
              <a:rPr lang="en-US" dirty="0" smtClean="0"/>
              <a:t> </a:t>
            </a:r>
            <a:r>
              <a:rPr lang="en-US" dirty="0" err="1" smtClean="0"/>
              <a:t>guruh</a:t>
            </a:r>
            <a:r>
              <a:rPr lang="en-US" dirty="0" smtClean="0"/>
              <a:t> – </a:t>
            </a:r>
            <a:r>
              <a:rPr lang="en-US" dirty="0" err="1" smtClean="0"/>
              <a:t>alyuminiy</a:t>
            </a:r>
            <a:r>
              <a:rPr lang="en-US" dirty="0" smtClean="0"/>
              <a:t> – </a:t>
            </a:r>
            <a:r>
              <a:rPr lang="en-US" dirty="0" err="1" smtClean="0"/>
              <a:t>kremniy</a:t>
            </a:r>
            <a:r>
              <a:rPr lang="en-US" dirty="0" smtClean="0"/>
              <a:t> – </a:t>
            </a:r>
            <a:r>
              <a:rPr lang="en-US" dirty="0" err="1" smtClean="0"/>
              <a:t>mis</a:t>
            </a:r>
            <a:r>
              <a:rPr lang="en-US" dirty="0" smtClean="0"/>
              <a:t> </a:t>
            </a:r>
            <a:r>
              <a:rPr lang="en-US" dirty="0" err="1" smtClean="0"/>
              <a:t>asosidagi</a:t>
            </a:r>
            <a:r>
              <a:rPr lang="en-US" dirty="0" smtClean="0"/>
              <a:t> 0,2 – 0,8% Mg </a:t>
            </a:r>
            <a:r>
              <a:rPr lang="en-US" dirty="0" err="1" smtClean="0"/>
              <a:t>va</a:t>
            </a:r>
            <a:r>
              <a:rPr lang="en-US" dirty="0" smtClean="0"/>
              <a:t> 0,2 – 0,9% </a:t>
            </a:r>
            <a:r>
              <a:rPr lang="en-US" dirty="0" err="1" smtClean="0"/>
              <a:t>Mn</a:t>
            </a:r>
            <a:r>
              <a:rPr lang="en-US" dirty="0" smtClean="0"/>
              <a:t> </a:t>
            </a:r>
            <a:r>
              <a:rPr lang="en-US" dirty="0" err="1" smtClean="0"/>
              <a:t>qo‘shimchalari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qotishmalar</a:t>
            </a:r>
            <a:r>
              <a:rPr lang="en-US" dirty="0" smtClean="0"/>
              <a:t>. </a:t>
            </a:r>
            <a:endParaRPr lang="ru-RU" dirty="0" smtClean="0"/>
          </a:p>
          <a:p>
            <a:r>
              <a:rPr lang="en-US" dirty="0" err="1" smtClean="0"/>
              <a:t>Beshinchi</a:t>
            </a:r>
            <a:r>
              <a:rPr lang="en-US" dirty="0" smtClean="0"/>
              <a:t> </a:t>
            </a:r>
            <a:r>
              <a:rPr lang="en-US" dirty="0" err="1" smtClean="0"/>
              <a:t>guruh</a:t>
            </a:r>
            <a:r>
              <a:rPr lang="en-US" dirty="0" smtClean="0"/>
              <a:t> –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tarkibga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qotishmalar</a:t>
            </a:r>
            <a:r>
              <a:rPr lang="en-US" dirty="0" smtClean="0"/>
              <a:t>.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tarkibida</a:t>
            </a:r>
            <a:r>
              <a:rPr lang="en-US" dirty="0" smtClean="0"/>
              <a:t> </a:t>
            </a:r>
            <a:r>
              <a:rPr lang="en-US" dirty="0" err="1" smtClean="0"/>
              <a:t>kremniy</a:t>
            </a:r>
            <a:r>
              <a:rPr lang="en-US" dirty="0" smtClean="0"/>
              <a:t>, sink, </a:t>
            </a:r>
            <a:r>
              <a:rPr lang="en-US" dirty="0" err="1" smtClean="0"/>
              <a:t>nikel</a:t>
            </a:r>
            <a:r>
              <a:rPr lang="en-US" dirty="0" smtClean="0"/>
              <a:t>, </a:t>
            </a:r>
            <a:r>
              <a:rPr lang="en-US" dirty="0" err="1" smtClean="0"/>
              <a:t>magniy</a:t>
            </a:r>
            <a:r>
              <a:rPr lang="en-US" dirty="0" smtClean="0"/>
              <a:t>, </a:t>
            </a:r>
            <a:r>
              <a:rPr lang="en-US" dirty="0" err="1" smtClean="0"/>
              <a:t>marganets</a:t>
            </a:r>
            <a:r>
              <a:rPr lang="en-US" dirty="0" smtClean="0"/>
              <a:t> </a:t>
            </a:r>
            <a:r>
              <a:rPr lang="en-US" dirty="0" err="1" smtClean="0"/>
              <a:t>mavjud</a:t>
            </a:r>
            <a:r>
              <a:rPr lang="en-US" dirty="0" smtClean="0"/>
              <a:t>. Bu </a:t>
            </a:r>
            <a:r>
              <a:rPr lang="en-US" dirty="0" err="1" smtClean="0"/>
              <a:t>qotishmalar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zichlikka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xossalari</a:t>
            </a:r>
            <a:r>
              <a:rPr lang="en-US" dirty="0" smtClean="0"/>
              <a:t> </a:t>
            </a:r>
            <a:r>
              <a:rPr lang="en-US" dirty="0" err="1" smtClean="0"/>
              <a:t>yaxshi</a:t>
            </a:r>
            <a:r>
              <a:rPr lang="en-US" dirty="0" smtClean="0"/>
              <a:t>. AL1 </a:t>
            </a:r>
            <a:r>
              <a:rPr lang="en-US" dirty="0" err="1" smtClean="0"/>
              <a:t>va</a:t>
            </a:r>
            <a:r>
              <a:rPr lang="en-US" dirty="0" smtClean="0"/>
              <a:t> AL25 </a:t>
            </a:r>
            <a:r>
              <a:rPr lang="en-US" dirty="0" err="1" smtClean="0"/>
              <a:t>qotishmalari</a:t>
            </a:r>
            <a:r>
              <a:rPr lang="en-US" dirty="0" smtClean="0"/>
              <a:t> </a:t>
            </a:r>
            <a:r>
              <a:rPr lang="en-US" dirty="0" err="1" smtClean="0"/>
              <a:t>issiqbardoshlikka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,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haroratda</a:t>
            </a:r>
            <a:r>
              <a:rPr lang="en-US" dirty="0" smtClean="0"/>
              <a:t> </a:t>
            </a:r>
            <a:r>
              <a:rPr lang="en-US" dirty="0" err="1" smtClean="0"/>
              <a:t>ishlaydigan</a:t>
            </a:r>
            <a:r>
              <a:rPr lang="en-US" dirty="0" smtClean="0"/>
              <a:t> </a:t>
            </a:r>
            <a:r>
              <a:rPr lang="en-US" dirty="0" err="1" smtClean="0"/>
              <a:t>detallar</a:t>
            </a:r>
            <a:r>
              <a:rPr lang="en-US" dirty="0" smtClean="0"/>
              <a:t> </a:t>
            </a:r>
            <a:r>
              <a:rPr lang="en-US" dirty="0" err="1" smtClean="0"/>
              <a:t>olishda</a:t>
            </a:r>
            <a:r>
              <a:rPr lang="en-US" dirty="0" smtClean="0"/>
              <a:t> </a:t>
            </a:r>
            <a:r>
              <a:rPr lang="en-US" dirty="0" err="1" smtClean="0"/>
              <a:t>qo‘llaniladi</a:t>
            </a:r>
            <a:r>
              <a:rPr lang="en-US" dirty="0" smtClean="0"/>
              <a:t> (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yonuv</a:t>
            </a:r>
            <a:r>
              <a:rPr lang="en-US" dirty="0" smtClean="0"/>
              <a:t> </a:t>
            </a:r>
            <a:r>
              <a:rPr lang="en-US" dirty="0" err="1" smtClean="0"/>
              <a:t>dvigetellarining</a:t>
            </a:r>
            <a:r>
              <a:rPr lang="en-US" dirty="0" smtClean="0"/>
              <a:t> </a:t>
            </a:r>
            <a:r>
              <a:rPr lang="en-US" dirty="0" err="1" smtClean="0"/>
              <a:t>porsheni</a:t>
            </a:r>
            <a:r>
              <a:rPr lang="en-US" dirty="0" smtClean="0"/>
              <a:t>, </a:t>
            </a:r>
            <a:r>
              <a:rPr lang="en-US" dirty="0" err="1" smtClean="0"/>
              <a:t>silindir</a:t>
            </a:r>
            <a:r>
              <a:rPr lang="en-US" dirty="0" smtClean="0"/>
              <a:t> </a:t>
            </a:r>
            <a:r>
              <a:rPr lang="en-US" dirty="0" err="1" smtClean="0"/>
              <a:t>kallagi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).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0047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en-US" b="1" dirty="0" smtClean="0"/>
              <a:t>2.Alyuminiy </a:t>
            </a:r>
            <a:r>
              <a:rPr lang="en-US" b="1" dirty="0" err="1" smtClean="0"/>
              <a:t>qotishma</a:t>
            </a:r>
            <a:r>
              <a:rPr lang="en-US" dirty="0" err="1" smtClean="0"/>
              <a:t>laridan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quymalar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ishlovdan</a:t>
            </a:r>
            <a:r>
              <a:rPr lang="en-US" dirty="0" smtClean="0"/>
              <a:t> </a:t>
            </a:r>
            <a:r>
              <a:rPr lang="en-US" dirty="0" err="1" smtClean="0"/>
              <a:t>o‘tqaziladi</a:t>
            </a:r>
            <a:r>
              <a:rPr lang="en-US" dirty="0" smtClean="0"/>
              <a:t>.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qotishmalaridan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quymalarga</a:t>
            </a:r>
            <a:r>
              <a:rPr lang="en-US" dirty="0" smtClean="0"/>
              <a:t> </a:t>
            </a:r>
            <a:r>
              <a:rPr lang="en-US" dirty="0" err="1" smtClean="0"/>
              <a:t>boriladigan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ishlovning</a:t>
            </a:r>
            <a:r>
              <a:rPr lang="en-US" dirty="0" smtClean="0"/>
              <a:t> </a:t>
            </a:r>
            <a:r>
              <a:rPr lang="en-US" dirty="0" err="1" smtClean="0"/>
              <a:t>sakkizta</a:t>
            </a:r>
            <a:r>
              <a:rPr lang="en-US" dirty="0" smtClean="0"/>
              <a:t> </a:t>
            </a:r>
            <a:r>
              <a:rPr lang="en-US" dirty="0" err="1" smtClean="0"/>
              <a:t>turi</a:t>
            </a:r>
            <a:r>
              <a:rPr lang="en-US" dirty="0" smtClean="0"/>
              <a:t> bor. Past </a:t>
            </a:r>
            <a:r>
              <a:rPr lang="en-US" dirty="0" err="1" smtClean="0"/>
              <a:t>temperaturada</a:t>
            </a:r>
            <a:r>
              <a:rPr lang="en-US" dirty="0" smtClean="0"/>
              <a:t> </a:t>
            </a:r>
            <a:r>
              <a:rPr lang="en-US" dirty="0" err="1" smtClean="0"/>
              <a:t>bo‘shatish</a:t>
            </a:r>
            <a:r>
              <a:rPr lang="en-US" dirty="0" smtClean="0"/>
              <a:t> (</a:t>
            </a:r>
            <a:r>
              <a:rPr lang="en-US" dirty="0" err="1" smtClean="0"/>
              <a:t>sunniy</a:t>
            </a:r>
            <a:r>
              <a:rPr lang="en-US" dirty="0" smtClean="0"/>
              <a:t> </a:t>
            </a:r>
            <a:r>
              <a:rPr lang="en-US" dirty="0" err="1" smtClean="0"/>
              <a:t>qaritish</a:t>
            </a:r>
            <a:r>
              <a:rPr lang="en-US" dirty="0" smtClean="0"/>
              <a:t>) </a:t>
            </a:r>
            <a:r>
              <a:rPr lang="en-US" dirty="0" err="1" smtClean="0"/>
              <a:t>quymalarga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berishni</a:t>
            </a:r>
            <a:r>
              <a:rPr lang="en-US" dirty="0" smtClean="0"/>
              <a:t> </a:t>
            </a:r>
            <a:r>
              <a:rPr lang="en-US" dirty="0" err="1" smtClean="0"/>
              <a:t>yaxshilash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mustahkamligini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qo‘llaniladi</a:t>
            </a:r>
            <a:r>
              <a:rPr lang="en-US" dirty="0" smtClean="0"/>
              <a:t> (AL3, AL5).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kuchlanishni</a:t>
            </a:r>
            <a:r>
              <a:rPr lang="en-US" dirty="0" smtClean="0"/>
              <a:t> </a:t>
            </a:r>
            <a:r>
              <a:rPr lang="en-US" dirty="0" err="1" smtClean="0"/>
              <a:t>yo‘qotish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bo‘shatish</a:t>
            </a:r>
            <a:r>
              <a:rPr lang="en-US" dirty="0" smtClean="0"/>
              <a:t>, </a:t>
            </a:r>
            <a:r>
              <a:rPr lang="en-US" dirty="0" err="1" smtClean="0"/>
              <a:t>toblash</a:t>
            </a:r>
            <a:r>
              <a:rPr lang="en-US" dirty="0" smtClean="0"/>
              <a:t> – AL3, AL4, AL5, AL7 </a:t>
            </a:r>
            <a:r>
              <a:rPr lang="en-US" dirty="0" err="1" smtClean="0"/>
              <a:t>va</a:t>
            </a:r>
            <a:r>
              <a:rPr lang="en-US" dirty="0" smtClean="0"/>
              <a:t> AL8 </a:t>
            </a:r>
            <a:r>
              <a:rPr lang="en-US" dirty="0" err="1" smtClean="0"/>
              <a:t>qotishmalaridan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detallarning</a:t>
            </a:r>
            <a:r>
              <a:rPr lang="en-US" dirty="0" smtClean="0"/>
              <a:t> </a:t>
            </a:r>
            <a:r>
              <a:rPr lang="en-US" dirty="0" err="1" smtClean="0"/>
              <a:t>mustahkamligini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. </a:t>
            </a:r>
            <a:r>
              <a:rPr lang="en-US" dirty="0" err="1" smtClean="0"/>
              <a:t>Ba’zan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ishlovdan</a:t>
            </a:r>
            <a:r>
              <a:rPr lang="en-US" dirty="0" smtClean="0"/>
              <a:t> </a:t>
            </a:r>
            <a:r>
              <a:rPr lang="en-US" dirty="0" err="1" smtClean="0"/>
              <a:t>keyin</a:t>
            </a:r>
            <a:r>
              <a:rPr lang="en-US" dirty="0" smtClean="0"/>
              <a:t> </a:t>
            </a:r>
            <a:r>
              <a:rPr lang="en-US" dirty="0" err="1" smtClean="0"/>
              <a:t>mustahkamlik</a:t>
            </a:r>
            <a:r>
              <a:rPr lang="en-US" dirty="0" smtClean="0"/>
              <a:t> 2 </a:t>
            </a:r>
            <a:r>
              <a:rPr lang="en-US" dirty="0" err="1" smtClean="0"/>
              <a:t>barobar</a:t>
            </a:r>
            <a:r>
              <a:rPr lang="en-US" dirty="0" smtClean="0"/>
              <a:t> </a:t>
            </a:r>
            <a:r>
              <a:rPr lang="en-US" dirty="0" err="1" smtClean="0"/>
              <a:t>ortadi</a:t>
            </a:r>
            <a:r>
              <a:rPr lang="en-US" dirty="0" smtClean="0"/>
              <a:t>, </a:t>
            </a:r>
            <a:r>
              <a:rPr lang="en-US" dirty="0" err="1" smtClean="0"/>
              <a:t>masalan</a:t>
            </a:r>
            <a:r>
              <a:rPr lang="en-US" dirty="0" smtClean="0"/>
              <a:t> AL8 </a:t>
            </a:r>
            <a:r>
              <a:rPr lang="en-US" dirty="0" err="1" smtClean="0"/>
              <a:t>ning</a:t>
            </a:r>
            <a:r>
              <a:rPr lang="en-US" dirty="0" smtClean="0"/>
              <a:t> </a:t>
            </a:r>
            <a:r>
              <a:rPr lang="en-US" dirty="0" err="1" smtClean="0"/>
              <a:t>mustahkamligi</a:t>
            </a:r>
            <a:r>
              <a:rPr lang="en-US" dirty="0" smtClean="0"/>
              <a:t> 128dan to 275 </a:t>
            </a:r>
            <a:r>
              <a:rPr lang="en-US" dirty="0" err="1" smtClean="0"/>
              <a:t>MPa</a:t>
            </a:r>
            <a:r>
              <a:rPr lang="en-US" dirty="0" smtClean="0"/>
              <a:t> </a:t>
            </a:r>
            <a:r>
              <a:rPr lang="en-US" dirty="0" err="1" smtClean="0"/>
              <a:t>gacha</a:t>
            </a:r>
            <a:r>
              <a:rPr lang="en-US" dirty="0" smtClean="0"/>
              <a:t> </a:t>
            </a:r>
            <a:r>
              <a:rPr lang="en-US" dirty="0" err="1" smtClean="0"/>
              <a:t>ortadi</a:t>
            </a:r>
            <a:r>
              <a:rPr lang="en-US" dirty="0" smtClean="0"/>
              <a:t>. </a:t>
            </a:r>
            <a:r>
              <a:rPr lang="en-US" dirty="0" err="1" smtClean="0"/>
              <a:t>Ba’zi</a:t>
            </a:r>
            <a:r>
              <a:rPr lang="en-US" dirty="0" smtClean="0"/>
              <a:t>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qotishmalarining</a:t>
            </a:r>
            <a:r>
              <a:rPr lang="en-US" dirty="0" smtClean="0"/>
              <a:t> </a:t>
            </a:r>
            <a:r>
              <a:rPr lang="en-US" dirty="0" err="1" smtClean="0"/>
              <a:t>tarkibi</a:t>
            </a:r>
            <a:r>
              <a:rPr lang="en-US" dirty="0" smtClean="0"/>
              <a:t> 3.5-jadvalda </a:t>
            </a:r>
            <a:r>
              <a:rPr lang="en-US" dirty="0" err="1" smtClean="0"/>
              <a:t>keltirilgan</a:t>
            </a:r>
            <a:r>
              <a:rPr lang="en-US" dirty="0" smtClean="0"/>
              <a:t>. </a:t>
            </a:r>
            <a:r>
              <a:rPr lang="en-US" dirty="0" err="1" smtClean="0"/>
              <a:t>Quyish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ishlovning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xossalariga</a:t>
            </a:r>
            <a:r>
              <a:rPr lang="en-US" dirty="0" smtClean="0"/>
              <a:t> </a:t>
            </a:r>
            <a:r>
              <a:rPr lang="en-US" dirty="0" err="1" smtClean="0"/>
              <a:t>bog‘liqligi</a:t>
            </a:r>
            <a:r>
              <a:rPr lang="en-US" dirty="0" smtClean="0"/>
              <a:t> </a:t>
            </a:r>
            <a:r>
              <a:rPr lang="en-US" dirty="0" err="1" smtClean="0"/>
              <a:t>jadvalda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551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3492" t="23437" r="24780" b="16992"/>
          <a:stretch>
            <a:fillRect/>
          </a:stretch>
        </p:blipFill>
        <p:spPr bwMode="auto">
          <a:xfrm>
            <a:off x="714348" y="321423"/>
            <a:ext cx="8143932" cy="6536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57088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uz-Latn-UZ" sz="3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	</a:t>
            </a:r>
            <a:r>
              <a:rPr lang="en-US" sz="2400" dirty="0" err="1" smtClean="0"/>
              <a:t>Alyuminiy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quymakorlik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</a:t>
            </a:r>
            <a:r>
              <a:rPr lang="en-US" sz="2400" dirty="0" smtClean="0"/>
              <a:t>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kimyoviy</a:t>
            </a:r>
            <a:r>
              <a:rPr lang="en-US" sz="2400" dirty="0" smtClean="0"/>
              <a:t> </a:t>
            </a:r>
            <a:r>
              <a:rPr lang="en-US" sz="2400" dirty="0" err="1" smtClean="0"/>
              <a:t>tarkibiga</a:t>
            </a:r>
            <a:r>
              <a:rPr lang="en-US" sz="2400" dirty="0" smtClean="0"/>
              <a:t> bog</a:t>
            </a:r>
            <a:r>
              <a:rPr lang="ru-RU" sz="2400" dirty="0" smtClean="0"/>
              <a:t>‘</a:t>
            </a:r>
            <a:r>
              <a:rPr lang="en-US" sz="2400" dirty="0" err="1" smtClean="0"/>
              <a:t>liq</a:t>
            </a:r>
            <a:r>
              <a:rPr lang="ru-RU" sz="2400" dirty="0" smtClean="0"/>
              <a:t>.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guruh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</a:t>
            </a:r>
            <a:r>
              <a:rPr lang="en-US" sz="2400" dirty="0" smtClean="0"/>
              <a:t> </a:t>
            </a:r>
            <a:r>
              <a:rPr lang="en-US" sz="2400" dirty="0" err="1" smtClean="0"/>
              <a:t>qoniqarli</a:t>
            </a:r>
            <a:r>
              <a:rPr lang="en-US" sz="2400" dirty="0" smtClean="0"/>
              <a:t> </a:t>
            </a:r>
            <a:r>
              <a:rPr lang="en-US" sz="2400" dirty="0" err="1" smtClean="0"/>
              <a:t>darajadagi</a:t>
            </a:r>
            <a:r>
              <a:rPr lang="en-US" sz="2400" dirty="0" smtClean="0"/>
              <a:t> </a:t>
            </a:r>
            <a:r>
              <a:rPr lang="en-US" sz="2400" dirty="0" err="1" smtClean="0"/>
              <a:t>oquvchanlikka</a:t>
            </a:r>
            <a:r>
              <a:rPr lang="ru-RU" sz="2400" dirty="0" smtClean="0"/>
              <a:t>,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darajadagi</a:t>
            </a:r>
            <a:r>
              <a:rPr lang="en-US" sz="2400" dirty="0" smtClean="0"/>
              <a:t> </a:t>
            </a:r>
            <a:r>
              <a:rPr lang="en-US" sz="2400" dirty="0" err="1" smtClean="0"/>
              <a:t>cho</a:t>
            </a:r>
            <a:r>
              <a:rPr lang="ru-RU" sz="2400" dirty="0" smtClean="0"/>
              <a:t>‘</a:t>
            </a:r>
            <a:r>
              <a:rPr lang="en-US" sz="2400" dirty="0" err="1" smtClean="0"/>
              <a:t>kishga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ru-RU" sz="2400" dirty="0" smtClean="0"/>
              <a:t>.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issiq</a:t>
            </a:r>
            <a:r>
              <a:rPr lang="en-US" sz="2400" dirty="0" smtClean="0"/>
              <a:t> </a:t>
            </a:r>
            <a:r>
              <a:rPr lang="en-US" sz="2400" dirty="0" err="1" smtClean="0"/>
              <a:t>yoriqlar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bulishiga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qarshiligi</a:t>
            </a:r>
            <a:r>
              <a:rPr lang="en-US" sz="2400" dirty="0" smtClean="0"/>
              <a:t> past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germetikligi</a:t>
            </a:r>
            <a:r>
              <a:rPr lang="en-US" sz="2400" dirty="0" smtClean="0"/>
              <a:t> </a:t>
            </a:r>
            <a:r>
              <a:rPr lang="en-US" sz="2400" dirty="0" err="1" smtClean="0"/>
              <a:t>kam</a:t>
            </a:r>
            <a:r>
              <a:rPr lang="en-US" sz="2400" dirty="0" smtClean="0"/>
              <a:t>. </a:t>
            </a:r>
            <a:r>
              <a:rPr lang="en-US" sz="2400" dirty="0" err="1" smtClean="0"/>
              <a:t>Ikkinchi</a:t>
            </a:r>
            <a:r>
              <a:rPr lang="en-US" sz="2400" dirty="0" smtClean="0"/>
              <a:t> </a:t>
            </a:r>
            <a:r>
              <a:rPr lang="en-US" sz="2400" dirty="0" err="1" smtClean="0"/>
              <a:t>guruh</a:t>
            </a:r>
            <a:r>
              <a:rPr lang="en-US" sz="2400" dirty="0" smtClean="0"/>
              <a:t>, </a:t>
            </a:r>
            <a:r>
              <a:rPr lang="en-US" sz="2400" dirty="0" err="1" smtClean="0"/>
              <a:t>ya’ni</a:t>
            </a:r>
            <a:r>
              <a:rPr lang="en-US" sz="2400" dirty="0" smtClean="0"/>
              <a:t> </a:t>
            </a:r>
            <a:r>
              <a:rPr lang="en-US" sz="2400" dirty="0" err="1" smtClean="0"/>
              <a:t>evtektik</a:t>
            </a:r>
            <a:r>
              <a:rPr lang="en-US" sz="2400" dirty="0" smtClean="0"/>
              <a:t> </a:t>
            </a:r>
            <a:r>
              <a:rPr lang="en-US" sz="2400" dirty="0" err="1" smtClean="0"/>
              <a:t>silumin</a:t>
            </a:r>
            <a:r>
              <a:rPr lang="en-US" sz="2400" dirty="0" smtClean="0"/>
              <a:t> </a:t>
            </a:r>
            <a:r>
              <a:rPr lang="en-US" sz="2400" dirty="0" err="1" smtClean="0"/>
              <a:t>kabi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darajadagi</a:t>
            </a:r>
            <a:r>
              <a:rPr lang="en-US" sz="2400" dirty="0" smtClean="0"/>
              <a:t> </a:t>
            </a:r>
            <a:r>
              <a:rPr lang="en-US" sz="2400" dirty="0" err="1" smtClean="0"/>
              <a:t>quymakorlik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.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oquvchanligi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, </a:t>
            </a:r>
            <a:r>
              <a:rPr lang="en-US" sz="2400" dirty="0" err="1" smtClean="0"/>
              <a:t>cho‘kish</a:t>
            </a:r>
            <a:r>
              <a:rPr lang="en-US" sz="2400" dirty="0" smtClean="0"/>
              <a:t> </a:t>
            </a:r>
            <a:r>
              <a:rPr lang="en-US" sz="2400" dirty="0" err="1" smtClean="0"/>
              <a:t>bo‘shlig‘i</a:t>
            </a:r>
            <a:r>
              <a:rPr lang="en-US" sz="2400" dirty="0" smtClean="0"/>
              <a:t> </a:t>
            </a:r>
            <a:r>
              <a:rPr lang="en-US" sz="2400" dirty="0" err="1" smtClean="0"/>
              <a:t>kam</a:t>
            </a:r>
            <a:r>
              <a:rPr lang="en-US" sz="2400" dirty="0" smtClean="0"/>
              <a:t> </a:t>
            </a:r>
            <a:r>
              <a:rPr lang="en-US" sz="2400" dirty="0" err="1" smtClean="0"/>
              <a:t>miqdorda</a:t>
            </a:r>
            <a:r>
              <a:rPr lang="en-US" sz="2400" dirty="0" smtClean="0"/>
              <a:t>, </a:t>
            </a:r>
            <a:r>
              <a:rPr lang="en-US" sz="2400" dirty="0" err="1" smtClean="0"/>
              <a:t>o‘zi</a:t>
            </a:r>
            <a:r>
              <a:rPr lang="en-US" sz="2400" dirty="0" smtClean="0"/>
              <a:t> </a:t>
            </a:r>
            <a:r>
              <a:rPr lang="en-US" sz="2400" dirty="0" err="1" smtClean="0"/>
              <a:t>germetik</a:t>
            </a:r>
            <a:r>
              <a:rPr lang="en-US" sz="2400" dirty="0" smtClean="0"/>
              <a:t>. </a:t>
            </a:r>
            <a:r>
              <a:rPr lang="en-US" sz="2400" dirty="0" err="1" smtClean="0"/>
              <a:t>Quymalarda</a:t>
            </a:r>
            <a:r>
              <a:rPr lang="en-US" sz="2400" dirty="0" smtClean="0"/>
              <a:t> </a:t>
            </a:r>
            <a:r>
              <a:rPr lang="en-US" sz="2400" dirty="0" err="1" smtClean="0"/>
              <a:t>yoriqlar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bo‘lishiga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moyiligi</a:t>
            </a:r>
            <a:r>
              <a:rPr lang="en-US" sz="2400" dirty="0" smtClean="0"/>
              <a:t> </a:t>
            </a:r>
            <a:r>
              <a:rPr lang="en-US" sz="2400" dirty="0" err="1" smtClean="0"/>
              <a:t>yo‘q</a:t>
            </a:r>
            <a:r>
              <a:rPr lang="en-US" sz="2400" dirty="0" smtClean="0"/>
              <a:t>. </a:t>
            </a:r>
            <a:r>
              <a:rPr lang="en-US" sz="2400" dirty="0" err="1" smtClean="0"/>
              <a:t>Uchinchi</a:t>
            </a:r>
            <a:r>
              <a:rPr lang="en-US" sz="2400" dirty="0" smtClean="0"/>
              <a:t> </a:t>
            </a:r>
            <a:r>
              <a:rPr lang="en-US" sz="2400" dirty="0" err="1" smtClean="0"/>
              <a:t>guruh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quymakorlik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</a:t>
            </a:r>
            <a:r>
              <a:rPr lang="en-US" sz="2400" dirty="0" smtClean="0"/>
              <a:t> past. </a:t>
            </a:r>
            <a:r>
              <a:rPr lang="en-US" sz="2400" dirty="0" err="1" smtClean="0"/>
              <a:t>Alyuminiy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</a:t>
            </a:r>
            <a:r>
              <a:rPr lang="en-US" sz="2400" dirty="0" smtClean="0"/>
              <a:t> </a:t>
            </a:r>
            <a:r>
              <a:rPr lang="en-US" sz="2400" dirty="0" err="1" smtClean="0"/>
              <a:t>gaz</a:t>
            </a:r>
            <a:r>
              <a:rPr lang="en-US" sz="2400" dirty="0" smtClean="0"/>
              <a:t> </a:t>
            </a:r>
            <a:r>
              <a:rPr lang="en-US" sz="2400" dirty="0" err="1" smtClean="0"/>
              <a:t>g‘ovaklari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bo‘lishiga</a:t>
            </a:r>
            <a:r>
              <a:rPr lang="en-US" sz="2400" dirty="0" smtClean="0"/>
              <a:t> </a:t>
            </a:r>
            <a:r>
              <a:rPr lang="en-US" sz="2400" dirty="0" err="1" smtClean="0"/>
              <a:t>juda</a:t>
            </a:r>
            <a:r>
              <a:rPr lang="en-US" sz="2400" dirty="0" smtClean="0"/>
              <a:t> </a:t>
            </a:r>
            <a:r>
              <a:rPr lang="en-US" sz="2400" dirty="0" err="1" smtClean="0"/>
              <a:t>moyil</a:t>
            </a:r>
            <a:r>
              <a:rPr lang="en-US" sz="2400" dirty="0" smtClean="0"/>
              <a:t>. </a:t>
            </a:r>
            <a:r>
              <a:rPr lang="en-US" sz="2400" dirty="0" err="1" smtClean="0"/>
              <a:t>Buning</a:t>
            </a:r>
            <a:r>
              <a:rPr lang="en-US" sz="2400" dirty="0" smtClean="0"/>
              <a:t> </a:t>
            </a:r>
            <a:r>
              <a:rPr lang="en-US" sz="2400" dirty="0" err="1" smtClean="0"/>
              <a:t>sababi</a:t>
            </a:r>
            <a:r>
              <a:rPr lang="en-US" sz="2400" dirty="0" smtClean="0"/>
              <a:t> </a:t>
            </a:r>
            <a:r>
              <a:rPr lang="en-US" sz="2400" dirty="0" err="1" smtClean="0"/>
              <a:t>kristallanish</a:t>
            </a:r>
            <a:r>
              <a:rPr lang="en-US" sz="2400" dirty="0" smtClean="0"/>
              <a:t> </a:t>
            </a:r>
            <a:r>
              <a:rPr lang="en-US" sz="2400" dirty="0" err="1" smtClean="0"/>
              <a:t>davrida</a:t>
            </a:r>
            <a:r>
              <a:rPr lang="en-US" sz="2400" dirty="0" smtClean="0"/>
              <a:t> </a:t>
            </a:r>
            <a:r>
              <a:rPr lang="en-US" sz="2400" dirty="0" err="1" smtClean="0"/>
              <a:t>vodorodning</a:t>
            </a:r>
            <a:r>
              <a:rPr lang="en-US" sz="2400" dirty="0" smtClean="0"/>
              <a:t> </a:t>
            </a:r>
            <a:r>
              <a:rPr lang="en-US" sz="2400" dirty="0" err="1" smtClean="0"/>
              <a:t>ajralib</a:t>
            </a:r>
            <a:r>
              <a:rPr lang="en-US" sz="2400" dirty="0" smtClean="0"/>
              <a:t> </a:t>
            </a:r>
            <a:r>
              <a:rPr lang="en-US" sz="2400" dirty="0" err="1" smtClean="0"/>
              <a:t>chiqishidir</a:t>
            </a:r>
            <a:r>
              <a:rPr lang="en-US" sz="2400" dirty="0" smtClean="0"/>
              <a:t>. </a:t>
            </a:r>
            <a:r>
              <a:rPr lang="en-US" sz="2400" dirty="0" err="1" smtClean="0"/>
              <a:t>Shuning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alyuminiy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eritish</a:t>
            </a:r>
            <a:r>
              <a:rPr lang="en-US" sz="2400" dirty="0" smtClean="0"/>
              <a:t> </a:t>
            </a:r>
            <a:r>
              <a:rPr lang="en-US" sz="2400" dirty="0" err="1" smtClean="0"/>
              <a:t>moboynida</a:t>
            </a:r>
            <a:r>
              <a:rPr lang="en-US" sz="2400" dirty="0" smtClean="0"/>
              <a:t> </a:t>
            </a:r>
            <a:r>
              <a:rPr lang="en-US" sz="2400" dirty="0" err="1" smtClean="0"/>
              <a:t>degazatsiyalash</a:t>
            </a:r>
            <a:r>
              <a:rPr lang="en-US" sz="2400" dirty="0" smtClean="0"/>
              <a:t>, </a:t>
            </a:r>
            <a:r>
              <a:rPr lang="en-US" sz="2400" dirty="0" err="1" smtClean="0"/>
              <a:t>ya’ni</a:t>
            </a:r>
            <a:r>
              <a:rPr lang="en-US" sz="2400" dirty="0" smtClean="0"/>
              <a:t> </a:t>
            </a:r>
            <a:r>
              <a:rPr lang="en-US" sz="2400" dirty="0" err="1" smtClean="0"/>
              <a:t>rafinirlash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ahamiyatga</a:t>
            </a:r>
            <a:r>
              <a:rPr lang="en-US" sz="2400" dirty="0" smtClean="0"/>
              <a:t> </a:t>
            </a:r>
            <a:r>
              <a:rPr lang="en-US" sz="2400" dirty="0" err="1" smtClean="0"/>
              <a:t>egadir</a:t>
            </a:r>
            <a:r>
              <a:rPr lang="en-US" sz="2400" dirty="0" smtClean="0"/>
              <a:t>. </a:t>
            </a:r>
            <a:r>
              <a:rPr lang="en-US" sz="2400" dirty="0" err="1" smtClean="0"/>
              <a:t>Evtektik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qotishmalarda</a:t>
            </a:r>
            <a:r>
              <a:rPr lang="en-US" sz="2400" dirty="0" smtClean="0"/>
              <a:t> </a:t>
            </a:r>
            <a:r>
              <a:rPr lang="en-US" sz="2400" dirty="0" err="1" smtClean="0"/>
              <a:t>ajralib</a:t>
            </a:r>
            <a:r>
              <a:rPr lang="en-US" sz="2400" dirty="0" smtClean="0"/>
              <a:t> </a:t>
            </a:r>
            <a:r>
              <a:rPr lang="en-US" sz="2400" dirty="0" err="1" smtClean="0"/>
              <a:t>chiqqan</a:t>
            </a:r>
            <a:r>
              <a:rPr lang="en-US" sz="2400" dirty="0" smtClean="0"/>
              <a:t> </a:t>
            </a:r>
            <a:r>
              <a:rPr lang="en-US" sz="2400" dirty="0" err="1" smtClean="0"/>
              <a:t>gazlar</a:t>
            </a:r>
            <a:r>
              <a:rPr lang="en-US" sz="2400" dirty="0" smtClean="0"/>
              <a:t> </a:t>
            </a:r>
            <a:r>
              <a:rPr lang="en-US" sz="2400" dirty="0" err="1" smtClean="0"/>
              <a:t>to‘planib</a:t>
            </a:r>
            <a:r>
              <a:rPr lang="en-US" sz="2400" dirty="0" smtClean="0"/>
              <a:t> </a:t>
            </a:r>
            <a:r>
              <a:rPr lang="en-US" sz="2400" dirty="0" err="1" smtClean="0"/>
              <a:t>gaz</a:t>
            </a:r>
            <a:r>
              <a:rPr lang="en-US" sz="2400" dirty="0" smtClean="0"/>
              <a:t> </a:t>
            </a:r>
            <a:r>
              <a:rPr lang="en-US" sz="2400" dirty="0" err="1" smtClean="0"/>
              <a:t>bo‘shliqlarini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qilsa</a:t>
            </a:r>
            <a:r>
              <a:rPr lang="en-US" sz="2400" dirty="0" smtClean="0"/>
              <a:t>, </a:t>
            </a:r>
            <a:r>
              <a:rPr lang="en-US" sz="2400" dirty="0" err="1" smtClean="0"/>
              <a:t>qolgan</a:t>
            </a:r>
            <a:r>
              <a:rPr lang="en-US" sz="2400" dirty="0" smtClean="0"/>
              <a:t> </a:t>
            </a:r>
            <a:r>
              <a:rPr lang="en-US" sz="2400" dirty="0" err="1" smtClean="0"/>
              <a:t>alyuminiy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qotishmalarida</a:t>
            </a:r>
            <a:r>
              <a:rPr lang="en-US" sz="2400" dirty="0" smtClean="0"/>
              <a:t> </a:t>
            </a:r>
            <a:r>
              <a:rPr lang="en-US" sz="2400" dirty="0" err="1" smtClean="0"/>
              <a:t>gazlar</a:t>
            </a:r>
            <a:r>
              <a:rPr lang="en-US" sz="2400" dirty="0" smtClean="0"/>
              <a:t> </a:t>
            </a:r>
            <a:r>
              <a:rPr lang="en-US" sz="2400" dirty="0" err="1" smtClean="0"/>
              <a:t>tarqoq</a:t>
            </a:r>
            <a:r>
              <a:rPr lang="en-US" sz="2400" dirty="0" smtClean="0"/>
              <a:t> </a:t>
            </a:r>
            <a:r>
              <a:rPr lang="en-US" sz="2400" dirty="0" err="1" smtClean="0"/>
              <a:t>holda</a:t>
            </a:r>
            <a:r>
              <a:rPr lang="en-US" sz="2400" dirty="0" smtClean="0"/>
              <a:t> </a:t>
            </a:r>
            <a:r>
              <a:rPr lang="en-US" sz="2400" dirty="0" err="1" smtClean="0"/>
              <a:t>gaz</a:t>
            </a:r>
            <a:r>
              <a:rPr lang="en-US" sz="2400" dirty="0" smtClean="0"/>
              <a:t> </a:t>
            </a:r>
            <a:r>
              <a:rPr lang="en-US" sz="2400" dirty="0" err="1" smtClean="0"/>
              <a:t>g‘ovaklarini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qiladi</a:t>
            </a:r>
            <a:r>
              <a:rPr lang="en-US" sz="2400" dirty="0" smtClean="0"/>
              <a:t>. Bu </a:t>
            </a:r>
            <a:r>
              <a:rPr lang="en-US" sz="2400" dirty="0" err="1" smtClean="0"/>
              <a:t>g‘ovaklar</a:t>
            </a:r>
            <a:r>
              <a:rPr lang="en-US" sz="2400" dirty="0" smtClean="0"/>
              <a:t> </a:t>
            </a:r>
            <a:r>
              <a:rPr lang="en-US" sz="2400" dirty="0" err="1" smtClean="0"/>
              <a:t>quymaning</a:t>
            </a:r>
            <a:r>
              <a:rPr lang="en-US" sz="2400" dirty="0" smtClean="0"/>
              <a:t> </a:t>
            </a:r>
            <a:r>
              <a:rPr lang="en-US" sz="2400" dirty="0" err="1" smtClean="0"/>
              <a:t>germetikligini</a:t>
            </a:r>
            <a:r>
              <a:rPr lang="en-US" sz="2400" dirty="0" smtClean="0"/>
              <a:t> </a:t>
            </a:r>
            <a:r>
              <a:rPr lang="en-US" sz="2400" dirty="0" err="1" smtClean="0"/>
              <a:t>kamaytiradi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2510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en-US" sz="2400" b="1" dirty="0" smtClean="0"/>
              <a:t>3.Magniy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qotishmasi</a:t>
            </a:r>
            <a:r>
              <a:rPr lang="en-US" sz="2400" dirty="0" smtClean="0"/>
              <a:t> </a:t>
            </a:r>
            <a:r>
              <a:rPr lang="en-US" sz="2400" dirty="0" err="1" smtClean="0"/>
              <a:t>yaxshi</a:t>
            </a:r>
            <a:r>
              <a:rPr lang="en-US" sz="2400" dirty="0" smtClean="0"/>
              <a:t> </a:t>
            </a:r>
            <a:r>
              <a:rPr lang="en-US" sz="2400" dirty="0" err="1" smtClean="0"/>
              <a:t>konstruksion</a:t>
            </a:r>
            <a:r>
              <a:rPr lang="en-US" sz="2400" dirty="0" smtClean="0"/>
              <a:t> </a:t>
            </a:r>
            <a:r>
              <a:rPr lang="en-US" sz="2400" dirty="0" err="1" smtClean="0"/>
              <a:t>ashyo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 U </a:t>
            </a:r>
            <a:r>
              <a:rPr lang="en-US" sz="2400" dirty="0" err="1" smtClean="0"/>
              <a:t>temirdan</a:t>
            </a:r>
            <a:r>
              <a:rPr lang="en-US" sz="2400" dirty="0" smtClean="0"/>
              <a:t>  4,5 </a:t>
            </a:r>
            <a:r>
              <a:rPr lang="en-US" sz="2400" dirty="0" err="1" smtClean="0"/>
              <a:t>barobar</a:t>
            </a:r>
            <a:r>
              <a:rPr lang="en-US" sz="2400" dirty="0" smtClean="0"/>
              <a:t>, </a:t>
            </a:r>
            <a:r>
              <a:rPr lang="en-US" sz="2400" dirty="0" err="1" smtClean="0"/>
              <a:t>alyuminiydan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1,6 </a:t>
            </a:r>
            <a:r>
              <a:rPr lang="en-US" sz="2400" dirty="0" err="1" smtClean="0"/>
              <a:t>marta</a:t>
            </a:r>
            <a:r>
              <a:rPr lang="en-US" sz="2400" dirty="0" smtClean="0"/>
              <a:t> </a:t>
            </a:r>
            <a:r>
              <a:rPr lang="en-US" sz="2400" dirty="0" err="1" smtClean="0"/>
              <a:t>engil</a:t>
            </a:r>
            <a:r>
              <a:rPr lang="en-US" sz="2400" dirty="0" smtClean="0"/>
              <a:t>. </a:t>
            </a:r>
            <a:r>
              <a:rPr lang="en-US" sz="2400" dirty="0" err="1" smtClean="0"/>
              <a:t>Toza</a:t>
            </a:r>
            <a:r>
              <a:rPr lang="en-US" sz="2400" dirty="0" smtClean="0"/>
              <a:t> </a:t>
            </a:r>
            <a:r>
              <a:rPr lang="en-US" sz="2400" dirty="0" err="1" smtClean="0"/>
              <a:t>magniy</a:t>
            </a:r>
            <a:r>
              <a:rPr lang="en-US" sz="2400" dirty="0" smtClean="0"/>
              <a:t> </a:t>
            </a:r>
            <a:r>
              <a:rPr lang="en-US" sz="2400" dirty="0" err="1" smtClean="0"/>
              <a:t>oq</a:t>
            </a:r>
            <a:r>
              <a:rPr lang="en-US" sz="2400" dirty="0" smtClean="0"/>
              <a:t> </a:t>
            </a:r>
            <a:r>
              <a:rPr lang="en-US" sz="2400" dirty="0" err="1" smtClean="0"/>
              <a:t>kumush</a:t>
            </a:r>
            <a:r>
              <a:rPr lang="en-US" sz="2400" dirty="0" smtClean="0"/>
              <a:t> </a:t>
            </a:r>
            <a:r>
              <a:rPr lang="en-US" sz="2400" dirty="0" err="1" smtClean="0"/>
              <a:t>rangli</a:t>
            </a:r>
            <a:r>
              <a:rPr lang="en-US" sz="2400" dirty="0" smtClean="0"/>
              <a:t> </a:t>
            </a:r>
            <a:r>
              <a:rPr lang="en-US" sz="2400" dirty="0" err="1" smtClean="0"/>
              <a:t>bo‘lib</a:t>
            </a:r>
            <a:r>
              <a:rPr lang="en-US" sz="2400" dirty="0" smtClean="0"/>
              <a:t>, </a:t>
            </a:r>
            <a:r>
              <a:rPr lang="en-US" sz="2400" dirty="0" err="1" smtClean="0"/>
              <a:t>erish</a:t>
            </a:r>
            <a:r>
              <a:rPr lang="en-US" sz="2400" dirty="0" smtClean="0"/>
              <a:t> </a:t>
            </a:r>
            <a:r>
              <a:rPr lang="en-US" sz="2400" dirty="0" err="1" smtClean="0"/>
              <a:t>temperaturasi</a:t>
            </a:r>
            <a:r>
              <a:rPr lang="en-US" sz="2400" dirty="0" smtClean="0"/>
              <a:t> 650 </a:t>
            </a:r>
            <a:r>
              <a:rPr lang="en-US" sz="2400" baseline="30000" dirty="0" smtClean="0"/>
              <a:t>0</a:t>
            </a:r>
            <a:r>
              <a:rPr lang="en-US" sz="2400" dirty="0" smtClean="0"/>
              <a:t>S, </a:t>
            </a:r>
            <a:r>
              <a:rPr lang="en-US" sz="2400" dirty="0" err="1" smtClean="0"/>
              <a:t>zichligi</a:t>
            </a:r>
            <a:r>
              <a:rPr lang="en-US" sz="2400" dirty="0" smtClean="0"/>
              <a:t> 1,738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/sm</a:t>
            </a:r>
            <a:r>
              <a:rPr lang="en-US" sz="2400" baseline="30000" dirty="0" smtClean="0"/>
              <a:t>3</a:t>
            </a:r>
            <a:r>
              <a:rPr lang="en-US" sz="2400" dirty="0" smtClean="0"/>
              <a:t>. </a:t>
            </a:r>
            <a:r>
              <a:rPr lang="en-US" sz="2400" dirty="0" err="1" smtClean="0"/>
              <a:t>Magniy</a:t>
            </a:r>
            <a:r>
              <a:rPr lang="en-US" sz="2400" dirty="0" smtClean="0"/>
              <a:t> </a:t>
            </a:r>
            <a:r>
              <a:rPr lang="en-US" sz="2400" dirty="0" err="1" smtClean="0"/>
              <a:t>vibratsiyani</a:t>
            </a:r>
            <a:r>
              <a:rPr lang="en-US" sz="2400" dirty="0" smtClean="0"/>
              <a:t> </a:t>
            </a:r>
            <a:r>
              <a:rPr lang="en-US" sz="2400" dirty="0" err="1" smtClean="0"/>
              <a:t>yutish</a:t>
            </a:r>
            <a:r>
              <a:rPr lang="en-US" sz="2400" dirty="0" smtClean="0"/>
              <a:t> </a:t>
            </a:r>
            <a:r>
              <a:rPr lang="en-US" sz="2400" dirty="0" err="1" smtClean="0"/>
              <a:t>qobiliyatiga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,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aviatsiya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transport </a:t>
            </a:r>
            <a:r>
              <a:rPr lang="en-US" sz="2400" dirty="0" err="1" smtClean="0"/>
              <a:t>sohasi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juda</a:t>
            </a:r>
            <a:r>
              <a:rPr lang="en-US" sz="2400" dirty="0" smtClean="0"/>
              <a:t> </a:t>
            </a:r>
            <a:r>
              <a:rPr lang="en-US" sz="2400" dirty="0" err="1" smtClean="0"/>
              <a:t>zarur</a:t>
            </a:r>
            <a:r>
              <a:rPr lang="en-US" sz="2400" dirty="0" smtClean="0"/>
              <a:t>. </a:t>
            </a:r>
            <a:r>
              <a:rPr lang="en-US" sz="2400" dirty="0" err="1" smtClean="0"/>
              <a:t>Magniy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qotishmalariga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berish</a:t>
            </a:r>
            <a:r>
              <a:rPr lang="en-US" sz="2400" dirty="0" smtClean="0"/>
              <a:t> </a:t>
            </a:r>
            <a:r>
              <a:rPr lang="en-US" sz="2400" dirty="0" err="1" smtClean="0"/>
              <a:t>oson</a:t>
            </a:r>
            <a:r>
              <a:rPr lang="en-US" sz="2400" dirty="0" smtClean="0"/>
              <a:t>, </a:t>
            </a:r>
            <a:r>
              <a:rPr lang="en-US" sz="2400" dirty="0" err="1" smtClean="0"/>
              <a:t>korroziyaga</a:t>
            </a:r>
            <a:r>
              <a:rPr lang="en-US" sz="2400" dirty="0" smtClean="0"/>
              <a:t> </a:t>
            </a:r>
            <a:r>
              <a:rPr lang="en-US" sz="2400" dirty="0" err="1" smtClean="0"/>
              <a:t>chizmaligi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alyuminiydan</a:t>
            </a:r>
            <a:r>
              <a:rPr lang="en-US" sz="2400" dirty="0" smtClean="0"/>
              <a:t> </a:t>
            </a:r>
            <a:r>
              <a:rPr lang="en-US" sz="2400" dirty="0" err="1" smtClean="0"/>
              <a:t>qolishmaydi</a:t>
            </a:r>
            <a:r>
              <a:rPr lang="en-US" sz="2400" dirty="0" smtClean="0"/>
              <a:t>. </a:t>
            </a:r>
            <a:r>
              <a:rPr lang="en-US" sz="2400" dirty="0" err="1" smtClean="0"/>
              <a:t>Shuning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</a:t>
            </a:r>
            <a:r>
              <a:rPr lang="en-US" sz="2400" dirty="0" smtClean="0"/>
              <a:t> </a:t>
            </a:r>
            <a:r>
              <a:rPr lang="en-US" sz="2400" dirty="0" err="1" smtClean="0"/>
              <a:t>aviasozlikda</a:t>
            </a:r>
            <a:r>
              <a:rPr lang="en-US" sz="2400" dirty="0" smtClean="0"/>
              <a:t>, </a:t>
            </a:r>
            <a:r>
              <a:rPr lang="en-US" sz="2400" dirty="0" err="1" smtClean="0"/>
              <a:t>asbob</a:t>
            </a:r>
            <a:r>
              <a:rPr lang="en-US" sz="2400" dirty="0" smtClean="0"/>
              <a:t> </a:t>
            </a:r>
            <a:r>
              <a:rPr lang="en-US" sz="2400" dirty="0" err="1" smtClean="0"/>
              <a:t>sozlikda</a:t>
            </a:r>
            <a:r>
              <a:rPr lang="en-US" sz="2400" dirty="0" smtClean="0"/>
              <a:t>, </a:t>
            </a:r>
            <a:r>
              <a:rPr lang="en-US" sz="2400" dirty="0" err="1" smtClean="0"/>
              <a:t>avto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motosozlikda</a:t>
            </a:r>
            <a:r>
              <a:rPr lang="en-US" sz="2400" dirty="0" smtClean="0"/>
              <a:t>, radio </a:t>
            </a:r>
            <a:r>
              <a:rPr lang="en-US" sz="2400" dirty="0" err="1" smtClean="0"/>
              <a:t>texnikasida</a:t>
            </a:r>
            <a:r>
              <a:rPr lang="en-US" sz="2400" dirty="0" smtClean="0"/>
              <a:t> </a:t>
            </a:r>
            <a:r>
              <a:rPr lang="en-US" sz="2400" dirty="0" err="1" smtClean="0"/>
              <a:t>keng</a:t>
            </a:r>
            <a:r>
              <a:rPr lang="en-US" sz="2400" dirty="0" smtClean="0"/>
              <a:t> </a:t>
            </a:r>
            <a:r>
              <a:rPr lang="en-US" sz="2400" dirty="0" err="1" smtClean="0"/>
              <a:t>qo‘llaniladi</a:t>
            </a:r>
            <a:r>
              <a:rPr lang="en-US" sz="2400" dirty="0" smtClean="0"/>
              <a:t>. </a:t>
            </a:r>
            <a:r>
              <a:rPr lang="en-US" sz="2400" dirty="0" err="1" smtClean="0"/>
              <a:t>Magniy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qotishmalaridan</a:t>
            </a:r>
            <a:r>
              <a:rPr lang="en-US" sz="2400" dirty="0" smtClean="0"/>
              <a:t> 300 – 500 kg </a:t>
            </a:r>
            <a:r>
              <a:rPr lang="en-US" sz="2400" dirty="0" err="1" smtClean="0"/>
              <a:t>quymalar</a:t>
            </a:r>
            <a:r>
              <a:rPr lang="en-US" sz="2400" dirty="0" smtClean="0"/>
              <a:t>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r>
              <a:rPr lang="en-US" sz="2400" dirty="0" err="1" smtClean="0"/>
              <a:t>Magniyning</a:t>
            </a:r>
            <a:r>
              <a:rPr lang="en-US" sz="2400" dirty="0" smtClean="0"/>
              <a:t> eng </a:t>
            </a:r>
            <a:r>
              <a:rPr lang="en-US" sz="2400" dirty="0" err="1" smtClean="0"/>
              <a:t>ko‘p</a:t>
            </a:r>
            <a:r>
              <a:rPr lang="en-US" sz="2400" dirty="0" smtClean="0"/>
              <a:t> </a:t>
            </a:r>
            <a:r>
              <a:rPr lang="en-US" sz="2400" dirty="0" err="1" smtClean="0"/>
              <a:t>qo‘llaniladigan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qotishmasi</a:t>
            </a:r>
            <a:r>
              <a:rPr lang="en-US" sz="2400" dirty="0" smtClean="0"/>
              <a:t> Mg-Al-</a:t>
            </a:r>
            <a:r>
              <a:rPr lang="en-US" sz="2400" dirty="0" err="1" smtClean="0"/>
              <a:t>Mn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Mg-Al-Zn.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 </a:t>
            </a:r>
            <a:r>
              <a:rPr lang="en-US" sz="2400" dirty="0" err="1" smtClean="0"/>
              <a:t>ligatura</a:t>
            </a:r>
            <a:r>
              <a:rPr lang="en-US" sz="2400" dirty="0" smtClean="0"/>
              <a:t> </a:t>
            </a:r>
            <a:r>
              <a:rPr lang="en-US" sz="2400" dirty="0" err="1" smtClean="0"/>
              <a:t>alyuminiy</a:t>
            </a:r>
            <a:r>
              <a:rPr lang="en-US" sz="2400" dirty="0" smtClean="0"/>
              <a:t> </a:t>
            </a:r>
            <a:r>
              <a:rPr lang="en-US" sz="2400" dirty="0" err="1" smtClean="0"/>
              <a:t>bo‘lib</a:t>
            </a:r>
            <a:r>
              <a:rPr lang="en-US" sz="2400" dirty="0" smtClean="0"/>
              <a:t>, u </a:t>
            </a:r>
            <a:r>
              <a:rPr lang="en-US" sz="2400" dirty="0" err="1" smtClean="0"/>
              <a:t>erigan</a:t>
            </a:r>
            <a:r>
              <a:rPr lang="en-US" sz="2400" dirty="0" smtClean="0"/>
              <a:t> </a:t>
            </a:r>
            <a:r>
              <a:rPr lang="en-US" sz="2400" dirty="0" err="1" smtClean="0"/>
              <a:t>magniyga</a:t>
            </a:r>
            <a:r>
              <a:rPr lang="en-US" sz="2400" dirty="0" smtClean="0"/>
              <a:t> 11% </a:t>
            </a:r>
            <a:r>
              <a:rPr lang="en-US" sz="2400" dirty="0" err="1" smtClean="0"/>
              <a:t>miqdorida</a:t>
            </a:r>
            <a:r>
              <a:rPr lang="en-US" sz="2400" dirty="0" smtClean="0"/>
              <a:t> </a:t>
            </a:r>
            <a:r>
              <a:rPr lang="en-US" sz="2400" dirty="0" err="1" smtClean="0"/>
              <a:t>qo‘shiladi</a:t>
            </a:r>
            <a:r>
              <a:rPr lang="en-US" sz="2400" dirty="0" smtClean="0"/>
              <a:t>. </a:t>
            </a:r>
            <a:r>
              <a:rPr lang="en-US" sz="2400" dirty="0" err="1" smtClean="0"/>
              <a:t>Alyuminiy</a:t>
            </a:r>
            <a:r>
              <a:rPr lang="en-US" sz="2400" dirty="0" smtClean="0"/>
              <a:t> </a:t>
            </a:r>
            <a:r>
              <a:rPr lang="en-US" sz="2400" dirty="0" err="1" smtClean="0"/>
              <a:t>magniyning</a:t>
            </a:r>
            <a:r>
              <a:rPr lang="en-US" sz="2400" dirty="0" smtClean="0"/>
              <a:t> </a:t>
            </a:r>
            <a:r>
              <a:rPr lang="en-US" sz="2400" dirty="0" err="1" smtClean="0"/>
              <a:t>alangalanish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xossasini</a:t>
            </a:r>
            <a:r>
              <a:rPr lang="en-US" sz="2400" dirty="0" smtClean="0"/>
              <a:t> </a:t>
            </a:r>
            <a:r>
              <a:rPr lang="en-US" sz="2400" dirty="0" err="1" smtClean="0"/>
              <a:t>kamaytiradi</a:t>
            </a:r>
            <a:r>
              <a:rPr lang="en-US" sz="2400" dirty="0" smtClean="0"/>
              <a:t>,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xossalrini</a:t>
            </a:r>
            <a:r>
              <a:rPr lang="en-US" sz="2400" dirty="0" smtClean="0"/>
              <a:t> </a:t>
            </a:r>
            <a:r>
              <a:rPr lang="en-US" sz="2400" dirty="0" err="1" smtClean="0"/>
              <a:t>yaxshilaydi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quymakorlik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oshiradi</a:t>
            </a:r>
            <a:r>
              <a:rPr lang="en-US" sz="2400" dirty="0" smtClean="0"/>
              <a:t>. </a:t>
            </a:r>
            <a:r>
              <a:rPr lang="en-US" sz="2400" dirty="0" err="1" smtClean="0"/>
              <a:t>Alyuminiyning</a:t>
            </a:r>
            <a:r>
              <a:rPr lang="en-US" sz="2400" dirty="0" smtClean="0"/>
              <a:t> </a:t>
            </a:r>
            <a:r>
              <a:rPr lang="en-US" sz="2400" dirty="0" err="1" smtClean="0"/>
              <a:t>me’yoridan</a:t>
            </a:r>
            <a:r>
              <a:rPr lang="en-US" sz="2400" dirty="0" smtClean="0"/>
              <a:t> </a:t>
            </a:r>
            <a:r>
              <a:rPr lang="en-US" sz="2400" dirty="0" err="1" smtClean="0"/>
              <a:t>ortig‘i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mustahkamlikni</a:t>
            </a:r>
            <a:r>
              <a:rPr lang="en-US" sz="2400" dirty="0" smtClean="0"/>
              <a:t> </a:t>
            </a:r>
            <a:r>
              <a:rPr lang="en-US" sz="2400" dirty="0" err="1" smtClean="0"/>
              <a:t>pasaytirib</a:t>
            </a:r>
            <a:r>
              <a:rPr lang="en-US" sz="2400" dirty="0" smtClean="0"/>
              <a:t>, </a:t>
            </a:r>
            <a:r>
              <a:rPr lang="en-US" sz="2400" dirty="0" err="1" smtClean="0"/>
              <a:t>mo‘rtligini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oshiradi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931353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en-US" sz="2800" dirty="0" smtClean="0"/>
              <a:t>Sink 5,5% </a:t>
            </a:r>
            <a:r>
              <a:rPr lang="en-US" sz="2800" dirty="0" err="1" smtClean="0"/>
              <a:t>gacha</a:t>
            </a:r>
            <a:r>
              <a:rPr lang="en-US" sz="2800" dirty="0" smtClean="0"/>
              <a:t> </a:t>
            </a:r>
            <a:r>
              <a:rPr lang="en-US" sz="2800" dirty="0" err="1" smtClean="0"/>
              <a:t>miqdorda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qo‘shilsa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qotishmaning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, ammo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pasayadi</a:t>
            </a:r>
            <a:r>
              <a:rPr lang="en-US" sz="2800" dirty="0" smtClean="0"/>
              <a:t>. </a:t>
            </a:r>
            <a:r>
              <a:rPr lang="en-US" sz="2800" dirty="0" err="1" smtClean="0"/>
              <a:t>Sinkli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qotishmaning</a:t>
            </a:r>
            <a:r>
              <a:rPr lang="en-US" sz="2800" dirty="0" smtClean="0"/>
              <a:t>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Mg-Al-</a:t>
            </a:r>
            <a:r>
              <a:rPr lang="en-US" sz="2800" dirty="0" err="1" smtClean="0"/>
              <a:t>Mn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qotishmasiga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Marganets</a:t>
            </a:r>
            <a:r>
              <a:rPr lang="en-US" sz="2800" dirty="0" smtClean="0"/>
              <a:t> </a:t>
            </a:r>
            <a:r>
              <a:rPr lang="en-US" sz="2800" dirty="0" err="1" smtClean="0"/>
              <a:t>magniy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qotishmasiga</a:t>
            </a:r>
            <a:r>
              <a:rPr lang="en-US" sz="2800" dirty="0" smtClean="0"/>
              <a:t> 2,5 % </a:t>
            </a:r>
            <a:r>
              <a:rPr lang="en-US" sz="2800" dirty="0" err="1" smtClean="0"/>
              <a:t>miqdorida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qo‘shiladi</a:t>
            </a:r>
            <a:r>
              <a:rPr lang="en-US" sz="2800" dirty="0" smtClean="0"/>
              <a:t>. 1,5 – 2 % </a:t>
            </a:r>
            <a:r>
              <a:rPr lang="en-US" sz="2800" dirty="0" err="1" smtClean="0"/>
              <a:t>miqdoridagi</a:t>
            </a:r>
            <a:r>
              <a:rPr lang="en-US" sz="2800" dirty="0" smtClean="0"/>
              <a:t> </a:t>
            </a:r>
            <a:r>
              <a:rPr lang="en-US" sz="2800" dirty="0" err="1" smtClean="0"/>
              <a:t>marganets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xossasini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, </a:t>
            </a:r>
            <a:r>
              <a:rPr lang="en-US" sz="2800" dirty="0" err="1" smtClean="0"/>
              <a:t>zichligini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, </a:t>
            </a:r>
            <a:r>
              <a:rPr lang="en-US" sz="2800" dirty="0" err="1" smtClean="0"/>
              <a:t>payvandlanishi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yaxshilanadi</a:t>
            </a:r>
            <a:r>
              <a:rPr lang="en-US" sz="2800" dirty="0" smtClean="0"/>
              <a:t>, </a:t>
            </a:r>
            <a:r>
              <a:rPr lang="en-US" sz="2800" dirty="0" err="1" smtClean="0"/>
              <a:t>lekin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kamayadi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moyilligi</a:t>
            </a:r>
            <a:r>
              <a:rPr lang="en-US" sz="2800" dirty="0" smtClean="0"/>
              <a:t> </a:t>
            </a:r>
            <a:r>
              <a:rPr lang="en-US" sz="2800" dirty="0" err="1" smtClean="0"/>
              <a:t>ortadi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Sirkoniy</a:t>
            </a:r>
            <a:r>
              <a:rPr lang="en-US" sz="2800" dirty="0" smtClean="0"/>
              <a:t> –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xossasini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yaxshilab</a:t>
            </a:r>
            <a:r>
              <a:rPr lang="en-US" sz="2800" dirty="0" smtClean="0"/>
              <a:t>,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xossasini</a:t>
            </a:r>
            <a:r>
              <a:rPr lang="en-US" sz="2800" dirty="0" smtClean="0"/>
              <a:t> </a:t>
            </a:r>
            <a:r>
              <a:rPr lang="en-US" sz="2800" dirty="0" err="1" smtClean="0"/>
              <a:t>pasaytiradi</a:t>
            </a:r>
            <a:r>
              <a:rPr lang="en-US" sz="2800" dirty="0" smtClean="0"/>
              <a:t>. Eng </a:t>
            </a:r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magniy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qotishmalaridan</a:t>
            </a:r>
            <a:r>
              <a:rPr lang="en-US" sz="2800" dirty="0" smtClean="0"/>
              <a:t> </a:t>
            </a:r>
            <a:r>
              <a:rPr lang="en-US" sz="2800" dirty="0" err="1" smtClean="0"/>
              <a:t>bu</a:t>
            </a:r>
            <a:r>
              <a:rPr lang="en-US" sz="2800" dirty="0" smtClean="0"/>
              <a:t> ML4 </a:t>
            </a:r>
            <a:r>
              <a:rPr lang="en-US" sz="2800" dirty="0" err="1" smtClean="0"/>
              <a:t>va</a:t>
            </a:r>
            <a:r>
              <a:rPr lang="en-US" sz="2800" dirty="0" smtClean="0"/>
              <a:t> ML5.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60570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  <a:solidFill>
            <a:srgbClr val="00FF00"/>
          </a:solidFill>
        </p:spPr>
        <p:txBody>
          <a:bodyPr>
            <a:normAutofit/>
          </a:bodyPr>
          <a:lstStyle/>
          <a:p>
            <a:r>
              <a:rPr lang="uz-Latn-UZ" sz="2800" b="1" dirty="0" smtClean="0">
                <a:latin typeface="Times New Roman"/>
                <a:ea typeface="Times New Roman"/>
              </a:rPr>
              <a:t>	</a:t>
            </a:r>
            <a:r>
              <a:rPr lang="en-US" sz="2800" b="1" dirty="0" smtClean="0">
                <a:solidFill>
                  <a:srgbClr val="FF0000"/>
                </a:solidFill>
              </a:rPr>
              <a:t>ML4 (6% Al, 2,5 Zn </a:t>
            </a:r>
            <a:r>
              <a:rPr lang="en-US" sz="2800" b="1" dirty="0" err="1" smtClean="0">
                <a:solidFill>
                  <a:srgbClr val="FF0000"/>
                </a:solidFill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</a:rPr>
              <a:t> 03%  </a:t>
            </a:r>
            <a:r>
              <a:rPr lang="en-US" sz="2800" b="1" dirty="0" err="1" smtClean="0">
                <a:solidFill>
                  <a:srgbClr val="FF0000"/>
                </a:solidFill>
              </a:rPr>
              <a:t>Mn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qolgani</a:t>
            </a:r>
            <a:r>
              <a:rPr lang="en-US" sz="2800" b="1" dirty="0" smtClean="0">
                <a:solidFill>
                  <a:srgbClr val="FF0000"/>
                </a:solidFill>
              </a:rPr>
              <a:t> Mg) </a:t>
            </a:r>
            <a:r>
              <a:rPr lang="en-US" sz="2800" b="1" dirty="0" err="1" smtClean="0">
                <a:solidFill>
                  <a:srgbClr val="FF0000"/>
                </a:solidFill>
              </a:rPr>
              <a:t>yuqori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xossalarga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ega</a:t>
            </a:r>
            <a:r>
              <a:rPr lang="en-US" sz="2800" b="1" dirty="0" smtClean="0">
                <a:solidFill>
                  <a:srgbClr val="FF0000"/>
                </a:solidFill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</a:rPr>
              <a:t>korroziyaga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bardoshligi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yuqori</a:t>
            </a:r>
            <a:r>
              <a:rPr lang="en-US" sz="2800" b="1" dirty="0" smtClean="0">
                <a:solidFill>
                  <a:srgbClr val="FF0000"/>
                </a:solidFill>
              </a:rPr>
              <a:t>. Bu </a:t>
            </a:r>
            <a:r>
              <a:rPr lang="en-US" sz="2800" b="1" dirty="0" err="1" smtClean="0">
                <a:solidFill>
                  <a:srgbClr val="FF0000"/>
                </a:solidFill>
              </a:rPr>
              <a:t>qotishmadan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korroziyaga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bardoshligi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talab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qilinadigan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detallar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tayyorlanadi</a:t>
            </a:r>
            <a:r>
              <a:rPr lang="en-US" sz="2800" b="1" dirty="0" smtClean="0">
                <a:solidFill>
                  <a:srgbClr val="FF0000"/>
                </a:solidFill>
              </a:rPr>
              <a:t>. </a:t>
            </a:r>
            <a:r>
              <a:rPr lang="en-US" sz="2800" b="1" dirty="0" err="1" smtClean="0">
                <a:solidFill>
                  <a:srgbClr val="FF0000"/>
                </a:solidFill>
              </a:rPr>
              <a:t>Undan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murakkab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shakaldagi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quymalar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olish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qiyin</a:t>
            </a:r>
            <a:r>
              <a:rPr lang="en-US" sz="2800" b="1" dirty="0" smtClean="0">
                <a:solidFill>
                  <a:srgbClr val="FF0000"/>
                </a:solidFill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</a:rPr>
              <a:t>chunki</a:t>
            </a:r>
            <a:r>
              <a:rPr lang="en-US" sz="2800" b="1" dirty="0" smtClean="0">
                <a:solidFill>
                  <a:srgbClr val="FF0000"/>
                </a:solidFill>
              </a:rPr>
              <a:t> u </a:t>
            </a:r>
            <a:r>
              <a:rPr lang="en-US" sz="2800" b="1" dirty="0" err="1" smtClean="0">
                <a:solidFill>
                  <a:srgbClr val="FF0000"/>
                </a:solidFill>
              </a:rPr>
              <a:t>tez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oksidlanadi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yoriqlar</a:t>
            </a:r>
            <a:r>
              <a:rPr lang="en-US" sz="2800" b="1" dirty="0" smtClean="0">
                <a:solidFill>
                  <a:srgbClr val="FF0000"/>
                </a:solidFill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</a:rPr>
              <a:t>mikrog‘ovaklar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xosil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bo‘lishiga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moyilligi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yuqori</a:t>
            </a:r>
            <a:r>
              <a:rPr lang="en-US" sz="2800" b="1" dirty="0" smtClean="0">
                <a:solidFill>
                  <a:srgbClr val="FF0000"/>
                </a:solidFill>
              </a:rPr>
              <a:t>. ML5 (85% Al, 0,5% Zn, 0,3% </a:t>
            </a:r>
            <a:r>
              <a:rPr lang="en-US" sz="2800" b="1" dirty="0" err="1" smtClean="0">
                <a:solidFill>
                  <a:srgbClr val="FF0000"/>
                </a:solidFill>
              </a:rPr>
              <a:t>Mn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qolgani</a:t>
            </a:r>
            <a:r>
              <a:rPr lang="en-US" sz="2800" b="1" dirty="0" smtClean="0">
                <a:solidFill>
                  <a:srgbClr val="FF0000"/>
                </a:solidFill>
              </a:rPr>
              <a:t> Mg) </a:t>
            </a:r>
            <a:r>
              <a:rPr lang="en-US" sz="2800" b="1" dirty="0" err="1" smtClean="0">
                <a:solidFill>
                  <a:srgbClr val="FF0000"/>
                </a:solidFill>
              </a:rPr>
              <a:t>yuqori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texnologik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xossalarga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ega</a:t>
            </a:r>
            <a:r>
              <a:rPr lang="en-US" sz="2800" b="1" dirty="0" smtClean="0">
                <a:solidFill>
                  <a:srgbClr val="FF0000"/>
                </a:solidFill>
              </a:rPr>
              <a:t>. U ML4 </a:t>
            </a:r>
            <a:r>
              <a:rPr lang="en-US" sz="2800" b="1" dirty="0" err="1" smtClean="0">
                <a:solidFill>
                  <a:srgbClr val="FF0000"/>
                </a:solidFill>
              </a:rPr>
              <a:t>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nisbatan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mikrog‘ovaklar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xosil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bo‘lishiga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moyilligi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kamroq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oquvchanligi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yaxshi</a:t>
            </a:r>
            <a:r>
              <a:rPr lang="en-US" sz="2800" b="1" dirty="0" smtClean="0">
                <a:solidFill>
                  <a:srgbClr val="FF0000"/>
                </a:solidFill>
              </a:rPr>
              <a:t>.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ML5 </a:t>
            </a:r>
            <a:r>
              <a:rPr lang="en-US" sz="2800" b="1" dirty="0" err="1" smtClean="0">
                <a:solidFill>
                  <a:srgbClr val="FF0000"/>
                </a:solidFill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</a:rPr>
              <a:t> ML6 </a:t>
            </a:r>
            <a:r>
              <a:rPr lang="en-US" sz="2800" b="1" dirty="0" err="1" smtClean="0">
                <a:solidFill>
                  <a:srgbClr val="FF0000"/>
                </a:solidFill>
              </a:rPr>
              <a:t>qotishmalari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qum</a:t>
            </a:r>
            <a:r>
              <a:rPr lang="en-US" sz="2800" b="1" dirty="0" smtClean="0">
                <a:solidFill>
                  <a:srgbClr val="FF0000"/>
                </a:solidFill>
              </a:rPr>
              <a:t> – </a:t>
            </a:r>
            <a:r>
              <a:rPr lang="en-US" sz="2800" b="1" dirty="0" err="1" smtClean="0">
                <a:solidFill>
                  <a:srgbClr val="FF0000"/>
                </a:solidFill>
              </a:rPr>
              <a:t>gil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qoliplariga</a:t>
            </a:r>
            <a:r>
              <a:rPr lang="en-US" sz="2800" b="1" dirty="0" smtClean="0">
                <a:solidFill>
                  <a:srgbClr val="FF0000"/>
                </a:solidFill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</a:rPr>
              <a:t>kokilga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bosim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ostida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qo‘yiladi</a:t>
            </a:r>
            <a:r>
              <a:rPr lang="en-US" sz="2800" b="1" dirty="0" smtClean="0">
                <a:solidFill>
                  <a:srgbClr val="FF0000"/>
                </a:solidFill>
              </a:rPr>
              <a:t>. ML9, ML10 </a:t>
            </a:r>
            <a:r>
              <a:rPr lang="en-US" sz="2800" b="1" dirty="0" err="1" smtClean="0">
                <a:solidFill>
                  <a:srgbClr val="FF0000"/>
                </a:solidFill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</a:rPr>
              <a:t> ML12 </a:t>
            </a:r>
            <a:r>
              <a:rPr lang="en-US" sz="2800" b="1" dirty="0" err="1" smtClean="0">
                <a:solidFill>
                  <a:srgbClr val="FF0000"/>
                </a:solidFill>
              </a:rPr>
              <a:t>qotishmalari</a:t>
            </a:r>
            <a:r>
              <a:rPr lang="en-US" sz="2800" b="1" dirty="0" smtClean="0">
                <a:solidFill>
                  <a:srgbClr val="FF0000"/>
                </a:solidFill>
              </a:rPr>
              <a:t> 150 – 350 </a:t>
            </a:r>
            <a:r>
              <a:rPr lang="en-US" sz="2800" b="1" baseline="30000" dirty="0" smtClean="0">
                <a:solidFill>
                  <a:srgbClr val="FF0000"/>
                </a:solidFill>
              </a:rPr>
              <a:t>0</a:t>
            </a:r>
            <a:r>
              <a:rPr lang="en-US" sz="2800" b="1" dirty="0" smtClean="0">
                <a:solidFill>
                  <a:srgbClr val="FF0000"/>
                </a:solidFill>
              </a:rPr>
              <a:t>S </a:t>
            </a:r>
            <a:r>
              <a:rPr lang="en-US" sz="2800" b="1" dirty="0" err="1" smtClean="0">
                <a:solidFill>
                  <a:srgbClr val="FF0000"/>
                </a:solidFill>
              </a:rPr>
              <a:t>temperatura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sharoitida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ishlaydigan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detallar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tayyorlashda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qo‘lalaniladi</a:t>
            </a:r>
            <a:r>
              <a:rPr lang="en-US" sz="2800" b="1" dirty="0" smtClean="0">
                <a:solidFill>
                  <a:srgbClr val="FF0000"/>
                </a:solidFill>
              </a:rPr>
              <a:t>. 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 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811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202</Words>
  <Application>Microsoft Office PowerPoint</Application>
  <PresentationFormat>Экран (4:3)</PresentationFormat>
  <Paragraphs>24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Твердый переплет</vt:lpstr>
      <vt:lpstr>Яркая</vt:lpstr>
      <vt:lpstr>Справедливость</vt:lpstr>
      <vt:lpstr>Трек</vt:lpstr>
      <vt:lpstr>Литейная</vt:lpstr>
      <vt:lpstr>Открытая</vt:lpstr>
      <vt:lpstr>Перспектива</vt:lpstr>
      <vt:lpstr>Поток</vt:lpstr>
      <vt:lpstr>BlackTie</vt:lpstr>
      <vt:lpstr>Углы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LENOVO</cp:lastModifiedBy>
  <cp:revision>27</cp:revision>
  <dcterms:created xsi:type="dcterms:W3CDTF">2017-09-17T17:01:30Z</dcterms:created>
  <dcterms:modified xsi:type="dcterms:W3CDTF">2019-11-04T12:38:08Z</dcterms:modified>
</cp:coreProperties>
</file>