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44" r:id="rId7"/>
    <p:sldMasterId id="2147483756" r:id="rId8"/>
  </p:sldMasterIdLst>
  <p:sldIdLst>
    <p:sldId id="256" r:id="rId9"/>
    <p:sldId id="257" r:id="rId10"/>
    <p:sldId id="258" r:id="rId11"/>
    <p:sldId id="259" r:id="rId12"/>
    <p:sldId id="260" r:id="rId13"/>
    <p:sldId id="261" r:id="rId14"/>
    <p:sldId id="263" r:id="rId15"/>
    <p:sldId id="264" r:id="rId16"/>
    <p:sldId id="266" r:id="rId17"/>
    <p:sldId id="267" r:id="rId18"/>
    <p:sldId id="268" r:id="rId19"/>
    <p:sldId id="26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8090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7973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2603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0991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6565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3216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964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0822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0564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1136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0255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3414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uz-Latn-UZ" sz="3600" b="1" dirty="0" smtClean="0"/>
          </a:p>
          <a:p>
            <a:r>
              <a:rPr lang="en-US" sz="3600" b="1" dirty="0" smtClean="0"/>
              <a:t>QOLIPNING METAL BILAN TO’LISH JARAYONI</a:t>
            </a:r>
            <a:endParaRPr lang="ru-RU" sz="3600" dirty="0" smtClean="0"/>
          </a:p>
          <a:p>
            <a:endParaRPr lang="uz-Latn-UZ" sz="3600" b="1" dirty="0" smtClean="0"/>
          </a:p>
          <a:p>
            <a:r>
              <a:rPr lang="en-US" sz="3600" b="1" dirty="0" err="1" smtClean="0"/>
              <a:t>O’quv</a:t>
            </a:r>
            <a:r>
              <a:rPr lang="en-US" sz="3600" b="1" dirty="0" smtClean="0"/>
              <a:t> </a:t>
            </a:r>
            <a:r>
              <a:rPr lang="en-US" sz="3600" b="1" dirty="0" smtClean="0"/>
              <a:t>model </a:t>
            </a:r>
            <a:r>
              <a:rPr lang="en-US" sz="3600" b="1" dirty="0" err="1" smtClean="0"/>
              <a:t>birliklari</a:t>
            </a:r>
            <a:r>
              <a:rPr lang="en-US" sz="3600" b="1" dirty="0" smtClean="0"/>
              <a:t>:</a:t>
            </a:r>
            <a:endParaRPr lang="ru-RU" sz="3600" dirty="0" smtClean="0"/>
          </a:p>
          <a:p>
            <a:pPr algn="just"/>
            <a:endParaRPr lang="uz-Latn-UZ" sz="800" b="1" dirty="0" smtClean="0"/>
          </a:p>
          <a:p>
            <a:pPr algn="just"/>
            <a:r>
              <a:rPr lang="uz-Latn-UZ" sz="3600" b="1" dirty="0" smtClean="0"/>
              <a:t>	</a:t>
            </a:r>
            <a:r>
              <a:rPr lang="en-US" sz="3600" b="1" dirty="0" smtClean="0"/>
              <a:t>1.Quyish </a:t>
            </a:r>
            <a:r>
              <a:rPr lang="en-US" sz="3600" b="1" dirty="0" err="1" smtClean="0"/>
              <a:t>jarayoni</a:t>
            </a:r>
            <a:endParaRPr lang="ru-RU" sz="3600" dirty="0" smtClean="0"/>
          </a:p>
          <a:p>
            <a:pPr algn="just"/>
            <a:r>
              <a:rPr lang="uz-Latn-UZ" sz="3600" b="1" dirty="0" smtClean="0"/>
              <a:t>	</a:t>
            </a:r>
            <a:r>
              <a:rPr lang="en-US" sz="3600" b="1" dirty="0" smtClean="0"/>
              <a:t>2.Qotishmaning </a:t>
            </a:r>
            <a:r>
              <a:rPr lang="en-US" sz="3600" b="1" dirty="0" err="1" smtClean="0"/>
              <a:t>qovushqoqligi</a:t>
            </a:r>
            <a:endParaRPr lang="ru-RU" sz="3600" dirty="0" smtClean="0"/>
          </a:p>
          <a:p>
            <a:pPr algn="just"/>
            <a:r>
              <a:rPr lang="uz-Latn-UZ" sz="3600" b="1" dirty="0" smtClean="0"/>
              <a:t>	</a:t>
            </a:r>
            <a:r>
              <a:rPr lang="en-US" sz="3600" b="1" dirty="0" smtClean="0"/>
              <a:t>3.Qotishmaning </a:t>
            </a:r>
            <a:r>
              <a:rPr lang="en-US" sz="3600" b="1" dirty="0" err="1" smtClean="0"/>
              <a:t>oquvchanlik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darajasi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9023158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1.Qolipga </a:t>
            </a:r>
            <a:r>
              <a:rPr lang="en-US" sz="2800" dirty="0" err="1" smtClean="0"/>
              <a:t>quyilgan</a:t>
            </a:r>
            <a:r>
              <a:rPr lang="en-US" sz="2800" dirty="0" smtClean="0"/>
              <a:t> </a:t>
            </a:r>
            <a:r>
              <a:rPr lang="en-US" sz="2800" dirty="0" err="1" smtClean="0"/>
              <a:t>metall</a:t>
            </a:r>
            <a:r>
              <a:rPr lang="en-US" sz="2800" dirty="0" smtClean="0"/>
              <a:t> </a:t>
            </a:r>
            <a:r>
              <a:rPr lang="en-US" sz="2800" dirty="0" err="1" smtClean="0"/>
              <a:t>o‘z</a:t>
            </a:r>
            <a:r>
              <a:rPr lang="en-US" sz="2800" dirty="0" smtClean="0"/>
              <a:t> </a:t>
            </a:r>
            <a:r>
              <a:rPr lang="en-US" sz="2800" dirty="0" err="1" smtClean="0"/>
              <a:t>issiqligini</a:t>
            </a:r>
            <a:r>
              <a:rPr lang="en-US" sz="2800" dirty="0" smtClean="0"/>
              <a:t> </a:t>
            </a:r>
            <a:r>
              <a:rPr lang="en-US" sz="2800" dirty="0" err="1" smtClean="0"/>
              <a:t>qolip</a:t>
            </a:r>
            <a:r>
              <a:rPr lang="en-US" sz="2800" dirty="0" smtClean="0"/>
              <a:t> </a:t>
            </a:r>
            <a:r>
              <a:rPr lang="en-US" sz="2800" dirty="0" err="1" smtClean="0"/>
              <a:t>devorlariga</a:t>
            </a:r>
            <a:r>
              <a:rPr lang="en-US" sz="2800" dirty="0" smtClean="0"/>
              <a:t> </a:t>
            </a:r>
            <a:r>
              <a:rPr lang="en-US" sz="2800" dirty="0" err="1" smtClean="0"/>
              <a:t>uzatadi</a:t>
            </a:r>
            <a:r>
              <a:rPr lang="en-US" sz="2800" dirty="0" smtClean="0"/>
              <a:t>. </a:t>
            </a:r>
            <a:r>
              <a:rPr lang="en-US" sz="2800" dirty="0" err="1" smtClean="0"/>
              <a:t>Lekin</a:t>
            </a:r>
            <a:r>
              <a:rPr lang="en-US" sz="2800" dirty="0" smtClean="0"/>
              <a:t>, </a:t>
            </a:r>
            <a:r>
              <a:rPr lang="en-US" sz="2800" dirty="0" err="1" smtClean="0"/>
              <a:t>quyish</a:t>
            </a:r>
            <a:r>
              <a:rPr lang="en-US" sz="2800" dirty="0" smtClean="0"/>
              <a:t> </a:t>
            </a:r>
            <a:r>
              <a:rPr lang="en-US" sz="2800" dirty="0" err="1" smtClean="0"/>
              <a:t>nuqtasida</a:t>
            </a:r>
            <a:r>
              <a:rPr lang="en-US" sz="2800" dirty="0" smtClean="0"/>
              <a:t> metal </a:t>
            </a:r>
            <a:r>
              <a:rPr lang="en-US" sz="2800" dirty="0" err="1" smtClean="0"/>
              <a:t>qolip</a:t>
            </a:r>
            <a:r>
              <a:rPr lang="en-US" sz="2800" dirty="0" smtClean="0"/>
              <a:t> </a:t>
            </a:r>
            <a:r>
              <a:rPr lang="en-US" sz="2800" dirty="0" err="1" smtClean="0"/>
              <a:t>devorlarini</a:t>
            </a:r>
            <a:r>
              <a:rPr lang="en-US" sz="2800" dirty="0" smtClean="0"/>
              <a:t> </a:t>
            </a:r>
            <a:r>
              <a:rPr lang="en-US" sz="2800" dirty="0" err="1" smtClean="0"/>
              <a:t>ko‘proq</a:t>
            </a:r>
            <a:r>
              <a:rPr lang="en-US" sz="2800" dirty="0" smtClean="0"/>
              <a:t> </a:t>
            </a:r>
            <a:r>
              <a:rPr lang="en-US" sz="2800" dirty="0" err="1" smtClean="0"/>
              <a:t>qizdiradi</a:t>
            </a:r>
            <a:r>
              <a:rPr lang="en-US" sz="2800" dirty="0" smtClean="0"/>
              <a:t>.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quyish</a:t>
            </a:r>
            <a:r>
              <a:rPr lang="en-US" sz="2800" dirty="0" smtClean="0"/>
              <a:t> </a:t>
            </a:r>
            <a:r>
              <a:rPr lang="en-US" sz="2800" dirty="0" err="1" smtClean="0"/>
              <a:t>yakunida</a:t>
            </a:r>
            <a:r>
              <a:rPr lang="en-US" sz="2800" dirty="0" smtClean="0"/>
              <a:t> </a:t>
            </a:r>
            <a:r>
              <a:rPr lang="en-US" sz="2800" dirty="0" err="1" smtClean="0"/>
              <a:t>metalning</a:t>
            </a:r>
            <a:r>
              <a:rPr lang="en-US" sz="2800" dirty="0" smtClean="0"/>
              <a:t> </a:t>
            </a:r>
            <a:r>
              <a:rPr lang="en-US" sz="2800" dirty="0" err="1" smtClean="0"/>
              <a:t>harorati</a:t>
            </a:r>
            <a:r>
              <a:rPr lang="en-US" sz="2800" dirty="0" smtClean="0"/>
              <a:t> </a:t>
            </a:r>
            <a:r>
              <a:rPr lang="en-US" sz="2800" dirty="0" err="1" smtClean="0"/>
              <a:t>qolipning</a:t>
            </a:r>
            <a:r>
              <a:rPr lang="en-US" sz="2800" dirty="0" smtClean="0"/>
              <a:t> </a:t>
            </a: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qismida</a:t>
            </a:r>
            <a:r>
              <a:rPr lang="en-US" sz="2800" dirty="0" smtClean="0"/>
              <a:t> </a:t>
            </a:r>
            <a:r>
              <a:rPr lang="en-US" sz="2800" dirty="0" err="1" smtClean="0"/>
              <a:t>turlicha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r>
              <a:rPr lang="en-US" sz="2800" dirty="0" err="1" smtClean="0"/>
              <a:t>Demak</a:t>
            </a:r>
            <a:r>
              <a:rPr lang="en-US" sz="2800" dirty="0" smtClean="0"/>
              <a:t>, </a:t>
            </a:r>
            <a:r>
              <a:rPr lang="en-US" sz="2800" dirty="0" err="1" smtClean="0"/>
              <a:t>murakkab</a:t>
            </a:r>
            <a:r>
              <a:rPr lang="en-US" sz="2800" dirty="0" smtClean="0"/>
              <a:t> </a:t>
            </a:r>
            <a:r>
              <a:rPr lang="en-US" sz="2800" dirty="0" err="1" smtClean="0"/>
              <a:t>shakldagi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qismida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kristallanish</a:t>
            </a:r>
            <a:r>
              <a:rPr lang="en-US" sz="2800" dirty="0" smtClean="0"/>
              <a:t> ham </a:t>
            </a:r>
            <a:r>
              <a:rPr lang="en-US" sz="2800" dirty="0" err="1" smtClean="0"/>
              <a:t>turlicha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r>
              <a:rPr lang="en-US" sz="2800" dirty="0" err="1" smtClean="0"/>
              <a:t>Yupqa</a:t>
            </a:r>
            <a:r>
              <a:rPr lang="en-US" sz="2800" dirty="0" smtClean="0"/>
              <a:t> </a:t>
            </a:r>
            <a:r>
              <a:rPr lang="en-US" sz="2800" dirty="0" err="1" smtClean="0"/>
              <a:t>devorli</a:t>
            </a:r>
            <a:r>
              <a:rPr lang="en-US" sz="2800" dirty="0" smtClean="0"/>
              <a:t> </a:t>
            </a:r>
            <a:r>
              <a:rPr lang="en-US" sz="2800" dirty="0" err="1" smtClean="0"/>
              <a:t>qismlarda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kristallar</a:t>
            </a:r>
            <a:r>
              <a:rPr lang="en-US" sz="2800" dirty="0" smtClean="0"/>
              <a:t> </a:t>
            </a:r>
            <a:r>
              <a:rPr lang="en-US" sz="2800" dirty="0" err="1" smtClean="0"/>
              <a:t>globulyar</a:t>
            </a:r>
            <a:r>
              <a:rPr lang="en-US" sz="2800" dirty="0" smtClean="0"/>
              <a:t> </a:t>
            </a:r>
            <a:r>
              <a:rPr lang="en-US" sz="2800" dirty="0" err="1" smtClean="0"/>
              <a:t>shaklda</a:t>
            </a:r>
            <a:r>
              <a:rPr lang="en-US" sz="2800" dirty="0" smtClean="0"/>
              <a:t>, </a:t>
            </a:r>
            <a:r>
              <a:rPr lang="en-US" sz="2800" dirty="0" err="1" smtClean="0"/>
              <a:t>qalin</a:t>
            </a:r>
            <a:r>
              <a:rPr lang="en-US" sz="2800" dirty="0" smtClean="0"/>
              <a:t> </a:t>
            </a:r>
            <a:r>
              <a:rPr lang="en-US" sz="2800" dirty="0" err="1" smtClean="0"/>
              <a:t>devorli</a:t>
            </a:r>
            <a:r>
              <a:rPr lang="en-US" sz="2800" dirty="0" smtClean="0"/>
              <a:t> </a:t>
            </a:r>
            <a:r>
              <a:rPr lang="en-US" sz="2800" dirty="0" err="1" smtClean="0"/>
              <a:t>qismlarda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dendritli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r>
              <a:rPr lang="en-US" sz="2800" dirty="0" err="1" smtClean="0"/>
              <a:t>Kristallanish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jarayonining</a:t>
            </a:r>
            <a:r>
              <a:rPr lang="en-US" sz="2800" dirty="0" smtClean="0"/>
              <a:t> </a:t>
            </a:r>
            <a:r>
              <a:rPr lang="en-US" sz="2800" dirty="0" err="1" smtClean="0"/>
              <a:t>tezlashishi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boshlang‘ich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kristallar</a:t>
            </a:r>
            <a:r>
              <a:rPr lang="en-US" sz="2800" dirty="0" smtClean="0"/>
              <a:t> </a:t>
            </a:r>
            <a:r>
              <a:rPr lang="en-US" sz="2800" dirty="0" err="1" smtClean="0"/>
              <a:t>kichrayadi</a:t>
            </a:r>
            <a:r>
              <a:rPr lang="en-US" sz="2800" dirty="0" smtClean="0"/>
              <a:t>,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metal </a:t>
            </a:r>
            <a:r>
              <a:rPr lang="en-US" sz="2800" dirty="0" err="1" smtClean="0"/>
              <a:t>qoliplaridan</a:t>
            </a:r>
            <a:r>
              <a:rPr lang="en-US" sz="2800" dirty="0" smtClean="0"/>
              <a:t> </a:t>
            </a:r>
            <a:r>
              <a:rPr lang="en-US" sz="2800" dirty="0" err="1" smtClean="0"/>
              <a:t>olingan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mayda</a:t>
            </a:r>
            <a:r>
              <a:rPr lang="en-US" sz="2800" dirty="0" smtClean="0"/>
              <a:t> </a:t>
            </a:r>
            <a:r>
              <a:rPr lang="en-US" sz="2800" dirty="0" err="1" smtClean="0"/>
              <a:t>donli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. </a:t>
            </a:r>
            <a:r>
              <a:rPr lang="en-US" sz="2800" dirty="0" err="1" smtClean="0"/>
              <a:t>Quyish</a:t>
            </a:r>
            <a:r>
              <a:rPr lang="en-US" sz="2800" dirty="0" smtClean="0"/>
              <a:t> </a:t>
            </a:r>
            <a:r>
              <a:rPr lang="en-US" sz="2800" dirty="0" err="1" smtClean="0"/>
              <a:t>temperaturasi</a:t>
            </a:r>
            <a:r>
              <a:rPr lang="en-US" sz="2800" dirty="0" smtClean="0"/>
              <a:t> </a:t>
            </a:r>
            <a:r>
              <a:rPr lang="en-US" sz="2800" dirty="0" err="1" smtClean="0"/>
              <a:t>pasayishi</a:t>
            </a:r>
            <a:r>
              <a:rPr lang="en-US" sz="2800" dirty="0" smtClean="0"/>
              <a:t> ham </a:t>
            </a:r>
            <a:r>
              <a:rPr lang="en-US" sz="2800" dirty="0" err="1" smtClean="0"/>
              <a:t>kristall</a:t>
            </a:r>
            <a:r>
              <a:rPr lang="en-US" sz="2800" dirty="0" smtClean="0"/>
              <a:t> </a:t>
            </a:r>
            <a:r>
              <a:rPr lang="en-US" sz="2800" dirty="0" err="1" smtClean="0"/>
              <a:t>donalarining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mayda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sabab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5263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    </a:t>
            </a:r>
            <a:r>
              <a:rPr lang="en-US" sz="2800" dirty="0" smtClean="0"/>
              <a:t>D.K. </a:t>
            </a:r>
            <a:r>
              <a:rPr lang="en-US" sz="2800" dirty="0" err="1" smtClean="0"/>
              <a:t>Chernov</a:t>
            </a:r>
            <a:r>
              <a:rPr lang="en-US" sz="2800" dirty="0" smtClean="0"/>
              <a:t> </a:t>
            </a:r>
            <a:r>
              <a:rPr lang="en-US" sz="2800" dirty="0" err="1" smtClean="0"/>
              <a:t>aniqlashicha</a:t>
            </a:r>
            <a:r>
              <a:rPr lang="en-US" sz="2800" dirty="0" smtClean="0"/>
              <a:t>, </a:t>
            </a:r>
            <a:r>
              <a:rPr lang="en-US" sz="2800" dirty="0" err="1" smtClean="0"/>
              <a:t>shakillanish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jarayonida</a:t>
            </a:r>
            <a:r>
              <a:rPr lang="en-US" sz="2800" dirty="0" smtClean="0"/>
              <a:t> </a:t>
            </a:r>
            <a:r>
              <a:rPr lang="en-US" sz="2800" dirty="0" err="1" smtClean="0"/>
              <a:t>quyma</a:t>
            </a:r>
            <a:r>
              <a:rPr lang="en-US" sz="2800" dirty="0" smtClean="0"/>
              <a:t> </a:t>
            </a:r>
            <a:r>
              <a:rPr lang="en-US" sz="2800" dirty="0" err="1" smtClean="0"/>
              <a:t>siljitilsa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qotmagan</a:t>
            </a:r>
            <a:r>
              <a:rPr lang="en-US" sz="2800" dirty="0" smtClean="0"/>
              <a:t> </a:t>
            </a:r>
            <a:r>
              <a:rPr lang="en-US" sz="2800" dirty="0" err="1" smtClean="0"/>
              <a:t>qismi</a:t>
            </a:r>
            <a:r>
              <a:rPr lang="en-US" sz="2800" dirty="0" smtClean="0"/>
              <a:t> </a:t>
            </a:r>
            <a:r>
              <a:rPr lang="en-US" sz="2800" dirty="0" err="1" smtClean="0"/>
              <a:t>aralashtirilsa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kristallanish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</a:t>
            </a:r>
            <a:r>
              <a:rPr lang="en-US" sz="2800" dirty="0" smtClean="0"/>
              <a:t> </a:t>
            </a:r>
            <a:r>
              <a:rPr lang="en-US" sz="2800" dirty="0" err="1" smtClean="0"/>
              <a:t>o‘zgaradi</a:t>
            </a:r>
            <a:r>
              <a:rPr lang="en-US" sz="2800" dirty="0" smtClean="0"/>
              <a:t>. Bu </a:t>
            </a:r>
            <a:r>
              <a:rPr lang="en-US" sz="2800" dirty="0" err="1" smtClean="0"/>
              <a:t>xol</a:t>
            </a:r>
            <a:r>
              <a:rPr lang="en-US" sz="2800" dirty="0" smtClean="0"/>
              <a:t> </a:t>
            </a:r>
            <a:r>
              <a:rPr lang="en-US" sz="2800" dirty="0" err="1" smtClean="0"/>
              <a:t>shakllanayotgan</a:t>
            </a:r>
            <a:r>
              <a:rPr lang="en-US" sz="2800" dirty="0" smtClean="0"/>
              <a:t> </a:t>
            </a:r>
            <a:r>
              <a:rPr lang="en-US" sz="2800" dirty="0" err="1" smtClean="0"/>
              <a:t>dendritlarning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o‘sishiga</a:t>
            </a:r>
            <a:r>
              <a:rPr lang="en-US" sz="2800" dirty="0" smtClean="0"/>
              <a:t> </a:t>
            </a:r>
            <a:r>
              <a:rPr lang="en-US" sz="2800" dirty="0" err="1" smtClean="0"/>
              <a:t>yo‘l</a:t>
            </a:r>
            <a:r>
              <a:rPr lang="en-US" sz="2800" dirty="0" smtClean="0"/>
              <a:t> </a:t>
            </a:r>
            <a:r>
              <a:rPr lang="en-US" sz="2800" dirty="0" err="1" smtClean="0"/>
              <a:t>qo‘ymaydi</a:t>
            </a:r>
            <a:r>
              <a:rPr lang="en-US" sz="2800" dirty="0" smtClean="0"/>
              <a:t>. </a:t>
            </a:r>
            <a:r>
              <a:rPr lang="en-US" sz="2800" dirty="0" err="1" smtClean="0"/>
              <a:t>Singan</a:t>
            </a:r>
            <a:r>
              <a:rPr lang="en-US" sz="2800" dirty="0" smtClean="0"/>
              <a:t> </a:t>
            </a:r>
            <a:r>
              <a:rPr lang="en-US" sz="2800" dirty="0" err="1" smtClean="0"/>
              <a:t>dendrit</a:t>
            </a:r>
            <a:r>
              <a:rPr lang="en-US" sz="2800" dirty="0" smtClean="0"/>
              <a:t> </a:t>
            </a:r>
            <a:r>
              <a:rPr lang="en-US" sz="2800" dirty="0" err="1" smtClean="0"/>
              <a:t>donalari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alohida</a:t>
            </a:r>
            <a:r>
              <a:rPr lang="en-US" sz="2800" dirty="0" smtClean="0"/>
              <a:t> </a:t>
            </a:r>
            <a:r>
              <a:rPr lang="en-US" sz="2800" dirty="0" err="1" smtClean="0"/>
              <a:t>dona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qilib</a:t>
            </a:r>
            <a:r>
              <a:rPr lang="en-US" sz="2800" dirty="0" smtClean="0"/>
              <a:t>, </a:t>
            </a:r>
            <a:r>
              <a:rPr lang="en-US" sz="2800" dirty="0" err="1" smtClean="0"/>
              <a:t>kristallar</a:t>
            </a:r>
            <a:r>
              <a:rPr lang="en-US" sz="2800" dirty="0" smtClean="0"/>
              <a:t> </a:t>
            </a:r>
            <a:r>
              <a:rPr lang="en-US" sz="2800" dirty="0" err="1" smtClean="0"/>
              <a:t>sonini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. </a:t>
            </a:r>
            <a:r>
              <a:rPr lang="en-US" sz="2800" dirty="0" err="1" smtClean="0"/>
              <a:t>Shu</a:t>
            </a:r>
            <a:r>
              <a:rPr lang="en-US" sz="2800" dirty="0" smtClean="0"/>
              <a:t> </a:t>
            </a:r>
            <a:r>
              <a:rPr lang="en-US" sz="2800" dirty="0" err="1" smtClean="0"/>
              <a:t>asosga</a:t>
            </a:r>
            <a:r>
              <a:rPr lang="en-US" sz="2800" dirty="0" smtClean="0"/>
              <a:t> </a:t>
            </a:r>
            <a:r>
              <a:rPr lang="en-US" sz="2800" dirty="0" err="1" smtClean="0"/>
              <a:t>tayanib</a:t>
            </a:r>
            <a:r>
              <a:rPr lang="en-US" sz="2800" dirty="0" smtClean="0"/>
              <a:t>, </a:t>
            </a:r>
            <a:r>
              <a:rPr lang="en-US" sz="2800" dirty="0" err="1" smtClean="0"/>
              <a:t>tebranuvchan</a:t>
            </a:r>
            <a:r>
              <a:rPr lang="en-US" sz="2800" dirty="0" smtClean="0"/>
              <a:t> </a:t>
            </a:r>
            <a:r>
              <a:rPr lang="en-US" sz="2800" dirty="0" err="1" smtClean="0"/>
              <a:t>qolipda</a:t>
            </a:r>
            <a:r>
              <a:rPr lang="en-US" sz="2800" dirty="0" smtClean="0"/>
              <a:t> </a:t>
            </a:r>
            <a:r>
              <a:rPr lang="en-US" sz="2800" dirty="0" err="1" smtClean="0"/>
              <a:t>quyma</a:t>
            </a:r>
            <a:r>
              <a:rPr lang="en-US" sz="2800" dirty="0" smtClean="0"/>
              <a:t> </a:t>
            </a:r>
            <a:r>
              <a:rPr lang="en-US" sz="2800" dirty="0" err="1" smtClean="0"/>
              <a:t>olish</a:t>
            </a:r>
            <a:r>
              <a:rPr lang="en-US" sz="2800" dirty="0" smtClean="0"/>
              <a:t>, </a:t>
            </a:r>
            <a:r>
              <a:rPr lang="en-US" sz="2800" dirty="0" err="1" smtClean="0"/>
              <a:t>elektrmagnitli</a:t>
            </a:r>
            <a:r>
              <a:rPr lang="en-US" sz="2800" dirty="0" smtClean="0"/>
              <a:t> </a:t>
            </a:r>
            <a:r>
              <a:rPr lang="en-US" sz="2800" dirty="0" err="1" smtClean="0"/>
              <a:t>aralashtirish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usuli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quyma</a:t>
            </a:r>
            <a:r>
              <a:rPr lang="en-US" sz="2800" dirty="0" smtClean="0"/>
              <a:t> </a:t>
            </a:r>
            <a:r>
              <a:rPr lang="en-US" sz="2800" dirty="0" err="1" smtClean="0"/>
              <a:t>olish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usullar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Bu </a:t>
            </a:r>
            <a:r>
              <a:rPr lang="en-US" sz="2800" dirty="0" err="1" smtClean="0"/>
              <a:t>usullardan</a:t>
            </a:r>
            <a:r>
              <a:rPr lang="en-US" sz="2800" dirty="0" smtClean="0"/>
              <a:t> </a:t>
            </a:r>
            <a:r>
              <a:rPr lang="en-US" sz="2800" dirty="0" err="1" smtClean="0"/>
              <a:t>transkristallanishga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qotishmalardan</a:t>
            </a:r>
            <a:r>
              <a:rPr lang="en-US" sz="2800" dirty="0" smtClean="0"/>
              <a:t> </a:t>
            </a:r>
            <a:r>
              <a:rPr lang="en-US" sz="2800" dirty="0" err="1" smtClean="0"/>
              <a:t>mayda</a:t>
            </a:r>
            <a:r>
              <a:rPr lang="en-US" sz="2800" dirty="0" smtClean="0"/>
              <a:t> </a:t>
            </a:r>
            <a:r>
              <a:rPr lang="en-US" sz="2800" dirty="0" err="1" smtClean="0"/>
              <a:t>donli</a:t>
            </a:r>
            <a:r>
              <a:rPr lang="en-US" sz="2800" dirty="0" smtClean="0"/>
              <a:t> </a:t>
            </a:r>
            <a:r>
              <a:rPr lang="en-US" sz="2800" dirty="0" err="1" smtClean="0"/>
              <a:t>kristallga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smtClean="0"/>
              <a:t>    </a:t>
            </a:r>
            <a:r>
              <a:rPr lang="en-US" sz="2800" dirty="0" err="1" smtClean="0"/>
              <a:t>Metall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qolipga</a:t>
            </a:r>
            <a:r>
              <a:rPr lang="en-US" sz="2800" dirty="0" smtClean="0"/>
              <a:t> </a:t>
            </a:r>
            <a:r>
              <a:rPr lang="en-US" sz="2800" dirty="0" err="1" smtClean="0"/>
              <a:t>to‘lishida</a:t>
            </a:r>
            <a:r>
              <a:rPr lang="en-US" sz="2800" dirty="0" smtClean="0"/>
              <a:t>, </a:t>
            </a:r>
            <a:r>
              <a:rPr lang="en-US" sz="2800" dirty="0" err="1" smtClean="0"/>
              <a:t>kristallanishida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quymaning</a:t>
            </a:r>
            <a:r>
              <a:rPr lang="en-US" sz="2800" dirty="0" smtClean="0"/>
              <a:t> </a:t>
            </a:r>
            <a:r>
              <a:rPr lang="en-US" sz="2800" dirty="0" err="1" smtClean="0"/>
              <a:t>sovishida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</a:t>
            </a:r>
            <a:r>
              <a:rPr lang="en-US" sz="2800" dirty="0" smtClean="0"/>
              <a:t> </a:t>
            </a:r>
            <a:r>
              <a:rPr lang="en-US" sz="2800" dirty="0" err="1" smtClean="0"/>
              <a:t>quyiluvchanlik</a:t>
            </a:r>
            <a:r>
              <a:rPr lang="en-US" sz="2800" dirty="0" smtClean="0"/>
              <a:t> </a:t>
            </a:r>
            <a:r>
              <a:rPr lang="en-US" sz="2800" dirty="0" err="1" smtClean="0"/>
              <a:t>deb</a:t>
            </a:r>
            <a:r>
              <a:rPr lang="en-US" sz="2800" dirty="0" smtClean="0"/>
              <a:t> </a:t>
            </a:r>
            <a:r>
              <a:rPr lang="en-US" sz="2800" dirty="0" err="1" smtClean="0"/>
              <a:t>ataladi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0615723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rgbClr val="FFFF00"/>
                </a:solidFill>
                <a:latin typeface="Times New Roman"/>
                <a:ea typeface="Times New Roman"/>
              </a:rPr>
              <a:t>	</a:t>
            </a:r>
            <a:r>
              <a:rPr lang="en-US" dirty="0" err="1" smtClean="0"/>
              <a:t>Quyiluvchanlik</a:t>
            </a:r>
            <a:r>
              <a:rPr lang="en-US" dirty="0" smtClean="0"/>
              <a:t> </a:t>
            </a:r>
            <a:r>
              <a:rPr lang="en-US" dirty="0" err="1" smtClean="0"/>
              <a:t>xossasini</a:t>
            </a:r>
            <a:r>
              <a:rPr lang="en-US" dirty="0" smtClean="0"/>
              <a:t> eng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xususiyatlariga</a:t>
            </a:r>
            <a:r>
              <a:rPr lang="en-US" dirty="0" smtClean="0"/>
              <a:t> </a:t>
            </a:r>
            <a:r>
              <a:rPr lang="en-US" dirty="0" err="1" smtClean="0"/>
              <a:t>quyidagilar</a:t>
            </a:r>
            <a:r>
              <a:rPr lang="en-US" dirty="0" smtClean="0"/>
              <a:t> </a:t>
            </a:r>
            <a:r>
              <a:rPr lang="en-US" dirty="0" err="1" smtClean="0"/>
              <a:t>kiradi</a:t>
            </a:r>
            <a:r>
              <a:rPr lang="en-US" dirty="0" smtClean="0"/>
              <a:t>: </a:t>
            </a:r>
            <a:r>
              <a:rPr lang="en-US" dirty="0" err="1" smtClean="0"/>
              <a:t>oquvchanlik</a:t>
            </a:r>
            <a:r>
              <a:rPr lang="en-US" dirty="0" smtClean="0"/>
              <a:t>, </a:t>
            </a:r>
            <a:r>
              <a:rPr lang="en-US" dirty="0" err="1" smtClean="0"/>
              <a:t>kirishuvchanlik</a:t>
            </a:r>
            <a:r>
              <a:rPr lang="en-US" dirty="0" smtClean="0"/>
              <a:t>, </a:t>
            </a:r>
            <a:r>
              <a:rPr lang="en-US" dirty="0" err="1" smtClean="0"/>
              <a:t>qotishmadolikvatsiyaning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, </a:t>
            </a:r>
            <a:r>
              <a:rPr lang="en-US" dirty="0" err="1" smtClean="0"/>
              <a:t>issiq</a:t>
            </a:r>
            <a:r>
              <a:rPr lang="en-US" dirty="0" smtClean="0"/>
              <a:t> </a:t>
            </a:r>
            <a:r>
              <a:rPr lang="en-US" dirty="0" err="1" smtClean="0"/>
              <a:t>yoriqlarning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, </a:t>
            </a:r>
            <a:r>
              <a:rPr lang="en-US" dirty="0" err="1" smtClean="0"/>
              <a:t>gazga</a:t>
            </a:r>
            <a:r>
              <a:rPr lang="en-US" dirty="0" smtClean="0"/>
              <a:t> </a:t>
            </a:r>
            <a:r>
              <a:rPr lang="en-US" dirty="0" err="1" smtClean="0"/>
              <a:t>g‘ovaklarning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. </a:t>
            </a:r>
            <a:r>
              <a:rPr lang="en-US" dirty="0" err="1" smtClean="0"/>
              <a:t>Qotishmaning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xususiyatlari</a:t>
            </a:r>
            <a:r>
              <a:rPr lang="en-US" dirty="0" smtClean="0"/>
              <a:t> </a:t>
            </a:r>
            <a:r>
              <a:rPr lang="en-US" dirty="0" err="1" smtClean="0"/>
              <a:t>ko‘pgina</a:t>
            </a:r>
            <a:r>
              <a:rPr lang="en-US" dirty="0" smtClean="0"/>
              <a:t> </a:t>
            </a:r>
            <a:r>
              <a:rPr lang="en-US" dirty="0" err="1" smtClean="0"/>
              <a:t>xollarda</a:t>
            </a:r>
            <a:r>
              <a:rPr lang="en-US" dirty="0" smtClean="0"/>
              <a:t>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xossasiga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qolipga</a:t>
            </a:r>
            <a:r>
              <a:rPr lang="en-US" dirty="0" smtClean="0"/>
              <a:t> </a:t>
            </a:r>
            <a:r>
              <a:rPr lang="en-US" dirty="0" err="1" smtClean="0"/>
              <a:t>quyilgandan</a:t>
            </a:r>
            <a:r>
              <a:rPr lang="en-US" dirty="0" smtClean="0"/>
              <a:t> </a:t>
            </a:r>
            <a:r>
              <a:rPr lang="en-US" dirty="0" err="1" smtClean="0"/>
              <a:t>keyingi</a:t>
            </a:r>
            <a:r>
              <a:rPr lang="en-US" dirty="0" smtClean="0"/>
              <a:t> </a:t>
            </a:r>
            <a:r>
              <a:rPr lang="en-US" dirty="0" err="1" smtClean="0"/>
              <a:t>sovish</a:t>
            </a:r>
            <a:r>
              <a:rPr lang="en-US" dirty="0" smtClean="0"/>
              <a:t> </a:t>
            </a:r>
            <a:r>
              <a:rPr lang="en-US" dirty="0" err="1" smtClean="0"/>
              <a:t>tezligiga</a:t>
            </a:r>
            <a:r>
              <a:rPr lang="en-US" dirty="0" smtClean="0"/>
              <a:t>, </a:t>
            </a:r>
            <a:r>
              <a:rPr lang="en-US" dirty="0" err="1" smtClean="0"/>
              <a:t>hamda</a:t>
            </a:r>
            <a:r>
              <a:rPr lang="en-US" dirty="0" smtClean="0"/>
              <a:t> </a:t>
            </a:r>
            <a:r>
              <a:rPr lang="en-US" dirty="0" err="1" smtClean="0"/>
              <a:t>qotish</a:t>
            </a:r>
            <a:r>
              <a:rPr lang="en-US" dirty="0" smtClean="0"/>
              <a:t> </a:t>
            </a:r>
            <a:r>
              <a:rPr lang="en-US" dirty="0" err="1" smtClean="0"/>
              <a:t>jarayoniga</a:t>
            </a:r>
            <a:r>
              <a:rPr lang="en-US" dirty="0" smtClean="0"/>
              <a:t> </a:t>
            </a:r>
            <a:r>
              <a:rPr lang="en-US" dirty="0" err="1" smtClean="0"/>
              <a:t>bog‘liq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qotishmalarning</a:t>
            </a:r>
            <a:r>
              <a:rPr lang="en-US" dirty="0" smtClean="0"/>
              <a:t> </a:t>
            </a:r>
            <a:r>
              <a:rPr lang="en-US" dirty="0" err="1" smtClean="0"/>
              <a:t>eritilgan</a:t>
            </a:r>
            <a:r>
              <a:rPr lang="en-US" dirty="0" smtClean="0"/>
              <a:t> </a:t>
            </a:r>
            <a:r>
              <a:rPr lang="en-US" dirty="0" err="1" smtClean="0"/>
              <a:t>holdagi</a:t>
            </a:r>
            <a:r>
              <a:rPr lang="en-US" dirty="0" smtClean="0"/>
              <a:t> </a:t>
            </a:r>
            <a:r>
              <a:rPr lang="en-US" dirty="0" err="1" smtClean="0"/>
              <a:t>qolip</a:t>
            </a:r>
            <a:r>
              <a:rPr lang="en-US" dirty="0" smtClean="0"/>
              <a:t> </a:t>
            </a:r>
            <a:r>
              <a:rPr lang="en-US" dirty="0" err="1" smtClean="0"/>
              <a:t>bo‘shlig‘ini</a:t>
            </a:r>
            <a:r>
              <a:rPr lang="en-US" dirty="0" smtClean="0"/>
              <a:t> </a:t>
            </a:r>
            <a:r>
              <a:rPr lang="en-US" dirty="0" err="1" smtClean="0"/>
              <a:t>to‘ldira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qobiliyati</a:t>
            </a:r>
            <a:r>
              <a:rPr lang="en-US" dirty="0" smtClean="0"/>
              <a:t> </a:t>
            </a:r>
            <a:r>
              <a:rPr lang="en-US" dirty="0" err="1" smtClean="0"/>
              <a:t>natijasida</a:t>
            </a:r>
            <a:r>
              <a:rPr lang="en-US" dirty="0" smtClean="0"/>
              <a:t> </a:t>
            </a:r>
            <a:r>
              <a:rPr lang="en-US" dirty="0" err="1" smtClean="0"/>
              <a:t>quymaning</a:t>
            </a:r>
            <a:r>
              <a:rPr lang="en-US" dirty="0" smtClean="0"/>
              <a:t> </a:t>
            </a:r>
            <a:r>
              <a:rPr lang="en-US" dirty="0" err="1" smtClean="0"/>
              <a:t>o‘lcham</a:t>
            </a:r>
            <a:r>
              <a:rPr lang="en-US" dirty="0" smtClean="0"/>
              <a:t> </a:t>
            </a:r>
            <a:r>
              <a:rPr lang="en-US" dirty="0" err="1" smtClean="0"/>
              <a:t>aniqligini</a:t>
            </a:r>
            <a:r>
              <a:rPr lang="en-US" dirty="0" smtClean="0"/>
              <a:t> </a:t>
            </a:r>
            <a:r>
              <a:rPr lang="en-US" dirty="0" err="1" smtClean="0"/>
              <a:t>qaytara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xususiyatiga</a:t>
            </a:r>
            <a:r>
              <a:rPr lang="en-US" dirty="0" smtClean="0"/>
              <a:t> </a:t>
            </a:r>
            <a:r>
              <a:rPr lang="en-US" dirty="0" err="1" smtClean="0"/>
              <a:t>oquvchanlik</a:t>
            </a:r>
            <a:r>
              <a:rPr lang="en-US" dirty="0" smtClean="0"/>
              <a:t> </a:t>
            </a:r>
            <a:r>
              <a:rPr lang="en-US" dirty="0" err="1" smtClean="0"/>
              <a:t>deyiladi</a:t>
            </a:r>
            <a:r>
              <a:rPr lang="en-US" dirty="0" smtClean="0"/>
              <a:t>. </a:t>
            </a:r>
            <a:r>
              <a:rPr lang="en-US" dirty="0" err="1" smtClean="0"/>
              <a:t>Qotishma</a:t>
            </a:r>
            <a:r>
              <a:rPr lang="en-US" dirty="0" smtClean="0"/>
              <a:t> </a:t>
            </a:r>
            <a:r>
              <a:rPr lang="en-US" dirty="0" err="1" smtClean="0"/>
              <a:t>oquvchanligining</a:t>
            </a:r>
            <a:r>
              <a:rPr lang="en-US" dirty="0" smtClean="0"/>
              <a:t> </a:t>
            </a:r>
            <a:r>
              <a:rPr lang="en-US" dirty="0" err="1" smtClean="0"/>
              <a:t>yaxshi</a:t>
            </a:r>
            <a:r>
              <a:rPr lang="en-US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sifatli</a:t>
            </a:r>
            <a:r>
              <a:rPr lang="en-US" dirty="0" smtClean="0"/>
              <a:t> </a:t>
            </a:r>
            <a:r>
              <a:rPr lang="en-US" dirty="0" err="1" smtClean="0"/>
              <a:t>quyma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garovi</a:t>
            </a:r>
            <a:r>
              <a:rPr lang="en-US" dirty="0" smtClean="0"/>
              <a:t> </a:t>
            </a:r>
            <a:r>
              <a:rPr lang="en-US" dirty="0" err="1" smtClean="0"/>
              <a:t>bo‘lib</a:t>
            </a:r>
            <a:r>
              <a:rPr lang="en-US" dirty="0" smtClean="0"/>
              <a:t>, </a:t>
            </a:r>
            <a:r>
              <a:rPr lang="en-US" dirty="0" err="1" smtClean="0"/>
              <a:t>nobopliklarni</a:t>
            </a:r>
            <a:r>
              <a:rPr lang="en-US" dirty="0" smtClean="0"/>
              <a:t> </a:t>
            </a:r>
            <a:r>
              <a:rPr lang="en-US" dirty="0" err="1" smtClean="0"/>
              <a:t>kamchiliklarni</a:t>
            </a:r>
            <a:r>
              <a:rPr lang="en-US" dirty="0" smtClean="0"/>
              <a:t> </a:t>
            </a:r>
            <a:r>
              <a:rPr lang="en-US" dirty="0" err="1" smtClean="0"/>
              <a:t>kamaytiradi</a:t>
            </a:r>
            <a:r>
              <a:rPr lang="en-US" dirty="0" smtClean="0"/>
              <a:t>. Metal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qotishmalarning</a:t>
            </a:r>
            <a:r>
              <a:rPr lang="en-US" dirty="0" smtClean="0"/>
              <a:t> </a:t>
            </a:r>
            <a:r>
              <a:rPr lang="en-US" dirty="0" err="1" smtClean="0"/>
              <a:t>qolip</a:t>
            </a:r>
            <a:r>
              <a:rPr lang="en-US" dirty="0" smtClean="0"/>
              <a:t> </a:t>
            </a:r>
            <a:r>
              <a:rPr lang="en-US" dirty="0" err="1" smtClean="0"/>
              <a:t>bo‘shlig‘ini</a:t>
            </a:r>
            <a:r>
              <a:rPr lang="en-US" dirty="0" smtClean="0"/>
              <a:t> </a:t>
            </a:r>
            <a:r>
              <a:rPr lang="en-US" dirty="0" err="1" smtClean="0"/>
              <a:t>to‘ldirish</a:t>
            </a:r>
            <a:r>
              <a:rPr lang="en-US" dirty="0" smtClean="0"/>
              <a:t> </a:t>
            </a:r>
            <a:r>
              <a:rPr lang="en-US" dirty="0" err="1" smtClean="0"/>
              <a:t>qobiliyati</a:t>
            </a:r>
            <a:r>
              <a:rPr lang="en-US" dirty="0" smtClean="0"/>
              <a:t>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taranglik</a:t>
            </a:r>
            <a:r>
              <a:rPr lang="en-US" dirty="0" smtClean="0"/>
              <a:t> </a:t>
            </a:r>
            <a:r>
              <a:rPr lang="en-US" dirty="0" err="1" smtClean="0"/>
              <a:t>kuchi</a:t>
            </a:r>
            <a:r>
              <a:rPr lang="en-US" dirty="0" smtClean="0"/>
              <a:t>, </a:t>
            </a:r>
            <a:r>
              <a:rPr lang="en-US" dirty="0" err="1" smtClean="0"/>
              <a:t>fizikaviy</a:t>
            </a:r>
            <a:r>
              <a:rPr lang="en-US" dirty="0" smtClean="0"/>
              <a:t> </a:t>
            </a:r>
            <a:r>
              <a:rPr lang="en-US" dirty="0" err="1" smtClean="0"/>
              <a:t>xossasi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qovushqoqligiga</a:t>
            </a:r>
            <a:r>
              <a:rPr lang="en-US" dirty="0" smtClean="0"/>
              <a:t> </a:t>
            </a:r>
            <a:r>
              <a:rPr lang="en-US" dirty="0" err="1" smtClean="0"/>
              <a:t>bog‘liq</a:t>
            </a:r>
            <a:r>
              <a:rPr lang="en-US" dirty="0" smtClean="0"/>
              <a:t>.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qotishmalarda</a:t>
            </a:r>
            <a:r>
              <a:rPr lang="en-US" dirty="0" smtClean="0"/>
              <a:t> </a:t>
            </a:r>
            <a:r>
              <a:rPr lang="en-US" dirty="0" err="1" smtClean="0"/>
              <a:t>qanchalik</a:t>
            </a:r>
            <a:r>
              <a:rPr lang="en-US" dirty="0" smtClean="0"/>
              <a:t> </a:t>
            </a:r>
            <a:r>
              <a:rPr lang="en-US" dirty="0" err="1" smtClean="0"/>
              <a:t>qovushqoqlik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bo‘lsa</a:t>
            </a:r>
            <a:r>
              <a:rPr lang="en-US" dirty="0" smtClean="0"/>
              <a:t>, </a:t>
            </a:r>
            <a:r>
              <a:rPr lang="en-US" dirty="0" err="1" smtClean="0"/>
              <a:t>shunchalik</a:t>
            </a:r>
            <a:r>
              <a:rPr lang="en-US" dirty="0" smtClean="0"/>
              <a:t> </a:t>
            </a:r>
            <a:r>
              <a:rPr lang="en-US" dirty="0" err="1" smtClean="0"/>
              <a:t>oquvchanlik</a:t>
            </a:r>
            <a:r>
              <a:rPr lang="en-US" dirty="0" smtClean="0"/>
              <a:t> </a:t>
            </a:r>
            <a:r>
              <a:rPr lang="en-US" dirty="0" err="1" smtClean="0"/>
              <a:t>kam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301201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en-US" b="1" dirty="0" smtClean="0"/>
              <a:t>2.Qotishmaning </a:t>
            </a:r>
            <a:r>
              <a:rPr lang="en-US" b="1" dirty="0" err="1" smtClean="0"/>
              <a:t>qovushqoqligi</a:t>
            </a:r>
            <a:r>
              <a:rPr lang="en-US" dirty="0" smtClean="0"/>
              <a:t>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tarkibiga</a:t>
            </a:r>
            <a:r>
              <a:rPr lang="en-US" dirty="0" smtClean="0"/>
              <a:t>, </a:t>
            </a:r>
            <a:r>
              <a:rPr lang="en-US" dirty="0" err="1" smtClean="0"/>
              <a:t>temperaturasiga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qo‘shimchalar</a:t>
            </a:r>
            <a:r>
              <a:rPr lang="en-US" dirty="0" smtClean="0"/>
              <a:t> </a:t>
            </a:r>
            <a:r>
              <a:rPr lang="en-US" dirty="0" err="1" smtClean="0"/>
              <a:t>miqdoriga</a:t>
            </a:r>
            <a:r>
              <a:rPr lang="en-US" dirty="0" smtClean="0"/>
              <a:t> </a:t>
            </a:r>
            <a:r>
              <a:rPr lang="en-US" dirty="0" err="1" smtClean="0"/>
              <a:t>bog‘liq</a:t>
            </a:r>
            <a:r>
              <a:rPr lang="en-US" dirty="0" smtClean="0"/>
              <a:t>.  </a:t>
            </a:r>
            <a:r>
              <a:rPr lang="en-US" dirty="0" err="1" smtClean="0"/>
              <a:t>Masalan</a:t>
            </a:r>
            <a:r>
              <a:rPr lang="en-US" dirty="0" smtClean="0"/>
              <a:t>,  </a:t>
            </a:r>
            <a:r>
              <a:rPr lang="en-US" dirty="0" err="1" smtClean="0"/>
              <a:t>erish</a:t>
            </a:r>
            <a:r>
              <a:rPr lang="en-US" dirty="0" smtClean="0"/>
              <a:t> </a:t>
            </a:r>
            <a:r>
              <a:rPr lang="en-US" dirty="0" err="1" smtClean="0"/>
              <a:t>temperaturasi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metalnikidan</a:t>
            </a:r>
            <a:r>
              <a:rPr lang="en-US" dirty="0" smtClean="0"/>
              <a:t> past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suyuq</a:t>
            </a:r>
            <a:r>
              <a:rPr lang="en-US" dirty="0" smtClean="0"/>
              <a:t> </a:t>
            </a:r>
            <a:r>
              <a:rPr lang="en-US" dirty="0" err="1" smtClean="0"/>
              <a:t>nometal</a:t>
            </a:r>
            <a:r>
              <a:rPr lang="en-US" dirty="0" smtClean="0"/>
              <a:t> </a:t>
            </a:r>
            <a:r>
              <a:rPr lang="en-US" dirty="0" err="1" smtClean="0"/>
              <a:t>qo‘shimchalar</a:t>
            </a:r>
            <a:r>
              <a:rPr lang="en-US" dirty="0" smtClean="0"/>
              <a:t> </a:t>
            </a:r>
            <a:r>
              <a:rPr lang="en-US" dirty="0" err="1" smtClean="0"/>
              <a:t>qotishmaning</a:t>
            </a:r>
            <a:r>
              <a:rPr lang="en-US" dirty="0" smtClean="0"/>
              <a:t> </a:t>
            </a:r>
            <a:r>
              <a:rPr lang="en-US" dirty="0" err="1" smtClean="0"/>
              <a:t>qovushqoqlingini</a:t>
            </a:r>
            <a:r>
              <a:rPr lang="en-US" dirty="0" smtClean="0"/>
              <a:t> </a:t>
            </a:r>
            <a:r>
              <a:rPr lang="en-US" dirty="0" err="1" smtClean="0"/>
              <a:t>pasaytiradi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turdagi</a:t>
            </a:r>
            <a:r>
              <a:rPr lang="en-US" dirty="0" smtClean="0"/>
              <a:t> </a:t>
            </a:r>
            <a:r>
              <a:rPr lang="en-US" dirty="0" err="1" smtClean="0"/>
              <a:t>qotishmalarning</a:t>
            </a:r>
            <a:r>
              <a:rPr lang="en-US" dirty="0" smtClean="0"/>
              <a:t>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metallurgik</a:t>
            </a:r>
            <a:r>
              <a:rPr lang="en-US" dirty="0" smtClean="0"/>
              <a:t> </a:t>
            </a:r>
            <a:r>
              <a:rPr lang="en-US" dirty="0" err="1" smtClean="0"/>
              <a:t>uslubida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berilganda</a:t>
            </a:r>
            <a:r>
              <a:rPr lang="en-US" dirty="0" smtClean="0"/>
              <a:t> </a:t>
            </a:r>
            <a:r>
              <a:rPr lang="en-US" dirty="0" err="1" smtClean="0"/>
              <a:t>qovushqoqligi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xilda</a:t>
            </a:r>
            <a:r>
              <a:rPr lang="en-US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r>
              <a:rPr lang="en-US" dirty="0" err="1" smtClean="0"/>
              <a:t>Masalan</a:t>
            </a:r>
            <a:r>
              <a:rPr lang="en-US" dirty="0" smtClean="0"/>
              <a:t>, </a:t>
            </a:r>
            <a:r>
              <a:rPr lang="en-US" dirty="0" err="1" smtClean="0"/>
              <a:t>shlakda</a:t>
            </a:r>
            <a:r>
              <a:rPr lang="en-US" dirty="0" smtClean="0"/>
              <a:t> </a:t>
            </a:r>
            <a:r>
              <a:rPr lang="en-US" dirty="0" err="1" smtClean="0"/>
              <a:t>eritilgan</a:t>
            </a:r>
            <a:r>
              <a:rPr lang="en-US" dirty="0" smtClean="0"/>
              <a:t> </a:t>
            </a:r>
            <a:r>
              <a:rPr lang="en-US" dirty="0" err="1" smtClean="0"/>
              <a:t>po‘latni</a:t>
            </a:r>
            <a:r>
              <a:rPr lang="en-US" dirty="0" smtClean="0"/>
              <a:t> </a:t>
            </a:r>
            <a:r>
              <a:rPr lang="en-US" dirty="0" err="1" smtClean="0"/>
              <a:t>qovushqoqligi</a:t>
            </a:r>
            <a:r>
              <a:rPr lang="en-US" dirty="0" smtClean="0"/>
              <a:t> </a:t>
            </a:r>
            <a:r>
              <a:rPr lang="en-US" dirty="0" err="1" smtClean="0"/>
              <a:t>erituvchi</a:t>
            </a:r>
            <a:r>
              <a:rPr lang="en-US" dirty="0" smtClean="0"/>
              <a:t> </a:t>
            </a:r>
            <a:r>
              <a:rPr lang="en-US" dirty="0" err="1" smtClean="0"/>
              <a:t>sifatida</a:t>
            </a:r>
            <a:r>
              <a:rPr lang="en-US" dirty="0" smtClean="0"/>
              <a:t> </a:t>
            </a:r>
            <a:r>
              <a:rPr lang="en-US" dirty="0" err="1" smtClean="0"/>
              <a:t>alyuminiy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ferrosilitsiydan</a:t>
            </a:r>
            <a:r>
              <a:rPr lang="en-US" dirty="0" smtClean="0"/>
              <a:t> </a:t>
            </a:r>
            <a:r>
              <a:rPr lang="en-US" dirty="0" err="1" smtClean="0"/>
              <a:t>foydalanganga</a:t>
            </a:r>
            <a:r>
              <a:rPr lang="en-US" dirty="0" smtClean="0"/>
              <a:t> </a:t>
            </a:r>
            <a:r>
              <a:rPr lang="en-US" dirty="0" err="1" smtClean="0"/>
              <a:t>nisbatan</a:t>
            </a:r>
            <a:r>
              <a:rPr lang="en-US" dirty="0" smtClean="0"/>
              <a:t> past </a:t>
            </a:r>
            <a:r>
              <a:rPr lang="en-US" dirty="0" err="1" smtClean="0"/>
              <a:t>bo‘ladi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Eritmani</a:t>
            </a:r>
            <a:r>
              <a:rPr lang="en-US" dirty="0" smtClean="0"/>
              <a:t> </a:t>
            </a:r>
            <a:r>
              <a:rPr lang="en-US" dirty="0" err="1" smtClean="0"/>
              <a:t>likvidus</a:t>
            </a:r>
            <a:r>
              <a:rPr lang="en-US" dirty="0" smtClean="0"/>
              <a:t> </a:t>
            </a:r>
            <a:r>
              <a:rPr lang="en-US" dirty="0" err="1" smtClean="0"/>
              <a:t>chizig‘idan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temperaturagacha</a:t>
            </a:r>
            <a:r>
              <a:rPr lang="en-US" dirty="0" smtClean="0"/>
              <a:t> </a:t>
            </a:r>
            <a:r>
              <a:rPr lang="en-US" dirty="0" err="1" smtClean="0"/>
              <a:t>qizdirilganida</a:t>
            </a:r>
            <a:r>
              <a:rPr lang="en-US" dirty="0" smtClean="0"/>
              <a:t> </a:t>
            </a:r>
            <a:r>
              <a:rPr lang="en-US" dirty="0" err="1" smtClean="0"/>
              <a:t>qovushqoqligi</a:t>
            </a:r>
            <a:r>
              <a:rPr lang="en-US" dirty="0" smtClean="0"/>
              <a:t> </a:t>
            </a:r>
            <a:r>
              <a:rPr lang="en-US" dirty="0" err="1" smtClean="0"/>
              <a:t>pasayadi</a:t>
            </a:r>
            <a:r>
              <a:rPr lang="en-US" dirty="0" smtClean="0"/>
              <a:t>, </a:t>
            </a:r>
            <a:r>
              <a:rPr lang="en-US" dirty="0" err="1" smtClean="0"/>
              <a:t>oquvchanligi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ortadi</a:t>
            </a:r>
            <a:r>
              <a:rPr lang="en-US" dirty="0" smtClean="0"/>
              <a:t>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32359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/>
              <a:t>Tashqi</a:t>
            </a:r>
            <a:r>
              <a:rPr lang="en-US" sz="3200" dirty="0" smtClean="0"/>
              <a:t> </a:t>
            </a:r>
            <a:r>
              <a:rPr lang="en-US" sz="3200" dirty="0" err="1" smtClean="0"/>
              <a:t>yuzadagi</a:t>
            </a:r>
            <a:r>
              <a:rPr lang="en-US" sz="3200" dirty="0" smtClean="0"/>
              <a:t> </a:t>
            </a:r>
            <a:r>
              <a:rPr lang="en-US" sz="3200" dirty="0" err="1" smtClean="0"/>
              <a:t>cho‘zilish</a:t>
            </a:r>
            <a:r>
              <a:rPr lang="en-US" sz="3200" dirty="0" smtClean="0"/>
              <a:t> </a:t>
            </a:r>
            <a:r>
              <a:rPr lang="en-US" sz="3200" dirty="0" err="1" smtClean="0"/>
              <a:t>suyuq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qotishmaning</a:t>
            </a:r>
            <a:r>
              <a:rPr lang="en-US" sz="3200" dirty="0" smtClean="0"/>
              <a:t> </a:t>
            </a:r>
            <a:r>
              <a:rPr lang="en-US" sz="3200" dirty="0" err="1" smtClean="0"/>
              <a:t>asosiy</a:t>
            </a:r>
            <a:r>
              <a:rPr lang="en-US" sz="3200" dirty="0" smtClean="0"/>
              <a:t> </a:t>
            </a:r>
            <a:r>
              <a:rPr lang="en-US" sz="3200" dirty="0" err="1" smtClean="0"/>
              <a:t>harakteristikasidir</a:t>
            </a:r>
            <a:r>
              <a:rPr lang="en-US" sz="3200" dirty="0" smtClean="0"/>
              <a:t>. </a:t>
            </a:r>
            <a:r>
              <a:rPr lang="en-US" sz="3200" dirty="0" err="1" smtClean="0"/>
              <a:t>Tashqi</a:t>
            </a:r>
            <a:r>
              <a:rPr lang="en-US" sz="3200" dirty="0" smtClean="0"/>
              <a:t> </a:t>
            </a:r>
            <a:r>
              <a:rPr lang="en-US" sz="3200" dirty="0" err="1" smtClean="0"/>
              <a:t>yuzadagi</a:t>
            </a:r>
            <a:r>
              <a:rPr lang="en-US" sz="3200" dirty="0" smtClean="0"/>
              <a:t> </a:t>
            </a:r>
            <a:r>
              <a:rPr lang="en-US" sz="3200" dirty="0" err="1" smtClean="0"/>
              <a:t>cho‘zilishini</a:t>
            </a:r>
            <a:r>
              <a:rPr lang="en-US" sz="3200" dirty="0" smtClean="0"/>
              <a:t> </a:t>
            </a:r>
            <a:r>
              <a:rPr lang="en-US" sz="3200" dirty="0" err="1" smtClean="0"/>
              <a:t>oshishi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oquvchanlikni</a:t>
            </a:r>
            <a:r>
              <a:rPr lang="en-US" sz="3200" dirty="0" smtClean="0"/>
              <a:t> </a:t>
            </a:r>
            <a:r>
              <a:rPr lang="en-US" sz="3200" dirty="0" err="1" smtClean="0"/>
              <a:t>oshiradi</a:t>
            </a:r>
            <a:r>
              <a:rPr lang="en-US" sz="3200" dirty="0" smtClean="0"/>
              <a:t>. </a:t>
            </a:r>
            <a:r>
              <a:rPr lang="en-US" sz="3200" dirty="0" err="1" smtClean="0"/>
              <a:t>Tashqi</a:t>
            </a:r>
            <a:r>
              <a:rPr lang="en-US" sz="3200" dirty="0" smtClean="0"/>
              <a:t> </a:t>
            </a:r>
            <a:r>
              <a:rPr lang="en-US" sz="3200" dirty="0" err="1" smtClean="0"/>
              <a:t>yuzadagi</a:t>
            </a:r>
            <a:r>
              <a:rPr lang="en-US" sz="3200" dirty="0" smtClean="0"/>
              <a:t> </a:t>
            </a:r>
            <a:r>
              <a:rPr lang="en-US" sz="3200" dirty="0" err="1" smtClean="0"/>
              <a:t>cho‘zilish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qotishmaning</a:t>
            </a:r>
            <a:r>
              <a:rPr lang="en-US" sz="3200" dirty="0" smtClean="0"/>
              <a:t> </a:t>
            </a:r>
            <a:r>
              <a:rPr lang="en-US" sz="3200" dirty="0" err="1" smtClean="0"/>
              <a:t>kimyoviy</a:t>
            </a:r>
            <a:r>
              <a:rPr lang="en-US" sz="3200" dirty="0" smtClean="0"/>
              <a:t> </a:t>
            </a:r>
            <a:r>
              <a:rPr lang="en-US" sz="3200" dirty="0" err="1" smtClean="0"/>
              <a:t>tarkibiga</a:t>
            </a:r>
            <a:r>
              <a:rPr lang="en-US" sz="3200" dirty="0" smtClean="0"/>
              <a:t>, </a:t>
            </a:r>
            <a:r>
              <a:rPr lang="en-US" sz="3200" dirty="0" err="1" smtClean="0"/>
              <a:t>erish</a:t>
            </a:r>
            <a:r>
              <a:rPr lang="en-US" sz="3200" dirty="0" smtClean="0"/>
              <a:t> </a:t>
            </a:r>
            <a:r>
              <a:rPr lang="en-US" sz="3200" dirty="0" err="1" smtClean="0"/>
              <a:t>temperaturasi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boshqa</a:t>
            </a:r>
            <a:r>
              <a:rPr lang="en-US" sz="3200" dirty="0" smtClean="0"/>
              <a:t> </a:t>
            </a:r>
            <a:r>
              <a:rPr lang="en-US" sz="3200" dirty="0" err="1" smtClean="0"/>
              <a:t>omillarga</a:t>
            </a:r>
            <a:r>
              <a:rPr lang="en-US" sz="3200" dirty="0" smtClean="0"/>
              <a:t> </a:t>
            </a:r>
            <a:r>
              <a:rPr lang="en-US" sz="3200" dirty="0" err="1" smtClean="0"/>
              <a:t>bog‘liq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3200" dirty="0" err="1" smtClean="0"/>
              <a:t>Eritmani</a:t>
            </a:r>
            <a:r>
              <a:rPr lang="en-US" sz="3200" dirty="0" smtClean="0"/>
              <a:t> </a:t>
            </a:r>
            <a:r>
              <a:rPr lang="en-US" sz="3200" dirty="0" err="1" smtClean="0"/>
              <a:t>qolipga</a:t>
            </a:r>
            <a:r>
              <a:rPr lang="en-US" sz="3200" dirty="0" smtClean="0"/>
              <a:t> </a:t>
            </a:r>
            <a:r>
              <a:rPr lang="en-US" sz="3200" dirty="0" err="1" smtClean="0"/>
              <a:t>quyganda</a:t>
            </a:r>
            <a:r>
              <a:rPr lang="en-US" sz="3200" dirty="0" smtClean="0"/>
              <a:t> </a:t>
            </a:r>
            <a:r>
              <a:rPr lang="en-US" sz="3200" dirty="0" err="1" smtClean="0"/>
              <a:t>devorlar</a:t>
            </a:r>
            <a:r>
              <a:rPr lang="en-US" sz="3200" dirty="0" smtClean="0"/>
              <a:t> </a:t>
            </a:r>
            <a:r>
              <a:rPr lang="en-US" sz="3200" dirty="0" err="1" smtClean="0"/>
              <a:t>issiqlikni</a:t>
            </a:r>
            <a:r>
              <a:rPr lang="en-US" sz="3200" dirty="0" smtClean="0"/>
              <a:t> </a:t>
            </a:r>
            <a:r>
              <a:rPr lang="en-US" sz="3200" dirty="0" err="1" smtClean="0"/>
              <a:t>o‘ziga</a:t>
            </a:r>
            <a:r>
              <a:rPr lang="en-US" sz="3200" dirty="0" smtClean="0"/>
              <a:t> </a:t>
            </a:r>
            <a:r>
              <a:rPr lang="en-US" sz="3200" dirty="0" err="1" smtClean="0"/>
              <a:t>tortib</a:t>
            </a:r>
            <a:r>
              <a:rPr lang="en-US" sz="3200" dirty="0" smtClean="0"/>
              <a:t> </a:t>
            </a:r>
            <a:r>
              <a:rPr lang="en-US" sz="3200" dirty="0" err="1" smtClean="0"/>
              <a:t>oladi</a:t>
            </a:r>
            <a:r>
              <a:rPr lang="en-US" sz="3200" dirty="0" smtClean="0"/>
              <a:t>. </a:t>
            </a:r>
            <a:r>
              <a:rPr lang="en-US" sz="3200" dirty="0" err="1" smtClean="0"/>
              <a:t>Qumli</a:t>
            </a:r>
            <a:r>
              <a:rPr lang="en-US" sz="3200" dirty="0" smtClean="0"/>
              <a:t> </a:t>
            </a:r>
            <a:r>
              <a:rPr lang="en-US" sz="3200" dirty="0" err="1" smtClean="0"/>
              <a:t>qolip</a:t>
            </a:r>
            <a:r>
              <a:rPr lang="en-US" sz="3200" dirty="0" smtClean="0"/>
              <a:t> </a:t>
            </a:r>
            <a:r>
              <a:rPr lang="en-US" sz="3200" dirty="0" err="1" smtClean="0"/>
              <a:t>issiqlikni</a:t>
            </a:r>
            <a:r>
              <a:rPr lang="en-US" sz="3200" dirty="0" smtClean="0"/>
              <a:t> </a:t>
            </a:r>
            <a:r>
              <a:rPr lang="en-US" sz="3200" dirty="0" err="1" smtClean="0"/>
              <a:t>o‘ziga</a:t>
            </a:r>
            <a:r>
              <a:rPr lang="en-US" sz="3200" dirty="0" smtClean="0"/>
              <a:t> </a:t>
            </a:r>
            <a:r>
              <a:rPr lang="en-US" sz="3200" dirty="0" err="1" smtClean="0"/>
              <a:t>sekin</a:t>
            </a:r>
            <a:r>
              <a:rPr lang="en-US" sz="3200" dirty="0" smtClean="0"/>
              <a:t> </a:t>
            </a:r>
            <a:r>
              <a:rPr lang="en-US" sz="3200" dirty="0" err="1" smtClean="0"/>
              <a:t>oladi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eritma</a:t>
            </a:r>
            <a:r>
              <a:rPr lang="en-US" sz="3200" dirty="0" smtClean="0"/>
              <a:t> metal </a:t>
            </a:r>
            <a:r>
              <a:rPr lang="en-US" sz="3200" dirty="0" err="1" smtClean="0"/>
              <a:t>qoliplarga</a:t>
            </a:r>
            <a:r>
              <a:rPr lang="en-US" sz="3200" dirty="0" smtClean="0"/>
              <a:t> </a:t>
            </a:r>
            <a:r>
              <a:rPr lang="en-US" sz="3200" dirty="0" err="1" smtClean="0"/>
              <a:t>nisbatan</a:t>
            </a:r>
            <a:r>
              <a:rPr lang="en-US" sz="3200" dirty="0" smtClean="0"/>
              <a:t> </a:t>
            </a:r>
            <a:r>
              <a:rPr lang="en-US" sz="3200" dirty="0" err="1" smtClean="0"/>
              <a:t>yaxshi</a:t>
            </a:r>
            <a:r>
              <a:rPr lang="en-US" sz="3200" dirty="0" smtClean="0"/>
              <a:t> </a:t>
            </a:r>
            <a:r>
              <a:rPr lang="en-US" sz="3200" dirty="0" err="1" smtClean="0"/>
              <a:t>to‘ladi</a:t>
            </a:r>
            <a:r>
              <a:rPr lang="en-US" sz="3200" dirty="0" smtClean="0"/>
              <a:t>. </a:t>
            </a:r>
            <a:r>
              <a:rPr lang="en-US" sz="3200" dirty="0" err="1" smtClean="0"/>
              <a:t>Metall</a:t>
            </a:r>
            <a:r>
              <a:rPr lang="en-US" sz="3200" dirty="0" smtClean="0"/>
              <a:t> </a:t>
            </a:r>
            <a:r>
              <a:rPr lang="en-US" sz="3200" dirty="0" err="1" smtClean="0"/>
              <a:t>qoliplarda</a:t>
            </a:r>
            <a:r>
              <a:rPr lang="en-US" sz="3200" dirty="0" smtClean="0"/>
              <a:t> </a:t>
            </a:r>
            <a:r>
              <a:rPr lang="en-US" sz="3200" dirty="0" err="1" smtClean="0"/>
              <a:t>suyuq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qotishmaning</a:t>
            </a:r>
            <a:r>
              <a:rPr lang="en-US" sz="3200" dirty="0" smtClean="0"/>
              <a:t> </a:t>
            </a:r>
            <a:r>
              <a:rPr lang="en-US" sz="3200" dirty="0" err="1" smtClean="0"/>
              <a:t>sovish</a:t>
            </a:r>
            <a:r>
              <a:rPr lang="en-US" sz="3200" dirty="0" smtClean="0"/>
              <a:t> </a:t>
            </a:r>
            <a:r>
              <a:rPr lang="en-US" sz="3200" dirty="0" err="1" smtClean="0"/>
              <a:t>darajasi</a:t>
            </a:r>
            <a:r>
              <a:rPr lang="en-US" sz="3200" dirty="0" smtClean="0"/>
              <a:t> </a:t>
            </a:r>
            <a:r>
              <a:rPr lang="en-US" sz="3200" dirty="0" err="1" smtClean="0"/>
              <a:t>yuqoriroq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3200" dirty="0" err="1" smtClean="0"/>
              <a:t>Cho‘yanni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oquvchanligi</a:t>
            </a:r>
            <a:r>
              <a:rPr lang="en-US" sz="3200" dirty="0" smtClean="0"/>
              <a:t> </a:t>
            </a:r>
            <a:r>
              <a:rPr lang="en-US" sz="3200" dirty="0" err="1" smtClean="0"/>
              <a:t>tarkibidagi</a:t>
            </a:r>
            <a:r>
              <a:rPr lang="en-US" sz="3200" dirty="0" smtClean="0"/>
              <a:t> Si, R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asosan</a:t>
            </a:r>
            <a:r>
              <a:rPr lang="en-US" sz="3200" dirty="0" smtClean="0"/>
              <a:t> S </a:t>
            </a:r>
            <a:r>
              <a:rPr lang="en-US" sz="3200" dirty="0" err="1" smtClean="0"/>
              <a:t>ko‘payishi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oshadi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853206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en-US" sz="3200" dirty="0" err="1" smtClean="0"/>
              <a:t>Fosfor</a:t>
            </a:r>
            <a:r>
              <a:rPr lang="en-US" sz="3200" dirty="0" smtClean="0"/>
              <a:t> </a:t>
            </a:r>
            <a:r>
              <a:rPr lang="en-US" sz="3200" dirty="0" err="1" smtClean="0"/>
              <a:t>cho‘yanni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oquvchanligini</a:t>
            </a:r>
            <a:r>
              <a:rPr lang="en-US" sz="3200" dirty="0" smtClean="0"/>
              <a:t> </a:t>
            </a:r>
            <a:r>
              <a:rPr lang="en-US" sz="3200" dirty="0" err="1" smtClean="0"/>
              <a:t>oshirish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tashqi</a:t>
            </a:r>
            <a:r>
              <a:rPr lang="en-US" sz="3200" dirty="0" smtClean="0"/>
              <a:t> </a:t>
            </a:r>
            <a:r>
              <a:rPr lang="en-US" sz="3200" dirty="0" err="1" smtClean="0"/>
              <a:t>yuzadagi</a:t>
            </a:r>
            <a:r>
              <a:rPr lang="en-US" sz="3200" dirty="0" smtClean="0"/>
              <a:t> </a:t>
            </a:r>
            <a:r>
              <a:rPr lang="en-US" sz="3200" dirty="0" err="1" smtClean="0"/>
              <a:t>cho‘zilish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qovushqoqlikni</a:t>
            </a:r>
            <a:r>
              <a:rPr lang="en-US" sz="3200" dirty="0" smtClean="0"/>
              <a:t> </a:t>
            </a:r>
            <a:r>
              <a:rPr lang="en-US" sz="3200" dirty="0" err="1" smtClean="0"/>
              <a:t>kamaytiradi</a:t>
            </a:r>
            <a:r>
              <a:rPr lang="en-US" sz="3200" dirty="0" smtClean="0"/>
              <a:t>. Eng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fosforlarning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miqdori</a:t>
            </a:r>
            <a:r>
              <a:rPr lang="en-US" sz="3200" dirty="0" smtClean="0"/>
              <a:t> 1,5% </a:t>
            </a:r>
            <a:r>
              <a:rPr lang="en-US" sz="3200" dirty="0" err="1" smtClean="0"/>
              <a:t>gacha</a:t>
            </a:r>
            <a:r>
              <a:rPr lang="en-US" sz="3200" dirty="0" smtClean="0"/>
              <a:t> </a:t>
            </a:r>
            <a:r>
              <a:rPr lang="en-US" sz="3200" dirty="0" err="1" smtClean="0"/>
              <a:t>bo‘lib</a:t>
            </a:r>
            <a:r>
              <a:rPr lang="en-US" sz="3200" dirty="0" smtClean="0"/>
              <a:t>, </a:t>
            </a:r>
            <a:r>
              <a:rPr lang="en-US" sz="3200" dirty="0" err="1" smtClean="0"/>
              <a:t>oquvchanligi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bo‘lishi</a:t>
            </a:r>
            <a:r>
              <a:rPr lang="en-US" sz="3200" dirty="0" smtClean="0"/>
              <a:t> </a:t>
            </a:r>
            <a:r>
              <a:rPr lang="en-US" sz="3200" dirty="0" err="1" smtClean="0"/>
              <a:t>talab</a:t>
            </a:r>
            <a:r>
              <a:rPr lang="en-US" sz="3200" dirty="0" smtClean="0"/>
              <a:t> </a:t>
            </a:r>
            <a:r>
              <a:rPr lang="en-US" sz="3200" dirty="0" err="1" smtClean="0"/>
              <a:t>qilinadigan</a:t>
            </a:r>
            <a:r>
              <a:rPr lang="en-US" sz="3200" dirty="0" smtClean="0"/>
              <a:t> </a:t>
            </a:r>
            <a:r>
              <a:rPr lang="en-US" sz="3200" dirty="0" err="1" smtClean="0"/>
              <a:t>xaykaltaroshlik</a:t>
            </a:r>
            <a:r>
              <a:rPr lang="en-US" sz="3200" dirty="0" smtClean="0"/>
              <a:t> </a:t>
            </a:r>
            <a:r>
              <a:rPr lang="en-US" sz="3200" dirty="0" err="1" smtClean="0"/>
              <a:t>quymalarini</a:t>
            </a:r>
            <a:r>
              <a:rPr lang="en-US" sz="3200" dirty="0" smtClean="0"/>
              <a:t> </a:t>
            </a:r>
            <a:r>
              <a:rPr lang="en-US" sz="3200" dirty="0" err="1" smtClean="0"/>
              <a:t>quyishda</a:t>
            </a:r>
            <a:r>
              <a:rPr lang="en-US" sz="3200" dirty="0" smtClean="0"/>
              <a:t> </a:t>
            </a:r>
            <a:r>
              <a:rPr lang="en-US" sz="3200" dirty="0" err="1" smtClean="0"/>
              <a:t>ishlatiladi</a:t>
            </a:r>
            <a:r>
              <a:rPr lang="en-US" sz="3200" dirty="0" smtClean="0"/>
              <a:t>. S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Mn</a:t>
            </a:r>
            <a:r>
              <a:rPr lang="en-US" sz="3200" dirty="0" smtClean="0"/>
              <a:t> </a:t>
            </a:r>
            <a:r>
              <a:rPr lang="en-US" sz="3200" dirty="0" err="1" smtClean="0"/>
              <a:t>alohida</a:t>
            </a:r>
            <a:r>
              <a:rPr lang="en-US" sz="3200" dirty="0" smtClean="0"/>
              <a:t> </a:t>
            </a:r>
            <a:r>
              <a:rPr lang="en-US" sz="3200" dirty="0" err="1" smtClean="0"/>
              <a:t>xolida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oquvchanlikga</a:t>
            </a:r>
            <a:r>
              <a:rPr lang="en-US" sz="3200" dirty="0" smtClean="0"/>
              <a:t> </a:t>
            </a:r>
            <a:r>
              <a:rPr lang="en-US" sz="3200" dirty="0" err="1" smtClean="0"/>
              <a:t>ta’siri</a:t>
            </a:r>
            <a:r>
              <a:rPr lang="en-US" sz="3200" dirty="0" smtClean="0"/>
              <a:t> </a:t>
            </a:r>
            <a:r>
              <a:rPr lang="en-US" sz="3200" dirty="0" err="1" smtClean="0"/>
              <a:t>kam</a:t>
            </a:r>
            <a:r>
              <a:rPr lang="en-US" sz="3200" dirty="0" smtClean="0"/>
              <a:t>, ammo </a:t>
            </a:r>
            <a:r>
              <a:rPr lang="en-US" sz="3200" dirty="0" err="1" smtClean="0"/>
              <a:t>ikkala</a:t>
            </a:r>
            <a:r>
              <a:rPr lang="en-US" sz="3200" dirty="0" smtClean="0"/>
              <a:t> element </a:t>
            </a:r>
            <a:r>
              <a:rPr lang="en-US" sz="3200" dirty="0" err="1" smtClean="0"/>
              <a:t>birgalikda</a:t>
            </a:r>
            <a:r>
              <a:rPr lang="en-US" sz="3200" dirty="0" smtClean="0"/>
              <a:t> </a:t>
            </a:r>
            <a:r>
              <a:rPr lang="en-US" sz="3200" dirty="0" err="1" smtClean="0"/>
              <a:t>ishlatilganda</a:t>
            </a:r>
            <a:r>
              <a:rPr lang="en-US" sz="3200" dirty="0" smtClean="0"/>
              <a:t> </a:t>
            </a:r>
            <a:r>
              <a:rPr lang="en-US" sz="3200" dirty="0" err="1" smtClean="0"/>
              <a:t>sulfid</a:t>
            </a:r>
            <a:r>
              <a:rPr lang="en-US" sz="3200" dirty="0" smtClean="0"/>
              <a:t> </a:t>
            </a:r>
            <a:r>
              <a:rPr lang="en-US" sz="3200" dirty="0" err="1" smtClean="0"/>
              <a:t>marganets</a:t>
            </a:r>
            <a:r>
              <a:rPr lang="en-US" sz="3200" dirty="0" smtClean="0"/>
              <a:t> </a:t>
            </a:r>
            <a:r>
              <a:rPr lang="en-US" sz="3200" dirty="0" err="1" smtClean="0"/>
              <a:t>xosil</a:t>
            </a:r>
            <a:r>
              <a:rPr lang="en-US" sz="3200" dirty="0" smtClean="0"/>
              <a:t> </a:t>
            </a:r>
            <a:r>
              <a:rPr lang="en-US" sz="3200" dirty="0" err="1" smtClean="0"/>
              <a:t>bo‘lib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oquvchanlikni</a:t>
            </a:r>
            <a:r>
              <a:rPr lang="en-US" sz="3200" dirty="0" smtClean="0"/>
              <a:t> </a:t>
            </a:r>
            <a:r>
              <a:rPr lang="en-US" sz="3200" dirty="0" err="1" smtClean="0"/>
              <a:t>ancha</a:t>
            </a:r>
            <a:r>
              <a:rPr lang="en-US" sz="3200" dirty="0" smtClean="0"/>
              <a:t> </a:t>
            </a:r>
            <a:r>
              <a:rPr lang="en-US" sz="3200" dirty="0" err="1" smtClean="0"/>
              <a:t>kamaytiradi</a:t>
            </a:r>
            <a:r>
              <a:rPr lang="en-US" sz="3200" dirty="0" smtClean="0"/>
              <a:t>. </a:t>
            </a:r>
            <a:endParaRPr lang="ru-RU" sz="3200" dirty="0" smtClean="0"/>
          </a:p>
          <a:p>
            <a:r>
              <a:rPr lang="en-US" sz="3200" dirty="0" smtClean="0"/>
              <a:t>Ni </a:t>
            </a:r>
            <a:r>
              <a:rPr lang="en-US" sz="3200" dirty="0" err="1" smtClean="0"/>
              <a:t>va</a:t>
            </a:r>
            <a:r>
              <a:rPr lang="en-US" sz="3200" dirty="0" smtClean="0"/>
              <a:t> Su </a:t>
            </a:r>
            <a:r>
              <a:rPr lang="en-US" sz="3200" dirty="0" err="1" smtClean="0"/>
              <a:t>kamayishi</a:t>
            </a:r>
            <a:r>
              <a:rPr lang="en-US" sz="3200" dirty="0" smtClean="0"/>
              <a:t> </a:t>
            </a:r>
            <a:r>
              <a:rPr lang="en-US" sz="3200" dirty="0" err="1" smtClean="0"/>
              <a:t>cho‘yanlarning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oquvchanligiga</a:t>
            </a:r>
            <a:r>
              <a:rPr lang="en-US" sz="3200" dirty="0" smtClean="0"/>
              <a:t> </a:t>
            </a:r>
            <a:r>
              <a:rPr lang="en-US" sz="3200" dirty="0" err="1" smtClean="0"/>
              <a:t>kam</a:t>
            </a:r>
            <a:r>
              <a:rPr lang="en-US" sz="3200" dirty="0" smtClean="0"/>
              <a:t> </a:t>
            </a:r>
            <a:r>
              <a:rPr lang="en-US" sz="3200" dirty="0" err="1" smtClean="0"/>
              <a:t>ta’sir</a:t>
            </a:r>
            <a:r>
              <a:rPr lang="en-US" sz="3200" dirty="0" smtClean="0"/>
              <a:t> </a:t>
            </a:r>
            <a:r>
              <a:rPr lang="en-US" sz="3200" dirty="0" err="1" smtClean="0"/>
              <a:t>ko‘rsatadi</a:t>
            </a:r>
            <a:r>
              <a:rPr lang="en-US" sz="3200" dirty="0" smtClean="0"/>
              <a:t>, Su, MO </a:t>
            </a:r>
            <a:r>
              <a:rPr lang="en-US" sz="3200" dirty="0" err="1" smtClean="0"/>
              <a:t>va</a:t>
            </a:r>
            <a:r>
              <a:rPr lang="en-US" sz="3200" dirty="0" smtClean="0"/>
              <a:t> titan </a:t>
            </a:r>
            <a:r>
              <a:rPr lang="en-US" sz="3200" dirty="0" err="1" smtClean="0"/>
              <a:t>esa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oquvchanlikni</a:t>
            </a:r>
            <a:r>
              <a:rPr lang="en-US" sz="3200" dirty="0" smtClean="0"/>
              <a:t> </a:t>
            </a:r>
            <a:r>
              <a:rPr lang="en-US" sz="3200" dirty="0" err="1" smtClean="0"/>
              <a:t>kamaytiradi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54871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en-US" b="1" dirty="0" smtClean="0"/>
              <a:t>3.Qotishmaning </a:t>
            </a:r>
            <a:r>
              <a:rPr lang="en-US" b="1" dirty="0" err="1" smtClean="0"/>
              <a:t>oquvchanlik</a:t>
            </a:r>
            <a:r>
              <a:rPr lang="en-US" b="1" dirty="0" smtClean="0"/>
              <a:t> </a:t>
            </a:r>
            <a:r>
              <a:rPr lang="en-US" b="1" dirty="0" err="1" smtClean="0"/>
              <a:t>darajasi</a:t>
            </a:r>
            <a:r>
              <a:rPr lang="en-US" dirty="0" err="1" smtClean="0"/>
              <a:t>ni</a:t>
            </a:r>
            <a:r>
              <a:rPr lang="en-US" dirty="0" smtClean="0"/>
              <a:t> </a:t>
            </a:r>
            <a:r>
              <a:rPr lang="en-US" dirty="0" err="1" smtClean="0"/>
              <a:t>bilish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yupqa</a:t>
            </a:r>
            <a:r>
              <a:rPr lang="en-US" dirty="0" smtClean="0"/>
              <a:t> </a:t>
            </a:r>
            <a:r>
              <a:rPr lang="en-US" dirty="0" err="1" smtClean="0"/>
              <a:t>uzun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spiralsimon</a:t>
            </a:r>
            <a:r>
              <a:rPr lang="en-US" dirty="0" smtClean="0"/>
              <a:t> </a:t>
            </a:r>
            <a:r>
              <a:rPr lang="en-US" dirty="0" err="1" smtClean="0"/>
              <a:t>plastinkalar</a:t>
            </a:r>
            <a:r>
              <a:rPr lang="en-US" dirty="0" smtClean="0"/>
              <a:t> </a:t>
            </a:r>
            <a:r>
              <a:rPr lang="en-US" dirty="0" err="1" smtClean="0"/>
              <a:t>qo‘yib</a:t>
            </a:r>
            <a:r>
              <a:rPr lang="en-US" dirty="0" smtClean="0"/>
              <a:t> </a:t>
            </a:r>
            <a:r>
              <a:rPr lang="en-US" dirty="0" err="1" smtClean="0"/>
              <a:t>aniqlaniladi</a:t>
            </a:r>
            <a:r>
              <a:rPr lang="en-US" dirty="0" smtClean="0"/>
              <a:t>. </a:t>
            </a:r>
            <a:r>
              <a:rPr lang="en-US" dirty="0" err="1" smtClean="0"/>
              <a:t>Cho‘yanlarning</a:t>
            </a:r>
            <a:r>
              <a:rPr lang="en-US" dirty="0" smtClean="0"/>
              <a:t> </a:t>
            </a:r>
            <a:r>
              <a:rPr lang="en-US" dirty="0" err="1" smtClean="0"/>
              <a:t>oquvchanligi</a:t>
            </a:r>
            <a:r>
              <a:rPr lang="en-US" dirty="0" smtClean="0"/>
              <a:t> </a:t>
            </a:r>
            <a:r>
              <a:rPr lang="en-US" dirty="0" err="1" smtClean="0"/>
              <a:t>ko‘pincha</a:t>
            </a:r>
            <a:r>
              <a:rPr lang="en-US" dirty="0" smtClean="0"/>
              <a:t> </a:t>
            </a:r>
            <a:r>
              <a:rPr lang="en-US" dirty="0" err="1" smtClean="0"/>
              <a:t>spiralsimon</a:t>
            </a:r>
            <a:r>
              <a:rPr lang="en-US" dirty="0" smtClean="0"/>
              <a:t> </a:t>
            </a:r>
            <a:r>
              <a:rPr lang="en-US" dirty="0" err="1" smtClean="0"/>
              <a:t>namunalar</a:t>
            </a:r>
            <a:r>
              <a:rPr lang="en-US" dirty="0" smtClean="0"/>
              <a:t> </a:t>
            </a:r>
            <a:r>
              <a:rPr lang="en-US" dirty="0" err="1" smtClean="0"/>
              <a:t>quyib</a:t>
            </a:r>
            <a:r>
              <a:rPr lang="en-US" dirty="0" smtClean="0"/>
              <a:t> </a:t>
            </a:r>
            <a:r>
              <a:rPr lang="en-US" dirty="0" err="1" smtClean="0"/>
              <a:t>aniqlaniladi</a:t>
            </a:r>
            <a:r>
              <a:rPr lang="en-US" dirty="0" smtClean="0"/>
              <a:t>. </a:t>
            </a:r>
            <a:r>
              <a:rPr lang="en-US" dirty="0" err="1" smtClean="0"/>
              <a:t>Quyma</a:t>
            </a:r>
            <a:r>
              <a:rPr lang="en-US" dirty="0" smtClean="0"/>
              <a:t> </a:t>
            </a:r>
            <a:r>
              <a:rPr lang="en-US" dirty="0" err="1" smtClean="0"/>
              <a:t>qo‘yilgandan</a:t>
            </a:r>
            <a:r>
              <a:rPr lang="en-US" dirty="0" smtClean="0"/>
              <a:t> </a:t>
            </a:r>
            <a:r>
              <a:rPr lang="en-US" dirty="0" err="1" smtClean="0"/>
              <a:t>keyin</a:t>
            </a:r>
            <a:r>
              <a:rPr lang="en-US" dirty="0" smtClean="0"/>
              <a:t> </a:t>
            </a:r>
            <a:r>
              <a:rPr lang="en-US" dirty="0" err="1" smtClean="0"/>
              <a:t>spiralning</a:t>
            </a:r>
            <a:r>
              <a:rPr lang="en-US" dirty="0" smtClean="0"/>
              <a:t> </a:t>
            </a:r>
            <a:r>
              <a:rPr lang="en-US" dirty="0" err="1" smtClean="0"/>
              <a:t>to‘lgan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r>
              <a:rPr lang="en-US" dirty="0" smtClean="0"/>
              <a:t> </a:t>
            </a:r>
            <a:r>
              <a:rPr lang="en-US" dirty="0" err="1" smtClean="0"/>
              <a:t>o‘lchaniladi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massasiga</a:t>
            </a:r>
            <a:r>
              <a:rPr lang="en-US" dirty="0" smtClean="0"/>
              <a:t> </a:t>
            </a:r>
            <a:r>
              <a:rPr lang="en-US" dirty="0" err="1" smtClean="0"/>
              <a:t>ko‘ra</a:t>
            </a:r>
            <a:r>
              <a:rPr lang="en-US" dirty="0" smtClean="0"/>
              <a:t> </a:t>
            </a:r>
            <a:r>
              <a:rPr lang="en-US" dirty="0" err="1" smtClean="0"/>
              <a:t>kulrang</a:t>
            </a:r>
            <a:r>
              <a:rPr lang="en-US" dirty="0" smtClean="0"/>
              <a:t> </a:t>
            </a:r>
            <a:r>
              <a:rPr lang="en-US" dirty="0" err="1" smtClean="0"/>
              <a:t>cho‘yandan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quymalar</a:t>
            </a:r>
            <a:r>
              <a:rPr lang="en-US" dirty="0" smtClean="0"/>
              <a:t> </a:t>
            </a:r>
            <a:r>
              <a:rPr lang="en-US" dirty="0" err="1" smtClean="0"/>
              <a:t>to‘rt</a:t>
            </a:r>
            <a:r>
              <a:rPr lang="en-US" dirty="0" smtClean="0"/>
              <a:t> </a:t>
            </a:r>
            <a:r>
              <a:rPr lang="en-US" dirty="0" err="1" smtClean="0"/>
              <a:t>turga</a:t>
            </a:r>
            <a:r>
              <a:rPr lang="en-US" dirty="0" smtClean="0"/>
              <a:t> </a:t>
            </a:r>
            <a:r>
              <a:rPr lang="en-US" dirty="0" err="1" smtClean="0"/>
              <a:t>bo‘linadi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smtClean="0"/>
              <a:t> - </a:t>
            </a:r>
            <a:r>
              <a:rPr lang="en-US" dirty="0" err="1" smtClean="0"/>
              <a:t>Perlit</a:t>
            </a:r>
            <a:r>
              <a:rPr lang="en-US" dirty="0" smtClean="0"/>
              <a:t> – </a:t>
            </a:r>
            <a:r>
              <a:rPr lang="en-US" dirty="0" err="1" smtClean="0"/>
              <a:t>sementitli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(P + S + G) </a:t>
            </a:r>
            <a:r>
              <a:rPr lang="en-US" dirty="0" err="1" smtClean="0"/>
              <a:t>perlitdan</a:t>
            </a:r>
            <a:r>
              <a:rPr lang="en-US" dirty="0" smtClean="0"/>
              <a:t>, </a:t>
            </a:r>
            <a:r>
              <a:rPr lang="en-US" dirty="0" err="1" smtClean="0"/>
              <a:t>erkin</a:t>
            </a:r>
            <a:r>
              <a:rPr lang="en-US" dirty="0" smtClean="0"/>
              <a:t> </a:t>
            </a:r>
            <a:r>
              <a:rPr lang="en-US" dirty="0" err="1" smtClean="0"/>
              <a:t>sementitdan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plastinkasimon</a:t>
            </a:r>
            <a:r>
              <a:rPr lang="en-US" dirty="0" smtClean="0"/>
              <a:t> </a:t>
            </a:r>
            <a:r>
              <a:rPr lang="en-US" dirty="0" err="1" smtClean="0"/>
              <a:t>grafikdan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. </a:t>
            </a:r>
            <a:r>
              <a:rPr lang="en-US" dirty="0" err="1" smtClean="0"/>
              <a:t>Bunday</a:t>
            </a:r>
            <a:r>
              <a:rPr lang="en-US" dirty="0" smtClean="0"/>
              <a:t> </a:t>
            </a:r>
            <a:r>
              <a:rPr lang="en-US" dirty="0" err="1" smtClean="0"/>
              <a:t>strukturali</a:t>
            </a:r>
            <a:r>
              <a:rPr lang="en-US" dirty="0" smtClean="0"/>
              <a:t> </a:t>
            </a:r>
            <a:r>
              <a:rPr lang="en-US" dirty="0" err="1" smtClean="0"/>
              <a:t>tarkibni</a:t>
            </a:r>
            <a:r>
              <a:rPr lang="en-US" dirty="0" smtClean="0"/>
              <a:t> </a:t>
            </a:r>
            <a:r>
              <a:rPr lang="en-US" dirty="0" err="1" smtClean="0"/>
              <a:t>kam</a:t>
            </a:r>
            <a:r>
              <a:rPr lang="en-US" dirty="0" smtClean="0"/>
              <a:t> </a:t>
            </a:r>
            <a:r>
              <a:rPr lang="en-US" dirty="0" err="1" smtClean="0"/>
              <a:t>miqdorda</a:t>
            </a:r>
            <a:r>
              <a:rPr lang="en-US" dirty="0" smtClean="0"/>
              <a:t> </a:t>
            </a:r>
            <a:r>
              <a:rPr lang="en-US" dirty="0" err="1" smtClean="0"/>
              <a:t>kremniy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</a:t>
            </a:r>
            <a:r>
              <a:rPr lang="en-US" dirty="0" err="1" smtClean="0"/>
              <a:t>quymasini</a:t>
            </a:r>
            <a:r>
              <a:rPr lang="en-US" dirty="0" smtClean="0"/>
              <a:t> </a:t>
            </a:r>
            <a:r>
              <a:rPr lang="en-US" dirty="0" err="1" smtClean="0"/>
              <a:t>tez</a:t>
            </a:r>
            <a:r>
              <a:rPr lang="en-US" dirty="0" smtClean="0"/>
              <a:t> </a:t>
            </a:r>
            <a:r>
              <a:rPr lang="en-US" dirty="0" err="1" smtClean="0"/>
              <a:t>sovitish</a:t>
            </a:r>
            <a:r>
              <a:rPr lang="en-US" dirty="0" smtClean="0"/>
              <a:t> </a:t>
            </a:r>
            <a:r>
              <a:rPr lang="en-US" dirty="0" err="1" smtClean="0"/>
              <a:t>natijasida</a:t>
            </a:r>
            <a:r>
              <a:rPr lang="en-US" dirty="0" smtClean="0"/>
              <a:t> </a:t>
            </a:r>
            <a:r>
              <a:rPr lang="en-US" dirty="0" err="1" smtClean="0"/>
              <a:t>olsa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 </a:t>
            </a:r>
            <a:r>
              <a:rPr lang="en-US" dirty="0" err="1" smtClean="0"/>
              <a:t>Bunday</a:t>
            </a:r>
            <a:r>
              <a:rPr lang="en-US" dirty="0" smtClean="0"/>
              <a:t> </a:t>
            </a:r>
            <a:r>
              <a:rPr lang="en-US" dirty="0" err="1" smtClean="0"/>
              <a:t>cho‘yanlar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mustahkamlikka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bo‘lib</a:t>
            </a:r>
            <a:r>
              <a:rPr lang="en-US" dirty="0" smtClean="0"/>
              <a:t>, </a:t>
            </a:r>
            <a:r>
              <a:rPr lang="en-US" dirty="0" err="1" smtClean="0"/>
              <a:t>ularga</a:t>
            </a:r>
            <a:r>
              <a:rPr lang="en-US" dirty="0" smtClean="0"/>
              <a:t> </a:t>
            </a:r>
            <a:r>
              <a:rPr lang="en-US" dirty="0" err="1" smtClean="0"/>
              <a:t>kesgichlar</a:t>
            </a:r>
            <a:r>
              <a:rPr lang="en-US" dirty="0" smtClean="0"/>
              <a:t> </a:t>
            </a:r>
            <a:r>
              <a:rPr lang="en-US" dirty="0" err="1" smtClean="0"/>
              <a:t>yordamida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qiyindir</a:t>
            </a:r>
            <a:r>
              <a:rPr lang="en-US" dirty="0" smtClean="0"/>
              <a:t>. </a:t>
            </a:r>
            <a:r>
              <a:rPr lang="en-US" dirty="0" err="1" smtClean="0"/>
              <a:t>Magniy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seriy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modifikatsiyalashda</a:t>
            </a:r>
            <a:r>
              <a:rPr lang="en-US" dirty="0" smtClean="0"/>
              <a:t> </a:t>
            </a:r>
            <a:r>
              <a:rPr lang="en-US" dirty="0" err="1" smtClean="0"/>
              <a:t>strukturasi</a:t>
            </a:r>
            <a:r>
              <a:rPr lang="en-US" dirty="0" smtClean="0"/>
              <a:t> </a:t>
            </a:r>
            <a:r>
              <a:rPr lang="en-US" dirty="0" err="1" smtClean="0"/>
              <a:t>perlit</a:t>
            </a:r>
            <a:r>
              <a:rPr lang="en-US" dirty="0" smtClean="0"/>
              <a:t> – </a:t>
            </a:r>
            <a:r>
              <a:rPr lang="en-US" dirty="0" err="1" smtClean="0"/>
              <a:t>sementit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sharsimon</a:t>
            </a:r>
            <a:r>
              <a:rPr lang="en-US" dirty="0" smtClean="0"/>
              <a:t> </a:t>
            </a:r>
            <a:r>
              <a:rPr lang="en-US" dirty="0" err="1" smtClean="0"/>
              <a:t>grafitli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mustahkamlikdagi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</a:t>
            </a:r>
            <a:r>
              <a:rPr lang="en-US" dirty="0" err="1" smtClean="0"/>
              <a:t>olsa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31505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10000"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en-US" dirty="0" smtClean="0"/>
              <a:t>- </a:t>
            </a:r>
            <a:r>
              <a:rPr lang="en-US" dirty="0" err="1" smtClean="0"/>
              <a:t>Perlitli</a:t>
            </a:r>
            <a:r>
              <a:rPr lang="en-US" dirty="0" smtClean="0"/>
              <a:t> </a:t>
            </a:r>
            <a:r>
              <a:rPr lang="en-US" dirty="0" err="1" smtClean="0"/>
              <a:t>kulrang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(P + G) </a:t>
            </a:r>
            <a:r>
              <a:rPr lang="en-US" dirty="0" err="1" smtClean="0"/>
              <a:t>perlit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plastiksimon</a:t>
            </a:r>
            <a:r>
              <a:rPr lang="en-US" dirty="0" smtClean="0"/>
              <a:t> </a:t>
            </a:r>
            <a:r>
              <a:rPr lang="en-US" dirty="0" err="1" smtClean="0"/>
              <a:t>grafitdan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. U ham </a:t>
            </a:r>
            <a:r>
              <a:rPr lang="en-US" dirty="0" err="1" smtClean="0"/>
              <a:t>magniy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seriy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modifikatsiyalansa</a:t>
            </a:r>
            <a:r>
              <a:rPr lang="en-US" dirty="0" smtClean="0"/>
              <a:t> </a:t>
            </a:r>
            <a:r>
              <a:rPr lang="en-US" dirty="0" err="1" smtClean="0"/>
              <a:t>perlit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sharsimon</a:t>
            </a:r>
            <a:r>
              <a:rPr lang="en-US" dirty="0" smtClean="0"/>
              <a:t> </a:t>
            </a:r>
            <a:r>
              <a:rPr lang="en-US" dirty="0" err="1" smtClean="0"/>
              <a:t>grafit</a:t>
            </a:r>
            <a:r>
              <a:rPr lang="en-US" dirty="0" smtClean="0"/>
              <a:t> </a:t>
            </a:r>
            <a:r>
              <a:rPr lang="en-US" dirty="0" err="1" smtClean="0"/>
              <a:t>asosiga</a:t>
            </a:r>
            <a:r>
              <a:rPr lang="en-US" dirty="0" smtClean="0"/>
              <a:t> </a:t>
            </a:r>
            <a:r>
              <a:rPr lang="en-US" dirty="0" err="1" smtClean="0"/>
              <a:t>aylanadi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smtClean="0"/>
              <a:t> - </a:t>
            </a:r>
            <a:r>
              <a:rPr lang="en-US" dirty="0" err="1" smtClean="0"/>
              <a:t>Perlitli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</a:t>
            </a:r>
            <a:r>
              <a:rPr lang="en-US" dirty="0" err="1" smtClean="0"/>
              <a:t>mayda</a:t>
            </a:r>
            <a:r>
              <a:rPr lang="en-US" dirty="0" smtClean="0"/>
              <a:t> </a:t>
            </a:r>
            <a:r>
              <a:rPr lang="en-US" dirty="0" err="1" smtClean="0"/>
              <a:t>plastinkali</a:t>
            </a:r>
            <a:r>
              <a:rPr lang="en-US" dirty="0" smtClean="0"/>
              <a:t> </a:t>
            </a:r>
            <a:r>
              <a:rPr lang="en-US" dirty="0" err="1" smtClean="0"/>
              <a:t>grafitga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bo‘lib</a:t>
            </a:r>
            <a:r>
              <a:rPr lang="en-US" dirty="0" smtClean="0"/>
              <a:t>,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qattiqligi</a:t>
            </a:r>
            <a:r>
              <a:rPr lang="en-US" dirty="0" smtClean="0"/>
              <a:t> </a:t>
            </a:r>
            <a:r>
              <a:rPr lang="en-US" dirty="0" err="1" smtClean="0"/>
              <a:t>o‘rtacha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(NV 200–230) </a:t>
            </a:r>
            <a:r>
              <a:rPr lang="en-US" dirty="0" err="1" smtClean="0"/>
              <a:t>mustahkamlikka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ishlovi</a:t>
            </a:r>
            <a:r>
              <a:rPr lang="en-US" dirty="0" smtClean="0"/>
              <a:t> </a:t>
            </a:r>
            <a:r>
              <a:rPr lang="en-US" dirty="0" err="1" smtClean="0"/>
              <a:t>oson</a:t>
            </a:r>
            <a:r>
              <a:rPr lang="en-US" dirty="0" smtClean="0"/>
              <a:t>. </a:t>
            </a:r>
            <a:r>
              <a:rPr lang="en-US" dirty="0" err="1" smtClean="0"/>
              <a:t>Sharsimon</a:t>
            </a:r>
            <a:r>
              <a:rPr lang="en-US" dirty="0" smtClean="0"/>
              <a:t> </a:t>
            </a:r>
            <a:r>
              <a:rPr lang="en-US" dirty="0" err="1" smtClean="0"/>
              <a:t>grafitga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perlitli</a:t>
            </a:r>
            <a:r>
              <a:rPr lang="en-US" dirty="0" smtClean="0"/>
              <a:t> </a:t>
            </a:r>
            <a:r>
              <a:rPr lang="en-US" dirty="0" err="1" smtClean="0"/>
              <a:t>cho‘yanning</a:t>
            </a:r>
            <a:r>
              <a:rPr lang="en-US" dirty="0" smtClean="0"/>
              <a:t> </a:t>
            </a:r>
            <a:r>
              <a:rPr lang="en-US" dirty="0" err="1" smtClean="0"/>
              <a:t>mustahkamligi</a:t>
            </a:r>
            <a:r>
              <a:rPr lang="en-US" dirty="0" smtClean="0"/>
              <a:t> </a:t>
            </a:r>
            <a:r>
              <a:rPr lang="en-US" dirty="0" err="1" smtClean="0"/>
              <a:t>yanada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,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mustahkamlikdagi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</a:t>
            </a:r>
            <a:r>
              <a:rPr lang="en-US" dirty="0" err="1" smtClean="0"/>
              <a:t>deyiladi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smtClean="0"/>
              <a:t> - </a:t>
            </a:r>
            <a:r>
              <a:rPr lang="en-US" dirty="0" err="1" smtClean="0"/>
              <a:t>Perlit</a:t>
            </a:r>
            <a:r>
              <a:rPr lang="en-US" dirty="0" smtClean="0"/>
              <a:t> – </a:t>
            </a:r>
            <a:r>
              <a:rPr lang="en-US" dirty="0" err="1" smtClean="0"/>
              <a:t>ferritli</a:t>
            </a:r>
            <a:r>
              <a:rPr lang="en-US" dirty="0" smtClean="0"/>
              <a:t> </a:t>
            </a:r>
            <a:r>
              <a:rPr lang="en-US" dirty="0" err="1" smtClean="0"/>
              <a:t>kulrang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(P + F + G) </a:t>
            </a:r>
            <a:r>
              <a:rPr lang="en-US" dirty="0" err="1" smtClean="0"/>
              <a:t>perlit</a:t>
            </a:r>
            <a:r>
              <a:rPr lang="en-US" dirty="0" smtClean="0"/>
              <a:t>, </a:t>
            </a:r>
            <a:r>
              <a:rPr lang="en-US" dirty="0" err="1" smtClean="0"/>
              <a:t>ferrit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plastinkasimon</a:t>
            </a:r>
            <a:r>
              <a:rPr lang="en-US" dirty="0" smtClean="0"/>
              <a:t> </a:t>
            </a:r>
            <a:r>
              <a:rPr lang="en-US" dirty="0" err="1" smtClean="0"/>
              <a:t>grafitdan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. </a:t>
            </a:r>
            <a:r>
              <a:rPr lang="en-US" dirty="0" err="1" smtClean="0"/>
              <a:t>Perlit</a:t>
            </a:r>
            <a:r>
              <a:rPr lang="en-US" dirty="0" smtClean="0"/>
              <a:t> – </a:t>
            </a:r>
            <a:r>
              <a:rPr lang="en-US" dirty="0" err="1" smtClean="0"/>
              <a:t>ferritli</a:t>
            </a:r>
            <a:r>
              <a:rPr lang="en-US" dirty="0" smtClean="0"/>
              <a:t> </a:t>
            </a:r>
            <a:r>
              <a:rPr lang="en-US" dirty="0" err="1" smtClean="0"/>
              <a:t>cho‘yanning</a:t>
            </a:r>
            <a:r>
              <a:rPr lang="en-US" dirty="0" smtClean="0"/>
              <a:t> </a:t>
            </a:r>
            <a:r>
              <a:rPr lang="en-US" dirty="0" err="1" smtClean="0"/>
              <a:t>mustahkamligi</a:t>
            </a:r>
            <a:r>
              <a:rPr lang="en-US" dirty="0" smtClean="0"/>
              <a:t> </a:t>
            </a:r>
            <a:r>
              <a:rPr lang="en-US" dirty="0" err="1" smtClean="0"/>
              <a:t>perlitnikiga</a:t>
            </a:r>
            <a:r>
              <a:rPr lang="en-US" dirty="0" smtClean="0"/>
              <a:t> </a:t>
            </a:r>
            <a:r>
              <a:rPr lang="en-US" dirty="0" err="1" smtClean="0"/>
              <a:t>nisbatan</a:t>
            </a:r>
            <a:r>
              <a:rPr lang="en-US" dirty="0" smtClean="0"/>
              <a:t> </a:t>
            </a:r>
            <a:r>
              <a:rPr lang="en-US" dirty="0" err="1" smtClean="0"/>
              <a:t>pastroq</a:t>
            </a:r>
            <a:r>
              <a:rPr lang="en-US" dirty="0" smtClean="0"/>
              <a:t>, </a:t>
            </a:r>
            <a:r>
              <a:rPr lang="en-US" dirty="0" err="1" smtClean="0"/>
              <a:t>chunki</a:t>
            </a:r>
            <a:r>
              <a:rPr lang="en-US" dirty="0" smtClean="0"/>
              <a:t> </a:t>
            </a:r>
            <a:r>
              <a:rPr lang="en-US" dirty="0" err="1" smtClean="0"/>
              <a:t>undagi</a:t>
            </a:r>
            <a:r>
              <a:rPr lang="en-US" dirty="0" smtClean="0"/>
              <a:t> </a:t>
            </a:r>
            <a:r>
              <a:rPr lang="en-US" dirty="0" err="1" smtClean="0"/>
              <a:t>grafit</a:t>
            </a:r>
            <a:r>
              <a:rPr lang="en-US" dirty="0" smtClean="0"/>
              <a:t> </a:t>
            </a:r>
            <a:r>
              <a:rPr lang="en-US" dirty="0" err="1" smtClean="0"/>
              <a:t>o‘lchamlari</a:t>
            </a:r>
            <a:r>
              <a:rPr lang="en-US" dirty="0" smtClean="0"/>
              <a:t> </a:t>
            </a:r>
            <a:r>
              <a:rPr lang="en-US" dirty="0" err="1" smtClean="0"/>
              <a:t>yirikroq</a:t>
            </a:r>
            <a:r>
              <a:rPr lang="en-US" dirty="0" smtClean="0"/>
              <a:t>.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qattiqligi</a:t>
            </a:r>
            <a:r>
              <a:rPr lang="en-US" dirty="0" smtClean="0"/>
              <a:t> ham </a:t>
            </a:r>
            <a:r>
              <a:rPr lang="en-US" dirty="0" err="1" smtClean="0"/>
              <a:t>kamroq</a:t>
            </a:r>
            <a:r>
              <a:rPr lang="en-US" dirty="0" smtClean="0"/>
              <a:t> </a:t>
            </a:r>
            <a:r>
              <a:rPr lang="en-US" dirty="0" err="1" smtClean="0"/>
              <a:t>bo‘lgani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osondir</a:t>
            </a:r>
            <a:r>
              <a:rPr lang="en-US" dirty="0" smtClean="0"/>
              <a:t>. </a:t>
            </a:r>
            <a:r>
              <a:rPr lang="en-US" dirty="0" err="1" smtClean="0"/>
              <a:t>Plastikasimon</a:t>
            </a:r>
            <a:r>
              <a:rPr lang="en-US" dirty="0" smtClean="0"/>
              <a:t> </a:t>
            </a:r>
            <a:r>
              <a:rPr lang="en-US" dirty="0" err="1" smtClean="0"/>
              <a:t>grafitli</a:t>
            </a:r>
            <a:r>
              <a:rPr lang="en-US" dirty="0" smtClean="0"/>
              <a:t> P + F + G </a:t>
            </a:r>
            <a:r>
              <a:rPr lang="en-US" dirty="0" err="1" smtClean="0"/>
              <a:t>struktura</a:t>
            </a:r>
            <a:r>
              <a:rPr lang="en-US" dirty="0" smtClean="0"/>
              <a:t> </a:t>
            </a:r>
            <a:r>
              <a:rPr lang="en-US" dirty="0" err="1" smtClean="0"/>
              <a:t>odatda</a:t>
            </a:r>
            <a:r>
              <a:rPr lang="en-US" dirty="0" smtClean="0"/>
              <a:t> </a:t>
            </a:r>
            <a:r>
              <a:rPr lang="en-US" dirty="0" err="1" smtClean="0"/>
              <a:t>mashinasozlikda</a:t>
            </a:r>
            <a:r>
              <a:rPr lang="en-US" dirty="0" smtClean="0"/>
              <a:t> </a:t>
            </a:r>
            <a:r>
              <a:rPr lang="en-US" dirty="0" err="1" smtClean="0"/>
              <a:t>qo‘llaniladigan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</a:t>
            </a:r>
            <a:r>
              <a:rPr lang="en-US" dirty="0" err="1" smtClean="0"/>
              <a:t>quymalarida</a:t>
            </a:r>
            <a:r>
              <a:rPr lang="en-US" dirty="0" smtClean="0"/>
              <a:t> </a:t>
            </a:r>
            <a:r>
              <a:rPr lang="en-US" dirty="0" err="1" smtClean="0"/>
              <a:t>uchraydi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31505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en-US" dirty="0" smtClean="0"/>
              <a:t>- </a:t>
            </a:r>
            <a:r>
              <a:rPr lang="en-US" dirty="0" err="1" smtClean="0"/>
              <a:t>Ferritli</a:t>
            </a:r>
            <a:r>
              <a:rPr lang="en-US" dirty="0" smtClean="0"/>
              <a:t> </a:t>
            </a:r>
            <a:r>
              <a:rPr lang="en-US" dirty="0" err="1" smtClean="0"/>
              <a:t>kulrang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(F + G) </a:t>
            </a:r>
            <a:r>
              <a:rPr lang="en-US" dirty="0" err="1" smtClean="0"/>
              <a:t>ferrit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plastikasimon</a:t>
            </a:r>
            <a:r>
              <a:rPr lang="en-US" dirty="0" smtClean="0"/>
              <a:t> </a:t>
            </a:r>
            <a:r>
              <a:rPr lang="en-US" dirty="0" err="1" smtClean="0"/>
              <a:t>grafitdan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. Bu </a:t>
            </a:r>
            <a:r>
              <a:rPr lang="en-US" dirty="0" err="1" smtClean="0"/>
              <a:t>struktura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miqdordagi</a:t>
            </a:r>
            <a:r>
              <a:rPr lang="en-US" dirty="0" smtClean="0"/>
              <a:t> </a:t>
            </a:r>
            <a:r>
              <a:rPr lang="en-US" dirty="0" err="1" smtClean="0"/>
              <a:t>kremniy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uglerodga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cho‘yanlardan</a:t>
            </a:r>
            <a:r>
              <a:rPr lang="en-US" dirty="0" smtClean="0"/>
              <a:t> </a:t>
            </a:r>
            <a:r>
              <a:rPr lang="en-US" dirty="0" err="1" smtClean="0"/>
              <a:t>qalin</a:t>
            </a:r>
            <a:r>
              <a:rPr lang="en-US" dirty="0" smtClean="0"/>
              <a:t> </a:t>
            </a:r>
            <a:r>
              <a:rPr lang="en-US" dirty="0" err="1" smtClean="0"/>
              <a:t>devorli</a:t>
            </a:r>
            <a:r>
              <a:rPr lang="en-US" dirty="0" smtClean="0"/>
              <a:t> </a:t>
            </a:r>
            <a:r>
              <a:rPr lang="en-US" dirty="0" err="1" smtClean="0"/>
              <a:t>quymalar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, </a:t>
            </a:r>
            <a:r>
              <a:rPr lang="en-US" dirty="0" err="1" smtClean="0"/>
              <a:t>sekin</a:t>
            </a:r>
            <a:r>
              <a:rPr lang="en-US" dirty="0" smtClean="0"/>
              <a:t> </a:t>
            </a:r>
            <a:r>
              <a:rPr lang="en-US" dirty="0" err="1" smtClean="0"/>
              <a:t>sovitilganida</a:t>
            </a:r>
            <a:r>
              <a:rPr lang="en-US" dirty="0" smtClean="0"/>
              <a:t> </a:t>
            </a:r>
            <a:r>
              <a:rPr lang="en-US" dirty="0" err="1" smtClean="0"/>
              <a:t>xosil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 </a:t>
            </a:r>
            <a:r>
              <a:rPr lang="en-US" dirty="0" err="1" smtClean="0"/>
              <a:t>Undagi</a:t>
            </a:r>
            <a:r>
              <a:rPr lang="en-US" dirty="0" smtClean="0"/>
              <a:t> </a:t>
            </a:r>
            <a:r>
              <a:rPr lang="en-US" dirty="0" err="1" smtClean="0"/>
              <a:t>grafit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etuvchilar</a:t>
            </a:r>
            <a:r>
              <a:rPr lang="en-US" dirty="0" smtClean="0"/>
              <a:t> </a:t>
            </a:r>
            <a:r>
              <a:rPr lang="en-US" dirty="0" err="1" smtClean="0"/>
              <a:t>yirik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ferritli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past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xossalarga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yumshoq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, </a:t>
            </a:r>
            <a:r>
              <a:rPr lang="en-US" dirty="0" err="1" smtClean="0"/>
              <a:t>hamda</a:t>
            </a:r>
            <a:r>
              <a:rPr lang="en-US" dirty="0" smtClean="0"/>
              <a:t> </a:t>
            </a:r>
            <a:r>
              <a:rPr lang="en-US" dirty="0" err="1" smtClean="0"/>
              <a:t>mo‘rt</a:t>
            </a:r>
            <a:r>
              <a:rPr lang="en-US" dirty="0" smtClean="0"/>
              <a:t>, </a:t>
            </a:r>
            <a:r>
              <a:rPr lang="en-US" dirty="0" err="1" smtClean="0"/>
              <a:t>tez</a:t>
            </a:r>
            <a:r>
              <a:rPr lang="en-US" dirty="0" smtClean="0"/>
              <a:t> </a:t>
            </a:r>
            <a:r>
              <a:rPr lang="en-US" dirty="0" err="1" smtClean="0"/>
              <a:t>emiriluvchan</a:t>
            </a:r>
            <a:r>
              <a:rPr lang="en-US" dirty="0" smtClean="0"/>
              <a:t> </a:t>
            </a:r>
            <a:r>
              <a:rPr lang="en-US" dirty="0" err="1" smtClean="0"/>
              <a:t>bo‘lib</a:t>
            </a:r>
            <a:r>
              <a:rPr lang="en-US" dirty="0" smtClean="0"/>
              <a:t>,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ishlovi</a:t>
            </a:r>
            <a:r>
              <a:rPr lang="en-US" dirty="0" smtClean="0"/>
              <a:t> </a:t>
            </a:r>
            <a:r>
              <a:rPr lang="en-US" dirty="0" err="1" smtClean="0"/>
              <a:t>oson</a:t>
            </a:r>
            <a:r>
              <a:rPr lang="en-US" dirty="0" smtClean="0"/>
              <a:t>. </a:t>
            </a:r>
            <a:r>
              <a:rPr lang="en-US" dirty="0" err="1" smtClean="0"/>
              <a:t>Mashinasozlik</a:t>
            </a:r>
            <a:r>
              <a:rPr lang="en-US" dirty="0" smtClean="0"/>
              <a:t> </a:t>
            </a:r>
            <a:r>
              <a:rPr lang="en-US" dirty="0" err="1" smtClean="0"/>
              <a:t>quymalari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bunday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</a:t>
            </a:r>
            <a:r>
              <a:rPr lang="en-US" dirty="0" err="1" smtClean="0"/>
              <a:t>yaramaydi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Kulrang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</a:t>
            </a:r>
            <a:r>
              <a:rPr lang="en-US" dirty="0" err="1" smtClean="0"/>
              <a:t>asosan</a:t>
            </a:r>
            <a:r>
              <a:rPr lang="en-US" dirty="0" smtClean="0"/>
              <a:t> </a:t>
            </a:r>
            <a:r>
              <a:rPr lang="en-US" dirty="0" err="1" smtClean="0"/>
              <a:t>mashina</a:t>
            </a:r>
            <a:r>
              <a:rPr lang="en-US" dirty="0" smtClean="0"/>
              <a:t> </a:t>
            </a:r>
            <a:r>
              <a:rPr lang="en-US" dirty="0" err="1" smtClean="0"/>
              <a:t>detallari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olinadigan</a:t>
            </a:r>
            <a:r>
              <a:rPr lang="en-US" dirty="0" smtClean="0"/>
              <a:t> </a:t>
            </a:r>
            <a:r>
              <a:rPr lang="en-US" dirty="0" err="1" smtClean="0"/>
              <a:t>quymalarda</a:t>
            </a:r>
            <a:r>
              <a:rPr lang="en-US" dirty="0" smtClean="0"/>
              <a:t> </a:t>
            </a:r>
            <a:r>
              <a:rPr lang="en-US" dirty="0" err="1" smtClean="0"/>
              <a:t>ishlatiladi</a:t>
            </a:r>
            <a:r>
              <a:rPr lang="en-US" dirty="0" smtClean="0"/>
              <a:t> (</a:t>
            </a:r>
            <a:r>
              <a:rPr lang="en-US" dirty="0" err="1" smtClean="0"/>
              <a:t>avtomobilsozlik</a:t>
            </a:r>
            <a:r>
              <a:rPr lang="en-US" dirty="0" smtClean="0"/>
              <a:t>, </a:t>
            </a:r>
            <a:r>
              <a:rPr lang="en-US" dirty="0" err="1" smtClean="0"/>
              <a:t>traktorsozlik</a:t>
            </a:r>
            <a:r>
              <a:rPr lang="en-US" dirty="0" smtClean="0"/>
              <a:t>, </a:t>
            </a:r>
            <a:r>
              <a:rPr lang="en-US" dirty="0" err="1" smtClean="0"/>
              <a:t>temir</a:t>
            </a:r>
            <a:r>
              <a:rPr lang="en-US" dirty="0" smtClean="0"/>
              <a:t> </a:t>
            </a:r>
            <a:r>
              <a:rPr lang="en-US" dirty="0" err="1" smtClean="0"/>
              <a:t>yo‘l</a:t>
            </a:r>
            <a:r>
              <a:rPr lang="en-US" dirty="0" smtClean="0"/>
              <a:t> transport </a:t>
            </a:r>
            <a:r>
              <a:rPr lang="en-US" dirty="0" err="1" smtClean="0"/>
              <a:t>detallari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xokozo</a:t>
            </a:r>
            <a:r>
              <a:rPr lang="en-US" dirty="0" smtClean="0"/>
              <a:t>). </a:t>
            </a:r>
            <a:r>
              <a:rPr lang="en-US" dirty="0" err="1" smtClean="0"/>
              <a:t>Quymakorlik</a:t>
            </a:r>
            <a:r>
              <a:rPr lang="en-US" dirty="0" smtClean="0"/>
              <a:t> </a:t>
            </a:r>
            <a:r>
              <a:rPr lang="en-US" dirty="0" err="1" smtClean="0"/>
              <a:t>cho‘yanlarining</a:t>
            </a:r>
            <a:r>
              <a:rPr lang="en-US" dirty="0" smtClean="0"/>
              <a:t> </a:t>
            </a:r>
            <a:r>
              <a:rPr lang="en-US" dirty="0" err="1" smtClean="0"/>
              <a:t>sifati</a:t>
            </a:r>
            <a:r>
              <a:rPr lang="en-US" dirty="0" smtClean="0"/>
              <a:t>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xossalari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belgilanadi</a:t>
            </a:r>
            <a:r>
              <a:rPr lang="en-US" dirty="0" smtClean="0"/>
              <a:t>. </a:t>
            </a:r>
            <a:r>
              <a:rPr lang="en-US" dirty="0" err="1" smtClean="0"/>
              <a:t>Quymalarning</a:t>
            </a:r>
            <a:r>
              <a:rPr lang="en-US" dirty="0" smtClean="0"/>
              <a:t> </a:t>
            </a:r>
            <a:r>
              <a:rPr lang="en-US" dirty="0" err="1" smtClean="0"/>
              <a:t>xossalari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GOSTlar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belgilanadi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31505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8001" t="22461" r="23682" b="27734"/>
          <a:stretch>
            <a:fillRect/>
          </a:stretch>
        </p:blipFill>
        <p:spPr bwMode="auto">
          <a:xfrm>
            <a:off x="428596" y="428604"/>
            <a:ext cx="8505324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531505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sifatli</a:t>
            </a:r>
            <a:r>
              <a:rPr lang="en-US" dirty="0" smtClean="0"/>
              <a:t> </a:t>
            </a:r>
            <a:r>
              <a:rPr lang="en-US" dirty="0" err="1" smtClean="0"/>
              <a:t>cho‘yanlar</a:t>
            </a:r>
            <a:r>
              <a:rPr lang="en-US" dirty="0" smtClean="0"/>
              <a:t> – SCh25, SCh30, SCh35, SCh40, SCh45 </a:t>
            </a:r>
            <a:r>
              <a:rPr lang="en-US" dirty="0" err="1" smtClean="0"/>
              <a:t>markalilari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bosim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emirilish</a:t>
            </a:r>
            <a:r>
              <a:rPr lang="en-US" dirty="0" smtClean="0"/>
              <a:t> </a:t>
            </a:r>
            <a:r>
              <a:rPr lang="en-US" dirty="0" err="1" smtClean="0"/>
              <a:t>sharoitida</a:t>
            </a:r>
            <a:r>
              <a:rPr lang="en-US" dirty="0" smtClean="0"/>
              <a:t> </a:t>
            </a:r>
            <a:r>
              <a:rPr lang="en-US" dirty="0" err="1" smtClean="0"/>
              <a:t>ishlaydigan</a:t>
            </a:r>
            <a:r>
              <a:rPr lang="en-US" dirty="0" smtClean="0"/>
              <a:t> </a:t>
            </a:r>
            <a:r>
              <a:rPr lang="en-US" dirty="0" err="1" smtClean="0"/>
              <a:t>detallar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qo‘llaniladigan</a:t>
            </a:r>
            <a:r>
              <a:rPr lang="en-US" dirty="0" smtClean="0"/>
              <a:t> </a:t>
            </a:r>
            <a:r>
              <a:rPr lang="en-US" dirty="0" err="1" smtClean="0"/>
              <a:t>quymalarda</a:t>
            </a:r>
            <a:r>
              <a:rPr lang="en-US" dirty="0" smtClean="0"/>
              <a:t> </a:t>
            </a:r>
            <a:r>
              <a:rPr lang="en-US" dirty="0" err="1" smtClean="0"/>
              <a:t>ishlatiladi</a:t>
            </a:r>
            <a:r>
              <a:rPr lang="en-US" dirty="0" smtClean="0"/>
              <a:t> (</a:t>
            </a:r>
            <a:r>
              <a:rPr lang="en-US" dirty="0" err="1" smtClean="0"/>
              <a:t>masalan</a:t>
            </a:r>
            <a:r>
              <a:rPr lang="en-US" dirty="0" smtClean="0"/>
              <a:t>, </a:t>
            </a:r>
            <a:r>
              <a:rPr lang="en-US" dirty="0" err="1" smtClean="0"/>
              <a:t>dvigatel</a:t>
            </a:r>
            <a:r>
              <a:rPr lang="en-US" dirty="0" smtClean="0"/>
              <a:t> </a:t>
            </a:r>
            <a:r>
              <a:rPr lang="en-US" dirty="0" err="1" smtClean="0"/>
              <a:t>detallari</a:t>
            </a:r>
            <a:r>
              <a:rPr lang="en-US" dirty="0" smtClean="0"/>
              <a:t>,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silindrlar</a:t>
            </a:r>
            <a:r>
              <a:rPr lang="en-US" dirty="0" smtClean="0"/>
              <a:t>,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kesish</a:t>
            </a:r>
            <a:r>
              <a:rPr lang="en-US" dirty="0" smtClean="0"/>
              <a:t> </a:t>
            </a:r>
            <a:r>
              <a:rPr lang="en-US" dirty="0" err="1" smtClean="0"/>
              <a:t>stanoklarining</a:t>
            </a:r>
            <a:r>
              <a:rPr lang="en-US" dirty="0" smtClean="0"/>
              <a:t> </a:t>
            </a:r>
            <a:r>
              <a:rPr lang="en-US" dirty="0" err="1" smtClean="0"/>
              <a:t>detallari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xokozo</a:t>
            </a:r>
            <a:r>
              <a:rPr lang="en-US" dirty="0" smtClean="0"/>
              <a:t>). </a:t>
            </a:r>
            <a:r>
              <a:rPr lang="en-US" dirty="0" err="1" smtClean="0"/>
              <a:t>Undan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xajmdagi</a:t>
            </a:r>
            <a:r>
              <a:rPr lang="en-US" dirty="0" smtClean="0"/>
              <a:t> </a:t>
            </a:r>
            <a:r>
              <a:rPr lang="en-US" dirty="0" err="1" smtClean="0"/>
              <a:t>yuzalarning</a:t>
            </a:r>
            <a:r>
              <a:rPr lang="en-US" dirty="0" smtClean="0"/>
              <a:t> </a:t>
            </a:r>
            <a:r>
              <a:rPr lang="en-US" dirty="0" err="1" smtClean="0"/>
              <a:t>qattiqligi</a:t>
            </a:r>
            <a:r>
              <a:rPr lang="en-US" dirty="0" smtClean="0"/>
              <a:t> </a:t>
            </a:r>
            <a:r>
              <a:rPr lang="en-US" dirty="0" err="1" smtClean="0"/>
              <a:t>talab</a:t>
            </a:r>
            <a:r>
              <a:rPr lang="en-US" dirty="0" smtClean="0"/>
              <a:t> </a:t>
            </a:r>
            <a:r>
              <a:rPr lang="en-US" dirty="0" err="1" smtClean="0"/>
              <a:t>etilganida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ma’lum</a:t>
            </a:r>
            <a:r>
              <a:rPr lang="en-US" dirty="0" smtClean="0"/>
              <a:t> </a:t>
            </a:r>
            <a:r>
              <a:rPr lang="en-US" dirty="0" err="1" smtClean="0"/>
              <a:t>mikrostrukturali</a:t>
            </a:r>
            <a:r>
              <a:rPr lang="en-US" dirty="0" smtClean="0"/>
              <a:t> </a:t>
            </a:r>
            <a:r>
              <a:rPr lang="en-US" dirty="0" err="1" smtClean="0"/>
              <a:t>cho‘yan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 </a:t>
            </a:r>
            <a:r>
              <a:rPr lang="en-US" dirty="0" err="1" smtClean="0"/>
              <a:t>bo‘lganida</a:t>
            </a:r>
            <a:r>
              <a:rPr lang="en-US" dirty="0" smtClean="0"/>
              <a:t>, </a:t>
            </a:r>
            <a:r>
              <a:rPr lang="en-US" dirty="0" err="1" smtClean="0"/>
              <a:t>ya’ni</a:t>
            </a:r>
            <a:r>
              <a:rPr lang="en-US" dirty="0" smtClean="0"/>
              <a:t> </a:t>
            </a:r>
            <a:r>
              <a:rPr lang="en-US" dirty="0" err="1" smtClean="0"/>
              <a:t>dispersli</a:t>
            </a:r>
            <a:r>
              <a:rPr lang="en-US" dirty="0" smtClean="0"/>
              <a:t> </a:t>
            </a:r>
            <a:r>
              <a:rPr lang="en-US" dirty="0" err="1" smtClean="0"/>
              <a:t>perlit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grafitning</a:t>
            </a:r>
            <a:r>
              <a:rPr lang="en-US" dirty="0" smtClean="0"/>
              <a:t> </a:t>
            </a:r>
            <a:r>
              <a:rPr lang="en-US" dirty="0" err="1" smtClean="0"/>
              <a:t>mayda</a:t>
            </a:r>
            <a:r>
              <a:rPr lang="en-US" dirty="0" smtClean="0"/>
              <a:t> </a:t>
            </a:r>
            <a:r>
              <a:rPr lang="en-US" dirty="0" err="1" smtClean="0"/>
              <a:t>ko‘rinishi</a:t>
            </a:r>
            <a:r>
              <a:rPr lang="en-US" dirty="0" smtClean="0"/>
              <a:t>, </a:t>
            </a: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yuqorida</a:t>
            </a:r>
            <a:r>
              <a:rPr lang="en-US" dirty="0" smtClean="0"/>
              <a:t> </a:t>
            </a:r>
            <a:r>
              <a:rPr lang="en-US" dirty="0" err="1" smtClean="0"/>
              <a:t>ko‘rsatilgan</a:t>
            </a:r>
            <a:r>
              <a:rPr lang="en-US" dirty="0" smtClean="0"/>
              <a:t> </a:t>
            </a:r>
            <a:r>
              <a:rPr lang="en-US" dirty="0" err="1" smtClean="0"/>
              <a:t>markali</a:t>
            </a:r>
            <a:r>
              <a:rPr lang="en-US" dirty="0" smtClean="0"/>
              <a:t> </a:t>
            </a:r>
            <a:r>
              <a:rPr lang="en-US" dirty="0" err="1" smtClean="0"/>
              <a:t>cho‘yanlar</a:t>
            </a:r>
            <a:r>
              <a:rPr lang="en-US" dirty="0" smtClean="0"/>
              <a:t> </a:t>
            </a:r>
            <a:r>
              <a:rPr lang="en-US" dirty="0" err="1" smtClean="0"/>
              <a:t>qo‘llaniladi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smtClean="0"/>
              <a:t>SCh25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undan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markali</a:t>
            </a:r>
            <a:r>
              <a:rPr lang="en-US" dirty="0" smtClean="0"/>
              <a:t> </a:t>
            </a:r>
            <a:r>
              <a:rPr lang="en-US" dirty="0" err="1" smtClean="0"/>
              <a:t>cho‘yanlar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sifatli</a:t>
            </a:r>
            <a:r>
              <a:rPr lang="en-US" dirty="0" smtClean="0"/>
              <a:t> </a:t>
            </a:r>
            <a:r>
              <a:rPr lang="en-US" dirty="0" err="1" smtClean="0"/>
              <a:t>deyiladi</a:t>
            </a:r>
            <a:r>
              <a:rPr lang="en-US" dirty="0" smtClean="0"/>
              <a:t>.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perlitli</a:t>
            </a:r>
            <a:r>
              <a:rPr lang="en-US" dirty="0" smtClean="0"/>
              <a:t> </a:t>
            </a:r>
            <a:r>
              <a:rPr lang="en-US" dirty="0" err="1" smtClean="0"/>
              <a:t>struktura</a:t>
            </a:r>
            <a:r>
              <a:rPr lang="en-US" dirty="0" smtClean="0"/>
              <a:t> (P + G) 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bo‘lib</a:t>
            </a:r>
            <a:r>
              <a:rPr lang="en-US" dirty="0" smtClean="0"/>
              <a:t>, </a:t>
            </a:r>
            <a:r>
              <a:rPr lang="en-US" dirty="0" err="1" smtClean="0"/>
              <a:t>grafitning</a:t>
            </a:r>
            <a:r>
              <a:rPr lang="en-US" dirty="0" smtClean="0"/>
              <a:t> </a:t>
            </a:r>
            <a:r>
              <a:rPr lang="en-US" dirty="0" err="1" smtClean="0"/>
              <a:t>plastikalari</a:t>
            </a:r>
            <a:r>
              <a:rPr lang="en-US" dirty="0" smtClean="0"/>
              <a:t> </a:t>
            </a:r>
            <a:r>
              <a:rPr lang="en-US" dirty="0" err="1" smtClean="0"/>
              <a:t>mayda</a:t>
            </a:r>
            <a:r>
              <a:rPr lang="en-US" dirty="0" smtClean="0"/>
              <a:t>. Bu </a:t>
            </a:r>
            <a:r>
              <a:rPr lang="en-US" dirty="0" err="1" smtClean="0"/>
              <a:t>cho‘yanlar</a:t>
            </a:r>
            <a:r>
              <a:rPr lang="en-US" dirty="0" smtClean="0"/>
              <a:t> </a:t>
            </a:r>
            <a:r>
              <a:rPr lang="en-US" dirty="0" err="1" smtClean="0"/>
              <a:t>modifikatsiyalash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olinadi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31505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187</Words>
  <Application>Microsoft Office PowerPoint</Application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1_Тема Office</vt:lpstr>
      <vt:lpstr>Базовая</vt:lpstr>
      <vt:lpstr>NewsPrint</vt:lpstr>
      <vt:lpstr>Литейная</vt:lpstr>
      <vt:lpstr>Метро</vt:lpstr>
      <vt:lpstr>1_Метро</vt:lpstr>
      <vt:lpstr>Официальная</vt:lpstr>
      <vt:lpstr>Яркая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LENOVO</cp:lastModifiedBy>
  <cp:revision>27</cp:revision>
  <dcterms:created xsi:type="dcterms:W3CDTF">2017-09-19T06:36:10Z</dcterms:created>
  <dcterms:modified xsi:type="dcterms:W3CDTF">2019-11-04T12:43:20Z</dcterms:modified>
</cp:coreProperties>
</file>