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slideLayouts/slideLayout57.xml" ContentType="application/vnd.openxmlformats-officedocument.presentationml.slideLayout+xml"/>
  <Override PartName="/ppt/slides/slide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6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Masters/slideMaster6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8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6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6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slideLayouts/slideLayout59.xml" ContentType="application/vnd.openxmlformats-officedocument.presentationml.slideLayout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96" r:id="rId2"/>
    <p:sldMasterId id="2147483708" r:id="rId3"/>
    <p:sldMasterId id="2147483732" r:id="rId4"/>
    <p:sldMasterId id="2147483744" r:id="rId5"/>
    <p:sldMasterId id="2147483756" r:id="rId6"/>
  </p:sldMasterIdLst>
  <p:sldIdLst>
    <p:sldId id="256" r:id="rId7"/>
    <p:sldId id="257" r:id="rId8"/>
    <p:sldId id="267" r:id="rId9"/>
    <p:sldId id="262" r:id="rId10"/>
    <p:sldId id="263" r:id="rId11"/>
    <p:sldId id="264" r:id="rId12"/>
    <p:sldId id="265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620"/>
    <p:restoredTop sz="70515" autoAdjust="0"/>
  </p:normalViewPr>
  <p:slideViewPr>
    <p:cSldViewPr>
      <p:cViewPr>
        <p:scale>
          <a:sx n="75" d="100"/>
          <a:sy n="75" d="100"/>
        </p:scale>
        <p:origin x="-1236" y="-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5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presProps" Target="presProp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Равнобедренный треугольник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ый треугольник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Равнобедренный треугольник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Объект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0321123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9946297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4077926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4655133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1143728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1724326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16963977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5463133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0159436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6795476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5279061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828800" y="3159760"/>
            <a:ext cx="457200" cy="1034129"/>
          </a:xfrm>
          <a:prstGeom prst="rect">
            <a:avLst/>
          </a:prstGeom>
          <a:noFill/>
        </p:spPr>
        <p:txBody>
          <a:bodyPr wrap="square" lIns="0" tIns="9144" rIns="0" bIns="9144" rtlCol="0" anchor="ctr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7240" y="1219200"/>
            <a:ext cx="7543800" cy="2152650"/>
          </a:xfrm>
        </p:spPr>
        <p:txBody>
          <a:bodyPr>
            <a:noAutofit/>
          </a:bodyPr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33600" y="3375491"/>
            <a:ext cx="6172200" cy="685800"/>
          </a:xfrm>
        </p:spPr>
        <p:txBody>
          <a:bodyPr anchor="ctr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267200" y="4074497"/>
            <a:ext cx="457200" cy="10156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0" y="4267368"/>
            <a:ext cx="3733800" cy="731520"/>
          </a:xfrm>
        </p:spPr>
        <p:txBody>
          <a:bodyPr anchor="ctr"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86000" y="1905000"/>
            <a:ext cx="6035040" cy="2350008"/>
          </a:xfrm>
        </p:spPr>
        <p:txBody>
          <a:bodyPr/>
          <a:lstStyle>
            <a:lvl1pPr marL="0" algn="l" defTabSz="914400" rtl="0" eaLnBrk="1" latinLnBrk="0" hangingPunct="1">
              <a:spcBef>
                <a:spcPct val="0"/>
              </a:spcBef>
              <a:buNone/>
              <a:defRPr lang="en-US" sz="5400" b="0" kern="1200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>
          <a:xfrm>
            <a:off x="1344168" y="658368"/>
            <a:ext cx="3273552" cy="3429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/>
          </p:nvPr>
        </p:nvSpPr>
        <p:spPr>
          <a:xfrm>
            <a:off x="5029200" y="658368"/>
            <a:ext cx="3273552" cy="34321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112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44168" y="1371600"/>
            <a:ext cx="3276600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2920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29200" y="1371600"/>
            <a:ext cx="3273552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5664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8028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5328920" y="1774588"/>
            <a:ext cx="457200" cy="123110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8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1"/>
            <a:ext cx="4343400" cy="3429000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685801"/>
            <a:ext cx="2590800" cy="3429000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219200" y="612775"/>
            <a:ext cx="6705600" cy="2546985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43200" y="3453047"/>
            <a:ext cx="5029200" cy="720804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35352" y="3331464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33600" y="685801"/>
            <a:ext cx="5791200" cy="3505199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9600" y="609601"/>
            <a:ext cx="2133600" cy="51816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95600" y="685801"/>
            <a:ext cx="5029200" cy="45720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image" Target="../media/image5.png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0000"/>
            </a:gs>
            <a:gs pos="31000">
              <a:schemeClr val="bg1">
                <a:tint val="100000"/>
                <a:shade val="90000"/>
                <a:alpha val="100000"/>
              </a:schemeClr>
            </a:gs>
            <a:gs pos="100000">
              <a:schemeClr val="bg1">
                <a:tint val="100000"/>
                <a:shade val="80000"/>
                <a:alpha val="10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ый треугольник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0000"/>
            </a:gs>
            <a:gs pos="31000">
              <a:schemeClr val="bg1">
                <a:tint val="100000"/>
                <a:shade val="90000"/>
                <a:alpha val="100000"/>
              </a:schemeClr>
            </a:gs>
            <a:gs pos="100000">
              <a:schemeClr val="bg1">
                <a:tint val="100000"/>
                <a:shade val="80000"/>
                <a:alpha val="10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0000"/>
            </a:gs>
            <a:gs pos="31000">
              <a:schemeClr val="bg1">
                <a:tint val="100000"/>
                <a:shade val="90000"/>
                <a:alpha val="100000"/>
              </a:schemeClr>
            </a:gs>
            <a:gs pos="100000">
              <a:schemeClr val="bg1">
                <a:tint val="100000"/>
                <a:shade val="80000"/>
                <a:alpha val="10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0000"/>
            </a:gs>
            <a:gs pos="31000">
              <a:schemeClr val="bg1">
                <a:tint val="100000"/>
                <a:shade val="90000"/>
                <a:alpha val="100000"/>
              </a:schemeClr>
            </a:gs>
            <a:gs pos="100000">
              <a:schemeClr val="bg1">
                <a:tint val="100000"/>
                <a:shade val="80000"/>
                <a:alpha val="10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837974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0000"/>
            </a:gs>
            <a:gs pos="31000">
              <a:schemeClr val="bg1">
                <a:tint val="100000"/>
                <a:shade val="90000"/>
                <a:alpha val="100000"/>
              </a:schemeClr>
            </a:gs>
            <a:gs pos="100000">
              <a:schemeClr val="bg1">
                <a:tint val="100000"/>
                <a:shade val="80000"/>
                <a:alpha val="10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  <a:alpha val="36000"/>
                </a:schemeClr>
              </a:gs>
              <a:gs pos="100000">
                <a:schemeClr val="bg2">
                  <a:alpha val="1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 rot="19724275">
            <a:off x="1373221" y="1038440"/>
            <a:ext cx="7240620" cy="570698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7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 rot="17656910">
            <a:off x="-274211" y="1165875"/>
            <a:ext cx="5538472" cy="4480459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 rot="19724275">
            <a:off x="3277955" y="116854"/>
            <a:ext cx="6479362" cy="475475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7240" y="4876800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33600" y="685801"/>
            <a:ext cx="6096000" cy="36575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547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22960" y="6154738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2960" y="5842000"/>
            <a:ext cx="2133600" cy="304800"/>
          </a:xfrm>
          <a:prstGeom prst="rect">
            <a:avLst/>
          </a:prstGeom>
        </p:spPr>
        <p:txBody>
          <a:bodyPr vert="horz" lIns="91440" tIns="45720" rIns="91440" bIns="9144" rtlCol="0" anchor="b"/>
          <a:lstStyle>
            <a:lvl1pPr algn="l">
              <a:defRPr sz="16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56032" algn="l" defTabSz="914400" rtl="0" eaLnBrk="1" latinLnBrk="0" hangingPunct="1">
        <a:spcBef>
          <a:spcPct val="20000"/>
        </a:spcBef>
        <a:spcAft>
          <a:spcPts val="0"/>
        </a:spcAft>
        <a:buSzPct val="60000"/>
        <a:buFont typeface="Wingdings" pitchFamily="2" charset="2"/>
        <a:buChar char=""/>
        <a:defRPr sz="21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6400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0058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7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371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6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64592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5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96596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6pPr>
      <a:lvl7pPr marL="22402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7pPr>
      <a:lvl8pPr marL="2514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8pPr>
      <a:lvl9pPr marL="28346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0000"/>
            </a:gs>
            <a:gs pos="31000">
              <a:schemeClr val="bg1">
                <a:tint val="100000"/>
                <a:shade val="90000"/>
                <a:alpha val="100000"/>
              </a:schemeClr>
            </a:gs>
            <a:gs pos="100000">
              <a:schemeClr val="bg1">
                <a:tint val="100000"/>
                <a:shade val="80000"/>
                <a:alpha val="10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04.11.2019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 algn="ctr"/>
            <a:endParaRPr lang="uz-Latn-UZ" b="1" dirty="0" smtClean="0"/>
          </a:p>
          <a:p>
            <a:pPr algn="ctr"/>
            <a:r>
              <a:rPr lang="en-US" b="1" dirty="0" smtClean="0"/>
              <a:t>QUYISH YO’LLARINING O’LCHAMINI ANIQLASH</a:t>
            </a:r>
            <a:endParaRPr lang="ru-RU" dirty="0" smtClean="0"/>
          </a:p>
          <a:p>
            <a:pPr algn="just"/>
            <a:endParaRPr lang="uz-Latn-UZ" b="1" dirty="0" smtClean="0"/>
          </a:p>
          <a:p>
            <a:pPr algn="ctr"/>
            <a:r>
              <a:rPr lang="en-US" b="1" dirty="0" err="1" smtClean="0"/>
              <a:t>O’quv</a:t>
            </a:r>
            <a:r>
              <a:rPr lang="en-US" b="1" dirty="0" smtClean="0"/>
              <a:t> model </a:t>
            </a:r>
            <a:r>
              <a:rPr lang="en-US" b="1" dirty="0" err="1" smtClean="0"/>
              <a:t>birliklari</a:t>
            </a:r>
            <a:r>
              <a:rPr lang="en-US" b="1" dirty="0" smtClean="0"/>
              <a:t>:</a:t>
            </a:r>
            <a:endParaRPr lang="uz-Latn-UZ" b="1" dirty="0" smtClean="0"/>
          </a:p>
          <a:p>
            <a:pPr algn="just"/>
            <a:endParaRPr lang="ru-RU" dirty="0" smtClean="0"/>
          </a:p>
          <a:p>
            <a:pPr algn="just"/>
            <a:r>
              <a:rPr lang="uz-Latn-UZ" b="1" dirty="0" smtClean="0"/>
              <a:t>	</a:t>
            </a:r>
            <a:r>
              <a:rPr lang="en-US" b="1" dirty="0" smtClean="0"/>
              <a:t>1.Po’lat </a:t>
            </a:r>
            <a:r>
              <a:rPr lang="en-US" b="1" dirty="0" err="1" smtClean="0"/>
              <a:t>quymalar</a:t>
            </a:r>
            <a:r>
              <a:rPr lang="en-US" b="1" dirty="0" smtClean="0"/>
              <a:t> </a:t>
            </a:r>
            <a:r>
              <a:rPr lang="en-US" b="1" dirty="0" err="1" smtClean="0"/>
              <a:t>olish</a:t>
            </a:r>
            <a:endParaRPr lang="ru-RU" dirty="0" smtClean="0"/>
          </a:p>
          <a:p>
            <a:pPr algn="just"/>
            <a:r>
              <a:rPr lang="uz-Latn-UZ" b="1" dirty="0" smtClean="0"/>
              <a:t>	</a:t>
            </a:r>
            <a:r>
              <a:rPr lang="en-US" b="1" dirty="0" smtClean="0"/>
              <a:t>2.Yuqori </a:t>
            </a:r>
            <a:r>
              <a:rPr lang="en-US" b="1" dirty="0" err="1" smtClean="0"/>
              <a:t>marganetsli</a:t>
            </a:r>
            <a:r>
              <a:rPr lang="en-US" b="1" dirty="0" smtClean="0"/>
              <a:t> </a:t>
            </a:r>
            <a:r>
              <a:rPr lang="en-US" b="1" dirty="0" err="1" smtClean="0"/>
              <a:t>po‘lat</a:t>
            </a:r>
            <a:endParaRPr lang="ru-RU" dirty="0" smtClean="0"/>
          </a:p>
          <a:p>
            <a:pPr algn="just"/>
            <a:r>
              <a:rPr lang="uz-Latn-UZ" b="1" dirty="0" smtClean="0"/>
              <a:t>	</a:t>
            </a:r>
            <a:r>
              <a:rPr lang="en-US" b="1" dirty="0" smtClean="0"/>
              <a:t>3.Rangli </a:t>
            </a:r>
            <a:r>
              <a:rPr lang="en-US" b="1" dirty="0" err="1" smtClean="0"/>
              <a:t>qotishmalar</a:t>
            </a:r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8740650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r>
              <a:rPr lang="en-US" sz="3200" b="1" dirty="0" smtClean="0"/>
              <a:t>1.Po‘lat </a:t>
            </a:r>
            <a:r>
              <a:rPr lang="en-US" sz="3200" b="1" dirty="0" err="1" smtClean="0"/>
              <a:t>quymalar</a:t>
            </a:r>
            <a:r>
              <a:rPr lang="en-US" sz="3200" dirty="0" err="1" smtClean="0"/>
              <a:t>i</a:t>
            </a:r>
            <a:r>
              <a:rPr lang="en-US" sz="3200" dirty="0" smtClean="0"/>
              <a:t> </a:t>
            </a:r>
            <a:r>
              <a:rPr lang="en-US" sz="3200" dirty="0" err="1" smtClean="0"/>
              <a:t>sanoatning</a:t>
            </a:r>
            <a:r>
              <a:rPr lang="en-US" sz="3200" dirty="0" smtClean="0"/>
              <a:t> </a:t>
            </a:r>
            <a:r>
              <a:rPr lang="en-US" sz="3200" dirty="0" err="1" smtClean="0"/>
              <a:t>turli</a:t>
            </a:r>
            <a:r>
              <a:rPr lang="en-US" sz="3200" dirty="0" smtClean="0"/>
              <a:t> </a:t>
            </a:r>
            <a:r>
              <a:rPr lang="en-US" sz="3200" dirty="0" err="1" smtClean="0"/>
              <a:t>sohalarida</a:t>
            </a:r>
            <a:r>
              <a:rPr lang="en-US" sz="3200" dirty="0" smtClean="0"/>
              <a:t> </a:t>
            </a:r>
            <a:r>
              <a:rPr lang="en-US" sz="3200" dirty="0" err="1" smtClean="0"/>
              <a:t>qo‘laniladi</a:t>
            </a:r>
            <a:r>
              <a:rPr lang="en-US" sz="3200" dirty="0" smtClean="0"/>
              <a:t>. </a:t>
            </a:r>
            <a:r>
              <a:rPr lang="en-US" sz="3200" dirty="0" err="1" smtClean="0"/>
              <a:t>Po‘latlardan</a:t>
            </a:r>
            <a:r>
              <a:rPr lang="en-US" sz="3200" dirty="0" smtClean="0"/>
              <a:t> </a:t>
            </a:r>
            <a:r>
              <a:rPr lang="en-US" sz="3200" dirty="0" err="1" smtClean="0"/>
              <a:t>bir</a:t>
            </a:r>
            <a:r>
              <a:rPr lang="en-US" sz="3200" dirty="0" smtClean="0"/>
              <a:t> </a:t>
            </a:r>
            <a:r>
              <a:rPr lang="en-US" sz="3200" dirty="0" err="1" smtClean="0"/>
              <a:t>necha</a:t>
            </a:r>
            <a:r>
              <a:rPr lang="en-US" sz="3200" dirty="0" smtClean="0"/>
              <a:t> </a:t>
            </a:r>
            <a:r>
              <a:rPr lang="en-US" sz="3200" dirty="0" err="1" smtClean="0"/>
              <a:t>grammdan</a:t>
            </a:r>
            <a:r>
              <a:rPr lang="en-US" sz="3200" dirty="0" smtClean="0"/>
              <a:t> to </a:t>
            </a:r>
            <a:r>
              <a:rPr lang="en-US" sz="3200" dirty="0" err="1" smtClean="0"/>
              <a:t>bir</a:t>
            </a:r>
            <a:r>
              <a:rPr lang="en-US" sz="3200" dirty="0" smtClean="0"/>
              <a:t> </a:t>
            </a:r>
            <a:r>
              <a:rPr lang="en-US" sz="3200" dirty="0" err="1" smtClean="0"/>
              <a:t>necha</a:t>
            </a:r>
            <a:r>
              <a:rPr lang="en-US" sz="3200" dirty="0" smtClean="0"/>
              <a:t> </a:t>
            </a:r>
            <a:r>
              <a:rPr lang="en-US" sz="3200" dirty="0" err="1" smtClean="0"/>
              <a:t>tonnagacha</a:t>
            </a:r>
            <a:r>
              <a:rPr lang="en-US" sz="3200" dirty="0" smtClean="0"/>
              <a:t> </a:t>
            </a:r>
            <a:r>
              <a:rPr lang="en-US" sz="3200" dirty="0" err="1" smtClean="0"/>
              <a:t>og‘irlikdagi</a:t>
            </a:r>
            <a:r>
              <a:rPr lang="en-US" sz="3200" dirty="0" smtClean="0"/>
              <a:t> </a:t>
            </a:r>
            <a:r>
              <a:rPr lang="en-US" sz="3200" dirty="0" err="1" smtClean="0"/>
              <a:t>quymalar</a:t>
            </a:r>
            <a:r>
              <a:rPr lang="en-US" sz="3200" dirty="0" smtClean="0"/>
              <a:t> </a:t>
            </a:r>
            <a:r>
              <a:rPr lang="en-US" sz="3200" dirty="0" err="1" smtClean="0"/>
              <a:t>olinadi</a:t>
            </a:r>
            <a:r>
              <a:rPr lang="en-US" sz="3200" dirty="0" smtClean="0"/>
              <a:t>. </a:t>
            </a:r>
            <a:r>
              <a:rPr lang="en-US" sz="3200" dirty="0" err="1" smtClean="0"/>
              <a:t>Po‘lat</a:t>
            </a:r>
            <a:r>
              <a:rPr lang="en-US" sz="3200" dirty="0" smtClean="0"/>
              <a:t> </a:t>
            </a:r>
            <a:r>
              <a:rPr lang="en-US" sz="3200" dirty="0" err="1" smtClean="0"/>
              <a:t>yuqori</a:t>
            </a:r>
            <a:r>
              <a:rPr lang="en-US" sz="3200" dirty="0" smtClean="0"/>
              <a:t> </a:t>
            </a:r>
            <a:r>
              <a:rPr lang="en-US" sz="3200" dirty="0" err="1" smtClean="0"/>
              <a:t>mustahkamlikka</a:t>
            </a:r>
            <a:r>
              <a:rPr lang="en-US" sz="3200" dirty="0" smtClean="0"/>
              <a:t> </a:t>
            </a:r>
            <a:r>
              <a:rPr lang="en-US" sz="3200" dirty="0" err="1" smtClean="0"/>
              <a:t>va</a:t>
            </a:r>
            <a:r>
              <a:rPr lang="en-US" sz="3200" dirty="0" smtClean="0"/>
              <a:t> </a:t>
            </a:r>
            <a:r>
              <a:rPr lang="en-US" sz="3200" dirty="0" err="1" smtClean="0"/>
              <a:t>plastiklikka</a:t>
            </a:r>
            <a:r>
              <a:rPr lang="en-US" sz="3200" dirty="0" smtClean="0"/>
              <a:t> </a:t>
            </a:r>
            <a:r>
              <a:rPr lang="en-US" sz="3200" dirty="0" err="1" smtClean="0"/>
              <a:t>ega</a:t>
            </a:r>
            <a:r>
              <a:rPr lang="en-US" sz="3200" dirty="0" smtClean="0"/>
              <a:t>, </a:t>
            </a:r>
            <a:r>
              <a:rPr lang="en-US" sz="3200" dirty="0" err="1" smtClean="0"/>
              <a:t>o‘zgaruvchan</a:t>
            </a:r>
            <a:r>
              <a:rPr lang="en-US" sz="3200" dirty="0" smtClean="0"/>
              <a:t> </a:t>
            </a:r>
            <a:r>
              <a:rPr lang="en-US" sz="3200" dirty="0" err="1" smtClean="0"/>
              <a:t>va</a:t>
            </a:r>
            <a:r>
              <a:rPr lang="en-US" sz="3200" dirty="0" smtClean="0"/>
              <a:t> </a:t>
            </a:r>
            <a:r>
              <a:rPr lang="en-US" sz="3200" dirty="0" err="1" smtClean="0"/>
              <a:t>zarbiy</a:t>
            </a:r>
            <a:r>
              <a:rPr lang="en-US" sz="3200" dirty="0" smtClean="0"/>
              <a:t> </a:t>
            </a:r>
            <a:r>
              <a:rPr lang="en-US" sz="3200" dirty="0" err="1" smtClean="0"/>
              <a:t>bosimlarga</a:t>
            </a:r>
            <a:r>
              <a:rPr lang="en-US" sz="3200" dirty="0" smtClean="0"/>
              <a:t> </a:t>
            </a:r>
            <a:r>
              <a:rPr lang="en-US" sz="3200" dirty="0" err="1" smtClean="0"/>
              <a:t>chidamli</a:t>
            </a:r>
            <a:r>
              <a:rPr lang="en-US" sz="3200" dirty="0" smtClean="0"/>
              <a:t> </a:t>
            </a:r>
            <a:r>
              <a:rPr lang="en-US" sz="3200" dirty="0" err="1" smtClean="0"/>
              <a:t>xossalarga</a:t>
            </a:r>
            <a:r>
              <a:rPr lang="en-US" sz="3200" dirty="0" smtClean="0"/>
              <a:t> </a:t>
            </a:r>
            <a:r>
              <a:rPr lang="en-US" sz="3200" dirty="0" err="1" smtClean="0"/>
              <a:t>ega</a:t>
            </a:r>
            <a:r>
              <a:rPr lang="en-US" sz="3200" dirty="0" smtClean="0"/>
              <a:t>. </a:t>
            </a:r>
            <a:r>
              <a:rPr lang="en-US" sz="3200" dirty="0" err="1" smtClean="0"/>
              <a:t>Bundan</a:t>
            </a:r>
            <a:r>
              <a:rPr lang="en-US" sz="3200" dirty="0" smtClean="0"/>
              <a:t> </a:t>
            </a:r>
            <a:r>
              <a:rPr lang="en-US" sz="3200" dirty="0" err="1" smtClean="0"/>
              <a:t>tashqari</a:t>
            </a:r>
            <a:r>
              <a:rPr lang="en-US" sz="3200" dirty="0" smtClean="0"/>
              <a:t> </a:t>
            </a:r>
            <a:r>
              <a:rPr lang="en-US" sz="3200" dirty="0" err="1" smtClean="0"/>
              <a:t>po‘latlar</a:t>
            </a:r>
            <a:r>
              <a:rPr lang="en-US" sz="3200" dirty="0" smtClean="0"/>
              <a:t> </a:t>
            </a:r>
            <a:r>
              <a:rPr lang="en-US" sz="3200" dirty="0" err="1" smtClean="0"/>
              <a:t>yaxshi</a:t>
            </a:r>
            <a:r>
              <a:rPr lang="en-US" sz="3200" dirty="0" smtClean="0"/>
              <a:t> </a:t>
            </a:r>
            <a:r>
              <a:rPr lang="en-US" sz="3200" dirty="0" err="1" smtClean="0"/>
              <a:t>payvandlanadi</a:t>
            </a:r>
            <a:r>
              <a:rPr lang="en-US" sz="3200" dirty="0" smtClean="0"/>
              <a:t>, </a:t>
            </a:r>
            <a:r>
              <a:rPr lang="en-US" sz="3200" dirty="0" err="1" smtClean="0"/>
              <a:t>bu</a:t>
            </a:r>
            <a:r>
              <a:rPr lang="en-US" sz="3200" dirty="0" smtClean="0"/>
              <a:t> </a:t>
            </a:r>
            <a:r>
              <a:rPr lang="en-US" sz="3200" dirty="0" err="1" smtClean="0"/>
              <a:t>esa</a:t>
            </a:r>
            <a:r>
              <a:rPr lang="en-US" sz="3200" dirty="0" smtClean="0"/>
              <a:t> </a:t>
            </a:r>
            <a:r>
              <a:rPr lang="en-US" sz="3200" dirty="0" err="1" smtClean="0"/>
              <a:t>murakkab</a:t>
            </a:r>
            <a:r>
              <a:rPr lang="en-US" sz="3200" dirty="0" smtClean="0"/>
              <a:t> </a:t>
            </a:r>
            <a:r>
              <a:rPr lang="en-US" sz="3200" dirty="0" err="1" smtClean="0"/>
              <a:t>shakl</a:t>
            </a:r>
            <a:r>
              <a:rPr lang="en-US" sz="3200" dirty="0" smtClean="0"/>
              <a:t> </a:t>
            </a:r>
            <a:r>
              <a:rPr lang="en-US" sz="3200" dirty="0" err="1" smtClean="0"/>
              <a:t>olishga</a:t>
            </a:r>
            <a:r>
              <a:rPr lang="en-US" sz="3200" dirty="0" smtClean="0"/>
              <a:t> </a:t>
            </a:r>
            <a:r>
              <a:rPr lang="en-US" sz="3200" dirty="0" err="1" smtClean="0"/>
              <a:t>imkon</a:t>
            </a:r>
            <a:r>
              <a:rPr lang="en-US" sz="3200" dirty="0" smtClean="0"/>
              <a:t> </a:t>
            </a:r>
            <a:r>
              <a:rPr lang="en-US" sz="3200" dirty="0" err="1" smtClean="0"/>
              <a:t>beradi</a:t>
            </a:r>
            <a:r>
              <a:rPr lang="en-US" sz="3200" dirty="0" smtClean="0"/>
              <a:t>. </a:t>
            </a:r>
            <a:r>
              <a:rPr lang="en-US" sz="3200" dirty="0" err="1" smtClean="0"/>
              <a:t>Legirlangan</a:t>
            </a:r>
            <a:r>
              <a:rPr lang="en-US" sz="3200" dirty="0" smtClean="0"/>
              <a:t> </a:t>
            </a:r>
            <a:r>
              <a:rPr lang="en-US" sz="3200" dirty="0" err="1" smtClean="0"/>
              <a:t>va</a:t>
            </a:r>
            <a:r>
              <a:rPr lang="en-US" sz="3200" dirty="0" smtClean="0"/>
              <a:t> </a:t>
            </a:r>
            <a:r>
              <a:rPr lang="en-US" sz="3200" dirty="0" err="1" smtClean="0"/>
              <a:t>maxsus</a:t>
            </a:r>
            <a:r>
              <a:rPr lang="en-US" sz="3200" dirty="0" smtClean="0"/>
              <a:t> </a:t>
            </a:r>
            <a:r>
              <a:rPr lang="en-US" sz="3200" dirty="0" err="1" smtClean="0"/>
              <a:t>po‘latlar</a:t>
            </a:r>
            <a:r>
              <a:rPr lang="en-US" sz="3200" dirty="0" smtClean="0"/>
              <a:t> </a:t>
            </a:r>
            <a:r>
              <a:rPr lang="en-US" sz="3200" dirty="0" err="1" smtClean="0"/>
              <a:t>yuqori</a:t>
            </a:r>
            <a:r>
              <a:rPr lang="en-US" sz="3200" dirty="0" smtClean="0"/>
              <a:t> </a:t>
            </a:r>
            <a:r>
              <a:rPr lang="en-US" sz="3200" dirty="0" err="1" smtClean="0"/>
              <a:t>temperaturada</a:t>
            </a:r>
            <a:r>
              <a:rPr lang="en-US" sz="3200" dirty="0" smtClean="0"/>
              <a:t> ham </a:t>
            </a:r>
            <a:r>
              <a:rPr lang="en-US" sz="3200" dirty="0" err="1" smtClean="0"/>
              <a:t>yaxshi</a:t>
            </a:r>
            <a:r>
              <a:rPr lang="en-US" sz="3200" dirty="0" smtClean="0"/>
              <a:t> </a:t>
            </a:r>
            <a:r>
              <a:rPr lang="en-US" sz="3200" dirty="0" err="1" smtClean="0"/>
              <a:t>mexanik</a:t>
            </a:r>
            <a:r>
              <a:rPr lang="en-US" sz="3200" dirty="0" smtClean="0"/>
              <a:t> </a:t>
            </a:r>
            <a:r>
              <a:rPr lang="en-US" sz="3200" dirty="0" err="1" smtClean="0"/>
              <a:t>xossalarini</a:t>
            </a:r>
            <a:r>
              <a:rPr lang="en-US" sz="3200" dirty="0" smtClean="0"/>
              <a:t> </a:t>
            </a:r>
            <a:r>
              <a:rPr lang="en-US" sz="3200" dirty="0" err="1" smtClean="0"/>
              <a:t>saqlab</a:t>
            </a:r>
            <a:r>
              <a:rPr lang="en-US" sz="3200" dirty="0" smtClean="0"/>
              <a:t> </a:t>
            </a:r>
            <a:r>
              <a:rPr lang="en-US" sz="3200" dirty="0" err="1" smtClean="0"/>
              <a:t>turadi</a:t>
            </a:r>
            <a:r>
              <a:rPr lang="en-US" sz="3200" dirty="0" smtClean="0"/>
              <a:t>, </a:t>
            </a:r>
            <a:r>
              <a:rPr lang="en-US" sz="3200" dirty="0" err="1" smtClean="0"/>
              <a:t>kislotaga</a:t>
            </a:r>
            <a:r>
              <a:rPr lang="en-US" sz="3200" dirty="0" smtClean="0"/>
              <a:t> </a:t>
            </a:r>
            <a:r>
              <a:rPr lang="en-US" sz="3200" dirty="0" err="1" smtClean="0"/>
              <a:t>chidamli</a:t>
            </a:r>
            <a:r>
              <a:rPr lang="en-US" sz="3200" dirty="0" smtClean="0"/>
              <a:t>. </a:t>
            </a:r>
            <a:r>
              <a:rPr lang="en-US" sz="3200" dirty="0" err="1" smtClean="0"/>
              <a:t>Shuning</a:t>
            </a:r>
            <a:r>
              <a:rPr lang="en-US" sz="3200" dirty="0" smtClean="0"/>
              <a:t> </a:t>
            </a:r>
            <a:r>
              <a:rPr lang="en-US" sz="3200" dirty="0" err="1" smtClean="0"/>
              <a:t>uchun</a:t>
            </a:r>
            <a:r>
              <a:rPr lang="en-US" sz="3200" dirty="0" smtClean="0"/>
              <a:t> </a:t>
            </a:r>
            <a:r>
              <a:rPr lang="en-US" sz="3200" dirty="0" err="1" smtClean="0"/>
              <a:t>bunday</a:t>
            </a:r>
            <a:r>
              <a:rPr lang="en-US" sz="3200" dirty="0" smtClean="0"/>
              <a:t> </a:t>
            </a:r>
            <a:r>
              <a:rPr lang="en-US" sz="3200" dirty="0" err="1" smtClean="0"/>
              <a:t>po‘latlarga</a:t>
            </a:r>
            <a:r>
              <a:rPr lang="en-US" sz="3200" dirty="0" smtClean="0"/>
              <a:t> </a:t>
            </a:r>
            <a:r>
              <a:rPr lang="en-US" sz="3200" dirty="0" err="1" smtClean="0"/>
              <a:t>talab</a:t>
            </a:r>
            <a:r>
              <a:rPr lang="en-US" sz="3200" dirty="0" smtClean="0"/>
              <a:t> </a:t>
            </a:r>
            <a:r>
              <a:rPr lang="en-US" sz="3200" dirty="0" err="1" smtClean="0"/>
              <a:t>kattadir</a:t>
            </a:r>
            <a:r>
              <a:rPr lang="en-US" sz="3200" dirty="0" smtClean="0"/>
              <a:t>.</a:t>
            </a:r>
            <a:endParaRPr lang="ru-RU" sz="3200" dirty="0" smtClean="0"/>
          </a:p>
          <a:p>
            <a:pPr marL="0" indent="0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54916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r>
              <a:rPr lang="en-US" sz="2800" dirty="0" err="1" smtClean="0"/>
              <a:t>Po‘lat</a:t>
            </a:r>
            <a:r>
              <a:rPr lang="en-US" sz="2800" dirty="0" smtClean="0"/>
              <a:t> </a:t>
            </a:r>
            <a:r>
              <a:rPr lang="en-US" sz="2800" dirty="0" err="1" smtClean="0"/>
              <a:t>quymalari</a:t>
            </a:r>
            <a:r>
              <a:rPr lang="en-US" sz="2800" dirty="0" smtClean="0"/>
              <a:t> </a:t>
            </a:r>
            <a:r>
              <a:rPr lang="en-US" sz="2800" dirty="0" err="1" smtClean="0"/>
              <a:t>kimyoviy</a:t>
            </a:r>
            <a:r>
              <a:rPr lang="en-US" sz="2800" dirty="0" smtClean="0"/>
              <a:t> </a:t>
            </a:r>
            <a:r>
              <a:rPr lang="en-US" sz="2800" dirty="0" err="1" smtClean="0"/>
              <a:t>tarkibiga</a:t>
            </a:r>
            <a:r>
              <a:rPr lang="en-US" sz="2800" dirty="0" smtClean="0"/>
              <a:t>, </a:t>
            </a:r>
            <a:r>
              <a:rPr lang="en-US" sz="2800" dirty="0" err="1" smtClean="0"/>
              <a:t>strukturasiga</a:t>
            </a:r>
            <a:r>
              <a:rPr lang="en-US" sz="2800" dirty="0" smtClean="0"/>
              <a:t>, </a:t>
            </a:r>
            <a:r>
              <a:rPr lang="en-US" sz="2800" dirty="0" err="1" smtClean="0"/>
              <a:t>qo‘llanilishiga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eritish</a:t>
            </a:r>
            <a:r>
              <a:rPr lang="en-US" sz="2800" dirty="0" smtClean="0"/>
              <a:t> </a:t>
            </a:r>
            <a:r>
              <a:rPr lang="en-US" sz="2800" dirty="0" err="1" smtClean="0"/>
              <a:t>usuliga</a:t>
            </a:r>
            <a:r>
              <a:rPr lang="en-US" sz="2800" dirty="0" smtClean="0"/>
              <a:t> </a:t>
            </a:r>
            <a:r>
              <a:rPr lang="en-US" sz="2800" dirty="0" err="1" smtClean="0"/>
              <a:t>ko‘ra</a:t>
            </a:r>
            <a:r>
              <a:rPr lang="en-US" sz="2800" dirty="0" smtClean="0"/>
              <a:t> </a:t>
            </a:r>
            <a:r>
              <a:rPr lang="en-US" sz="2800" dirty="0" err="1" smtClean="0"/>
              <a:t>sinflanadi</a:t>
            </a:r>
            <a:r>
              <a:rPr lang="en-US" sz="2800" dirty="0" smtClean="0"/>
              <a:t>:</a:t>
            </a:r>
            <a:endParaRPr lang="ru-RU" sz="2800" dirty="0" smtClean="0"/>
          </a:p>
          <a:p>
            <a:r>
              <a:rPr lang="en-US" sz="2800" dirty="0" smtClean="0"/>
              <a:t>- </a:t>
            </a:r>
            <a:r>
              <a:rPr lang="en-US" sz="2800" dirty="0" err="1" smtClean="0"/>
              <a:t>kimyoviy</a:t>
            </a:r>
            <a:r>
              <a:rPr lang="en-US" sz="2800" dirty="0" smtClean="0"/>
              <a:t> </a:t>
            </a:r>
            <a:r>
              <a:rPr lang="en-US" sz="2800" dirty="0" err="1" smtClean="0"/>
              <a:t>tarkibiga</a:t>
            </a:r>
            <a:r>
              <a:rPr lang="en-US" sz="2800" dirty="0" smtClean="0"/>
              <a:t> </a:t>
            </a:r>
            <a:r>
              <a:rPr lang="en-US" sz="2800" dirty="0" err="1" smtClean="0"/>
              <a:t>ko‘ra</a:t>
            </a:r>
            <a:r>
              <a:rPr lang="en-US" sz="2800" dirty="0" smtClean="0"/>
              <a:t> </a:t>
            </a:r>
            <a:r>
              <a:rPr lang="en-US" sz="2800" dirty="0" err="1" smtClean="0"/>
              <a:t>po‘latlar</a:t>
            </a:r>
            <a:r>
              <a:rPr lang="en-US" sz="2800" dirty="0" smtClean="0"/>
              <a:t> </a:t>
            </a:r>
            <a:r>
              <a:rPr lang="en-US" sz="2800" dirty="0" err="1" smtClean="0"/>
              <a:t>to‘rt</a:t>
            </a:r>
            <a:r>
              <a:rPr lang="en-US" sz="2800" dirty="0" smtClean="0"/>
              <a:t> </a:t>
            </a:r>
            <a:r>
              <a:rPr lang="en-US" sz="2800" dirty="0" err="1" smtClean="0"/>
              <a:t>sinfga</a:t>
            </a:r>
            <a:r>
              <a:rPr lang="en-US" sz="2800" dirty="0" smtClean="0"/>
              <a:t> </a:t>
            </a:r>
            <a:r>
              <a:rPr lang="en-US" sz="2800" dirty="0" err="1" smtClean="0"/>
              <a:t>bo‘linadi</a:t>
            </a:r>
            <a:r>
              <a:rPr lang="en-US" sz="2800" dirty="0" smtClean="0"/>
              <a:t>: 1) </a:t>
            </a:r>
            <a:r>
              <a:rPr lang="en-US" sz="2800" dirty="0" err="1" smtClean="0"/>
              <a:t>legirlanmagan</a:t>
            </a:r>
            <a:r>
              <a:rPr lang="en-US" sz="2800" dirty="0" smtClean="0"/>
              <a:t> </a:t>
            </a:r>
            <a:r>
              <a:rPr lang="en-US" sz="2800" dirty="0" err="1" smtClean="0"/>
              <a:t>uglerodli</a:t>
            </a:r>
            <a:r>
              <a:rPr lang="en-US" sz="2800" dirty="0" smtClean="0"/>
              <a:t> </a:t>
            </a:r>
            <a:r>
              <a:rPr lang="en-US" sz="2800" dirty="0" err="1" smtClean="0"/>
              <a:t>po‘latlar</a:t>
            </a:r>
            <a:r>
              <a:rPr lang="en-US" sz="2800" dirty="0" smtClean="0"/>
              <a:t>; 2) </a:t>
            </a:r>
            <a:r>
              <a:rPr lang="en-US" sz="2800" dirty="0" err="1" smtClean="0"/>
              <a:t>kam</a:t>
            </a:r>
            <a:r>
              <a:rPr lang="en-US" sz="2800" dirty="0" smtClean="0"/>
              <a:t> </a:t>
            </a:r>
            <a:r>
              <a:rPr lang="en-US" sz="2800" dirty="0" err="1" smtClean="0"/>
              <a:t>legirlangan</a:t>
            </a:r>
            <a:r>
              <a:rPr lang="en-US" sz="2800" dirty="0" smtClean="0"/>
              <a:t> </a:t>
            </a:r>
            <a:r>
              <a:rPr lang="en-US" sz="2800" dirty="0" err="1" smtClean="0"/>
              <a:t>po‘latlar</a:t>
            </a:r>
            <a:r>
              <a:rPr lang="en-US" sz="2800" dirty="0" smtClean="0"/>
              <a:t> (</a:t>
            </a:r>
            <a:r>
              <a:rPr lang="en-US" sz="2800" dirty="0" err="1" smtClean="0"/>
              <a:t>legirlovchi</a:t>
            </a:r>
            <a:r>
              <a:rPr lang="en-US" sz="2800" dirty="0" smtClean="0"/>
              <a:t> element 25% </a:t>
            </a:r>
            <a:r>
              <a:rPr lang="en-US" sz="2800" dirty="0" err="1" smtClean="0"/>
              <a:t>gacha</a:t>
            </a:r>
            <a:r>
              <a:rPr lang="en-US" sz="2800" dirty="0" smtClean="0"/>
              <a:t>);  3) </a:t>
            </a:r>
            <a:r>
              <a:rPr lang="en-US" sz="2800" dirty="0" err="1" smtClean="0"/>
              <a:t>o‘rtacha</a:t>
            </a:r>
            <a:r>
              <a:rPr lang="en-US" sz="2800" dirty="0" smtClean="0"/>
              <a:t> </a:t>
            </a:r>
            <a:r>
              <a:rPr lang="en-US" sz="2800" dirty="0" err="1" smtClean="0"/>
              <a:t>legirlangan</a:t>
            </a:r>
            <a:r>
              <a:rPr lang="en-US" sz="2800" dirty="0" smtClean="0"/>
              <a:t> (2-10%); 4) </a:t>
            </a:r>
            <a:r>
              <a:rPr lang="en-US" sz="2800" dirty="0" err="1" smtClean="0"/>
              <a:t>yuqori</a:t>
            </a:r>
            <a:r>
              <a:rPr lang="en-US" sz="2800" dirty="0" smtClean="0"/>
              <a:t> </a:t>
            </a:r>
            <a:r>
              <a:rPr lang="en-US" sz="2800" dirty="0" err="1" smtClean="0"/>
              <a:t>miqdorda</a:t>
            </a:r>
            <a:r>
              <a:rPr lang="en-US" sz="2800" dirty="0" smtClean="0"/>
              <a:t> </a:t>
            </a:r>
            <a:r>
              <a:rPr lang="en-US" sz="2800" dirty="0" err="1" smtClean="0"/>
              <a:t>legirlangan</a:t>
            </a:r>
            <a:r>
              <a:rPr lang="en-US" sz="2800" dirty="0" smtClean="0"/>
              <a:t> (</a:t>
            </a:r>
            <a:r>
              <a:rPr lang="en-US" sz="2800" dirty="0" err="1" smtClean="0"/>
              <a:t>legirlovchi</a:t>
            </a:r>
            <a:r>
              <a:rPr lang="en-US" sz="2800" dirty="0" smtClean="0"/>
              <a:t> element 10%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ortiq</a:t>
            </a:r>
            <a:r>
              <a:rPr lang="en-US" sz="2800" dirty="0" smtClean="0"/>
              <a:t>).</a:t>
            </a:r>
            <a:endParaRPr lang="ru-RU" sz="2800" dirty="0" smtClean="0"/>
          </a:p>
          <a:p>
            <a:r>
              <a:rPr lang="en-US" sz="2800" dirty="0" smtClean="0"/>
              <a:t> - </a:t>
            </a:r>
            <a:r>
              <a:rPr lang="en-US" sz="2800" dirty="0" err="1" smtClean="0"/>
              <a:t>strukturasiga</a:t>
            </a:r>
            <a:r>
              <a:rPr lang="en-US" sz="2800" dirty="0" smtClean="0"/>
              <a:t> </a:t>
            </a:r>
            <a:r>
              <a:rPr lang="en-US" sz="2800" dirty="0" err="1" smtClean="0"/>
              <a:t>ko‘ra</a:t>
            </a:r>
            <a:r>
              <a:rPr lang="en-US" sz="2800" dirty="0" smtClean="0"/>
              <a:t> </a:t>
            </a:r>
            <a:r>
              <a:rPr lang="en-US" sz="2800" dirty="0" err="1" smtClean="0"/>
              <a:t>uglerodli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legirlangan</a:t>
            </a:r>
            <a:r>
              <a:rPr lang="en-US" sz="2800" dirty="0" smtClean="0"/>
              <a:t> </a:t>
            </a:r>
            <a:r>
              <a:rPr lang="en-US" sz="2800" dirty="0" err="1" smtClean="0"/>
              <a:t>po‘latlar</a:t>
            </a:r>
            <a:r>
              <a:rPr lang="en-US" sz="2800" dirty="0" smtClean="0"/>
              <a:t> </a:t>
            </a:r>
            <a:r>
              <a:rPr lang="en-US" sz="2800" dirty="0" err="1" smtClean="0"/>
              <a:t>alohida</a:t>
            </a:r>
            <a:r>
              <a:rPr lang="en-US" sz="2800" dirty="0" smtClean="0"/>
              <a:t> </a:t>
            </a:r>
            <a:r>
              <a:rPr lang="en-US" sz="2800" dirty="0" err="1" smtClean="0"/>
              <a:t>sinflarga</a:t>
            </a:r>
            <a:r>
              <a:rPr lang="en-US" sz="2800" dirty="0" smtClean="0"/>
              <a:t> </a:t>
            </a:r>
            <a:r>
              <a:rPr lang="en-US" sz="2800" dirty="0" err="1" smtClean="0"/>
              <a:t>bo‘linadi</a:t>
            </a:r>
            <a:r>
              <a:rPr lang="en-US" sz="2800" dirty="0" smtClean="0"/>
              <a:t>. </a:t>
            </a:r>
            <a:r>
              <a:rPr lang="en-US" sz="2800" dirty="0" err="1" smtClean="0"/>
              <a:t>Uglerodli</a:t>
            </a:r>
            <a:r>
              <a:rPr lang="en-US" sz="2800" dirty="0" smtClean="0"/>
              <a:t> </a:t>
            </a:r>
            <a:r>
              <a:rPr lang="en-US" sz="2800" dirty="0" err="1" smtClean="0"/>
              <a:t>po‘latlar</a:t>
            </a:r>
            <a:r>
              <a:rPr lang="en-US" sz="2800" dirty="0" smtClean="0"/>
              <a:t> </a:t>
            </a:r>
            <a:r>
              <a:rPr lang="en-US" sz="2800" dirty="0" err="1" smtClean="0"/>
              <a:t>ferrit</a:t>
            </a:r>
            <a:r>
              <a:rPr lang="en-US" sz="2800" dirty="0" smtClean="0"/>
              <a:t> </a:t>
            </a:r>
            <a:r>
              <a:rPr lang="en-US" sz="2800" dirty="0" err="1" smtClean="0"/>
              <a:t>yoki</a:t>
            </a:r>
            <a:r>
              <a:rPr lang="en-US" sz="2800" dirty="0" smtClean="0"/>
              <a:t> </a:t>
            </a:r>
            <a:r>
              <a:rPr lang="en-US" sz="2800" dirty="0" err="1" smtClean="0"/>
              <a:t>perlitli</a:t>
            </a:r>
            <a:r>
              <a:rPr lang="en-US" sz="2800" dirty="0" smtClean="0"/>
              <a:t> </a:t>
            </a:r>
            <a:r>
              <a:rPr lang="en-US" sz="2800" dirty="0" err="1" smtClean="0"/>
              <a:t>strukturaga</a:t>
            </a:r>
            <a:r>
              <a:rPr lang="en-US" sz="2800" dirty="0" smtClean="0"/>
              <a:t> </a:t>
            </a:r>
            <a:r>
              <a:rPr lang="en-US" sz="2800" dirty="0" err="1" smtClean="0"/>
              <a:t>ega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ular</a:t>
            </a:r>
            <a:r>
              <a:rPr lang="en-US" sz="2800" dirty="0" smtClean="0"/>
              <a:t> </a:t>
            </a:r>
            <a:r>
              <a:rPr lang="en-US" sz="2800" dirty="0" err="1" smtClean="0"/>
              <a:t>ferritli</a:t>
            </a:r>
            <a:r>
              <a:rPr lang="en-US" sz="2800" dirty="0" smtClean="0"/>
              <a:t> </a:t>
            </a:r>
            <a:r>
              <a:rPr lang="en-US" sz="2800" dirty="0" err="1" smtClean="0"/>
              <a:t>yoki</a:t>
            </a:r>
            <a:r>
              <a:rPr lang="en-US" sz="2800" dirty="0" smtClean="0"/>
              <a:t> </a:t>
            </a:r>
            <a:r>
              <a:rPr lang="en-US" sz="2800" dirty="0" err="1" smtClean="0"/>
              <a:t>perlitli</a:t>
            </a:r>
            <a:r>
              <a:rPr lang="en-US" sz="2800" dirty="0" smtClean="0"/>
              <a:t> </a:t>
            </a:r>
            <a:r>
              <a:rPr lang="en-US" sz="2800" dirty="0" err="1" smtClean="0"/>
              <a:t>sinflarga</a:t>
            </a:r>
            <a:r>
              <a:rPr lang="en-US" sz="2800" dirty="0" smtClean="0"/>
              <a:t> </a:t>
            </a:r>
            <a:r>
              <a:rPr lang="en-US" sz="2800" dirty="0" err="1" smtClean="0"/>
              <a:t>ajratiladi</a:t>
            </a:r>
            <a:r>
              <a:rPr lang="en-US" sz="2800" dirty="0" smtClean="0"/>
              <a:t>. </a:t>
            </a:r>
            <a:r>
              <a:rPr lang="en-US" sz="2800" dirty="0" err="1" smtClean="0"/>
              <a:t>Xatto</a:t>
            </a:r>
            <a:r>
              <a:rPr lang="en-US" sz="2800" dirty="0" smtClean="0"/>
              <a:t> </a:t>
            </a:r>
            <a:r>
              <a:rPr lang="en-US" sz="2800" dirty="0" err="1" smtClean="0"/>
              <a:t>kam</a:t>
            </a:r>
            <a:r>
              <a:rPr lang="en-US" sz="2800" dirty="0" smtClean="0"/>
              <a:t> </a:t>
            </a:r>
            <a:r>
              <a:rPr lang="en-US" sz="2800" dirty="0" err="1" smtClean="0"/>
              <a:t>uglerodli</a:t>
            </a:r>
            <a:r>
              <a:rPr lang="en-US" sz="2800" dirty="0" smtClean="0"/>
              <a:t> </a:t>
            </a:r>
            <a:r>
              <a:rPr lang="en-US" sz="2800" dirty="0" err="1" smtClean="0"/>
              <a:t>po‘latlarda</a:t>
            </a:r>
            <a:r>
              <a:rPr lang="en-US" sz="2800" dirty="0" smtClean="0"/>
              <a:t> </a:t>
            </a:r>
            <a:r>
              <a:rPr lang="en-US" sz="2800" dirty="0" err="1" smtClean="0"/>
              <a:t>ferrit</a:t>
            </a:r>
            <a:r>
              <a:rPr lang="en-US" sz="2800" dirty="0" smtClean="0"/>
              <a:t> </a:t>
            </a:r>
            <a:r>
              <a:rPr lang="en-US" sz="2800" dirty="0" err="1" smtClean="0"/>
              <a:t>donalari</a:t>
            </a:r>
            <a:r>
              <a:rPr lang="en-US" sz="2800" dirty="0" smtClean="0"/>
              <a:t> </a:t>
            </a:r>
            <a:r>
              <a:rPr lang="en-US" sz="2800" dirty="0" err="1" smtClean="0"/>
              <a:t>atrofida</a:t>
            </a:r>
            <a:r>
              <a:rPr lang="en-US" sz="2800" dirty="0" smtClean="0"/>
              <a:t> </a:t>
            </a:r>
            <a:r>
              <a:rPr lang="en-US" sz="2800" dirty="0" err="1" smtClean="0"/>
              <a:t>uchlamchi</a:t>
            </a:r>
            <a:r>
              <a:rPr lang="en-US" sz="2800" dirty="0" smtClean="0"/>
              <a:t> </a:t>
            </a:r>
            <a:r>
              <a:rPr lang="en-US" sz="2800" dirty="0" err="1" smtClean="0"/>
              <a:t>sementit</a:t>
            </a:r>
            <a:r>
              <a:rPr lang="en-US" sz="2800" dirty="0" smtClean="0"/>
              <a:t> </a:t>
            </a:r>
            <a:r>
              <a:rPr lang="en-US" sz="2800" dirty="0" err="1" smtClean="0"/>
              <a:t>xosil</a:t>
            </a:r>
            <a:r>
              <a:rPr lang="en-US" sz="2800" dirty="0" smtClean="0"/>
              <a:t> </a:t>
            </a:r>
            <a:r>
              <a:rPr lang="en-US" sz="2800" dirty="0" err="1" smtClean="0"/>
              <a:t>bo‘ladi</a:t>
            </a:r>
            <a:r>
              <a:rPr lang="en-US" sz="2800" dirty="0" smtClean="0"/>
              <a:t>. </a:t>
            </a:r>
            <a:r>
              <a:rPr lang="en-US" sz="2800" dirty="0" err="1" smtClean="0"/>
              <a:t>Evtektoid</a:t>
            </a:r>
            <a:r>
              <a:rPr lang="en-US" sz="2800" dirty="0" smtClean="0"/>
              <a:t> </a:t>
            </a:r>
            <a:r>
              <a:rPr lang="en-US" sz="2800" dirty="0" err="1" smtClean="0"/>
              <a:t>orqasidagi</a:t>
            </a:r>
            <a:r>
              <a:rPr lang="en-US" sz="2800" dirty="0" smtClean="0"/>
              <a:t> </a:t>
            </a:r>
            <a:r>
              <a:rPr lang="en-US" sz="2800" dirty="0" err="1" smtClean="0"/>
              <a:t>uglerodli</a:t>
            </a:r>
            <a:r>
              <a:rPr lang="en-US" sz="2800" dirty="0" smtClean="0"/>
              <a:t> </a:t>
            </a:r>
            <a:r>
              <a:rPr lang="en-US" sz="2800" dirty="0" err="1" smtClean="0"/>
              <a:t>po‘latlarda</a:t>
            </a:r>
            <a:r>
              <a:rPr lang="en-US" sz="2800" dirty="0" smtClean="0"/>
              <a:t> </a:t>
            </a:r>
            <a:r>
              <a:rPr lang="en-US" sz="2800" dirty="0" err="1" smtClean="0"/>
              <a:t>esa</a:t>
            </a:r>
            <a:r>
              <a:rPr lang="en-US" sz="2800" dirty="0" smtClean="0"/>
              <a:t> </a:t>
            </a:r>
            <a:r>
              <a:rPr lang="en-US" sz="2800" dirty="0" err="1" smtClean="0"/>
              <a:t>ikkilamchi</a:t>
            </a:r>
            <a:r>
              <a:rPr lang="en-US" sz="2800" dirty="0" smtClean="0"/>
              <a:t> </a:t>
            </a:r>
            <a:r>
              <a:rPr lang="en-US" sz="2800" dirty="0" err="1" smtClean="0"/>
              <a:t>sementit</a:t>
            </a:r>
            <a:r>
              <a:rPr lang="en-US" sz="2800" dirty="0" smtClean="0"/>
              <a:t> </a:t>
            </a:r>
            <a:r>
              <a:rPr lang="en-US" sz="2800" dirty="0" err="1" smtClean="0"/>
              <a:t>ajralib</a:t>
            </a:r>
            <a:r>
              <a:rPr lang="en-US" sz="2800" dirty="0" smtClean="0"/>
              <a:t> </a:t>
            </a:r>
            <a:r>
              <a:rPr lang="en-US" sz="2800" dirty="0" err="1" smtClean="0"/>
              <a:t>chiqadi</a:t>
            </a:r>
            <a:r>
              <a:rPr lang="en-US" sz="2800" dirty="0" smtClean="0"/>
              <a:t>.</a:t>
            </a:r>
            <a:endParaRPr lang="ru-RU" sz="2800" dirty="0" smtClean="0"/>
          </a:p>
          <a:p>
            <a:pPr marL="0" indent="0">
              <a:buNone/>
            </a:pP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54916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r>
              <a:rPr lang="uz-Latn-UZ" b="1" i="1" dirty="0" smtClean="0"/>
              <a:t>	</a:t>
            </a:r>
            <a:r>
              <a:rPr lang="en-US" sz="2800" dirty="0" err="1" smtClean="0"/>
              <a:t>Yuqori</a:t>
            </a:r>
            <a:r>
              <a:rPr lang="en-US" sz="2800" dirty="0" smtClean="0"/>
              <a:t> </a:t>
            </a:r>
            <a:r>
              <a:rPr lang="en-US" sz="2800" dirty="0" err="1" smtClean="0"/>
              <a:t>legirlangan</a:t>
            </a:r>
            <a:r>
              <a:rPr lang="en-US" sz="2800" dirty="0" smtClean="0"/>
              <a:t> </a:t>
            </a:r>
            <a:r>
              <a:rPr lang="en-US" sz="2800" dirty="0" err="1" smtClean="0"/>
              <a:t>po‘latlarning</a:t>
            </a:r>
            <a:r>
              <a:rPr lang="en-US" sz="2800" dirty="0" smtClean="0"/>
              <a:t> </a:t>
            </a:r>
            <a:r>
              <a:rPr lang="en-US" sz="2800" dirty="0" err="1" smtClean="0"/>
              <a:t>quymalaridagi</a:t>
            </a:r>
            <a:r>
              <a:rPr lang="en-US" sz="2800" dirty="0" smtClean="0"/>
              <a:t> </a:t>
            </a:r>
            <a:r>
              <a:rPr lang="en-US" sz="2800" dirty="0" err="1" smtClean="0"/>
              <a:t>strukturasi</a:t>
            </a:r>
            <a:r>
              <a:rPr lang="en-US" sz="2800" dirty="0" smtClean="0"/>
              <a:t> </a:t>
            </a:r>
            <a:r>
              <a:rPr lang="en-US" sz="2800" dirty="0" err="1" smtClean="0"/>
              <a:t>legirlovchi</a:t>
            </a:r>
            <a:r>
              <a:rPr lang="en-US" sz="2800" dirty="0" smtClean="0"/>
              <a:t> element </a:t>
            </a:r>
            <a:r>
              <a:rPr lang="en-US" sz="2800" dirty="0" err="1" smtClean="0"/>
              <a:t>miqdori</a:t>
            </a:r>
            <a:r>
              <a:rPr lang="en-US" sz="2800" dirty="0" smtClean="0"/>
              <a:t>, </a:t>
            </a:r>
            <a:r>
              <a:rPr lang="en-US" sz="2800" dirty="0" err="1" smtClean="0"/>
              <a:t>uglerod</a:t>
            </a:r>
            <a:r>
              <a:rPr lang="en-US" sz="2800" dirty="0" smtClean="0"/>
              <a:t> </a:t>
            </a:r>
            <a:r>
              <a:rPr lang="en-US" sz="2800" dirty="0" err="1" smtClean="0"/>
              <a:t>miqdori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termik</a:t>
            </a:r>
            <a:r>
              <a:rPr lang="en-US" sz="2800" dirty="0" smtClean="0"/>
              <a:t> </a:t>
            </a:r>
            <a:r>
              <a:rPr lang="en-US" sz="2800" dirty="0" err="1" smtClean="0"/>
              <a:t>ishlov</a:t>
            </a:r>
            <a:r>
              <a:rPr lang="en-US" sz="2800" dirty="0" smtClean="0"/>
              <a:t> </a:t>
            </a:r>
            <a:r>
              <a:rPr lang="en-US" sz="2800" dirty="0" err="1" smtClean="0"/>
              <a:t>turiga</a:t>
            </a:r>
            <a:r>
              <a:rPr lang="en-US" sz="2800" dirty="0" smtClean="0"/>
              <a:t> </a:t>
            </a:r>
            <a:r>
              <a:rPr lang="en-US" sz="2800" dirty="0" err="1" smtClean="0"/>
              <a:t>bog‘liq</a:t>
            </a:r>
            <a:r>
              <a:rPr lang="en-US" sz="2800" dirty="0" smtClean="0"/>
              <a:t>. </a:t>
            </a:r>
            <a:r>
              <a:rPr lang="en-US" sz="2800" dirty="0" err="1" smtClean="0"/>
              <a:t>Yuqori</a:t>
            </a:r>
            <a:r>
              <a:rPr lang="en-US" sz="2800" dirty="0" smtClean="0"/>
              <a:t> </a:t>
            </a:r>
            <a:r>
              <a:rPr lang="en-US" sz="2800" dirty="0" err="1" smtClean="0"/>
              <a:t>legirlangan</a:t>
            </a:r>
            <a:r>
              <a:rPr lang="en-US" sz="2800" dirty="0" smtClean="0"/>
              <a:t> </a:t>
            </a:r>
            <a:r>
              <a:rPr lang="en-US" sz="2800" dirty="0" err="1" smtClean="0"/>
              <a:t>po‘lat</a:t>
            </a:r>
            <a:r>
              <a:rPr lang="en-US" sz="2800" dirty="0" smtClean="0"/>
              <a:t> </a:t>
            </a:r>
            <a:r>
              <a:rPr lang="en-US" sz="2800" dirty="0" err="1" smtClean="0"/>
              <a:t>quymalari</a:t>
            </a:r>
            <a:r>
              <a:rPr lang="en-US" sz="2800" dirty="0" smtClean="0"/>
              <a:t> </a:t>
            </a:r>
            <a:r>
              <a:rPr lang="en-US" sz="2800" dirty="0" err="1" smtClean="0"/>
              <a:t>strukturasiga</a:t>
            </a:r>
            <a:r>
              <a:rPr lang="en-US" sz="2800" dirty="0" smtClean="0"/>
              <a:t> </a:t>
            </a:r>
            <a:r>
              <a:rPr lang="en-US" sz="2800" dirty="0" err="1" smtClean="0"/>
              <a:t>ko‘ra</a:t>
            </a:r>
            <a:r>
              <a:rPr lang="en-US" sz="2800" dirty="0" smtClean="0"/>
              <a:t> </a:t>
            </a:r>
            <a:r>
              <a:rPr lang="en-US" sz="2800" dirty="0" err="1" smtClean="0"/>
              <a:t>oltita</a:t>
            </a:r>
            <a:r>
              <a:rPr lang="en-US" sz="2800" dirty="0" smtClean="0"/>
              <a:t> </a:t>
            </a:r>
            <a:r>
              <a:rPr lang="en-US" sz="2800" dirty="0" err="1" smtClean="0"/>
              <a:t>sinfga</a:t>
            </a:r>
            <a:r>
              <a:rPr lang="en-US" sz="2800" dirty="0" smtClean="0"/>
              <a:t> </a:t>
            </a:r>
            <a:r>
              <a:rPr lang="en-US" sz="2800" dirty="0" err="1" smtClean="0"/>
              <a:t>bo‘linadi</a:t>
            </a:r>
            <a:r>
              <a:rPr lang="en-US" sz="2800" dirty="0" smtClean="0"/>
              <a:t>: 1) </a:t>
            </a:r>
            <a:r>
              <a:rPr lang="en-US" sz="2800" dirty="0" err="1" smtClean="0"/>
              <a:t>martensitli</a:t>
            </a:r>
            <a:r>
              <a:rPr lang="en-US" sz="2800" dirty="0" smtClean="0"/>
              <a:t>; 2) </a:t>
            </a:r>
            <a:r>
              <a:rPr lang="en-US" sz="2800" dirty="0" err="1" smtClean="0"/>
              <a:t>martensit</a:t>
            </a:r>
            <a:r>
              <a:rPr lang="en-US" sz="2800" dirty="0" smtClean="0"/>
              <a:t> – </a:t>
            </a:r>
            <a:r>
              <a:rPr lang="en-US" sz="2800" dirty="0" err="1" smtClean="0"/>
              <a:t>ferritli</a:t>
            </a:r>
            <a:r>
              <a:rPr lang="en-US" sz="2800" dirty="0" smtClean="0"/>
              <a:t>; 3) </a:t>
            </a:r>
            <a:r>
              <a:rPr lang="en-US" sz="2800" dirty="0" err="1" smtClean="0"/>
              <a:t>ferritli</a:t>
            </a:r>
            <a:r>
              <a:rPr lang="en-US" sz="2800" dirty="0" smtClean="0"/>
              <a:t>; 4) </a:t>
            </a:r>
            <a:r>
              <a:rPr lang="en-US" sz="2800" dirty="0" err="1" smtClean="0"/>
              <a:t>austenit</a:t>
            </a:r>
            <a:r>
              <a:rPr lang="en-US" sz="2800" dirty="0" smtClean="0"/>
              <a:t> – </a:t>
            </a:r>
            <a:r>
              <a:rPr lang="en-US" sz="2800" dirty="0" err="1" smtClean="0"/>
              <a:t>martensitli</a:t>
            </a:r>
            <a:r>
              <a:rPr lang="en-US" sz="2800" dirty="0" smtClean="0"/>
              <a:t>; 5) </a:t>
            </a:r>
            <a:r>
              <a:rPr lang="en-US" sz="2800" dirty="0" err="1" smtClean="0"/>
              <a:t>austenit</a:t>
            </a:r>
            <a:r>
              <a:rPr lang="en-US" sz="2800" dirty="0" smtClean="0"/>
              <a:t> – </a:t>
            </a:r>
            <a:r>
              <a:rPr lang="en-US" sz="2800" dirty="0" err="1" smtClean="0"/>
              <a:t>ferritli</a:t>
            </a:r>
            <a:r>
              <a:rPr lang="en-US" sz="2800" dirty="0" smtClean="0"/>
              <a:t>;  6) </a:t>
            </a:r>
            <a:r>
              <a:rPr lang="en-US" sz="2800" dirty="0" err="1" smtClean="0"/>
              <a:t>austenitli</a:t>
            </a:r>
            <a:r>
              <a:rPr lang="en-US" sz="2800" dirty="0" smtClean="0"/>
              <a:t>.</a:t>
            </a:r>
            <a:endParaRPr lang="ru-RU" sz="2800" dirty="0" smtClean="0"/>
          </a:p>
          <a:p>
            <a:r>
              <a:rPr lang="en-US" sz="2800" dirty="0" smtClean="0"/>
              <a:t> - </a:t>
            </a:r>
            <a:r>
              <a:rPr lang="en-US" sz="2800" dirty="0" err="1" smtClean="0"/>
              <a:t>qo‘llanilishiga</a:t>
            </a:r>
            <a:r>
              <a:rPr lang="en-US" sz="2800" dirty="0" smtClean="0"/>
              <a:t> </a:t>
            </a:r>
            <a:r>
              <a:rPr lang="en-US" sz="2800" dirty="0" err="1" smtClean="0"/>
              <a:t>ko‘ra</a:t>
            </a:r>
            <a:r>
              <a:rPr lang="en-US" sz="2800" dirty="0" smtClean="0"/>
              <a:t> </a:t>
            </a:r>
            <a:r>
              <a:rPr lang="en-US" sz="2800" dirty="0" err="1" smtClean="0"/>
              <a:t>po‘lat</a:t>
            </a:r>
            <a:r>
              <a:rPr lang="en-US" sz="2800" dirty="0" smtClean="0"/>
              <a:t> </a:t>
            </a:r>
            <a:r>
              <a:rPr lang="en-US" sz="2800" dirty="0" err="1" smtClean="0"/>
              <a:t>quymalar</a:t>
            </a:r>
            <a:r>
              <a:rPr lang="en-US" sz="2800" dirty="0" smtClean="0"/>
              <a:t> </a:t>
            </a:r>
            <a:r>
              <a:rPr lang="en-US" sz="2800" dirty="0" err="1" smtClean="0"/>
              <a:t>ikki</a:t>
            </a:r>
            <a:r>
              <a:rPr lang="en-US" sz="2800" dirty="0" smtClean="0"/>
              <a:t> </a:t>
            </a:r>
            <a:r>
              <a:rPr lang="en-US" sz="2800" dirty="0" err="1" smtClean="0"/>
              <a:t>katta</a:t>
            </a:r>
            <a:r>
              <a:rPr lang="en-US" sz="2800" dirty="0" smtClean="0"/>
              <a:t> </a:t>
            </a:r>
            <a:r>
              <a:rPr lang="en-US" sz="2800" dirty="0" err="1" smtClean="0"/>
              <a:t>guruhga</a:t>
            </a:r>
            <a:r>
              <a:rPr lang="en-US" sz="2800" dirty="0" smtClean="0"/>
              <a:t> </a:t>
            </a:r>
            <a:r>
              <a:rPr lang="en-US" sz="2800" dirty="0" err="1" smtClean="0"/>
              <a:t>bo‘linadi</a:t>
            </a:r>
            <a:r>
              <a:rPr lang="en-US" sz="2800" dirty="0" smtClean="0"/>
              <a:t>: 1) </a:t>
            </a:r>
            <a:r>
              <a:rPr lang="en-US" sz="2800" dirty="0" err="1" smtClean="0"/>
              <a:t>legirlangan</a:t>
            </a:r>
            <a:r>
              <a:rPr lang="en-US" sz="2800" dirty="0" smtClean="0"/>
              <a:t>, </a:t>
            </a:r>
            <a:r>
              <a:rPr lang="en-US" sz="2800" dirty="0" err="1" smtClean="0"/>
              <a:t>kam</a:t>
            </a:r>
            <a:r>
              <a:rPr lang="en-US" sz="2800" dirty="0" smtClean="0"/>
              <a:t> </a:t>
            </a:r>
            <a:r>
              <a:rPr lang="en-US" sz="2800" dirty="0" err="1" smtClean="0"/>
              <a:t>legirlangan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o‘rta</a:t>
            </a:r>
            <a:r>
              <a:rPr lang="en-US" sz="2800" dirty="0" smtClean="0"/>
              <a:t> </a:t>
            </a:r>
            <a:r>
              <a:rPr lang="en-US" sz="2800" dirty="0" err="1" smtClean="0"/>
              <a:t>legirlangan</a:t>
            </a:r>
            <a:r>
              <a:rPr lang="en-US" sz="2800" dirty="0" smtClean="0"/>
              <a:t> (</a:t>
            </a:r>
            <a:r>
              <a:rPr lang="en-US" sz="2800" dirty="0" err="1" smtClean="0"/>
              <a:t>konstruksion</a:t>
            </a:r>
            <a:r>
              <a:rPr lang="en-US" sz="2800" dirty="0" smtClean="0"/>
              <a:t> </a:t>
            </a:r>
            <a:r>
              <a:rPr lang="en-US" sz="2800" dirty="0" err="1" smtClean="0"/>
              <a:t>po‘lat</a:t>
            </a:r>
            <a:r>
              <a:rPr lang="en-US" sz="2800" dirty="0" smtClean="0"/>
              <a:t> </a:t>
            </a:r>
            <a:r>
              <a:rPr lang="en-US" sz="2800" dirty="0" err="1" smtClean="0"/>
              <a:t>quymalari</a:t>
            </a:r>
            <a:r>
              <a:rPr lang="en-US" sz="2800" dirty="0" smtClean="0"/>
              <a:t>); 2) </a:t>
            </a:r>
            <a:r>
              <a:rPr lang="en-US" sz="2800" dirty="0" err="1" smtClean="0"/>
              <a:t>maxsus</a:t>
            </a:r>
            <a:r>
              <a:rPr lang="en-US" sz="2800" dirty="0" smtClean="0"/>
              <a:t> </a:t>
            </a:r>
            <a:r>
              <a:rPr lang="en-US" sz="2800" dirty="0" err="1" smtClean="0"/>
              <a:t>fizik</a:t>
            </a:r>
            <a:r>
              <a:rPr lang="en-US" sz="2800" dirty="0" smtClean="0"/>
              <a:t>, </a:t>
            </a:r>
            <a:r>
              <a:rPr lang="en-US" sz="2800" dirty="0" err="1" smtClean="0"/>
              <a:t>kimyoviy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fizikaviy</a:t>
            </a:r>
            <a:r>
              <a:rPr lang="en-US" sz="2800" dirty="0" smtClean="0"/>
              <a:t> – </a:t>
            </a:r>
            <a:r>
              <a:rPr lang="en-US" sz="2800" dirty="0" err="1" smtClean="0"/>
              <a:t>kimyoviy</a:t>
            </a:r>
            <a:r>
              <a:rPr lang="en-US" sz="2800" dirty="0" smtClean="0"/>
              <a:t> </a:t>
            </a:r>
            <a:r>
              <a:rPr lang="en-US" sz="2800" dirty="0" err="1" smtClean="0"/>
              <a:t>xossalarga</a:t>
            </a:r>
            <a:r>
              <a:rPr lang="en-US" sz="2800" dirty="0" smtClean="0"/>
              <a:t> </a:t>
            </a:r>
            <a:r>
              <a:rPr lang="en-US" sz="2800" dirty="0" err="1" smtClean="0"/>
              <a:t>ega</a:t>
            </a:r>
            <a:r>
              <a:rPr lang="en-US" sz="2800" dirty="0" smtClean="0"/>
              <a:t> </a:t>
            </a:r>
            <a:r>
              <a:rPr lang="en-US" sz="2800" dirty="0" err="1" smtClean="0"/>
              <a:t>bo‘lgan</a:t>
            </a:r>
            <a:r>
              <a:rPr lang="en-US" sz="2800" dirty="0" smtClean="0"/>
              <a:t> </a:t>
            </a:r>
            <a:r>
              <a:rPr lang="en-US" sz="2800" dirty="0" err="1" smtClean="0"/>
              <a:t>po‘lat</a:t>
            </a:r>
            <a:r>
              <a:rPr lang="en-US" sz="2800" dirty="0" smtClean="0"/>
              <a:t> </a:t>
            </a:r>
            <a:r>
              <a:rPr lang="en-US" sz="2800" dirty="0" err="1" smtClean="0"/>
              <a:t>quymalari</a:t>
            </a:r>
            <a:r>
              <a:rPr lang="en-US" sz="2800" dirty="0" smtClean="0"/>
              <a:t>.</a:t>
            </a:r>
            <a:endParaRPr lang="ru-RU" sz="2800" dirty="0" smtClean="0"/>
          </a:p>
          <a:p>
            <a:pPr marL="0" indent="0" algn="just">
              <a:buNone/>
            </a:pP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07720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300">
        <p14:pan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lnSpcReduction="10000"/>
          </a:bodyPr>
          <a:lstStyle/>
          <a:p>
            <a:r>
              <a:rPr lang="uz-Latn-UZ" b="1" dirty="0" smtClean="0"/>
              <a:t>	</a:t>
            </a:r>
            <a:r>
              <a:rPr lang="en-US" sz="2400" dirty="0" err="1" smtClean="0"/>
              <a:t>Birinchi</a:t>
            </a:r>
            <a:r>
              <a:rPr lang="en-US" sz="2400" dirty="0" smtClean="0"/>
              <a:t> </a:t>
            </a:r>
            <a:r>
              <a:rPr lang="en-US" sz="2400" dirty="0" err="1" smtClean="0"/>
              <a:t>guruh</a:t>
            </a:r>
            <a:r>
              <a:rPr lang="en-US" sz="2400" dirty="0" smtClean="0"/>
              <a:t> </a:t>
            </a:r>
            <a:r>
              <a:rPr lang="en-US" sz="2400" dirty="0" err="1" smtClean="0"/>
              <a:t>quymalari</a:t>
            </a:r>
            <a:r>
              <a:rPr lang="en-US" sz="2400" dirty="0" smtClean="0"/>
              <a:t> </a:t>
            </a:r>
            <a:r>
              <a:rPr lang="en-US" sz="2400" dirty="0" err="1" smtClean="0"/>
              <a:t>uchun</a:t>
            </a:r>
            <a:r>
              <a:rPr lang="en-US" sz="2400" dirty="0" smtClean="0"/>
              <a:t> </a:t>
            </a:r>
            <a:r>
              <a:rPr lang="en-US" sz="2400" dirty="0" err="1" smtClean="0"/>
              <a:t>asosiy</a:t>
            </a:r>
            <a:r>
              <a:rPr lang="en-US" sz="2400" dirty="0" smtClean="0"/>
              <a:t> </a:t>
            </a:r>
            <a:r>
              <a:rPr lang="en-US" sz="2400" dirty="0" err="1" smtClean="0"/>
              <a:t>ko‘rsatgich</a:t>
            </a:r>
            <a:r>
              <a:rPr lang="en-US" sz="2400" dirty="0" smtClean="0"/>
              <a:t> </a:t>
            </a:r>
            <a:r>
              <a:rPr lang="en-US" sz="2400" dirty="0" err="1" smtClean="0"/>
              <a:t>mexanik</a:t>
            </a:r>
            <a:r>
              <a:rPr lang="en-US" sz="2400" dirty="0" smtClean="0"/>
              <a:t> </a:t>
            </a:r>
            <a:r>
              <a:rPr lang="en-US" sz="2400" dirty="0" err="1" smtClean="0"/>
              <a:t>xossalari</a:t>
            </a:r>
            <a:r>
              <a:rPr lang="en-US" sz="2400" dirty="0" smtClean="0"/>
              <a:t> </a:t>
            </a:r>
            <a:r>
              <a:rPr lang="en-US" sz="2400" dirty="0" err="1" smtClean="0"/>
              <a:t>hisoblanadi</a:t>
            </a:r>
            <a:r>
              <a:rPr lang="en-US" sz="2400" dirty="0" smtClean="0"/>
              <a:t>. </a:t>
            </a:r>
            <a:r>
              <a:rPr lang="en-US" sz="2400" dirty="0" err="1" smtClean="0"/>
              <a:t>Ikkinchi</a:t>
            </a:r>
            <a:r>
              <a:rPr lang="en-US" sz="2400" dirty="0" smtClean="0"/>
              <a:t> </a:t>
            </a:r>
            <a:r>
              <a:rPr lang="en-US" sz="2400" dirty="0" err="1" smtClean="0"/>
              <a:t>guruh</a:t>
            </a:r>
            <a:r>
              <a:rPr lang="en-US" sz="2400" dirty="0" smtClean="0"/>
              <a:t> </a:t>
            </a:r>
            <a:r>
              <a:rPr lang="en-US" sz="2400" dirty="0" err="1" smtClean="0"/>
              <a:t>quymalari</a:t>
            </a:r>
            <a:r>
              <a:rPr lang="en-US" sz="2400" dirty="0" smtClean="0"/>
              <a:t> </a:t>
            </a:r>
            <a:r>
              <a:rPr lang="en-US" sz="2400" dirty="0" err="1" smtClean="0"/>
              <a:t>odatda</a:t>
            </a:r>
            <a:r>
              <a:rPr lang="en-US" sz="2400" dirty="0" smtClean="0"/>
              <a:t> </a:t>
            </a:r>
            <a:r>
              <a:rPr lang="en-US" sz="2400" dirty="0" err="1" smtClean="0"/>
              <a:t>issiqbardosh</a:t>
            </a:r>
            <a:r>
              <a:rPr lang="en-US" sz="2400" dirty="0" smtClean="0"/>
              <a:t>, </a:t>
            </a:r>
            <a:r>
              <a:rPr lang="en-US" sz="2400" dirty="0" err="1" smtClean="0"/>
              <a:t>emirilishga</a:t>
            </a:r>
            <a:r>
              <a:rPr lang="en-US" sz="2400" dirty="0" smtClean="0"/>
              <a:t> </a:t>
            </a:r>
            <a:r>
              <a:rPr lang="en-US" sz="2400" dirty="0" err="1" smtClean="0"/>
              <a:t>chidamli</a:t>
            </a:r>
            <a:r>
              <a:rPr lang="en-US" sz="2400" dirty="0" smtClean="0"/>
              <a:t>, </a:t>
            </a:r>
            <a:r>
              <a:rPr lang="en-US" sz="2400" dirty="0" err="1" smtClean="0"/>
              <a:t>zanglashga</a:t>
            </a:r>
            <a:r>
              <a:rPr lang="en-US" sz="2400" dirty="0" smtClean="0"/>
              <a:t> </a:t>
            </a:r>
            <a:r>
              <a:rPr lang="en-US" sz="2400" dirty="0" err="1" smtClean="0"/>
              <a:t>chidamli</a:t>
            </a:r>
            <a:r>
              <a:rPr lang="en-US" sz="2400" dirty="0" smtClean="0"/>
              <a:t>, </a:t>
            </a:r>
            <a:r>
              <a:rPr lang="en-US" sz="2400" dirty="0" err="1" smtClean="0"/>
              <a:t>maxsus</a:t>
            </a:r>
            <a:r>
              <a:rPr lang="en-US" sz="2400" dirty="0" smtClean="0"/>
              <a:t> </a:t>
            </a:r>
            <a:r>
              <a:rPr lang="en-US" sz="2400" dirty="0" err="1" smtClean="0"/>
              <a:t>elektr</a:t>
            </a:r>
            <a:r>
              <a:rPr lang="en-US" sz="2400" dirty="0" smtClean="0"/>
              <a:t>, </a:t>
            </a:r>
            <a:r>
              <a:rPr lang="en-US" sz="2400" dirty="0" err="1" smtClean="0"/>
              <a:t>magnit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boshqa</a:t>
            </a:r>
            <a:r>
              <a:rPr lang="en-US" sz="2400" dirty="0" smtClean="0"/>
              <a:t> </a:t>
            </a:r>
            <a:r>
              <a:rPr lang="en-US" sz="2400" dirty="0" err="1" smtClean="0"/>
              <a:t>xossali</a:t>
            </a:r>
            <a:r>
              <a:rPr lang="en-US" sz="2400" dirty="0" smtClean="0"/>
              <a:t> </a:t>
            </a:r>
            <a:r>
              <a:rPr lang="en-US" sz="2400" dirty="0" err="1" smtClean="0"/>
              <a:t>po‘latlardan</a:t>
            </a:r>
            <a:r>
              <a:rPr lang="en-US" sz="2400" dirty="0" smtClean="0"/>
              <a:t> </a:t>
            </a:r>
            <a:r>
              <a:rPr lang="en-US" sz="2400" dirty="0" err="1" smtClean="0"/>
              <a:t>olinadi</a:t>
            </a:r>
            <a:r>
              <a:rPr lang="en-US" sz="2400" dirty="0" smtClean="0"/>
              <a:t>. Bu </a:t>
            </a:r>
            <a:r>
              <a:rPr lang="en-US" sz="2400" dirty="0" err="1" smtClean="0"/>
              <a:t>guruh</a:t>
            </a:r>
            <a:r>
              <a:rPr lang="en-US" sz="2400" dirty="0" smtClean="0"/>
              <a:t> </a:t>
            </a:r>
            <a:r>
              <a:rPr lang="en-US" sz="2400" dirty="0" err="1" smtClean="0"/>
              <a:t>quymalari</a:t>
            </a:r>
            <a:r>
              <a:rPr lang="en-US" sz="2400" dirty="0" smtClean="0"/>
              <a:t> </a:t>
            </a:r>
            <a:r>
              <a:rPr lang="en-US" sz="2400" dirty="0" err="1" smtClean="0"/>
              <a:t>uchun</a:t>
            </a:r>
            <a:r>
              <a:rPr lang="en-US" sz="2400" dirty="0" smtClean="0"/>
              <a:t> </a:t>
            </a:r>
            <a:r>
              <a:rPr lang="en-US" sz="2400" dirty="0" err="1" smtClean="0"/>
              <a:t>asosiy</a:t>
            </a:r>
            <a:r>
              <a:rPr lang="en-US" sz="2400" dirty="0" smtClean="0"/>
              <a:t> </a:t>
            </a:r>
            <a:r>
              <a:rPr lang="en-US" sz="2400" dirty="0" err="1" smtClean="0"/>
              <a:t>ko‘rsatgich</a:t>
            </a:r>
            <a:r>
              <a:rPr lang="en-US" sz="2400" dirty="0" smtClean="0"/>
              <a:t> – </a:t>
            </a:r>
            <a:r>
              <a:rPr lang="en-US" sz="2400" dirty="0" err="1" smtClean="0"/>
              <a:t>ularning</a:t>
            </a:r>
            <a:r>
              <a:rPr lang="en-US" sz="2400" dirty="0" smtClean="0"/>
              <a:t> </a:t>
            </a:r>
            <a:r>
              <a:rPr lang="en-US" sz="2400" dirty="0" err="1" smtClean="0"/>
              <a:t>xossalari</a:t>
            </a:r>
            <a:r>
              <a:rPr lang="en-US" sz="2400" dirty="0" smtClean="0"/>
              <a:t>.</a:t>
            </a:r>
            <a:endParaRPr lang="ru-RU" sz="2400" dirty="0" smtClean="0"/>
          </a:p>
          <a:p>
            <a:r>
              <a:rPr lang="en-US" sz="2400" dirty="0" smtClean="0"/>
              <a:t> - </a:t>
            </a:r>
            <a:r>
              <a:rPr lang="en-US" sz="2400" dirty="0" err="1" smtClean="0"/>
              <a:t>eritish</a:t>
            </a:r>
            <a:r>
              <a:rPr lang="en-US" sz="2400" dirty="0" smtClean="0"/>
              <a:t> </a:t>
            </a:r>
            <a:r>
              <a:rPr lang="en-US" sz="2400" dirty="0" err="1" smtClean="0"/>
              <a:t>usuliga</a:t>
            </a:r>
            <a:r>
              <a:rPr lang="en-US" sz="2400" dirty="0" smtClean="0"/>
              <a:t> </a:t>
            </a:r>
            <a:r>
              <a:rPr lang="en-US" sz="2400" dirty="0" err="1" smtClean="0"/>
              <a:t>ko‘ra</a:t>
            </a:r>
            <a:r>
              <a:rPr lang="en-US" sz="2400" dirty="0" smtClean="0"/>
              <a:t> </a:t>
            </a:r>
            <a:r>
              <a:rPr lang="en-US" sz="2400" dirty="0" err="1" smtClean="0"/>
              <a:t>quymalar</a:t>
            </a:r>
            <a:r>
              <a:rPr lang="en-US" sz="2400" dirty="0" smtClean="0"/>
              <a:t> marten (</a:t>
            </a:r>
            <a:r>
              <a:rPr lang="en-US" sz="2400" dirty="0" err="1" smtClean="0"/>
              <a:t>asosiy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nordon</a:t>
            </a:r>
            <a:r>
              <a:rPr lang="en-US" sz="2400" dirty="0" smtClean="0"/>
              <a:t>)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elektr</a:t>
            </a:r>
            <a:r>
              <a:rPr lang="en-US" sz="2400" dirty="0" smtClean="0"/>
              <a:t> </a:t>
            </a:r>
            <a:r>
              <a:rPr lang="en-US" sz="2400" dirty="0" err="1" smtClean="0"/>
              <a:t>po‘lat</a:t>
            </a:r>
            <a:r>
              <a:rPr lang="en-US" sz="2400" dirty="0" smtClean="0"/>
              <a:t> (</a:t>
            </a:r>
            <a:r>
              <a:rPr lang="en-US" sz="2400" dirty="0" err="1" smtClean="0"/>
              <a:t>asosiy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nordon</a:t>
            </a:r>
            <a:r>
              <a:rPr lang="en-US" sz="2400" dirty="0" smtClean="0"/>
              <a:t>) </a:t>
            </a:r>
            <a:r>
              <a:rPr lang="en-US" sz="2400" dirty="0" err="1" smtClean="0"/>
              <a:t>turlariga</a:t>
            </a:r>
            <a:r>
              <a:rPr lang="en-US" sz="2400" dirty="0" smtClean="0"/>
              <a:t> </a:t>
            </a:r>
            <a:r>
              <a:rPr lang="en-US" sz="2400" dirty="0" err="1" smtClean="0"/>
              <a:t>bo‘linadi</a:t>
            </a:r>
            <a:r>
              <a:rPr lang="en-US" sz="2400" dirty="0" smtClean="0"/>
              <a:t>. Marten </a:t>
            </a:r>
            <a:r>
              <a:rPr lang="en-US" sz="2400" dirty="0" err="1" smtClean="0"/>
              <a:t>po‘latlari</a:t>
            </a:r>
            <a:r>
              <a:rPr lang="en-US" sz="2400" dirty="0" smtClean="0"/>
              <a:t> </a:t>
            </a:r>
            <a:r>
              <a:rPr lang="en-US" sz="2400" dirty="0" err="1" smtClean="0"/>
              <a:t>asosan</a:t>
            </a:r>
            <a:r>
              <a:rPr lang="en-US" sz="2400" dirty="0" smtClean="0"/>
              <a:t> </a:t>
            </a:r>
            <a:r>
              <a:rPr lang="en-US" sz="2400" dirty="0" err="1" smtClean="0"/>
              <a:t>yirik</a:t>
            </a:r>
            <a:r>
              <a:rPr lang="en-US" sz="2400" dirty="0" smtClean="0"/>
              <a:t> </a:t>
            </a:r>
            <a:r>
              <a:rPr lang="en-US" sz="2400" dirty="0" err="1" smtClean="0"/>
              <a:t>quymalar</a:t>
            </a:r>
            <a:r>
              <a:rPr lang="en-US" sz="2400" dirty="0" smtClean="0"/>
              <a:t> </a:t>
            </a:r>
            <a:r>
              <a:rPr lang="en-US" sz="2400" dirty="0" err="1" smtClean="0"/>
              <a:t>olishda</a:t>
            </a:r>
            <a:r>
              <a:rPr lang="en-US" sz="2400" dirty="0" smtClean="0"/>
              <a:t> </a:t>
            </a:r>
            <a:r>
              <a:rPr lang="en-US" sz="2400" dirty="0" err="1" smtClean="0"/>
              <a:t>qo‘llaniladi</a:t>
            </a:r>
            <a:r>
              <a:rPr lang="en-US" sz="2400" dirty="0" smtClean="0"/>
              <a:t>. </a:t>
            </a:r>
            <a:r>
              <a:rPr lang="en-US" sz="2400" dirty="0" err="1" smtClean="0"/>
              <a:t>Sababi</a:t>
            </a:r>
            <a:r>
              <a:rPr lang="en-US" sz="2400" dirty="0" smtClean="0"/>
              <a:t> </a:t>
            </a:r>
            <a:r>
              <a:rPr lang="en-US" sz="2400" dirty="0" err="1" smtClean="0"/>
              <a:t>ularning</a:t>
            </a:r>
            <a:r>
              <a:rPr lang="en-US" sz="2400" dirty="0" smtClean="0"/>
              <a:t> </a:t>
            </a:r>
            <a:r>
              <a:rPr lang="en-US" sz="2400" dirty="0" err="1" smtClean="0"/>
              <a:t>tannarxi</a:t>
            </a:r>
            <a:r>
              <a:rPr lang="en-US" sz="2400" dirty="0" smtClean="0"/>
              <a:t> </a:t>
            </a:r>
            <a:r>
              <a:rPr lang="en-US" sz="2400" dirty="0" err="1" smtClean="0"/>
              <a:t>arzon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bir</a:t>
            </a:r>
            <a:r>
              <a:rPr lang="en-US" sz="2400" dirty="0" smtClean="0"/>
              <a:t> </a:t>
            </a:r>
            <a:r>
              <a:rPr lang="en-US" sz="2400" dirty="0" err="1" smtClean="0"/>
              <a:t>vaqtda</a:t>
            </a:r>
            <a:r>
              <a:rPr lang="en-US" sz="2400" dirty="0" smtClean="0"/>
              <a:t> </a:t>
            </a:r>
            <a:r>
              <a:rPr lang="en-US" sz="2400" dirty="0" err="1" smtClean="0"/>
              <a:t>katta</a:t>
            </a:r>
            <a:r>
              <a:rPr lang="en-US" sz="2400" dirty="0" smtClean="0"/>
              <a:t> </a:t>
            </a:r>
            <a:r>
              <a:rPr lang="en-US" sz="2400" dirty="0" err="1" smtClean="0"/>
              <a:t>miqdorda</a:t>
            </a:r>
            <a:r>
              <a:rPr lang="en-US" sz="2400" dirty="0" smtClean="0"/>
              <a:t> </a:t>
            </a:r>
            <a:r>
              <a:rPr lang="en-US" sz="2400" dirty="0" err="1" smtClean="0"/>
              <a:t>po‘latni</a:t>
            </a:r>
            <a:r>
              <a:rPr lang="en-US" sz="2400" dirty="0" smtClean="0"/>
              <a:t> </a:t>
            </a:r>
            <a:r>
              <a:rPr lang="en-US" sz="2400" dirty="0" err="1" smtClean="0"/>
              <a:t>eritib</a:t>
            </a:r>
            <a:r>
              <a:rPr lang="en-US" sz="2400" dirty="0" smtClean="0"/>
              <a:t> </a:t>
            </a:r>
            <a:r>
              <a:rPr lang="en-US" sz="2400" dirty="0" err="1" smtClean="0"/>
              <a:t>olish</a:t>
            </a:r>
            <a:r>
              <a:rPr lang="en-US" sz="2400" dirty="0" smtClean="0"/>
              <a:t> </a:t>
            </a:r>
            <a:r>
              <a:rPr lang="en-US" sz="2400" dirty="0" err="1" smtClean="0"/>
              <a:t>mumkin</a:t>
            </a:r>
            <a:r>
              <a:rPr lang="en-US" sz="2400" dirty="0" smtClean="0"/>
              <a:t>. </a:t>
            </a:r>
            <a:r>
              <a:rPr lang="en-US" sz="2400" dirty="0" err="1" smtClean="0"/>
              <a:t>Elektrpo‘latlar</a:t>
            </a:r>
            <a:r>
              <a:rPr lang="en-US" sz="2400" dirty="0" smtClean="0"/>
              <a:t> </a:t>
            </a:r>
            <a:r>
              <a:rPr lang="en-US" sz="2400" dirty="0" err="1" smtClean="0"/>
              <a:t>asosan</a:t>
            </a:r>
            <a:r>
              <a:rPr lang="en-US" sz="2400" dirty="0" smtClean="0"/>
              <a:t> </a:t>
            </a:r>
            <a:r>
              <a:rPr lang="en-US" sz="2400" dirty="0" err="1" smtClean="0"/>
              <a:t>elektr</a:t>
            </a:r>
            <a:r>
              <a:rPr lang="en-US" sz="2400" dirty="0" smtClean="0"/>
              <a:t> </a:t>
            </a:r>
            <a:r>
              <a:rPr lang="en-US" sz="2400" dirty="0" err="1" smtClean="0"/>
              <a:t>yoy</a:t>
            </a:r>
            <a:r>
              <a:rPr lang="en-US" sz="2400" dirty="0" smtClean="0"/>
              <a:t> </a:t>
            </a:r>
            <a:r>
              <a:rPr lang="en-US" sz="2400" dirty="0" err="1" smtClean="0"/>
              <a:t>pechlaridan</a:t>
            </a:r>
            <a:r>
              <a:rPr lang="en-US" sz="2400" dirty="0" smtClean="0"/>
              <a:t> </a:t>
            </a:r>
            <a:r>
              <a:rPr lang="en-US" sz="2400" dirty="0" err="1" smtClean="0"/>
              <a:t>olinib</a:t>
            </a:r>
            <a:r>
              <a:rPr lang="en-US" sz="2400" dirty="0" smtClean="0"/>
              <a:t>, </a:t>
            </a:r>
            <a:r>
              <a:rPr lang="en-US" sz="2400" dirty="0" err="1" smtClean="0"/>
              <a:t>yuqori</a:t>
            </a:r>
            <a:r>
              <a:rPr lang="en-US" sz="2400" dirty="0" smtClean="0"/>
              <a:t> </a:t>
            </a:r>
            <a:r>
              <a:rPr lang="en-US" sz="2400" dirty="0" err="1" smtClean="0"/>
              <a:t>legirlanganlari</a:t>
            </a:r>
            <a:r>
              <a:rPr lang="en-US" sz="2400" dirty="0" smtClean="0"/>
              <a:t> </a:t>
            </a:r>
            <a:r>
              <a:rPr lang="en-US" sz="2400" dirty="0" err="1" smtClean="0"/>
              <a:t>esa</a:t>
            </a:r>
            <a:r>
              <a:rPr lang="en-US" sz="2400" dirty="0" smtClean="0"/>
              <a:t> </a:t>
            </a:r>
            <a:r>
              <a:rPr lang="en-US" sz="2400" dirty="0" err="1" smtClean="0"/>
              <a:t>induksion</a:t>
            </a:r>
            <a:r>
              <a:rPr lang="en-US" sz="2400" dirty="0" smtClean="0"/>
              <a:t> </a:t>
            </a:r>
            <a:r>
              <a:rPr lang="en-US" sz="2400" dirty="0" err="1" smtClean="0"/>
              <a:t>pechlaridan</a:t>
            </a:r>
            <a:r>
              <a:rPr lang="en-US" sz="2400" dirty="0" smtClean="0"/>
              <a:t> </a:t>
            </a:r>
            <a:r>
              <a:rPr lang="en-US" sz="2400" dirty="0" err="1" smtClean="0"/>
              <a:t>eritib</a:t>
            </a:r>
            <a:r>
              <a:rPr lang="en-US" sz="2400" dirty="0" smtClean="0"/>
              <a:t> </a:t>
            </a:r>
            <a:r>
              <a:rPr lang="en-US" sz="2400" dirty="0" err="1" smtClean="0"/>
              <a:t>olinadi</a:t>
            </a:r>
            <a:r>
              <a:rPr lang="en-US" sz="2400" dirty="0" smtClean="0"/>
              <a:t>. Bu </a:t>
            </a:r>
            <a:r>
              <a:rPr lang="en-US" sz="2400" dirty="0" err="1" smtClean="0"/>
              <a:t>po‘latlar</a:t>
            </a:r>
            <a:r>
              <a:rPr lang="en-US" sz="2400" dirty="0" smtClean="0"/>
              <a:t> (25L, 35L, 45L) </a:t>
            </a:r>
            <a:r>
              <a:rPr lang="en-US" sz="2400" dirty="0" err="1" smtClean="0"/>
              <a:t>tarkibi</a:t>
            </a:r>
            <a:r>
              <a:rPr lang="en-US" sz="2400" dirty="0" smtClean="0"/>
              <a:t> 0,22 – 0,45 % C, 0,35 – 0,8 % </a:t>
            </a:r>
            <a:r>
              <a:rPr lang="en-US" sz="2400" dirty="0" err="1" smtClean="0"/>
              <a:t>Mn</a:t>
            </a:r>
            <a:r>
              <a:rPr lang="en-US" sz="2400" dirty="0" smtClean="0"/>
              <a:t>, 0,2 – 0,45 % Si, 0,03 – 0,05 % P, 0,03 – 0,05 % S,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iborat</a:t>
            </a:r>
            <a:r>
              <a:rPr lang="en-US" sz="2400" dirty="0" smtClean="0"/>
              <a:t>. </a:t>
            </a:r>
            <a:r>
              <a:rPr lang="en-US" sz="2400" dirty="0" err="1" smtClean="0"/>
              <a:t>Ularning</a:t>
            </a:r>
            <a:r>
              <a:rPr lang="en-US" sz="2400" dirty="0" smtClean="0"/>
              <a:t> </a:t>
            </a:r>
            <a:r>
              <a:rPr lang="en-US" sz="2400" dirty="0" err="1" smtClean="0"/>
              <a:t>quymakorlik</a:t>
            </a:r>
            <a:r>
              <a:rPr lang="en-US" sz="2400" dirty="0" smtClean="0"/>
              <a:t> </a:t>
            </a:r>
            <a:r>
              <a:rPr lang="en-US" sz="2400" dirty="0" err="1" smtClean="0"/>
              <a:t>xossalari</a:t>
            </a:r>
            <a:r>
              <a:rPr lang="en-US" sz="2400" dirty="0" smtClean="0"/>
              <a:t> </a:t>
            </a:r>
            <a:r>
              <a:rPr lang="en-US" sz="2400" dirty="0" err="1" smtClean="0"/>
              <a:t>kam</a:t>
            </a:r>
            <a:r>
              <a:rPr lang="en-US" sz="2400" dirty="0" smtClean="0"/>
              <a:t> </a:t>
            </a:r>
            <a:r>
              <a:rPr lang="en-US" sz="2400" dirty="0" err="1" smtClean="0"/>
              <a:t>uglerodli</a:t>
            </a:r>
            <a:r>
              <a:rPr lang="en-US" sz="2400" dirty="0" smtClean="0"/>
              <a:t> </a:t>
            </a:r>
            <a:r>
              <a:rPr lang="en-US" sz="2400" dirty="0" err="1" smtClean="0"/>
              <a:t>po‘latlarga</a:t>
            </a:r>
            <a:r>
              <a:rPr lang="en-US" sz="2400" dirty="0" smtClean="0"/>
              <a:t> </a:t>
            </a:r>
            <a:r>
              <a:rPr lang="en-US" sz="2400" dirty="0" err="1" smtClean="0"/>
              <a:t>nisbatan</a:t>
            </a:r>
            <a:r>
              <a:rPr lang="en-US" sz="2400" dirty="0" smtClean="0"/>
              <a:t> </a:t>
            </a:r>
            <a:r>
              <a:rPr lang="en-US" sz="2400" dirty="0" err="1" smtClean="0"/>
              <a:t>bir</a:t>
            </a:r>
            <a:r>
              <a:rPr lang="en-US" sz="2400" dirty="0" smtClean="0"/>
              <a:t> </a:t>
            </a:r>
            <a:r>
              <a:rPr lang="en-US" sz="2400" dirty="0" err="1" smtClean="0"/>
              <a:t>muncha</a:t>
            </a:r>
            <a:r>
              <a:rPr lang="en-US" sz="2400" dirty="0" smtClean="0"/>
              <a:t> </a:t>
            </a:r>
            <a:r>
              <a:rPr lang="en-US" sz="2400" dirty="0" err="1" smtClean="0"/>
              <a:t>yuqori</a:t>
            </a:r>
            <a:r>
              <a:rPr lang="en-US" sz="2400" dirty="0" smtClean="0"/>
              <a:t>: </a:t>
            </a:r>
            <a:r>
              <a:rPr lang="en-US" sz="2400" dirty="0" err="1" smtClean="0"/>
              <a:t>oquvchanligi</a:t>
            </a:r>
            <a:r>
              <a:rPr lang="en-US" sz="2400" dirty="0" smtClean="0"/>
              <a:t> </a:t>
            </a:r>
            <a:r>
              <a:rPr lang="en-US" sz="2400" dirty="0" err="1" smtClean="0"/>
              <a:t>yaxshiroq</a:t>
            </a:r>
            <a:r>
              <a:rPr lang="en-US" sz="2400" dirty="0" smtClean="0"/>
              <a:t>, </a:t>
            </a:r>
            <a:r>
              <a:rPr lang="en-US" sz="2400" dirty="0" err="1" smtClean="0"/>
              <a:t>issiq</a:t>
            </a:r>
            <a:r>
              <a:rPr lang="en-US" sz="2400" dirty="0" smtClean="0"/>
              <a:t> </a:t>
            </a:r>
            <a:r>
              <a:rPr lang="en-US" sz="2400" dirty="0" err="1" smtClean="0"/>
              <a:t>yoriqlarga</a:t>
            </a:r>
            <a:r>
              <a:rPr lang="en-US" sz="2400" dirty="0" smtClean="0"/>
              <a:t> </a:t>
            </a:r>
            <a:r>
              <a:rPr lang="en-US" sz="2400" dirty="0" err="1" smtClean="0"/>
              <a:t>moyilligi</a:t>
            </a:r>
            <a:r>
              <a:rPr lang="en-US" sz="2400" dirty="0" smtClean="0"/>
              <a:t> </a:t>
            </a:r>
            <a:r>
              <a:rPr lang="en-US" sz="2400" dirty="0" err="1" smtClean="0"/>
              <a:t>kamroq</a:t>
            </a:r>
            <a:r>
              <a:rPr lang="en-US" sz="2400" dirty="0" smtClean="0"/>
              <a:t>. ¡</a:t>
            </a:r>
            <a:r>
              <a:rPr lang="en-US" sz="2400" dirty="0" err="1" smtClean="0"/>
              <a:t>rta</a:t>
            </a:r>
            <a:r>
              <a:rPr lang="en-US" sz="2400" dirty="0" smtClean="0"/>
              <a:t> </a:t>
            </a:r>
            <a:r>
              <a:rPr lang="en-US" sz="2400" dirty="0" err="1" smtClean="0"/>
              <a:t>uglerodli</a:t>
            </a:r>
            <a:r>
              <a:rPr lang="en-US" sz="2400" dirty="0" smtClean="0"/>
              <a:t> </a:t>
            </a:r>
            <a:r>
              <a:rPr lang="en-US" sz="2400" dirty="0" err="1" smtClean="0"/>
              <a:t>po‘latlarning</a:t>
            </a:r>
            <a:r>
              <a:rPr lang="en-US" sz="2400" dirty="0" smtClean="0"/>
              <a:t> </a:t>
            </a:r>
            <a:r>
              <a:rPr lang="en-US" sz="2400" dirty="0" err="1" smtClean="0"/>
              <a:t>cho‘zilishdagi</a:t>
            </a:r>
            <a:r>
              <a:rPr lang="en-US" sz="2400" dirty="0" smtClean="0"/>
              <a:t> </a:t>
            </a:r>
            <a:r>
              <a:rPr lang="en-US" sz="2400" dirty="0" err="1" smtClean="0"/>
              <a:t>mustahkamlik</a:t>
            </a:r>
            <a:r>
              <a:rPr lang="en-US" sz="2400" dirty="0" smtClean="0"/>
              <a:t> </a:t>
            </a:r>
            <a:r>
              <a:rPr lang="en-US" sz="2400" dirty="0" err="1" smtClean="0"/>
              <a:t>chegarasi</a:t>
            </a:r>
            <a:r>
              <a:rPr lang="en-US" sz="2400" dirty="0" smtClean="0"/>
              <a:t> 410 – 540 </a:t>
            </a:r>
            <a:r>
              <a:rPr lang="en-US" sz="2400" dirty="0" err="1" smtClean="0"/>
              <a:t>MPa</a:t>
            </a:r>
            <a:r>
              <a:rPr lang="en-US" sz="2400" dirty="0" smtClean="0"/>
              <a:t>, </a:t>
            </a:r>
            <a:r>
              <a:rPr lang="en-US" sz="2400" dirty="0" err="1" smtClean="0"/>
              <a:t>nisbiy</a:t>
            </a:r>
            <a:r>
              <a:rPr lang="en-US" sz="2400" dirty="0" smtClean="0"/>
              <a:t> </a:t>
            </a:r>
            <a:r>
              <a:rPr lang="en-US" sz="2400" dirty="0" err="1" smtClean="0"/>
              <a:t>uzayishi</a:t>
            </a:r>
            <a:r>
              <a:rPr lang="en-US" sz="2400" dirty="0" smtClean="0"/>
              <a:t> 12 – 23 %. Bu </a:t>
            </a:r>
            <a:r>
              <a:rPr lang="en-US" sz="2400" dirty="0" err="1" smtClean="0"/>
              <a:t>po‘latlardan</a:t>
            </a:r>
            <a:r>
              <a:rPr lang="en-US" sz="2400" dirty="0" smtClean="0"/>
              <a:t> </a:t>
            </a:r>
            <a:r>
              <a:rPr lang="en-US" sz="2400" dirty="0" err="1" smtClean="0"/>
              <a:t>mashinasozlik</a:t>
            </a:r>
            <a:r>
              <a:rPr lang="en-US" sz="2400" dirty="0" smtClean="0"/>
              <a:t> </a:t>
            </a:r>
            <a:r>
              <a:rPr lang="en-US" sz="2400" dirty="0" err="1" smtClean="0"/>
              <a:t>sohasi</a:t>
            </a:r>
            <a:r>
              <a:rPr lang="en-US" sz="2400" dirty="0" smtClean="0"/>
              <a:t> </a:t>
            </a:r>
            <a:r>
              <a:rPr lang="en-US" sz="2400" dirty="0" err="1" smtClean="0"/>
              <a:t>uchun</a:t>
            </a:r>
            <a:r>
              <a:rPr lang="en-US" sz="2400" dirty="0" smtClean="0"/>
              <a:t> </a:t>
            </a:r>
            <a:r>
              <a:rPr lang="en-US" sz="2400" dirty="0" err="1" smtClean="0"/>
              <a:t>mayda</a:t>
            </a:r>
            <a:r>
              <a:rPr lang="en-US" sz="2400" dirty="0" smtClean="0"/>
              <a:t>, </a:t>
            </a:r>
            <a:r>
              <a:rPr lang="en-US" sz="2400" dirty="0" err="1" smtClean="0"/>
              <a:t>o‘rta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yirik</a:t>
            </a:r>
            <a:r>
              <a:rPr lang="en-US" sz="2400" dirty="0" smtClean="0"/>
              <a:t> </a:t>
            </a:r>
            <a:r>
              <a:rPr lang="en-US" sz="2400" dirty="0" err="1" smtClean="0"/>
              <a:t>quymalar</a:t>
            </a:r>
            <a:r>
              <a:rPr lang="en-US" sz="2400" dirty="0" smtClean="0"/>
              <a:t> </a:t>
            </a:r>
            <a:r>
              <a:rPr lang="en-US" sz="2400" dirty="0" err="1" smtClean="0"/>
              <a:t>olishda</a:t>
            </a:r>
            <a:r>
              <a:rPr lang="en-US" sz="2400" dirty="0" smtClean="0"/>
              <a:t> </a:t>
            </a:r>
            <a:r>
              <a:rPr lang="en-US" sz="2400" dirty="0" err="1" smtClean="0"/>
              <a:t>foydalaniladi</a:t>
            </a:r>
            <a:r>
              <a:rPr lang="en-US" sz="2400" dirty="0" smtClean="0"/>
              <a:t>.</a:t>
            </a:r>
            <a:endParaRPr lang="ru-RU" sz="2400" dirty="0" smtClean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355311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r>
              <a:rPr lang="uz-Latn-UZ" dirty="0" smtClean="0"/>
              <a:t>	</a:t>
            </a:r>
            <a:r>
              <a:rPr lang="en-US" sz="2800" dirty="0" smtClean="0"/>
              <a:t>Bu </a:t>
            </a:r>
            <a:r>
              <a:rPr lang="en-US" sz="2800" dirty="0" err="1" smtClean="0"/>
              <a:t>po‘latlar</a:t>
            </a:r>
            <a:r>
              <a:rPr lang="en-US" sz="2800" dirty="0" smtClean="0"/>
              <a:t> </a:t>
            </a:r>
            <a:r>
              <a:rPr lang="en-US" sz="2800" dirty="0" err="1" smtClean="0"/>
              <a:t>tarkibi</a:t>
            </a:r>
            <a:r>
              <a:rPr lang="en-US" sz="2800" dirty="0" smtClean="0"/>
              <a:t>: 0,45 – 0.6 % C, 0,5 – 0,8 % </a:t>
            </a:r>
            <a:r>
              <a:rPr lang="en-US" sz="2800" dirty="0" err="1" smtClean="0"/>
              <a:t>Mn</a:t>
            </a:r>
            <a:r>
              <a:rPr lang="en-US" sz="2800" dirty="0" smtClean="0"/>
              <a:t>, 0,04 – 0.05 % P, 0,04 – 0,05 % S,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iborat</a:t>
            </a:r>
            <a:r>
              <a:rPr lang="en-US" sz="2800" dirty="0" smtClean="0"/>
              <a:t>. </a:t>
            </a:r>
            <a:r>
              <a:rPr lang="en-US" sz="2800" dirty="0" err="1" smtClean="0"/>
              <a:t>Ular</a:t>
            </a:r>
            <a:r>
              <a:rPr lang="en-US" sz="2800" dirty="0" smtClean="0"/>
              <a:t> </a:t>
            </a:r>
            <a:r>
              <a:rPr lang="en-US" sz="2800" dirty="0" err="1" smtClean="0"/>
              <a:t>yaxshi</a:t>
            </a:r>
            <a:r>
              <a:rPr lang="en-US" sz="2800" dirty="0" smtClean="0"/>
              <a:t> </a:t>
            </a:r>
            <a:r>
              <a:rPr lang="en-US" sz="2800" dirty="0" err="1" smtClean="0"/>
              <a:t>quymakorlik</a:t>
            </a:r>
            <a:r>
              <a:rPr lang="en-US" sz="2800" dirty="0" smtClean="0"/>
              <a:t> </a:t>
            </a:r>
            <a:r>
              <a:rPr lang="en-US" sz="2800" dirty="0" err="1" smtClean="0"/>
              <a:t>xossalariga</a:t>
            </a:r>
            <a:r>
              <a:rPr lang="en-US" sz="2800" dirty="0" smtClean="0"/>
              <a:t> </a:t>
            </a:r>
            <a:r>
              <a:rPr lang="en-US" sz="2800" dirty="0" err="1" smtClean="0"/>
              <a:t>ega</a:t>
            </a:r>
            <a:r>
              <a:rPr lang="en-US" sz="2800" dirty="0" smtClean="0"/>
              <a:t>: </a:t>
            </a:r>
            <a:r>
              <a:rPr lang="en-US" sz="2800" dirty="0" err="1" smtClean="0"/>
              <a:t>yuqori</a:t>
            </a:r>
            <a:r>
              <a:rPr lang="en-US" sz="2800" dirty="0" smtClean="0"/>
              <a:t> </a:t>
            </a:r>
            <a:r>
              <a:rPr lang="en-US" sz="2800" dirty="0" err="1" smtClean="0"/>
              <a:t>oquvchanlik</a:t>
            </a:r>
            <a:r>
              <a:rPr lang="en-US" sz="2800" dirty="0" smtClean="0"/>
              <a:t>, </a:t>
            </a:r>
            <a:r>
              <a:rPr lang="en-US" sz="2800" dirty="0" err="1" smtClean="0"/>
              <a:t>issiq</a:t>
            </a:r>
            <a:r>
              <a:rPr lang="en-US" sz="2800" dirty="0" smtClean="0"/>
              <a:t> </a:t>
            </a:r>
            <a:r>
              <a:rPr lang="en-US" sz="2800" dirty="0" err="1" smtClean="0"/>
              <a:t>yoriqlar</a:t>
            </a:r>
            <a:r>
              <a:rPr lang="en-US" sz="2800" dirty="0" smtClean="0"/>
              <a:t> </a:t>
            </a:r>
            <a:r>
              <a:rPr lang="en-US" sz="2800" dirty="0" err="1" smtClean="0"/>
              <a:t>xosil</a:t>
            </a:r>
            <a:r>
              <a:rPr lang="en-US" sz="2800" dirty="0" smtClean="0"/>
              <a:t> </a:t>
            </a:r>
            <a:r>
              <a:rPr lang="en-US" sz="2800" dirty="0" err="1" smtClean="0"/>
              <a:t>bo‘lishiga</a:t>
            </a:r>
            <a:r>
              <a:rPr lang="en-US" sz="2800" dirty="0" smtClean="0"/>
              <a:t> </a:t>
            </a:r>
            <a:r>
              <a:rPr lang="en-US" sz="2800" dirty="0" err="1" smtClean="0"/>
              <a:t>moyilligi</a:t>
            </a:r>
            <a:r>
              <a:rPr lang="en-US" sz="2800" dirty="0" smtClean="0"/>
              <a:t> </a:t>
            </a:r>
            <a:r>
              <a:rPr lang="en-US" sz="2800" dirty="0" err="1" smtClean="0"/>
              <a:t>yo‘q</a:t>
            </a:r>
            <a:r>
              <a:rPr lang="en-US" sz="2800" dirty="0" smtClean="0"/>
              <a:t>. Ammo, </a:t>
            </a:r>
            <a:r>
              <a:rPr lang="en-US" sz="2800" dirty="0" err="1" smtClean="0"/>
              <a:t>ularning</a:t>
            </a:r>
            <a:r>
              <a:rPr lang="en-US" sz="2800" dirty="0" smtClean="0"/>
              <a:t> </a:t>
            </a:r>
            <a:r>
              <a:rPr lang="en-US" sz="2800" dirty="0" err="1" smtClean="0"/>
              <a:t>issiq</a:t>
            </a:r>
            <a:r>
              <a:rPr lang="en-US" sz="2800" dirty="0" smtClean="0"/>
              <a:t> </a:t>
            </a:r>
            <a:r>
              <a:rPr lang="en-US" sz="2800" dirty="0" err="1" smtClean="0"/>
              <a:t>o‘tkazuvchanligi</a:t>
            </a:r>
            <a:r>
              <a:rPr lang="en-US" sz="2800" dirty="0" smtClean="0"/>
              <a:t> past, </a:t>
            </a:r>
            <a:r>
              <a:rPr lang="en-US" sz="2800" dirty="0" err="1" smtClean="0"/>
              <a:t>shuning</a:t>
            </a:r>
            <a:r>
              <a:rPr lang="en-US" sz="2800" dirty="0" smtClean="0"/>
              <a:t> </a:t>
            </a:r>
            <a:r>
              <a:rPr lang="en-US" sz="2800" dirty="0" err="1" smtClean="0"/>
              <a:t>uchun</a:t>
            </a:r>
            <a:r>
              <a:rPr lang="en-US" sz="2800" dirty="0" smtClean="0"/>
              <a:t> </a:t>
            </a:r>
            <a:r>
              <a:rPr lang="en-US" sz="2800" dirty="0" err="1" smtClean="0"/>
              <a:t>quyma</a:t>
            </a:r>
            <a:r>
              <a:rPr lang="en-US" sz="2800" dirty="0" smtClean="0"/>
              <a:t> </a:t>
            </a:r>
            <a:r>
              <a:rPr lang="en-US" sz="2800" dirty="0" err="1" smtClean="0"/>
              <a:t>ichida</a:t>
            </a:r>
            <a:r>
              <a:rPr lang="en-US" sz="2800" dirty="0" smtClean="0"/>
              <a:t> </a:t>
            </a:r>
            <a:r>
              <a:rPr lang="en-US" sz="2800" dirty="0" err="1" smtClean="0"/>
              <a:t>zo‘riqish</a:t>
            </a:r>
            <a:r>
              <a:rPr lang="en-US" sz="2800" dirty="0" smtClean="0"/>
              <a:t> </a:t>
            </a:r>
            <a:r>
              <a:rPr lang="en-US" sz="2800" dirty="0" err="1" smtClean="0"/>
              <a:t>kuchlarining</a:t>
            </a:r>
            <a:r>
              <a:rPr lang="en-US" sz="2800" dirty="0" smtClean="0"/>
              <a:t> </a:t>
            </a:r>
            <a:r>
              <a:rPr lang="en-US" sz="2800" dirty="0" err="1" smtClean="0"/>
              <a:t>xosil</a:t>
            </a:r>
            <a:r>
              <a:rPr lang="en-US" sz="2800" dirty="0" smtClean="0"/>
              <a:t> </a:t>
            </a:r>
            <a:r>
              <a:rPr lang="en-US" sz="2800" dirty="0" err="1" smtClean="0"/>
              <a:t>bo‘lishi</a:t>
            </a:r>
            <a:r>
              <a:rPr lang="en-US" sz="2800" dirty="0" smtClean="0"/>
              <a:t> </a:t>
            </a:r>
            <a:r>
              <a:rPr lang="en-US" sz="2800" dirty="0" err="1" smtClean="0"/>
              <a:t>extimoli</a:t>
            </a:r>
            <a:r>
              <a:rPr lang="en-US" sz="2800" dirty="0" smtClean="0"/>
              <a:t> </a:t>
            </a:r>
            <a:r>
              <a:rPr lang="en-US" sz="2800" dirty="0" err="1" smtClean="0"/>
              <a:t>katta</a:t>
            </a:r>
            <a:r>
              <a:rPr lang="en-US" sz="2800" dirty="0" smtClean="0"/>
              <a:t>. </a:t>
            </a:r>
            <a:r>
              <a:rPr lang="en-US" sz="2800" dirty="0" err="1" smtClean="0"/>
              <a:t>Yuqori</a:t>
            </a:r>
            <a:r>
              <a:rPr lang="en-US" sz="2800" dirty="0" smtClean="0"/>
              <a:t> </a:t>
            </a:r>
            <a:r>
              <a:rPr lang="en-US" sz="2800" dirty="0" err="1" smtClean="0"/>
              <a:t>uglerodli</a:t>
            </a:r>
            <a:r>
              <a:rPr lang="en-US" sz="2800" dirty="0" smtClean="0"/>
              <a:t> </a:t>
            </a:r>
            <a:r>
              <a:rPr lang="en-US" sz="2800" dirty="0" err="1" smtClean="0"/>
              <a:t>po‘latlar</a:t>
            </a:r>
            <a:r>
              <a:rPr lang="en-US" sz="2800" dirty="0" smtClean="0"/>
              <a:t> (50L, 55L)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tishli</a:t>
            </a:r>
            <a:r>
              <a:rPr lang="en-US" sz="2800" dirty="0" smtClean="0"/>
              <a:t> </a:t>
            </a:r>
            <a:r>
              <a:rPr lang="en-US" sz="2800" dirty="0" err="1" smtClean="0"/>
              <a:t>g‘ildirak</a:t>
            </a:r>
            <a:r>
              <a:rPr lang="en-US" sz="2800" dirty="0" smtClean="0"/>
              <a:t>, </a:t>
            </a:r>
            <a:r>
              <a:rPr lang="en-US" sz="2800" dirty="0" err="1" smtClean="0"/>
              <a:t>ko‘tarish</a:t>
            </a:r>
            <a:r>
              <a:rPr lang="en-US" sz="2800" dirty="0" smtClean="0"/>
              <a:t> </a:t>
            </a:r>
            <a:r>
              <a:rPr lang="en-US" sz="2800" dirty="0" err="1" smtClean="0"/>
              <a:t>transportlarining</a:t>
            </a:r>
            <a:r>
              <a:rPr lang="en-US" sz="2800" dirty="0" smtClean="0"/>
              <a:t> </a:t>
            </a:r>
            <a:r>
              <a:rPr lang="en-US" sz="2800" dirty="0" err="1" smtClean="0"/>
              <a:t>barabanlari</a:t>
            </a:r>
            <a:r>
              <a:rPr lang="en-US" sz="2800" dirty="0" smtClean="0"/>
              <a:t> </a:t>
            </a:r>
            <a:r>
              <a:rPr lang="en-US" sz="2800" dirty="0" err="1" smtClean="0"/>
              <a:t>quyib</a:t>
            </a:r>
            <a:r>
              <a:rPr lang="en-US" sz="2800" dirty="0" smtClean="0"/>
              <a:t> </a:t>
            </a:r>
            <a:r>
              <a:rPr lang="en-US" sz="2800" dirty="0" err="1" smtClean="0"/>
              <a:t>olinadi</a:t>
            </a:r>
            <a:r>
              <a:rPr lang="en-US" sz="2800" dirty="0" smtClean="0"/>
              <a:t>.</a:t>
            </a:r>
            <a:endParaRPr lang="ru-RU" sz="2800" dirty="0" smtClean="0"/>
          </a:p>
          <a:p>
            <a:r>
              <a:rPr lang="en-US" sz="2800" dirty="0" err="1" smtClean="0"/>
              <a:t>Yuqori</a:t>
            </a:r>
            <a:r>
              <a:rPr lang="en-US" sz="2800" dirty="0" smtClean="0"/>
              <a:t> </a:t>
            </a:r>
            <a:r>
              <a:rPr lang="en-US" sz="2800" dirty="0" err="1" smtClean="0"/>
              <a:t>mexanik</a:t>
            </a:r>
            <a:r>
              <a:rPr lang="en-US" sz="2800" dirty="0" smtClean="0"/>
              <a:t> </a:t>
            </a:r>
            <a:r>
              <a:rPr lang="en-US" sz="2800" dirty="0" err="1" smtClean="0"/>
              <a:t>xossalarga</a:t>
            </a:r>
            <a:r>
              <a:rPr lang="en-US" sz="2800" dirty="0" smtClean="0"/>
              <a:t> </a:t>
            </a:r>
            <a:r>
              <a:rPr lang="en-US" sz="2800" dirty="0" err="1" smtClean="0"/>
              <a:t>ega</a:t>
            </a:r>
            <a:r>
              <a:rPr lang="en-US" sz="2800" dirty="0" smtClean="0"/>
              <a:t> </a:t>
            </a:r>
            <a:r>
              <a:rPr lang="en-US" sz="2800" dirty="0" err="1" smtClean="0"/>
              <a:t>bo‘lgan</a:t>
            </a:r>
            <a:r>
              <a:rPr lang="en-US" sz="2800" dirty="0" smtClean="0"/>
              <a:t>, </a:t>
            </a:r>
            <a:r>
              <a:rPr lang="en-US" sz="2800" dirty="0" err="1" smtClean="0"/>
              <a:t>emirilish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korroziyaga</a:t>
            </a:r>
            <a:r>
              <a:rPr lang="en-US" sz="2800" dirty="0" smtClean="0"/>
              <a:t> </a:t>
            </a:r>
            <a:r>
              <a:rPr lang="en-US" sz="2800" dirty="0" err="1" smtClean="0"/>
              <a:t>chidamli</a:t>
            </a:r>
            <a:r>
              <a:rPr lang="en-US" sz="2800" dirty="0" smtClean="0"/>
              <a:t>, </a:t>
            </a:r>
            <a:r>
              <a:rPr lang="en-US" sz="2800" dirty="0" err="1" smtClean="0"/>
              <a:t>issiqbardosh</a:t>
            </a:r>
            <a:r>
              <a:rPr lang="en-US" sz="2800" dirty="0" smtClean="0"/>
              <a:t> </a:t>
            </a:r>
            <a:r>
              <a:rPr lang="en-US" sz="2800" dirty="0" err="1" smtClean="0"/>
              <a:t>quymalar</a:t>
            </a:r>
            <a:r>
              <a:rPr lang="en-US" sz="2800" dirty="0" smtClean="0"/>
              <a:t> </a:t>
            </a:r>
            <a:r>
              <a:rPr lang="en-US" sz="2800" dirty="0" err="1" smtClean="0"/>
              <a:t>olishda</a:t>
            </a:r>
            <a:r>
              <a:rPr lang="en-US" sz="2800" dirty="0" smtClean="0"/>
              <a:t> </a:t>
            </a:r>
            <a:r>
              <a:rPr lang="en-US" sz="2800" dirty="0" err="1" smtClean="0"/>
              <a:t>legirlangan</a:t>
            </a:r>
            <a:r>
              <a:rPr lang="en-US" sz="2800" dirty="0" smtClean="0"/>
              <a:t> </a:t>
            </a:r>
            <a:r>
              <a:rPr lang="en-US" sz="2800" dirty="0" err="1" smtClean="0"/>
              <a:t>po‘latlardan</a:t>
            </a:r>
            <a:r>
              <a:rPr lang="en-US" sz="2800" dirty="0" smtClean="0"/>
              <a:t> </a:t>
            </a:r>
            <a:r>
              <a:rPr lang="en-US" sz="2800" dirty="0" err="1" smtClean="0"/>
              <a:t>foydalaniladi</a:t>
            </a:r>
            <a:r>
              <a:rPr lang="en-US" sz="2800" dirty="0" smtClean="0"/>
              <a:t>. </a:t>
            </a:r>
            <a:r>
              <a:rPr lang="en-US" sz="2800" dirty="0" err="1" smtClean="0"/>
              <a:t>Legirlovchi</a:t>
            </a:r>
            <a:r>
              <a:rPr lang="en-US" sz="2800" dirty="0" smtClean="0"/>
              <a:t> element </a:t>
            </a:r>
            <a:r>
              <a:rPr lang="en-US" sz="2800" dirty="0" err="1" smtClean="0"/>
              <a:t>sifatida</a:t>
            </a:r>
            <a:r>
              <a:rPr lang="en-US" sz="2800" dirty="0" smtClean="0"/>
              <a:t> </a:t>
            </a:r>
            <a:r>
              <a:rPr lang="en-US" sz="2800" dirty="0" err="1" smtClean="0"/>
              <a:t>Sr</a:t>
            </a:r>
            <a:r>
              <a:rPr lang="en-US" sz="2800" dirty="0" smtClean="0"/>
              <a:t>, Ni, Mo, V </a:t>
            </a:r>
            <a:r>
              <a:rPr lang="en-US" sz="2800" dirty="0" err="1" smtClean="0"/>
              <a:t>va</a:t>
            </a:r>
            <a:r>
              <a:rPr lang="en-US" sz="2800" dirty="0" smtClean="0"/>
              <a:t> Si </a:t>
            </a:r>
            <a:r>
              <a:rPr lang="en-US" sz="2800" dirty="0" err="1" smtClean="0"/>
              <a:t>bilan</a:t>
            </a:r>
            <a:r>
              <a:rPr lang="en-US" sz="2800" dirty="0" smtClean="0"/>
              <a:t> </a:t>
            </a:r>
            <a:r>
              <a:rPr lang="en-US" sz="2800" dirty="0" err="1" smtClean="0"/>
              <a:t>Mn</a:t>
            </a:r>
            <a:r>
              <a:rPr lang="en-US" sz="2800" dirty="0" smtClean="0"/>
              <a:t> </a:t>
            </a:r>
            <a:r>
              <a:rPr lang="en-US" sz="2800" dirty="0" err="1" smtClean="0"/>
              <a:t>ishlatiladi</a:t>
            </a:r>
            <a:r>
              <a:rPr lang="en-US" sz="2800" dirty="0" smtClean="0"/>
              <a:t>.</a:t>
            </a:r>
            <a:endParaRPr lang="ru-RU" sz="2800" dirty="0" smtClean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416191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r>
              <a:rPr lang="uz-Latn-UZ" dirty="0" smtClean="0">
                <a:latin typeface="Times New Roman"/>
                <a:ea typeface="Times New Roman"/>
              </a:rPr>
              <a:t>	</a:t>
            </a:r>
          </a:p>
          <a:p>
            <a:r>
              <a:rPr lang="en-US" sz="3600" dirty="0" err="1" smtClean="0"/>
              <a:t>Kam</a:t>
            </a:r>
            <a:r>
              <a:rPr lang="en-US" sz="3600" dirty="0" smtClean="0"/>
              <a:t> </a:t>
            </a:r>
            <a:r>
              <a:rPr lang="en-US" sz="3600" dirty="0" err="1" smtClean="0"/>
              <a:t>legirlangan</a:t>
            </a:r>
            <a:r>
              <a:rPr lang="en-US" sz="3600" dirty="0" smtClean="0"/>
              <a:t> (</a:t>
            </a:r>
            <a:r>
              <a:rPr lang="en-US" sz="3600" dirty="0" err="1" smtClean="0"/>
              <a:t>Mn</a:t>
            </a:r>
            <a:r>
              <a:rPr lang="en-US" sz="3600" dirty="0" smtClean="0"/>
              <a:t> 2% </a:t>
            </a:r>
            <a:r>
              <a:rPr lang="en-US" sz="3600" dirty="0" err="1" smtClean="0"/>
              <a:t>gacha</a:t>
            </a:r>
            <a:r>
              <a:rPr lang="en-US" sz="3600" dirty="0" smtClean="0"/>
              <a:t>) </a:t>
            </a:r>
            <a:r>
              <a:rPr lang="en-US" sz="3600" dirty="0" err="1" smtClean="0"/>
              <a:t>o‘rta</a:t>
            </a:r>
            <a:r>
              <a:rPr lang="en-US" sz="3600" dirty="0" smtClean="0"/>
              <a:t> </a:t>
            </a:r>
            <a:r>
              <a:rPr lang="en-US" sz="3600" dirty="0" err="1" smtClean="0"/>
              <a:t>legirlangan</a:t>
            </a:r>
            <a:r>
              <a:rPr lang="en-US" sz="3600" dirty="0" smtClean="0"/>
              <a:t> (</a:t>
            </a:r>
            <a:r>
              <a:rPr lang="en-US" sz="3600" dirty="0" err="1" smtClean="0"/>
              <a:t>Mn</a:t>
            </a:r>
            <a:r>
              <a:rPr lang="en-US" sz="3600" dirty="0" smtClean="0"/>
              <a:t> 2,5 – 4%) </a:t>
            </a:r>
            <a:r>
              <a:rPr lang="en-US" sz="3600" dirty="0" err="1" smtClean="0"/>
              <a:t>va</a:t>
            </a:r>
            <a:r>
              <a:rPr lang="en-US" sz="3600" dirty="0" smtClean="0"/>
              <a:t> </a:t>
            </a:r>
            <a:r>
              <a:rPr lang="en-US" sz="3600" dirty="0" err="1" smtClean="0"/>
              <a:t>ko‘p</a:t>
            </a:r>
            <a:r>
              <a:rPr lang="en-US" sz="3600" dirty="0" smtClean="0"/>
              <a:t> </a:t>
            </a:r>
            <a:r>
              <a:rPr lang="en-US" sz="3600" dirty="0" err="1" smtClean="0"/>
              <a:t>legirlangan</a:t>
            </a:r>
            <a:r>
              <a:rPr lang="en-US" sz="3600" dirty="0" smtClean="0"/>
              <a:t> (</a:t>
            </a:r>
            <a:r>
              <a:rPr lang="en-US" sz="3600" dirty="0" err="1" smtClean="0"/>
              <a:t>Mn</a:t>
            </a:r>
            <a:r>
              <a:rPr lang="en-US" sz="3600" dirty="0" smtClean="0"/>
              <a:t> 20% </a:t>
            </a:r>
            <a:r>
              <a:rPr lang="en-US" sz="3600" dirty="0" err="1" smtClean="0"/>
              <a:t>gacha</a:t>
            </a:r>
            <a:r>
              <a:rPr lang="en-US" sz="3600" dirty="0" smtClean="0"/>
              <a:t>) </a:t>
            </a:r>
            <a:r>
              <a:rPr lang="en-US" sz="3600" dirty="0" err="1" smtClean="0"/>
              <a:t>bo‘ladi</a:t>
            </a:r>
            <a:r>
              <a:rPr lang="en-US" sz="3600" dirty="0" smtClean="0"/>
              <a:t>. </a:t>
            </a:r>
            <a:r>
              <a:rPr lang="en-US" sz="3600" dirty="0" err="1" smtClean="0"/>
              <a:t>Kam</a:t>
            </a:r>
            <a:r>
              <a:rPr lang="en-US" sz="3600" dirty="0" smtClean="0"/>
              <a:t> </a:t>
            </a:r>
            <a:r>
              <a:rPr lang="en-US" sz="3600" dirty="0" err="1" smtClean="0"/>
              <a:t>legirlangan</a:t>
            </a:r>
            <a:r>
              <a:rPr lang="en-US" sz="3600" dirty="0" smtClean="0"/>
              <a:t> </a:t>
            </a:r>
            <a:r>
              <a:rPr lang="en-US" sz="3600" dirty="0" err="1" smtClean="0"/>
              <a:t>marganetsli</a:t>
            </a:r>
            <a:r>
              <a:rPr lang="en-US" sz="3600" dirty="0" smtClean="0"/>
              <a:t> </a:t>
            </a:r>
            <a:r>
              <a:rPr lang="en-US" sz="3600" dirty="0" err="1" smtClean="0"/>
              <a:t>po‘lat</a:t>
            </a:r>
            <a:r>
              <a:rPr lang="en-US" sz="3600" dirty="0" smtClean="0"/>
              <a:t> </a:t>
            </a:r>
            <a:r>
              <a:rPr lang="en-US" sz="3600" dirty="0" err="1" smtClean="0"/>
              <a:t>uglerodli</a:t>
            </a:r>
            <a:r>
              <a:rPr lang="en-US" sz="3600" dirty="0" smtClean="0"/>
              <a:t> </a:t>
            </a:r>
            <a:r>
              <a:rPr lang="en-US" sz="3600" dirty="0" err="1" smtClean="0"/>
              <a:t>po‘latga</a:t>
            </a:r>
            <a:r>
              <a:rPr lang="en-US" sz="3600" dirty="0" smtClean="0"/>
              <a:t> </a:t>
            </a:r>
            <a:r>
              <a:rPr lang="en-US" sz="3600" dirty="0" err="1" smtClean="0"/>
              <a:t>nisbatan</a:t>
            </a:r>
            <a:r>
              <a:rPr lang="en-US" sz="3600" dirty="0" smtClean="0"/>
              <a:t> </a:t>
            </a:r>
            <a:r>
              <a:rPr lang="en-US" sz="3600" dirty="0" err="1" smtClean="0"/>
              <a:t>yuqori</a:t>
            </a:r>
            <a:r>
              <a:rPr lang="en-US" sz="3600" dirty="0" smtClean="0"/>
              <a:t> </a:t>
            </a:r>
            <a:r>
              <a:rPr lang="en-US" sz="3600" dirty="0" err="1" smtClean="0"/>
              <a:t>mustahkamlikka</a:t>
            </a:r>
            <a:r>
              <a:rPr lang="en-US" sz="3600" dirty="0" smtClean="0"/>
              <a:t> </a:t>
            </a:r>
            <a:r>
              <a:rPr lang="en-US" sz="3600" dirty="0" err="1" smtClean="0"/>
              <a:t>ega</a:t>
            </a:r>
            <a:r>
              <a:rPr lang="en-US" sz="3600" dirty="0" smtClean="0"/>
              <a:t>, </a:t>
            </a:r>
            <a:r>
              <a:rPr lang="en-US" sz="3600" dirty="0" err="1" smtClean="0"/>
              <a:t>quymakorlik</a:t>
            </a:r>
            <a:r>
              <a:rPr lang="en-US" sz="3600" dirty="0" smtClean="0"/>
              <a:t> </a:t>
            </a:r>
            <a:r>
              <a:rPr lang="en-US" sz="3600" dirty="0" err="1" smtClean="0"/>
              <a:t>xossalari</a:t>
            </a:r>
            <a:r>
              <a:rPr lang="en-US" sz="3600" dirty="0" smtClean="0"/>
              <a:t> </a:t>
            </a:r>
            <a:r>
              <a:rPr lang="en-US" sz="3600" dirty="0" err="1" smtClean="0"/>
              <a:t>esa</a:t>
            </a:r>
            <a:r>
              <a:rPr lang="en-US" sz="3600" dirty="0" smtClean="0"/>
              <a:t> </a:t>
            </a:r>
            <a:r>
              <a:rPr lang="en-US" sz="3600" dirty="0" err="1" smtClean="0"/>
              <a:t>bir</a:t>
            </a:r>
            <a:r>
              <a:rPr lang="en-US" sz="3600" dirty="0" smtClean="0"/>
              <a:t> </a:t>
            </a:r>
            <a:r>
              <a:rPr lang="en-US" sz="3600" dirty="0" err="1" smtClean="0"/>
              <a:t>xil</a:t>
            </a:r>
            <a:r>
              <a:rPr lang="en-US" sz="3600" dirty="0" smtClean="0"/>
              <a:t>. ¡</a:t>
            </a:r>
            <a:r>
              <a:rPr lang="en-US" sz="3600" dirty="0" err="1" smtClean="0"/>
              <a:t>rta</a:t>
            </a:r>
            <a:r>
              <a:rPr lang="en-US" sz="3600" dirty="0" smtClean="0"/>
              <a:t> </a:t>
            </a:r>
            <a:r>
              <a:rPr lang="en-US" sz="3600" dirty="0" err="1" smtClean="0"/>
              <a:t>legirlangan</a:t>
            </a:r>
            <a:r>
              <a:rPr lang="en-US" sz="3600" dirty="0" smtClean="0"/>
              <a:t> </a:t>
            </a:r>
            <a:r>
              <a:rPr lang="en-US" sz="3600" dirty="0" err="1" smtClean="0"/>
              <a:t>marganetsli</a:t>
            </a:r>
            <a:r>
              <a:rPr lang="en-US" sz="3600" dirty="0" smtClean="0"/>
              <a:t> </a:t>
            </a:r>
            <a:r>
              <a:rPr lang="en-US" sz="3600" dirty="0" err="1" smtClean="0"/>
              <a:t>po‘latlar</a:t>
            </a:r>
            <a:r>
              <a:rPr lang="en-US" sz="3600" dirty="0" smtClean="0"/>
              <a:t> </a:t>
            </a:r>
            <a:r>
              <a:rPr lang="en-US" sz="3600" dirty="0" err="1" smtClean="0"/>
              <a:t>yuqori</a:t>
            </a:r>
            <a:r>
              <a:rPr lang="en-US" sz="3600" dirty="0" smtClean="0"/>
              <a:t> </a:t>
            </a:r>
            <a:r>
              <a:rPr lang="en-US" sz="3600" dirty="0" err="1" smtClean="0"/>
              <a:t>mustahkamlik</a:t>
            </a:r>
            <a:r>
              <a:rPr lang="en-US" sz="3600" dirty="0" smtClean="0"/>
              <a:t> </a:t>
            </a:r>
            <a:r>
              <a:rPr lang="en-US" sz="3600" dirty="0" err="1" smtClean="0"/>
              <a:t>va</a:t>
            </a:r>
            <a:r>
              <a:rPr lang="en-US" sz="3600" dirty="0" smtClean="0"/>
              <a:t> </a:t>
            </a:r>
            <a:r>
              <a:rPr lang="en-US" sz="3600" dirty="0" err="1" smtClean="0"/>
              <a:t>emirilishga</a:t>
            </a:r>
            <a:r>
              <a:rPr lang="en-US" sz="3600" dirty="0" smtClean="0"/>
              <a:t> </a:t>
            </a:r>
            <a:r>
              <a:rPr lang="en-US" sz="3600" dirty="0" err="1" smtClean="0"/>
              <a:t>bardoshlikka</a:t>
            </a:r>
            <a:r>
              <a:rPr lang="en-US" sz="3600" dirty="0" smtClean="0"/>
              <a:t> </a:t>
            </a:r>
            <a:r>
              <a:rPr lang="en-US" sz="3600" dirty="0" err="1" smtClean="0"/>
              <a:t>ega</a:t>
            </a:r>
            <a:r>
              <a:rPr lang="en-US" sz="3600" dirty="0" smtClean="0"/>
              <a:t>, ammo </a:t>
            </a:r>
            <a:r>
              <a:rPr lang="en-US" sz="3600" dirty="0" err="1" smtClean="0"/>
              <a:t>plastikligi</a:t>
            </a:r>
            <a:r>
              <a:rPr lang="en-US" sz="3600" dirty="0" smtClean="0"/>
              <a:t> past. </a:t>
            </a:r>
            <a:r>
              <a:rPr lang="en-US" sz="3600" dirty="0" err="1" smtClean="0"/>
              <a:t>Ulardan</a:t>
            </a:r>
            <a:r>
              <a:rPr lang="en-US" sz="3600" dirty="0" smtClean="0"/>
              <a:t> </a:t>
            </a:r>
            <a:r>
              <a:rPr lang="en-US" sz="3600" dirty="0" err="1" smtClean="0"/>
              <a:t>tishli</a:t>
            </a:r>
            <a:r>
              <a:rPr lang="en-US" sz="3600" dirty="0" smtClean="0"/>
              <a:t> </a:t>
            </a:r>
            <a:r>
              <a:rPr lang="en-US" sz="3600" dirty="0" err="1" smtClean="0"/>
              <a:t>g‘ildirak</a:t>
            </a:r>
            <a:r>
              <a:rPr lang="en-US" sz="3600" dirty="0" smtClean="0"/>
              <a:t>, </a:t>
            </a:r>
            <a:r>
              <a:rPr lang="en-US" sz="3600" dirty="0" err="1" smtClean="0"/>
              <a:t>kulachok</a:t>
            </a:r>
            <a:r>
              <a:rPr lang="en-US" sz="3600" dirty="0" smtClean="0"/>
              <a:t> </a:t>
            </a:r>
            <a:r>
              <a:rPr lang="en-US" sz="3600" dirty="0" err="1" smtClean="0"/>
              <a:t>va</a:t>
            </a:r>
            <a:r>
              <a:rPr lang="en-US" sz="3600" dirty="0" smtClean="0"/>
              <a:t> </a:t>
            </a:r>
            <a:r>
              <a:rPr lang="en-US" sz="3600" dirty="0" err="1" smtClean="0"/>
              <a:t>edirilishga</a:t>
            </a:r>
            <a:r>
              <a:rPr lang="en-US" sz="3600" dirty="0" smtClean="0"/>
              <a:t> </a:t>
            </a:r>
            <a:r>
              <a:rPr lang="en-US" sz="3600" dirty="0" err="1" smtClean="0"/>
              <a:t>ishlaydigan</a:t>
            </a:r>
            <a:r>
              <a:rPr lang="en-US" sz="3600" dirty="0" smtClean="0"/>
              <a:t> </a:t>
            </a:r>
            <a:r>
              <a:rPr lang="en-US" sz="3600" dirty="0" err="1" smtClean="0"/>
              <a:t>detallar</a:t>
            </a:r>
            <a:r>
              <a:rPr lang="en-US" sz="3600" dirty="0" smtClean="0"/>
              <a:t> </a:t>
            </a:r>
            <a:r>
              <a:rPr lang="en-US" sz="3600" dirty="0" err="1" smtClean="0"/>
              <a:t>olish</a:t>
            </a:r>
            <a:r>
              <a:rPr lang="en-US" sz="3600" dirty="0" smtClean="0"/>
              <a:t> </a:t>
            </a:r>
            <a:r>
              <a:rPr lang="en-US" sz="3600" dirty="0" err="1" smtClean="0"/>
              <a:t>uchun</a:t>
            </a:r>
            <a:r>
              <a:rPr lang="en-US" sz="3600" dirty="0" smtClean="0"/>
              <a:t> </a:t>
            </a:r>
            <a:r>
              <a:rPr lang="en-US" sz="3600" dirty="0" err="1" smtClean="0"/>
              <a:t>foydalaniladi</a:t>
            </a:r>
            <a:r>
              <a:rPr lang="en-US" sz="3600" dirty="0" smtClean="0"/>
              <a:t>.</a:t>
            </a:r>
            <a:endParaRPr lang="ru-RU" sz="3600" dirty="0" smtClean="0"/>
          </a:p>
          <a:p>
            <a:pPr marL="0" indent="0">
              <a:buNone/>
            </a:pP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xmlns="" val="24084348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0" y="0"/>
            <a:ext cx="9144000" cy="6858000"/>
          </a:xfrm>
        </p:spPr>
        <p:txBody>
          <a:bodyPr>
            <a:normAutofit fontScale="70000" lnSpcReduction="20000"/>
          </a:bodyPr>
          <a:lstStyle/>
          <a:p>
            <a:r>
              <a:rPr lang="uz-Latn-UZ" dirty="0" smtClean="0">
                <a:latin typeface="Times New Roman"/>
                <a:ea typeface="Times New Roman"/>
              </a:rPr>
              <a:t>	</a:t>
            </a:r>
          </a:p>
          <a:p>
            <a:r>
              <a:rPr lang="en-US" sz="3600" b="1" dirty="0" smtClean="0"/>
              <a:t>2.Yuqori </a:t>
            </a:r>
            <a:r>
              <a:rPr lang="en-US" sz="3600" b="1" dirty="0" err="1" smtClean="0"/>
              <a:t>marganetsli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po‘lat</a:t>
            </a:r>
            <a:r>
              <a:rPr lang="en-US" sz="3600" dirty="0" err="1" smtClean="0"/>
              <a:t>lar</a:t>
            </a:r>
            <a:r>
              <a:rPr lang="en-US" sz="3600" dirty="0" smtClean="0"/>
              <a:t> 110G13L (</a:t>
            </a:r>
            <a:r>
              <a:rPr lang="en-US" sz="3600" dirty="0" err="1" smtClean="0"/>
              <a:t>Mn</a:t>
            </a:r>
            <a:r>
              <a:rPr lang="en-US" sz="3600" dirty="0" smtClean="0"/>
              <a:t> 13% </a:t>
            </a:r>
            <a:r>
              <a:rPr lang="en-US" sz="3600" dirty="0" err="1" smtClean="0"/>
              <a:t>gacha</a:t>
            </a:r>
            <a:r>
              <a:rPr lang="en-US" sz="3600" dirty="0" smtClean="0"/>
              <a:t>) </a:t>
            </a:r>
            <a:r>
              <a:rPr lang="en-US" sz="3600" dirty="0" err="1" smtClean="0"/>
              <a:t>ko‘p</a:t>
            </a:r>
            <a:r>
              <a:rPr lang="en-US" sz="3600" dirty="0" smtClean="0"/>
              <a:t> </a:t>
            </a:r>
            <a:r>
              <a:rPr lang="en-US" sz="3600" dirty="0" err="1" smtClean="0"/>
              <a:t>qo‘llanilib</a:t>
            </a:r>
            <a:r>
              <a:rPr lang="en-US" sz="3600" dirty="0" smtClean="0"/>
              <a:t>, </a:t>
            </a:r>
            <a:r>
              <a:rPr lang="en-US" sz="3600" dirty="0" err="1" smtClean="0"/>
              <a:t>ular</a:t>
            </a:r>
            <a:r>
              <a:rPr lang="en-US" sz="3600" dirty="0" smtClean="0"/>
              <a:t> </a:t>
            </a:r>
            <a:r>
              <a:rPr lang="en-US" sz="3600" dirty="0" err="1" smtClean="0"/>
              <a:t>edirilishga</a:t>
            </a:r>
            <a:r>
              <a:rPr lang="en-US" sz="3600" dirty="0" smtClean="0"/>
              <a:t> </a:t>
            </a:r>
            <a:r>
              <a:rPr lang="en-US" sz="3600" dirty="0" err="1" smtClean="0"/>
              <a:t>va</a:t>
            </a:r>
            <a:r>
              <a:rPr lang="en-US" sz="3600" dirty="0" smtClean="0"/>
              <a:t> </a:t>
            </a:r>
            <a:r>
              <a:rPr lang="en-US" sz="3600" dirty="0" err="1" smtClean="0"/>
              <a:t>zarbga</a:t>
            </a:r>
            <a:r>
              <a:rPr lang="en-US" sz="3600" dirty="0" smtClean="0"/>
              <a:t> </a:t>
            </a:r>
            <a:r>
              <a:rPr lang="en-US" sz="3600" dirty="0" err="1" smtClean="0"/>
              <a:t>bardoshligi</a:t>
            </a:r>
            <a:r>
              <a:rPr lang="en-US" sz="3600" dirty="0" smtClean="0"/>
              <a:t> </a:t>
            </a:r>
            <a:r>
              <a:rPr lang="en-US" sz="3600" dirty="0" err="1" smtClean="0"/>
              <a:t>talab</a:t>
            </a:r>
            <a:r>
              <a:rPr lang="en-US" sz="3600" dirty="0" smtClean="0"/>
              <a:t> </a:t>
            </a:r>
            <a:r>
              <a:rPr lang="en-US" sz="3600" dirty="0" err="1" smtClean="0"/>
              <a:t>etiladigan</a:t>
            </a:r>
            <a:r>
              <a:rPr lang="en-US" sz="3600" dirty="0" smtClean="0"/>
              <a:t> </a:t>
            </a:r>
            <a:r>
              <a:rPr lang="en-US" sz="3600" dirty="0" err="1" smtClean="0"/>
              <a:t>detallarda</a:t>
            </a:r>
            <a:r>
              <a:rPr lang="en-US" sz="3600" dirty="0" smtClean="0"/>
              <a:t> </a:t>
            </a:r>
            <a:r>
              <a:rPr lang="en-US" sz="3600" dirty="0" err="1" smtClean="0"/>
              <a:t>qo‘llaniladi</a:t>
            </a:r>
            <a:r>
              <a:rPr lang="en-US" sz="3600" dirty="0" smtClean="0"/>
              <a:t> (</a:t>
            </a:r>
            <a:r>
              <a:rPr lang="en-US" sz="3600" dirty="0" err="1" smtClean="0"/>
              <a:t>gusenitsali</a:t>
            </a:r>
            <a:r>
              <a:rPr lang="en-US" sz="3600" dirty="0" smtClean="0"/>
              <a:t> </a:t>
            </a:r>
            <a:r>
              <a:rPr lang="en-US" sz="3600" dirty="0" err="1" smtClean="0"/>
              <a:t>mashina</a:t>
            </a:r>
            <a:r>
              <a:rPr lang="en-US" sz="3600" dirty="0" smtClean="0"/>
              <a:t> </a:t>
            </a:r>
            <a:r>
              <a:rPr lang="en-US" sz="3600" dirty="0" err="1" smtClean="0"/>
              <a:t>treklari</a:t>
            </a:r>
            <a:r>
              <a:rPr lang="en-US" sz="3600" dirty="0" smtClean="0"/>
              <a:t>, </a:t>
            </a:r>
            <a:r>
              <a:rPr lang="en-US" sz="3600" dirty="0" err="1" smtClean="0"/>
              <a:t>ekskavotor</a:t>
            </a:r>
            <a:r>
              <a:rPr lang="en-US" sz="3600" dirty="0" smtClean="0"/>
              <a:t> </a:t>
            </a:r>
            <a:r>
              <a:rPr lang="en-US" sz="3600" dirty="0" err="1" smtClean="0"/>
              <a:t>cho‘michining</a:t>
            </a:r>
            <a:r>
              <a:rPr lang="en-US" sz="3600" dirty="0" smtClean="0"/>
              <a:t> </a:t>
            </a:r>
            <a:r>
              <a:rPr lang="en-US" sz="3600" dirty="0" err="1" smtClean="0"/>
              <a:t>tishlari</a:t>
            </a:r>
            <a:r>
              <a:rPr lang="en-US" sz="3600" dirty="0" smtClean="0"/>
              <a:t> </a:t>
            </a:r>
            <a:r>
              <a:rPr lang="en-US" sz="3600" dirty="0" err="1" smtClean="0"/>
              <a:t>va</a:t>
            </a:r>
            <a:r>
              <a:rPr lang="en-US" sz="3600" dirty="0" smtClean="0"/>
              <a:t> </a:t>
            </a:r>
            <a:r>
              <a:rPr lang="en-US" sz="3600" dirty="0" err="1" smtClean="0"/>
              <a:t>xokozo</a:t>
            </a:r>
            <a:r>
              <a:rPr lang="en-US" sz="3600" dirty="0" smtClean="0"/>
              <a:t>.).</a:t>
            </a:r>
            <a:endParaRPr lang="ru-RU" sz="3600" dirty="0" smtClean="0"/>
          </a:p>
          <a:p>
            <a:r>
              <a:rPr lang="en-US" sz="3600" dirty="0" err="1" smtClean="0"/>
              <a:t>Po‘lat</a:t>
            </a:r>
            <a:r>
              <a:rPr lang="en-US" sz="3600" dirty="0" smtClean="0"/>
              <a:t> </a:t>
            </a:r>
            <a:r>
              <a:rPr lang="en-US" sz="3600" dirty="0" err="1" smtClean="0"/>
              <a:t>tarkibidagi</a:t>
            </a:r>
            <a:r>
              <a:rPr lang="en-US" sz="3600" dirty="0" smtClean="0"/>
              <a:t> </a:t>
            </a:r>
            <a:r>
              <a:rPr lang="en-US" sz="3600" dirty="0" err="1" smtClean="0"/>
              <a:t>marganetsning</a:t>
            </a:r>
            <a:r>
              <a:rPr lang="en-US" sz="3600" dirty="0" smtClean="0"/>
              <a:t> </a:t>
            </a:r>
            <a:r>
              <a:rPr lang="en-US" sz="3600" dirty="0" err="1" smtClean="0"/>
              <a:t>ortib</a:t>
            </a:r>
            <a:r>
              <a:rPr lang="en-US" sz="3600" dirty="0" smtClean="0"/>
              <a:t> </a:t>
            </a:r>
            <a:r>
              <a:rPr lang="en-US" sz="3600" dirty="0" err="1" smtClean="0"/>
              <a:t>borishi</a:t>
            </a:r>
            <a:r>
              <a:rPr lang="en-US" sz="3600" dirty="0" smtClean="0"/>
              <a:t> </a:t>
            </a:r>
            <a:r>
              <a:rPr lang="en-US" sz="3600" dirty="0" err="1" smtClean="0"/>
              <a:t>bilan</a:t>
            </a:r>
            <a:r>
              <a:rPr lang="en-US" sz="3600" dirty="0" smtClean="0"/>
              <a:t> </a:t>
            </a:r>
            <a:r>
              <a:rPr lang="en-US" sz="3600" dirty="0" err="1" smtClean="0"/>
              <a:t>uning</a:t>
            </a:r>
            <a:r>
              <a:rPr lang="en-US" sz="3600" dirty="0" smtClean="0"/>
              <a:t> </a:t>
            </a:r>
            <a:r>
              <a:rPr lang="en-US" sz="3600" dirty="0" err="1" smtClean="0"/>
              <a:t>oquvchanligi</a:t>
            </a:r>
            <a:r>
              <a:rPr lang="en-US" sz="3600" dirty="0" smtClean="0"/>
              <a:t> </a:t>
            </a:r>
            <a:r>
              <a:rPr lang="en-US" sz="3600" dirty="0" err="1" smtClean="0"/>
              <a:t>ortadi</a:t>
            </a:r>
            <a:r>
              <a:rPr lang="en-US" sz="3600" dirty="0" smtClean="0"/>
              <a:t>, </a:t>
            </a:r>
            <a:r>
              <a:rPr lang="en-US" sz="3600" dirty="0" err="1" smtClean="0"/>
              <a:t>lekin</a:t>
            </a:r>
            <a:r>
              <a:rPr lang="en-US" sz="3600" dirty="0" smtClean="0"/>
              <a:t> </a:t>
            </a:r>
            <a:r>
              <a:rPr lang="en-US" sz="3600" dirty="0" err="1" smtClean="0"/>
              <a:t>shu</a:t>
            </a:r>
            <a:r>
              <a:rPr lang="en-US" sz="3600" dirty="0" smtClean="0"/>
              <a:t> </a:t>
            </a:r>
            <a:r>
              <a:rPr lang="en-US" sz="3600" dirty="0" err="1" smtClean="0"/>
              <a:t>bilan</a:t>
            </a:r>
            <a:r>
              <a:rPr lang="en-US" sz="3600" dirty="0" smtClean="0"/>
              <a:t> </a:t>
            </a:r>
            <a:r>
              <a:rPr lang="en-US" sz="3600" dirty="0" err="1" smtClean="0"/>
              <a:t>birga</a:t>
            </a:r>
            <a:r>
              <a:rPr lang="en-US" sz="3600" dirty="0" smtClean="0"/>
              <a:t> </a:t>
            </a:r>
            <a:r>
              <a:rPr lang="en-US" sz="3600" dirty="0" err="1" smtClean="0"/>
              <a:t>cho‘kma</a:t>
            </a:r>
            <a:r>
              <a:rPr lang="en-US" sz="3600" dirty="0" smtClean="0"/>
              <a:t> </a:t>
            </a:r>
            <a:r>
              <a:rPr lang="en-US" sz="3600" dirty="0" err="1" smtClean="0"/>
              <a:t>bo‘shliq</a:t>
            </a:r>
            <a:r>
              <a:rPr lang="en-US" sz="3600" dirty="0" smtClean="0"/>
              <a:t> </a:t>
            </a:r>
            <a:r>
              <a:rPr lang="en-US" sz="3600" dirty="0" err="1" smtClean="0"/>
              <a:t>xosil</a:t>
            </a:r>
            <a:r>
              <a:rPr lang="en-US" sz="3600" dirty="0" smtClean="0"/>
              <a:t> </a:t>
            </a:r>
            <a:r>
              <a:rPr lang="en-US" sz="3600" dirty="0" err="1" smtClean="0"/>
              <a:t>bo‘lishi</a:t>
            </a:r>
            <a:r>
              <a:rPr lang="en-US" sz="3600" dirty="0" smtClean="0"/>
              <a:t>, </a:t>
            </a:r>
            <a:r>
              <a:rPr lang="en-US" sz="3600" dirty="0" err="1" smtClean="0"/>
              <a:t>issiq</a:t>
            </a:r>
            <a:r>
              <a:rPr lang="en-US" sz="3600" dirty="0" smtClean="0"/>
              <a:t> </a:t>
            </a:r>
            <a:r>
              <a:rPr lang="en-US" sz="3600" dirty="0" err="1" smtClean="0"/>
              <a:t>yoriqlar</a:t>
            </a:r>
            <a:r>
              <a:rPr lang="en-US" sz="3600" dirty="0" smtClean="0"/>
              <a:t> </a:t>
            </a:r>
            <a:r>
              <a:rPr lang="en-US" sz="3600" dirty="0" err="1" smtClean="0"/>
              <a:t>xosil</a:t>
            </a:r>
            <a:r>
              <a:rPr lang="en-US" sz="3600" dirty="0" smtClean="0"/>
              <a:t> </a:t>
            </a:r>
            <a:r>
              <a:rPr lang="en-US" sz="3600" dirty="0" err="1" smtClean="0"/>
              <a:t>bo‘lishiga</a:t>
            </a:r>
            <a:r>
              <a:rPr lang="en-US" sz="3600" dirty="0" smtClean="0"/>
              <a:t> </a:t>
            </a:r>
            <a:r>
              <a:rPr lang="en-US" sz="3600" dirty="0" err="1" smtClean="0"/>
              <a:t>moyillik</a:t>
            </a:r>
            <a:r>
              <a:rPr lang="en-US" sz="3600" dirty="0" smtClean="0"/>
              <a:t>, </a:t>
            </a:r>
            <a:r>
              <a:rPr lang="en-US" sz="3600" dirty="0" err="1" smtClean="0"/>
              <a:t>quymalar</a:t>
            </a:r>
            <a:r>
              <a:rPr lang="en-US" sz="3600" dirty="0" smtClean="0"/>
              <a:t> </a:t>
            </a:r>
            <a:r>
              <a:rPr lang="en-US" sz="3600" dirty="0" err="1" smtClean="0"/>
              <a:t>yuzasida</a:t>
            </a:r>
            <a:r>
              <a:rPr lang="en-US" sz="3600" dirty="0" smtClean="0"/>
              <a:t> </a:t>
            </a:r>
            <a:r>
              <a:rPr lang="en-US" sz="3600" dirty="0" err="1" smtClean="0"/>
              <a:t>oksid</a:t>
            </a:r>
            <a:r>
              <a:rPr lang="en-US" sz="3600" dirty="0" smtClean="0"/>
              <a:t> </a:t>
            </a:r>
            <a:r>
              <a:rPr lang="en-US" sz="3600" dirty="0" err="1" smtClean="0"/>
              <a:t>pardalar</a:t>
            </a:r>
            <a:r>
              <a:rPr lang="en-US" sz="3600" dirty="0" smtClean="0"/>
              <a:t> </a:t>
            </a:r>
            <a:r>
              <a:rPr lang="en-US" sz="3600" dirty="0" err="1" smtClean="0"/>
              <a:t>xosil</a:t>
            </a:r>
            <a:r>
              <a:rPr lang="en-US" sz="3600" dirty="0" smtClean="0"/>
              <a:t> </a:t>
            </a:r>
            <a:r>
              <a:rPr lang="en-US" sz="3600" dirty="0" err="1" smtClean="0"/>
              <a:t>bo‘lishi</a:t>
            </a:r>
            <a:r>
              <a:rPr lang="en-US" sz="3600" dirty="0" smtClean="0"/>
              <a:t> ham </a:t>
            </a:r>
            <a:r>
              <a:rPr lang="en-US" sz="3600" dirty="0" err="1" smtClean="0"/>
              <a:t>ortadi</a:t>
            </a:r>
            <a:r>
              <a:rPr lang="en-US" sz="3600" dirty="0" smtClean="0"/>
              <a:t>.</a:t>
            </a:r>
            <a:endParaRPr lang="ru-RU" sz="3600" dirty="0" smtClean="0"/>
          </a:p>
          <a:p>
            <a:r>
              <a:rPr lang="en-US" sz="3600" dirty="0" err="1" smtClean="0"/>
              <a:t>Ular</a:t>
            </a:r>
            <a:r>
              <a:rPr lang="en-US" sz="3600" dirty="0" smtClean="0"/>
              <a:t> </a:t>
            </a:r>
            <a:r>
              <a:rPr lang="en-US" sz="3600" dirty="0" err="1" smtClean="0"/>
              <a:t>kam</a:t>
            </a:r>
            <a:r>
              <a:rPr lang="en-US" sz="3600" dirty="0" smtClean="0"/>
              <a:t> </a:t>
            </a:r>
            <a:r>
              <a:rPr lang="en-US" sz="3600" dirty="0" err="1" smtClean="0"/>
              <a:t>legirlangan</a:t>
            </a:r>
            <a:r>
              <a:rPr lang="en-US" sz="3600" dirty="0" smtClean="0"/>
              <a:t> (Cr 1 – 2 %), </a:t>
            </a:r>
            <a:r>
              <a:rPr lang="en-US" sz="3600" dirty="0" err="1" smtClean="0"/>
              <a:t>o‘rta</a:t>
            </a:r>
            <a:r>
              <a:rPr lang="en-US" sz="3600" dirty="0" smtClean="0"/>
              <a:t> </a:t>
            </a:r>
            <a:r>
              <a:rPr lang="en-US" sz="3600" dirty="0" err="1" smtClean="0"/>
              <a:t>legirlangan</a:t>
            </a:r>
            <a:r>
              <a:rPr lang="en-US" sz="3600" dirty="0" smtClean="0"/>
              <a:t> (</a:t>
            </a:r>
            <a:r>
              <a:rPr lang="en-US" sz="3600" dirty="0" err="1" smtClean="0"/>
              <a:t>Sr</a:t>
            </a:r>
            <a:r>
              <a:rPr lang="en-US" sz="3600" dirty="0" smtClean="0"/>
              <a:t> 3 – 5 %) </a:t>
            </a:r>
            <a:r>
              <a:rPr lang="en-US" sz="3600" dirty="0" err="1" smtClean="0"/>
              <a:t>va</a:t>
            </a:r>
            <a:r>
              <a:rPr lang="en-US" sz="3600" dirty="0" smtClean="0"/>
              <a:t> </a:t>
            </a:r>
            <a:r>
              <a:rPr lang="en-US" sz="3600" dirty="0" err="1" smtClean="0"/>
              <a:t>yuqori</a:t>
            </a:r>
            <a:r>
              <a:rPr lang="en-US" sz="3600" dirty="0" smtClean="0"/>
              <a:t> </a:t>
            </a:r>
            <a:r>
              <a:rPr lang="en-US" sz="3600" dirty="0" err="1" smtClean="0"/>
              <a:t>legirlangan</a:t>
            </a:r>
            <a:r>
              <a:rPr lang="en-US" sz="3600" dirty="0" smtClean="0"/>
              <a:t> (</a:t>
            </a:r>
            <a:r>
              <a:rPr lang="en-US" sz="3600" dirty="0" err="1" smtClean="0"/>
              <a:t>Sr</a:t>
            </a:r>
            <a:r>
              <a:rPr lang="en-US" sz="3600" dirty="0" smtClean="0"/>
              <a:t> 30 %) </a:t>
            </a:r>
            <a:r>
              <a:rPr lang="en-US" sz="3600" dirty="0" err="1" smtClean="0"/>
              <a:t>bo‘ladi</a:t>
            </a:r>
            <a:r>
              <a:rPr lang="en-US" sz="3600" dirty="0" smtClean="0"/>
              <a:t>. </a:t>
            </a:r>
            <a:endParaRPr lang="ru-RU" sz="3600" dirty="0" smtClean="0"/>
          </a:p>
          <a:p>
            <a:r>
              <a:rPr lang="en-US" sz="3600" dirty="0" err="1" smtClean="0"/>
              <a:t>Kam</a:t>
            </a:r>
            <a:r>
              <a:rPr lang="en-US" sz="3600" dirty="0" smtClean="0"/>
              <a:t> </a:t>
            </a:r>
            <a:r>
              <a:rPr lang="en-US" sz="3600" dirty="0" err="1" smtClean="0"/>
              <a:t>legirlangan</a:t>
            </a:r>
            <a:r>
              <a:rPr lang="en-US" sz="3600" dirty="0" smtClean="0"/>
              <a:t> </a:t>
            </a:r>
            <a:r>
              <a:rPr lang="en-US" sz="3600" dirty="0" err="1" smtClean="0"/>
              <a:t>xromli</a:t>
            </a:r>
            <a:r>
              <a:rPr lang="en-US" sz="3600" dirty="0" smtClean="0"/>
              <a:t> </a:t>
            </a:r>
            <a:r>
              <a:rPr lang="en-US" sz="3600" dirty="0" err="1" smtClean="0"/>
              <a:t>po‘latlar</a:t>
            </a:r>
            <a:r>
              <a:rPr lang="en-US" sz="3600" dirty="0" smtClean="0"/>
              <a:t> </a:t>
            </a:r>
            <a:r>
              <a:rPr lang="en-US" sz="3600" dirty="0" err="1" smtClean="0"/>
              <a:t>edirilishga</a:t>
            </a:r>
            <a:r>
              <a:rPr lang="en-US" sz="3600" dirty="0" smtClean="0"/>
              <a:t> </a:t>
            </a:r>
            <a:r>
              <a:rPr lang="en-US" sz="3600" dirty="0" err="1" smtClean="0"/>
              <a:t>qarshi</a:t>
            </a:r>
            <a:r>
              <a:rPr lang="en-US" sz="3600" dirty="0" smtClean="0"/>
              <a:t> </a:t>
            </a:r>
            <a:r>
              <a:rPr lang="en-US" sz="3600" dirty="0" err="1" smtClean="0"/>
              <a:t>yaxshi</a:t>
            </a:r>
            <a:r>
              <a:rPr lang="en-US" sz="3600" dirty="0" smtClean="0"/>
              <a:t> </a:t>
            </a:r>
            <a:r>
              <a:rPr lang="en-US" sz="3600" dirty="0" err="1" smtClean="0"/>
              <a:t>ishlaydi</a:t>
            </a:r>
            <a:r>
              <a:rPr lang="en-US" sz="3600" dirty="0" smtClean="0"/>
              <a:t>, </a:t>
            </a:r>
            <a:r>
              <a:rPr lang="en-US" sz="3600" dirty="0" err="1" smtClean="0"/>
              <a:t>mustahkamligi</a:t>
            </a:r>
            <a:r>
              <a:rPr lang="en-US" sz="3600" dirty="0" smtClean="0"/>
              <a:t> </a:t>
            </a:r>
            <a:r>
              <a:rPr lang="en-US" sz="3600" dirty="0" err="1" smtClean="0"/>
              <a:t>yuqori</a:t>
            </a:r>
            <a:r>
              <a:rPr lang="en-US" sz="3600" dirty="0" smtClean="0"/>
              <a:t>, </a:t>
            </a:r>
            <a:r>
              <a:rPr lang="en-US" sz="3600" dirty="0" err="1" smtClean="0"/>
              <a:t>lekin</a:t>
            </a:r>
            <a:r>
              <a:rPr lang="en-US" sz="3600" dirty="0" smtClean="0"/>
              <a:t> </a:t>
            </a:r>
            <a:r>
              <a:rPr lang="en-US" sz="3600" dirty="0" err="1" smtClean="0"/>
              <a:t>plastikligi</a:t>
            </a:r>
            <a:r>
              <a:rPr lang="en-US" sz="3600" dirty="0" smtClean="0"/>
              <a:t> </a:t>
            </a:r>
            <a:r>
              <a:rPr lang="en-US" sz="3600" dirty="0" err="1" smtClean="0"/>
              <a:t>kam</a:t>
            </a:r>
            <a:r>
              <a:rPr lang="en-US" sz="3600" dirty="0" smtClean="0"/>
              <a:t>. </a:t>
            </a:r>
            <a:r>
              <a:rPr lang="en-US" sz="3600" dirty="0" err="1" smtClean="0"/>
              <a:t>Bunday</a:t>
            </a:r>
            <a:r>
              <a:rPr lang="en-US" sz="3600" dirty="0" smtClean="0"/>
              <a:t> </a:t>
            </a:r>
            <a:r>
              <a:rPr lang="en-US" sz="3600" dirty="0" err="1" smtClean="0"/>
              <a:t>po‘latlarni</a:t>
            </a:r>
            <a:r>
              <a:rPr lang="en-US" sz="3600" dirty="0" smtClean="0"/>
              <a:t> </a:t>
            </a:r>
            <a:r>
              <a:rPr lang="en-US" sz="3600" dirty="0" err="1" smtClean="0"/>
              <a:t>qo‘shimcha</a:t>
            </a:r>
            <a:r>
              <a:rPr lang="en-US" sz="3600" dirty="0" smtClean="0"/>
              <a:t> </a:t>
            </a:r>
            <a:r>
              <a:rPr lang="en-US" sz="3600" dirty="0" err="1" smtClean="0"/>
              <a:t>molibden</a:t>
            </a:r>
            <a:r>
              <a:rPr lang="en-US" sz="3600" dirty="0" smtClean="0"/>
              <a:t>, </a:t>
            </a:r>
            <a:r>
              <a:rPr lang="en-US" sz="3600" dirty="0" err="1" smtClean="0"/>
              <a:t>vanadiy</a:t>
            </a:r>
            <a:r>
              <a:rPr lang="en-US" sz="3600" dirty="0" smtClean="0"/>
              <a:t> </a:t>
            </a:r>
            <a:r>
              <a:rPr lang="en-US" sz="3600" dirty="0" err="1" smtClean="0"/>
              <a:t>va</a:t>
            </a:r>
            <a:r>
              <a:rPr lang="en-US" sz="3600" dirty="0" smtClean="0"/>
              <a:t> </a:t>
            </a:r>
            <a:r>
              <a:rPr lang="en-US" sz="3600" dirty="0" err="1" smtClean="0"/>
              <a:t>volfrom</a:t>
            </a:r>
            <a:r>
              <a:rPr lang="en-US" sz="3600" dirty="0" smtClean="0"/>
              <a:t> </a:t>
            </a:r>
            <a:r>
              <a:rPr lang="en-US" sz="3600" dirty="0" err="1" smtClean="0"/>
              <a:t>bilash</a:t>
            </a:r>
            <a:r>
              <a:rPr lang="en-US" sz="3600" dirty="0" smtClean="0"/>
              <a:t> </a:t>
            </a:r>
            <a:r>
              <a:rPr lang="en-US" sz="3600" dirty="0" err="1" smtClean="0"/>
              <a:t>legirlanganida</a:t>
            </a:r>
            <a:r>
              <a:rPr lang="en-US" sz="3600" dirty="0" smtClean="0"/>
              <a:t> </a:t>
            </a:r>
            <a:r>
              <a:rPr lang="en-US" sz="3600" dirty="0" err="1" smtClean="0"/>
              <a:t>mustahkamlik</a:t>
            </a:r>
            <a:r>
              <a:rPr lang="en-US" sz="3600" dirty="0" smtClean="0"/>
              <a:t> </a:t>
            </a:r>
            <a:r>
              <a:rPr lang="en-US" sz="3600" dirty="0" err="1" smtClean="0"/>
              <a:t>chegarasi</a:t>
            </a:r>
            <a:r>
              <a:rPr lang="en-US" sz="3600" dirty="0" smtClean="0"/>
              <a:t> 1862 </a:t>
            </a:r>
            <a:r>
              <a:rPr lang="en-US" sz="3600" dirty="0" err="1" smtClean="0"/>
              <a:t>MPa</a:t>
            </a:r>
            <a:r>
              <a:rPr lang="en-US" sz="3600" dirty="0" smtClean="0"/>
              <a:t> </a:t>
            </a:r>
            <a:r>
              <a:rPr lang="en-US" sz="3600" dirty="0" err="1" smtClean="0"/>
              <a:t>gacha</a:t>
            </a:r>
            <a:r>
              <a:rPr lang="en-US" sz="3600" dirty="0" smtClean="0"/>
              <a:t> </a:t>
            </a:r>
            <a:r>
              <a:rPr lang="en-US" sz="3600" dirty="0" err="1" smtClean="0"/>
              <a:t>etadi</a:t>
            </a:r>
            <a:r>
              <a:rPr lang="en-US" sz="3600" dirty="0" smtClean="0"/>
              <a:t>. ¡</a:t>
            </a:r>
            <a:r>
              <a:rPr lang="en-US" sz="3600" dirty="0" err="1" smtClean="0"/>
              <a:t>rta</a:t>
            </a:r>
            <a:r>
              <a:rPr lang="en-US" sz="3600" dirty="0" smtClean="0"/>
              <a:t> </a:t>
            </a:r>
            <a:r>
              <a:rPr lang="en-US" sz="3600" dirty="0" err="1" smtClean="0"/>
              <a:t>legirlangan</a:t>
            </a:r>
            <a:r>
              <a:rPr lang="en-US" sz="3600" dirty="0" smtClean="0"/>
              <a:t> </a:t>
            </a:r>
            <a:r>
              <a:rPr lang="en-US" sz="3600" dirty="0" err="1" smtClean="0"/>
              <a:t>xromli</a:t>
            </a:r>
            <a:r>
              <a:rPr lang="en-US" sz="3600" dirty="0" smtClean="0"/>
              <a:t> </a:t>
            </a:r>
            <a:r>
              <a:rPr lang="en-US" sz="3600" dirty="0" err="1" smtClean="0"/>
              <a:t>po‘latlar</a:t>
            </a:r>
            <a:r>
              <a:rPr lang="en-US" sz="3600" dirty="0" smtClean="0"/>
              <a:t> </a:t>
            </a:r>
            <a:r>
              <a:rPr lang="en-US" sz="3600" dirty="0" err="1" smtClean="0"/>
              <a:t>yuqori</a:t>
            </a:r>
            <a:r>
              <a:rPr lang="en-US" sz="3600" dirty="0" smtClean="0"/>
              <a:t> </a:t>
            </a:r>
            <a:r>
              <a:rPr lang="en-US" sz="3600" dirty="0" err="1" smtClean="0"/>
              <a:t>temperaturada</a:t>
            </a:r>
            <a:r>
              <a:rPr lang="en-US" sz="3600" dirty="0" smtClean="0"/>
              <a:t> ham </a:t>
            </a:r>
            <a:r>
              <a:rPr lang="en-US" sz="3600" dirty="0" err="1" smtClean="0"/>
              <a:t>mustahkamligini</a:t>
            </a:r>
            <a:r>
              <a:rPr lang="en-US" sz="3600" dirty="0" smtClean="0"/>
              <a:t> </a:t>
            </a:r>
            <a:r>
              <a:rPr lang="en-US" sz="3600" dirty="0" err="1" smtClean="0"/>
              <a:t>saqlab</a:t>
            </a:r>
            <a:r>
              <a:rPr lang="en-US" sz="3600" dirty="0" smtClean="0"/>
              <a:t> </a:t>
            </a:r>
            <a:r>
              <a:rPr lang="en-US" sz="3600" dirty="0" err="1" smtClean="0"/>
              <a:t>turadi</a:t>
            </a:r>
            <a:r>
              <a:rPr lang="en-US" sz="3600" dirty="0" smtClean="0"/>
              <a:t>, </a:t>
            </a:r>
            <a:r>
              <a:rPr lang="en-US" sz="3600" dirty="0" err="1" smtClean="0"/>
              <a:t>korroziyaga</a:t>
            </a:r>
            <a:r>
              <a:rPr lang="en-US" sz="3600" dirty="0" smtClean="0"/>
              <a:t> </a:t>
            </a:r>
            <a:r>
              <a:rPr lang="en-US" sz="3600" dirty="0" err="1" smtClean="0"/>
              <a:t>bardoshligi</a:t>
            </a:r>
            <a:r>
              <a:rPr lang="en-US" sz="3600" dirty="0" smtClean="0"/>
              <a:t> </a:t>
            </a:r>
            <a:r>
              <a:rPr lang="en-US" sz="3600" dirty="0" err="1" smtClean="0"/>
              <a:t>yuqori</a:t>
            </a:r>
            <a:r>
              <a:rPr lang="en-US" sz="3600" dirty="0" smtClean="0"/>
              <a:t> (</a:t>
            </a:r>
            <a:r>
              <a:rPr lang="en-US" sz="3600" dirty="0" err="1" smtClean="0"/>
              <a:t>xatto</a:t>
            </a:r>
            <a:r>
              <a:rPr lang="en-US" sz="3600" dirty="0" smtClean="0"/>
              <a:t> </a:t>
            </a:r>
            <a:r>
              <a:rPr lang="en-US" sz="3600" dirty="0" err="1" smtClean="0"/>
              <a:t>ba’zi</a:t>
            </a:r>
            <a:r>
              <a:rPr lang="en-US" sz="3600" dirty="0" smtClean="0"/>
              <a:t> </a:t>
            </a:r>
            <a:r>
              <a:rPr lang="en-US" sz="3600" dirty="0" err="1" smtClean="0"/>
              <a:t>kimyoviy</a:t>
            </a:r>
            <a:r>
              <a:rPr lang="en-US" sz="3600" dirty="0" smtClean="0"/>
              <a:t> </a:t>
            </a:r>
            <a:r>
              <a:rPr lang="en-US" sz="3600" dirty="0" err="1" smtClean="0"/>
              <a:t>elementlar</a:t>
            </a:r>
            <a:r>
              <a:rPr lang="en-US" sz="3600" dirty="0" smtClean="0"/>
              <a:t> </a:t>
            </a:r>
            <a:r>
              <a:rPr lang="en-US" sz="3600" dirty="0" err="1" smtClean="0"/>
              <a:t>tarkibida</a:t>
            </a:r>
            <a:r>
              <a:rPr lang="en-US" sz="3600" dirty="0" smtClean="0"/>
              <a:t> ham). </a:t>
            </a:r>
            <a:r>
              <a:rPr lang="en-US" sz="3600" dirty="0" err="1" smtClean="0"/>
              <a:t>Yuqori</a:t>
            </a:r>
            <a:r>
              <a:rPr lang="en-US" sz="3600" dirty="0" smtClean="0"/>
              <a:t> </a:t>
            </a:r>
            <a:r>
              <a:rPr lang="en-US" sz="3600" dirty="0" err="1" smtClean="0"/>
              <a:t>legirlangan</a:t>
            </a:r>
            <a:r>
              <a:rPr lang="en-US" sz="3600" dirty="0" smtClean="0"/>
              <a:t> </a:t>
            </a:r>
            <a:r>
              <a:rPr lang="en-US" sz="3600" dirty="0" err="1" smtClean="0"/>
              <a:t>xromli</a:t>
            </a:r>
            <a:r>
              <a:rPr lang="en-US" sz="3600" dirty="0" smtClean="0"/>
              <a:t> </a:t>
            </a:r>
            <a:r>
              <a:rPr lang="en-US" sz="3600" dirty="0" err="1" smtClean="0"/>
              <a:t>po‘latlarning</a:t>
            </a:r>
            <a:r>
              <a:rPr lang="en-US" sz="3600" dirty="0" smtClean="0"/>
              <a:t> </a:t>
            </a:r>
            <a:r>
              <a:rPr lang="en-US" sz="3600" dirty="0" err="1" smtClean="0"/>
              <a:t>issiqbardoshligi</a:t>
            </a:r>
            <a:r>
              <a:rPr lang="en-US" sz="3600" dirty="0" smtClean="0"/>
              <a:t> 1100 </a:t>
            </a:r>
            <a:r>
              <a:rPr lang="en-US" sz="3600" baseline="30000" dirty="0" smtClean="0"/>
              <a:t>0</a:t>
            </a:r>
            <a:r>
              <a:rPr lang="en-US" sz="3600" dirty="0" smtClean="0"/>
              <a:t>S </a:t>
            </a:r>
            <a:r>
              <a:rPr lang="en-US" sz="3600" dirty="0" err="1" smtClean="0"/>
              <a:t>haroratgacha</a:t>
            </a:r>
            <a:r>
              <a:rPr lang="en-US" sz="3600" dirty="0" smtClean="0"/>
              <a:t> </a:t>
            </a:r>
            <a:r>
              <a:rPr lang="en-US" sz="3600" dirty="0" err="1" smtClean="0"/>
              <a:t>saqlanib</a:t>
            </a:r>
            <a:r>
              <a:rPr lang="en-US" sz="3600" dirty="0" smtClean="0"/>
              <a:t> </a:t>
            </a:r>
            <a:r>
              <a:rPr lang="en-US" sz="3600" dirty="0" err="1" smtClean="0"/>
              <a:t>turadi</a:t>
            </a:r>
            <a:r>
              <a:rPr lang="en-US" sz="3600" dirty="0" smtClean="0"/>
              <a:t>.</a:t>
            </a:r>
            <a:endParaRPr lang="ru-RU" sz="3600" dirty="0" smtClean="0"/>
          </a:p>
          <a:p>
            <a:pPr marL="0" indent="0">
              <a:buNone/>
            </a:pP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xmlns="" val="24084348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0" y="0"/>
            <a:ext cx="9144000" cy="6858000"/>
          </a:xfrm>
        </p:spPr>
        <p:txBody>
          <a:bodyPr>
            <a:normAutofit lnSpcReduction="10000"/>
          </a:bodyPr>
          <a:lstStyle/>
          <a:p>
            <a:r>
              <a:rPr lang="uz-Latn-UZ" dirty="0" smtClean="0">
                <a:latin typeface="Times New Roman"/>
                <a:ea typeface="Times New Roman"/>
              </a:rPr>
              <a:t>	</a:t>
            </a:r>
          </a:p>
          <a:p>
            <a:r>
              <a:rPr lang="en-US" sz="3200" dirty="0" err="1" smtClean="0"/>
              <a:t>Xromli</a:t>
            </a:r>
            <a:r>
              <a:rPr lang="en-US" sz="3200" dirty="0" smtClean="0"/>
              <a:t> </a:t>
            </a:r>
            <a:r>
              <a:rPr lang="en-US" sz="3200" dirty="0" err="1" smtClean="0"/>
              <a:t>po‘latlarning</a:t>
            </a:r>
            <a:r>
              <a:rPr lang="en-US" sz="3200" dirty="0" smtClean="0"/>
              <a:t> </a:t>
            </a:r>
            <a:r>
              <a:rPr lang="en-US" sz="3200" dirty="0" err="1" smtClean="0"/>
              <a:t>oquvchanligi</a:t>
            </a:r>
            <a:r>
              <a:rPr lang="en-US" sz="3200" dirty="0" smtClean="0"/>
              <a:t> </a:t>
            </a:r>
            <a:r>
              <a:rPr lang="en-US" sz="3200" dirty="0" err="1" smtClean="0"/>
              <a:t>yuqori</a:t>
            </a:r>
            <a:r>
              <a:rPr lang="en-US" sz="3200" dirty="0" smtClean="0"/>
              <a:t> </a:t>
            </a:r>
            <a:r>
              <a:rPr lang="en-US" sz="3200" dirty="0" err="1" smtClean="0"/>
              <a:t>emas</a:t>
            </a:r>
            <a:r>
              <a:rPr lang="en-US" sz="3200" dirty="0" smtClean="0"/>
              <a:t>, </a:t>
            </a:r>
            <a:r>
              <a:rPr lang="en-US" sz="3200" dirty="0" err="1" smtClean="0"/>
              <a:t>yuqori</a:t>
            </a:r>
            <a:r>
              <a:rPr lang="en-US" sz="3200" dirty="0" smtClean="0"/>
              <a:t> </a:t>
            </a:r>
            <a:r>
              <a:rPr lang="en-US" sz="3200" dirty="0" err="1" smtClean="0"/>
              <a:t>legirlanganlarda</a:t>
            </a:r>
            <a:r>
              <a:rPr lang="en-US" sz="3200" dirty="0" smtClean="0"/>
              <a:t> </a:t>
            </a:r>
            <a:r>
              <a:rPr lang="en-US" sz="3200" dirty="0" err="1" smtClean="0"/>
              <a:t>esa</a:t>
            </a:r>
            <a:r>
              <a:rPr lang="en-US" sz="3200" dirty="0" smtClean="0"/>
              <a:t> </a:t>
            </a:r>
            <a:r>
              <a:rPr lang="en-US" sz="3200" dirty="0" err="1" smtClean="0"/>
              <a:t>cho‘kish</a:t>
            </a:r>
            <a:r>
              <a:rPr lang="en-US" sz="3200" dirty="0" smtClean="0"/>
              <a:t> </a:t>
            </a:r>
            <a:r>
              <a:rPr lang="en-US" sz="3200" dirty="0" err="1" smtClean="0"/>
              <a:t>bo‘shlig‘i</a:t>
            </a:r>
            <a:r>
              <a:rPr lang="en-US" sz="3200" dirty="0" smtClean="0"/>
              <a:t> </a:t>
            </a:r>
            <a:r>
              <a:rPr lang="en-US" sz="3200" dirty="0" err="1" smtClean="0"/>
              <a:t>katta</a:t>
            </a:r>
            <a:r>
              <a:rPr lang="en-US" sz="3200" dirty="0" smtClean="0"/>
              <a:t> </a:t>
            </a:r>
            <a:r>
              <a:rPr lang="en-US" sz="3200" dirty="0" err="1" smtClean="0"/>
              <a:t>va</a:t>
            </a:r>
            <a:r>
              <a:rPr lang="en-US" sz="3200" dirty="0" smtClean="0"/>
              <a:t> </a:t>
            </a:r>
            <a:r>
              <a:rPr lang="en-US" sz="3200" dirty="0" err="1" smtClean="0"/>
              <a:t>issiq</a:t>
            </a:r>
            <a:r>
              <a:rPr lang="en-US" sz="3200" dirty="0" smtClean="0"/>
              <a:t> </a:t>
            </a:r>
            <a:r>
              <a:rPr lang="en-US" sz="3200" dirty="0" err="1" smtClean="0"/>
              <a:t>yoriqlar</a:t>
            </a:r>
            <a:r>
              <a:rPr lang="en-US" sz="3200" dirty="0" smtClean="0"/>
              <a:t> </a:t>
            </a:r>
            <a:r>
              <a:rPr lang="en-US" sz="3200" dirty="0" err="1" smtClean="0"/>
              <a:t>xosil</a:t>
            </a:r>
            <a:r>
              <a:rPr lang="en-US" sz="3200" dirty="0" smtClean="0"/>
              <a:t> </a:t>
            </a:r>
            <a:r>
              <a:rPr lang="en-US" sz="3200" dirty="0" err="1" smtClean="0"/>
              <a:t>bo‘lishiga</a:t>
            </a:r>
            <a:r>
              <a:rPr lang="en-US" sz="3200" dirty="0" smtClean="0"/>
              <a:t> </a:t>
            </a:r>
            <a:r>
              <a:rPr lang="en-US" sz="3200" dirty="0" err="1" smtClean="0"/>
              <a:t>moyilligi</a:t>
            </a:r>
            <a:r>
              <a:rPr lang="en-US" sz="3200" dirty="0" smtClean="0"/>
              <a:t> </a:t>
            </a:r>
            <a:r>
              <a:rPr lang="en-US" sz="3200" dirty="0" err="1" smtClean="0"/>
              <a:t>yuqori</a:t>
            </a:r>
            <a:r>
              <a:rPr lang="en-US" sz="3200" dirty="0" smtClean="0"/>
              <a:t>.</a:t>
            </a:r>
            <a:endParaRPr lang="ru-RU" sz="3200" dirty="0" smtClean="0"/>
          </a:p>
          <a:p>
            <a:r>
              <a:rPr lang="en-US" sz="3200" dirty="0" smtClean="0"/>
              <a:t>Bu </a:t>
            </a:r>
            <a:r>
              <a:rPr lang="en-US" sz="3200" dirty="0" err="1" smtClean="0"/>
              <a:t>po‘latlar</a:t>
            </a:r>
            <a:r>
              <a:rPr lang="en-US" sz="3200" dirty="0" smtClean="0"/>
              <a:t> </a:t>
            </a:r>
            <a:r>
              <a:rPr lang="en-US" sz="3200" dirty="0" err="1" smtClean="0"/>
              <a:t>yuqori</a:t>
            </a:r>
            <a:r>
              <a:rPr lang="en-US" sz="3200" dirty="0" smtClean="0"/>
              <a:t> </a:t>
            </a:r>
            <a:r>
              <a:rPr lang="en-US" sz="3200" dirty="0" err="1" smtClean="0"/>
              <a:t>mustahkamlikka</a:t>
            </a:r>
            <a:r>
              <a:rPr lang="en-US" sz="3200" dirty="0" smtClean="0"/>
              <a:t>, </a:t>
            </a:r>
            <a:r>
              <a:rPr lang="en-US" sz="3200" dirty="0" err="1" smtClean="0"/>
              <a:t>plastiklikka</a:t>
            </a:r>
            <a:r>
              <a:rPr lang="en-US" sz="3200" dirty="0" smtClean="0"/>
              <a:t>, </a:t>
            </a:r>
            <a:r>
              <a:rPr lang="en-US" sz="3200" dirty="0" err="1" smtClean="0"/>
              <a:t>korroziyaga</a:t>
            </a:r>
            <a:r>
              <a:rPr lang="en-US" sz="3200" dirty="0" smtClean="0"/>
              <a:t> </a:t>
            </a:r>
            <a:r>
              <a:rPr lang="en-US" sz="3200" dirty="0" err="1" smtClean="0"/>
              <a:t>bardoshlikka</a:t>
            </a:r>
            <a:r>
              <a:rPr lang="en-US" sz="3200" dirty="0" smtClean="0"/>
              <a:t> </a:t>
            </a:r>
            <a:r>
              <a:rPr lang="en-US" sz="3200" dirty="0" err="1" smtClean="0"/>
              <a:t>va</a:t>
            </a:r>
            <a:r>
              <a:rPr lang="en-US" sz="3200" dirty="0" smtClean="0"/>
              <a:t> </a:t>
            </a:r>
            <a:r>
              <a:rPr lang="en-US" sz="3200" dirty="0" err="1" smtClean="0"/>
              <a:t>issiqbardoshlikka</a:t>
            </a:r>
            <a:r>
              <a:rPr lang="en-US" sz="3200" dirty="0" smtClean="0"/>
              <a:t> </a:t>
            </a:r>
            <a:r>
              <a:rPr lang="en-US" sz="3200" dirty="0" err="1" smtClean="0"/>
              <a:t>ega</a:t>
            </a:r>
            <a:r>
              <a:rPr lang="en-US" sz="3200" dirty="0" smtClean="0"/>
              <a:t>. </a:t>
            </a:r>
            <a:r>
              <a:rPr lang="en-US" sz="3200" dirty="0" err="1" smtClean="0"/>
              <a:t>Kam</a:t>
            </a:r>
            <a:r>
              <a:rPr lang="en-US" sz="3200" dirty="0" smtClean="0"/>
              <a:t> </a:t>
            </a:r>
            <a:r>
              <a:rPr lang="en-US" sz="3200" dirty="0" err="1" smtClean="0"/>
              <a:t>legirlangan</a:t>
            </a:r>
            <a:r>
              <a:rPr lang="en-US" sz="3200" dirty="0" smtClean="0"/>
              <a:t> </a:t>
            </a:r>
            <a:r>
              <a:rPr lang="en-US" sz="3200" dirty="0" err="1" smtClean="0"/>
              <a:t>xrom</a:t>
            </a:r>
            <a:r>
              <a:rPr lang="en-US" sz="3200" dirty="0" smtClean="0"/>
              <a:t> </a:t>
            </a:r>
            <a:r>
              <a:rPr lang="en-US" sz="3200" dirty="0" err="1" smtClean="0"/>
              <a:t>nikel</a:t>
            </a:r>
            <a:r>
              <a:rPr lang="en-US" sz="3200" dirty="0" smtClean="0"/>
              <a:t> </a:t>
            </a:r>
            <a:r>
              <a:rPr lang="en-US" sz="3200" dirty="0" err="1" smtClean="0"/>
              <a:t>po‘latlari</a:t>
            </a:r>
            <a:r>
              <a:rPr lang="en-US" sz="3200" dirty="0" smtClean="0"/>
              <a:t> 1 – 2% Cr, 1,5 – 3% </a:t>
            </a:r>
            <a:r>
              <a:rPr lang="en-US" sz="3200" dirty="0" err="1" smtClean="0"/>
              <a:t>Mn</a:t>
            </a:r>
            <a:r>
              <a:rPr lang="en-US" sz="3200" dirty="0" smtClean="0"/>
              <a:t>, 0,2 – 0,5% S </a:t>
            </a:r>
            <a:r>
              <a:rPr lang="en-US" sz="3200" dirty="0" err="1" smtClean="0"/>
              <a:t>dan</a:t>
            </a:r>
            <a:r>
              <a:rPr lang="en-US" sz="3200" dirty="0" smtClean="0"/>
              <a:t> </a:t>
            </a:r>
            <a:r>
              <a:rPr lang="en-US" sz="3200" dirty="0" err="1" smtClean="0"/>
              <a:t>iborat</a:t>
            </a:r>
            <a:r>
              <a:rPr lang="en-US" sz="3200" dirty="0" smtClean="0"/>
              <a:t> </a:t>
            </a:r>
            <a:r>
              <a:rPr lang="en-US" sz="3200" dirty="0" err="1" smtClean="0"/>
              <a:t>bo‘lib</a:t>
            </a:r>
            <a:r>
              <a:rPr lang="en-US" sz="3200" dirty="0" smtClean="0"/>
              <a:t>, </a:t>
            </a:r>
            <a:r>
              <a:rPr lang="en-US" sz="3200" dirty="0" err="1" smtClean="0"/>
              <a:t>yuqori</a:t>
            </a:r>
            <a:r>
              <a:rPr lang="en-US" sz="3200" dirty="0" smtClean="0"/>
              <a:t> </a:t>
            </a:r>
            <a:r>
              <a:rPr lang="en-US" sz="3200" dirty="0" err="1" smtClean="0"/>
              <a:t>mustahkamlikka</a:t>
            </a:r>
            <a:r>
              <a:rPr lang="en-US" sz="3200" dirty="0" smtClean="0"/>
              <a:t> </a:t>
            </a:r>
            <a:r>
              <a:rPr lang="en-US" sz="3200" dirty="0" err="1" smtClean="0"/>
              <a:t>ega</a:t>
            </a:r>
            <a:r>
              <a:rPr lang="en-US" sz="3200" dirty="0" smtClean="0"/>
              <a:t>. </a:t>
            </a:r>
            <a:endParaRPr lang="ru-RU" sz="3200" dirty="0" smtClean="0"/>
          </a:p>
          <a:p>
            <a:r>
              <a:rPr lang="en-US" sz="3200" dirty="0" err="1" smtClean="0"/>
              <a:t>Korroziyaga</a:t>
            </a:r>
            <a:r>
              <a:rPr lang="en-US" sz="3200" dirty="0" smtClean="0"/>
              <a:t> </a:t>
            </a:r>
            <a:r>
              <a:rPr lang="en-US" sz="3200" dirty="0" err="1" smtClean="0"/>
              <a:t>bardosh</a:t>
            </a:r>
            <a:r>
              <a:rPr lang="en-US" sz="3200" dirty="0" smtClean="0"/>
              <a:t> </a:t>
            </a:r>
            <a:r>
              <a:rPr lang="en-US" sz="3200" dirty="0" err="1" smtClean="0"/>
              <a:t>xrom</a:t>
            </a:r>
            <a:r>
              <a:rPr lang="en-US" sz="3200" dirty="0" smtClean="0"/>
              <a:t> – </a:t>
            </a:r>
            <a:r>
              <a:rPr lang="en-US" sz="3200" dirty="0" err="1" smtClean="0"/>
              <a:t>nikel</a:t>
            </a:r>
            <a:r>
              <a:rPr lang="en-US" sz="3200" dirty="0" smtClean="0"/>
              <a:t> </a:t>
            </a:r>
            <a:r>
              <a:rPr lang="en-US" sz="3200" dirty="0" err="1" smtClean="0"/>
              <a:t>po‘latlarining</a:t>
            </a:r>
            <a:r>
              <a:rPr lang="en-US" sz="3200" dirty="0" smtClean="0"/>
              <a:t> </a:t>
            </a:r>
            <a:r>
              <a:rPr lang="en-US" sz="3200" dirty="0" err="1" smtClean="0"/>
              <a:t>tarkibida</a:t>
            </a:r>
            <a:r>
              <a:rPr lang="en-US" sz="3200" dirty="0" smtClean="0"/>
              <a:t> 0,1 – 0,04% S, 0,8 – 1,0% Si, 0,4 – 0.6% </a:t>
            </a:r>
            <a:r>
              <a:rPr lang="en-US" sz="3200" dirty="0" err="1" smtClean="0"/>
              <a:t>Mn</a:t>
            </a:r>
            <a:r>
              <a:rPr lang="en-US" sz="3200" dirty="0" smtClean="0"/>
              <a:t>, 17 – 19% Cr, 7 – 9% Ni </a:t>
            </a:r>
            <a:r>
              <a:rPr lang="en-US" sz="3200" dirty="0" err="1" smtClean="0"/>
              <a:t>bor</a:t>
            </a:r>
            <a:r>
              <a:rPr lang="en-US" sz="3200" dirty="0" smtClean="0"/>
              <a:t> </a:t>
            </a:r>
            <a:r>
              <a:rPr lang="en-US" sz="3200" dirty="0" err="1" smtClean="0"/>
              <a:t>bo‘lib</a:t>
            </a:r>
            <a:r>
              <a:rPr lang="en-US" sz="3200" dirty="0" smtClean="0"/>
              <a:t> </a:t>
            </a:r>
            <a:r>
              <a:rPr lang="en-US" sz="3200" dirty="0" err="1" smtClean="0"/>
              <a:t>yuqori</a:t>
            </a:r>
            <a:r>
              <a:rPr lang="en-US" sz="3200" dirty="0" smtClean="0"/>
              <a:t> </a:t>
            </a:r>
            <a:r>
              <a:rPr lang="en-US" sz="3200" dirty="0" err="1" smtClean="0"/>
              <a:t>issiqbardoshlikka</a:t>
            </a:r>
            <a:r>
              <a:rPr lang="en-US" sz="3200" dirty="0" smtClean="0"/>
              <a:t> </a:t>
            </a:r>
            <a:r>
              <a:rPr lang="en-US" sz="3200" dirty="0" err="1" smtClean="0"/>
              <a:t>ega</a:t>
            </a:r>
            <a:r>
              <a:rPr lang="en-US" sz="3200" dirty="0" smtClean="0"/>
              <a:t>. </a:t>
            </a:r>
            <a:r>
              <a:rPr lang="en-US" sz="3200" dirty="0" err="1" smtClean="0"/>
              <a:t>Ulardan</a:t>
            </a:r>
            <a:r>
              <a:rPr lang="en-US" sz="3200" dirty="0" smtClean="0"/>
              <a:t> </a:t>
            </a:r>
            <a:r>
              <a:rPr lang="en-US" sz="3200" dirty="0" err="1" smtClean="0"/>
              <a:t>yuqori</a:t>
            </a:r>
            <a:r>
              <a:rPr lang="en-US" sz="3200" dirty="0" smtClean="0"/>
              <a:t> </a:t>
            </a:r>
            <a:r>
              <a:rPr lang="en-US" sz="3200" dirty="0" err="1" smtClean="0"/>
              <a:t>haroratda</a:t>
            </a:r>
            <a:r>
              <a:rPr lang="en-US" sz="3200" dirty="0" smtClean="0"/>
              <a:t> </a:t>
            </a:r>
            <a:r>
              <a:rPr lang="en-US" sz="3200" dirty="0" err="1" smtClean="0"/>
              <a:t>ishlaydigan</a:t>
            </a:r>
            <a:r>
              <a:rPr lang="en-US" sz="3200" dirty="0" smtClean="0"/>
              <a:t> par </a:t>
            </a:r>
            <a:r>
              <a:rPr lang="en-US" sz="3200" dirty="0" err="1" smtClean="0"/>
              <a:t>va</a:t>
            </a:r>
            <a:r>
              <a:rPr lang="en-US" sz="3200" dirty="0" smtClean="0"/>
              <a:t> </a:t>
            </a:r>
            <a:r>
              <a:rPr lang="en-US" sz="3200" dirty="0" err="1" smtClean="0"/>
              <a:t>gaz</a:t>
            </a:r>
            <a:r>
              <a:rPr lang="en-US" sz="3200" dirty="0" smtClean="0"/>
              <a:t> </a:t>
            </a:r>
            <a:r>
              <a:rPr lang="en-US" sz="3200" dirty="0" err="1" smtClean="0"/>
              <a:t>turbinalarining</a:t>
            </a:r>
            <a:r>
              <a:rPr lang="en-US" sz="3200" dirty="0" smtClean="0"/>
              <a:t> </a:t>
            </a:r>
            <a:r>
              <a:rPr lang="en-US" sz="3200" dirty="0" err="1" smtClean="0"/>
              <a:t>qismlarini</a:t>
            </a:r>
            <a:r>
              <a:rPr lang="en-US" sz="3200" dirty="0" smtClean="0"/>
              <a:t> </a:t>
            </a:r>
            <a:r>
              <a:rPr lang="en-US" sz="3200" dirty="0" err="1" smtClean="0"/>
              <a:t>tayyorlashda</a:t>
            </a:r>
            <a:r>
              <a:rPr lang="en-US" sz="3200" dirty="0" smtClean="0"/>
              <a:t> </a:t>
            </a:r>
            <a:r>
              <a:rPr lang="en-US" sz="3200" dirty="0" err="1" smtClean="0"/>
              <a:t>foydalaniladi</a:t>
            </a:r>
            <a:r>
              <a:rPr lang="en-US" sz="3200" dirty="0" smtClean="0"/>
              <a:t>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xmlns="" val="24084348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r>
              <a:rPr lang="uz-Latn-UZ" dirty="0" smtClean="0">
                <a:latin typeface="Times New Roman"/>
                <a:ea typeface="Times New Roman"/>
              </a:rPr>
              <a:t>	</a:t>
            </a:r>
          </a:p>
          <a:p>
            <a:r>
              <a:rPr lang="en-US" sz="3200" dirty="0" err="1" smtClean="0"/>
              <a:t>Xrom</a:t>
            </a:r>
            <a:r>
              <a:rPr lang="en-US" sz="3200" dirty="0" smtClean="0"/>
              <a:t> – </a:t>
            </a:r>
            <a:r>
              <a:rPr lang="en-US" sz="3200" dirty="0" err="1" smtClean="0"/>
              <a:t>nikel</a:t>
            </a:r>
            <a:r>
              <a:rPr lang="en-US" sz="3200" dirty="0" smtClean="0"/>
              <a:t> </a:t>
            </a:r>
            <a:r>
              <a:rPr lang="en-US" sz="3200" dirty="0" err="1" smtClean="0"/>
              <a:t>po‘latlarining</a:t>
            </a:r>
            <a:r>
              <a:rPr lang="en-US" sz="3200" dirty="0" smtClean="0"/>
              <a:t> </a:t>
            </a:r>
            <a:r>
              <a:rPr lang="en-US" sz="3200" dirty="0" err="1" smtClean="0"/>
              <a:t>oquvchanligi</a:t>
            </a:r>
            <a:r>
              <a:rPr lang="en-US" sz="3200" dirty="0" smtClean="0"/>
              <a:t> </a:t>
            </a:r>
            <a:r>
              <a:rPr lang="en-US" sz="3200" dirty="0" err="1" smtClean="0"/>
              <a:t>uglerodli</a:t>
            </a:r>
            <a:r>
              <a:rPr lang="en-US" sz="3200" dirty="0" smtClean="0"/>
              <a:t> </a:t>
            </a:r>
            <a:r>
              <a:rPr lang="en-US" sz="3200" dirty="0" err="1" smtClean="0"/>
              <a:t>po‘latlarga</a:t>
            </a:r>
            <a:r>
              <a:rPr lang="en-US" sz="3200" dirty="0" smtClean="0"/>
              <a:t> </a:t>
            </a:r>
            <a:r>
              <a:rPr lang="en-US" sz="3200" dirty="0" err="1" smtClean="0"/>
              <a:t>nisbatan</a:t>
            </a:r>
            <a:r>
              <a:rPr lang="en-US" sz="3200" dirty="0" smtClean="0"/>
              <a:t> past. </a:t>
            </a:r>
            <a:r>
              <a:rPr lang="en-US" sz="3200" dirty="0" err="1" smtClean="0"/>
              <a:t>Shuning</a:t>
            </a:r>
            <a:r>
              <a:rPr lang="en-US" sz="3200" dirty="0" smtClean="0"/>
              <a:t> </a:t>
            </a:r>
            <a:r>
              <a:rPr lang="en-US" sz="3200" dirty="0" err="1" smtClean="0"/>
              <a:t>uchun</a:t>
            </a:r>
            <a:r>
              <a:rPr lang="en-US" sz="3200" dirty="0" smtClean="0"/>
              <a:t> </a:t>
            </a:r>
            <a:r>
              <a:rPr lang="en-US" sz="3200" dirty="0" err="1" smtClean="0"/>
              <a:t>ularni</a:t>
            </a:r>
            <a:r>
              <a:rPr lang="en-US" sz="3200" dirty="0" smtClean="0"/>
              <a:t> </a:t>
            </a:r>
            <a:r>
              <a:rPr lang="en-US" sz="3200" dirty="0" err="1" smtClean="0"/>
              <a:t>qolipga</a:t>
            </a:r>
            <a:r>
              <a:rPr lang="en-US" sz="3200" dirty="0" smtClean="0"/>
              <a:t> </a:t>
            </a:r>
            <a:r>
              <a:rPr lang="en-US" sz="3200" dirty="0" err="1" smtClean="0"/>
              <a:t>quyishdan</a:t>
            </a:r>
            <a:r>
              <a:rPr lang="en-US" sz="3200" dirty="0" smtClean="0"/>
              <a:t> </a:t>
            </a:r>
            <a:r>
              <a:rPr lang="en-US" sz="3200" dirty="0" err="1" smtClean="0"/>
              <a:t>oldin</a:t>
            </a:r>
            <a:r>
              <a:rPr lang="en-US" sz="3200" dirty="0" smtClean="0"/>
              <a:t> </a:t>
            </a:r>
            <a:r>
              <a:rPr lang="en-US" sz="3200" dirty="0" err="1" smtClean="0"/>
              <a:t>yuqori</a:t>
            </a:r>
            <a:r>
              <a:rPr lang="en-US" sz="3200" dirty="0" smtClean="0"/>
              <a:t> </a:t>
            </a:r>
            <a:r>
              <a:rPr lang="en-US" sz="3200" dirty="0" err="1" smtClean="0"/>
              <a:t>haroratgacha</a:t>
            </a:r>
            <a:r>
              <a:rPr lang="en-US" sz="3200" dirty="0" smtClean="0"/>
              <a:t> </a:t>
            </a:r>
            <a:r>
              <a:rPr lang="en-US" sz="3200" dirty="0" err="1" smtClean="0"/>
              <a:t>qizdiriladi</a:t>
            </a:r>
            <a:r>
              <a:rPr lang="en-US" sz="3200" dirty="0" smtClean="0"/>
              <a:t> </a:t>
            </a:r>
            <a:r>
              <a:rPr lang="en-US" sz="3200" dirty="0" err="1" smtClean="0"/>
              <a:t>va</a:t>
            </a:r>
            <a:r>
              <a:rPr lang="en-US" sz="3200" dirty="0" smtClean="0"/>
              <a:t> </a:t>
            </a:r>
            <a:r>
              <a:rPr lang="en-US" sz="3200" dirty="0" err="1" smtClean="0"/>
              <a:t>shu</a:t>
            </a:r>
            <a:r>
              <a:rPr lang="en-US" sz="3200" dirty="0" smtClean="0"/>
              <a:t> </a:t>
            </a:r>
            <a:r>
              <a:rPr lang="en-US" sz="3200" dirty="0" err="1" smtClean="0"/>
              <a:t>bilan</a:t>
            </a:r>
            <a:r>
              <a:rPr lang="en-US" sz="3200" dirty="0" smtClean="0"/>
              <a:t> </a:t>
            </a:r>
            <a:r>
              <a:rPr lang="en-US" sz="3200" dirty="0" err="1" smtClean="0"/>
              <a:t>oquvchanligi</a:t>
            </a:r>
            <a:r>
              <a:rPr lang="en-US" sz="3200" dirty="0" smtClean="0"/>
              <a:t> </a:t>
            </a:r>
            <a:r>
              <a:rPr lang="en-US" sz="3200" dirty="0" err="1" smtClean="0"/>
              <a:t>ta’minlanadi</a:t>
            </a:r>
            <a:r>
              <a:rPr lang="en-US" sz="3200" dirty="0" smtClean="0"/>
              <a:t>. </a:t>
            </a:r>
            <a:r>
              <a:rPr lang="en-US" sz="3200" dirty="0" err="1" smtClean="0"/>
              <a:t>Qotishmaning</a:t>
            </a:r>
            <a:r>
              <a:rPr lang="en-US" sz="3200" dirty="0" smtClean="0"/>
              <a:t> </a:t>
            </a:r>
            <a:r>
              <a:rPr lang="en-US" sz="3200" dirty="0" err="1" smtClean="0"/>
              <a:t>kristallanish</a:t>
            </a:r>
            <a:r>
              <a:rPr lang="en-US" sz="3200" dirty="0" smtClean="0"/>
              <a:t> </a:t>
            </a:r>
            <a:r>
              <a:rPr lang="en-US" sz="3200" dirty="0" err="1" smtClean="0"/>
              <a:t>jarayonida</a:t>
            </a:r>
            <a:r>
              <a:rPr lang="en-US" sz="3200" dirty="0" smtClean="0"/>
              <a:t> </a:t>
            </a:r>
            <a:r>
              <a:rPr lang="en-US" sz="3200" dirty="0" err="1" smtClean="0"/>
              <a:t>yirik</a:t>
            </a:r>
            <a:r>
              <a:rPr lang="en-US" sz="3200" dirty="0" smtClean="0"/>
              <a:t> </a:t>
            </a:r>
            <a:r>
              <a:rPr lang="en-US" sz="3200" dirty="0" err="1" smtClean="0"/>
              <a:t>donali</a:t>
            </a:r>
            <a:r>
              <a:rPr lang="en-US" sz="3200" dirty="0" smtClean="0"/>
              <a:t> </a:t>
            </a:r>
            <a:r>
              <a:rPr lang="en-US" sz="3200" dirty="0" err="1" smtClean="0"/>
              <a:t>makrostruktura</a:t>
            </a:r>
            <a:r>
              <a:rPr lang="en-US" sz="3200" dirty="0" smtClean="0"/>
              <a:t> </a:t>
            </a:r>
            <a:r>
              <a:rPr lang="en-US" sz="3200" dirty="0" err="1" smtClean="0"/>
              <a:t>xosil</a:t>
            </a:r>
            <a:r>
              <a:rPr lang="en-US" sz="3200" dirty="0" smtClean="0"/>
              <a:t> </a:t>
            </a:r>
            <a:r>
              <a:rPr lang="en-US" sz="3200" dirty="0" err="1" smtClean="0"/>
              <a:t>bo‘ladi</a:t>
            </a:r>
            <a:r>
              <a:rPr lang="en-US" sz="3200" dirty="0" smtClean="0"/>
              <a:t>, </a:t>
            </a:r>
            <a:r>
              <a:rPr lang="en-US" sz="3200" dirty="0" err="1" smtClean="0"/>
              <a:t>bu</a:t>
            </a:r>
            <a:r>
              <a:rPr lang="en-US" sz="3200" dirty="0" smtClean="0"/>
              <a:t> </a:t>
            </a:r>
            <a:r>
              <a:rPr lang="en-US" sz="3200" dirty="0" err="1" smtClean="0"/>
              <a:t>esa</a:t>
            </a:r>
            <a:r>
              <a:rPr lang="en-US" sz="3200" dirty="0" smtClean="0"/>
              <a:t> </a:t>
            </a:r>
            <a:r>
              <a:rPr lang="en-US" sz="3200" dirty="0" err="1" smtClean="0"/>
              <a:t>quymalarda</a:t>
            </a:r>
            <a:r>
              <a:rPr lang="en-US" sz="3200" dirty="0" smtClean="0"/>
              <a:t> </a:t>
            </a:r>
            <a:r>
              <a:rPr lang="en-US" sz="3200" dirty="0" err="1" smtClean="0"/>
              <a:t>issiq</a:t>
            </a:r>
            <a:r>
              <a:rPr lang="en-US" sz="3200" dirty="0" smtClean="0"/>
              <a:t> </a:t>
            </a:r>
            <a:r>
              <a:rPr lang="en-US" sz="3200" dirty="0" err="1" smtClean="0"/>
              <a:t>yoriqlar</a:t>
            </a:r>
            <a:r>
              <a:rPr lang="en-US" sz="3200" dirty="0" smtClean="0"/>
              <a:t> </a:t>
            </a:r>
            <a:r>
              <a:rPr lang="en-US" sz="3200" dirty="0" err="1" smtClean="0"/>
              <a:t>xosil</a:t>
            </a:r>
            <a:r>
              <a:rPr lang="en-US" sz="3200" dirty="0" smtClean="0"/>
              <a:t> </a:t>
            </a:r>
            <a:r>
              <a:rPr lang="en-US" sz="3200" dirty="0" err="1" smtClean="0"/>
              <a:t>bo‘lishiga</a:t>
            </a:r>
            <a:r>
              <a:rPr lang="en-US" sz="3200" dirty="0" smtClean="0"/>
              <a:t> </a:t>
            </a:r>
            <a:r>
              <a:rPr lang="en-US" sz="3200" dirty="0" err="1" smtClean="0"/>
              <a:t>olib</a:t>
            </a:r>
            <a:r>
              <a:rPr lang="en-US" sz="3200" dirty="0" smtClean="0"/>
              <a:t> </a:t>
            </a:r>
            <a:r>
              <a:rPr lang="en-US" sz="3200" dirty="0" err="1" smtClean="0"/>
              <a:t>keladi</a:t>
            </a:r>
            <a:r>
              <a:rPr lang="en-US" sz="3200" dirty="0" smtClean="0"/>
              <a:t>. </a:t>
            </a:r>
            <a:r>
              <a:rPr lang="en-US" sz="3200" dirty="0" err="1" smtClean="0"/>
              <a:t>Shuning</a:t>
            </a:r>
            <a:r>
              <a:rPr lang="en-US" sz="3200" dirty="0" smtClean="0"/>
              <a:t> </a:t>
            </a:r>
            <a:r>
              <a:rPr lang="en-US" sz="3200" dirty="0" err="1" smtClean="0"/>
              <a:t>uchun</a:t>
            </a:r>
            <a:r>
              <a:rPr lang="en-US" sz="3200" dirty="0" smtClean="0"/>
              <a:t> </a:t>
            </a:r>
            <a:r>
              <a:rPr lang="en-US" sz="3200" dirty="0" err="1" smtClean="0"/>
              <a:t>xrom</a:t>
            </a:r>
            <a:r>
              <a:rPr lang="en-US" sz="3200" dirty="0" smtClean="0"/>
              <a:t> – </a:t>
            </a:r>
            <a:r>
              <a:rPr lang="en-US" sz="3200" dirty="0" err="1" smtClean="0"/>
              <a:t>nikelli</a:t>
            </a:r>
            <a:r>
              <a:rPr lang="en-US" sz="3200" dirty="0" smtClean="0"/>
              <a:t> </a:t>
            </a:r>
            <a:r>
              <a:rPr lang="en-US" sz="3200" dirty="0" err="1" smtClean="0"/>
              <a:t>po‘latlarni</a:t>
            </a:r>
            <a:r>
              <a:rPr lang="en-US" sz="3200" dirty="0" smtClean="0"/>
              <a:t> </a:t>
            </a:r>
            <a:r>
              <a:rPr lang="en-US" sz="3200" dirty="0" err="1" smtClean="0"/>
              <a:t>qolipga</a:t>
            </a:r>
            <a:r>
              <a:rPr lang="en-US" sz="3200" dirty="0" smtClean="0"/>
              <a:t> </a:t>
            </a:r>
            <a:r>
              <a:rPr lang="en-US" sz="3200" dirty="0" err="1" smtClean="0"/>
              <a:t>bir</a:t>
            </a:r>
            <a:r>
              <a:rPr lang="en-US" sz="3200" dirty="0" smtClean="0"/>
              <a:t> </a:t>
            </a:r>
            <a:r>
              <a:rPr lang="en-US" sz="3200" dirty="0" err="1" smtClean="0"/>
              <a:t>necha</a:t>
            </a:r>
            <a:r>
              <a:rPr lang="en-US" sz="3200" dirty="0" smtClean="0"/>
              <a:t> </a:t>
            </a:r>
            <a:r>
              <a:rPr lang="en-US" sz="3200" dirty="0" err="1" smtClean="0"/>
              <a:t>tomondan</a:t>
            </a:r>
            <a:r>
              <a:rPr lang="en-US" sz="3200" dirty="0" smtClean="0"/>
              <a:t> </a:t>
            </a:r>
            <a:r>
              <a:rPr lang="en-US" sz="3200" dirty="0" err="1" smtClean="0"/>
              <a:t>qizib</a:t>
            </a:r>
            <a:r>
              <a:rPr lang="en-US" sz="3200" dirty="0" smtClean="0"/>
              <a:t> </a:t>
            </a:r>
            <a:r>
              <a:rPr lang="en-US" sz="3200" dirty="0" err="1" smtClean="0"/>
              <a:t>ketishga</a:t>
            </a:r>
            <a:r>
              <a:rPr lang="en-US" sz="3200" dirty="0" smtClean="0"/>
              <a:t> </a:t>
            </a:r>
            <a:r>
              <a:rPr lang="en-US" sz="3200" dirty="0" err="1" smtClean="0"/>
              <a:t>yo‘l</a:t>
            </a:r>
            <a:r>
              <a:rPr lang="en-US" sz="3200" dirty="0" smtClean="0"/>
              <a:t> </a:t>
            </a:r>
            <a:r>
              <a:rPr lang="en-US" sz="3200" dirty="0" err="1" smtClean="0"/>
              <a:t>qo‘yilmagan</a:t>
            </a:r>
            <a:r>
              <a:rPr lang="en-US" sz="3200" dirty="0" smtClean="0"/>
              <a:t> </a:t>
            </a:r>
            <a:r>
              <a:rPr lang="en-US" sz="3200" dirty="0" err="1" smtClean="0"/>
              <a:t>holda</a:t>
            </a:r>
            <a:r>
              <a:rPr lang="en-US" sz="3200" dirty="0" smtClean="0"/>
              <a:t> </a:t>
            </a:r>
            <a:r>
              <a:rPr lang="en-US" sz="3200" dirty="0" err="1" smtClean="0"/>
              <a:t>quyiladi</a:t>
            </a:r>
            <a:r>
              <a:rPr lang="en-US" sz="3200" dirty="0" smtClean="0"/>
              <a:t>, </a:t>
            </a:r>
            <a:r>
              <a:rPr lang="en-US" sz="3200" dirty="0" err="1" smtClean="0"/>
              <a:t>qolip</a:t>
            </a:r>
            <a:r>
              <a:rPr lang="en-US" sz="3200" dirty="0" smtClean="0"/>
              <a:t> </a:t>
            </a:r>
            <a:r>
              <a:rPr lang="en-US" sz="3200" dirty="0" err="1" smtClean="0"/>
              <a:t>va</a:t>
            </a:r>
            <a:r>
              <a:rPr lang="en-US" sz="3200" dirty="0" smtClean="0"/>
              <a:t> </a:t>
            </a:r>
            <a:r>
              <a:rPr lang="en-US" sz="3200" dirty="0" err="1" smtClean="0"/>
              <a:t>o‘zaklarni</a:t>
            </a:r>
            <a:r>
              <a:rPr lang="en-US" sz="3200" dirty="0" smtClean="0"/>
              <a:t> </a:t>
            </a:r>
            <a:r>
              <a:rPr lang="en-US" sz="3200" dirty="0" err="1" smtClean="0"/>
              <a:t>plastikligini</a:t>
            </a:r>
            <a:r>
              <a:rPr lang="en-US" sz="3200" dirty="0" smtClean="0"/>
              <a:t> </a:t>
            </a:r>
            <a:r>
              <a:rPr lang="en-US" sz="3200" dirty="0" err="1" smtClean="0"/>
              <a:t>oshirib</a:t>
            </a:r>
            <a:r>
              <a:rPr lang="en-US" sz="3200" dirty="0" smtClean="0"/>
              <a:t> </a:t>
            </a:r>
            <a:r>
              <a:rPr lang="en-US" sz="3200" dirty="0" err="1" smtClean="0"/>
              <a:t>tayyorlanadi</a:t>
            </a:r>
            <a:r>
              <a:rPr lang="en-US" sz="3200" dirty="0" smtClean="0"/>
              <a:t> </a:t>
            </a:r>
            <a:r>
              <a:rPr lang="en-US" sz="3200" dirty="0" err="1" smtClean="0"/>
              <a:t>va</a:t>
            </a:r>
            <a:r>
              <a:rPr lang="en-US" sz="3200" dirty="0" smtClean="0"/>
              <a:t> </a:t>
            </a:r>
            <a:r>
              <a:rPr lang="en-US" sz="3200" dirty="0" err="1" smtClean="0"/>
              <a:t>har</a:t>
            </a:r>
            <a:r>
              <a:rPr lang="en-US" sz="3200" dirty="0" smtClean="0"/>
              <a:t> </a:t>
            </a:r>
            <a:r>
              <a:rPr lang="en-US" sz="3200" dirty="0" err="1" smtClean="0"/>
              <a:t>bir</a:t>
            </a:r>
            <a:r>
              <a:rPr lang="en-US" sz="3200" dirty="0" smtClean="0"/>
              <a:t> </a:t>
            </a:r>
            <a:r>
              <a:rPr lang="en-US" sz="3200" dirty="0" err="1" smtClean="0"/>
              <a:t>quyma</a:t>
            </a:r>
            <a:r>
              <a:rPr lang="en-US" sz="3200" dirty="0" smtClean="0"/>
              <a:t> </a:t>
            </a:r>
            <a:r>
              <a:rPr lang="en-US" sz="3200" dirty="0" err="1" smtClean="0"/>
              <a:t>uchun</a:t>
            </a:r>
            <a:r>
              <a:rPr lang="en-US" sz="3200" dirty="0" smtClean="0"/>
              <a:t> optimal </a:t>
            </a:r>
            <a:r>
              <a:rPr lang="en-US" sz="3200" dirty="0" err="1" smtClean="0"/>
              <a:t>temperatura</a:t>
            </a:r>
            <a:r>
              <a:rPr lang="en-US" sz="3200" dirty="0" smtClean="0"/>
              <a:t> </a:t>
            </a:r>
            <a:r>
              <a:rPr lang="en-US" sz="3200" dirty="0" err="1" smtClean="0"/>
              <a:t>aniqlanadi</a:t>
            </a:r>
            <a:r>
              <a:rPr lang="en-US" sz="3200" smtClean="0"/>
              <a:t>.</a:t>
            </a:r>
            <a:endParaRPr lang="ru-RU" sz="3200"/>
          </a:p>
        </p:txBody>
      </p:sp>
    </p:spTree>
    <p:extLst>
      <p:ext uri="{BB962C8B-B14F-4D97-AF65-F5344CB8AC3E}">
        <p14:creationId xmlns:p14="http://schemas.microsoft.com/office/powerpoint/2010/main" xmlns="" val="24084348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0" y="0"/>
            <a:ext cx="9144000" cy="6858000"/>
          </a:xfrm>
        </p:spPr>
        <p:txBody>
          <a:bodyPr>
            <a:normAutofit fontScale="92500" lnSpcReduction="20000"/>
          </a:bodyPr>
          <a:lstStyle/>
          <a:p>
            <a:r>
              <a:rPr lang="uz-Latn-UZ" dirty="0" smtClean="0">
                <a:latin typeface="Times New Roman"/>
                <a:ea typeface="Times New Roman"/>
              </a:rPr>
              <a:t>	</a:t>
            </a:r>
          </a:p>
          <a:p>
            <a:r>
              <a:rPr lang="en-US" sz="3200" b="1" dirty="0" smtClean="0"/>
              <a:t>3.Rangli </a:t>
            </a:r>
            <a:r>
              <a:rPr lang="en-US" sz="3200" b="1" dirty="0" err="1" smtClean="0"/>
              <a:t>qotishmalar</a:t>
            </a:r>
            <a:r>
              <a:rPr lang="en-US" sz="3200" dirty="0" err="1" smtClean="0"/>
              <a:t>dan</a:t>
            </a:r>
            <a:r>
              <a:rPr lang="en-US" sz="3200" dirty="0" smtClean="0"/>
              <a:t> </a:t>
            </a:r>
            <a:r>
              <a:rPr lang="en-US" sz="3200" dirty="0" err="1" smtClean="0"/>
              <a:t>turli</a:t>
            </a:r>
            <a:r>
              <a:rPr lang="en-US" sz="3200" dirty="0" smtClean="0"/>
              <a:t> </a:t>
            </a:r>
            <a:r>
              <a:rPr lang="en-US" sz="3200" dirty="0" err="1" smtClean="0"/>
              <a:t>shakldagi</a:t>
            </a:r>
            <a:r>
              <a:rPr lang="en-US" sz="3200" dirty="0" smtClean="0"/>
              <a:t> </a:t>
            </a:r>
            <a:r>
              <a:rPr lang="en-US" sz="3200" dirty="0" err="1" smtClean="0"/>
              <a:t>bir</a:t>
            </a:r>
            <a:r>
              <a:rPr lang="en-US" sz="3200" dirty="0" smtClean="0"/>
              <a:t> </a:t>
            </a:r>
            <a:r>
              <a:rPr lang="en-US" sz="3200" dirty="0" err="1" smtClean="0"/>
              <a:t>necha</a:t>
            </a:r>
            <a:r>
              <a:rPr lang="en-US" sz="3200" dirty="0" smtClean="0"/>
              <a:t> </a:t>
            </a:r>
            <a:r>
              <a:rPr lang="en-US" sz="3200" dirty="0" err="1" smtClean="0"/>
              <a:t>milligrammdan</a:t>
            </a:r>
            <a:r>
              <a:rPr lang="en-US" sz="3200" dirty="0" smtClean="0"/>
              <a:t> to </a:t>
            </a:r>
            <a:r>
              <a:rPr lang="en-US" sz="3200" dirty="0" err="1" smtClean="0"/>
              <a:t>bir</a:t>
            </a:r>
            <a:r>
              <a:rPr lang="en-US" sz="3200" dirty="0" smtClean="0"/>
              <a:t> </a:t>
            </a:r>
            <a:r>
              <a:rPr lang="en-US" sz="3200" dirty="0" err="1" smtClean="0"/>
              <a:t>necha</a:t>
            </a:r>
            <a:r>
              <a:rPr lang="en-US" sz="3200" dirty="0" smtClean="0"/>
              <a:t> </a:t>
            </a:r>
            <a:r>
              <a:rPr lang="en-US" sz="3200" dirty="0" err="1" smtClean="0"/>
              <a:t>tonnagacha</a:t>
            </a:r>
            <a:r>
              <a:rPr lang="en-US" sz="3200" dirty="0" smtClean="0"/>
              <a:t> </a:t>
            </a:r>
            <a:r>
              <a:rPr lang="en-US" sz="3200" dirty="0" err="1" smtClean="0"/>
              <a:t>bo‘lgan</a:t>
            </a:r>
            <a:r>
              <a:rPr lang="en-US" sz="3200" dirty="0" smtClean="0"/>
              <a:t> </a:t>
            </a:r>
            <a:r>
              <a:rPr lang="en-US" sz="3200" dirty="0" err="1" smtClean="0"/>
              <a:t>quymalar</a:t>
            </a:r>
            <a:r>
              <a:rPr lang="en-US" sz="3200" dirty="0" smtClean="0"/>
              <a:t> (</a:t>
            </a:r>
            <a:r>
              <a:rPr lang="en-US" sz="3200" dirty="0" err="1" smtClean="0"/>
              <a:t>masalan</a:t>
            </a:r>
            <a:r>
              <a:rPr lang="en-US" sz="3200" dirty="0" smtClean="0"/>
              <a:t>, </a:t>
            </a:r>
            <a:r>
              <a:rPr lang="en-US" sz="3200" dirty="0" err="1" smtClean="0"/>
              <a:t>eshkak</a:t>
            </a:r>
            <a:r>
              <a:rPr lang="en-US" sz="3200" dirty="0" smtClean="0"/>
              <a:t> </a:t>
            </a:r>
            <a:r>
              <a:rPr lang="en-US" sz="3200" dirty="0" err="1" smtClean="0"/>
              <a:t>vintlari</a:t>
            </a:r>
            <a:r>
              <a:rPr lang="en-US" sz="3200" dirty="0" smtClean="0"/>
              <a:t> </a:t>
            </a:r>
            <a:r>
              <a:rPr lang="en-US" sz="3200" dirty="0" err="1" smtClean="0"/>
              <a:t>misdan</a:t>
            </a:r>
            <a:r>
              <a:rPr lang="en-US" sz="3200" dirty="0" smtClean="0"/>
              <a:t> </a:t>
            </a:r>
            <a:r>
              <a:rPr lang="en-US" sz="3200" dirty="0" err="1" smtClean="0"/>
              <a:t>quyilib</a:t>
            </a:r>
            <a:r>
              <a:rPr lang="en-US" sz="3200" dirty="0" smtClean="0"/>
              <a:t> </a:t>
            </a:r>
            <a:r>
              <a:rPr lang="en-US" sz="3200" dirty="0" err="1" smtClean="0"/>
              <a:t>vazni</a:t>
            </a:r>
            <a:r>
              <a:rPr lang="en-US" sz="3200" dirty="0" smtClean="0"/>
              <a:t> 30t </a:t>
            </a:r>
            <a:r>
              <a:rPr lang="en-US" sz="3200" dirty="0" err="1" smtClean="0"/>
              <a:t>dan</a:t>
            </a:r>
            <a:r>
              <a:rPr lang="en-US" sz="3200" dirty="0" smtClean="0"/>
              <a:t> </a:t>
            </a:r>
            <a:r>
              <a:rPr lang="en-US" sz="3200" dirty="0" err="1" smtClean="0"/>
              <a:t>ortiq</a:t>
            </a:r>
            <a:r>
              <a:rPr lang="en-US" sz="3200" dirty="0" smtClean="0"/>
              <a:t> </a:t>
            </a:r>
            <a:r>
              <a:rPr lang="en-US" sz="3200" dirty="0" err="1" smtClean="0"/>
              <a:t>bo‘ladi</a:t>
            </a:r>
            <a:r>
              <a:rPr lang="en-US" sz="3200" dirty="0" smtClean="0"/>
              <a:t>) </a:t>
            </a:r>
            <a:r>
              <a:rPr lang="en-US" sz="3200" dirty="0" err="1" smtClean="0"/>
              <a:t>olinadi</a:t>
            </a:r>
            <a:r>
              <a:rPr lang="en-US" sz="3200" dirty="0" smtClean="0"/>
              <a:t>.</a:t>
            </a:r>
            <a:endParaRPr lang="ru-RU" sz="3200" dirty="0" smtClean="0"/>
          </a:p>
          <a:p>
            <a:r>
              <a:rPr lang="en-US" sz="3200" dirty="0" err="1" smtClean="0"/>
              <a:t>Rangli</a:t>
            </a:r>
            <a:r>
              <a:rPr lang="en-US" sz="3200" dirty="0" smtClean="0"/>
              <a:t> </a:t>
            </a:r>
            <a:r>
              <a:rPr lang="en-US" sz="3200" dirty="0" err="1" smtClean="0"/>
              <a:t>qotishmalarning</a:t>
            </a:r>
            <a:r>
              <a:rPr lang="en-US" sz="3200" dirty="0" smtClean="0"/>
              <a:t> </a:t>
            </a:r>
            <a:r>
              <a:rPr lang="en-US" sz="3200" dirty="0" err="1" smtClean="0"/>
              <a:t>quymakorlik</a:t>
            </a:r>
            <a:r>
              <a:rPr lang="en-US" sz="3200" dirty="0" smtClean="0"/>
              <a:t> </a:t>
            </a:r>
            <a:r>
              <a:rPr lang="en-US" sz="3200" dirty="0" err="1" smtClean="0"/>
              <a:t>xossalari</a:t>
            </a:r>
            <a:r>
              <a:rPr lang="en-US" sz="3200" dirty="0" smtClean="0"/>
              <a:t> </a:t>
            </a:r>
            <a:r>
              <a:rPr lang="en-US" sz="3200" dirty="0" err="1" smtClean="0"/>
              <a:t>yuqori</a:t>
            </a:r>
            <a:r>
              <a:rPr lang="en-US" sz="3200" dirty="0" smtClean="0"/>
              <a:t> </a:t>
            </a:r>
            <a:r>
              <a:rPr lang="en-US" sz="3200" dirty="0" err="1" smtClean="0"/>
              <a:t>bo‘lgani</a:t>
            </a:r>
            <a:r>
              <a:rPr lang="en-US" sz="3200" dirty="0" smtClean="0"/>
              <a:t> </a:t>
            </a:r>
            <a:r>
              <a:rPr lang="en-US" sz="3200" dirty="0" err="1" smtClean="0"/>
              <a:t>sababli</a:t>
            </a:r>
            <a:r>
              <a:rPr lang="en-US" sz="3200" dirty="0" smtClean="0"/>
              <a:t>, </a:t>
            </a:r>
            <a:r>
              <a:rPr lang="en-US" sz="3200" dirty="0" err="1" smtClean="0"/>
              <a:t>ulardan</a:t>
            </a:r>
            <a:r>
              <a:rPr lang="en-US" sz="3200" dirty="0" smtClean="0"/>
              <a:t> </a:t>
            </a:r>
            <a:r>
              <a:rPr lang="en-US" sz="3200" dirty="0" err="1" smtClean="0"/>
              <a:t>qum</a:t>
            </a:r>
            <a:r>
              <a:rPr lang="en-US" sz="3200" dirty="0" smtClean="0"/>
              <a:t> </a:t>
            </a:r>
            <a:r>
              <a:rPr lang="en-US" sz="3200" dirty="0" err="1" smtClean="0"/>
              <a:t>gil</a:t>
            </a:r>
            <a:r>
              <a:rPr lang="en-US" sz="3200" dirty="0" smtClean="0"/>
              <a:t> </a:t>
            </a:r>
            <a:r>
              <a:rPr lang="en-US" sz="3200" dirty="0" err="1" smtClean="0"/>
              <a:t>qoliplarida</a:t>
            </a:r>
            <a:r>
              <a:rPr lang="en-US" sz="3200" dirty="0" smtClean="0"/>
              <a:t> </a:t>
            </a:r>
            <a:r>
              <a:rPr lang="en-US" sz="3200" dirty="0" err="1" smtClean="0"/>
              <a:t>va</a:t>
            </a:r>
            <a:r>
              <a:rPr lang="en-US" sz="3200" dirty="0" smtClean="0"/>
              <a:t> </a:t>
            </a:r>
            <a:r>
              <a:rPr lang="en-US" sz="3200" dirty="0" err="1" smtClean="0"/>
              <a:t>maxsus</a:t>
            </a:r>
            <a:r>
              <a:rPr lang="en-US" sz="3200" dirty="0" smtClean="0"/>
              <a:t> </a:t>
            </a:r>
            <a:r>
              <a:rPr lang="en-US" sz="3200" dirty="0" err="1" smtClean="0"/>
              <a:t>usullarda</a:t>
            </a:r>
            <a:r>
              <a:rPr lang="en-US" sz="3200" dirty="0" smtClean="0"/>
              <a:t>: </a:t>
            </a:r>
            <a:r>
              <a:rPr lang="en-US" sz="3200" dirty="0" err="1" smtClean="0"/>
              <a:t>qolipga</a:t>
            </a:r>
            <a:r>
              <a:rPr lang="en-US" sz="3200" dirty="0" smtClean="0"/>
              <a:t> </a:t>
            </a:r>
            <a:r>
              <a:rPr lang="en-US" sz="3200" dirty="0" err="1" smtClean="0"/>
              <a:t>quyish</a:t>
            </a:r>
            <a:r>
              <a:rPr lang="en-US" sz="3200" dirty="0" smtClean="0"/>
              <a:t>, </a:t>
            </a:r>
            <a:r>
              <a:rPr lang="en-US" sz="3200" dirty="0" err="1" smtClean="0"/>
              <a:t>bosim</a:t>
            </a:r>
            <a:r>
              <a:rPr lang="en-US" sz="3200" dirty="0" smtClean="0"/>
              <a:t> </a:t>
            </a:r>
            <a:r>
              <a:rPr lang="en-US" sz="3200" dirty="0" err="1" smtClean="0"/>
              <a:t>ostida</a:t>
            </a:r>
            <a:r>
              <a:rPr lang="en-US" sz="3200" dirty="0" smtClean="0"/>
              <a:t> </a:t>
            </a:r>
            <a:r>
              <a:rPr lang="en-US" sz="3200" dirty="0" err="1" smtClean="0"/>
              <a:t>quyish</a:t>
            </a:r>
            <a:r>
              <a:rPr lang="en-US" sz="3200" dirty="0" smtClean="0"/>
              <a:t> </a:t>
            </a:r>
            <a:r>
              <a:rPr lang="en-US" sz="3200" dirty="0" err="1" smtClean="0"/>
              <a:t>va</a:t>
            </a:r>
            <a:r>
              <a:rPr lang="en-US" sz="3200" dirty="0" smtClean="0"/>
              <a:t> </a:t>
            </a:r>
            <a:r>
              <a:rPr lang="ru-RU" sz="3200" dirty="0" err="1" smtClean="0"/>
              <a:t>ќ</a:t>
            </a:r>
            <a:r>
              <a:rPr lang="en-US" sz="3200" dirty="0" err="1" smtClean="0"/>
              <a:t>okozo</a:t>
            </a:r>
            <a:r>
              <a:rPr lang="en-US" sz="3200" dirty="0" smtClean="0"/>
              <a:t> </a:t>
            </a:r>
            <a:r>
              <a:rPr lang="en-US" sz="3200" dirty="0" err="1" smtClean="0"/>
              <a:t>usullarda</a:t>
            </a:r>
            <a:r>
              <a:rPr lang="en-US" sz="3200" dirty="0" smtClean="0"/>
              <a:t> </a:t>
            </a:r>
            <a:r>
              <a:rPr lang="en-US" sz="3200" dirty="0" err="1" smtClean="0"/>
              <a:t>quymalar</a:t>
            </a:r>
            <a:r>
              <a:rPr lang="en-US" sz="3200" dirty="0" smtClean="0"/>
              <a:t> </a:t>
            </a:r>
            <a:r>
              <a:rPr lang="en-US" sz="3200" dirty="0" err="1" smtClean="0"/>
              <a:t>olish</a:t>
            </a:r>
            <a:r>
              <a:rPr lang="en-US" sz="3200" dirty="0" smtClean="0"/>
              <a:t> </a:t>
            </a:r>
            <a:r>
              <a:rPr lang="en-US" sz="3200" dirty="0" err="1" smtClean="0"/>
              <a:t>mumkin</a:t>
            </a:r>
            <a:r>
              <a:rPr lang="en-US" sz="3200" dirty="0" smtClean="0"/>
              <a:t>. Bu </a:t>
            </a:r>
            <a:r>
              <a:rPr lang="en-US" sz="3200" dirty="0" err="1" smtClean="0"/>
              <a:t>xossalar</a:t>
            </a:r>
            <a:r>
              <a:rPr lang="en-US" sz="3200" dirty="0" smtClean="0"/>
              <a:t> </a:t>
            </a:r>
            <a:r>
              <a:rPr lang="en-US" sz="3200" dirty="0" err="1" smtClean="0"/>
              <a:t>o‘lcham</a:t>
            </a:r>
            <a:r>
              <a:rPr lang="en-US" sz="3200" dirty="0" smtClean="0"/>
              <a:t> </a:t>
            </a:r>
            <a:r>
              <a:rPr lang="en-US" sz="3200" dirty="0" err="1" smtClean="0"/>
              <a:t>aniqligini</a:t>
            </a:r>
            <a:r>
              <a:rPr lang="en-US" sz="3200" dirty="0" smtClean="0"/>
              <a:t> </a:t>
            </a:r>
            <a:r>
              <a:rPr lang="en-US" sz="3200" dirty="0" err="1" smtClean="0"/>
              <a:t>oshirish</a:t>
            </a:r>
            <a:r>
              <a:rPr lang="en-US" sz="3200" dirty="0" smtClean="0"/>
              <a:t>, </a:t>
            </a:r>
            <a:r>
              <a:rPr lang="en-US" sz="3200" dirty="0" err="1" smtClean="0"/>
              <a:t>yuza</a:t>
            </a:r>
            <a:r>
              <a:rPr lang="en-US" sz="3200" dirty="0" smtClean="0"/>
              <a:t> </a:t>
            </a:r>
            <a:r>
              <a:rPr lang="en-US" sz="3200" dirty="0" err="1" smtClean="0"/>
              <a:t>tekisligini</a:t>
            </a:r>
            <a:r>
              <a:rPr lang="en-US" sz="3200" dirty="0" smtClean="0"/>
              <a:t> </a:t>
            </a:r>
            <a:r>
              <a:rPr lang="en-US" sz="3200" dirty="0" err="1" smtClean="0"/>
              <a:t>ta’minlash</a:t>
            </a:r>
            <a:r>
              <a:rPr lang="en-US" sz="3200" dirty="0" smtClean="0"/>
              <a:t> </a:t>
            </a:r>
            <a:r>
              <a:rPr lang="en-US" sz="3200" dirty="0" err="1" smtClean="0"/>
              <a:t>imkonini</a:t>
            </a:r>
            <a:r>
              <a:rPr lang="en-US" sz="3200" dirty="0" smtClean="0"/>
              <a:t> </a:t>
            </a:r>
            <a:r>
              <a:rPr lang="en-US" sz="3200" dirty="0" err="1" smtClean="0"/>
              <a:t>beradi</a:t>
            </a:r>
            <a:r>
              <a:rPr lang="en-US" sz="3200" dirty="0" smtClean="0"/>
              <a:t>.</a:t>
            </a:r>
            <a:endParaRPr lang="ru-RU" sz="3200" dirty="0" smtClean="0"/>
          </a:p>
          <a:p>
            <a:r>
              <a:rPr lang="en-US" sz="3200" dirty="0" err="1" smtClean="0"/>
              <a:t>Mashinasozlikda</a:t>
            </a:r>
            <a:r>
              <a:rPr lang="en-US" sz="3200" dirty="0" smtClean="0"/>
              <a:t> </a:t>
            </a:r>
            <a:r>
              <a:rPr lang="en-US" sz="3200" dirty="0" err="1" smtClean="0"/>
              <a:t>mis</a:t>
            </a:r>
            <a:r>
              <a:rPr lang="en-US" sz="3200" dirty="0" smtClean="0"/>
              <a:t> </a:t>
            </a:r>
            <a:r>
              <a:rPr lang="en-US" sz="3200" dirty="0" err="1" smtClean="0"/>
              <a:t>asosidagi</a:t>
            </a:r>
            <a:r>
              <a:rPr lang="en-US" sz="3200" dirty="0" smtClean="0"/>
              <a:t>, </a:t>
            </a:r>
            <a:r>
              <a:rPr lang="en-US" sz="3200" dirty="0" err="1" smtClean="0"/>
              <a:t>alyuminiy</a:t>
            </a:r>
            <a:r>
              <a:rPr lang="en-US" sz="3200" dirty="0" smtClean="0"/>
              <a:t> </a:t>
            </a:r>
            <a:r>
              <a:rPr lang="en-US" sz="3200" dirty="0" err="1" smtClean="0"/>
              <a:t>asosidagi</a:t>
            </a:r>
            <a:r>
              <a:rPr lang="en-US" sz="3200" dirty="0" smtClean="0"/>
              <a:t>, </a:t>
            </a:r>
            <a:r>
              <a:rPr lang="en-US" sz="3200" dirty="0" err="1" smtClean="0"/>
              <a:t>matniy</a:t>
            </a:r>
            <a:r>
              <a:rPr lang="en-US" sz="3200" dirty="0" smtClean="0"/>
              <a:t> </a:t>
            </a:r>
            <a:r>
              <a:rPr lang="en-US" sz="3200" dirty="0" err="1" smtClean="0"/>
              <a:t>va</a:t>
            </a:r>
            <a:r>
              <a:rPr lang="en-US" sz="3200" dirty="0" smtClean="0"/>
              <a:t> sink </a:t>
            </a:r>
            <a:r>
              <a:rPr lang="en-US" sz="3200" dirty="0" err="1" smtClean="0"/>
              <a:t>asosidagi</a:t>
            </a:r>
            <a:r>
              <a:rPr lang="en-US" sz="3200" dirty="0" smtClean="0"/>
              <a:t> </a:t>
            </a:r>
            <a:r>
              <a:rPr lang="en-US" sz="3200" dirty="0" err="1" smtClean="0"/>
              <a:t>qotishmalardan</a:t>
            </a:r>
            <a:r>
              <a:rPr lang="en-US" sz="3200" dirty="0" smtClean="0"/>
              <a:t> </a:t>
            </a:r>
            <a:r>
              <a:rPr lang="en-US" sz="3200" dirty="0" err="1" smtClean="0"/>
              <a:t>keng</a:t>
            </a:r>
            <a:r>
              <a:rPr lang="en-US" sz="3200" dirty="0" smtClean="0"/>
              <a:t> </a:t>
            </a:r>
            <a:r>
              <a:rPr lang="en-US" sz="3200" dirty="0" err="1" smtClean="0"/>
              <a:t>foydalaniladi</a:t>
            </a:r>
            <a:r>
              <a:rPr lang="en-US" sz="3200" dirty="0" smtClean="0"/>
              <a:t>.</a:t>
            </a:r>
            <a:endParaRPr lang="ru-RU" sz="3200" dirty="0" smtClean="0"/>
          </a:p>
          <a:p>
            <a:r>
              <a:rPr lang="en-US" sz="3200" dirty="0" err="1" smtClean="0"/>
              <a:t>Mis</a:t>
            </a:r>
            <a:r>
              <a:rPr lang="en-US" sz="3200" dirty="0" smtClean="0"/>
              <a:t> </a:t>
            </a:r>
            <a:r>
              <a:rPr lang="en-US" sz="3200" dirty="0" err="1" smtClean="0"/>
              <a:t>qotishmalaridan</a:t>
            </a:r>
            <a:r>
              <a:rPr lang="en-US" sz="3200" dirty="0" smtClean="0"/>
              <a:t> </a:t>
            </a:r>
            <a:r>
              <a:rPr lang="en-US" sz="3200" dirty="0" err="1" smtClean="0"/>
              <a:t>sanoatning</a:t>
            </a:r>
            <a:r>
              <a:rPr lang="en-US" sz="3200" dirty="0" smtClean="0"/>
              <a:t> </a:t>
            </a:r>
            <a:r>
              <a:rPr lang="en-US" sz="3200" dirty="0" err="1" smtClean="0"/>
              <a:t>barcha</a:t>
            </a:r>
            <a:r>
              <a:rPr lang="en-US" sz="3200" dirty="0" smtClean="0"/>
              <a:t> </a:t>
            </a:r>
            <a:r>
              <a:rPr lang="en-US" sz="3200" dirty="0" err="1" smtClean="0"/>
              <a:t>sohalari</a:t>
            </a:r>
            <a:r>
              <a:rPr lang="en-US" sz="3200" dirty="0" smtClean="0"/>
              <a:t> </a:t>
            </a:r>
            <a:r>
              <a:rPr lang="en-US" sz="3200" dirty="0" err="1" smtClean="0"/>
              <a:t>uchun</a:t>
            </a:r>
            <a:r>
              <a:rPr lang="en-US" sz="3200" dirty="0" smtClean="0"/>
              <a:t> </a:t>
            </a:r>
            <a:r>
              <a:rPr lang="en-US" sz="3200" dirty="0" err="1" smtClean="0"/>
              <a:t>quymalar</a:t>
            </a:r>
            <a:r>
              <a:rPr lang="en-US" sz="3200" dirty="0" smtClean="0"/>
              <a:t> </a:t>
            </a:r>
            <a:r>
              <a:rPr lang="en-US" sz="3200" dirty="0" err="1" smtClean="0"/>
              <a:t>olinadi</a:t>
            </a:r>
            <a:r>
              <a:rPr lang="en-US" sz="3200" dirty="0" smtClean="0"/>
              <a:t>: </a:t>
            </a:r>
            <a:r>
              <a:rPr lang="en-US" sz="3200" dirty="0" err="1" smtClean="0"/>
              <a:t>armatura</a:t>
            </a:r>
            <a:r>
              <a:rPr lang="en-US" sz="3200" dirty="0" smtClean="0"/>
              <a:t>, </a:t>
            </a:r>
            <a:r>
              <a:rPr lang="en-US" sz="3200" dirty="0" err="1" smtClean="0"/>
              <a:t>podshipnik</a:t>
            </a:r>
            <a:r>
              <a:rPr lang="en-US" sz="3200" dirty="0" smtClean="0"/>
              <a:t>, </a:t>
            </a:r>
            <a:r>
              <a:rPr lang="en-US" sz="3200" dirty="0" err="1" smtClean="0"/>
              <a:t>shesterna</a:t>
            </a:r>
            <a:r>
              <a:rPr lang="en-US" sz="3200" dirty="0" smtClean="0"/>
              <a:t>, </a:t>
            </a:r>
            <a:r>
              <a:rPr lang="en-US" sz="3200" dirty="0" err="1" smtClean="0"/>
              <a:t>vtulka</a:t>
            </a:r>
            <a:r>
              <a:rPr lang="en-US" sz="3200" dirty="0" smtClean="0"/>
              <a:t>, </a:t>
            </a:r>
            <a:r>
              <a:rPr lang="en-US" sz="3200" dirty="0" err="1" smtClean="0"/>
              <a:t>eshkak</a:t>
            </a:r>
            <a:r>
              <a:rPr lang="en-US" sz="3200" dirty="0" smtClean="0"/>
              <a:t> </a:t>
            </a:r>
            <a:r>
              <a:rPr lang="en-US" sz="3200" dirty="0" err="1" smtClean="0"/>
              <a:t>vintlari</a:t>
            </a:r>
            <a:r>
              <a:rPr lang="en-US" sz="3200" dirty="0" smtClean="0"/>
              <a:t> </a:t>
            </a:r>
            <a:r>
              <a:rPr lang="en-US" sz="3200" dirty="0" err="1" smtClean="0"/>
              <a:t>va</a:t>
            </a:r>
            <a:r>
              <a:rPr lang="en-US" sz="3200" dirty="0" smtClean="0"/>
              <a:t> </a:t>
            </a:r>
            <a:r>
              <a:rPr lang="en-US" sz="3200" dirty="0" err="1" smtClean="0"/>
              <a:t>xokozo</a:t>
            </a:r>
            <a:r>
              <a:rPr lang="en-US" sz="3200" dirty="0" smtClean="0"/>
              <a:t>. </a:t>
            </a:r>
            <a:r>
              <a:rPr lang="en-US" sz="3200" dirty="0" err="1" smtClean="0"/>
              <a:t>Mis</a:t>
            </a:r>
            <a:r>
              <a:rPr lang="en-US" sz="3200" dirty="0" smtClean="0"/>
              <a:t> </a:t>
            </a:r>
            <a:r>
              <a:rPr lang="en-US" sz="3200" dirty="0" err="1" smtClean="0"/>
              <a:t>qotishmalari</a:t>
            </a:r>
            <a:r>
              <a:rPr lang="en-US" sz="3200" dirty="0" smtClean="0"/>
              <a:t> </a:t>
            </a:r>
            <a:r>
              <a:rPr lang="en-US" sz="3200" dirty="0" err="1" smtClean="0"/>
              <a:t>cho‘yan</a:t>
            </a:r>
            <a:r>
              <a:rPr lang="en-US" sz="3200" dirty="0" smtClean="0"/>
              <a:t> </a:t>
            </a:r>
            <a:r>
              <a:rPr lang="en-US" sz="3200" dirty="0" err="1" smtClean="0"/>
              <a:t>va</a:t>
            </a:r>
            <a:r>
              <a:rPr lang="en-US" sz="3200" dirty="0" smtClean="0"/>
              <a:t> </a:t>
            </a:r>
            <a:r>
              <a:rPr lang="en-US" sz="3200" dirty="0" err="1" smtClean="0"/>
              <a:t>po‘latga</a:t>
            </a:r>
            <a:r>
              <a:rPr lang="en-US" sz="3200" dirty="0" smtClean="0"/>
              <a:t> </a:t>
            </a:r>
            <a:r>
              <a:rPr lang="en-US" sz="3200" dirty="0" err="1" smtClean="0"/>
              <a:t>nisbatan</a:t>
            </a:r>
            <a:r>
              <a:rPr lang="en-US" sz="3200" dirty="0" smtClean="0"/>
              <a:t> </a:t>
            </a:r>
            <a:r>
              <a:rPr lang="en-US" sz="3200" dirty="0" err="1" smtClean="0"/>
              <a:t>qimmat</a:t>
            </a:r>
            <a:r>
              <a:rPr lang="en-US" sz="3200" dirty="0" smtClean="0"/>
              <a:t>, ammo </a:t>
            </a:r>
            <a:r>
              <a:rPr lang="en-US" sz="3200" dirty="0" err="1" smtClean="0"/>
              <a:t>yuqori</a:t>
            </a:r>
            <a:r>
              <a:rPr lang="en-US" sz="3200" dirty="0" smtClean="0"/>
              <a:t> </a:t>
            </a:r>
            <a:r>
              <a:rPr lang="en-US" sz="3200" dirty="0" err="1" smtClean="0"/>
              <a:t>sifati</a:t>
            </a:r>
            <a:r>
              <a:rPr lang="en-US" sz="3200" dirty="0" smtClean="0"/>
              <a:t> </a:t>
            </a:r>
            <a:r>
              <a:rPr lang="en-US" sz="3200" dirty="0" err="1" smtClean="0"/>
              <a:t>sababli</a:t>
            </a:r>
            <a:r>
              <a:rPr lang="en-US" sz="3200" dirty="0" smtClean="0"/>
              <a:t> </a:t>
            </a:r>
            <a:r>
              <a:rPr lang="en-US" sz="3200" dirty="0" err="1" smtClean="0"/>
              <a:t>keng</a:t>
            </a:r>
            <a:r>
              <a:rPr lang="en-US" sz="3200" dirty="0" smtClean="0"/>
              <a:t> </a:t>
            </a:r>
            <a:r>
              <a:rPr lang="en-US" sz="3200" dirty="0" err="1" smtClean="0"/>
              <a:t>qo‘llaniladi</a:t>
            </a:r>
            <a:r>
              <a:rPr lang="en-US" sz="3200" dirty="0" smtClean="0"/>
              <a:t>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xmlns="" val="24084348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0" y="0"/>
            <a:ext cx="9144000" cy="6858000"/>
          </a:xfrm>
        </p:spPr>
        <p:txBody>
          <a:bodyPr>
            <a:normAutofit fontScale="92500" lnSpcReduction="10000"/>
          </a:bodyPr>
          <a:lstStyle/>
          <a:p>
            <a:r>
              <a:rPr lang="uz-Latn-UZ" dirty="0" smtClean="0">
                <a:latin typeface="Times New Roman"/>
                <a:ea typeface="Times New Roman"/>
              </a:rPr>
              <a:t>	</a:t>
            </a:r>
          </a:p>
          <a:p>
            <a:r>
              <a:rPr lang="en-US" sz="2800" dirty="0" err="1" smtClean="0"/>
              <a:t>Toza</a:t>
            </a:r>
            <a:r>
              <a:rPr lang="en-US" sz="2800" dirty="0" smtClean="0"/>
              <a:t> </a:t>
            </a:r>
            <a:r>
              <a:rPr lang="en-US" sz="2800" dirty="0" err="1" smtClean="0"/>
              <a:t>misning</a:t>
            </a:r>
            <a:r>
              <a:rPr lang="en-US" sz="2800" dirty="0" smtClean="0"/>
              <a:t> </a:t>
            </a:r>
            <a:r>
              <a:rPr lang="en-US" sz="2800" dirty="0" err="1" smtClean="0"/>
              <a:t>mexanik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quymakorlik</a:t>
            </a:r>
            <a:r>
              <a:rPr lang="en-US" sz="2800" dirty="0" smtClean="0"/>
              <a:t> </a:t>
            </a:r>
            <a:r>
              <a:rPr lang="en-US" sz="2800" dirty="0" err="1" smtClean="0"/>
              <a:t>xossalari</a:t>
            </a:r>
            <a:r>
              <a:rPr lang="en-US" sz="2800" dirty="0" smtClean="0"/>
              <a:t> past, </a:t>
            </a:r>
            <a:r>
              <a:rPr lang="en-US" sz="2800" dirty="0" err="1" smtClean="0"/>
              <a:t>shuning</a:t>
            </a:r>
            <a:r>
              <a:rPr lang="en-US" sz="2800" dirty="0" smtClean="0"/>
              <a:t> </a:t>
            </a:r>
            <a:r>
              <a:rPr lang="en-US" sz="2800" dirty="0" err="1" smtClean="0"/>
              <a:t>uchun</a:t>
            </a:r>
            <a:r>
              <a:rPr lang="en-US" sz="2800" dirty="0" smtClean="0"/>
              <a:t> </a:t>
            </a:r>
            <a:r>
              <a:rPr lang="en-US" sz="2800" dirty="0" err="1" smtClean="0"/>
              <a:t>uning</a:t>
            </a:r>
            <a:r>
              <a:rPr lang="en-US" sz="2800" dirty="0" smtClean="0"/>
              <a:t> </a:t>
            </a:r>
            <a:r>
              <a:rPr lang="en-US" sz="2800" dirty="0" err="1" smtClean="0"/>
              <a:t>qotishmalaridan</a:t>
            </a:r>
            <a:r>
              <a:rPr lang="en-US" sz="2800" dirty="0" smtClean="0"/>
              <a:t> </a:t>
            </a:r>
            <a:r>
              <a:rPr lang="en-US" sz="2800" dirty="0" err="1" smtClean="0"/>
              <a:t>foydalaniladi</a:t>
            </a:r>
            <a:r>
              <a:rPr lang="en-US" sz="2800" dirty="0" smtClean="0"/>
              <a:t>. </a:t>
            </a:r>
            <a:r>
              <a:rPr lang="en-US" sz="2800" dirty="0" err="1" smtClean="0"/>
              <a:t>Mis</a:t>
            </a:r>
            <a:r>
              <a:rPr lang="en-US" sz="2800" dirty="0" smtClean="0"/>
              <a:t> </a:t>
            </a:r>
            <a:r>
              <a:rPr lang="en-US" sz="2800" dirty="0" err="1" smtClean="0"/>
              <a:t>qotishmalari</a:t>
            </a:r>
            <a:r>
              <a:rPr lang="en-US" sz="2800" dirty="0" smtClean="0"/>
              <a:t> </a:t>
            </a:r>
            <a:r>
              <a:rPr lang="en-US" sz="2800" dirty="0" err="1" smtClean="0"/>
              <a:t>bronza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latunga</a:t>
            </a:r>
            <a:r>
              <a:rPr lang="en-US" sz="2800" dirty="0" smtClean="0"/>
              <a:t> </a:t>
            </a:r>
            <a:r>
              <a:rPr lang="en-US" sz="2800" dirty="0" err="1" smtClean="0"/>
              <a:t>bo‘linadi</a:t>
            </a:r>
            <a:r>
              <a:rPr lang="en-US" sz="2800" dirty="0" smtClean="0"/>
              <a:t>. </a:t>
            </a:r>
            <a:r>
              <a:rPr lang="en-US" sz="2800" dirty="0" err="1" smtClean="0"/>
              <a:t>Bronzalar</a:t>
            </a:r>
            <a:r>
              <a:rPr lang="en-US" sz="2800" dirty="0" smtClean="0"/>
              <a:t> </a:t>
            </a:r>
            <a:r>
              <a:rPr lang="en-US" sz="2800" dirty="0" err="1" smtClean="0"/>
              <a:t>o‘z</a:t>
            </a:r>
            <a:r>
              <a:rPr lang="en-US" sz="2800" dirty="0" smtClean="0"/>
              <a:t> </a:t>
            </a:r>
            <a:r>
              <a:rPr lang="en-US" sz="2800" dirty="0" err="1" smtClean="0"/>
              <a:t>navbatida</a:t>
            </a:r>
            <a:r>
              <a:rPr lang="en-US" sz="2800" dirty="0" smtClean="0"/>
              <a:t> </a:t>
            </a:r>
            <a:r>
              <a:rPr lang="en-US" sz="2800" dirty="0" err="1" smtClean="0"/>
              <a:t>qalayli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qalaysiz</a:t>
            </a:r>
            <a:r>
              <a:rPr lang="en-US" sz="2800" dirty="0" smtClean="0"/>
              <a:t> (</a:t>
            </a:r>
            <a:r>
              <a:rPr lang="en-US" sz="2800" dirty="0" err="1" smtClean="0"/>
              <a:t>misning</a:t>
            </a:r>
            <a:r>
              <a:rPr lang="en-US" sz="2800" dirty="0" smtClean="0"/>
              <a:t> </a:t>
            </a:r>
            <a:r>
              <a:rPr lang="en-US" sz="2800" dirty="0" err="1" smtClean="0"/>
              <a:t>alyuminiy</a:t>
            </a:r>
            <a:r>
              <a:rPr lang="en-US" sz="2800" dirty="0" smtClean="0"/>
              <a:t>, </a:t>
            </a:r>
            <a:r>
              <a:rPr lang="en-US" sz="2800" dirty="0" err="1" smtClean="0"/>
              <a:t>qo‘rg‘oshin</a:t>
            </a:r>
            <a:r>
              <a:rPr lang="en-US" sz="2800" dirty="0" smtClean="0"/>
              <a:t>, </a:t>
            </a:r>
            <a:r>
              <a:rPr lang="en-US" sz="2800" dirty="0" err="1" smtClean="0"/>
              <a:t>kremniy</a:t>
            </a:r>
            <a:r>
              <a:rPr lang="en-US" sz="2800" dirty="0" smtClean="0"/>
              <a:t>, </a:t>
            </a:r>
            <a:r>
              <a:rPr lang="en-US" sz="2800" dirty="0" err="1" smtClean="0"/>
              <a:t>berilliy</a:t>
            </a:r>
            <a:r>
              <a:rPr lang="en-US" sz="2800" dirty="0" smtClean="0"/>
              <a:t>, </a:t>
            </a:r>
            <a:r>
              <a:rPr lang="en-US" sz="2800" dirty="0" err="1" smtClean="0"/>
              <a:t>marganets</a:t>
            </a:r>
            <a:r>
              <a:rPr lang="en-US" sz="2800" dirty="0" smtClean="0"/>
              <a:t>, </a:t>
            </a:r>
            <a:r>
              <a:rPr lang="en-US" sz="2800" dirty="0" err="1" smtClean="0"/>
              <a:t>nikel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boshqa</a:t>
            </a:r>
            <a:r>
              <a:rPr lang="en-US" sz="2800" dirty="0" smtClean="0"/>
              <a:t> </a:t>
            </a:r>
            <a:r>
              <a:rPr lang="en-US" sz="2800" dirty="0" err="1" smtClean="0"/>
              <a:t>bilan</a:t>
            </a:r>
            <a:r>
              <a:rPr lang="en-US" sz="2800" dirty="0" smtClean="0"/>
              <a:t> </a:t>
            </a:r>
            <a:r>
              <a:rPr lang="en-US" sz="2800" dirty="0" err="1" smtClean="0"/>
              <a:t>qotishmasi</a:t>
            </a:r>
            <a:r>
              <a:rPr lang="en-US" sz="2800" dirty="0" smtClean="0"/>
              <a:t>). </a:t>
            </a:r>
            <a:r>
              <a:rPr lang="en-US" sz="2800" dirty="0" err="1" smtClean="0"/>
              <a:t>Latun</a:t>
            </a:r>
            <a:r>
              <a:rPr lang="en-US" sz="2800" dirty="0" smtClean="0"/>
              <a:t> </a:t>
            </a:r>
            <a:r>
              <a:rPr lang="en-US" sz="2800" dirty="0" err="1" smtClean="0"/>
              <a:t>misning</a:t>
            </a:r>
            <a:r>
              <a:rPr lang="en-US" sz="2800" dirty="0" smtClean="0"/>
              <a:t> sink </a:t>
            </a:r>
            <a:r>
              <a:rPr lang="en-US" sz="2800" dirty="0" err="1" smtClean="0"/>
              <a:t>bilan</a:t>
            </a:r>
            <a:r>
              <a:rPr lang="en-US" sz="2800" dirty="0" smtClean="0"/>
              <a:t> </a:t>
            </a:r>
            <a:r>
              <a:rPr lang="en-US" sz="2800" dirty="0" err="1" smtClean="0"/>
              <a:t>qotishmasidir</a:t>
            </a:r>
            <a:r>
              <a:rPr lang="en-US" sz="2800" dirty="0" smtClean="0"/>
              <a:t>. </a:t>
            </a:r>
            <a:r>
              <a:rPr lang="en-US" sz="2800" dirty="0" err="1" smtClean="0"/>
              <a:t>Ular</a:t>
            </a:r>
            <a:r>
              <a:rPr lang="en-US" sz="2800" dirty="0" smtClean="0"/>
              <a:t> </a:t>
            </a:r>
            <a:r>
              <a:rPr lang="en-US" sz="2800" dirty="0" err="1" smtClean="0"/>
              <a:t>ko‘p</a:t>
            </a:r>
            <a:r>
              <a:rPr lang="en-US" sz="2800" dirty="0" smtClean="0"/>
              <a:t> </a:t>
            </a:r>
            <a:r>
              <a:rPr lang="en-US" sz="2800" dirty="0" err="1" smtClean="0"/>
              <a:t>komponetli</a:t>
            </a:r>
            <a:r>
              <a:rPr lang="en-US" sz="2800" dirty="0" smtClean="0"/>
              <a:t>, </a:t>
            </a:r>
            <a:r>
              <a:rPr lang="en-US" sz="2800" dirty="0" err="1" smtClean="0"/>
              <a:t>ya’ni</a:t>
            </a:r>
            <a:r>
              <a:rPr lang="en-US" sz="2800" dirty="0" smtClean="0"/>
              <a:t> </a:t>
            </a:r>
            <a:r>
              <a:rPr lang="en-US" sz="2800" dirty="0" err="1" smtClean="0"/>
              <a:t>tarkibida</a:t>
            </a:r>
            <a:r>
              <a:rPr lang="en-US" sz="2800" dirty="0" smtClean="0"/>
              <a:t> </a:t>
            </a:r>
            <a:r>
              <a:rPr lang="en-US" sz="2800" dirty="0" err="1" smtClean="0"/>
              <a:t>alyuminiy</a:t>
            </a:r>
            <a:r>
              <a:rPr lang="en-US" sz="2800" dirty="0" smtClean="0"/>
              <a:t>, </a:t>
            </a:r>
            <a:r>
              <a:rPr lang="en-US" sz="2800" dirty="0" err="1" smtClean="0"/>
              <a:t>kremniy</a:t>
            </a:r>
            <a:r>
              <a:rPr lang="en-US" sz="2800" dirty="0" smtClean="0"/>
              <a:t>, </a:t>
            </a:r>
            <a:r>
              <a:rPr lang="en-US" sz="2800" dirty="0" err="1" smtClean="0"/>
              <a:t>marganets</a:t>
            </a:r>
            <a:r>
              <a:rPr lang="en-US" sz="2800" dirty="0" smtClean="0"/>
              <a:t>, </a:t>
            </a:r>
            <a:r>
              <a:rPr lang="en-US" sz="2800" dirty="0" err="1" smtClean="0"/>
              <a:t>nikel</a:t>
            </a:r>
            <a:r>
              <a:rPr lang="en-US" sz="2800" dirty="0" smtClean="0"/>
              <a:t>, </a:t>
            </a:r>
            <a:r>
              <a:rPr lang="en-US" sz="2800" dirty="0" err="1" smtClean="0"/>
              <a:t>temir</a:t>
            </a:r>
            <a:r>
              <a:rPr lang="en-US" sz="2800" dirty="0" smtClean="0"/>
              <a:t>, </a:t>
            </a:r>
            <a:r>
              <a:rPr lang="en-US" sz="2800" dirty="0" err="1" smtClean="0"/>
              <a:t>qo‘rg‘oshin</a:t>
            </a:r>
            <a:r>
              <a:rPr lang="en-US" sz="2800" dirty="0" smtClean="0"/>
              <a:t> </a:t>
            </a:r>
            <a:r>
              <a:rPr lang="en-US" sz="2800" dirty="0" err="1" smtClean="0"/>
              <a:t>qo‘shilgan</a:t>
            </a:r>
            <a:r>
              <a:rPr lang="en-US" sz="2800" dirty="0" smtClean="0"/>
              <a:t> </a:t>
            </a:r>
            <a:r>
              <a:rPr lang="en-US" sz="2800" dirty="0" err="1" smtClean="0"/>
              <a:t>bo‘lishi</a:t>
            </a:r>
            <a:r>
              <a:rPr lang="en-US" sz="2800" dirty="0" smtClean="0"/>
              <a:t> </a:t>
            </a:r>
            <a:r>
              <a:rPr lang="en-US" sz="2800" dirty="0" err="1" smtClean="0"/>
              <a:t>mumkin</a:t>
            </a:r>
            <a:r>
              <a:rPr lang="en-US" sz="2800" dirty="0" smtClean="0"/>
              <a:t>. </a:t>
            </a:r>
            <a:endParaRPr lang="ru-RU" sz="2800" dirty="0" smtClean="0"/>
          </a:p>
          <a:p>
            <a:r>
              <a:rPr lang="en-US" sz="2800" dirty="0" smtClean="0"/>
              <a:t>Bu </a:t>
            </a:r>
            <a:r>
              <a:rPr lang="en-US" sz="2800" dirty="0" err="1" smtClean="0"/>
              <a:t>bronzalarning</a:t>
            </a:r>
            <a:r>
              <a:rPr lang="en-US" sz="2800" dirty="0" smtClean="0"/>
              <a:t> </a:t>
            </a:r>
            <a:r>
              <a:rPr lang="en-US" sz="2800" dirty="0" err="1" smtClean="0"/>
              <a:t>tarkibida</a:t>
            </a:r>
            <a:r>
              <a:rPr lang="en-US" sz="2800" dirty="0" smtClean="0"/>
              <a:t> </a:t>
            </a:r>
            <a:r>
              <a:rPr lang="en-US" sz="2800" dirty="0" err="1" smtClean="0"/>
              <a:t>Sn</a:t>
            </a:r>
            <a:r>
              <a:rPr lang="en-US" sz="2800" dirty="0" smtClean="0"/>
              <a:t> 2-14%, Zn 4-5%, </a:t>
            </a:r>
            <a:r>
              <a:rPr lang="en-US" sz="2800" dirty="0" err="1" smtClean="0"/>
              <a:t>Pb</a:t>
            </a:r>
            <a:r>
              <a:rPr lang="en-US" sz="2800" dirty="0" smtClean="0"/>
              <a:t> 4-20%, Ni 1-5%, P1% </a:t>
            </a:r>
            <a:r>
              <a:rPr lang="en-US" sz="2800" dirty="0" err="1" smtClean="0"/>
              <a:t>bo‘ladi</a:t>
            </a:r>
            <a:r>
              <a:rPr lang="en-US" sz="2800" dirty="0" smtClean="0"/>
              <a:t>. </a:t>
            </a:r>
            <a:r>
              <a:rPr lang="en-US" sz="2800" dirty="0" err="1" smtClean="0"/>
              <a:t>Qalay</a:t>
            </a:r>
            <a:r>
              <a:rPr lang="en-US" sz="2800" dirty="0" smtClean="0"/>
              <a:t> </a:t>
            </a:r>
            <a:r>
              <a:rPr lang="en-US" sz="2800" dirty="0" err="1" smtClean="0"/>
              <a:t>mexanik</a:t>
            </a:r>
            <a:r>
              <a:rPr lang="en-US" sz="2800" dirty="0" smtClean="0"/>
              <a:t> </a:t>
            </a:r>
            <a:r>
              <a:rPr lang="en-US" sz="2800" dirty="0" err="1" smtClean="0"/>
              <a:t>xossalarni</a:t>
            </a:r>
            <a:r>
              <a:rPr lang="en-US" sz="2800" dirty="0" smtClean="0"/>
              <a:t> </a:t>
            </a:r>
            <a:r>
              <a:rPr lang="en-US" sz="2800" dirty="0" err="1" smtClean="0"/>
              <a:t>yaxshilaydi</a:t>
            </a:r>
            <a:r>
              <a:rPr lang="en-US" sz="2800" dirty="0" smtClean="0"/>
              <a:t>, </a:t>
            </a:r>
            <a:r>
              <a:rPr lang="en-US" sz="2800" dirty="0" err="1" smtClean="0"/>
              <a:t>korroziyaga</a:t>
            </a:r>
            <a:r>
              <a:rPr lang="en-US" sz="2800" dirty="0" smtClean="0"/>
              <a:t> </a:t>
            </a:r>
            <a:r>
              <a:rPr lang="en-US" sz="2800" dirty="0" err="1" smtClean="0"/>
              <a:t>bardoshligini</a:t>
            </a:r>
            <a:r>
              <a:rPr lang="en-US" sz="2800" dirty="0" smtClean="0"/>
              <a:t> </a:t>
            </a:r>
            <a:r>
              <a:rPr lang="en-US" sz="2800" dirty="0" err="1" smtClean="0"/>
              <a:t>oshiradi</a:t>
            </a:r>
            <a:r>
              <a:rPr lang="en-US" sz="2800" dirty="0" smtClean="0"/>
              <a:t>. Sink </a:t>
            </a:r>
            <a:r>
              <a:rPr lang="en-US" sz="2800" dirty="0" err="1" smtClean="0"/>
              <a:t>mexanik</a:t>
            </a:r>
            <a:r>
              <a:rPr lang="en-US" sz="2800" dirty="0" smtClean="0"/>
              <a:t> </a:t>
            </a:r>
            <a:r>
              <a:rPr lang="en-US" sz="2800" dirty="0" err="1" smtClean="0"/>
              <a:t>xossalarni</a:t>
            </a:r>
            <a:r>
              <a:rPr lang="en-US" sz="2800" dirty="0" smtClean="0"/>
              <a:t> </a:t>
            </a:r>
            <a:r>
              <a:rPr lang="en-US" sz="2800" dirty="0" err="1" smtClean="0"/>
              <a:t>yaxshilaydi</a:t>
            </a:r>
            <a:r>
              <a:rPr lang="en-US" sz="2800" dirty="0" smtClean="0"/>
              <a:t>. </a:t>
            </a:r>
            <a:r>
              <a:rPr lang="en-US" sz="2800" dirty="0" err="1" smtClean="0"/>
              <a:t>Qo‘rg‘oshin</a:t>
            </a:r>
            <a:r>
              <a:rPr lang="en-US" sz="2800" dirty="0" smtClean="0"/>
              <a:t>, sink </a:t>
            </a:r>
            <a:r>
              <a:rPr lang="en-US" sz="2800" dirty="0" err="1" smtClean="0"/>
              <a:t>mexanik</a:t>
            </a:r>
            <a:r>
              <a:rPr lang="en-US" sz="2800" dirty="0" smtClean="0"/>
              <a:t> </a:t>
            </a:r>
            <a:r>
              <a:rPr lang="en-US" sz="2800" dirty="0" err="1" smtClean="0"/>
              <a:t>xossalarni</a:t>
            </a:r>
            <a:r>
              <a:rPr lang="en-US" sz="2800" dirty="0" smtClean="0"/>
              <a:t> </a:t>
            </a:r>
            <a:r>
              <a:rPr lang="en-US" sz="2800" dirty="0" err="1" smtClean="0"/>
              <a:t>yaxshilab</a:t>
            </a:r>
            <a:r>
              <a:rPr lang="en-US" sz="2800" dirty="0" smtClean="0"/>
              <a:t>, </a:t>
            </a:r>
            <a:r>
              <a:rPr lang="en-US" sz="2800" dirty="0" err="1" smtClean="0"/>
              <a:t>tarkibidagi</a:t>
            </a:r>
            <a:r>
              <a:rPr lang="en-US" sz="2800" dirty="0" smtClean="0"/>
              <a:t> </a:t>
            </a:r>
            <a:r>
              <a:rPr lang="en-US" sz="2800" dirty="0" err="1" smtClean="0"/>
              <a:t>qo‘rg‘oshin</a:t>
            </a:r>
            <a:r>
              <a:rPr lang="en-US" sz="2800" dirty="0" smtClean="0"/>
              <a:t> </a:t>
            </a:r>
            <a:r>
              <a:rPr lang="en-US" sz="2800" dirty="0" err="1" smtClean="0"/>
              <a:t>donalarining</a:t>
            </a:r>
            <a:r>
              <a:rPr lang="en-US" sz="2800" dirty="0" smtClean="0"/>
              <a:t> </a:t>
            </a:r>
            <a:r>
              <a:rPr lang="en-US" sz="2800" dirty="0" err="1" smtClean="0"/>
              <a:t>o‘lchamini</a:t>
            </a:r>
            <a:r>
              <a:rPr lang="en-US" sz="2800" dirty="0" smtClean="0"/>
              <a:t> </a:t>
            </a:r>
            <a:r>
              <a:rPr lang="en-US" sz="2800" dirty="0" err="1" smtClean="0"/>
              <a:t>maydalashtiradi</a:t>
            </a:r>
            <a:r>
              <a:rPr lang="en-US" sz="2800" dirty="0" smtClean="0"/>
              <a:t>. </a:t>
            </a:r>
            <a:r>
              <a:rPr lang="en-US" sz="2800" dirty="0" err="1" smtClean="0"/>
              <a:t>Fosfor</a:t>
            </a:r>
            <a:r>
              <a:rPr lang="en-US" sz="2800" dirty="0" smtClean="0"/>
              <a:t> </a:t>
            </a:r>
            <a:r>
              <a:rPr lang="en-US" sz="2800" dirty="0" err="1" smtClean="0"/>
              <a:t>edirilish</a:t>
            </a:r>
            <a:r>
              <a:rPr lang="en-US" sz="2800" dirty="0" smtClean="0"/>
              <a:t> </a:t>
            </a:r>
            <a:r>
              <a:rPr lang="en-US" sz="2800" dirty="0" err="1" smtClean="0"/>
              <a:t>bardoshligini</a:t>
            </a:r>
            <a:r>
              <a:rPr lang="en-US" sz="2800" dirty="0" smtClean="0"/>
              <a:t> </a:t>
            </a:r>
            <a:r>
              <a:rPr lang="en-US" sz="2800" dirty="0" err="1" smtClean="0"/>
              <a:t>oshiradi</a:t>
            </a:r>
            <a:r>
              <a:rPr lang="en-US" sz="2800" dirty="0" smtClean="0"/>
              <a:t>, </a:t>
            </a:r>
            <a:r>
              <a:rPr lang="en-US" sz="2800" dirty="0" err="1" smtClean="0"/>
              <a:t>quymakorlik</a:t>
            </a:r>
            <a:r>
              <a:rPr lang="en-US" sz="2800" dirty="0" smtClean="0"/>
              <a:t> </a:t>
            </a:r>
            <a:r>
              <a:rPr lang="en-US" sz="2800" dirty="0" err="1" smtClean="0"/>
              <a:t>xossalarini</a:t>
            </a:r>
            <a:r>
              <a:rPr lang="en-US" sz="2800" dirty="0" smtClean="0"/>
              <a:t> </a:t>
            </a:r>
            <a:r>
              <a:rPr lang="en-US" sz="2800" dirty="0" err="1" smtClean="0"/>
              <a:t>yaxshilaydi</a:t>
            </a:r>
            <a:r>
              <a:rPr lang="en-US" sz="2800" dirty="0" smtClean="0"/>
              <a:t>. </a:t>
            </a:r>
            <a:r>
              <a:rPr lang="en-US" sz="2800" dirty="0" err="1" smtClean="0"/>
              <a:t>Qalayli</a:t>
            </a:r>
            <a:r>
              <a:rPr lang="en-US" sz="2800" dirty="0" smtClean="0"/>
              <a:t> </a:t>
            </a:r>
            <a:r>
              <a:rPr lang="en-US" sz="2800" dirty="0" err="1" smtClean="0"/>
              <a:t>bronzaning</a:t>
            </a:r>
            <a:r>
              <a:rPr lang="en-US" sz="2800" dirty="0" smtClean="0"/>
              <a:t> </a:t>
            </a:r>
            <a:r>
              <a:rPr lang="en-US" sz="2800" dirty="0" err="1" smtClean="0"/>
              <a:t>quyish</a:t>
            </a:r>
            <a:r>
              <a:rPr lang="en-US" sz="2800" dirty="0" smtClean="0"/>
              <a:t> </a:t>
            </a:r>
            <a:r>
              <a:rPr lang="en-US" sz="2800" dirty="0" err="1" smtClean="0"/>
              <a:t>temperaturasi</a:t>
            </a:r>
            <a:r>
              <a:rPr lang="en-US" sz="2800" dirty="0" smtClean="0"/>
              <a:t> 1100-1150 </a:t>
            </a:r>
            <a:r>
              <a:rPr lang="en-US" sz="2800" baseline="30000" dirty="0" smtClean="0"/>
              <a:t>0</a:t>
            </a:r>
            <a:r>
              <a:rPr lang="en-US" sz="2800" dirty="0" smtClean="0"/>
              <a:t>S, </a:t>
            </a:r>
            <a:r>
              <a:rPr lang="en-US" sz="2800" dirty="0" err="1" smtClean="0"/>
              <a:t>chiziqli</a:t>
            </a:r>
            <a:r>
              <a:rPr lang="en-US" sz="2800" dirty="0" smtClean="0"/>
              <a:t> </a:t>
            </a:r>
            <a:r>
              <a:rPr lang="en-US" sz="2800" dirty="0" err="1" smtClean="0"/>
              <a:t>kirishuvi</a:t>
            </a:r>
            <a:r>
              <a:rPr lang="en-US" sz="2800" dirty="0" smtClean="0"/>
              <a:t> 1 % </a:t>
            </a:r>
            <a:r>
              <a:rPr lang="en-US" sz="2800" dirty="0" err="1" smtClean="0"/>
              <a:t>ga</a:t>
            </a:r>
            <a:r>
              <a:rPr lang="en-US" sz="2800" dirty="0" smtClean="0"/>
              <a:t> </a:t>
            </a:r>
            <a:r>
              <a:rPr lang="en-US" sz="2800" dirty="0" err="1" smtClean="0"/>
              <a:t>yaqin</a:t>
            </a:r>
            <a:r>
              <a:rPr lang="en-US" sz="2800" dirty="0" smtClean="0"/>
              <a:t>. </a:t>
            </a:r>
            <a:r>
              <a:rPr lang="en-US" sz="2800" dirty="0" err="1" smtClean="0"/>
              <a:t>Alyuminiy</a:t>
            </a:r>
            <a:r>
              <a:rPr lang="en-US" sz="2800" dirty="0" smtClean="0"/>
              <a:t> </a:t>
            </a:r>
            <a:r>
              <a:rPr lang="en-US" sz="2800" dirty="0" err="1" smtClean="0"/>
              <a:t>qalayli</a:t>
            </a:r>
            <a:r>
              <a:rPr lang="en-US" sz="2800" dirty="0" smtClean="0"/>
              <a:t> </a:t>
            </a:r>
            <a:r>
              <a:rPr lang="en-US" sz="2800" dirty="0" err="1" smtClean="0"/>
              <a:t>bronzaga</a:t>
            </a:r>
            <a:r>
              <a:rPr lang="en-US" sz="2800" dirty="0" smtClean="0"/>
              <a:t> </a:t>
            </a:r>
            <a:r>
              <a:rPr lang="en-US" sz="2800" dirty="0" err="1" smtClean="0"/>
              <a:t>qo‘shilsa</a:t>
            </a:r>
            <a:r>
              <a:rPr lang="en-US" sz="2800" dirty="0" smtClean="0"/>
              <a:t> </a:t>
            </a:r>
            <a:r>
              <a:rPr lang="en-US" sz="2800" dirty="0" err="1" smtClean="0"/>
              <a:t>oquvchanligi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mustahkamligi</a:t>
            </a:r>
            <a:r>
              <a:rPr lang="en-US" sz="2800" dirty="0" smtClean="0"/>
              <a:t> </a:t>
            </a:r>
            <a:r>
              <a:rPr lang="en-US" sz="2800" dirty="0" err="1" smtClean="0"/>
              <a:t>keskin</a:t>
            </a:r>
            <a:r>
              <a:rPr lang="en-US" sz="2800" dirty="0" smtClean="0"/>
              <a:t> </a:t>
            </a:r>
            <a:r>
              <a:rPr lang="en-US" sz="2800" dirty="0" err="1" smtClean="0"/>
              <a:t>kamayadi</a:t>
            </a:r>
            <a:r>
              <a:rPr lang="en-US" sz="2800" dirty="0" smtClean="0"/>
              <a:t>, </a:t>
            </a:r>
            <a:r>
              <a:rPr lang="en-US" sz="2800" dirty="0" err="1" smtClean="0"/>
              <a:t>g‘ovaklari</a:t>
            </a:r>
            <a:r>
              <a:rPr lang="en-US" sz="2800" dirty="0" smtClean="0"/>
              <a:t> </a:t>
            </a:r>
            <a:r>
              <a:rPr lang="en-US" sz="2800" dirty="0" err="1" smtClean="0"/>
              <a:t>ko‘payadi</a:t>
            </a:r>
            <a:r>
              <a:rPr lang="en-US" sz="2800" dirty="0" smtClean="0"/>
              <a:t>. 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xmlns="" val="24084348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r>
              <a:rPr lang="uz-Latn-UZ" dirty="0" smtClean="0">
                <a:latin typeface="Times New Roman"/>
                <a:ea typeface="Times New Roman"/>
              </a:rPr>
              <a:t>	</a:t>
            </a:r>
          </a:p>
          <a:p>
            <a:r>
              <a:rPr lang="en-US" sz="2800" dirty="0" err="1" smtClean="0"/>
              <a:t>Tarkibida</a:t>
            </a:r>
            <a:r>
              <a:rPr lang="en-US" sz="2800" dirty="0" smtClean="0"/>
              <a:t> </a:t>
            </a:r>
            <a:r>
              <a:rPr lang="en-US" sz="2800" dirty="0" err="1" smtClean="0"/>
              <a:t>Sn</a:t>
            </a:r>
            <a:r>
              <a:rPr lang="en-US" sz="2800" dirty="0" smtClean="0"/>
              <a:t> 5% </a:t>
            </a:r>
            <a:r>
              <a:rPr lang="en-US" sz="2800" dirty="0" err="1" smtClean="0"/>
              <a:t>gacha</a:t>
            </a:r>
            <a:r>
              <a:rPr lang="en-US" sz="2800" dirty="0" smtClean="0"/>
              <a:t> </a:t>
            </a:r>
            <a:r>
              <a:rPr lang="en-US" sz="2800" dirty="0" err="1" smtClean="0"/>
              <a:t>bo‘lgan</a:t>
            </a:r>
            <a:r>
              <a:rPr lang="en-US" sz="2800" dirty="0" smtClean="0"/>
              <a:t> </a:t>
            </a:r>
            <a:r>
              <a:rPr lang="en-US" sz="2800" dirty="0" err="1" smtClean="0"/>
              <a:t>bronzalar</a:t>
            </a:r>
            <a:r>
              <a:rPr lang="en-US" sz="2800" dirty="0" smtClean="0"/>
              <a:t> </a:t>
            </a:r>
            <a:r>
              <a:rPr lang="en-US" sz="2800" dirty="0" err="1" smtClean="0"/>
              <a:t>kam</a:t>
            </a:r>
            <a:r>
              <a:rPr lang="en-US" sz="2800" dirty="0" smtClean="0"/>
              <a:t> </a:t>
            </a:r>
            <a:r>
              <a:rPr lang="en-US" sz="2800" dirty="0" err="1" smtClean="0"/>
              <a:t>qalayli</a:t>
            </a:r>
            <a:r>
              <a:rPr lang="en-US" sz="2800" dirty="0" smtClean="0"/>
              <a:t>, 5%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yuqori</a:t>
            </a:r>
            <a:r>
              <a:rPr lang="en-US" sz="2800" dirty="0" smtClean="0"/>
              <a:t> </a:t>
            </a:r>
            <a:r>
              <a:rPr lang="en-US" sz="2800" dirty="0" err="1" smtClean="0"/>
              <a:t>bo‘lgan</a:t>
            </a:r>
            <a:r>
              <a:rPr lang="en-US" sz="2800" dirty="0" smtClean="0"/>
              <a:t> </a:t>
            </a:r>
            <a:r>
              <a:rPr lang="en-US" sz="2800" dirty="0" err="1" smtClean="0"/>
              <a:t>bronzalar</a:t>
            </a:r>
            <a:r>
              <a:rPr lang="en-US" sz="2800" dirty="0" smtClean="0"/>
              <a:t> </a:t>
            </a:r>
            <a:r>
              <a:rPr lang="en-US" sz="2800" dirty="0" err="1" smtClean="0"/>
              <a:t>yuqori</a:t>
            </a:r>
            <a:r>
              <a:rPr lang="en-US" sz="2800" dirty="0" smtClean="0"/>
              <a:t> </a:t>
            </a:r>
            <a:r>
              <a:rPr lang="en-US" sz="2800" dirty="0" err="1" smtClean="0"/>
              <a:t>qalayli</a:t>
            </a:r>
            <a:r>
              <a:rPr lang="en-US" sz="2800" dirty="0" smtClean="0"/>
              <a:t> </a:t>
            </a:r>
            <a:r>
              <a:rPr lang="en-US" sz="2800" dirty="0" err="1" smtClean="0"/>
              <a:t>deyiladi</a:t>
            </a:r>
            <a:r>
              <a:rPr lang="en-US" sz="2800" dirty="0" smtClean="0"/>
              <a:t>. </a:t>
            </a:r>
            <a:r>
              <a:rPr lang="en-US" sz="2800" dirty="0" err="1" smtClean="0"/>
              <a:t>Yuqori</a:t>
            </a:r>
            <a:r>
              <a:rPr lang="en-US" sz="2800" dirty="0" smtClean="0"/>
              <a:t> </a:t>
            </a:r>
            <a:r>
              <a:rPr lang="en-US" sz="2800" dirty="0" err="1" smtClean="0"/>
              <a:t>qalayli</a:t>
            </a:r>
            <a:r>
              <a:rPr lang="en-US" sz="2800" dirty="0" smtClean="0"/>
              <a:t> </a:t>
            </a:r>
            <a:r>
              <a:rPr lang="en-US" sz="2800" dirty="0" err="1" smtClean="0"/>
              <a:t>bronzalar</a:t>
            </a:r>
            <a:r>
              <a:rPr lang="en-US" sz="2800" dirty="0" smtClean="0"/>
              <a:t> </a:t>
            </a:r>
            <a:r>
              <a:rPr lang="en-US" sz="2800" dirty="0" err="1" smtClean="0"/>
              <a:t>qalayning</a:t>
            </a:r>
            <a:r>
              <a:rPr lang="en-US" sz="2800" dirty="0" smtClean="0"/>
              <a:t> </a:t>
            </a:r>
            <a:r>
              <a:rPr lang="en-US" sz="2800" dirty="0" err="1" smtClean="0"/>
              <a:t>qimmatligi</a:t>
            </a:r>
            <a:r>
              <a:rPr lang="en-US" sz="2800" dirty="0" smtClean="0"/>
              <a:t> </a:t>
            </a:r>
            <a:r>
              <a:rPr lang="en-US" sz="2800" dirty="0" err="1" smtClean="0"/>
              <a:t>tufayli</a:t>
            </a:r>
            <a:r>
              <a:rPr lang="en-US" sz="2800" dirty="0" smtClean="0"/>
              <a:t> </a:t>
            </a:r>
            <a:r>
              <a:rPr lang="en-US" sz="2800" dirty="0" err="1" smtClean="0"/>
              <a:t>kamroq</a:t>
            </a:r>
            <a:r>
              <a:rPr lang="en-US" sz="2800" dirty="0" smtClean="0"/>
              <a:t> </a:t>
            </a:r>
            <a:r>
              <a:rPr lang="en-US" sz="2800" dirty="0" err="1" smtClean="0"/>
              <a:t>qo‘llaniladi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faqat</a:t>
            </a:r>
            <a:r>
              <a:rPr lang="en-US" sz="2800" dirty="0" smtClean="0"/>
              <a:t> </a:t>
            </a:r>
            <a:r>
              <a:rPr lang="en-US" sz="2800" dirty="0" err="1" smtClean="0"/>
              <a:t>korroziyaga</a:t>
            </a:r>
            <a:r>
              <a:rPr lang="en-US" sz="2800" dirty="0" smtClean="0"/>
              <a:t> </a:t>
            </a:r>
            <a:r>
              <a:rPr lang="en-US" sz="2800" dirty="0" err="1" smtClean="0"/>
              <a:t>bardoshligi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emirilishga</a:t>
            </a:r>
            <a:r>
              <a:rPr lang="en-US" sz="2800" dirty="0" smtClean="0"/>
              <a:t> </a:t>
            </a:r>
            <a:r>
              <a:rPr lang="en-US" sz="2800" dirty="0" err="1" smtClean="0"/>
              <a:t>chidamligi</a:t>
            </a:r>
            <a:r>
              <a:rPr lang="en-US" sz="2800" dirty="0" smtClean="0"/>
              <a:t> </a:t>
            </a:r>
            <a:r>
              <a:rPr lang="en-US" sz="2800" dirty="0" err="1" smtClean="0"/>
              <a:t>talab</a:t>
            </a:r>
            <a:r>
              <a:rPr lang="en-US" sz="2800" dirty="0" smtClean="0"/>
              <a:t> </a:t>
            </a:r>
            <a:r>
              <a:rPr lang="en-US" sz="2800" dirty="0" err="1" smtClean="0"/>
              <a:t>etilgan</a:t>
            </a:r>
            <a:r>
              <a:rPr lang="en-US" sz="2800" dirty="0" smtClean="0"/>
              <a:t> </a:t>
            </a:r>
            <a:r>
              <a:rPr lang="en-US" sz="2800" dirty="0" err="1" smtClean="0"/>
              <a:t>noyob</a:t>
            </a:r>
            <a:r>
              <a:rPr lang="en-US" sz="2800" dirty="0" smtClean="0"/>
              <a:t> </a:t>
            </a:r>
            <a:r>
              <a:rPr lang="en-US" sz="2800" dirty="0" err="1" smtClean="0"/>
              <a:t>detallar</a:t>
            </a:r>
            <a:r>
              <a:rPr lang="en-US" sz="2800" dirty="0" smtClean="0"/>
              <a:t> </a:t>
            </a:r>
            <a:r>
              <a:rPr lang="en-US" sz="2800" dirty="0" err="1" smtClean="0"/>
              <a:t>olishda</a:t>
            </a:r>
            <a:r>
              <a:rPr lang="en-US" sz="2800" dirty="0" smtClean="0"/>
              <a:t> </a:t>
            </a:r>
            <a:r>
              <a:rPr lang="en-US" sz="2800" dirty="0" err="1" smtClean="0"/>
              <a:t>qo‘llaniladi</a:t>
            </a:r>
            <a:r>
              <a:rPr lang="en-US" sz="2800" dirty="0" smtClean="0"/>
              <a:t>. </a:t>
            </a:r>
            <a:endParaRPr lang="ru-RU" sz="2800" dirty="0" smtClean="0"/>
          </a:p>
          <a:p>
            <a:r>
              <a:rPr lang="en-US" sz="2800" dirty="0" smtClean="0"/>
              <a:t>Br O 10 F1 (10% </a:t>
            </a:r>
            <a:r>
              <a:rPr lang="en-US" sz="2800" dirty="0" err="1" smtClean="0"/>
              <a:t>Sn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1% R) </a:t>
            </a:r>
            <a:r>
              <a:rPr lang="en-US" sz="2800" dirty="0" err="1" smtClean="0"/>
              <a:t>bronzasidan</a:t>
            </a:r>
            <a:r>
              <a:rPr lang="en-US" sz="2800" dirty="0" smtClean="0"/>
              <a:t> </a:t>
            </a:r>
            <a:r>
              <a:rPr lang="en-US" sz="2800" dirty="0" err="1" smtClean="0"/>
              <a:t>podshipnik</a:t>
            </a:r>
            <a:r>
              <a:rPr lang="en-US" sz="2800" dirty="0" smtClean="0"/>
              <a:t>, </a:t>
            </a:r>
            <a:r>
              <a:rPr lang="en-US" sz="2800" dirty="0" err="1" smtClean="0"/>
              <a:t>shesteryonka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boshqa</a:t>
            </a:r>
            <a:r>
              <a:rPr lang="en-US" sz="2800" dirty="0" smtClean="0"/>
              <a:t> </a:t>
            </a:r>
            <a:r>
              <a:rPr lang="en-US" sz="2800" dirty="0" err="1" smtClean="0"/>
              <a:t>emirilishga</a:t>
            </a:r>
            <a:r>
              <a:rPr lang="en-US" sz="2800" dirty="0" smtClean="0"/>
              <a:t> </a:t>
            </a:r>
            <a:r>
              <a:rPr lang="en-US" sz="2800" dirty="0" err="1" smtClean="0"/>
              <a:t>bardosh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bosim</a:t>
            </a:r>
            <a:r>
              <a:rPr lang="en-US" sz="2800" dirty="0" smtClean="0"/>
              <a:t> </a:t>
            </a:r>
            <a:r>
              <a:rPr lang="en-US" sz="2800" dirty="0" err="1" smtClean="0"/>
              <a:t>ostida</a:t>
            </a:r>
            <a:r>
              <a:rPr lang="en-US" sz="2800" dirty="0" smtClean="0"/>
              <a:t> </a:t>
            </a:r>
            <a:r>
              <a:rPr lang="en-US" sz="2800" dirty="0" err="1" smtClean="0"/>
              <a:t>ishlaydigan</a:t>
            </a:r>
            <a:r>
              <a:rPr lang="en-US" sz="2800" dirty="0" smtClean="0"/>
              <a:t> </a:t>
            </a:r>
            <a:r>
              <a:rPr lang="en-US" sz="2800" dirty="0" err="1" smtClean="0"/>
              <a:t>detallar</a:t>
            </a:r>
            <a:r>
              <a:rPr lang="en-US" sz="2800" dirty="0" smtClean="0"/>
              <a:t> </a:t>
            </a:r>
            <a:r>
              <a:rPr lang="en-US" sz="2800" dirty="0" err="1" smtClean="0"/>
              <a:t>olishda</a:t>
            </a:r>
            <a:r>
              <a:rPr lang="en-US" sz="2800" dirty="0" smtClean="0"/>
              <a:t> </a:t>
            </a:r>
            <a:r>
              <a:rPr lang="en-US" sz="2800" dirty="0" err="1" smtClean="0"/>
              <a:t>qo‘llaniladi</a:t>
            </a:r>
            <a:r>
              <a:rPr lang="en-US" sz="2800" dirty="0" smtClean="0"/>
              <a:t>. BrO6S6S3 </a:t>
            </a:r>
            <a:r>
              <a:rPr lang="en-US" sz="2800" dirty="0" err="1" smtClean="0"/>
              <a:t>bronzasidan</a:t>
            </a:r>
            <a:r>
              <a:rPr lang="en-US" sz="2800" dirty="0" smtClean="0"/>
              <a:t> </a:t>
            </a:r>
            <a:r>
              <a:rPr lang="en-US" sz="2800" dirty="0" err="1" smtClean="0"/>
              <a:t>vtulka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armatura</a:t>
            </a:r>
            <a:r>
              <a:rPr lang="en-US" sz="2800" dirty="0" smtClean="0"/>
              <a:t> </a:t>
            </a:r>
            <a:r>
              <a:rPr lang="en-US" sz="2800" dirty="0" err="1" smtClean="0"/>
              <a:t>uchun</a:t>
            </a:r>
            <a:r>
              <a:rPr lang="en-US" sz="2800" dirty="0" smtClean="0"/>
              <a:t>, BrO3S7S5N1 </a:t>
            </a:r>
            <a:r>
              <a:rPr lang="en-US" sz="2800" dirty="0" err="1" smtClean="0"/>
              <a:t>bronzasidan</a:t>
            </a:r>
            <a:r>
              <a:rPr lang="en-US" sz="2800" dirty="0" smtClean="0"/>
              <a:t> </a:t>
            </a:r>
            <a:r>
              <a:rPr lang="en-US" sz="2800" dirty="0" err="1" smtClean="0"/>
              <a:t>suv</a:t>
            </a:r>
            <a:r>
              <a:rPr lang="en-US" sz="2800" dirty="0" smtClean="0"/>
              <a:t>  </a:t>
            </a:r>
            <a:r>
              <a:rPr lang="en-US" sz="2800" dirty="0" err="1" smtClean="0"/>
              <a:t>muxitida</a:t>
            </a:r>
            <a:r>
              <a:rPr lang="en-US" sz="2800" dirty="0" smtClean="0"/>
              <a:t> </a:t>
            </a:r>
            <a:r>
              <a:rPr lang="en-US" sz="2800" dirty="0" err="1" smtClean="0"/>
              <a:t>ishlaydigan</a:t>
            </a:r>
            <a:r>
              <a:rPr lang="en-US" sz="2800" dirty="0" smtClean="0"/>
              <a:t> </a:t>
            </a:r>
            <a:r>
              <a:rPr lang="en-US" sz="2800" dirty="0" err="1" smtClean="0"/>
              <a:t>armaura</a:t>
            </a:r>
            <a:r>
              <a:rPr lang="en-US" sz="2800" dirty="0" smtClean="0"/>
              <a:t> </a:t>
            </a:r>
            <a:r>
              <a:rPr lang="en-US" sz="2800" dirty="0" err="1" smtClean="0"/>
              <a:t>uchun</a:t>
            </a:r>
            <a:r>
              <a:rPr lang="en-US" sz="2800" dirty="0" smtClean="0"/>
              <a:t>, BrO10S2 </a:t>
            </a:r>
            <a:r>
              <a:rPr lang="en-US" sz="2800" dirty="0" err="1" smtClean="0"/>
              <a:t>bronzasidan</a:t>
            </a:r>
            <a:r>
              <a:rPr lang="en-US" sz="2800" dirty="0" smtClean="0"/>
              <a:t> 30MPa </a:t>
            </a:r>
            <a:r>
              <a:rPr lang="en-US" sz="2800" dirty="0" err="1" smtClean="0"/>
              <a:t>bosim</a:t>
            </a:r>
            <a:r>
              <a:rPr lang="en-US" sz="2800" dirty="0" smtClean="0"/>
              <a:t> </a:t>
            </a:r>
            <a:r>
              <a:rPr lang="en-US" sz="2800" dirty="0" err="1" smtClean="0"/>
              <a:t>sharoitida</a:t>
            </a:r>
            <a:r>
              <a:rPr lang="en-US" sz="2800" dirty="0" smtClean="0"/>
              <a:t> </a:t>
            </a:r>
            <a:r>
              <a:rPr lang="en-US" sz="2800" dirty="0" err="1" smtClean="0"/>
              <a:t>dengiz</a:t>
            </a:r>
            <a:r>
              <a:rPr lang="en-US" sz="2800" dirty="0" smtClean="0"/>
              <a:t> </a:t>
            </a:r>
            <a:r>
              <a:rPr lang="en-US" sz="2800" dirty="0" err="1" smtClean="0"/>
              <a:t>suvi</a:t>
            </a:r>
            <a:r>
              <a:rPr lang="en-US" sz="2800" dirty="0" smtClean="0"/>
              <a:t> </a:t>
            </a:r>
            <a:r>
              <a:rPr lang="en-US" sz="2800" dirty="0" err="1" smtClean="0"/>
              <a:t>muxitida</a:t>
            </a:r>
            <a:r>
              <a:rPr lang="en-US" sz="2800" dirty="0" smtClean="0"/>
              <a:t> </a:t>
            </a:r>
            <a:r>
              <a:rPr lang="en-US" sz="2800" dirty="0" err="1" smtClean="0"/>
              <a:t>ishlatiladigan</a:t>
            </a:r>
            <a:r>
              <a:rPr lang="en-US" sz="2800" dirty="0" smtClean="0"/>
              <a:t> </a:t>
            </a:r>
            <a:r>
              <a:rPr lang="en-US" sz="2800" dirty="0" err="1" smtClean="0"/>
              <a:t>detallar</a:t>
            </a:r>
            <a:r>
              <a:rPr lang="en-US" sz="2800" dirty="0" smtClean="0"/>
              <a:t> </a:t>
            </a:r>
            <a:r>
              <a:rPr lang="en-US" sz="2800" dirty="0" err="1" smtClean="0"/>
              <a:t>uchun</a:t>
            </a:r>
            <a:r>
              <a:rPr lang="en-US" sz="2800" dirty="0" smtClean="0"/>
              <a:t> </a:t>
            </a:r>
            <a:r>
              <a:rPr lang="en-US" sz="2800" dirty="0" err="1" smtClean="0"/>
              <a:t>qo‘llaniladi</a:t>
            </a:r>
            <a:r>
              <a:rPr lang="en-US" sz="2800" dirty="0" smtClean="0"/>
              <a:t>. </a:t>
            </a:r>
            <a:r>
              <a:rPr lang="en-US" sz="2800" dirty="0" err="1" smtClean="0"/>
              <a:t>Qalayli</a:t>
            </a:r>
            <a:r>
              <a:rPr lang="en-US" sz="2800" dirty="0" smtClean="0"/>
              <a:t> </a:t>
            </a:r>
            <a:r>
              <a:rPr lang="en-US" sz="2800" dirty="0" err="1" smtClean="0"/>
              <a:t>bronza</a:t>
            </a:r>
            <a:r>
              <a:rPr lang="en-US" sz="2800" dirty="0" smtClean="0"/>
              <a:t> </a:t>
            </a:r>
            <a:r>
              <a:rPr lang="en-US" sz="2800" dirty="0" err="1" smtClean="0"/>
              <a:t>tarkibida</a:t>
            </a:r>
            <a:r>
              <a:rPr lang="en-US" sz="2800" dirty="0" smtClean="0"/>
              <a:t> </a:t>
            </a:r>
            <a:r>
              <a:rPr lang="en-US" sz="2800" dirty="0" err="1" smtClean="0"/>
              <a:t>alyuminiy</a:t>
            </a:r>
            <a:r>
              <a:rPr lang="en-US" sz="2800" dirty="0" smtClean="0"/>
              <a:t> </a:t>
            </a:r>
            <a:r>
              <a:rPr lang="en-US" sz="2800" dirty="0" err="1" smtClean="0"/>
              <a:t>bilan</a:t>
            </a:r>
            <a:r>
              <a:rPr lang="en-US" sz="2800" dirty="0" smtClean="0"/>
              <a:t> </a:t>
            </a:r>
            <a:r>
              <a:rPr lang="en-US" sz="2800" dirty="0" err="1" smtClean="0"/>
              <a:t>kremniy</a:t>
            </a:r>
            <a:r>
              <a:rPr lang="en-US" sz="2800" dirty="0" smtClean="0"/>
              <a:t> </a:t>
            </a:r>
            <a:r>
              <a:rPr lang="en-US" sz="2800" dirty="0" err="1" smtClean="0"/>
              <a:t>zararli</a:t>
            </a:r>
            <a:r>
              <a:rPr lang="en-US" sz="2800" dirty="0" smtClean="0"/>
              <a:t> </a:t>
            </a:r>
            <a:r>
              <a:rPr lang="en-US" sz="2800" dirty="0" err="1" smtClean="0"/>
              <a:t>qo‘shimcha</a:t>
            </a:r>
            <a:r>
              <a:rPr lang="en-US" sz="2800" dirty="0" smtClean="0"/>
              <a:t> </a:t>
            </a:r>
            <a:r>
              <a:rPr lang="en-US" sz="2800" dirty="0" err="1" smtClean="0"/>
              <a:t>hisoblanadi</a:t>
            </a:r>
            <a:r>
              <a:rPr lang="en-US" sz="2800" dirty="0" smtClean="0"/>
              <a:t>. </a:t>
            </a:r>
            <a:r>
              <a:rPr lang="en-US" sz="2800" dirty="0" err="1" smtClean="0"/>
              <a:t>Alyuminiyning</a:t>
            </a:r>
            <a:r>
              <a:rPr lang="en-US" sz="2800" dirty="0" smtClean="0"/>
              <a:t> </a:t>
            </a:r>
            <a:r>
              <a:rPr lang="en-US" sz="2800" dirty="0" err="1" smtClean="0"/>
              <a:t>xatto</a:t>
            </a:r>
            <a:r>
              <a:rPr lang="en-US" sz="2800" dirty="0" smtClean="0"/>
              <a:t> </a:t>
            </a:r>
            <a:r>
              <a:rPr lang="en-US" sz="2800" dirty="0" err="1" smtClean="0"/>
              <a:t>mingdan</a:t>
            </a:r>
            <a:r>
              <a:rPr lang="en-US" sz="2800" dirty="0" smtClean="0"/>
              <a:t> </a:t>
            </a:r>
            <a:r>
              <a:rPr lang="en-US" sz="2800" dirty="0" err="1" smtClean="0"/>
              <a:t>bir</a:t>
            </a:r>
            <a:r>
              <a:rPr lang="en-US" sz="2800" dirty="0" smtClean="0"/>
              <a:t> </a:t>
            </a:r>
            <a:r>
              <a:rPr lang="en-US" sz="2800" dirty="0" err="1" smtClean="0"/>
              <a:t>ulishi</a:t>
            </a:r>
            <a:r>
              <a:rPr lang="en-US" sz="2800" dirty="0" smtClean="0"/>
              <a:t> ham </a:t>
            </a:r>
            <a:r>
              <a:rPr lang="en-US" sz="2800" dirty="0" err="1" smtClean="0"/>
              <a:t>mexanik</a:t>
            </a:r>
            <a:r>
              <a:rPr lang="en-US" sz="2800" dirty="0" smtClean="0"/>
              <a:t> </a:t>
            </a:r>
            <a:r>
              <a:rPr lang="en-US" sz="2800" dirty="0" err="1" smtClean="0"/>
              <a:t>xossalarni</a:t>
            </a:r>
            <a:r>
              <a:rPr lang="en-US" sz="2800" dirty="0" smtClean="0"/>
              <a:t> </a:t>
            </a:r>
            <a:r>
              <a:rPr lang="en-US" sz="2800" dirty="0" err="1" smtClean="0"/>
              <a:t>keskin</a:t>
            </a:r>
            <a:r>
              <a:rPr lang="en-US" sz="2800" dirty="0" smtClean="0"/>
              <a:t> </a:t>
            </a:r>
            <a:r>
              <a:rPr lang="en-US" sz="2800" dirty="0" err="1" smtClean="0"/>
              <a:t>kamaytiradi</a:t>
            </a:r>
            <a:r>
              <a:rPr lang="en-US" sz="2800" dirty="0" smtClean="0"/>
              <a:t>. 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xmlns="" val="24084348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r>
              <a:rPr lang="uz-Latn-UZ" dirty="0" smtClean="0">
                <a:latin typeface="Times New Roman"/>
                <a:ea typeface="Times New Roman"/>
              </a:rPr>
              <a:t>	</a:t>
            </a:r>
          </a:p>
          <a:p>
            <a:r>
              <a:rPr lang="en-US" sz="2800" dirty="0" err="1" smtClean="0"/>
              <a:t>Qalay</a:t>
            </a:r>
            <a:r>
              <a:rPr lang="en-US" sz="2800" dirty="0" smtClean="0"/>
              <a:t> </a:t>
            </a:r>
            <a:r>
              <a:rPr lang="en-US" sz="2800" dirty="0" err="1" smtClean="0"/>
              <a:t>noyob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qimmatbaxo</a:t>
            </a:r>
            <a:r>
              <a:rPr lang="en-US" sz="2800" dirty="0" smtClean="0"/>
              <a:t> </a:t>
            </a:r>
            <a:r>
              <a:rPr lang="en-US" sz="2800" dirty="0" err="1" smtClean="0"/>
              <a:t>bo‘lgan</a:t>
            </a:r>
            <a:r>
              <a:rPr lang="en-US" sz="2800" dirty="0" smtClean="0"/>
              <a:t> </a:t>
            </a:r>
            <a:r>
              <a:rPr lang="en-US" sz="2800" dirty="0" err="1" smtClean="0"/>
              <a:t>sababli</a:t>
            </a:r>
            <a:r>
              <a:rPr lang="en-US" sz="2800" dirty="0" smtClean="0"/>
              <a:t> </a:t>
            </a:r>
            <a:r>
              <a:rPr lang="en-US" sz="2800" dirty="0" err="1" smtClean="0"/>
              <a:t>ishlab</a:t>
            </a:r>
            <a:r>
              <a:rPr lang="en-US" sz="2800" dirty="0" smtClean="0"/>
              <a:t> </a:t>
            </a:r>
            <a:r>
              <a:rPr lang="en-US" sz="2800" dirty="0" err="1" smtClean="0"/>
              <a:t>chiqarishda</a:t>
            </a:r>
            <a:r>
              <a:rPr lang="en-US" sz="2800" dirty="0" smtClean="0"/>
              <a:t> </a:t>
            </a:r>
            <a:r>
              <a:rPr lang="en-US" sz="2800" dirty="0" err="1" smtClean="0"/>
              <a:t>qalaysiz</a:t>
            </a:r>
            <a:r>
              <a:rPr lang="en-US" sz="2800" dirty="0" smtClean="0"/>
              <a:t> </a:t>
            </a:r>
            <a:r>
              <a:rPr lang="en-US" sz="2800" dirty="0" err="1" smtClean="0"/>
              <a:t>bronzalar</a:t>
            </a:r>
            <a:r>
              <a:rPr lang="en-US" sz="2800" dirty="0" smtClean="0"/>
              <a:t> </a:t>
            </a:r>
            <a:r>
              <a:rPr lang="en-US" sz="2800" dirty="0" err="1" smtClean="0"/>
              <a:t>ko‘proq</a:t>
            </a:r>
            <a:r>
              <a:rPr lang="en-US" sz="2800" dirty="0" smtClean="0"/>
              <a:t> </a:t>
            </a:r>
            <a:r>
              <a:rPr lang="en-US" sz="2800" dirty="0" err="1" smtClean="0"/>
              <a:t>qo‘llaniladi</a:t>
            </a:r>
            <a:r>
              <a:rPr lang="en-US" sz="2800" dirty="0" smtClean="0"/>
              <a:t>. </a:t>
            </a:r>
            <a:r>
              <a:rPr lang="en-US" sz="2800" dirty="0" err="1" smtClean="0"/>
              <a:t>Ularning</a:t>
            </a:r>
            <a:r>
              <a:rPr lang="en-US" sz="2800" dirty="0" smtClean="0"/>
              <a:t> </a:t>
            </a:r>
            <a:r>
              <a:rPr lang="en-US" sz="2800" dirty="0" err="1" smtClean="0"/>
              <a:t>aksari</a:t>
            </a:r>
            <a:r>
              <a:rPr lang="en-US" sz="2800" dirty="0" smtClean="0"/>
              <a:t> </a:t>
            </a:r>
            <a:r>
              <a:rPr lang="en-US" sz="2800" dirty="0" err="1" smtClean="0"/>
              <a:t>ko‘p</a:t>
            </a:r>
            <a:r>
              <a:rPr lang="en-US" sz="2800" dirty="0" smtClean="0"/>
              <a:t> </a:t>
            </a:r>
            <a:r>
              <a:rPr lang="en-US" sz="2800" dirty="0" err="1" smtClean="0"/>
              <a:t>komponetlidir</a:t>
            </a:r>
            <a:r>
              <a:rPr lang="en-US" sz="2800" dirty="0" smtClean="0"/>
              <a:t>. </a:t>
            </a:r>
            <a:r>
              <a:rPr lang="en-US" sz="2800" dirty="0" err="1" smtClean="0"/>
              <a:t>Qalaysiz</a:t>
            </a:r>
            <a:r>
              <a:rPr lang="en-US" sz="2800" dirty="0" smtClean="0"/>
              <a:t> </a:t>
            </a:r>
            <a:r>
              <a:rPr lang="en-US" sz="2800" dirty="0" err="1" smtClean="0"/>
              <a:t>bronzalarning</a:t>
            </a:r>
            <a:r>
              <a:rPr lang="en-US" sz="2800" dirty="0" smtClean="0"/>
              <a:t> </a:t>
            </a:r>
            <a:r>
              <a:rPr lang="en-US" sz="2800" dirty="0" err="1" smtClean="0"/>
              <a:t>mexanik</a:t>
            </a:r>
            <a:r>
              <a:rPr lang="en-US" sz="2800" dirty="0" smtClean="0"/>
              <a:t> </a:t>
            </a:r>
            <a:r>
              <a:rPr lang="en-US" sz="2800" dirty="0" err="1" smtClean="0"/>
              <a:t>xossalari</a:t>
            </a:r>
            <a:r>
              <a:rPr lang="en-US" sz="2800" dirty="0" smtClean="0"/>
              <a:t> </a:t>
            </a:r>
            <a:r>
              <a:rPr lang="en-US" sz="2800" dirty="0" err="1" smtClean="0"/>
              <a:t>qalayli</a:t>
            </a:r>
            <a:r>
              <a:rPr lang="en-US" sz="2800" dirty="0" smtClean="0"/>
              <a:t> </a:t>
            </a:r>
            <a:r>
              <a:rPr lang="en-US" sz="2800" dirty="0" err="1" smtClean="0"/>
              <a:t>bronzalarga</a:t>
            </a:r>
            <a:r>
              <a:rPr lang="en-US" sz="2800" dirty="0" smtClean="0"/>
              <a:t> </a:t>
            </a:r>
            <a:r>
              <a:rPr lang="en-US" sz="2800" dirty="0" err="1" smtClean="0"/>
              <a:t>nisbatan</a:t>
            </a:r>
            <a:r>
              <a:rPr lang="en-US" sz="2800" dirty="0" smtClean="0"/>
              <a:t> </a:t>
            </a:r>
            <a:r>
              <a:rPr lang="en-US" sz="2800" dirty="0" err="1" smtClean="0"/>
              <a:t>ancha</a:t>
            </a:r>
            <a:r>
              <a:rPr lang="en-US" sz="2800" dirty="0" smtClean="0"/>
              <a:t> </a:t>
            </a:r>
            <a:r>
              <a:rPr lang="en-US" sz="2800" dirty="0" err="1" smtClean="0"/>
              <a:t>yuqori</a:t>
            </a:r>
            <a:r>
              <a:rPr lang="en-US" sz="2800" dirty="0" smtClean="0"/>
              <a:t>, </a:t>
            </a:r>
            <a:r>
              <a:rPr lang="en-US" sz="2800" dirty="0" err="1" smtClean="0"/>
              <a:t>shu</a:t>
            </a:r>
            <a:r>
              <a:rPr lang="en-US" sz="2800" dirty="0" smtClean="0"/>
              <a:t> </a:t>
            </a:r>
            <a:r>
              <a:rPr lang="en-US" sz="2800" dirty="0" err="1" smtClean="0"/>
              <a:t>bilan</a:t>
            </a:r>
            <a:r>
              <a:rPr lang="en-US" sz="2800" dirty="0" smtClean="0"/>
              <a:t> </a:t>
            </a:r>
            <a:r>
              <a:rPr lang="en-US" sz="2800" dirty="0" err="1" smtClean="0"/>
              <a:t>bir</a:t>
            </a:r>
            <a:r>
              <a:rPr lang="en-US" sz="2800" dirty="0" smtClean="0"/>
              <a:t> </a:t>
            </a:r>
            <a:r>
              <a:rPr lang="en-US" sz="2800" dirty="0" err="1" smtClean="0"/>
              <a:t>qatorda</a:t>
            </a:r>
            <a:r>
              <a:rPr lang="en-US" sz="2800" dirty="0" smtClean="0"/>
              <a:t> </a:t>
            </a:r>
            <a:r>
              <a:rPr lang="en-US" sz="2800" dirty="0" err="1" smtClean="0"/>
              <a:t>korroziyaga</a:t>
            </a:r>
            <a:r>
              <a:rPr lang="en-US" sz="2800" dirty="0" smtClean="0"/>
              <a:t> </a:t>
            </a:r>
            <a:r>
              <a:rPr lang="en-US" sz="2800" dirty="0" err="1" smtClean="0"/>
              <a:t>bardoshligi</a:t>
            </a:r>
            <a:r>
              <a:rPr lang="en-US" sz="2800" dirty="0" smtClean="0"/>
              <a:t> </a:t>
            </a:r>
            <a:r>
              <a:rPr lang="en-US" sz="2800" dirty="0" err="1" smtClean="0"/>
              <a:t>etarli</a:t>
            </a:r>
            <a:r>
              <a:rPr lang="en-US" sz="2800" dirty="0" smtClean="0"/>
              <a:t> </a:t>
            </a:r>
            <a:r>
              <a:rPr lang="en-US" sz="2800" dirty="0" err="1" smtClean="0"/>
              <a:t>darajada</a:t>
            </a:r>
            <a:r>
              <a:rPr lang="en-US" sz="2800" dirty="0" smtClean="0"/>
              <a:t>. </a:t>
            </a:r>
            <a:endParaRPr lang="ru-RU" sz="2800" dirty="0" smtClean="0"/>
          </a:p>
          <a:p>
            <a:r>
              <a:rPr lang="en-US" sz="2800" dirty="0" err="1" smtClean="0"/>
              <a:t>Ko‘p</a:t>
            </a:r>
            <a:r>
              <a:rPr lang="en-US" sz="2800" dirty="0" smtClean="0"/>
              <a:t> </a:t>
            </a:r>
            <a:r>
              <a:rPr lang="en-US" sz="2800" dirty="0" err="1" smtClean="0"/>
              <a:t>qo‘llaniladigan</a:t>
            </a:r>
            <a:r>
              <a:rPr lang="en-US" sz="2800" dirty="0" smtClean="0"/>
              <a:t> </a:t>
            </a:r>
            <a:r>
              <a:rPr lang="en-US" sz="2800" dirty="0" err="1" smtClean="0"/>
              <a:t>bronza</a:t>
            </a:r>
            <a:r>
              <a:rPr lang="en-US" sz="2800" dirty="0" smtClean="0"/>
              <a:t> </a:t>
            </a:r>
            <a:r>
              <a:rPr lang="en-US" sz="2800" dirty="0" err="1" smtClean="0"/>
              <a:t>bu</a:t>
            </a:r>
            <a:r>
              <a:rPr lang="en-US" sz="2800" dirty="0" smtClean="0"/>
              <a:t> </a:t>
            </a:r>
            <a:r>
              <a:rPr lang="en-US" sz="2800" dirty="0" err="1" smtClean="0"/>
              <a:t>alyuminiy</a:t>
            </a:r>
            <a:r>
              <a:rPr lang="en-US" sz="2800" dirty="0" smtClean="0"/>
              <a:t> </a:t>
            </a:r>
            <a:r>
              <a:rPr lang="en-US" sz="2800" dirty="0" err="1" smtClean="0"/>
              <a:t>bronzalaridir</a:t>
            </a:r>
            <a:r>
              <a:rPr lang="en-US" sz="2800" dirty="0" smtClean="0"/>
              <a:t> (Al – 8-10%) . </a:t>
            </a:r>
            <a:r>
              <a:rPr lang="en-US" sz="2800" dirty="0" err="1" smtClean="0"/>
              <a:t>Alyuminiy</a:t>
            </a:r>
            <a:r>
              <a:rPr lang="en-US" sz="2800" dirty="0" smtClean="0"/>
              <a:t> </a:t>
            </a:r>
            <a:r>
              <a:rPr lang="en-US" sz="2800" dirty="0" err="1" smtClean="0"/>
              <a:t>bronzalari</a:t>
            </a:r>
            <a:r>
              <a:rPr lang="en-US" sz="2800" dirty="0" smtClean="0"/>
              <a:t> </a:t>
            </a:r>
            <a:r>
              <a:rPr lang="en-US" sz="2800" dirty="0" err="1" smtClean="0"/>
              <a:t>temir</a:t>
            </a:r>
            <a:r>
              <a:rPr lang="en-US" sz="2800" dirty="0" smtClean="0"/>
              <a:t> </a:t>
            </a:r>
            <a:r>
              <a:rPr lang="en-US" sz="2800" dirty="0" err="1" smtClean="0"/>
              <a:t>strukturaning</a:t>
            </a:r>
            <a:r>
              <a:rPr lang="en-US" sz="2800" dirty="0" smtClean="0"/>
              <a:t> </a:t>
            </a:r>
            <a:r>
              <a:rPr lang="en-US" sz="2800" dirty="0" err="1" smtClean="0"/>
              <a:t>mayda</a:t>
            </a:r>
            <a:r>
              <a:rPr lang="en-US" sz="2800" dirty="0" smtClean="0"/>
              <a:t> </a:t>
            </a:r>
            <a:r>
              <a:rPr lang="en-US" sz="2800" dirty="0" err="1" smtClean="0"/>
              <a:t>donli</a:t>
            </a:r>
            <a:r>
              <a:rPr lang="en-US" sz="2800" dirty="0" smtClean="0"/>
              <a:t> </a:t>
            </a:r>
            <a:r>
              <a:rPr lang="en-US" sz="2800" dirty="0" err="1" smtClean="0"/>
              <a:t>bo‘lishini</a:t>
            </a:r>
            <a:r>
              <a:rPr lang="en-US" sz="2800" dirty="0" smtClean="0"/>
              <a:t> </a:t>
            </a:r>
            <a:r>
              <a:rPr lang="en-US" sz="2800" dirty="0" err="1" smtClean="0"/>
              <a:t>ta’minlaydi</a:t>
            </a:r>
            <a:r>
              <a:rPr lang="en-US" sz="2800" dirty="0" smtClean="0"/>
              <a:t>, </a:t>
            </a:r>
            <a:r>
              <a:rPr lang="en-US" sz="2800" dirty="0" err="1" smtClean="0"/>
              <a:t>mustahkamligini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emirilish</a:t>
            </a:r>
            <a:r>
              <a:rPr lang="en-US" sz="2800" dirty="0" smtClean="0"/>
              <a:t> </a:t>
            </a:r>
            <a:r>
              <a:rPr lang="en-US" sz="2800" dirty="0" err="1" smtClean="0"/>
              <a:t>bardoshligini</a:t>
            </a:r>
            <a:r>
              <a:rPr lang="en-US" sz="2800" dirty="0" smtClean="0"/>
              <a:t> </a:t>
            </a:r>
            <a:r>
              <a:rPr lang="en-US" sz="2800" dirty="0" err="1" smtClean="0"/>
              <a:t>oshiradi</a:t>
            </a:r>
            <a:r>
              <a:rPr lang="en-US" sz="2800" dirty="0" smtClean="0"/>
              <a:t> (</a:t>
            </a:r>
            <a:r>
              <a:rPr lang="en-US" sz="2800" dirty="0" err="1" smtClean="0"/>
              <a:t>xatto</a:t>
            </a:r>
            <a:r>
              <a:rPr lang="en-US" sz="2800" dirty="0" smtClean="0"/>
              <a:t> 500 </a:t>
            </a:r>
            <a:r>
              <a:rPr lang="en-US" sz="2800" baseline="30000" dirty="0" smtClean="0"/>
              <a:t>0</a:t>
            </a:r>
            <a:r>
              <a:rPr lang="en-US" sz="2800" dirty="0" smtClean="0"/>
              <a:t>S </a:t>
            </a:r>
            <a:r>
              <a:rPr lang="en-US" sz="2800" dirty="0" err="1" smtClean="0"/>
              <a:t>harakatda</a:t>
            </a:r>
            <a:r>
              <a:rPr lang="en-US" sz="2800" dirty="0" smtClean="0"/>
              <a:t> ham).</a:t>
            </a:r>
            <a:endParaRPr lang="ru-RU" sz="2800" dirty="0" smtClean="0"/>
          </a:p>
          <a:p>
            <a:r>
              <a:rPr lang="en-US" sz="2800" dirty="0" err="1" smtClean="0"/>
              <a:t>Bunday</a:t>
            </a:r>
            <a:r>
              <a:rPr lang="en-US" sz="2800" dirty="0" smtClean="0"/>
              <a:t> </a:t>
            </a:r>
            <a:r>
              <a:rPr lang="en-US" sz="2800" dirty="0" err="1" smtClean="0"/>
              <a:t>bronzalar</a:t>
            </a:r>
            <a:r>
              <a:rPr lang="en-US" sz="2800" dirty="0" smtClean="0"/>
              <a:t> BrA9J3L </a:t>
            </a:r>
            <a:r>
              <a:rPr lang="en-US" sz="2800" dirty="0" err="1" smtClean="0"/>
              <a:t>bilan</a:t>
            </a:r>
            <a:r>
              <a:rPr lang="en-US" sz="2800" dirty="0" smtClean="0"/>
              <a:t> </a:t>
            </a:r>
            <a:r>
              <a:rPr lang="en-US" sz="2800" dirty="0" err="1" smtClean="0"/>
              <a:t>qotishmaning</a:t>
            </a:r>
            <a:r>
              <a:rPr lang="en-US" sz="2800" dirty="0" smtClean="0"/>
              <a:t> </a:t>
            </a:r>
            <a:r>
              <a:rPr lang="en-US" sz="2800" dirty="0" err="1" smtClean="0"/>
              <a:t>mexanik</a:t>
            </a:r>
            <a:r>
              <a:rPr lang="en-US" sz="2800" dirty="0" smtClean="0"/>
              <a:t> </a:t>
            </a:r>
            <a:r>
              <a:rPr lang="en-US" sz="2800" dirty="0" err="1" smtClean="0"/>
              <a:t>xossasini</a:t>
            </a:r>
            <a:r>
              <a:rPr lang="en-US" sz="2800" dirty="0" smtClean="0"/>
              <a:t> </a:t>
            </a:r>
            <a:r>
              <a:rPr lang="en-US" sz="2800" dirty="0" err="1" smtClean="0"/>
              <a:t>yaxshilaydi</a:t>
            </a:r>
            <a:r>
              <a:rPr lang="en-US" sz="2800" dirty="0" smtClean="0"/>
              <a:t>, </a:t>
            </a:r>
            <a:r>
              <a:rPr lang="en-US" sz="2800" dirty="0" err="1" smtClean="0"/>
              <a:t>korroziyalarga</a:t>
            </a:r>
            <a:r>
              <a:rPr lang="en-US" sz="2800" dirty="0" smtClean="0"/>
              <a:t> </a:t>
            </a:r>
            <a:r>
              <a:rPr lang="en-US" sz="2800" dirty="0" err="1" smtClean="0"/>
              <a:t>qarshiligini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texnologik</a:t>
            </a:r>
            <a:r>
              <a:rPr lang="en-US" sz="2800" dirty="0" smtClean="0"/>
              <a:t> </a:t>
            </a:r>
            <a:r>
              <a:rPr lang="en-US" sz="2800" dirty="0" err="1" smtClean="0"/>
              <a:t>xossaslarini</a:t>
            </a:r>
            <a:r>
              <a:rPr lang="en-US" sz="2800" dirty="0" smtClean="0"/>
              <a:t> </a:t>
            </a:r>
            <a:r>
              <a:rPr lang="en-US" sz="2800" dirty="0" err="1" smtClean="0"/>
              <a:t>oshiradi</a:t>
            </a:r>
            <a:r>
              <a:rPr lang="en-US" sz="2800" dirty="0" smtClean="0"/>
              <a:t>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xmlns="" val="24084348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r>
              <a:rPr lang="uz-Latn-UZ" dirty="0" smtClean="0">
                <a:latin typeface="Times New Roman"/>
                <a:ea typeface="Times New Roman"/>
              </a:rPr>
              <a:t>	</a:t>
            </a:r>
          </a:p>
          <a:p>
            <a:r>
              <a:rPr lang="en-US" sz="2800" dirty="0" err="1" smtClean="0"/>
              <a:t>Alyuminiyli</a:t>
            </a:r>
            <a:r>
              <a:rPr lang="en-US" sz="2800" dirty="0" smtClean="0"/>
              <a:t> </a:t>
            </a:r>
            <a:r>
              <a:rPr lang="en-US" sz="2800" dirty="0" err="1" smtClean="0"/>
              <a:t>bronzalar</a:t>
            </a:r>
            <a:r>
              <a:rPr lang="en-US" sz="2800" dirty="0" smtClean="0"/>
              <a:t> </a:t>
            </a:r>
            <a:r>
              <a:rPr lang="en-US" sz="2800" dirty="0" err="1" smtClean="0"/>
              <a:t>dengiz</a:t>
            </a:r>
            <a:r>
              <a:rPr lang="en-US" sz="2800" dirty="0" smtClean="0"/>
              <a:t> </a:t>
            </a:r>
            <a:r>
              <a:rPr lang="en-US" sz="2800" dirty="0" err="1" smtClean="0"/>
              <a:t>suvida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boshqa</a:t>
            </a:r>
            <a:r>
              <a:rPr lang="en-US" sz="2800" dirty="0" smtClean="0"/>
              <a:t> </a:t>
            </a:r>
            <a:r>
              <a:rPr lang="en-US" sz="2800" dirty="0" err="1" smtClean="0"/>
              <a:t>muxitda</a:t>
            </a:r>
            <a:r>
              <a:rPr lang="en-US" sz="2800" dirty="0" smtClean="0"/>
              <a:t> </a:t>
            </a:r>
            <a:r>
              <a:rPr lang="en-US" sz="2800" dirty="0" err="1" smtClean="0"/>
              <a:t>chidamli</a:t>
            </a:r>
            <a:r>
              <a:rPr lang="en-US" sz="2800" dirty="0" smtClean="0"/>
              <a:t>, </a:t>
            </a:r>
            <a:r>
              <a:rPr lang="en-US" sz="2800" dirty="0" err="1" smtClean="0"/>
              <a:t>zarbga</a:t>
            </a:r>
            <a:r>
              <a:rPr lang="en-US" sz="2800" dirty="0" smtClean="0"/>
              <a:t> </a:t>
            </a:r>
            <a:r>
              <a:rPr lang="en-US" sz="2800" dirty="0" err="1" smtClean="0"/>
              <a:t>qarshiligi</a:t>
            </a:r>
            <a:r>
              <a:rPr lang="en-US" sz="2800" dirty="0" smtClean="0"/>
              <a:t> </a:t>
            </a:r>
            <a:r>
              <a:rPr lang="en-US" sz="2800" dirty="0" err="1" smtClean="0"/>
              <a:t>yuqori</a:t>
            </a:r>
            <a:r>
              <a:rPr lang="en-US" sz="2800" dirty="0" smtClean="0"/>
              <a:t>. </a:t>
            </a:r>
            <a:r>
              <a:rPr lang="en-US" sz="2800" dirty="0" err="1" smtClean="0"/>
              <a:t>Alyuminiyli</a:t>
            </a:r>
            <a:r>
              <a:rPr lang="en-US" sz="2800" dirty="0" smtClean="0"/>
              <a:t> </a:t>
            </a:r>
            <a:r>
              <a:rPr lang="en-US" sz="2800" dirty="0" err="1" smtClean="0"/>
              <a:t>bronzalarning</a:t>
            </a:r>
            <a:r>
              <a:rPr lang="en-US" sz="2800" dirty="0" smtClean="0"/>
              <a:t> </a:t>
            </a:r>
            <a:r>
              <a:rPr lang="en-US" sz="2800" dirty="0" err="1" smtClean="0"/>
              <a:t>kirishi</a:t>
            </a:r>
            <a:r>
              <a:rPr lang="en-US" sz="2800" dirty="0" smtClean="0"/>
              <a:t> </a:t>
            </a:r>
            <a:r>
              <a:rPr lang="en-US" sz="2800" dirty="0" err="1" smtClean="0"/>
              <a:t>qiyinlashganida</a:t>
            </a:r>
            <a:r>
              <a:rPr lang="en-US" sz="2800" dirty="0" smtClean="0"/>
              <a:t> </a:t>
            </a:r>
            <a:r>
              <a:rPr lang="en-US" sz="2800" dirty="0" err="1" smtClean="0"/>
              <a:t>yoriqlar</a:t>
            </a:r>
            <a:r>
              <a:rPr lang="en-US" sz="2800" dirty="0" smtClean="0"/>
              <a:t> </a:t>
            </a:r>
            <a:r>
              <a:rPr lang="en-US" sz="2800" dirty="0" err="1" smtClean="0"/>
              <a:t>xosil</a:t>
            </a:r>
            <a:r>
              <a:rPr lang="en-US" sz="2800" dirty="0" smtClean="0"/>
              <a:t> </a:t>
            </a:r>
            <a:r>
              <a:rPr lang="en-US" sz="2800" dirty="0" err="1" smtClean="0"/>
              <a:t>bo‘lishiga</a:t>
            </a:r>
            <a:r>
              <a:rPr lang="en-US" sz="2800" dirty="0" smtClean="0"/>
              <a:t> </a:t>
            </a:r>
            <a:r>
              <a:rPr lang="en-US" sz="2800" dirty="0" err="1" smtClean="0"/>
              <a:t>moyilligi</a:t>
            </a:r>
            <a:r>
              <a:rPr lang="en-US" sz="2800" dirty="0" smtClean="0"/>
              <a:t> </a:t>
            </a:r>
            <a:r>
              <a:rPr lang="en-US" sz="2800" dirty="0" err="1" smtClean="0"/>
              <a:t>ortadi</a:t>
            </a:r>
            <a:r>
              <a:rPr lang="en-US" sz="2800" dirty="0" smtClean="0"/>
              <a:t>, </a:t>
            </a:r>
            <a:r>
              <a:rPr lang="en-US" sz="2800" dirty="0" err="1" smtClean="0"/>
              <a:t>eritish</a:t>
            </a:r>
            <a:r>
              <a:rPr lang="en-US" sz="2800" dirty="0" smtClean="0"/>
              <a:t> </a:t>
            </a:r>
            <a:r>
              <a:rPr lang="en-US" sz="2800" dirty="0" err="1" smtClean="0"/>
              <a:t>jarayonining</a:t>
            </a:r>
            <a:r>
              <a:rPr lang="en-US" sz="2800" dirty="0" smtClean="0"/>
              <a:t> </a:t>
            </a:r>
            <a:r>
              <a:rPr lang="en-US" sz="2800" dirty="0" err="1" smtClean="0"/>
              <a:t>noqulay</a:t>
            </a:r>
            <a:r>
              <a:rPr lang="en-US" sz="2800" dirty="0" smtClean="0"/>
              <a:t> </a:t>
            </a:r>
            <a:r>
              <a:rPr lang="en-US" sz="2800" dirty="0" err="1" smtClean="0"/>
              <a:t>ketishi</a:t>
            </a:r>
            <a:r>
              <a:rPr lang="en-US" sz="2800" dirty="0" smtClean="0"/>
              <a:t> </a:t>
            </a:r>
            <a:r>
              <a:rPr lang="en-US" sz="2800" dirty="0" err="1" smtClean="0"/>
              <a:t>gazga</a:t>
            </a:r>
            <a:r>
              <a:rPr lang="en-US" sz="2800" dirty="0" smtClean="0"/>
              <a:t> </a:t>
            </a:r>
            <a:r>
              <a:rPr lang="en-US" sz="2800" dirty="0" err="1" smtClean="0"/>
              <a:t>to‘yinishiga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oksidlanishiga</a:t>
            </a:r>
            <a:r>
              <a:rPr lang="en-US" sz="2800" dirty="0" smtClean="0"/>
              <a:t> </a:t>
            </a:r>
            <a:r>
              <a:rPr lang="en-US" sz="2800" dirty="0" err="1" smtClean="0"/>
              <a:t>olib</a:t>
            </a:r>
            <a:r>
              <a:rPr lang="en-US" sz="2800" dirty="0" smtClean="0"/>
              <a:t> </a:t>
            </a:r>
            <a:r>
              <a:rPr lang="en-US" sz="2800" dirty="0" err="1" smtClean="0"/>
              <a:t>keladi</a:t>
            </a:r>
            <a:r>
              <a:rPr lang="en-US" sz="2800" dirty="0" smtClean="0"/>
              <a:t>. </a:t>
            </a:r>
            <a:endParaRPr lang="ru-RU" sz="2800" dirty="0" smtClean="0"/>
          </a:p>
          <a:p>
            <a:r>
              <a:rPr lang="en-US" sz="2800" dirty="0" err="1" smtClean="0"/>
              <a:t>Alyuminiyli</a:t>
            </a:r>
            <a:r>
              <a:rPr lang="en-US" sz="2800" dirty="0" smtClean="0"/>
              <a:t> </a:t>
            </a:r>
            <a:r>
              <a:rPr lang="en-US" sz="2800" dirty="0" err="1" smtClean="0"/>
              <a:t>bronzadan</a:t>
            </a:r>
            <a:r>
              <a:rPr lang="en-US" sz="2800" dirty="0" smtClean="0"/>
              <a:t> </a:t>
            </a:r>
            <a:r>
              <a:rPr lang="en-US" sz="2800" dirty="0" err="1" smtClean="0"/>
              <a:t>tashqari</a:t>
            </a:r>
            <a:r>
              <a:rPr lang="en-US" sz="2800" dirty="0" smtClean="0"/>
              <a:t> </a:t>
            </a:r>
            <a:r>
              <a:rPr lang="en-US" sz="2800" dirty="0" err="1" smtClean="0"/>
              <a:t>mashinasozlikda</a:t>
            </a:r>
            <a:r>
              <a:rPr lang="en-US" sz="2800" dirty="0" smtClean="0"/>
              <a:t> </a:t>
            </a:r>
            <a:r>
              <a:rPr lang="en-US" sz="2800" dirty="0" err="1" smtClean="0"/>
              <a:t>kremniyli</a:t>
            </a:r>
            <a:r>
              <a:rPr lang="en-US" sz="2800" dirty="0" smtClean="0"/>
              <a:t>, </a:t>
            </a:r>
            <a:r>
              <a:rPr lang="en-US" sz="2800" dirty="0" err="1" smtClean="0"/>
              <a:t>marganetsli</a:t>
            </a:r>
            <a:r>
              <a:rPr lang="en-US" sz="2800" dirty="0" smtClean="0"/>
              <a:t>, </a:t>
            </a:r>
            <a:r>
              <a:rPr lang="en-US" sz="2800" dirty="0" err="1" smtClean="0"/>
              <a:t>berilliyli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boshqa</a:t>
            </a:r>
            <a:r>
              <a:rPr lang="en-US" sz="2800" dirty="0" smtClean="0"/>
              <a:t> </a:t>
            </a:r>
            <a:r>
              <a:rPr lang="en-US" sz="2800" dirty="0" err="1" smtClean="0"/>
              <a:t>qalaysiz</a:t>
            </a:r>
            <a:r>
              <a:rPr lang="en-US" sz="2800" dirty="0" smtClean="0"/>
              <a:t> </a:t>
            </a:r>
            <a:r>
              <a:rPr lang="en-US" sz="2800" dirty="0" err="1" smtClean="0"/>
              <a:t>bronzalar</a:t>
            </a:r>
            <a:r>
              <a:rPr lang="en-US" sz="2800" dirty="0" smtClean="0"/>
              <a:t> </a:t>
            </a:r>
            <a:r>
              <a:rPr lang="en-US" sz="2800" dirty="0" err="1" smtClean="0"/>
              <a:t>ishlatiladi</a:t>
            </a:r>
            <a:r>
              <a:rPr lang="en-US" sz="2800" dirty="0" smtClean="0"/>
              <a:t>.</a:t>
            </a:r>
            <a:endParaRPr lang="ru-RU" sz="2800" dirty="0" smtClean="0"/>
          </a:p>
          <a:p>
            <a:r>
              <a:rPr lang="en-US" sz="2800" dirty="0" err="1" smtClean="0"/>
              <a:t>Ishlab</a:t>
            </a:r>
            <a:r>
              <a:rPr lang="en-US" sz="2800" dirty="0" smtClean="0"/>
              <a:t> </a:t>
            </a:r>
            <a:r>
              <a:rPr lang="en-US" sz="2800" dirty="0" err="1" smtClean="0"/>
              <a:t>chiqarishda</a:t>
            </a:r>
            <a:r>
              <a:rPr lang="en-US" sz="2800" dirty="0" smtClean="0"/>
              <a:t> </a:t>
            </a:r>
            <a:r>
              <a:rPr lang="en-US" sz="2800" dirty="0" err="1" smtClean="0"/>
              <a:t>ko‘proq</a:t>
            </a:r>
            <a:r>
              <a:rPr lang="en-US" sz="2800" dirty="0" smtClean="0"/>
              <a:t> </a:t>
            </a:r>
            <a:r>
              <a:rPr lang="en-US" sz="2800" dirty="0" err="1" smtClean="0"/>
              <a:t>kremniyli</a:t>
            </a:r>
            <a:r>
              <a:rPr lang="en-US" sz="2800" dirty="0" smtClean="0"/>
              <a:t>, </a:t>
            </a:r>
            <a:r>
              <a:rPr lang="en-US" sz="2800" dirty="0" err="1" smtClean="0"/>
              <a:t>marganetsli</a:t>
            </a:r>
            <a:r>
              <a:rPr lang="en-US" sz="2800" dirty="0" smtClean="0"/>
              <a:t>, </a:t>
            </a:r>
            <a:r>
              <a:rPr lang="en-US" sz="2800" dirty="0" err="1" smtClean="0"/>
              <a:t>nekelli</a:t>
            </a:r>
            <a:r>
              <a:rPr lang="en-US" sz="2800" dirty="0" smtClean="0"/>
              <a:t>, </a:t>
            </a:r>
            <a:r>
              <a:rPr lang="en-US" sz="2800" dirty="0" err="1" smtClean="0"/>
              <a:t>qo‘rg‘oshinli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alyuminiyli</a:t>
            </a:r>
            <a:r>
              <a:rPr lang="en-US" sz="2800" dirty="0" smtClean="0"/>
              <a:t> </a:t>
            </a:r>
            <a:r>
              <a:rPr lang="en-US" sz="2800" dirty="0" err="1" smtClean="0"/>
              <a:t>latunlar</a:t>
            </a:r>
            <a:r>
              <a:rPr lang="en-US" sz="2800" dirty="0" smtClean="0"/>
              <a:t> </a:t>
            </a:r>
            <a:r>
              <a:rPr lang="en-US" sz="2800" dirty="0" err="1" smtClean="0"/>
              <a:t>ishlatiladi</a:t>
            </a:r>
            <a:r>
              <a:rPr lang="en-US" sz="2800" dirty="0" smtClean="0"/>
              <a:t>. </a:t>
            </a:r>
            <a:endParaRPr lang="ru-RU" sz="2800" dirty="0" smtClean="0"/>
          </a:p>
          <a:p>
            <a:r>
              <a:rPr lang="en-US" sz="2800" dirty="0" err="1" smtClean="0"/>
              <a:t>Kremniyli</a:t>
            </a:r>
            <a:r>
              <a:rPr lang="en-US" sz="2800" dirty="0" smtClean="0"/>
              <a:t> </a:t>
            </a:r>
            <a:r>
              <a:rPr lang="en-US" sz="2800" dirty="0" err="1" smtClean="0"/>
              <a:t>latun</a:t>
            </a:r>
            <a:r>
              <a:rPr lang="en-US" sz="2800" dirty="0" smtClean="0"/>
              <a:t> </a:t>
            </a:r>
            <a:r>
              <a:rPr lang="en-US" sz="2800" dirty="0" err="1" smtClean="0"/>
              <a:t>yuqori</a:t>
            </a:r>
            <a:r>
              <a:rPr lang="en-US" sz="2800" dirty="0" smtClean="0"/>
              <a:t> </a:t>
            </a:r>
            <a:r>
              <a:rPr lang="en-US" sz="2800" dirty="0" err="1" smtClean="0"/>
              <a:t>quymakorlik</a:t>
            </a:r>
            <a:r>
              <a:rPr lang="en-US" sz="2800" dirty="0" smtClean="0"/>
              <a:t> </a:t>
            </a:r>
            <a:r>
              <a:rPr lang="en-US" sz="2800" dirty="0" err="1" smtClean="0"/>
              <a:t>xossalarga</a:t>
            </a:r>
            <a:r>
              <a:rPr lang="en-US" sz="2800" dirty="0" smtClean="0"/>
              <a:t> </a:t>
            </a:r>
            <a:r>
              <a:rPr lang="en-US" sz="2800" dirty="0" err="1" smtClean="0"/>
              <a:t>ega</a:t>
            </a:r>
            <a:r>
              <a:rPr lang="en-US" sz="2800" dirty="0" smtClean="0"/>
              <a:t> </a:t>
            </a:r>
            <a:r>
              <a:rPr lang="en-US" sz="2800" dirty="0" err="1" smtClean="0"/>
              <a:t>bo‘lgani</a:t>
            </a:r>
            <a:r>
              <a:rPr lang="en-US" sz="2800" dirty="0" smtClean="0"/>
              <a:t> </a:t>
            </a:r>
            <a:r>
              <a:rPr lang="en-US" sz="2800" dirty="0" err="1" smtClean="0"/>
              <a:t>sababli</a:t>
            </a:r>
            <a:r>
              <a:rPr lang="en-US" sz="2800" dirty="0" smtClean="0"/>
              <a:t> </a:t>
            </a:r>
            <a:r>
              <a:rPr lang="en-US" sz="2800" dirty="0" err="1" smtClean="0"/>
              <a:t>badiiy</a:t>
            </a:r>
            <a:r>
              <a:rPr lang="en-US" sz="2800" dirty="0" smtClean="0"/>
              <a:t> </a:t>
            </a:r>
            <a:r>
              <a:rPr lang="en-US" sz="2800" dirty="0" err="1" smtClean="0"/>
              <a:t>buyumlar</a:t>
            </a:r>
            <a:r>
              <a:rPr lang="en-US" sz="2800" dirty="0" smtClean="0"/>
              <a:t> </a:t>
            </a:r>
            <a:r>
              <a:rPr lang="en-US" sz="2800" dirty="0" err="1" smtClean="0"/>
              <a:t>tayyorlashda</a:t>
            </a:r>
            <a:r>
              <a:rPr lang="en-US" sz="2800" dirty="0" smtClean="0"/>
              <a:t> </a:t>
            </a:r>
            <a:r>
              <a:rPr lang="en-US" sz="2800" dirty="0" err="1" smtClean="0"/>
              <a:t>ishlatiladi</a:t>
            </a:r>
            <a:r>
              <a:rPr lang="en-US" sz="2800" dirty="0" smtClean="0"/>
              <a:t>. Bu </a:t>
            </a:r>
            <a:r>
              <a:rPr lang="en-US" sz="2800" dirty="0" err="1" smtClean="0"/>
              <a:t>latunlarga</a:t>
            </a:r>
            <a:r>
              <a:rPr lang="en-US" sz="2800" dirty="0" smtClean="0"/>
              <a:t> </a:t>
            </a:r>
            <a:r>
              <a:rPr lang="en-US" sz="2800" dirty="0" err="1" smtClean="0"/>
              <a:t>ishlov</a:t>
            </a:r>
            <a:r>
              <a:rPr lang="en-US" sz="2800" dirty="0" smtClean="0"/>
              <a:t> </a:t>
            </a:r>
            <a:r>
              <a:rPr lang="en-US" sz="2800" dirty="0" err="1" smtClean="0"/>
              <a:t>berish</a:t>
            </a:r>
            <a:r>
              <a:rPr lang="en-US" sz="2800" dirty="0" smtClean="0"/>
              <a:t> </a:t>
            </a:r>
            <a:r>
              <a:rPr lang="en-US" sz="2800" dirty="0" err="1" smtClean="0"/>
              <a:t>oson</a:t>
            </a:r>
            <a:r>
              <a:rPr lang="en-US" sz="2800" dirty="0" smtClean="0"/>
              <a:t>. </a:t>
            </a:r>
            <a:r>
              <a:rPr lang="en-US" sz="2800" dirty="0" err="1" smtClean="0"/>
              <a:t>Kremniyli</a:t>
            </a:r>
            <a:r>
              <a:rPr lang="en-US" sz="2800" dirty="0" smtClean="0"/>
              <a:t> </a:t>
            </a:r>
            <a:r>
              <a:rPr lang="en-US" sz="2800" dirty="0" err="1" smtClean="0"/>
              <a:t>latun</a:t>
            </a:r>
            <a:r>
              <a:rPr lang="en-US" sz="2800" dirty="0" smtClean="0"/>
              <a:t> LS16K4 </a:t>
            </a:r>
            <a:r>
              <a:rPr lang="en-US" sz="2800" dirty="0" err="1" smtClean="0"/>
              <a:t>qalayli</a:t>
            </a:r>
            <a:r>
              <a:rPr lang="en-US" sz="2800" dirty="0" smtClean="0"/>
              <a:t> </a:t>
            </a:r>
            <a:r>
              <a:rPr lang="en-US" sz="2800" dirty="0" err="1" smtClean="0"/>
              <a:t>bronzaga</a:t>
            </a:r>
            <a:r>
              <a:rPr lang="en-US" sz="2800" dirty="0" smtClean="0"/>
              <a:t> </a:t>
            </a:r>
            <a:r>
              <a:rPr lang="en-US" sz="2800" dirty="0" err="1" smtClean="0"/>
              <a:t>nisbatan</a:t>
            </a:r>
            <a:r>
              <a:rPr lang="en-US" sz="2800" dirty="0" smtClean="0"/>
              <a:t> </a:t>
            </a:r>
            <a:r>
              <a:rPr lang="en-US" sz="2800" dirty="0" err="1" smtClean="0"/>
              <a:t>oltingugurt</a:t>
            </a:r>
            <a:r>
              <a:rPr lang="en-US" sz="2800" dirty="0" smtClean="0"/>
              <a:t> </a:t>
            </a:r>
            <a:r>
              <a:rPr lang="en-US" sz="2800" dirty="0" err="1" smtClean="0"/>
              <a:t>kislotasiga</a:t>
            </a:r>
            <a:r>
              <a:rPr lang="en-US" sz="2800" dirty="0" smtClean="0"/>
              <a:t> </a:t>
            </a:r>
            <a:r>
              <a:rPr lang="en-US" sz="2800" dirty="0" err="1" smtClean="0"/>
              <a:t>chidamli</a:t>
            </a:r>
            <a:r>
              <a:rPr lang="en-US" sz="2800" dirty="0" smtClean="0"/>
              <a:t>. 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xmlns="" val="24084348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r>
              <a:rPr lang="uz-Latn-UZ" dirty="0" smtClean="0">
                <a:latin typeface="Times New Roman"/>
                <a:ea typeface="Times New Roman"/>
              </a:rPr>
              <a:t>	</a:t>
            </a:r>
          </a:p>
          <a:p>
            <a:r>
              <a:rPr lang="en-US" sz="2800" dirty="0" err="1" smtClean="0"/>
              <a:t>Marganetsli</a:t>
            </a:r>
            <a:r>
              <a:rPr lang="en-US" sz="2800" dirty="0" smtClean="0"/>
              <a:t> </a:t>
            </a:r>
            <a:r>
              <a:rPr lang="en-US" sz="2800" dirty="0" err="1" smtClean="0"/>
              <a:t>latun</a:t>
            </a:r>
            <a:r>
              <a:rPr lang="en-US" sz="2800" dirty="0" smtClean="0"/>
              <a:t> </a:t>
            </a:r>
            <a:r>
              <a:rPr lang="en-US" sz="2800" dirty="0" err="1" smtClean="0"/>
              <a:t>kemasozlikda</a:t>
            </a:r>
            <a:r>
              <a:rPr lang="en-US" sz="2800" dirty="0" smtClean="0"/>
              <a:t> </a:t>
            </a:r>
            <a:r>
              <a:rPr lang="en-US" sz="2800" dirty="0" err="1" smtClean="0"/>
              <a:t>kurak</a:t>
            </a:r>
            <a:r>
              <a:rPr lang="en-US" sz="2800" dirty="0" smtClean="0"/>
              <a:t> </a:t>
            </a:r>
            <a:r>
              <a:rPr lang="en-US" sz="2800" dirty="0" err="1" smtClean="0"/>
              <a:t>vintlari</a:t>
            </a:r>
            <a:r>
              <a:rPr lang="en-US" sz="2800" dirty="0" smtClean="0"/>
              <a:t>, </a:t>
            </a:r>
            <a:r>
              <a:rPr lang="en-US" sz="2800" dirty="0" err="1" smtClean="0"/>
              <a:t>lopastlari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boshqa</a:t>
            </a:r>
            <a:r>
              <a:rPr lang="en-US" sz="2800" dirty="0" smtClean="0"/>
              <a:t> </a:t>
            </a:r>
            <a:r>
              <a:rPr lang="en-US" sz="2800" dirty="0" err="1" smtClean="0"/>
              <a:t>dengiz</a:t>
            </a:r>
            <a:r>
              <a:rPr lang="en-US" sz="2800" dirty="0" smtClean="0"/>
              <a:t> </a:t>
            </a:r>
            <a:r>
              <a:rPr lang="en-US" sz="2800" dirty="0" err="1" smtClean="0"/>
              <a:t>suvi</a:t>
            </a:r>
            <a:r>
              <a:rPr lang="en-US" sz="2800" dirty="0" smtClean="0"/>
              <a:t> </a:t>
            </a:r>
            <a:r>
              <a:rPr lang="en-US" sz="2800" dirty="0" err="1" smtClean="0"/>
              <a:t>muxitida</a:t>
            </a:r>
            <a:r>
              <a:rPr lang="en-US" sz="2800" dirty="0" smtClean="0"/>
              <a:t> </a:t>
            </a:r>
            <a:r>
              <a:rPr lang="en-US" sz="2800" dirty="0" err="1" smtClean="0"/>
              <a:t>ishlovchi</a:t>
            </a:r>
            <a:r>
              <a:rPr lang="en-US" sz="2800" dirty="0" smtClean="0"/>
              <a:t> </a:t>
            </a:r>
            <a:r>
              <a:rPr lang="en-US" sz="2800" dirty="0" err="1" smtClean="0"/>
              <a:t>detallar</a:t>
            </a:r>
            <a:r>
              <a:rPr lang="en-US" sz="2800" dirty="0" smtClean="0"/>
              <a:t> </a:t>
            </a:r>
            <a:r>
              <a:rPr lang="en-US" sz="2800" dirty="0" err="1" smtClean="0"/>
              <a:t>olishda</a:t>
            </a:r>
            <a:r>
              <a:rPr lang="en-US" sz="2800" dirty="0" smtClean="0"/>
              <a:t> </a:t>
            </a:r>
            <a:r>
              <a:rPr lang="en-US" sz="2800" dirty="0" err="1" smtClean="0"/>
              <a:t>ishlatiladi</a:t>
            </a:r>
            <a:r>
              <a:rPr lang="en-US" sz="2800" dirty="0" smtClean="0"/>
              <a:t>. </a:t>
            </a:r>
            <a:endParaRPr lang="ru-RU" sz="2800" dirty="0" smtClean="0"/>
          </a:p>
          <a:p>
            <a:r>
              <a:rPr lang="en-US" sz="2800" dirty="0" err="1" smtClean="0"/>
              <a:t>Marganetsli</a:t>
            </a:r>
            <a:r>
              <a:rPr lang="en-US" sz="2800" dirty="0" smtClean="0"/>
              <a:t> </a:t>
            </a:r>
            <a:r>
              <a:rPr lang="en-US" sz="2800" dirty="0" err="1" smtClean="0"/>
              <a:t>latun</a:t>
            </a:r>
            <a:r>
              <a:rPr lang="en-US" sz="2800" dirty="0" smtClean="0"/>
              <a:t> LS40Ms1,5 </a:t>
            </a:r>
            <a:r>
              <a:rPr lang="en-US" sz="2800" dirty="0" err="1" smtClean="0"/>
              <a:t>shesterenka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vtulka</a:t>
            </a:r>
            <a:r>
              <a:rPr lang="en-US" sz="2800" dirty="0" smtClean="0"/>
              <a:t> </a:t>
            </a:r>
            <a:r>
              <a:rPr lang="en-US" sz="2800" dirty="0" err="1" smtClean="0"/>
              <a:t>tayyorlashda</a:t>
            </a:r>
            <a:r>
              <a:rPr lang="en-US" sz="2800" dirty="0" smtClean="0"/>
              <a:t>, LS40Ms3J </a:t>
            </a:r>
            <a:r>
              <a:rPr lang="en-US" sz="2800" dirty="0" err="1" smtClean="0"/>
              <a:t>latuni</a:t>
            </a:r>
            <a:r>
              <a:rPr lang="en-US" sz="2800" dirty="0" smtClean="0"/>
              <a:t> </a:t>
            </a:r>
            <a:r>
              <a:rPr lang="en-US" sz="2800" dirty="0" err="1" smtClean="0"/>
              <a:t>esa</a:t>
            </a:r>
            <a:r>
              <a:rPr lang="en-US" sz="2800" dirty="0" smtClean="0"/>
              <a:t> 300 </a:t>
            </a:r>
            <a:r>
              <a:rPr lang="en-US" sz="2800" baseline="30000" dirty="0" smtClean="0"/>
              <a:t>0</a:t>
            </a:r>
            <a:r>
              <a:rPr lang="en-US" sz="2800" dirty="0" smtClean="0"/>
              <a:t>S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yuqori</a:t>
            </a:r>
            <a:r>
              <a:rPr lang="en-US" sz="2800" dirty="0" smtClean="0"/>
              <a:t> </a:t>
            </a:r>
            <a:r>
              <a:rPr lang="en-US" sz="2800" dirty="0" err="1" smtClean="0"/>
              <a:t>haroratda</a:t>
            </a:r>
            <a:r>
              <a:rPr lang="en-US" sz="2800" dirty="0" smtClean="0"/>
              <a:t> </a:t>
            </a:r>
            <a:r>
              <a:rPr lang="en-US" sz="2800" dirty="0" err="1" smtClean="0"/>
              <a:t>ishlovchi</a:t>
            </a:r>
            <a:r>
              <a:rPr lang="en-US" sz="2800" dirty="0" smtClean="0"/>
              <a:t> </a:t>
            </a:r>
            <a:r>
              <a:rPr lang="en-US" sz="2800" dirty="0" err="1" smtClean="0"/>
              <a:t>dengiz</a:t>
            </a:r>
            <a:r>
              <a:rPr lang="en-US" sz="2800" dirty="0" smtClean="0"/>
              <a:t> </a:t>
            </a:r>
            <a:r>
              <a:rPr lang="en-US" sz="2800" dirty="0" err="1" smtClean="0"/>
              <a:t>kemalari</a:t>
            </a:r>
            <a:r>
              <a:rPr lang="en-US" sz="2800" dirty="0" smtClean="0"/>
              <a:t> </a:t>
            </a:r>
            <a:r>
              <a:rPr lang="en-US" sz="2800" dirty="0" err="1" smtClean="0"/>
              <a:t>detallari</a:t>
            </a:r>
            <a:r>
              <a:rPr lang="en-US" sz="2800" dirty="0" smtClean="0"/>
              <a:t> </a:t>
            </a:r>
            <a:r>
              <a:rPr lang="en-US" sz="2800" dirty="0" err="1" smtClean="0"/>
              <a:t>uchun</a:t>
            </a:r>
            <a:r>
              <a:rPr lang="en-US" sz="2800" dirty="0" smtClean="0"/>
              <a:t> </a:t>
            </a:r>
            <a:r>
              <a:rPr lang="en-US" sz="2800" dirty="0" err="1" smtClean="0"/>
              <a:t>ishlatiladi</a:t>
            </a:r>
            <a:r>
              <a:rPr lang="en-US" sz="2800" dirty="0" smtClean="0"/>
              <a:t>. </a:t>
            </a:r>
            <a:endParaRPr lang="ru-RU" sz="2800" dirty="0" smtClean="0"/>
          </a:p>
          <a:p>
            <a:r>
              <a:rPr lang="en-US" sz="2800" dirty="0" err="1" smtClean="0"/>
              <a:t>Ko‘p</a:t>
            </a:r>
            <a:r>
              <a:rPr lang="en-US" sz="2800" dirty="0" smtClean="0"/>
              <a:t> </a:t>
            </a:r>
            <a:r>
              <a:rPr lang="en-US" sz="2800" dirty="0" err="1" smtClean="0"/>
              <a:t>komponentli</a:t>
            </a:r>
            <a:r>
              <a:rPr lang="en-US" sz="2800" dirty="0" smtClean="0"/>
              <a:t> </a:t>
            </a:r>
            <a:r>
              <a:rPr lang="en-US" sz="2800" dirty="0" err="1" smtClean="0"/>
              <a:t>latunlar</a:t>
            </a:r>
            <a:r>
              <a:rPr lang="en-US" sz="2800" dirty="0" smtClean="0"/>
              <a:t> </a:t>
            </a:r>
            <a:r>
              <a:rPr lang="en-US" sz="2800" dirty="0" err="1" smtClean="0"/>
              <a:t>podshipnik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armatura</a:t>
            </a:r>
            <a:r>
              <a:rPr lang="en-US" sz="2800" dirty="0" smtClean="0"/>
              <a:t> </a:t>
            </a:r>
            <a:r>
              <a:rPr lang="en-US" sz="2800" dirty="0" err="1" smtClean="0"/>
              <a:t>tayyorlash</a:t>
            </a:r>
            <a:r>
              <a:rPr lang="en-US" sz="2800" dirty="0" smtClean="0"/>
              <a:t> </a:t>
            </a:r>
            <a:r>
              <a:rPr lang="en-US" sz="2800" dirty="0" err="1" smtClean="0"/>
              <a:t>uchun</a:t>
            </a:r>
            <a:r>
              <a:rPr lang="en-US" sz="2800" dirty="0" smtClean="0"/>
              <a:t> </a:t>
            </a:r>
            <a:r>
              <a:rPr lang="en-US" sz="2800" dirty="0" err="1" smtClean="0"/>
              <a:t>qo‘llaniladi</a:t>
            </a:r>
            <a:r>
              <a:rPr lang="en-US" sz="2800" dirty="0" smtClean="0"/>
              <a:t>, </a:t>
            </a:r>
            <a:r>
              <a:rPr lang="en-US" sz="2800" dirty="0" err="1" smtClean="0"/>
              <a:t>chunki</a:t>
            </a:r>
            <a:r>
              <a:rPr lang="en-US" sz="2800" dirty="0" smtClean="0"/>
              <a:t> </a:t>
            </a:r>
            <a:r>
              <a:rPr lang="en-US" sz="2800" dirty="0" err="1" smtClean="0"/>
              <a:t>ular</a:t>
            </a:r>
            <a:r>
              <a:rPr lang="en-US" sz="2800" dirty="0" smtClean="0"/>
              <a:t> </a:t>
            </a:r>
            <a:r>
              <a:rPr lang="en-US" sz="2800" dirty="0" err="1" smtClean="0"/>
              <a:t>boshqa</a:t>
            </a:r>
            <a:r>
              <a:rPr lang="en-US" sz="2800" dirty="0" smtClean="0"/>
              <a:t> </a:t>
            </a:r>
            <a:r>
              <a:rPr lang="en-US" sz="2800" dirty="0" err="1" smtClean="0"/>
              <a:t>latunlarga</a:t>
            </a:r>
            <a:r>
              <a:rPr lang="en-US" sz="2800" dirty="0" smtClean="0"/>
              <a:t> </a:t>
            </a:r>
            <a:r>
              <a:rPr lang="en-US" sz="2800" dirty="0" err="1" smtClean="0"/>
              <a:t>nisbatan</a:t>
            </a:r>
            <a:r>
              <a:rPr lang="en-US" sz="2800" dirty="0" smtClean="0"/>
              <a:t> </a:t>
            </a:r>
            <a:r>
              <a:rPr lang="en-US" sz="2800" dirty="0" err="1" smtClean="0"/>
              <a:t>yuqori</a:t>
            </a:r>
            <a:r>
              <a:rPr lang="en-US" sz="2800" dirty="0" smtClean="0"/>
              <a:t> </a:t>
            </a:r>
            <a:r>
              <a:rPr lang="en-US" sz="2800" dirty="0" err="1" smtClean="0"/>
              <a:t>mexanik</a:t>
            </a:r>
            <a:r>
              <a:rPr lang="en-US" sz="2800" dirty="0" smtClean="0"/>
              <a:t> </a:t>
            </a:r>
            <a:r>
              <a:rPr lang="en-US" sz="2800" dirty="0" err="1" smtClean="0"/>
              <a:t>xossalarga</a:t>
            </a:r>
            <a:r>
              <a:rPr lang="en-US" sz="2800" dirty="0" smtClean="0"/>
              <a:t> </a:t>
            </a:r>
            <a:r>
              <a:rPr lang="en-US" sz="2800" dirty="0" err="1" smtClean="0"/>
              <a:t>ega</a:t>
            </a:r>
            <a:r>
              <a:rPr lang="en-US" sz="2800" dirty="0" smtClean="0"/>
              <a:t>.</a:t>
            </a:r>
            <a:endParaRPr lang="ru-RU" sz="2800" dirty="0" smtClean="0"/>
          </a:p>
          <a:p>
            <a:r>
              <a:rPr lang="en-US" sz="2800" dirty="0" err="1" smtClean="0"/>
              <a:t>Qo‘rg‘oshinli</a:t>
            </a:r>
            <a:r>
              <a:rPr lang="en-US" sz="2800" dirty="0" smtClean="0"/>
              <a:t> </a:t>
            </a:r>
            <a:r>
              <a:rPr lang="en-US" sz="2800" dirty="0" err="1" smtClean="0"/>
              <a:t>latun</a:t>
            </a:r>
            <a:r>
              <a:rPr lang="en-US" sz="2800" dirty="0" smtClean="0"/>
              <a:t> LS40Sg </a:t>
            </a:r>
            <a:r>
              <a:rPr lang="en-US" sz="2800" dirty="0" err="1" smtClean="0"/>
              <a:t>quymalarni</a:t>
            </a:r>
            <a:r>
              <a:rPr lang="en-US" sz="2800" dirty="0" smtClean="0"/>
              <a:t> </a:t>
            </a:r>
            <a:r>
              <a:rPr lang="en-US" sz="2800" dirty="0" err="1" smtClean="0"/>
              <a:t>bosim</a:t>
            </a:r>
            <a:r>
              <a:rPr lang="en-US" sz="2800" dirty="0" smtClean="0"/>
              <a:t> </a:t>
            </a:r>
            <a:r>
              <a:rPr lang="en-US" sz="2800" dirty="0" err="1" smtClean="0"/>
              <a:t>ostida</a:t>
            </a:r>
            <a:r>
              <a:rPr lang="en-US" sz="2800" dirty="0" smtClean="0"/>
              <a:t>, </a:t>
            </a:r>
            <a:r>
              <a:rPr lang="en-US" sz="2800" dirty="0" err="1" smtClean="0"/>
              <a:t>markazdan</a:t>
            </a:r>
            <a:r>
              <a:rPr lang="en-US" sz="2800" dirty="0" smtClean="0"/>
              <a:t> </a:t>
            </a:r>
            <a:r>
              <a:rPr lang="en-US" sz="2800" dirty="0" err="1" smtClean="0"/>
              <a:t>qochirma</a:t>
            </a:r>
            <a:r>
              <a:rPr lang="en-US" sz="2800" dirty="0" smtClean="0"/>
              <a:t> </a:t>
            </a:r>
            <a:r>
              <a:rPr lang="en-US" sz="2800" dirty="0" err="1" smtClean="0"/>
              <a:t>kuch</a:t>
            </a:r>
            <a:r>
              <a:rPr lang="en-US" sz="2800" dirty="0" smtClean="0"/>
              <a:t> </a:t>
            </a:r>
            <a:r>
              <a:rPr lang="en-US" sz="2800" dirty="0" err="1" smtClean="0"/>
              <a:t>usulida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suyuq</a:t>
            </a:r>
            <a:r>
              <a:rPr lang="en-US" sz="2800" dirty="0" smtClean="0"/>
              <a:t> </a:t>
            </a:r>
            <a:r>
              <a:rPr lang="en-US" sz="2800" dirty="0" err="1" smtClean="0"/>
              <a:t>holda</a:t>
            </a:r>
            <a:r>
              <a:rPr lang="en-US" sz="2800" dirty="0" smtClean="0"/>
              <a:t> </a:t>
            </a:r>
            <a:r>
              <a:rPr lang="en-US" sz="2800" dirty="0" err="1" smtClean="0"/>
              <a:t>shtamplash</a:t>
            </a:r>
            <a:r>
              <a:rPr lang="en-US" sz="2800" dirty="0" smtClean="0"/>
              <a:t> </a:t>
            </a:r>
            <a:r>
              <a:rPr lang="en-US" sz="2800" dirty="0" err="1" smtClean="0"/>
              <a:t>usulida</a:t>
            </a:r>
            <a:r>
              <a:rPr lang="en-US" sz="2800" dirty="0" smtClean="0"/>
              <a:t> </a:t>
            </a:r>
            <a:r>
              <a:rPr lang="en-US" sz="2800" dirty="0" err="1" smtClean="0"/>
              <a:t>olish</a:t>
            </a:r>
            <a:r>
              <a:rPr lang="en-US" sz="2800" dirty="0" smtClean="0"/>
              <a:t> </a:t>
            </a:r>
            <a:r>
              <a:rPr lang="en-US" sz="2800" dirty="0" err="1" smtClean="0"/>
              <a:t>uchun</a:t>
            </a:r>
            <a:r>
              <a:rPr lang="en-US" sz="2800" dirty="0" smtClean="0"/>
              <a:t> </a:t>
            </a:r>
            <a:r>
              <a:rPr lang="en-US" sz="2800" dirty="0" err="1" smtClean="0"/>
              <a:t>qo‘llaniladi</a:t>
            </a:r>
            <a:r>
              <a:rPr lang="en-US" sz="2800" dirty="0" smtClean="0"/>
              <a:t>. Bu </a:t>
            </a:r>
            <a:r>
              <a:rPr lang="en-US" sz="2800" dirty="0" err="1" smtClean="0"/>
              <a:t>latunlarga</a:t>
            </a:r>
            <a:r>
              <a:rPr lang="en-US" sz="2800" dirty="0" smtClean="0"/>
              <a:t> </a:t>
            </a:r>
            <a:r>
              <a:rPr lang="en-US" sz="2800" dirty="0" err="1" smtClean="0"/>
              <a:t>mexanik</a:t>
            </a:r>
            <a:r>
              <a:rPr lang="en-US" sz="2800" dirty="0" smtClean="0"/>
              <a:t> </a:t>
            </a:r>
            <a:r>
              <a:rPr lang="en-US" sz="2800" dirty="0" err="1" smtClean="0"/>
              <a:t>ishlov</a:t>
            </a:r>
            <a:r>
              <a:rPr lang="en-US" sz="2800" dirty="0" smtClean="0"/>
              <a:t> </a:t>
            </a:r>
            <a:r>
              <a:rPr lang="en-US" sz="2800" dirty="0" err="1" smtClean="0"/>
              <a:t>berish</a:t>
            </a:r>
            <a:r>
              <a:rPr lang="en-US" sz="2800" dirty="0" smtClean="0"/>
              <a:t> </a:t>
            </a:r>
            <a:r>
              <a:rPr lang="en-US" sz="2800" dirty="0" err="1" smtClean="0"/>
              <a:t>oson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ularning</a:t>
            </a:r>
            <a:r>
              <a:rPr lang="en-US" sz="2800" dirty="0" smtClean="0"/>
              <a:t> </a:t>
            </a:r>
            <a:r>
              <a:rPr lang="en-US" sz="2800" dirty="0" err="1" smtClean="0"/>
              <a:t>xossalari</a:t>
            </a:r>
            <a:r>
              <a:rPr lang="en-US" sz="2800" dirty="0" smtClean="0"/>
              <a:t> </a:t>
            </a:r>
            <a:r>
              <a:rPr lang="en-US" sz="2800" dirty="0" err="1" smtClean="0"/>
              <a:t>etarli</a:t>
            </a:r>
            <a:r>
              <a:rPr lang="en-US" sz="2800" dirty="0" smtClean="0"/>
              <a:t> </a:t>
            </a:r>
            <a:r>
              <a:rPr lang="en-US" sz="2800" dirty="0" err="1" smtClean="0"/>
              <a:t>darajada</a:t>
            </a:r>
            <a:r>
              <a:rPr lang="en-US" sz="2800" dirty="0" smtClean="0"/>
              <a:t> </a:t>
            </a:r>
            <a:r>
              <a:rPr lang="en-US" sz="2800" dirty="0" err="1" smtClean="0"/>
              <a:t>yuqoridir</a:t>
            </a:r>
            <a:r>
              <a:rPr lang="en-US" sz="2800" dirty="0" smtClean="0"/>
              <a:t>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xmlns="" val="24084348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eg"/></Relationships>
</file>

<file path=ppt/theme/theme1.xml><?xml version="1.0" encoding="utf-8"?>
<a:theme xmlns:a="http://schemas.openxmlformats.org/drawingml/2006/main" name="1_Яркая">
  <a:themeElements>
    <a:clrScheme name="Яркая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Ярк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Яркая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Ясность">
  <a:themeElements>
    <a:clrScheme name="Ясность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Ясность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Базовая">
  <a:themeElements>
    <a:clrScheme name="Базовая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Базовая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азовая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</a:schemeClr>
            </a:gs>
            <a:gs pos="100000">
              <a:schemeClr val="phClr">
                <a:shade val="40000"/>
                <a:satMod val="18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4000"/>
                <a:satMod val="280000"/>
              </a:schemeClr>
              <a:schemeClr val="phClr">
                <a:tint val="60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Горизонт">
  <a:themeElements>
    <a:clrScheme name="Горизонт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Горизонт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Горизонт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61</TotalTime>
  <Words>189</Words>
  <Application>Microsoft Office PowerPoint</Application>
  <PresentationFormat>Экран (4:3)</PresentationFormat>
  <Paragraphs>56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6</vt:i4>
      </vt:variant>
      <vt:variant>
        <vt:lpstr>Заголовки слайдов</vt:lpstr>
      </vt:variant>
      <vt:variant>
        <vt:i4>16</vt:i4>
      </vt:variant>
    </vt:vector>
  </HeadingPairs>
  <TitlesOfParts>
    <vt:vector size="22" baseType="lpstr">
      <vt:lpstr>1_Яркая</vt:lpstr>
      <vt:lpstr>1_Ясность</vt:lpstr>
      <vt:lpstr>Эркер</vt:lpstr>
      <vt:lpstr>Тема Office</vt:lpstr>
      <vt:lpstr>Базовая</vt:lpstr>
      <vt:lpstr>Горизонт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LENOVO</cp:lastModifiedBy>
  <cp:revision>33</cp:revision>
  <dcterms:created xsi:type="dcterms:W3CDTF">2017-09-19T07:16:56Z</dcterms:created>
  <dcterms:modified xsi:type="dcterms:W3CDTF">2019-11-04T12:51:58Z</dcterms:modified>
</cp:coreProperties>
</file>