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20" r:id="rId5"/>
    <p:sldMasterId id="2147483732" r:id="rId6"/>
    <p:sldMasterId id="2147483744" r:id="rId7"/>
    <p:sldMasterId id="2147483756" r:id="rId8"/>
  </p:sldMasterIdLst>
  <p:sldIdLst>
    <p:sldId id="256" r:id="rId9"/>
    <p:sldId id="257" r:id="rId10"/>
    <p:sldId id="258" r:id="rId11"/>
    <p:sldId id="260" r:id="rId12"/>
    <p:sldId id="261" r:id="rId13"/>
    <p:sldId id="262" r:id="rId14"/>
    <p:sldId id="263" r:id="rId15"/>
    <p:sldId id="267" r:id="rId16"/>
    <p:sldId id="265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72906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2450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24230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55137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49304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1549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89666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321797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26333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9162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630352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6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082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uz-Latn-UZ" sz="2800" b="1" dirty="0" smtClean="0"/>
          </a:p>
          <a:p>
            <a:r>
              <a:rPr lang="en-US" sz="2800" b="1" dirty="0" smtClean="0"/>
              <a:t>QOTISHMA STRUKTURASINING SHAKILLANISHI</a:t>
            </a:r>
            <a:endParaRPr lang="ru-RU" sz="2800" dirty="0" smtClean="0"/>
          </a:p>
          <a:p>
            <a:endParaRPr lang="uz-Latn-UZ" sz="2800" b="1" dirty="0" smtClean="0"/>
          </a:p>
          <a:p>
            <a:r>
              <a:rPr lang="en-US" sz="2800" b="1" dirty="0" err="1" smtClean="0"/>
              <a:t>O’quv</a:t>
            </a:r>
            <a:r>
              <a:rPr lang="en-US" sz="2800" b="1" dirty="0" smtClean="0"/>
              <a:t> </a:t>
            </a:r>
            <a:r>
              <a:rPr lang="en-US" sz="2800" b="1" dirty="0" smtClean="0"/>
              <a:t>model </a:t>
            </a:r>
            <a:r>
              <a:rPr lang="en-US" sz="2800" b="1" dirty="0" err="1" smtClean="0"/>
              <a:t>birliklari</a:t>
            </a:r>
            <a:r>
              <a:rPr lang="en-US" sz="2800" b="1" dirty="0" smtClean="0"/>
              <a:t>:</a:t>
            </a:r>
            <a:endParaRPr lang="ru-RU" sz="2800" dirty="0" smtClean="0"/>
          </a:p>
          <a:p>
            <a:pPr algn="just"/>
            <a:r>
              <a:rPr lang="uz-Latn-UZ" sz="2800" b="1" dirty="0" smtClean="0"/>
              <a:t>	</a:t>
            </a:r>
            <a:r>
              <a:rPr lang="en-US" sz="2800" b="1" dirty="0" smtClean="0"/>
              <a:t>1.Badiiy </a:t>
            </a:r>
            <a:r>
              <a:rPr lang="en-US" sz="2800" b="1" dirty="0" err="1" smtClean="0"/>
              <a:t>quymalar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olish</a:t>
            </a:r>
            <a:r>
              <a:rPr lang="en-US" sz="2800" b="1" dirty="0" smtClean="0"/>
              <a:t> </a:t>
            </a:r>
            <a:endParaRPr lang="ru-RU" sz="2800" dirty="0" smtClean="0"/>
          </a:p>
          <a:p>
            <a:pPr algn="just"/>
            <a:r>
              <a:rPr lang="uz-Latn-UZ" sz="2800" b="1" dirty="0" smtClean="0"/>
              <a:t>	</a:t>
            </a:r>
            <a:r>
              <a:rPr lang="en-US" sz="2800" b="1" dirty="0" smtClean="0"/>
              <a:t>2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O’ta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mustahkam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cho‘yanlar</a:t>
            </a:r>
            <a:endParaRPr lang="ru-RU" sz="2800" dirty="0" smtClean="0"/>
          </a:p>
          <a:p>
            <a:pPr algn="just"/>
            <a:r>
              <a:rPr lang="uz-Latn-UZ" sz="2800" b="1" dirty="0" smtClean="0"/>
              <a:t>	</a:t>
            </a:r>
            <a:r>
              <a:rPr lang="en-US" sz="2800" b="1" dirty="0" smtClean="0"/>
              <a:t>3.Po‘lat </a:t>
            </a:r>
            <a:r>
              <a:rPr lang="en-US" sz="2800" b="1" dirty="0" err="1" smtClean="0"/>
              <a:t>quymalari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sanoatning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turli</a:t>
            </a:r>
            <a:r>
              <a:rPr lang="en-US" sz="2800" b="1" dirty="0" smtClean="0"/>
              <a:t> </a:t>
            </a:r>
            <a:endParaRPr lang="uz-Latn-UZ" sz="2800" b="1" dirty="0" smtClean="0"/>
          </a:p>
          <a:p>
            <a:pPr algn="just"/>
            <a:r>
              <a:rPr lang="uz-Latn-UZ" sz="2800" b="1" dirty="0" smtClean="0"/>
              <a:t>	</a:t>
            </a:r>
            <a:r>
              <a:rPr lang="en-US" sz="2800" b="1" dirty="0" err="1" smtClean="0"/>
              <a:t>sohalarida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qo‘lanilanilishi</a:t>
            </a:r>
            <a:endParaRPr lang="ru-RU" sz="28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3519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b="1" dirty="0" smtClean="0"/>
              <a:t>	</a:t>
            </a:r>
            <a:r>
              <a:rPr lang="en-US" sz="2400" b="1" dirty="0" smtClean="0"/>
              <a:t>1.Badiiy </a:t>
            </a:r>
            <a:r>
              <a:rPr lang="en-US" sz="2400" b="1" dirty="0" err="1" smtClean="0"/>
              <a:t>quymalar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olish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tarkibida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</a:t>
            </a:r>
            <a:r>
              <a:rPr lang="en-US" sz="2400" dirty="0" smtClean="0"/>
              <a:t>, </a:t>
            </a:r>
            <a:r>
              <a:rPr lang="en-US" sz="2400" dirty="0" err="1" smtClean="0"/>
              <a:t>marganets</a:t>
            </a:r>
            <a:r>
              <a:rPr lang="en-US" sz="2400" dirty="0" smtClean="0"/>
              <a:t>, </a:t>
            </a:r>
            <a:r>
              <a:rPr lang="en-US" sz="2400" dirty="0" err="1" smtClean="0"/>
              <a:t>kremniy</a:t>
            </a:r>
            <a:r>
              <a:rPr lang="en-US" sz="2400" dirty="0" smtClean="0"/>
              <a:t>, </a:t>
            </a:r>
            <a:r>
              <a:rPr lang="en-US" sz="2400" dirty="0" err="1" smtClean="0"/>
              <a:t>fosfor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oltingugurt</a:t>
            </a:r>
            <a:r>
              <a:rPr lang="en-US" sz="2400" dirty="0" smtClean="0"/>
              <a:t> </a:t>
            </a:r>
            <a:r>
              <a:rPr lang="en-US" sz="2400" dirty="0" err="1" smtClean="0"/>
              <a:t>bo‘lgan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xossalariga</a:t>
            </a:r>
            <a:r>
              <a:rPr lang="en-US" sz="2400" dirty="0" smtClean="0"/>
              <a:t> </a:t>
            </a:r>
            <a:r>
              <a:rPr lang="en-US" sz="2400" dirty="0" err="1" smtClean="0"/>
              <a:t>asosan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ko‘rsatadi</a:t>
            </a:r>
            <a:r>
              <a:rPr lang="en-US" sz="2400" dirty="0" smtClean="0"/>
              <a:t>. </a:t>
            </a:r>
            <a:r>
              <a:rPr lang="en-US" sz="2400" dirty="0" err="1" smtClean="0"/>
              <a:t>Oltigugurt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fosfor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po‘latlarda</a:t>
            </a:r>
            <a:r>
              <a:rPr lang="en-US" sz="2400" dirty="0" smtClean="0"/>
              <a:t> </a:t>
            </a:r>
            <a:r>
              <a:rPr lang="en-US" sz="2400" dirty="0" err="1" smtClean="0"/>
              <a:t>zararli</a:t>
            </a:r>
            <a:r>
              <a:rPr lang="en-US" sz="2400" dirty="0" smtClean="0"/>
              <a:t> </a:t>
            </a:r>
            <a:r>
              <a:rPr lang="en-US" sz="2400" dirty="0" err="1" smtClean="0"/>
              <a:t>qo‘shimcha</a:t>
            </a:r>
            <a:r>
              <a:rPr lang="en-US" sz="2400" dirty="0" smtClean="0"/>
              <a:t> </a:t>
            </a:r>
            <a:r>
              <a:rPr lang="en-US" sz="2400" dirty="0" err="1" smtClean="0"/>
              <a:t>xisolanadi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Oltingugurt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oquvchanligini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kamaytirib</a:t>
            </a:r>
            <a:r>
              <a:rPr lang="en-US" sz="2400" dirty="0" smtClean="0"/>
              <a:t> </a:t>
            </a: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yoriqlar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qilishga</a:t>
            </a:r>
            <a:r>
              <a:rPr lang="en-US" sz="2400" dirty="0" smtClean="0"/>
              <a:t> </a:t>
            </a:r>
            <a:r>
              <a:rPr lang="en-US" sz="2400" dirty="0" err="1" smtClean="0"/>
              <a:t>moyilligini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oshiradi</a:t>
            </a:r>
            <a:r>
              <a:rPr lang="en-US" sz="2400" dirty="0" smtClean="0"/>
              <a:t>. </a:t>
            </a:r>
            <a:r>
              <a:rPr lang="en-US" sz="2400" dirty="0" err="1" smtClean="0"/>
              <a:t>Fosfor</a:t>
            </a:r>
            <a:r>
              <a:rPr lang="en-US" sz="2400" dirty="0" smtClean="0"/>
              <a:t> </a:t>
            </a:r>
            <a:r>
              <a:rPr lang="en-US" sz="2400" dirty="0" err="1" smtClean="0"/>
              <a:t>zarbiy</a:t>
            </a:r>
            <a:r>
              <a:rPr lang="en-US" sz="2400" dirty="0" smtClean="0"/>
              <a:t> </a:t>
            </a:r>
            <a:r>
              <a:rPr lang="en-US" sz="2400" dirty="0" err="1" smtClean="0"/>
              <a:t>qovushqoqlikni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</a:t>
            </a:r>
            <a:r>
              <a:rPr lang="en-US" sz="2400" dirty="0" smtClean="0"/>
              <a:t> </a:t>
            </a:r>
            <a:r>
              <a:rPr lang="en-US" sz="2400" dirty="0" err="1" smtClean="0"/>
              <a:t>miqdoriga</a:t>
            </a:r>
            <a:r>
              <a:rPr lang="en-US" sz="2400" dirty="0" smtClean="0"/>
              <a:t> </a:t>
            </a:r>
            <a:r>
              <a:rPr lang="en-US" sz="2400" dirty="0" err="1" smtClean="0"/>
              <a:t>teskari</a:t>
            </a:r>
            <a:r>
              <a:rPr lang="en-US" sz="2400" dirty="0" smtClean="0"/>
              <a:t> </a:t>
            </a:r>
            <a:r>
              <a:rPr lang="en-US" sz="2400" dirty="0" err="1" smtClean="0"/>
              <a:t>proporsional</a:t>
            </a:r>
            <a:r>
              <a:rPr lang="en-US" sz="2400" dirty="0" smtClean="0"/>
              <a:t> </a:t>
            </a:r>
            <a:r>
              <a:rPr lang="en-US" sz="2400" dirty="0" err="1" smtClean="0"/>
              <a:t>ravishda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kamaytiradi</a:t>
            </a:r>
            <a:r>
              <a:rPr lang="en-US" sz="2400" dirty="0" smtClean="0"/>
              <a:t>.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oltigugurt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fosforning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po‘latdagi</a:t>
            </a:r>
            <a:r>
              <a:rPr lang="en-US" sz="2400" dirty="0" smtClean="0"/>
              <a:t> </a:t>
            </a:r>
            <a:r>
              <a:rPr lang="en-US" sz="2400" dirty="0" err="1" smtClean="0"/>
              <a:t>miqdorini</a:t>
            </a:r>
            <a:r>
              <a:rPr lang="en-US" sz="2400" dirty="0" smtClean="0"/>
              <a:t> </a:t>
            </a:r>
            <a:r>
              <a:rPr lang="en-US" sz="2400" dirty="0" err="1" smtClean="0"/>
              <a:t>cheklashadi</a:t>
            </a:r>
            <a:r>
              <a:rPr lang="en-US" sz="2400" dirty="0" smtClean="0"/>
              <a:t>: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ikki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elementning</a:t>
            </a:r>
            <a:r>
              <a:rPr lang="en-US" sz="2400" dirty="0" smtClean="0"/>
              <a:t> </a:t>
            </a:r>
            <a:r>
              <a:rPr lang="en-US" sz="2400" dirty="0" err="1" smtClean="0"/>
              <a:t>ja’mi</a:t>
            </a:r>
            <a:r>
              <a:rPr lang="en-US" sz="2400" dirty="0" smtClean="0"/>
              <a:t> </a:t>
            </a:r>
            <a:r>
              <a:rPr lang="en-US" sz="2400" dirty="0" err="1" smtClean="0"/>
              <a:t>miqdori</a:t>
            </a:r>
            <a:r>
              <a:rPr lang="en-US" sz="2400" dirty="0" smtClean="0"/>
              <a:t> 0,1 %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oshmasligi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 </a:t>
            </a:r>
            <a:r>
              <a:rPr lang="en-US" sz="2400" dirty="0" err="1" smtClean="0"/>
              <a:t>Po‘latdagi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</a:t>
            </a:r>
            <a:r>
              <a:rPr lang="en-US" sz="2400" dirty="0" smtClean="0"/>
              <a:t> </a:t>
            </a:r>
            <a:r>
              <a:rPr lang="en-US" sz="2400" dirty="0" err="1" smtClean="0"/>
              <a:t>miqdorining</a:t>
            </a:r>
            <a:r>
              <a:rPr lang="en-US" sz="2400" dirty="0" smtClean="0"/>
              <a:t> </a:t>
            </a:r>
            <a:r>
              <a:rPr lang="en-US" sz="2400" dirty="0" err="1" smtClean="0"/>
              <a:t>oshishi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</a:t>
            </a:r>
            <a:r>
              <a:rPr lang="en-US" sz="2400" dirty="0" smtClean="0"/>
              <a:t> </a:t>
            </a:r>
            <a:r>
              <a:rPr lang="en-US" sz="2400" dirty="0" err="1" smtClean="0"/>
              <a:t>chegarasi</a:t>
            </a:r>
            <a:r>
              <a:rPr lang="en-US" sz="2400" dirty="0" smtClean="0"/>
              <a:t>, </a:t>
            </a:r>
            <a:r>
              <a:rPr lang="en-US" sz="2400" dirty="0" err="1" smtClean="0"/>
              <a:t>qattiqligi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oquvchanlik</a:t>
            </a:r>
            <a:r>
              <a:rPr lang="en-US" sz="2400" dirty="0" smtClean="0"/>
              <a:t> </a:t>
            </a:r>
            <a:r>
              <a:rPr lang="en-US" sz="2400" dirty="0" err="1" smtClean="0"/>
              <a:t>chegarasi</a:t>
            </a:r>
            <a:r>
              <a:rPr lang="en-US" sz="2400" dirty="0" smtClean="0"/>
              <a:t> </a:t>
            </a:r>
            <a:r>
              <a:rPr lang="en-US" sz="2400" dirty="0" err="1" smtClean="0"/>
              <a:t>ortadi</a:t>
            </a:r>
            <a:r>
              <a:rPr lang="en-US" sz="2400" dirty="0" smtClean="0"/>
              <a:t>,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uzayish</a:t>
            </a:r>
            <a:r>
              <a:rPr lang="en-US" sz="2400" dirty="0" smtClean="0"/>
              <a:t>, </a:t>
            </a:r>
            <a:r>
              <a:rPr lang="en-US" sz="2400" dirty="0" err="1" smtClean="0"/>
              <a:t>namunaning</a:t>
            </a:r>
            <a:r>
              <a:rPr lang="en-US" sz="2400" dirty="0" smtClean="0"/>
              <a:t> </a:t>
            </a:r>
            <a:r>
              <a:rPr lang="en-US" sz="2400" dirty="0" err="1" smtClean="0"/>
              <a:t>ko‘ndalang</a:t>
            </a:r>
            <a:r>
              <a:rPr lang="en-US" sz="2400" dirty="0" smtClean="0"/>
              <a:t> </a:t>
            </a:r>
            <a:r>
              <a:rPr lang="en-US" sz="2400" dirty="0" err="1" smtClean="0"/>
              <a:t>kesimining</a:t>
            </a:r>
            <a:r>
              <a:rPr lang="en-US" sz="2400" dirty="0" smtClean="0"/>
              <a:t> </a:t>
            </a:r>
            <a:r>
              <a:rPr lang="en-US" sz="2400" dirty="0" err="1" smtClean="0"/>
              <a:t>torayishi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zarbiy</a:t>
            </a:r>
            <a:r>
              <a:rPr lang="en-US" sz="2400" dirty="0" smtClean="0"/>
              <a:t> </a:t>
            </a:r>
            <a:r>
              <a:rPr lang="en-US" sz="2400" dirty="0" err="1" smtClean="0"/>
              <a:t>qovushqoqligi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kamayadi</a:t>
            </a:r>
            <a:r>
              <a:rPr lang="en-US" sz="2400" dirty="0" smtClean="0"/>
              <a:t>. </a:t>
            </a:r>
            <a:r>
              <a:rPr lang="en-US" sz="2400" dirty="0" err="1" smtClean="0"/>
              <a:t>Marganets</a:t>
            </a:r>
            <a:r>
              <a:rPr lang="en-US" sz="2400" dirty="0" smtClean="0"/>
              <a:t> </a:t>
            </a:r>
            <a:r>
              <a:rPr lang="en-US" sz="2400" dirty="0" err="1" smtClean="0"/>
              <a:t>oltigugurtning</a:t>
            </a:r>
            <a:r>
              <a:rPr lang="en-US" sz="2400" dirty="0" smtClean="0"/>
              <a:t> </a:t>
            </a:r>
            <a:r>
              <a:rPr lang="en-US" sz="2400" dirty="0" err="1" smtClean="0"/>
              <a:t>zararli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ta’sirini</a:t>
            </a:r>
            <a:r>
              <a:rPr lang="en-US" sz="2400" dirty="0" smtClean="0"/>
              <a:t> </a:t>
            </a:r>
            <a:r>
              <a:rPr lang="en-US" sz="2400" dirty="0" err="1" smtClean="0"/>
              <a:t>yo‘qotadi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MnS</a:t>
            </a:r>
            <a:r>
              <a:rPr lang="en-US" sz="2400" dirty="0" smtClean="0"/>
              <a:t> </a:t>
            </a:r>
            <a:r>
              <a:rPr lang="en-US" sz="2400" dirty="0" err="1" smtClean="0"/>
              <a:t>kimyoviy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qiladi</a:t>
            </a:r>
            <a:r>
              <a:rPr lang="en-US" sz="2400" dirty="0" smtClean="0"/>
              <a:t>.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po‘latlarda</a:t>
            </a:r>
            <a:r>
              <a:rPr lang="en-US" sz="2400" dirty="0" smtClean="0"/>
              <a:t> </a:t>
            </a:r>
            <a:r>
              <a:rPr lang="en-US" sz="2400" dirty="0" err="1" smtClean="0"/>
              <a:t>marganets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oltingugurtning</a:t>
            </a:r>
            <a:r>
              <a:rPr lang="en-US" sz="2400" dirty="0" smtClean="0"/>
              <a:t> </a:t>
            </a:r>
            <a:r>
              <a:rPr lang="en-US" sz="2400" dirty="0" err="1" smtClean="0"/>
              <a:t>nisbati</a:t>
            </a:r>
            <a:r>
              <a:rPr lang="en-US" sz="2400" dirty="0" smtClean="0"/>
              <a:t> </a:t>
            </a:r>
            <a:r>
              <a:rPr lang="en-US" sz="2400" dirty="0" err="1" smtClean="0"/>
              <a:t>Mn</a:t>
            </a:r>
            <a:r>
              <a:rPr lang="en-US" sz="2400" dirty="0" smtClean="0"/>
              <a:t> &gt; 1,71 S </a:t>
            </a:r>
            <a:r>
              <a:rPr lang="en-US" sz="2400" dirty="0" err="1" smtClean="0"/>
              <a:t>bo‘lishi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 </a:t>
            </a:r>
            <a:r>
              <a:rPr lang="en-US" sz="2400" dirty="0" err="1" smtClean="0"/>
              <a:t>Odatda</a:t>
            </a:r>
            <a:r>
              <a:rPr lang="en-US" sz="2400" dirty="0" smtClean="0"/>
              <a:t> </a:t>
            </a:r>
            <a:r>
              <a:rPr lang="en-US" sz="2400" dirty="0" err="1" smtClean="0"/>
              <a:t>marganets</a:t>
            </a:r>
            <a:r>
              <a:rPr lang="en-US" sz="2400" dirty="0" smtClean="0"/>
              <a:t> </a:t>
            </a:r>
            <a:r>
              <a:rPr lang="en-US" sz="2400" dirty="0" err="1" smtClean="0"/>
              <a:t>miqdori</a:t>
            </a:r>
            <a:r>
              <a:rPr lang="en-US" sz="2400" dirty="0" smtClean="0"/>
              <a:t> 0,3 – 0,8 % </a:t>
            </a:r>
            <a:r>
              <a:rPr lang="en-US" sz="2400" dirty="0" err="1" smtClean="0"/>
              <a:t>ni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etadi</a:t>
            </a:r>
            <a:r>
              <a:rPr lang="en-US" sz="2400" dirty="0" smtClean="0"/>
              <a:t>.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</a:t>
            </a:r>
            <a:r>
              <a:rPr lang="en-US" sz="2400" dirty="0" smtClean="0"/>
              <a:t> 0,2 – 0,5 % Si </a:t>
            </a:r>
            <a:r>
              <a:rPr lang="en-US" sz="2400" dirty="0" err="1" smtClean="0"/>
              <a:t>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 </a:t>
            </a:r>
            <a:r>
              <a:rPr lang="en-US" sz="2400" dirty="0" err="1" smtClean="0"/>
              <a:t>bo‘ladi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9641016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sz="2800" dirty="0" err="1" smtClean="0"/>
              <a:t>GOSTga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qo‘llanilishi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qo‘yiladigan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talabga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</a:t>
            </a:r>
            <a:r>
              <a:rPr lang="en-US" sz="2800" dirty="0" smtClean="0"/>
              <a:t> </a:t>
            </a:r>
            <a:r>
              <a:rPr lang="en-US" sz="2800" dirty="0" err="1" smtClean="0"/>
              <a:t>guruhga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: I –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; II – </a:t>
            </a:r>
            <a:r>
              <a:rPr lang="en-US" sz="2800" dirty="0" err="1" smtClean="0"/>
              <a:t>mas’uliyatli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; III - </a:t>
            </a:r>
            <a:r>
              <a:rPr lang="en-US" sz="2800" dirty="0" err="1" smtClean="0"/>
              <a:t>o‘ta</a:t>
            </a:r>
            <a:r>
              <a:rPr lang="en-US" sz="2800" dirty="0" smtClean="0"/>
              <a:t> </a:t>
            </a:r>
            <a:r>
              <a:rPr lang="en-US" sz="2800" dirty="0" err="1" smtClean="0"/>
              <a:t>mas’uliyatli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. Bu </a:t>
            </a:r>
            <a:r>
              <a:rPr lang="en-US" sz="2800" dirty="0" err="1" smtClean="0"/>
              <a:t>guruhlar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tarkibidagi</a:t>
            </a:r>
            <a:r>
              <a:rPr lang="en-US" sz="2800" dirty="0" smtClean="0"/>
              <a:t> </a:t>
            </a:r>
            <a:r>
              <a:rPr lang="en-US" sz="2800" dirty="0" err="1" smtClean="0"/>
              <a:t>oltingugurt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fosforga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farq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I – </a:t>
            </a:r>
            <a:r>
              <a:rPr lang="en-US" sz="2800" dirty="0" err="1" smtClean="0"/>
              <a:t>guruh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S – 0,05 – 0,06 % </a:t>
            </a:r>
            <a:r>
              <a:rPr lang="en-US" sz="2800" dirty="0" err="1" smtClean="0"/>
              <a:t>va</a:t>
            </a:r>
            <a:r>
              <a:rPr lang="en-US" sz="2800" dirty="0" smtClean="0"/>
              <a:t> R – 0,05 – 0,08; II – </a:t>
            </a:r>
            <a:r>
              <a:rPr lang="en-US" sz="2800" dirty="0" err="1" smtClean="0"/>
              <a:t>guruh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S – 0,045 – 0,06 % </a:t>
            </a:r>
            <a:r>
              <a:rPr lang="en-US" sz="2800" dirty="0" err="1" smtClean="0"/>
              <a:t>va</a:t>
            </a:r>
            <a:r>
              <a:rPr lang="en-US" sz="2800" dirty="0" smtClean="0"/>
              <a:t> R – 0,04 – 0,07 %, III – </a:t>
            </a:r>
            <a:r>
              <a:rPr lang="en-US" sz="2800" dirty="0" err="1" smtClean="0"/>
              <a:t>guruh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S – 0,045 – 0,05 %; R – 0,04 – 0,05 %. </a:t>
            </a:r>
            <a:r>
              <a:rPr lang="en-US" sz="2800" dirty="0" err="1" smtClean="0"/>
              <a:t>Qolgan</a:t>
            </a:r>
            <a:r>
              <a:rPr lang="en-US" sz="2800" dirty="0" smtClean="0"/>
              <a:t> </a:t>
            </a:r>
            <a:r>
              <a:rPr lang="en-US" sz="2800" dirty="0" err="1" smtClean="0"/>
              <a:t>elementlarning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 </a:t>
            </a:r>
            <a:r>
              <a:rPr lang="en-US" sz="2800" dirty="0" err="1" smtClean="0"/>
              <a:t>uchchala</a:t>
            </a:r>
            <a:r>
              <a:rPr lang="en-US" sz="2800" dirty="0" smtClean="0"/>
              <a:t> </a:t>
            </a:r>
            <a:r>
              <a:rPr lang="en-US" sz="2800" dirty="0" err="1" smtClean="0"/>
              <a:t>guruhda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xil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Ulardan</a:t>
            </a:r>
            <a:r>
              <a:rPr lang="en-US" sz="2800" dirty="0" smtClean="0"/>
              <a:t> 0,12 – 0,2 % S, 2,35 – 0,65 % </a:t>
            </a:r>
            <a:r>
              <a:rPr lang="en-US" sz="2800" dirty="0" err="1" smtClean="0"/>
              <a:t>Mn</a:t>
            </a:r>
            <a:r>
              <a:rPr lang="en-US" sz="2800" dirty="0" smtClean="0"/>
              <a:t>, 0,15 – 0,25 % Si, 0,06%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R </a:t>
            </a:r>
            <a:r>
              <a:rPr lang="en-US" sz="2800" dirty="0" err="1" smtClean="0"/>
              <a:t>va</a:t>
            </a:r>
            <a:r>
              <a:rPr lang="en-US" sz="2800" dirty="0" smtClean="0"/>
              <a:t> 0,05%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S.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15L 20L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,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past,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yuqoridir</a:t>
            </a:r>
            <a:r>
              <a:rPr lang="en-US" sz="2800" dirty="0" smtClean="0"/>
              <a:t>. </a:t>
            </a: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kuydirish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narmallashdan</a:t>
            </a:r>
            <a:r>
              <a:rPr lang="en-US" sz="2800" dirty="0" smtClean="0"/>
              <a:t> </a:t>
            </a:r>
            <a:r>
              <a:rPr lang="en-US" sz="2800" dirty="0" err="1" smtClean="0"/>
              <a:t>keyingi</a:t>
            </a:r>
            <a:r>
              <a:rPr lang="en-US" sz="2800" dirty="0" smtClean="0"/>
              <a:t> </a:t>
            </a:r>
            <a:r>
              <a:rPr lang="en-US" sz="2800" dirty="0" err="1" smtClean="0"/>
              <a:t>cho‘zilish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</a:t>
            </a:r>
            <a:r>
              <a:rPr lang="en-US" sz="2800" dirty="0" smtClean="0"/>
              <a:t> </a:t>
            </a:r>
            <a:r>
              <a:rPr lang="en-US" sz="2800" dirty="0" err="1" smtClean="0"/>
              <a:t>chegarasi</a:t>
            </a:r>
            <a:r>
              <a:rPr lang="en-US" sz="2800" dirty="0" smtClean="0"/>
              <a:t> 384 – 410 </a:t>
            </a:r>
            <a:r>
              <a:rPr lang="en-US" sz="2800" dirty="0" err="1" smtClean="0"/>
              <a:t>MPa</a:t>
            </a:r>
            <a:r>
              <a:rPr lang="en-US" sz="2800" dirty="0" smtClean="0"/>
              <a:t>, </a:t>
            </a:r>
            <a:r>
              <a:rPr lang="en-US" sz="2800" dirty="0" err="1" smtClean="0"/>
              <a:t>nisbiy</a:t>
            </a:r>
            <a:r>
              <a:rPr lang="en-US" sz="2800" dirty="0" smtClean="0"/>
              <a:t> </a:t>
            </a:r>
            <a:r>
              <a:rPr lang="en-US" sz="2800" dirty="0" err="1" smtClean="0"/>
              <a:t>uzayishi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23 – 24 %.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po‘latlardan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mashinasozlik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elektrotexnik</a:t>
            </a:r>
            <a:r>
              <a:rPr lang="en-US" sz="2800" dirty="0" smtClean="0"/>
              <a:t> </a:t>
            </a:r>
            <a:r>
              <a:rPr lang="en-US" sz="2800" dirty="0" err="1" smtClean="0"/>
              <a:t>sanoati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3901298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sz="2800" dirty="0" smtClean="0"/>
              <a:t>Bu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(25L, 35L, 45L) </a:t>
            </a:r>
            <a:r>
              <a:rPr lang="en-US" sz="2800" dirty="0" err="1" smtClean="0"/>
              <a:t>tarkibi</a:t>
            </a:r>
            <a:r>
              <a:rPr lang="en-US" sz="2800" dirty="0" smtClean="0"/>
              <a:t> 0,22 – 0,45 % S, 0,35 – 0,8 % </a:t>
            </a:r>
            <a:r>
              <a:rPr lang="en-US" sz="2800" dirty="0" err="1" smtClean="0"/>
              <a:t>Mn</a:t>
            </a:r>
            <a:r>
              <a:rPr lang="en-US" sz="2800" dirty="0" smtClean="0"/>
              <a:t>, 0,2 – 0,45 % Si, 0,03 – 0,05 % P, 0,03 – 0,05 % S,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.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muncha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: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yaxshiroq</a:t>
            </a:r>
            <a:r>
              <a:rPr lang="en-US" sz="2800" dirty="0" smtClean="0"/>
              <a:t>,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kamroq</a:t>
            </a:r>
            <a:r>
              <a:rPr lang="en-US" sz="2800" dirty="0" smtClean="0"/>
              <a:t>. ¡</a:t>
            </a:r>
            <a:r>
              <a:rPr lang="en-US" sz="2800" dirty="0" err="1" smtClean="0"/>
              <a:t>rta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cho‘zilishdagi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</a:t>
            </a:r>
            <a:r>
              <a:rPr lang="en-US" sz="2800" dirty="0" smtClean="0"/>
              <a:t> </a:t>
            </a:r>
            <a:r>
              <a:rPr lang="en-US" sz="2800" dirty="0" err="1" smtClean="0"/>
              <a:t>chegarasi</a:t>
            </a:r>
            <a:r>
              <a:rPr lang="en-US" sz="2800" dirty="0" smtClean="0"/>
              <a:t> 410 – 540 </a:t>
            </a:r>
            <a:r>
              <a:rPr lang="en-US" sz="2800" dirty="0" err="1" smtClean="0"/>
              <a:t>MPa</a:t>
            </a:r>
            <a:r>
              <a:rPr lang="en-US" sz="2800" dirty="0" smtClean="0"/>
              <a:t>, </a:t>
            </a:r>
            <a:r>
              <a:rPr lang="en-US" sz="2800" dirty="0" err="1" smtClean="0"/>
              <a:t>nisbiy</a:t>
            </a:r>
            <a:r>
              <a:rPr lang="en-US" sz="2800" dirty="0" smtClean="0"/>
              <a:t> </a:t>
            </a:r>
            <a:r>
              <a:rPr lang="en-US" sz="2800" dirty="0" err="1" smtClean="0"/>
              <a:t>uzayishi</a:t>
            </a:r>
            <a:r>
              <a:rPr lang="en-US" sz="2800" dirty="0" smtClean="0"/>
              <a:t> 12 – 23 %. Bu </a:t>
            </a:r>
            <a:r>
              <a:rPr lang="en-US" sz="2800" dirty="0" err="1" smtClean="0"/>
              <a:t>po‘latlardan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mashinasozlik</a:t>
            </a:r>
            <a:r>
              <a:rPr lang="en-US" sz="2800" dirty="0" smtClean="0"/>
              <a:t> </a:t>
            </a:r>
            <a:r>
              <a:rPr lang="en-US" sz="2800" dirty="0" err="1" smtClean="0"/>
              <a:t>sohasi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, </a:t>
            </a:r>
            <a:r>
              <a:rPr lang="en-US" sz="2800" dirty="0" err="1" smtClean="0"/>
              <a:t>o‘rta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yirik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Magniy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0,15 – 0,45 </a:t>
            </a:r>
            <a:r>
              <a:rPr lang="en-US" sz="2800" dirty="0" err="1" smtClean="0"/>
              <a:t>miqdorda</a:t>
            </a:r>
            <a:r>
              <a:rPr lang="en-US" sz="2800" dirty="0" smtClean="0"/>
              <a:t> </a:t>
            </a:r>
            <a:r>
              <a:rPr lang="en-US" sz="2800" dirty="0" err="1" smtClean="0"/>
              <a:t>modifikatsiyalab</a:t>
            </a:r>
            <a:r>
              <a:rPr lang="en-US" sz="2800" dirty="0" smtClean="0"/>
              <a:t>, </a:t>
            </a:r>
            <a:r>
              <a:rPr lang="en-US" sz="2800" dirty="0" err="1" smtClean="0"/>
              <a:t>keyin</a:t>
            </a:r>
            <a:r>
              <a:rPr lang="en-US" sz="2800" dirty="0" smtClean="0"/>
              <a:t> 75% </a:t>
            </a:r>
            <a:r>
              <a:rPr lang="en-US" sz="2800" dirty="0" err="1" smtClean="0"/>
              <a:t>miqdorda</a:t>
            </a:r>
            <a:r>
              <a:rPr lang="en-US" sz="2800" dirty="0" smtClean="0"/>
              <a:t> </a:t>
            </a:r>
            <a:r>
              <a:rPr lang="en-US" sz="2800" dirty="0" err="1" smtClean="0"/>
              <a:t>ferrosilitsiy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berilgan</a:t>
            </a:r>
            <a:r>
              <a:rPr lang="en-US" sz="2800" dirty="0" smtClean="0"/>
              <a:t> </a:t>
            </a:r>
            <a:r>
              <a:rPr lang="en-US" sz="2800" dirty="0" err="1" smtClean="0"/>
              <a:t>cho‘yanlar</a:t>
            </a:r>
            <a:r>
              <a:rPr lang="en-US" sz="2800" dirty="0" smtClean="0"/>
              <a:t> </a:t>
            </a:r>
            <a:r>
              <a:rPr lang="en-US" sz="2800" dirty="0" err="1" smtClean="0"/>
              <a:t>o‘ta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</a:t>
            </a:r>
            <a:r>
              <a:rPr lang="en-US" sz="2800" dirty="0" smtClean="0"/>
              <a:t> </a:t>
            </a:r>
            <a:r>
              <a:rPr lang="en-US" sz="2800" dirty="0" err="1" smtClean="0"/>
              <a:t>deyiladi</a:t>
            </a:r>
            <a:r>
              <a:rPr lang="en-US" sz="2800" dirty="0" smtClean="0"/>
              <a:t>. </a:t>
            </a:r>
            <a:r>
              <a:rPr lang="en-US" sz="2800" dirty="0" err="1" smtClean="0"/>
              <a:t>Cho‘yanga</a:t>
            </a:r>
            <a:r>
              <a:rPr lang="en-US" sz="2800" dirty="0" smtClean="0"/>
              <a:t> </a:t>
            </a:r>
            <a:r>
              <a:rPr lang="en-US" sz="2800" dirty="0" err="1" smtClean="0"/>
              <a:t>modifikatorlar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qo‘shilganida</a:t>
            </a:r>
            <a:r>
              <a:rPr lang="en-US" sz="2800" dirty="0" smtClean="0"/>
              <a:t> </a:t>
            </a:r>
            <a:r>
              <a:rPr lang="en-US" sz="2800" dirty="0" err="1" smtClean="0"/>
              <a:t>grafitning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o‘sish</a:t>
            </a:r>
            <a:r>
              <a:rPr lang="en-US" sz="2800" dirty="0" smtClean="0"/>
              <a:t> </a:t>
            </a:r>
            <a:r>
              <a:rPr lang="en-US" sz="2800" dirty="0" err="1" smtClean="0"/>
              <a:t>sharoiti</a:t>
            </a:r>
            <a:r>
              <a:rPr lang="en-US" sz="2800" dirty="0" smtClean="0"/>
              <a:t> </a:t>
            </a:r>
            <a:r>
              <a:rPr lang="en-US" sz="2800" dirty="0" err="1" smtClean="0"/>
              <a:t>o‘zgarib</a:t>
            </a:r>
            <a:r>
              <a:rPr lang="en-US" sz="2800" dirty="0" smtClean="0"/>
              <a:t>,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shakli</a:t>
            </a:r>
            <a:r>
              <a:rPr lang="en-US" sz="2800" dirty="0" smtClean="0"/>
              <a:t> </a:t>
            </a:r>
            <a:r>
              <a:rPr lang="en-US" sz="2800" dirty="0" err="1" smtClean="0"/>
              <a:t>sharsimon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shakldagi</a:t>
            </a:r>
            <a:r>
              <a:rPr lang="en-US" sz="2800" dirty="0" smtClean="0"/>
              <a:t> </a:t>
            </a:r>
            <a:r>
              <a:rPr lang="en-US" sz="2800" dirty="0" err="1" smtClean="0"/>
              <a:t>grafit</a:t>
            </a:r>
            <a:r>
              <a:rPr lang="en-US" sz="2800" dirty="0" smtClean="0"/>
              <a:t> </a:t>
            </a:r>
            <a:r>
              <a:rPr lang="en-US" sz="2800" dirty="0" err="1" smtClean="0"/>
              <a:t>cho‘yanning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378396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endParaRPr lang="uz-Latn-UZ" dirty="0" smtClean="0">
              <a:latin typeface="Times New Roman"/>
              <a:ea typeface="Times New Roman"/>
            </a:endParaRPr>
          </a:p>
          <a:p>
            <a:r>
              <a:rPr lang="en-US" sz="3200" b="1" dirty="0" smtClean="0"/>
              <a:t>2</a:t>
            </a:r>
            <a:r>
              <a:rPr lang="en-US" sz="3200" b="1" dirty="0" smtClean="0"/>
              <a:t>. </a:t>
            </a:r>
            <a:r>
              <a:rPr lang="en-US" sz="3200" b="1" dirty="0" err="1" smtClean="0"/>
              <a:t>O’ta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mustahkam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cho‘yanlar</a:t>
            </a:r>
            <a:r>
              <a:rPr lang="en-US" sz="3200" dirty="0" smtClean="0"/>
              <a:t> </a:t>
            </a:r>
            <a:r>
              <a:rPr lang="en-US" sz="3200" dirty="0" err="1" smtClean="0"/>
              <a:t>uglerodli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muncha</a:t>
            </a:r>
            <a:r>
              <a:rPr lang="en-US" sz="3200" dirty="0" smtClean="0"/>
              <a:t> </a:t>
            </a:r>
            <a:r>
              <a:rPr lang="en-US" sz="3200" dirty="0" err="1" smtClean="0"/>
              <a:t>afzalliklarga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: </a:t>
            </a:r>
            <a:r>
              <a:rPr lang="en-US" sz="3200" dirty="0" err="1" smtClean="0"/>
              <a:t>erish</a:t>
            </a:r>
            <a:r>
              <a:rPr lang="en-US" sz="3200" dirty="0" smtClean="0"/>
              <a:t> </a:t>
            </a:r>
            <a:r>
              <a:rPr lang="en-US" sz="3200" dirty="0" err="1" smtClean="0"/>
              <a:t>temperaturasi</a:t>
            </a:r>
            <a:r>
              <a:rPr lang="en-US" sz="3200" dirty="0" smtClean="0"/>
              <a:t> past, </a:t>
            </a:r>
            <a:r>
              <a:rPr lang="en-US" sz="3200" dirty="0" err="1" smtClean="0"/>
              <a:t>oquvchanligi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, </a:t>
            </a:r>
            <a:r>
              <a:rPr lang="en-US" sz="3200" dirty="0" err="1" smtClean="0"/>
              <a:t>issiq</a:t>
            </a:r>
            <a:r>
              <a:rPr lang="en-US" sz="3200" dirty="0" smtClean="0"/>
              <a:t> </a:t>
            </a:r>
            <a:r>
              <a:rPr lang="en-US" sz="3200" dirty="0" err="1" smtClean="0"/>
              <a:t>yoriqlar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bo‘lishiga</a:t>
            </a:r>
            <a:r>
              <a:rPr lang="en-US" sz="3200" dirty="0" smtClean="0"/>
              <a:t> </a:t>
            </a:r>
            <a:r>
              <a:rPr lang="en-US" sz="3200" dirty="0" err="1" smtClean="0"/>
              <a:t>qarshiligi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, </a:t>
            </a:r>
            <a:r>
              <a:rPr lang="en-US" sz="3200" dirty="0" err="1" smtClean="0"/>
              <a:t>zichligi</a:t>
            </a:r>
            <a:r>
              <a:rPr lang="en-US" sz="3200" dirty="0" smtClean="0"/>
              <a:t> </a:t>
            </a:r>
            <a:r>
              <a:rPr lang="en-US" sz="3200" dirty="0" err="1" smtClean="0"/>
              <a:t>kamroq</a:t>
            </a:r>
            <a:r>
              <a:rPr lang="en-US" sz="3200" dirty="0" smtClean="0"/>
              <a:t>, </a:t>
            </a:r>
            <a:r>
              <a:rPr lang="en-US" sz="3200" dirty="0" err="1" smtClean="0"/>
              <a:t>mustahkamligi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emirilishga</a:t>
            </a:r>
            <a:r>
              <a:rPr lang="en-US" sz="3200" dirty="0" smtClean="0"/>
              <a:t> </a:t>
            </a:r>
            <a:r>
              <a:rPr lang="en-US" sz="3200" dirty="0" err="1" smtClean="0"/>
              <a:t>qarshiligi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,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ishlov</a:t>
            </a:r>
            <a:r>
              <a:rPr lang="en-US" sz="3200" dirty="0" smtClean="0"/>
              <a:t> </a:t>
            </a:r>
            <a:r>
              <a:rPr lang="en-US" sz="3200" dirty="0" err="1" smtClean="0"/>
              <a:t>berish</a:t>
            </a:r>
            <a:r>
              <a:rPr lang="en-US" sz="3200" dirty="0" smtClean="0"/>
              <a:t> </a:t>
            </a:r>
            <a:r>
              <a:rPr lang="en-US" sz="3200" dirty="0" err="1" smtClean="0"/>
              <a:t>osonroq</a:t>
            </a:r>
            <a:r>
              <a:rPr lang="en-US" sz="3200" dirty="0" smtClean="0"/>
              <a:t>. </a:t>
            </a:r>
            <a:r>
              <a:rPr lang="en-US" sz="3200" dirty="0" err="1" smtClean="0"/>
              <a:t>Kulrang</a:t>
            </a:r>
            <a:r>
              <a:rPr lang="en-US" sz="3200" dirty="0" smtClean="0"/>
              <a:t> </a:t>
            </a:r>
            <a:r>
              <a:rPr lang="en-US" sz="3200" dirty="0" err="1" smtClean="0"/>
              <a:t>cho‘yanga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</a:t>
            </a:r>
            <a:r>
              <a:rPr lang="en-US" sz="3200" dirty="0" err="1" smtClean="0"/>
              <a:t>esa</a:t>
            </a:r>
            <a:r>
              <a:rPr lang="en-US" sz="3200" dirty="0" smtClean="0"/>
              <a:t> </a:t>
            </a:r>
            <a:r>
              <a:rPr lang="en-US" sz="3200" dirty="0" err="1" smtClean="0"/>
              <a:t>o‘ta</a:t>
            </a:r>
            <a:r>
              <a:rPr lang="en-US" sz="3200" dirty="0" smtClean="0"/>
              <a:t> </a:t>
            </a:r>
            <a:r>
              <a:rPr lang="en-US" sz="3200" dirty="0" err="1" smtClean="0"/>
              <a:t>mustahkam</a:t>
            </a:r>
            <a:r>
              <a:rPr lang="en-US" sz="3200" dirty="0" smtClean="0"/>
              <a:t> </a:t>
            </a:r>
            <a:r>
              <a:rPr lang="en-US" sz="3200" dirty="0" err="1" smtClean="0"/>
              <a:t>cho‘yan</a:t>
            </a:r>
            <a:r>
              <a:rPr lang="en-US" sz="3200" dirty="0" smtClean="0"/>
              <a:t> </a:t>
            </a:r>
            <a:r>
              <a:rPr lang="en-US" sz="3200" dirty="0" err="1" smtClean="0"/>
              <a:t>mustahkamroq</a:t>
            </a:r>
            <a:r>
              <a:rPr lang="en-US" sz="3200" dirty="0" smtClean="0"/>
              <a:t>, </a:t>
            </a:r>
            <a:r>
              <a:rPr lang="en-US" sz="3200" dirty="0" err="1" smtClean="0"/>
              <a:t>issiqbardoshligi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yuqoriroq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payvandlanishi</a:t>
            </a:r>
            <a:r>
              <a:rPr lang="en-US" sz="3200" dirty="0" smtClean="0"/>
              <a:t> </a:t>
            </a:r>
            <a:r>
              <a:rPr lang="en-US" sz="3200" dirty="0" err="1" smtClean="0"/>
              <a:t>yaxshiroqdir</a:t>
            </a:r>
            <a:r>
              <a:rPr lang="en-US" sz="3200" dirty="0" smtClean="0"/>
              <a:t>. 3.4-jadvalda </a:t>
            </a:r>
            <a:r>
              <a:rPr lang="en-US" sz="3200" dirty="0" err="1" smtClean="0"/>
              <a:t>o‘ta</a:t>
            </a:r>
            <a:r>
              <a:rPr lang="en-US" sz="3200" dirty="0" smtClean="0"/>
              <a:t> </a:t>
            </a:r>
            <a:r>
              <a:rPr lang="en-US" sz="3200" dirty="0" err="1" smtClean="0"/>
              <a:t>mustahkam</a:t>
            </a:r>
            <a:r>
              <a:rPr lang="en-US" sz="3200" dirty="0" smtClean="0"/>
              <a:t> </a:t>
            </a:r>
            <a:r>
              <a:rPr lang="en-US" sz="3200" dirty="0" err="1" smtClean="0"/>
              <a:t>cho‘yanlarning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xossalari</a:t>
            </a:r>
            <a:r>
              <a:rPr lang="en-US" sz="3200" dirty="0" smtClean="0"/>
              <a:t> </a:t>
            </a:r>
            <a:r>
              <a:rPr lang="en-US" sz="3200" dirty="0" err="1" smtClean="0"/>
              <a:t>keltirilgan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pPr marL="0" indent="0" algn="just">
              <a:spcAft>
                <a:spcPts val="0"/>
              </a:spcAft>
              <a:buNone/>
            </a:pPr>
            <a:endParaRPr lang="ru-RU" sz="3400" dirty="0" smtClean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017593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30747" t="25390" r="24231" b="20898"/>
          <a:stretch>
            <a:fillRect/>
          </a:stretch>
        </p:blipFill>
        <p:spPr bwMode="auto">
          <a:xfrm>
            <a:off x="357157" y="285728"/>
            <a:ext cx="8520605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646498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         </a:t>
            </a:r>
            <a:r>
              <a:rPr lang="en-US" b="1" dirty="0" smtClean="0"/>
              <a:t>3.Po‘lat </a:t>
            </a:r>
            <a:r>
              <a:rPr lang="en-US" b="1" dirty="0" err="1" smtClean="0"/>
              <a:t>quymalari</a:t>
            </a:r>
            <a:r>
              <a:rPr lang="en-US" b="1" dirty="0" smtClean="0"/>
              <a:t> </a:t>
            </a:r>
            <a:r>
              <a:rPr lang="en-US" b="1" dirty="0" err="1" smtClean="0"/>
              <a:t>sanoatning</a:t>
            </a:r>
            <a:r>
              <a:rPr lang="en-US" b="1" dirty="0" smtClean="0"/>
              <a:t> </a:t>
            </a:r>
            <a:r>
              <a:rPr lang="en-US" b="1" dirty="0" err="1" smtClean="0"/>
              <a:t>turli</a:t>
            </a:r>
            <a:r>
              <a:rPr lang="en-US" b="1" dirty="0" smtClean="0"/>
              <a:t> </a:t>
            </a:r>
            <a:r>
              <a:rPr lang="en-US" b="1" dirty="0" err="1" smtClean="0"/>
              <a:t>sohalarida</a:t>
            </a:r>
            <a:r>
              <a:rPr lang="en-US" b="1" dirty="0" smtClean="0"/>
              <a:t> </a:t>
            </a:r>
            <a:r>
              <a:rPr lang="en-US" b="1" dirty="0" err="1" smtClean="0"/>
              <a:t>qo‘laniladi</a:t>
            </a:r>
            <a:r>
              <a:rPr lang="en-US" dirty="0" smtClean="0"/>
              <a:t>. </a:t>
            </a:r>
            <a:r>
              <a:rPr lang="en-US" dirty="0" err="1" smtClean="0"/>
              <a:t>Po‘latlardan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necha</a:t>
            </a:r>
            <a:r>
              <a:rPr lang="en-US" dirty="0" smtClean="0"/>
              <a:t> </a:t>
            </a:r>
            <a:r>
              <a:rPr lang="en-US" dirty="0" err="1" smtClean="0"/>
              <a:t>grammdan</a:t>
            </a:r>
            <a:r>
              <a:rPr lang="en-US" dirty="0" smtClean="0"/>
              <a:t> to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necha</a:t>
            </a:r>
            <a:r>
              <a:rPr lang="en-US" dirty="0" smtClean="0"/>
              <a:t> </a:t>
            </a:r>
            <a:r>
              <a:rPr lang="en-US" dirty="0" err="1" smtClean="0"/>
              <a:t>tonnagacha</a:t>
            </a:r>
            <a:r>
              <a:rPr lang="en-US" dirty="0" smtClean="0"/>
              <a:t> </a:t>
            </a:r>
            <a:r>
              <a:rPr lang="en-US" dirty="0" err="1" smtClean="0"/>
              <a:t>og‘irlikdagi</a:t>
            </a:r>
            <a:r>
              <a:rPr lang="en-US" dirty="0" smtClean="0"/>
              <a:t> </a:t>
            </a:r>
            <a:r>
              <a:rPr lang="en-US" dirty="0" err="1" smtClean="0"/>
              <a:t>quymalar</a:t>
            </a:r>
            <a:r>
              <a:rPr lang="en-US" dirty="0" smtClean="0"/>
              <a:t> </a:t>
            </a:r>
            <a:r>
              <a:rPr lang="en-US" dirty="0" err="1" smtClean="0"/>
              <a:t>olinadi</a:t>
            </a:r>
            <a:r>
              <a:rPr lang="en-US" dirty="0" smtClean="0"/>
              <a:t>. </a:t>
            </a:r>
            <a:r>
              <a:rPr lang="en-US" dirty="0" err="1" smtClean="0"/>
              <a:t>Po‘lat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mustahkamlikka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plastiklikka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, </a:t>
            </a:r>
            <a:r>
              <a:rPr lang="en-US" dirty="0" err="1" smtClean="0"/>
              <a:t>o‘zgaruvchan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zarbiy</a:t>
            </a:r>
            <a:r>
              <a:rPr lang="en-US" dirty="0" smtClean="0"/>
              <a:t> </a:t>
            </a:r>
            <a:r>
              <a:rPr lang="en-US" dirty="0" err="1" smtClean="0"/>
              <a:t>bosimlarga</a:t>
            </a:r>
            <a:r>
              <a:rPr lang="en-US" dirty="0" smtClean="0"/>
              <a:t> </a:t>
            </a:r>
            <a:r>
              <a:rPr lang="en-US" dirty="0" err="1" smtClean="0"/>
              <a:t>chidamli</a:t>
            </a:r>
            <a:r>
              <a:rPr lang="en-US" dirty="0" smtClean="0"/>
              <a:t> </a:t>
            </a:r>
            <a:r>
              <a:rPr lang="en-US" dirty="0" err="1" smtClean="0"/>
              <a:t>xossalarga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. </a:t>
            </a:r>
            <a:r>
              <a:rPr lang="en-US" dirty="0" err="1" smtClean="0"/>
              <a:t>Bundan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</a:t>
            </a:r>
            <a:r>
              <a:rPr lang="en-US" dirty="0" err="1" smtClean="0"/>
              <a:t>yaxshi</a:t>
            </a:r>
            <a:r>
              <a:rPr lang="en-US" dirty="0" smtClean="0"/>
              <a:t> </a:t>
            </a:r>
            <a:r>
              <a:rPr lang="en-US" dirty="0" err="1" smtClean="0"/>
              <a:t>payvandlanadi</a:t>
            </a:r>
            <a:r>
              <a:rPr lang="en-US" dirty="0" smtClean="0"/>
              <a:t>,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shakl</a:t>
            </a:r>
            <a:r>
              <a:rPr lang="en-US" dirty="0" smtClean="0"/>
              <a:t> </a:t>
            </a:r>
            <a:r>
              <a:rPr lang="en-US" dirty="0" err="1" smtClean="0"/>
              <a:t>olishga</a:t>
            </a:r>
            <a:r>
              <a:rPr lang="en-US" dirty="0" smtClean="0"/>
              <a:t> </a:t>
            </a:r>
            <a:r>
              <a:rPr lang="en-US" dirty="0" err="1" smtClean="0"/>
              <a:t>imkon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 </a:t>
            </a:r>
            <a:r>
              <a:rPr lang="en-US" dirty="0" err="1" smtClean="0"/>
              <a:t>Legirlangan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temperaturada</a:t>
            </a:r>
            <a:r>
              <a:rPr lang="en-US" dirty="0" smtClean="0"/>
              <a:t> ham </a:t>
            </a:r>
            <a:r>
              <a:rPr lang="en-US" dirty="0" err="1" smtClean="0"/>
              <a:t>yaxshi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xossalarini</a:t>
            </a:r>
            <a:r>
              <a:rPr lang="en-US" dirty="0" smtClean="0"/>
              <a:t> </a:t>
            </a:r>
            <a:r>
              <a:rPr lang="en-US" dirty="0" err="1" smtClean="0"/>
              <a:t>saqlab</a:t>
            </a:r>
            <a:r>
              <a:rPr lang="en-US" dirty="0" smtClean="0"/>
              <a:t> </a:t>
            </a:r>
            <a:r>
              <a:rPr lang="en-US" dirty="0" err="1" smtClean="0"/>
              <a:t>turadi</a:t>
            </a:r>
            <a:r>
              <a:rPr lang="en-US" dirty="0" smtClean="0"/>
              <a:t>, </a:t>
            </a:r>
            <a:r>
              <a:rPr lang="en-US" dirty="0" err="1" smtClean="0"/>
              <a:t>kislotaga</a:t>
            </a:r>
            <a:r>
              <a:rPr lang="en-US" dirty="0" smtClean="0"/>
              <a:t> </a:t>
            </a:r>
            <a:r>
              <a:rPr lang="en-US" dirty="0" err="1" smtClean="0"/>
              <a:t>chidamli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po‘latlarga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kattadir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Po‘lat</a:t>
            </a:r>
            <a:r>
              <a:rPr lang="en-US" dirty="0" smtClean="0"/>
              <a:t> </a:t>
            </a:r>
            <a:r>
              <a:rPr lang="en-US" dirty="0" err="1" smtClean="0"/>
              <a:t>quymalari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tarkibiga</a:t>
            </a:r>
            <a:r>
              <a:rPr lang="en-US" dirty="0" smtClean="0"/>
              <a:t>, </a:t>
            </a:r>
            <a:r>
              <a:rPr lang="en-US" dirty="0" err="1" smtClean="0"/>
              <a:t>strukturasiga</a:t>
            </a:r>
            <a:r>
              <a:rPr lang="en-US" dirty="0" smtClean="0"/>
              <a:t>, </a:t>
            </a:r>
            <a:r>
              <a:rPr lang="en-US" dirty="0" err="1" smtClean="0"/>
              <a:t>qo‘llanilishiga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usuliga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sinflanadi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-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tarkibiga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</a:t>
            </a:r>
            <a:r>
              <a:rPr lang="en-US" dirty="0" err="1" smtClean="0"/>
              <a:t>to‘rt</a:t>
            </a:r>
            <a:r>
              <a:rPr lang="en-US" dirty="0" smtClean="0"/>
              <a:t> </a:t>
            </a:r>
            <a:r>
              <a:rPr lang="en-US" dirty="0" err="1" smtClean="0"/>
              <a:t>sinfga</a:t>
            </a:r>
            <a:r>
              <a:rPr lang="en-US" dirty="0" smtClean="0"/>
              <a:t> </a:t>
            </a:r>
            <a:r>
              <a:rPr lang="en-US" dirty="0" err="1" smtClean="0"/>
              <a:t>bo‘linadi</a:t>
            </a:r>
            <a:r>
              <a:rPr lang="en-US" dirty="0" smtClean="0"/>
              <a:t>: 1) </a:t>
            </a:r>
            <a:r>
              <a:rPr lang="en-US" dirty="0" err="1" smtClean="0"/>
              <a:t>legirlanmagan</a:t>
            </a:r>
            <a:r>
              <a:rPr lang="en-US" dirty="0" smtClean="0"/>
              <a:t>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; 2)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(</a:t>
            </a:r>
            <a:r>
              <a:rPr lang="en-US" dirty="0" err="1" smtClean="0"/>
              <a:t>legirlovchi</a:t>
            </a:r>
            <a:r>
              <a:rPr lang="en-US" dirty="0" smtClean="0"/>
              <a:t> element 25% </a:t>
            </a:r>
            <a:r>
              <a:rPr lang="en-US" dirty="0" err="1" smtClean="0"/>
              <a:t>gacha</a:t>
            </a:r>
            <a:r>
              <a:rPr lang="en-US" dirty="0" smtClean="0"/>
              <a:t>);       3)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(2-10%); 4)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miqdorda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(</a:t>
            </a:r>
            <a:r>
              <a:rPr lang="en-US" dirty="0" err="1" smtClean="0"/>
              <a:t>legirlovchi</a:t>
            </a:r>
            <a:r>
              <a:rPr lang="en-US" dirty="0" smtClean="0"/>
              <a:t> element 10%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ortiq</a:t>
            </a:r>
            <a:r>
              <a:rPr lang="en-US" dirty="0" smtClean="0"/>
              <a:t>).</a:t>
            </a:r>
            <a:endParaRPr lang="ru-RU" dirty="0" smtClean="0"/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60716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         </a:t>
            </a:r>
            <a:r>
              <a:rPr lang="en-US" dirty="0" smtClean="0"/>
              <a:t> - </a:t>
            </a:r>
            <a:r>
              <a:rPr lang="en-US" dirty="0" err="1" smtClean="0"/>
              <a:t>strukturasiga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</a:t>
            </a:r>
            <a:r>
              <a:rPr lang="en-US" dirty="0" err="1" smtClean="0"/>
              <a:t>alohida</a:t>
            </a:r>
            <a:r>
              <a:rPr lang="en-US" dirty="0" smtClean="0"/>
              <a:t> </a:t>
            </a:r>
            <a:r>
              <a:rPr lang="en-US" dirty="0" err="1" smtClean="0"/>
              <a:t>sinflarga</a:t>
            </a:r>
            <a:r>
              <a:rPr lang="en-US" dirty="0" smtClean="0"/>
              <a:t> </a:t>
            </a:r>
            <a:r>
              <a:rPr lang="en-US" dirty="0" err="1" smtClean="0"/>
              <a:t>bo‘linadi</a:t>
            </a:r>
            <a:r>
              <a:rPr lang="en-US" dirty="0" smtClean="0"/>
              <a:t>.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</a:t>
            </a:r>
            <a:r>
              <a:rPr lang="en-US" dirty="0" err="1" smtClean="0"/>
              <a:t>ferrit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perlitli</a:t>
            </a:r>
            <a:r>
              <a:rPr lang="en-US" dirty="0" smtClean="0"/>
              <a:t> </a:t>
            </a:r>
            <a:r>
              <a:rPr lang="en-US" dirty="0" err="1" smtClean="0"/>
              <a:t>strukturaga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ferritli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perlitli</a:t>
            </a:r>
            <a:r>
              <a:rPr lang="en-US" dirty="0" smtClean="0"/>
              <a:t> </a:t>
            </a:r>
            <a:r>
              <a:rPr lang="en-US" dirty="0" err="1" smtClean="0"/>
              <a:t>sinflarga</a:t>
            </a:r>
            <a:r>
              <a:rPr lang="en-US" dirty="0" smtClean="0"/>
              <a:t> </a:t>
            </a:r>
            <a:r>
              <a:rPr lang="en-US" dirty="0" err="1" smtClean="0"/>
              <a:t>ajratiladi</a:t>
            </a:r>
            <a:r>
              <a:rPr lang="en-US" dirty="0" smtClean="0"/>
              <a:t>. </a:t>
            </a:r>
            <a:r>
              <a:rPr lang="en-US" dirty="0" err="1" smtClean="0"/>
              <a:t>Xatto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po‘latlarda</a:t>
            </a:r>
            <a:r>
              <a:rPr lang="en-US" dirty="0" smtClean="0"/>
              <a:t> </a:t>
            </a:r>
            <a:r>
              <a:rPr lang="en-US" dirty="0" err="1" smtClean="0"/>
              <a:t>ferrit</a:t>
            </a:r>
            <a:r>
              <a:rPr lang="en-US" dirty="0" smtClean="0"/>
              <a:t> </a:t>
            </a:r>
            <a:r>
              <a:rPr lang="en-US" dirty="0" err="1" smtClean="0"/>
              <a:t>donalari</a:t>
            </a:r>
            <a:r>
              <a:rPr lang="en-US" dirty="0" smtClean="0"/>
              <a:t> </a:t>
            </a:r>
            <a:r>
              <a:rPr lang="en-US" dirty="0" err="1" smtClean="0"/>
              <a:t>atrofida</a:t>
            </a:r>
            <a:r>
              <a:rPr lang="en-US" dirty="0" smtClean="0"/>
              <a:t> </a:t>
            </a:r>
            <a:r>
              <a:rPr lang="en-US" dirty="0" err="1" smtClean="0"/>
              <a:t>uchlamchi</a:t>
            </a:r>
            <a:r>
              <a:rPr lang="en-US" dirty="0" smtClean="0"/>
              <a:t> </a:t>
            </a:r>
            <a:r>
              <a:rPr lang="en-US" dirty="0" err="1" smtClean="0"/>
              <a:t>sementit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r>
              <a:rPr lang="en-US" dirty="0" err="1" smtClean="0"/>
              <a:t>Evtektoid</a:t>
            </a:r>
            <a:r>
              <a:rPr lang="en-US" dirty="0" smtClean="0"/>
              <a:t> </a:t>
            </a:r>
            <a:r>
              <a:rPr lang="en-US" dirty="0" err="1" smtClean="0"/>
              <a:t>orqasidagi</a:t>
            </a:r>
            <a:r>
              <a:rPr lang="en-US" dirty="0" smtClean="0"/>
              <a:t>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po‘latlarda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ikkilamchi</a:t>
            </a:r>
            <a:r>
              <a:rPr lang="en-US" dirty="0" smtClean="0"/>
              <a:t> </a:t>
            </a:r>
            <a:r>
              <a:rPr lang="en-US" dirty="0" err="1" smtClean="0"/>
              <a:t>sementit</a:t>
            </a:r>
            <a:r>
              <a:rPr lang="en-US" dirty="0" smtClean="0"/>
              <a:t> </a:t>
            </a:r>
            <a:r>
              <a:rPr lang="en-US" dirty="0" err="1" smtClean="0"/>
              <a:t>ajralib</a:t>
            </a:r>
            <a:r>
              <a:rPr lang="en-US" dirty="0" smtClean="0"/>
              <a:t> </a:t>
            </a:r>
            <a:r>
              <a:rPr lang="en-US" dirty="0" err="1" smtClean="0"/>
              <a:t>chiqadi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</a:t>
            </a:r>
            <a:r>
              <a:rPr lang="en-US" dirty="0" err="1" smtClean="0"/>
              <a:t>po‘latlarning</a:t>
            </a:r>
            <a:r>
              <a:rPr lang="en-US" dirty="0" smtClean="0"/>
              <a:t> </a:t>
            </a:r>
            <a:r>
              <a:rPr lang="en-US" dirty="0" err="1" smtClean="0"/>
              <a:t>quymalaridagi</a:t>
            </a:r>
            <a:r>
              <a:rPr lang="en-US" dirty="0" smtClean="0"/>
              <a:t> </a:t>
            </a:r>
            <a:r>
              <a:rPr lang="en-US" dirty="0" err="1" smtClean="0"/>
              <a:t>strukturasi</a:t>
            </a:r>
            <a:r>
              <a:rPr lang="en-US" dirty="0" smtClean="0"/>
              <a:t> </a:t>
            </a:r>
            <a:r>
              <a:rPr lang="en-US" dirty="0" err="1" smtClean="0"/>
              <a:t>legirlovchi</a:t>
            </a:r>
            <a:r>
              <a:rPr lang="en-US" dirty="0" smtClean="0"/>
              <a:t> element </a:t>
            </a:r>
            <a:r>
              <a:rPr lang="en-US" dirty="0" err="1" smtClean="0"/>
              <a:t>miqdori</a:t>
            </a:r>
            <a:r>
              <a:rPr lang="en-US" dirty="0" smtClean="0"/>
              <a:t>, </a:t>
            </a:r>
            <a:r>
              <a:rPr lang="en-US" dirty="0" err="1" smtClean="0"/>
              <a:t>uglerod</a:t>
            </a:r>
            <a:r>
              <a:rPr lang="en-US" dirty="0" smtClean="0"/>
              <a:t> </a:t>
            </a:r>
            <a:r>
              <a:rPr lang="en-US" dirty="0" err="1" smtClean="0"/>
              <a:t>miqdori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turiga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.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</a:t>
            </a:r>
            <a:r>
              <a:rPr lang="en-US" dirty="0" err="1" smtClean="0"/>
              <a:t>po‘lat</a:t>
            </a:r>
            <a:r>
              <a:rPr lang="en-US" dirty="0" smtClean="0"/>
              <a:t> </a:t>
            </a:r>
            <a:r>
              <a:rPr lang="en-US" dirty="0" err="1" smtClean="0"/>
              <a:t>quymalari</a:t>
            </a:r>
            <a:r>
              <a:rPr lang="en-US" dirty="0" smtClean="0"/>
              <a:t> </a:t>
            </a:r>
            <a:r>
              <a:rPr lang="en-US" dirty="0" err="1" smtClean="0"/>
              <a:t>strukturasiga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oltita</a:t>
            </a:r>
            <a:r>
              <a:rPr lang="en-US" dirty="0" smtClean="0"/>
              <a:t> </a:t>
            </a:r>
            <a:r>
              <a:rPr lang="en-US" dirty="0" err="1" smtClean="0"/>
              <a:t>sinfga</a:t>
            </a:r>
            <a:r>
              <a:rPr lang="en-US" dirty="0" smtClean="0"/>
              <a:t> </a:t>
            </a:r>
            <a:r>
              <a:rPr lang="en-US" dirty="0" err="1" smtClean="0"/>
              <a:t>bo‘linadi</a:t>
            </a:r>
            <a:r>
              <a:rPr lang="en-US" dirty="0" smtClean="0"/>
              <a:t>: 1) </a:t>
            </a:r>
            <a:r>
              <a:rPr lang="en-US" dirty="0" err="1" smtClean="0"/>
              <a:t>martensitli</a:t>
            </a:r>
            <a:r>
              <a:rPr lang="en-US" dirty="0" smtClean="0"/>
              <a:t>; 2) </a:t>
            </a:r>
            <a:r>
              <a:rPr lang="en-US" dirty="0" err="1" smtClean="0"/>
              <a:t>martensit</a:t>
            </a:r>
            <a:r>
              <a:rPr lang="en-US" dirty="0" smtClean="0"/>
              <a:t> – </a:t>
            </a:r>
            <a:r>
              <a:rPr lang="en-US" dirty="0" err="1" smtClean="0"/>
              <a:t>ferritli</a:t>
            </a:r>
            <a:r>
              <a:rPr lang="en-US" dirty="0" smtClean="0"/>
              <a:t>; 3) </a:t>
            </a:r>
            <a:r>
              <a:rPr lang="en-US" dirty="0" err="1" smtClean="0"/>
              <a:t>ferritli</a:t>
            </a:r>
            <a:r>
              <a:rPr lang="en-US" dirty="0" smtClean="0"/>
              <a:t>; 4) </a:t>
            </a:r>
            <a:r>
              <a:rPr lang="en-US" dirty="0" err="1" smtClean="0"/>
              <a:t>austenit</a:t>
            </a:r>
            <a:r>
              <a:rPr lang="en-US" dirty="0" smtClean="0"/>
              <a:t> – </a:t>
            </a:r>
            <a:r>
              <a:rPr lang="en-US" dirty="0" err="1" smtClean="0"/>
              <a:t>martensitli</a:t>
            </a:r>
            <a:r>
              <a:rPr lang="en-US" dirty="0" smtClean="0"/>
              <a:t>; 5) </a:t>
            </a:r>
            <a:r>
              <a:rPr lang="en-US" dirty="0" err="1" smtClean="0"/>
              <a:t>austenit</a:t>
            </a:r>
            <a:r>
              <a:rPr lang="en-US" dirty="0" smtClean="0"/>
              <a:t> – </a:t>
            </a:r>
            <a:r>
              <a:rPr lang="en-US" dirty="0" err="1" smtClean="0"/>
              <a:t>ferritli</a:t>
            </a:r>
            <a:r>
              <a:rPr lang="en-US" dirty="0" smtClean="0"/>
              <a:t>; 6) </a:t>
            </a:r>
            <a:r>
              <a:rPr lang="en-US" dirty="0" err="1" smtClean="0"/>
              <a:t>austenitli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smtClean="0"/>
              <a:t> - </a:t>
            </a:r>
            <a:r>
              <a:rPr lang="en-US" dirty="0" err="1" smtClean="0"/>
              <a:t>qo‘llanilishiga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po‘lat</a:t>
            </a:r>
            <a:r>
              <a:rPr lang="en-US" dirty="0" smtClean="0"/>
              <a:t> </a:t>
            </a:r>
            <a:r>
              <a:rPr lang="en-US" dirty="0" err="1" smtClean="0"/>
              <a:t>quymalar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guruhga</a:t>
            </a:r>
            <a:r>
              <a:rPr lang="en-US" dirty="0" smtClean="0"/>
              <a:t> </a:t>
            </a:r>
            <a:r>
              <a:rPr lang="en-US" dirty="0" err="1" smtClean="0"/>
              <a:t>bo‘linadi</a:t>
            </a:r>
            <a:r>
              <a:rPr lang="en-US" dirty="0" smtClean="0"/>
              <a:t>: 1)</a:t>
            </a:r>
            <a:r>
              <a:rPr lang="en-US" dirty="0" err="1" smtClean="0"/>
              <a:t>legirlangan</a:t>
            </a:r>
            <a:r>
              <a:rPr lang="en-US" dirty="0" smtClean="0"/>
              <a:t>,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o‘rta</a:t>
            </a:r>
            <a:r>
              <a:rPr lang="en-US" dirty="0" smtClean="0"/>
              <a:t> </a:t>
            </a:r>
            <a:r>
              <a:rPr lang="en-US" dirty="0" err="1" smtClean="0"/>
              <a:t>legirlangan</a:t>
            </a:r>
            <a:r>
              <a:rPr lang="en-US" dirty="0" smtClean="0"/>
              <a:t> (</a:t>
            </a:r>
            <a:r>
              <a:rPr lang="en-US" dirty="0" err="1" smtClean="0"/>
              <a:t>konstruksion</a:t>
            </a:r>
            <a:r>
              <a:rPr lang="en-US" dirty="0" smtClean="0"/>
              <a:t> </a:t>
            </a:r>
            <a:r>
              <a:rPr lang="en-US" dirty="0" err="1" smtClean="0"/>
              <a:t>po‘lat</a:t>
            </a:r>
            <a:r>
              <a:rPr lang="en-US" dirty="0" smtClean="0"/>
              <a:t> </a:t>
            </a:r>
            <a:r>
              <a:rPr lang="en-US" dirty="0" err="1" smtClean="0"/>
              <a:t>quymalari</a:t>
            </a:r>
            <a:r>
              <a:rPr lang="en-US" dirty="0" smtClean="0"/>
              <a:t>); 2)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fizik</a:t>
            </a:r>
            <a:r>
              <a:rPr lang="en-US" dirty="0" smtClean="0"/>
              <a:t>,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fizikaviy</a:t>
            </a:r>
            <a:r>
              <a:rPr lang="en-US" dirty="0" smtClean="0"/>
              <a:t> –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xossalarga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po‘lat</a:t>
            </a:r>
            <a:r>
              <a:rPr lang="en-US" dirty="0" smtClean="0"/>
              <a:t> </a:t>
            </a:r>
            <a:r>
              <a:rPr lang="en-US" dirty="0" err="1" smtClean="0"/>
              <a:t>quymalari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60716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uz-Latn-UZ" sz="2200" dirty="0" smtClean="0"/>
          </a:p>
          <a:p>
            <a:r>
              <a:rPr lang="en-US" sz="2200" dirty="0" err="1" smtClean="0"/>
              <a:t>Birinchi</a:t>
            </a:r>
            <a:r>
              <a:rPr lang="en-US" sz="2200" dirty="0" smtClean="0"/>
              <a:t> </a:t>
            </a:r>
            <a:r>
              <a:rPr lang="en-US" sz="2200" dirty="0" err="1" smtClean="0"/>
              <a:t>guruh</a:t>
            </a:r>
            <a:r>
              <a:rPr lang="en-US" sz="2200" dirty="0" smtClean="0"/>
              <a:t> </a:t>
            </a:r>
            <a:r>
              <a:rPr lang="en-US" sz="2200" dirty="0" err="1" smtClean="0"/>
              <a:t>quymalari</a:t>
            </a:r>
            <a:r>
              <a:rPr lang="en-US" sz="2200" dirty="0" smtClean="0"/>
              <a:t> </a:t>
            </a:r>
            <a:r>
              <a:rPr lang="en-US" sz="2200" dirty="0" err="1" smtClean="0"/>
              <a:t>uchun</a:t>
            </a:r>
            <a:r>
              <a:rPr lang="en-US" sz="2200" dirty="0" smtClean="0"/>
              <a:t> </a:t>
            </a:r>
            <a:r>
              <a:rPr lang="en-US" sz="2200" dirty="0" err="1" smtClean="0"/>
              <a:t>asosiy</a:t>
            </a:r>
            <a:r>
              <a:rPr lang="en-US" sz="2200" dirty="0" smtClean="0"/>
              <a:t> </a:t>
            </a:r>
            <a:r>
              <a:rPr lang="en-US" sz="2200" dirty="0" err="1" smtClean="0"/>
              <a:t>ko‘rsatgich</a:t>
            </a:r>
            <a:r>
              <a:rPr lang="en-US" sz="2200" dirty="0" smtClean="0"/>
              <a:t> </a:t>
            </a:r>
            <a:r>
              <a:rPr lang="en-US" sz="2200" dirty="0" err="1" smtClean="0"/>
              <a:t>mexanik</a:t>
            </a:r>
            <a:r>
              <a:rPr lang="en-US" sz="2200" dirty="0" smtClean="0"/>
              <a:t> </a:t>
            </a:r>
            <a:r>
              <a:rPr lang="en-US" sz="2200" dirty="0" err="1" smtClean="0"/>
              <a:t>xossalari</a:t>
            </a:r>
            <a:r>
              <a:rPr lang="en-US" sz="2200" dirty="0" smtClean="0"/>
              <a:t> </a:t>
            </a:r>
            <a:r>
              <a:rPr lang="en-US" sz="2200" dirty="0" err="1" smtClean="0"/>
              <a:t>hisoblanadi</a:t>
            </a:r>
            <a:r>
              <a:rPr lang="en-US" sz="2200" dirty="0" smtClean="0"/>
              <a:t>. </a:t>
            </a:r>
            <a:r>
              <a:rPr lang="en-US" sz="2200" dirty="0" err="1" smtClean="0"/>
              <a:t>Ikkinchi</a:t>
            </a:r>
            <a:r>
              <a:rPr lang="en-US" sz="2200" dirty="0" smtClean="0"/>
              <a:t> </a:t>
            </a:r>
            <a:r>
              <a:rPr lang="en-US" sz="2200" dirty="0" err="1" smtClean="0"/>
              <a:t>guruh</a:t>
            </a:r>
            <a:r>
              <a:rPr lang="en-US" sz="2200" dirty="0" smtClean="0"/>
              <a:t> </a:t>
            </a:r>
            <a:r>
              <a:rPr lang="en-US" sz="2200" dirty="0" err="1" smtClean="0"/>
              <a:t>quymalari</a:t>
            </a:r>
            <a:r>
              <a:rPr lang="en-US" sz="2200" dirty="0" smtClean="0"/>
              <a:t> </a:t>
            </a:r>
            <a:r>
              <a:rPr lang="en-US" sz="2200" dirty="0" err="1" smtClean="0"/>
              <a:t>odatda</a:t>
            </a:r>
            <a:r>
              <a:rPr lang="en-US" sz="2200" dirty="0" smtClean="0"/>
              <a:t> </a:t>
            </a:r>
            <a:r>
              <a:rPr lang="en-US" sz="2200" dirty="0" err="1" smtClean="0"/>
              <a:t>issiqbardosh</a:t>
            </a:r>
            <a:r>
              <a:rPr lang="en-US" sz="2200" dirty="0" smtClean="0"/>
              <a:t>, </a:t>
            </a:r>
            <a:r>
              <a:rPr lang="en-US" sz="2200" dirty="0" err="1" smtClean="0"/>
              <a:t>emirilishga</a:t>
            </a:r>
            <a:r>
              <a:rPr lang="en-US" sz="2200" dirty="0" smtClean="0"/>
              <a:t> </a:t>
            </a:r>
            <a:r>
              <a:rPr lang="en-US" sz="2200" dirty="0" err="1" smtClean="0"/>
              <a:t>chidamli</a:t>
            </a:r>
            <a:r>
              <a:rPr lang="en-US" sz="2200" dirty="0" smtClean="0"/>
              <a:t>, </a:t>
            </a:r>
            <a:r>
              <a:rPr lang="en-US" sz="2200" dirty="0" err="1" smtClean="0"/>
              <a:t>zanglashga</a:t>
            </a:r>
            <a:r>
              <a:rPr lang="en-US" sz="2200" dirty="0" smtClean="0"/>
              <a:t> </a:t>
            </a:r>
            <a:r>
              <a:rPr lang="en-US" sz="2200" dirty="0" err="1" smtClean="0"/>
              <a:t>chidamli</a:t>
            </a:r>
            <a:r>
              <a:rPr lang="en-US" sz="2200" dirty="0" smtClean="0"/>
              <a:t>, </a:t>
            </a:r>
            <a:r>
              <a:rPr lang="en-US" sz="2200" dirty="0" err="1" smtClean="0"/>
              <a:t>maxsus</a:t>
            </a:r>
            <a:r>
              <a:rPr lang="en-US" sz="2200" dirty="0" smtClean="0"/>
              <a:t> </a:t>
            </a:r>
            <a:r>
              <a:rPr lang="en-US" sz="2200" dirty="0" err="1" smtClean="0"/>
              <a:t>elektr</a:t>
            </a:r>
            <a:r>
              <a:rPr lang="en-US" sz="2200" dirty="0" smtClean="0"/>
              <a:t>, </a:t>
            </a:r>
            <a:r>
              <a:rPr lang="en-US" sz="2200" dirty="0" err="1" smtClean="0"/>
              <a:t>magnit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boshqa</a:t>
            </a:r>
            <a:r>
              <a:rPr lang="en-US" sz="2200" dirty="0" smtClean="0"/>
              <a:t> </a:t>
            </a:r>
            <a:r>
              <a:rPr lang="en-US" sz="2200" dirty="0" err="1" smtClean="0"/>
              <a:t>xossali</a:t>
            </a:r>
            <a:r>
              <a:rPr lang="en-US" sz="2200" dirty="0" smtClean="0"/>
              <a:t> </a:t>
            </a:r>
            <a:r>
              <a:rPr lang="en-US" sz="2200" dirty="0" err="1" smtClean="0"/>
              <a:t>po‘latlardan</a:t>
            </a:r>
            <a:r>
              <a:rPr lang="en-US" sz="2200" dirty="0" smtClean="0"/>
              <a:t> </a:t>
            </a:r>
            <a:r>
              <a:rPr lang="en-US" sz="2200" dirty="0" err="1" smtClean="0"/>
              <a:t>olinadi</a:t>
            </a:r>
            <a:r>
              <a:rPr lang="en-US" sz="2200" dirty="0" smtClean="0"/>
              <a:t>. Bu </a:t>
            </a:r>
            <a:r>
              <a:rPr lang="en-US" sz="2200" dirty="0" err="1" smtClean="0"/>
              <a:t>guruh</a:t>
            </a:r>
            <a:r>
              <a:rPr lang="en-US" sz="2200" dirty="0" smtClean="0"/>
              <a:t> </a:t>
            </a:r>
            <a:r>
              <a:rPr lang="en-US" sz="2200" dirty="0" err="1" smtClean="0"/>
              <a:t>quymalari</a:t>
            </a:r>
            <a:r>
              <a:rPr lang="en-US" sz="2200" dirty="0" smtClean="0"/>
              <a:t> </a:t>
            </a:r>
            <a:r>
              <a:rPr lang="en-US" sz="2200" dirty="0" err="1" smtClean="0"/>
              <a:t>uchun</a:t>
            </a:r>
            <a:r>
              <a:rPr lang="en-US" sz="2200" dirty="0" smtClean="0"/>
              <a:t> </a:t>
            </a:r>
            <a:r>
              <a:rPr lang="en-US" sz="2200" dirty="0" err="1" smtClean="0"/>
              <a:t>asosiy</a:t>
            </a:r>
            <a:r>
              <a:rPr lang="en-US" sz="2200" dirty="0" smtClean="0"/>
              <a:t> </a:t>
            </a:r>
            <a:r>
              <a:rPr lang="en-US" sz="2200" dirty="0" err="1" smtClean="0"/>
              <a:t>ko‘rsatgich</a:t>
            </a:r>
            <a:r>
              <a:rPr lang="en-US" sz="2200" dirty="0" smtClean="0"/>
              <a:t> – </a:t>
            </a:r>
            <a:r>
              <a:rPr lang="en-US" sz="2200" dirty="0" err="1" smtClean="0"/>
              <a:t>ularning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xossalari</a:t>
            </a:r>
            <a:r>
              <a:rPr lang="en-US" sz="2200" dirty="0" smtClean="0"/>
              <a:t>.</a:t>
            </a:r>
            <a:endParaRPr lang="ru-RU" sz="2200" dirty="0" smtClean="0"/>
          </a:p>
          <a:p>
            <a:r>
              <a:rPr lang="en-US" sz="2200" dirty="0" smtClean="0"/>
              <a:t> - </a:t>
            </a:r>
            <a:r>
              <a:rPr lang="en-US" sz="2200" dirty="0" err="1" smtClean="0"/>
              <a:t>eritish</a:t>
            </a:r>
            <a:r>
              <a:rPr lang="en-US" sz="2200" dirty="0" smtClean="0"/>
              <a:t> </a:t>
            </a:r>
            <a:r>
              <a:rPr lang="en-US" sz="2200" dirty="0" err="1" smtClean="0"/>
              <a:t>usuliga</a:t>
            </a:r>
            <a:r>
              <a:rPr lang="en-US" sz="2200" dirty="0" smtClean="0"/>
              <a:t> </a:t>
            </a:r>
            <a:r>
              <a:rPr lang="en-US" sz="2200" dirty="0" err="1" smtClean="0"/>
              <a:t>ko‘ra</a:t>
            </a:r>
            <a:r>
              <a:rPr lang="en-US" sz="2200" dirty="0" smtClean="0"/>
              <a:t> </a:t>
            </a:r>
            <a:r>
              <a:rPr lang="en-US" sz="2200" dirty="0" err="1" smtClean="0"/>
              <a:t>quymalar</a:t>
            </a:r>
            <a:r>
              <a:rPr lang="en-US" sz="2200" dirty="0" smtClean="0"/>
              <a:t> marten (</a:t>
            </a:r>
            <a:r>
              <a:rPr lang="en-US" sz="2200" dirty="0" err="1" smtClean="0"/>
              <a:t>asosiy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nordon</a:t>
            </a:r>
            <a:r>
              <a:rPr lang="en-US" sz="2200" dirty="0" smtClean="0"/>
              <a:t>)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elektr</a:t>
            </a:r>
            <a:r>
              <a:rPr lang="en-US" sz="2200" dirty="0" smtClean="0"/>
              <a:t> </a:t>
            </a:r>
            <a:r>
              <a:rPr lang="en-US" sz="2200" dirty="0" err="1" smtClean="0"/>
              <a:t>po‘lat</a:t>
            </a:r>
            <a:r>
              <a:rPr lang="en-US" sz="2200" dirty="0" smtClean="0"/>
              <a:t> (</a:t>
            </a:r>
            <a:r>
              <a:rPr lang="en-US" sz="2200" dirty="0" err="1" smtClean="0"/>
              <a:t>asosiy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nordon</a:t>
            </a:r>
            <a:r>
              <a:rPr lang="en-US" sz="2200" dirty="0" smtClean="0"/>
              <a:t>) </a:t>
            </a:r>
            <a:r>
              <a:rPr lang="en-US" sz="2200" dirty="0" err="1" smtClean="0"/>
              <a:t>turlariga</a:t>
            </a:r>
            <a:r>
              <a:rPr lang="en-US" sz="2200" dirty="0" smtClean="0"/>
              <a:t> </a:t>
            </a:r>
            <a:r>
              <a:rPr lang="en-US" sz="2200" dirty="0" err="1" smtClean="0"/>
              <a:t>bo‘linadi</a:t>
            </a:r>
            <a:r>
              <a:rPr lang="en-US" sz="2200" dirty="0" smtClean="0"/>
              <a:t>. Marten </a:t>
            </a:r>
            <a:r>
              <a:rPr lang="en-US" sz="2200" dirty="0" err="1" smtClean="0"/>
              <a:t>po‘latlari</a:t>
            </a:r>
            <a:r>
              <a:rPr lang="en-US" sz="2200" dirty="0" smtClean="0"/>
              <a:t> </a:t>
            </a:r>
            <a:r>
              <a:rPr lang="en-US" sz="2200" dirty="0" err="1" smtClean="0"/>
              <a:t>asosan</a:t>
            </a:r>
            <a:r>
              <a:rPr lang="en-US" sz="2200" dirty="0" smtClean="0"/>
              <a:t> </a:t>
            </a:r>
            <a:r>
              <a:rPr lang="en-US" sz="2200" dirty="0" err="1" smtClean="0"/>
              <a:t>yirik</a:t>
            </a:r>
            <a:r>
              <a:rPr lang="en-US" sz="2200" dirty="0" smtClean="0"/>
              <a:t> </a:t>
            </a:r>
            <a:r>
              <a:rPr lang="en-US" sz="2200" dirty="0" err="1" smtClean="0"/>
              <a:t>quymalar</a:t>
            </a:r>
            <a:r>
              <a:rPr lang="en-US" sz="2200" dirty="0" smtClean="0"/>
              <a:t> </a:t>
            </a:r>
            <a:r>
              <a:rPr lang="en-US" sz="2200" dirty="0" err="1" smtClean="0"/>
              <a:t>olishda</a:t>
            </a:r>
            <a:r>
              <a:rPr lang="en-US" sz="2200" dirty="0" smtClean="0"/>
              <a:t> </a:t>
            </a:r>
            <a:r>
              <a:rPr lang="en-US" sz="2200" dirty="0" err="1" smtClean="0"/>
              <a:t>qo‘llaniladi</a:t>
            </a:r>
            <a:r>
              <a:rPr lang="en-US" sz="2200" dirty="0" smtClean="0"/>
              <a:t>. </a:t>
            </a:r>
            <a:r>
              <a:rPr lang="en-US" sz="2200" dirty="0" err="1" smtClean="0"/>
              <a:t>Sababi</a:t>
            </a:r>
            <a:r>
              <a:rPr lang="en-US" sz="2200" dirty="0" smtClean="0"/>
              <a:t> </a:t>
            </a:r>
            <a:r>
              <a:rPr lang="en-US" sz="2200" dirty="0" err="1" smtClean="0"/>
              <a:t>ularning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tannarxi</a:t>
            </a:r>
            <a:r>
              <a:rPr lang="en-US" sz="2200" dirty="0" smtClean="0"/>
              <a:t> </a:t>
            </a:r>
            <a:r>
              <a:rPr lang="en-US" sz="2200" dirty="0" err="1" smtClean="0"/>
              <a:t>arzon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bir</a:t>
            </a:r>
            <a:r>
              <a:rPr lang="en-US" sz="2200" dirty="0" smtClean="0"/>
              <a:t> </a:t>
            </a:r>
            <a:r>
              <a:rPr lang="en-US" sz="2200" dirty="0" err="1" smtClean="0"/>
              <a:t>vaqtda</a:t>
            </a:r>
            <a:r>
              <a:rPr lang="en-US" sz="2200" dirty="0" smtClean="0"/>
              <a:t> </a:t>
            </a:r>
            <a:r>
              <a:rPr lang="en-US" sz="2200" dirty="0" err="1" smtClean="0"/>
              <a:t>katta</a:t>
            </a:r>
            <a:r>
              <a:rPr lang="en-US" sz="2200" dirty="0" smtClean="0"/>
              <a:t> </a:t>
            </a:r>
            <a:r>
              <a:rPr lang="en-US" sz="2200" dirty="0" err="1" smtClean="0"/>
              <a:t>miqdorda</a:t>
            </a:r>
            <a:r>
              <a:rPr lang="en-US" sz="2200" dirty="0" smtClean="0"/>
              <a:t> </a:t>
            </a:r>
            <a:r>
              <a:rPr lang="en-US" sz="2200" dirty="0" err="1" smtClean="0"/>
              <a:t>po‘latni</a:t>
            </a:r>
            <a:r>
              <a:rPr lang="en-US" sz="2200" dirty="0" smtClean="0"/>
              <a:t> </a:t>
            </a:r>
            <a:r>
              <a:rPr lang="en-US" sz="2200" dirty="0" err="1" smtClean="0"/>
              <a:t>eritib</a:t>
            </a:r>
            <a:r>
              <a:rPr lang="en-US" sz="2200" dirty="0" smtClean="0"/>
              <a:t> </a:t>
            </a:r>
            <a:r>
              <a:rPr lang="en-US" sz="2200" dirty="0" err="1" smtClean="0"/>
              <a:t>olish</a:t>
            </a:r>
            <a:r>
              <a:rPr lang="en-US" sz="2200" dirty="0" smtClean="0"/>
              <a:t> </a:t>
            </a:r>
            <a:r>
              <a:rPr lang="en-US" sz="2200" dirty="0" err="1" smtClean="0"/>
              <a:t>mumkin</a:t>
            </a:r>
            <a:r>
              <a:rPr lang="en-US" sz="2200" dirty="0" smtClean="0"/>
              <a:t>. </a:t>
            </a:r>
            <a:r>
              <a:rPr lang="en-US" sz="2200" dirty="0" err="1" smtClean="0"/>
              <a:t>Elektrpo‘latlar</a:t>
            </a:r>
            <a:r>
              <a:rPr lang="en-US" sz="2200" dirty="0" smtClean="0"/>
              <a:t> </a:t>
            </a:r>
            <a:r>
              <a:rPr lang="en-US" sz="2200" dirty="0" err="1" smtClean="0"/>
              <a:t>asosan</a:t>
            </a:r>
            <a:r>
              <a:rPr lang="en-US" sz="2200" dirty="0" smtClean="0"/>
              <a:t> </a:t>
            </a:r>
            <a:r>
              <a:rPr lang="en-US" sz="2200" dirty="0" err="1" smtClean="0"/>
              <a:t>elektr</a:t>
            </a:r>
            <a:r>
              <a:rPr lang="en-US" sz="2200" dirty="0" smtClean="0"/>
              <a:t> </a:t>
            </a:r>
            <a:r>
              <a:rPr lang="en-US" sz="2200" dirty="0" err="1" smtClean="0"/>
              <a:t>yoy</a:t>
            </a:r>
            <a:r>
              <a:rPr lang="en-US" sz="2200" dirty="0" smtClean="0"/>
              <a:t> </a:t>
            </a:r>
            <a:r>
              <a:rPr lang="en-US" sz="2200" dirty="0" err="1" smtClean="0"/>
              <a:t>pechlaridan</a:t>
            </a:r>
            <a:r>
              <a:rPr lang="en-US" sz="2200" dirty="0" smtClean="0"/>
              <a:t> </a:t>
            </a:r>
            <a:r>
              <a:rPr lang="en-US" sz="2200" dirty="0" err="1" smtClean="0"/>
              <a:t>olinib</a:t>
            </a:r>
            <a:r>
              <a:rPr lang="en-US" sz="2200" dirty="0" smtClean="0"/>
              <a:t>, </a:t>
            </a:r>
            <a:r>
              <a:rPr lang="en-US" sz="2200" dirty="0" err="1" smtClean="0"/>
              <a:t>yuqori</a:t>
            </a:r>
            <a:r>
              <a:rPr lang="en-US" sz="2200" dirty="0" smtClean="0"/>
              <a:t> </a:t>
            </a:r>
            <a:r>
              <a:rPr lang="en-US" sz="2200" dirty="0" err="1" smtClean="0"/>
              <a:t>legirlanganlari</a:t>
            </a:r>
            <a:r>
              <a:rPr lang="en-US" sz="2200" dirty="0" smtClean="0"/>
              <a:t> </a:t>
            </a:r>
            <a:r>
              <a:rPr lang="en-US" sz="2200" dirty="0" err="1" smtClean="0"/>
              <a:t>esa</a:t>
            </a:r>
            <a:r>
              <a:rPr lang="en-US" sz="2200" dirty="0" smtClean="0"/>
              <a:t> </a:t>
            </a:r>
            <a:r>
              <a:rPr lang="en-US" sz="2200" dirty="0" err="1" smtClean="0"/>
              <a:t>induksion</a:t>
            </a:r>
            <a:r>
              <a:rPr lang="en-US" sz="2200" dirty="0" smtClean="0"/>
              <a:t> </a:t>
            </a:r>
            <a:r>
              <a:rPr lang="en-US" sz="2200" dirty="0" err="1" smtClean="0"/>
              <a:t>pechlaridan</a:t>
            </a:r>
            <a:r>
              <a:rPr lang="en-US" sz="2200" dirty="0" smtClean="0"/>
              <a:t> </a:t>
            </a:r>
            <a:r>
              <a:rPr lang="en-US" sz="2200" dirty="0" err="1" smtClean="0"/>
              <a:t>eritib</a:t>
            </a:r>
            <a:r>
              <a:rPr lang="en-US" sz="2200" dirty="0" smtClean="0"/>
              <a:t> </a:t>
            </a:r>
            <a:r>
              <a:rPr lang="en-US" sz="2200" dirty="0" err="1" smtClean="0"/>
              <a:t>olinadi</a:t>
            </a:r>
            <a:r>
              <a:rPr lang="en-US" sz="2200" dirty="0" smtClean="0"/>
              <a:t>.</a:t>
            </a:r>
            <a:endParaRPr lang="ru-RU" sz="2200" dirty="0" smtClean="0"/>
          </a:p>
          <a:p>
            <a:r>
              <a:rPr lang="en-US" sz="2200" dirty="0" err="1" smtClean="0"/>
              <a:t>Badiiy</a:t>
            </a:r>
            <a:r>
              <a:rPr lang="en-US" sz="2200" dirty="0" smtClean="0"/>
              <a:t> </a:t>
            </a:r>
            <a:r>
              <a:rPr lang="en-US" sz="2200" dirty="0" err="1" smtClean="0"/>
              <a:t>quymalar</a:t>
            </a:r>
            <a:r>
              <a:rPr lang="en-US" sz="2200" dirty="0" smtClean="0"/>
              <a:t> </a:t>
            </a:r>
            <a:r>
              <a:rPr lang="en-US" sz="2200" dirty="0" err="1" smtClean="0"/>
              <a:t>olishda</a:t>
            </a:r>
            <a:r>
              <a:rPr lang="en-US" sz="2200" dirty="0" smtClean="0"/>
              <a:t> </a:t>
            </a:r>
            <a:r>
              <a:rPr lang="en-US" sz="2200" dirty="0" err="1" smtClean="0"/>
              <a:t>tarkibida</a:t>
            </a:r>
            <a:r>
              <a:rPr lang="en-US" sz="2200" dirty="0" smtClean="0"/>
              <a:t> </a:t>
            </a:r>
            <a:r>
              <a:rPr lang="en-US" sz="2200" dirty="0" err="1" smtClean="0"/>
              <a:t>uglerod</a:t>
            </a:r>
            <a:r>
              <a:rPr lang="en-US" sz="2200" dirty="0" smtClean="0"/>
              <a:t>, </a:t>
            </a:r>
            <a:r>
              <a:rPr lang="en-US" sz="2200" dirty="0" err="1" smtClean="0"/>
              <a:t>marganets</a:t>
            </a:r>
            <a:r>
              <a:rPr lang="en-US" sz="2200" dirty="0" smtClean="0"/>
              <a:t>, </a:t>
            </a:r>
            <a:r>
              <a:rPr lang="en-US" sz="2200" dirty="0" err="1" smtClean="0"/>
              <a:t>kremniy</a:t>
            </a:r>
            <a:r>
              <a:rPr lang="en-US" sz="2200" dirty="0" smtClean="0"/>
              <a:t>, </a:t>
            </a:r>
            <a:r>
              <a:rPr lang="en-US" sz="2200" dirty="0" err="1" smtClean="0"/>
              <a:t>fosfor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oltingugurt</a:t>
            </a:r>
            <a:r>
              <a:rPr lang="en-US" sz="2200" dirty="0" smtClean="0"/>
              <a:t> </a:t>
            </a:r>
            <a:r>
              <a:rPr lang="en-US" sz="2200" dirty="0" err="1" smtClean="0"/>
              <a:t>bo‘lgan</a:t>
            </a:r>
            <a:r>
              <a:rPr lang="en-US" sz="2200" dirty="0" smtClean="0"/>
              <a:t> </a:t>
            </a:r>
            <a:r>
              <a:rPr lang="en-US" sz="2200" dirty="0" err="1" smtClean="0"/>
              <a:t>uglerodli</a:t>
            </a:r>
            <a:r>
              <a:rPr lang="en-US" sz="2200" dirty="0" smtClean="0"/>
              <a:t> </a:t>
            </a:r>
            <a:r>
              <a:rPr lang="en-US" sz="2200" dirty="0" err="1" smtClean="0"/>
              <a:t>po‘latlar</a:t>
            </a:r>
            <a:r>
              <a:rPr lang="en-US" sz="2200" dirty="0" smtClean="0"/>
              <a:t> </a:t>
            </a:r>
            <a:r>
              <a:rPr lang="en-US" sz="2200" dirty="0" err="1" smtClean="0"/>
              <a:t>qo‘llaniladi</a:t>
            </a:r>
            <a:r>
              <a:rPr lang="en-US" sz="2200" dirty="0" smtClean="0"/>
              <a:t>. </a:t>
            </a:r>
            <a:r>
              <a:rPr lang="en-US" sz="2200" dirty="0" err="1" smtClean="0"/>
              <a:t>Mexanik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quymakorlik</a:t>
            </a:r>
            <a:r>
              <a:rPr lang="en-US" sz="2200" dirty="0" smtClean="0"/>
              <a:t> </a:t>
            </a:r>
            <a:r>
              <a:rPr lang="en-US" sz="2200" dirty="0" err="1" smtClean="0"/>
              <a:t>xossalariga</a:t>
            </a:r>
            <a:r>
              <a:rPr lang="en-US" sz="2200" dirty="0" smtClean="0"/>
              <a:t> </a:t>
            </a:r>
            <a:r>
              <a:rPr lang="en-US" sz="2200" dirty="0" err="1" smtClean="0"/>
              <a:t>asosan</a:t>
            </a:r>
            <a:r>
              <a:rPr lang="en-US" sz="2200" dirty="0" smtClean="0"/>
              <a:t> </a:t>
            </a:r>
            <a:r>
              <a:rPr lang="en-US" sz="2200" dirty="0" err="1" smtClean="0"/>
              <a:t>uglerod</a:t>
            </a:r>
            <a:r>
              <a:rPr lang="en-US" sz="2200" dirty="0" smtClean="0"/>
              <a:t> </a:t>
            </a:r>
            <a:r>
              <a:rPr lang="en-US" sz="2200" dirty="0" err="1" smtClean="0"/>
              <a:t>ta’sir</a:t>
            </a:r>
            <a:r>
              <a:rPr lang="en-US" sz="2200" dirty="0" smtClean="0"/>
              <a:t> </a:t>
            </a:r>
            <a:r>
              <a:rPr lang="en-US" sz="2200" dirty="0" err="1" smtClean="0"/>
              <a:t>ko‘rsatadi</a:t>
            </a:r>
            <a:r>
              <a:rPr lang="en-US" sz="2200" dirty="0" smtClean="0"/>
              <a:t>. </a:t>
            </a:r>
            <a:r>
              <a:rPr lang="en-US" sz="2200" dirty="0" err="1" smtClean="0"/>
              <a:t>Oltigugurt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fosfor</a:t>
            </a:r>
            <a:r>
              <a:rPr lang="en-US" sz="2200" dirty="0" smtClean="0"/>
              <a:t> </a:t>
            </a:r>
            <a:r>
              <a:rPr lang="en-US" sz="2200" dirty="0" err="1" smtClean="0"/>
              <a:t>po‘latlarda</a:t>
            </a:r>
            <a:r>
              <a:rPr lang="en-US" sz="2200" dirty="0" smtClean="0"/>
              <a:t> </a:t>
            </a:r>
            <a:r>
              <a:rPr lang="en-US" sz="2200" dirty="0" err="1" smtClean="0"/>
              <a:t>zararli</a:t>
            </a:r>
            <a:r>
              <a:rPr lang="en-US" sz="2200" dirty="0" smtClean="0"/>
              <a:t> </a:t>
            </a:r>
            <a:r>
              <a:rPr lang="en-US" sz="2200" dirty="0" err="1" smtClean="0"/>
              <a:t>qo‘shimcha</a:t>
            </a:r>
            <a:r>
              <a:rPr lang="en-US" sz="2200" dirty="0" smtClean="0"/>
              <a:t> </a:t>
            </a:r>
            <a:r>
              <a:rPr lang="en-US" sz="2200" dirty="0" err="1" smtClean="0"/>
              <a:t>xisolanadi</a:t>
            </a:r>
            <a:r>
              <a:rPr lang="en-US" sz="2200" dirty="0" smtClean="0"/>
              <a:t>. </a:t>
            </a:r>
            <a:r>
              <a:rPr lang="en-US" sz="2200" dirty="0" err="1" smtClean="0"/>
              <a:t>Oltingugurt</a:t>
            </a:r>
            <a:r>
              <a:rPr lang="en-US" sz="2200" dirty="0" smtClean="0"/>
              <a:t> </a:t>
            </a:r>
            <a:r>
              <a:rPr lang="en-US" sz="2200" dirty="0" err="1" smtClean="0"/>
              <a:t>po‘latlarning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oquvchanligini</a:t>
            </a:r>
            <a:r>
              <a:rPr lang="en-US" sz="2200" dirty="0" smtClean="0"/>
              <a:t> </a:t>
            </a:r>
            <a:r>
              <a:rPr lang="en-US" sz="2200" dirty="0" err="1" smtClean="0"/>
              <a:t>kamaytirib</a:t>
            </a:r>
            <a:r>
              <a:rPr lang="en-US" sz="2200" dirty="0" smtClean="0"/>
              <a:t> </a:t>
            </a:r>
            <a:r>
              <a:rPr lang="en-US" sz="2200" dirty="0" err="1" smtClean="0"/>
              <a:t>issiq</a:t>
            </a:r>
            <a:r>
              <a:rPr lang="en-US" sz="2200" dirty="0" smtClean="0"/>
              <a:t> </a:t>
            </a:r>
            <a:r>
              <a:rPr lang="en-US" sz="2200" dirty="0" err="1" smtClean="0"/>
              <a:t>yoriqlar</a:t>
            </a:r>
            <a:r>
              <a:rPr lang="en-US" sz="2200" dirty="0" smtClean="0"/>
              <a:t> </a:t>
            </a:r>
            <a:r>
              <a:rPr lang="en-US" sz="2200" dirty="0" err="1" smtClean="0"/>
              <a:t>xosil</a:t>
            </a:r>
            <a:r>
              <a:rPr lang="en-US" sz="2200" dirty="0" smtClean="0"/>
              <a:t> </a:t>
            </a:r>
            <a:r>
              <a:rPr lang="en-US" sz="2200" dirty="0" err="1" smtClean="0"/>
              <a:t>qilishga</a:t>
            </a:r>
            <a:r>
              <a:rPr lang="en-US" sz="2200" dirty="0" smtClean="0"/>
              <a:t> </a:t>
            </a:r>
            <a:r>
              <a:rPr lang="en-US" sz="2200" dirty="0" err="1" smtClean="0"/>
              <a:t>moyilligini</a:t>
            </a:r>
            <a:r>
              <a:rPr lang="en-US" sz="2200" dirty="0" smtClean="0"/>
              <a:t> </a:t>
            </a:r>
            <a:r>
              <a:rPr lang="en-US" sz="2200" dirty="0" err="1" smtClean="0"/>
              <a:t>oshiradi</a:t>
            </a:r>
            <a:r>
              <a:rPr lang="en-US" sz="2200" dirty="0" smtClean="0"/>
              <a:t>. </a:t>
            </a:r>
            <a:endParaRPr lang="ru-RU" sz="2200" dirty="0"/>
          </a:p>
        </p:txBody>
      </p:sp>
    </p:spTree>
    <p:extLst>
      <p:ext uri="{BB962C8B-B14F-4D97-AF65-F5344CB8AC3E}">
        <p14:creationId xmlns="" xmlns:p14="http://schemas.microsoft.com/office/powerpoint/2010/main" val="41771329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uz-Latn-UZ" dirty="0" smtClean="0"/>
          </a:p>
          <a:p>
            <a:r>
              <a:rPr lang="en-US" dirty="0" err="1" smtClean="0"/>
              <a:t>Fosfor</a:t>
            </a:r>
            <a:r>
              <a:rPr lang="en-US" dirty="0" smtClean="0"/>
              <a:t> </a:t>
            </a:r>
            <a:r>
              <a:rPr lang="en-US" dirty="0" err="1" smtClean="0"/>
              <a:t>zarbiy</a:t>
            </a:r>
            <a:r>
              <a:rPr lang="en-US" dirty="0" smtClean="0"/>
              <a:t> </a:t>
            </a:r>
            <a:r>
              <a:rPr lang="en-US" dirty="0" err="1" smtClean="0"/>
              <a:t>qovushqoqlikni</a:t>
            </a:r>
            <a:r>
              <a:rPr lang="en-US" dirty="0" smtClean="0"/>
              <a:t> </a:t>
            </a:r>
            <a:r>
              <a:rPr lang="en-US" dirty="0" err="1" smtClean="0"/>
              <a:t>uglerod</a:t>
            </a:r>
            <a:r>
              <a:rPr lang="en-US" dirty="0" smtClean="0"/>
              <a:t> </a:t>
            </a:r>
            <a:r>
              <a:rPr lang="en-US" dirty="0" err="1" smtClean="0"/>
              <a:t>miqdoriga</a:t>
            </a:r>
            <a:r>
              <a:rPr lang="en-US" dirty="0" smtClean="0"/>
              <a:t> </a:t>
            </a:r>
            <a:r>
              <a:rPr lang="en-US" dirty="0" err="1" smtClean="0"/>
              <a:t>teskari</a:t>
            </a:r>
            <a:r>
              <a:rPr lang="en-US" dirty="0" smtClean="0"/>
              <a:t> </a:t>
            </a:r>
            <a:r>
              <a:rPr lang="en-US" dirty="0" err="1" smtClean="0"/>
              <a:t>proporsional</a:t>
            </a:r>
            <a:r>
              <a:rPr lang="en-US" dirty="0" smtClean="0"/>
              <a:t> </a:t>
            </a:r>
            <a:r>
              <a:rPr lang="en-US" dirty="0" err="1" smtClean="0"/>
              <a:t>ravishda</a:t>
            </a:r>
            <a:r>
              <a:rPr lang="en-US" dirty="0" smtClean="0"/>
              <a:t> </a:t>
            </a:r>
            <a:r>
              <a:rPr lang="en-US" dirty="0" err="1" smtClean="0"/>
              <a:t>kamaytiradi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oltigugurt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fosforning</a:t>
            </a:r>
            <a:r>
              <a:rPr lang="en-US" dirty="0" smtClean="0"/>
              <a:t> </a:t>
            </a:r>
            <a:r>
              <a:rPr lang="en-US" dirty="0" err="1" smtClean="0"/>
              <a:t>po‘latdagi</a:t>
            </a:r>
            <a:r>
              <a:rPr lang="en-US" dirty="0" smtClean="0"/>
              <a:t> </a:t>
            </a:r>
            <a:r>
              <a:rPr lang="en-US" dirty="0" err="1" smtClean="0"/>
              <a:t>miqdorini</a:t>
            </a:r>
            <a:r>
              <a:rPr lang="en-US" dirty="0" smtClean="0"/>
              <a:t> </a:t>
            </a:r>
            <a:r>
              <a:rPr lang="en-US" dirty="0" err="1" smtClean="0"/>
              <a:t>cheklashadi</a:t>
            </a:r>
            <a:r>
              <a:rPr lang="en-US" dirty="0" smtClean="0"/>
              <a:t>: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elementning</a:t>
            </a:r>
            <a:r>
              <a:rPr lang="en-US" dirty="0" smtClean="0"/>
              <a:t> </a:t>
            </a:r>
            <a:r>
              <a:rPr lang="en-US" dirty="0" err="1" smtClean="0"/>
              <a:t>ja’mi</a:t>
            </a:r>
            <a:r>
              <a:rPr lang="en-US" dirty="0" smtClean="0"/>
              <a:t> </a:t>
            </a:r>
            <a:r>
              <a:rPr lang="en-US" dirty="0" err="1" smtClean="0"/>
              <a:t>miqdori</a:t>
            </a:r>
            <a:r>
              <a:rPr lang="en-US" dirty="0" smtClean="0"/>
              <a:t> 0,1 %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oshmasligi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 </a:t>
            </a:r>
            <a:r>
              <a:rPr lang="en-US" dirty="0" err="1" smtClean="0"/>
              <a:t>Po‘latdagi</a:t>
            </a:r>
            <a:r>
              <a:rPr lang="en-US" dirty="0" smtClean="0"/>
              <a:t> </a:t>
            </a:r>
            <a:r>
              <a:rPr lang="en-US" dirty="0" err="1" smtClean="0"/>
              <a:t>uglerod</a:t>
            </a:r>
            <a:r>
              <a:rPr lang="en-US" dirty="0" smtClean="0"/>
              <a:t> </a:t>
            </a:r>
            <a:r>
              <a:rPr lang="en-US" dirty="0" err="1" smtClean="0"/>
              <a:t>miqdorining</a:t>
            </a:r>
            <a:r>
              <a:rPr lang="en-US" dirty="0" smtClean="0"/>
              <a:t> </a:t>
            </a:r>
            <a:r>
              <a:rPr lang="en-US" dirty="0" err="1" smtClean="0"/>
              <a:t>oshishi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mustahkamlik</a:t>
            </a:r>
            <a:r>
              <a:rPr lang="en-US" dirty="0" smtClean="0"/>
              <a:t> </a:t>
            </a:r>
            <a:r>
              <a:rPr lang="en-US" dirty="0" err="1" smtClean="0"/>
              <a:t>chegarasi</a:t>
            </a:r>
            <a:r>
              <a:rPr lang="en-US" dirty="0" smtClean="0"/>
              <a:t>, </a:t>
            </a:r>
            <a:r>
              <a:rPr lang="en-US" dirty="0" err="1" smtClean="0"/>
              <a:t>qattiqligi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oquvchanlik</a:t>
            </a:r>
            <a:r>
              <a:rPr lang="en-US" dirty="0" smtClean="0"/>
              <a:t> </a:t>
            </a:r>
            <a:r>
              <a:rPr lang="en-US" dirty="0" err="1" smtClean="0"/>
              <a:t>chegarasi</a:t>
            </a:r>
            <a:r>
              <a:rPr lang="en-US" dirty="0" smtClean="0"/>
              <a:t> </a:t>
            </a:r>
            <a:r>
              <a:rPr lang="en-US" dirty="0" err="1" smtClean="0"/>
              <a:t>ortadi</a:t>
            </a:r>
            <a:r>
              <a:rPr lang="en-US" dirty="0" smtClean="0"/>
              <a:t>, </a:t>
            </a:r>
            <a:r>
              <a:rPr lang="en-US" dirty="0" err="1" smtClean="0"/>
              <a:t>nisbiy</a:t>
            </a:r>
            <a:r>
              <a:rPr lang="en-US" dirty="0" smtClean="0"/>
              <a:t> </a:t>
            </a:r>
            <a:r>
              <a:rPr lang="en-US" dirty="0" err="1" smtClean="0"/>
              <a:t>uzayish</a:t>
            </a:r>
            <a:r>
              <a:rPr lang="en-US" dirty="0" smtClean="0"/>
              <a:t>, </a:t>
            </a:r>
            <a:r>
              <a:rPr lang="en-US" dirty="0" err="1" smtClean="0"/>
              <a:t>namunaning</a:t>
            </a:r>
            <a:r>
              <a:rPr lang="en-US" dirty="0" smtClean="0"/>
              <a:t> </a:t>
            </a:r>
            <a:r>
              <a:rPr lang="en-US" dirty="0" err="1" smtClean="0"/>
              <a:t>ko‘ndalang</a:t>
            </a:r>
            <a:r>
              <a:rPr lang="en-US" dirty="0" smtClean="0"/>
              <a:t> </a:t>
            </a:r>
            <a:r>
              <a:rPr lang="en-US" dirty="0" err="1" smtClean="0"/>
              <a:t>kesimining</a:t>
            </a:r>
            <a:r>
              <a:rPr lang="en-US" dirty="0" smtClean="0"/>
              <a:t> </a:t>
            </a:r>
            <a:r>
              <a:rPr lang="en-US" dirty="0" err="1" smtClean="0"/>
              <a:t>torayishi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zarbiy</a:t>
            </a:r>
            <a:r>
              <a:rPr lang="en-US" dirty="0" smtClean="0"/>
              <a:t> </a:t>
            </a:r>
            <a:r>
              <a:rPr lang="en-US" dirty="0" err="1" smtClean="0"/>
              <a:t>qovushqoqligi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kamayadi</a:t>
            </a:r>
            <a:r>
              <a:rPr lang="en-US" dirty="0" smtClean="0"/>
              <a:t>. </a:t>
            </a:r>
            <a:r>
              <a:rPr lang="en-US" dirty="0" err="1" smtClean="0"/>
              <a:t>Marganets</a:t>
            </a:r>
            <a:r>
              <a:rPr lang="en-US" dirty="0" smtClean="0"/>
              <a:t> </a:t>
            </a:r>
            <a:r>
              <a:rPr lang="en-US" dirty="0" err="1" smtClean="0"/>
              <a:t>oltigugurtning</a:t>
            </a:r>
            <a:r>
              <a:rPr lang="en-US" dirty="0" smtClean="0"/>
              <a:t> </a:t>
            </a:r>
            <a:r>
              <a:rPr lang="en-US" dirty="0" err="1" smtClean="0"/>
              <a:t>zararli</a:t>
            </a:r>
            <a:r>
              <a:rPr lang="en-US" dirty="0" smtClean="0"/>
              <a:t> </a:t>
            </a:r>
            <a:r>
              <a:rPr lang="en-US" dirty="0" err="1" smtClean="0"/>
              <a:t>ta’sirini</a:t>
            </a:r>
            <a:r>
              <a:rPr lang="en-US" dirty="0" smtClean="0"/>
              <a:t> </a:t>
            </a:r>
            <a:r>
              <a:rPr lang="en-US" dirty="0" err="1" smtClean="0"/>
              <a:t>yo‘qotadi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MnS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birikma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po‘latlarda</a:t>
            </a:r>
            <a:r>
              <a:rPr lang="en-US" dirty="0" smtClean="0"/>
              <a:t> </a:t>
            </a:r>
            <a:r>
              <a:rPr lang="en-US" dirty="0" err="1" smtClean="0"/>
              <a:t>marganets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oltingugurtning</a:t>
            </a:r>
            <a:r>
              <a:rPr lang="en-US" dirty="0" smtClean="0"/>
              <a:t> </a:t>
            </a:r>
            <a:r>
              <a:rPr lang="en-US" dirty="0" err="1" smtClean="0"/>
              <a:t>nisbati</a:t>
            </a:r>
            <a:r>
              <a:rPr lang="en-US" dirty="0" smtClean="0"/>
              <a:t> </a:t>
            </a:r>
            <a:r>
              <a:rPr lang="en-US" dirty="0" err="1" smtClean="0"/>
              <a:t>Mn</a:t>
            </a:r>
            <a:r>
              <a:rPr lang="en-US" dirty="0" smtClean="0"/>
              <a:t> &gt; 1,71 S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 </a:t>
            </a:r>
            <a:r>
              <a:rPr lang="en-US" dirty="0" err="1" smtClean="0"/>
              <a:t>Odatda</a:t>
            </a:r>
            <a:r>
              <a:rPr lang="en-US" dirty="0" smtClean="0"/>
              <a:t> </a:t>
            </a:r>
            <a:r>
              <a:rPr lang="en-US" dirty="0" err="1" smtClean="0"/>
              <a:t>marganets</a:t>
            </a:r>
            <a:r>
              <a:rPr lang="en-US" dirty="0" smtClean="0"/>
              <a:t> </a:t>
            </a:r>
            <a:r>
              <a:rPr lang="en-US" dirty="0" err="1" smtClean="0"/>
              <a:t>miqdori</a:t>
            </a:r>
            <a:r>
              <a:rPr lang="en-US" dirty="0" smtClean="0"/>
              <a:t> 0,3 – 0,8 % 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etadi</a:t>
            </a:r>
            <a:r>
              <a:rPr lang="en-US" dirty="0" smtClean="0"/>
              <a:t>. </a:t>
            </a:r>
            <a:r>
              <a:rPr lang="en-US" dirty="0" err="1" smtClean="0"/>
              <a:t>Uglerodli</a:t>
            </a:r>
            <a:r>
              <a:rPr lang="en-US" dirty="0" smtClean="0"/>
              <a:t> </a:t>
            </a:r>
            <a:r>
              <a:rPr lang="en-US" dirty="0" err="1" smtClean="0"/>
              <a:t>po‘latlar</a:t>
            </a:r>
            <a:r>
              <a:rPr lang="en-US" dirty="0" smtClean="0"/>
              <a:t> 0,2 – 0,5 % Si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771329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en-US" sz="2400" dirty="0" err="1" smtClean="0"/>
              <a:t>GOSTga</a:t>
            </a:r>
            <a:r>
              <a:rPr lang="en-US" sz="2400" dirty="0" smtClean="0"/>
              <a:t> </a:t>
            </a:r>
            <a:r>
              <a:rPr lang="en-US" sz="2400" dirty="0" err="1" smtClean="0"/>
              <a:t>ko‘ra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qo‘llanilishi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qo‘yiladigan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talabga</a:t>
            </a:r>
            <a:r>
              <a:rPr lang="en-US" sz="2400" dirty="0" smtClean="0"/>
              <a:t> </a:t>
            </a:r>
            <a:r>
              <a:rPr lang="en-US" sz="2400" dirty="0" err="1" smtClean="0"/>
              <a:t>ko‘ra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</a:t>
            </a:r>
            <a:r>
              <a:rPr lang="en-US" sz="2400" dirty="0" smtClean="0"/>
              <a:t> </a:t>
            </a:r>
            <a:r>
              <a:rPr lang="en-US" sz="2400" dirty="0" err="1" smtClean="0"/>
              <a:t>guruhga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bo‘linadi</a:t>
            </a:r>
            <a:r>
              <a:rPr lang="en-US" sz="2400" dirty="0" smtClean="0"/>
              <a:t>: I –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; II – </a:t>
            </a:r>
            <a:r>
              <a:rPr lang="en-US" sz="2400" dirty="0" err="1" smtClean="0"/>
              <a:t>mas’uliyatli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; III - </a:t>
            </a:r>
            <a:r>
              <a:rPr lang="en-US" sz="2400" dirty="0" err="1" smtClean="0"/>
              <a:t>o‘ta</a:t>
            </a:r>
            <a:r>
              <a:rPr lang="en-US" sz="2400" dirty="0" smtClean="0"/>
              <a:t> </a:t>
            </a:r>
            <a:r>
              <a:rPr lang="en-US" sz="2400" dirty="0" err="1" smtClean="0"/>
              <a:t>mas’uliyatli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. Bu </a:t>
            </a:r>
            <a:r>
              <a:rPr lang="en-US" sz="2400" dirty="0" err="1" smtClean="0"/>
              <a:t>guruhlar</a:t>
            </a:r>
            <a:r>
              <a:rPr lang="en-US" sz="2400" dirty="0" smtClean="0"/>
              <a:t> </a:t>
            </a:r>
            <a:r>
              <a:rPr lang="en-US" sz="2400" dirty="0" err="1" smtClean="0"/>
              <a:t>tarkibidagi</a:t>
            </a:r>
            <a:r>
              <a:rPr lang="en-US" sz="2400" dirty="0" smtClean="0"/>
              <a:t> </a:t>
            </a:r>
            <a:r>
              <a:rPr lang="en-US" sz="2400" dirty="0" err="1" smtClean="0"/>
              <a:t>oltingugurt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fosforga</a:t>
            </a:r>
            <a:r>
              <a:rPr lang="en-US" sz="2400" dirty="0" smtClean="0"/>
              <a:t> </a:t>
            </a:r>
            <a:r>
              <a:rPr lang="en-US" sz="2400" dirty="0" err="1" smtClean="0"/>
              <a:t>ko‘ra</a:t>
            </a:r>
            <a:r>
              <a:rPr lang="en-US" sz="2400" dirty="0" smtClean="0"/>
              <a:t> </a:t>
            </a:r>
            <a:r>
              <a:rPr lang="en-US" sz="2400" dirty="0" err="1" smtClean="0"/>
              <a:t>farq</a:t>
            </a:r>
            <a:r>
              <a:rPr lang="en-US" sz="2400" dirty="0" smtClean="0"/>
              <a:t> </a:t>
            </a:r>
            <a:r>
              <a:rPr lang="en-US" sz="2400" dirty="0" err="1" smtClean="0"/>
              <a:t>qiladi</a:t>
            </a:r>
            <a:r>
              <a:rPr lang="en-US" sz="2400" dirty="0" smtClean="0"/>
              <a:t>. I –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S – 0,05 – 0,06 % </a:t>
            </a:r>
            <a:r>
              <a:rPr lang="en-US" sz="2400" dirty="0" err="1" smtClean="0"/>
              <a:t>va</a:t>
            </a:r>
            <a:r>
              <a:rPr lang="en-US" sz="2400" dirty="0" smtClean="0"/>
              <a:t> R – 0,05 – 0,08; II –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S – 0,045 – 0,06 % </a:t>
            </a:r>
            <a:r>
              <a:rPr lang="en-US" sz="2400" dirty="0" err="1" smtClean="0"/>
              <a:t>va</a:t>
            </a:r>
            <a:r>
              <a:rPr lang="en-US" sz="2400" dirty="0" smtClean="0"/>
              <a:t> R – 0,04 – 0,07 %, III –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       S – 0,045 – 0,05 %; R – 0,04 – 0,05 %. </a:t>
            </a:r>
            <a:r>
              <a:rPr lang="en-US" sz="2400" dirty="0" err="1" smtClean="0"/>
              <a:t>Qolgan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miqdori</a:t>
            </a:r>
            <a:r>
              <a:rPr lang="en-US" sz="2400" dirty="0" smtClean="0"/>
              <a:t> </a:t>
            </a:r>
            <a:r>
              <a:rPr lang="en-US" sz="2400" dirty="0" err="1" smtClean="0"/>
              <a:t>uchchala</a:t>
            </a:r>
            <a:r>
              <a:rPr lang="en-US" sz="2400" dirty="0" smtClean="0"/>
              <a:t> </a:t>
            </a:r>
            <a:r>
              <a:rPr lang="en-US" sz="2400" dirty="0" err="1" smtClean="0"/>
              <a:t>guruhda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xil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err="1" smtClean="0"/>
              <a:t>Ulardaan</a:t>
            </a:r>
            <a:r>
              <a:rPr lang="en-US" sz="2400" dirty="0" smtClean="0"/>
              <a:t> 0,12 – 0,2 % S, 2,35 – 0,65 % </a:t>
            </a:r>
            <a:r>
              <a:rPr lang="en-US" sz="2400" dirty="0" err="1" smtClean="0"/>
              <a:t>Mn</a:t>
            </a:r>
            <a:r>
              <a:rPr lang="en-US" sz="2400" dirty="0" smtClean="0"/>
              <a:t>, 0,15 – 0,25 % Si, 0,06%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R </a:t>
            </a:r>
            <a:r>
              <a:rPr lang="en-US" sz="2400" dirty="0" err="1" smtClean="0"/>
              <a:t>va</a:t>
            </a:r>
            <a:r>
              <a:rPr lang="en-US" sz="2400" dirty="0" smtClean="0"/>
              <a:t> 0,05%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S.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15L 20L </a:t>
            </a:r>
            <a:r>
              <a:rPr lang="en-US" sz="2400" dirty="0" err="1" smtClean="0"/>
              <a:t>po‘latlarning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oquvchanligi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bo‘lib</a:t>
            </a:r>
            <a:r>
              <a:rPr lang="en-US" sz="2400" dirty="0" smtClean="0"/>
              <a:t>,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</a:t>
            </a:r>
            <a:r>
              <a:rPr lang="en-US" sz="2400" dirty="0" smtClean="0"/>
              <a:t> past, </a:t>
            </a: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yoriqlar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bo‘lishga</a:t>
            </a:r>
            <a:r>
              <a:rPr lang="en-US" sz="2400" dirty="0" smtClean="0"/>
              <a:t> </a:t>
            </a:r>
            <a:r>
              <a:rPr lang="en-US" sz="2400" dirty="0" err="1" smtClean="0"/>
              <a:t>moyilligi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yuqoridir</a:t>
            </a:r>
            <a:r>
              <a:rPr lang="en-US" sz="2400" dirty="0" smtClean="0"/>
              <a:t>.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kuydirish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narmallashdan</a:t>
            </a:r>
            <a:r>
              <a:rPr lang="en-US" sz="2400" dirty="0" smtClean="0"/>
              <a:t> </a:t>
            </a:r>
            <a:r>
              <a:rPr lang="en-US" sz="2400" dirty="0" err="1" smtClean="0"/>
              <a:t>keyingi</a:t>
            </a:r>
            <a:r>
              <a:rPr lang="en-US" sz="2400" dirty="0" smtClean="0"/>
              <a:t> </a:t>
            </a:r>
            <a:r>
              <a:rPr lang="en-US" sz="2400" dirty="0" err="1" smtClean="0"/>
              <a:t>cho‘zilish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</a:t>
            </a:r>
            <a:r>
              <a:rPr lang="en-US" sz="2400" dirty="0" smtClean="0"/>
              <a:t> </a:t>
            </a:r>
            <a:r>
              <a:rPr lang="en-US" sz="2400" dirty="0" err="1" smtClean="0"/>
              <a:t>chegarasi</a:t>
            </a:r>
            <a:r>
              <a:rPr lang="en-US" sz="2400" dirty="0" smtClean="0"/>
              <a:t> 384 – 410 </a:t>
            </a:r>
            <a:r>
              <a:rPr lang="en-US" sz="2400" dirty="0" err="1" smtClean="0"/>
              <a:t>MPa</a:t>
            </a:r>
            <a:r>
              <a:rPr lang="en-US" sz="2400" dirty="0" smtClean="0"/>
              <a:t>,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uzayishi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23 – 24 %.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po‘latlardan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mashinasozlik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elektrotexnik</a:t>
            </a:r>
            <a:r>
              <a:rPr lang="en-US" sz="2400" dirty="0" smtClean="0"/>
              <a:t> </a:t>
            </a:r>
            <a:r>
              <a:rPr lang="en-US" sz="2400" dirty="0" err="1" smtClean="0"/>
              <a:t>sanoati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41771329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724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Тема Office</vt:lpstr>
      <vt:lpstr>Горизонт</vt:lpstr>
      <vt:lpstr>Воздушный поток</vt:lpstr>
      <vt:lpstr>1_Тема Office</vt:lpstr>
      <vt:lpstr>Кнопка</vt:lpstr>
      <vt:lpstr>Обычная</vt:lpstr>
      <vt:lpstr>Трек</vt:lpstr>
      <vt:lpstr>Справедливость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20</cp:revision>
  <dcterms:created xsi:type="dcterms:W3CDTF">2017-09-19T13:05:06Z</dcterms:created>
  <dcterms:modified xsi:type="dcterms:W3CDTF">2019-11-04T13:00:46Z</dcterms:modified>
</cp:coreProperties>
</file>