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</p:sldMasterIdLst>
  <p:sldIdLst>
    <p:sldId id="256" r:id="rId9"/>
    <p:sldId id="257" r:id="rId10"/>
    <p:sldId id="258" r:id="rId11"/>
    <p:sldId id="259" r:id="rId12"/>
    <p:sldId id="261" r:id="rId13"/>
    <p:sldId id="262" r:id="rId14"/>
    <p:sldId id="263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6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72658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74271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12693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933150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55796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5549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454900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761466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73890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42218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94630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786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/>
            <a:r>
              <a:rPr lang="en-US" sz="2800" b="1" dirty="0" smtClean="0"/>
              <a:t>YUQORI MUSTAHKAM QOTISHMA OLISH</a:t>
            </a:r>
            <a:endParaRPr lang="ru-RU" sz="2800" dirty="0" smtClean="0"/>
          </a:p>
          <a:p>
            <a:pPr algn="ctr"/>
            <a:r>
              <a:rPr lang="en-US" sz="2800" b="1" dirty="0" err="1" smtClean="0"/>
              <a:t>O’quv</a:t>
            </a:r>
            <a:r>
              <a:rPr lang="en-US" sz="2800" b="1" dirty="0" smtClean="0"/>
              <a:t> </a:t>
            </a:r>
            <a:r>
              <a:rPr lang="en-US" sz="2800" b="1" dirty="0" smtClean="0"/>
              <a:t>model </a:t>
            </a:r>
            <a:r>
              <a:rPr lang="en-US" sz="2800" b="1" dirty="0" err="1" smtClean="0"/>
              <a:t>birliklari</a:t>
            </a:r>
            <a:r>
              <a:rPr lang="en-US" sz="2800" b="1" dirty="0" smtClean="0"/>
              <a:t>:</a:t>
            </a:r>
            <a:endParaRPr lang="ru-RU" sz="2800" dirty="0" smtClean="0"/>
          </a:p>
          <a:p>
            <a:r>
              <a:rPr lang="en-US" sz="2800" b="1" dirty="0" smtClean="0"/>
              <a:t> </a:t>
            </a:r>
            <a:endParaRPr lang="ru-RU" sz="2800" dirty="0" smtClean="0"/>
          </a:p>
          <a:p>
            <a:r>
              <a:rPr lang="uz-Latn-UZ" sz="2800" b="1" dirty="0" smtClean="0"/>
              <a:t>		  </a:t>
            </a:r>
            <a:r>
              <a:rPr lang="en-US" sz="2800" b="1" dirty="0" smtClean="0"/>
              <a:t>1.Qalayli </a:t>
            </a:r>
            <a:r>
              <a:rPr lang="en-US" sz="2800" b="1" dirty="0" err="1" smtClean="0"/>
              <a:t>bronzalar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kristallanish</a:t>
            </a:r>
            <a:endParaRPr lang="ru-RU" sz="2800" dirty="0" smtClean="0"/>
          </a:p>
          <a:p>
            <a:r>
              <a:rPr lang="uz-Latn-UZ" sz="2800" b="1" dirty="0" smtClean="0"/>
              <a:t>		  </a:t>
            </a:r>
            <a:r>
              <a:rPr lang="en-US" sz="2800" b="1" dirty="0" smtClean="0"/>
              <a:t>2.Alyuminiy </a:t>
            </a:r>
            <a:r>
              <a:rPr lang="en-US" sz="2800" b="1" dirty="0" err="1" smtClean="0"/>
              <a:t>qotishmalari</a:t>
            </a:r>
            <a:endParaRPr lang="ru-RU" sz="2800" dirty="0" smtClean="0"/>
          </a:p>
          <a:p>
            <a:r>
              <a:rPr lang="uz-Latn-UZ" sz="2800" b="1" dirty="0" smtClean="0"/>
              <a:t>		  </a:t>
            </a:r>
            <a:r>
              <a:rPr lang="en-US" sz="2800" b="1" dirty="0" smtClean="0"/>
              <a:t>3.Alyuminiy </a:t>
            </a:r>
            <a:r>
              <a:rPr lang="en-US" sz="2800" b="1" dirty="0" smtClean="0"/>
              <a:t>– </a:t>
            </a:r>
            <a:r>
              <a:rPr lang="en-US" sz="2800" b="1" dirty="0" err="1" smtClean="0"/>
              <a:t>kremniy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qotishmalari</a:t>
            </a:r>
            <a:endParaRPr lang="ru-RU" sz="28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67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b="1" dirty="0" smtClean="0"/>
              <a:t>	</a:t>
            </a:r>
            <a:r>
              <a:rPr lang="en-US" b="1" dirty="0" smtClean="0"/>
              <a:t>1.Qalayli </a:t>
            </a:r>
            <a:r>
              <a:rPr lang="en-US" b="1" dirty="0" err="1" smtClean="0"/>
              <a:t>bronzalar</a:t>
            </a:r>
            <a:r>
              <a:rPr lang="en-US" b="1" dirty="0" smtClean="0"/>
              <a:t> </a:t>
            </a:r>
            <a:r>
              <a:rPr lang="en-US" b="1" dirty="0" err="1" smtClean="0"/>
              <a:t>kristallanish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intervaliga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,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oquvchanligi</a:t>
            </a:r>
            <a:r>
              <a:rPr lang="en-US" dirty="0" smtClean="0"/>
              <a:t> past, </a:t>
            </a:r>
            <a:r>
              <a:rPr lang="en-US" dirty="0" err="1" smtClean="0"/>
              <a:t>quymalarda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g‘ovaklari</a:t>
            </a:r>
            <a:r>
              <a:rPr lang="en-US" dirty="0" smtClean="0"/>
              <a:t> </a:t>
            </a:r>
            <a:r>
              <a:rPr lang="en-US" dirty="0" err="1" smtClean="0"/>
              <a:t>uchraydi</a:t>
            </a:r>
            <a:r>
              <a:rPr lang="en-US" dirty="0" smtClean="0"/>
              <a:t>. </a:t>
            </a:r>
            <a:r>
              <a:rPr lang="en-US" dirty="0" err="1" smtClean="0"/>
              <a:t>Qalayli</a:t>
            </a:r>
            <a:r>
              <a:rPr lang="en-US" dirty="0" smtClean="0"/>
              <a:t> </a:t>
            </a:r>
            <a:r>
              <a:rPr lang="en-US" dirty="0" err="1" smtClean="0"/>
              <a:t>bronzalarning</a:t>
            </a:r>
            <a:r>
              <a:rPr lang="en-US" dirty="0" smtClean="0"/>
              <a:t> </a:t>
            </a:r>
            <a:r>
              <a:rPr lang="en-US" dirty="0" err="1" smtClean="0"/>
              <a:t>kirishuvi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tarkibiga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 1,4-1,45% </a:t>
            </a:r>
            <a:r>
              <a:rPr lang="en-US" dirty="0" err="1" smtClean="0"/>
              <a:t>oralig‘ida</a:t>
            </a:r>
            <a:r>
              <a:rPr lang="en-US" dirty="0" smtClean="0"/>
              <a:t> </a:t>
            </a:r>
            <a:r>
              <a:rPr lang="en-US" dirty="0" err="1" smtClean="0"/>
              <a:t>o‘zgaradi</a:t>
            </a:r>
            <a:r>
              <a:rPr lang="en-US" dirty="0" smtClean="0"/>
              <a:t>. </a:t>
            </a:r>
            <a:r>
              <a:rPr lang="en-US" dirty="0" err="1" smtClean="0"/>
              <a:t>Tarkibidagi</a:t>
            </a:r>
            <a:r>
              <a:rPr lang="en-US" dirty="0" smtClean="0"/>
              <a:t> </a:t>
            </a:r>
            <a:r>
              <a:rPr lang="en-US" dirty="0" err="1" smtClean="0"/>
              <a:t>legirlovi</a:t>
            </a:r>
            <a:r>
              <a:rPr lang="en-US" dirty="0" smtClean="0"/>
              <a:t> </a:t>
            </a:r>
            <a:r>
              <a:rPr lang="en-US" dirty="0" err="1" smtClean="0"/>
              <a:t>qo‘shimchalar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qotishmaning</a:t>
            </a:r>
            <a:r>
              <a:rPr lang="en-US" dirty="0" smtClean="0"/>
              <a:t> </a:t>
            </a:r>
            <a:r>
              <a:rPr lang="en-US" dirty="0" err="1" smtClean="0"/>
              <a:t>quymakorlik</a:t>
            </a:r>
            <a:r>
              <a:rPr lang="en-US" dirty="0" smtClean="0"/>
              <a:t> </a:t>
            </a:r>
            <a:r>
              <a:rPr lang="en-US" dirty="0" err="1" smtClean="0"/>
              <a:t>xossalariga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ko‘rsatadi</a:t>
            </a:r>
            <a:r>
              <a:rPr lang="en-US" dirty="0" smtClean="0"/>
              <a:t>. Sink </a:t>
            </a:r>
            <a:r>
              <a:rPr lang="en-US" dirty="0" err="1" smtClean="0"/>
              <a:t>kristallanish</a:t>
            </a:r>
            <a:r>
              <a:rPr lang="en-US" dirty="0" smtClean="0"/>
              <a:t> </a:t>
            </a:r>
            <a:r>
              <a:rPr lang="en-US" dirty="0" err="1" smtClean="0"/>
              <a:t>intervalini</a:t>
            </a:r>
            <a:r>
              <a:rPr lang="en-US" dirty="0" smtClean="0"/>
              <a:t> </a:t>
            </a:r>
            <a:r>
              <a:rPr lang="en-US" dirty="0" err="1" smtClean="0"/>
              <a:t>kamaytirib</a:t>
            </a:r>
            <a:r>
              <a:rPr lang="en-US" dirty="0" smtClean="0"/>
              <a:t> </a:t>
            </a:r>
            <a:r>
              <a:rPr lang="en-US" dirty="0" err="1" smtClean="0"/>
              <a:t>oquvchanligini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, </a:t>
            </a:r>
            <a:r>
              <a:rPr lang="en-US" dirty="0" err="1" smtClean="0"/>
              <a:t>qotishmalarning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to‘yinishini</a:t>
            </a:r>
            <a:r>
              <a:rPr lang="en-US" dirty="0" smtClean="0"/>
              <a:t> </a:t>
            </a:r>
            <a:r>
              <a:rPr lang="en-US" dirty="0" err="1" smtClean="0"/>
              <a:t>kamaytirib</a:t>
            </a:r>
            <a:r>
              <a:rPr lang="en-US" dirty="0" smtClean="0"/>
              <a:t>, </a:t>
            </a:r>
            <a:r>
              <a:rPr lang="en-US" dirty="0" err="1" smtClean="0"/>
              <a:t>zichligini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. </a:t>
            </a:r>
            <a:r>
              <a:rPr lang="en-US" dirty="0" err="1" smtClean="0"/>
              <a:t>Fosfor</a:t>
            </a:r>
            <a:r>
              <a:rPr lang="en-US" dirty="0" smtClean="0"/>
              <a:t> </a:t>
            </a:r>
            <a:r>
              <a:rPr lang="en-US" dirty="0" err="1" smtClean="0"/>
              <a:t>evtektikasini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hisobiga</a:t>
            </a:r>
            <a:r>
              <a:rPr lang="en-US" dirty="0" smtClean="0"/>
              <a:t> </a:t>
            </a:r>
            <a:r>
              <a:rPr lang="en-US" dirty="0" err="1" smtClean="0"/>
              <a:t>oquvchanligini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. </a:t>
            </a:r>
            <a:r>
              <a:rPr lang="en-US" dirty="0" err="1" smtClean="0"/>
              <a:t>Qo‘rg‘oshin</a:t>
            </a:r>
            <a:r>
              <a:rPr lang="en-US" dirty="0" smtClean="0"/>
              <a:t> </a:t>
            </a:r>
            <a:r>
              <a:rPr lang="en-US" dirty="0" err="1" smtClean="0"/>
              <a:t>kristallanish</a:t>
            </a:r>
            <a:r>
              <a:rPr lang="en-US" dirty="0" smtClean="0"/>
              <a:t> </a:t>
            </a:r>
            <a:r>
              <a:rPr lang="en-US" dirty="0" err="1" smtClean="0"/>
              <a:t>davrida</a:t>
            </a:r>
            <a:r>
              <a:rPr lang="en-US" dirty="0" smtClean="0"/>
              <a:t> </a:t>
            </a:r>
            <a:r>
              <a:rPr lang="en-US" dirty="0" err="1" smtClean="0"/>
              <a:t>dendridlar</a:t>
            </a:r>
            <a:r>
              <a:rPr lang="en-US" dirty="0" smtClean="0"/>
              <a:t> </a:t>
            </a:r>
            <a:r>
              <a:rPr lang="en-US" dirty="0" err="1" smtClean="0"/>
              <a:t>orasidan</a:t>
            </a:r>
            <a:r>
              <a:rPr lang="en-US" dirty="0" smtClean="0"/>
              <a:t> </a:t>
            </a:r>
            <a:r>
              <a:rPr lang="en-US" dirty="0" err="1" smtClean="0"/>
              <a:t>ajralib</a:t>
            </a:r>
            <a:r>
              <a:rPr lang="en-US" dirty="0" smtClean="0"/>
              <a:t> </a:t>
            </a:r>
            <a:r>
              <a:rPr lang="en-US" dirty="0" err="1" smtClean="0"/>
              <a:t>chiqib</a:t>
            </a:r>
            <a:r>
              <a:rPr lang="en-US" dirty="0" smtClean="0"/>
              <a:t> </a:t>
            </a:r>
            <a:r>
              <a:rPr lang="en-US" dirty="0" err="1" smtClean="0"/>
              <a:t>qotishmaning</a:t>
            </a:r>
            <a:r>
              <a:rPr lang="en-US" dirty="0" smtClean="0"/>
              <a:t> </a:t>
            </a:r>
            <a:r>
              <a:rPr lang="en-US" dirty="0" err="1" smtClean="0"/>
              <a:t>germetikligini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. </a:t>
            </a:r>
            <a:r>
              <a:rPr lang="en-US" dirty="0" err="1" smtClean="0"/>
              <a:t>Kislorod</a:t>
            </a:r>
            <a:r>
              <a:rPr lang="en-US" dirty="0" smtClean="0"/>
              <a:t> </a:t>
            </a:r>
            <a:r>
              <a:rPr lang="en-US" dirty="0" err="1" smtClean="0"/>
              <a:t>qotishma</a:t>
            </a:r>
            <a:r>
              <a:rPr lang="en-US" dirty="0" smtClean="0"/>
              <a:t> </a:t>
            </a:r>
            <a:r>
              <a:rPr lang="en-US" dirty="0" err="1" smtClean="0"/>
              <a:t>komponetlari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oksidlanish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, </a:t>
            </a:r>
            <a:r>
              <a:rPr lang="en-US" dirty="0" err="1" smtClean="0"/>
              <a:t>oquvchanlikni</a:t>
            </a:r>
            <a:r>
              <a:rPr lang="en-US" dirty="0" smtClean="0"/>
              <a:t> </a:t>
            </a:r>
            <a:r>
              <a:rPr lang="en-US" dirty="0" err="1" smtClean="0"/>
              <a:t>kamaytiradi</a:t>
            </a:r>
            <a:r>
              <a:rPr lang="en-US" dirty="0" smtClean="0"/>
              <a:t>, </a:t>
            </a:r>
            <a:r>
              <a:rPr lang="en-US" dirty="0" err="1" smtClean="0"/>
              <a:t>germetikasi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xossalarini</a:t>
            </a:r>
            <a:r>
              <a:rPr lang="en-US" dirty="0" smtClean="0"/>
              <a:t> </a:t>
            </a:r>
            <a:r>
              <a:rPr lang="en-US" dirty="0" err="1" smtClean="0"/>
              <a:t>yomonlashtiradi</a:t>
            </a:r>
            <a:r>
              <a:rPr lang="en-US" dirty="0" smtClean="0"/>
              <a:t>. </a:t>
            </a:r>
            <a:r>
              <a:rPr lang="en-US" dirty="0" err="1" smtClean="0"/>
              <a:t>Alyuminiy</a:t>
            </a:r>
            <a:r>
              <a:rPr lang="en-US" dirty="0" smtClean="0"/>
              <a:t>, </a:t>
            </a:r>
            <a:r>
              <a:rPr lang="en-US" dirty="0" err="1" smtClean="0"/>
              <a:t>surma</a:t>
            </a:r>
            <a:r>
              <a:rPr lang="en-US" dirty="0" smtClean="0"/>
              <a:t>, </a:t>
            </a:r>
            <a:r>
              <a:rPr lang="en-US" dirty="0" err="1" smtClean="0"/>
              <a:t>vismut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mishyak</a:t>
            </a:r>
            <a:r>
              <a:rPr lang="en-US" dirty="0" smtClean="0"/>
              <a:t> ham </a:t>
            </a:r>
            <a:r>
              <a:rPr lang="en-US" dirty="0" err="1" smtClean="0"/>
              <a:t>shunday</a:t>
            </a:r>
            <a:r>
              <a:rPr lang="en-US" dirty="0" smtClean="0"/>
              <a:t> </a:t>
            </a:r>
            <a:r>
              <a:rPr lang="en-US" dirty="0" err="1" smtClean="0"/>
              <a:t>salbiy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ko‘rsatadi</a:t>
            </a:r>
            <a:r>
              <a:rPr lang="en-US" dirty="0" smtClean="0"/>
              <a:t>. </a:t>
            </a:r>
            <a:endParaRPr lang="ru-RU" dirty="0" smtClean="0"/>
          </a:p>
          <a:p>
            <a:pPr marL="0" lvl="0" indent="0" algn="just">
              <a:spcBef>
                <a:spcPts val="0"/>
              </a:spcBef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11986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dirty="0" err="1" smtClean="0"/>
              <a:t>Qalaysiz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bronzalari</a:t>
            </a:r>
            <a:r>
              <a:rPr lang="en-US" dirty="0" smtClean="0"/>
              <a:t> </a:t>
            </a:r>
            <a:r>
              <a:rPr lang="en-US" dirty="0" err="1" smtClean="0"/>
              <a:t>kristallanishning</a:t>
            </a:r>
            <a:r>
              <a:rPr lang="en-US" dirty="0" smtClean="0"/>
              <a:t> </a:t>
            </a:r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intervaliga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bo‘lgani</a:t>
            </a:r>
            <a:r>
              <a:rPr lang="en-US" dirty="0" smtClean="0"/>
              <a:t> </a:t>
            </a:r>
            <a:r>
              <a:rPr lang="en-US" dirty="0" err="1" smtClean="0"/>
              <a:t>sababli</a:t>
            </a:r>
            <a:r>
              <a:rPr lang="en-US" dirty="0" smtClean="0"/>
              <a:t> </a:t>
            </a:r>
            <a:r>
              <a:rPr lang="en-US" dirty="0" err="1" smtClean="0"/>
              <a:t>oquvchanligi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, </a:t>
            </a:r>
            <a:r>
              <a:rPr lang="en-US" dirty="0" err="1" smtClean="0"/>
              <a:t>germetikligi</a:t>
            </a:r>
            <a:r>
              <a:rPr lang="en-US" dirty="0" smtClean="0"/>
              <a:t> </a:t>
            </a:r>
            <a:r>
              <a:rPr lang="en-US" dirty="0" err="1" smtClean="0"/>
              <a:t>yaxshi</a:t>
            </a:r>
            <a:r>
              <a:rPr lang="en-US" dirty="0" smtClean="0"/>
              <a:t>, </a:t>
            </a:r>
            <a:r>
              <a:rPr lang="en-US" dirty="0" err="1" smtClean="0"/>
              <a:t>sababi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g‘ovaklari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/</a:t>
            </a:r>
            <a:r>
              <a:rPr lang="en-US" dirty="0" err="1" smtClean="0"/>
              <a:t>ovaklar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erga</a:t>
            </a:r>
            <a:r>
              <a:rPr lang="en-US" dirty="0" smtClean="0"/>
              <a:t> </a:t>
            </a:r>
            <a:r>
              <a:rPr lang="en-US" dirty="0" err="1" smtClean="0"/>
              <a:t>to‘planib</a:t>
            </a:r>
            <a:r>
              <a:rPr lang="en-US" dirty="0" smtClean="0"/>
              <a:t> </a:t>
            </a:r>
            <a:r>
              <a:rPr lang="en-US" dirty="0" err="1" smtClean="0"/>
              <a:t>bo‘shliqlar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</a:t>
            </a:r>
            <a:r>
              <a:rPr lang="en-US" dirty="0" err="1" smtClean="0"/>
              <a:t>Buni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ustama</a:t>
            </a:r>
            <a:r>
              <a:rPr lang="en-US" dirty="0" smtClean="0"/>
              <a:t> (</a:t>
            </a:r>
            <a:r>
              <a:rPr lang="en-US" dirty="0" err="1" smtClean="0"/>
              <a:t>pribil</a:t>
            </a:r>
            <a:r>
              <a:rPr lang="en-US" dirty="0" smtClean="0"/>
              <a:t>)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muzlatgichlar</a:t>
            </a:r>
            <a:r>
              <a:rPr lang="en-US" dirty="0" smtClean="0"/>
              <a:t> </a:t>
            </a:r>
            <a:r>
              <a:rPr lang="en-US" dirty="0" err="1" smtClean="0"/>
              <a:t>o‘rnatish</a:t>
            </a:r>
            <a:r>
              <a:rPr lang="en-US" dirty="0" smtClean="0"/>
              <a:t> </a:t>
            </a:r>
            <a:r>
              <a:rPr lang="en-US" dirty="0" err="1" smtClean="0"/>
              <a:t>usulida</a:t>
            </a:r>
            <a:r>
              <a:rPr lang="en-US" dirty="0" smtClean="0"/>
              <a:t> </a:t>
            </a:r>
            <a:r>
              <a:rPr lang="en-US" dirty="0" err="1" smtClean="0"/>
              <a:t>bartaraf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Bu </a:t>
            </a:r>
            <a:r>
              <a:rPr lang="en-US" dirty="0" err="1" smtClean="0"/>
              <a:t>bronzalarning</a:t>
            </a:r>
            <a:r>
              <a:rPr lang="en-US" dirty="0" smtClean="0"/>
              <a:t> </a:t>
            </a:r>
            <a:r>
              <a:rPr lang="en-US" dirty="0" err="1" smtClean="0"/>
              <a:t>kirishuvchi</a:t>
            </a:r>
            <a:r>
              <a:rPr lang="en-US" dirty="0" smtClean="0"/>
              <a:t> 2,5%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etadi</a:t>
            </a:r>
            <a:r>
              <a:rPr lang="en-US" dirty="0" smtClean="0"/>
              <a:t>.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bronzalarini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quyish</a:t>
            </a:r>
            <a:r>
              <a:rPr lang="en-US" dirty="0" smtClean="0"/>
              <a:t> </a:t>
            </a:r>
            <a:r>
              <a:rPr lang="en-US" dirty="0" err="1" smtClean="0"/>
              <a:t>davrida</a:t>
            </a:r>
            <a:r>
              <a:rPr lang="en-US" dirty="0" smtClean="0"/>
              <a:t> </a:t>
            </a:r>
            <a:r>
              <a:rPr lang="en-US" dirty="0" err="1" smtClean="0"/>
              <a:t>eritma</a:t>
            </a:r>
            <a:r>
              <a:rPr lang="en-US" dirty="0" smtClean="0"/>
              <a:t> </a:t>
            </a:r>
            <a:r>
              <a:rPr lang="en-US" dirty="0" err="1" smtClean="0"/>
              <a:t>yuzasida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oksid</a:t>
            </a:r>
            <a:r>
              <a:rPr lang="en-US" dirty="0" smtClean="0"/>
              <a:t> </a:t>
            </a:r>
            <a:r>
              <a:rPr lang="en-US" dirty="0" err="1" smtClean="0"/>
              <a:t>pardasi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Bu </a:t>
            </a:r>
            <a:r>
              <a:rPr lang="en-US" dirty="0" err="1" smtClean="0"/>
              <a:t>parda</a:t>
            </a:r>
            <a:r>
              <a:rPr lang="en-US" dirty="0" smtClean="0"/>
              <a:t> </a:t>
            </a:r>
            <a:r>
              <a:rPr lang="en-US" dirty="0" err="1" smtClean="0"/>
              <a:t>quyish</a:t>
            </a:r>
            <a:r>
              <a:rPr lang="en-US" dirty="0" smtClean="0"/>
              <a:t> </a:t>
            </a:r>
            <a:r>
              <a:rPr lang="en-US" dirty="0" err="1" smtClean="0"/>
              <a:t>moboynida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tarkibiga</a:t>
            </a:r>
            <a:r>
              <a:rPr lang="en-US" dirty="0" smtClean="0"/>
              <a:t> </a:t>
            </a:r>
            <a:r>
              <a:rPr lang="en-US" dirty="0" err="1" smtClean="0"/>
              <a:t>qushilib</a:t>
            </a:r>
            <a:r>
              <a:rPr lang="en-US" dirty="0" smtClean="0"/>
              <a:t> </a:t>
            </a:r>
            <a:r>
              <a:rPr lang="en-US" dirty="0" err="1" smtClean="0"/>
              <a:t>ketishi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quymaning</a:t>
            </a:r>
            <a:r>
              <a:rPr lang="en-US" dirty="0" smtClean="0"/>
              <a:t> </a:t>
            </a:r>
            <a:r>
              <a:rPr lang="en-US" dirty="0" err="1" smtClean="0"/>
              <a:t>xossalarini</a:t>
            </a:r>
            <a:r>
              <a:rPr lang="en-US" dirty="0" smtClean="0"/>
              <a:t> </a:t>
            </a:r>
            <a:r>
              <a:rPr lang="en-US" dirty="0" err="1" smtClean="0"/>
              <a:t>pasaytirib</a:t>
            </a:r>
            <a:r>
              <a:rPr lang="en-US" dirty="0" smtClean="0"/>
              <a:t> </a:t>
            </a:r>
            <a:r>
              <a:rPr lang="en-US" dirty="0" err="1" smtClean="0"/>
              <a:t>yuborishi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bronzalarini</a:t>
            </a:r>
            <a:r>
              <a:rPr lang="en-US" dirty="0" smtClean="0"/>
              <a:t> </a:t>
            </a:r>
            <a:r>
              <a:rPr lang="en-US" dirty="0" err="1" smtClean="0"/>
              <a:t>quyishda</a:t>
            </a:r>
            <a:r>
              <a:rPr lang="en-US" dirty="0" smtClean="0"/>
              <a:t> </a:t>
            </a:r>
            <a:r>
              <a:rPr lang="en-US" dirty="0" err="1" smtClean="0"/>
              <a:t>extiyotlik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maromda</a:t>
            </a:r>
            <a:r>
              <a:rPr lang="en-US" dirty="0" smtClean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zarur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Latunlar</a:t>
            </a:r>
            <a:r>
              <a:rPr lang="en-US" dirty="0" smtClean="0"/>
              <a:t> </a:t>
            </a:r>
            <a:r>
              <a:rPr lang="en-US" dirty="0" err="1" smtClean="0"/>
              <a:t>etarli</a:t>
            </a:r>
            <a:r>
              <a:rPr lang="en-US" dirty="0" smtClean="0"/>
              <a:t> </a:t>
            </a:r>
            <a:r>
              <a:rPr lang="en-US" dirty="0" err="1" smtClean="0"/>
              <a:t>darajada</a:t>
            </a:r>
            <a:r>
              <a:rPr lang="en-US" dirty="0" smtClean="0"/>
              <a:t> </a:t>
            </a:r>
            <a:r>
              <a:rPr lang="en-US" dirty="0" err="1" smtClean="0"/>
              <a:t>quymakorlik</a:t>
            </a:r>
            <a:r>
              <a:rPr lang="en-US" dirty="0" smtClean="0"/>
              <a:t> </a:t>
            </a:r>
            <a:r>
              <a:rPr lang="en-US" dirty="0" err="1" smtClean="0"/>
              <a:t>xossalariga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. </a:t>
            </a:r>
            <a:r>
              <a:rPr lang="en-US" dirty="0" err="1" smtClean="0"/>
              <a:t>Kremniyli</a:t>
            </a:r>
            <a:r>
              <a:rPr lang="en-US" dirty="0" smtClean="0"/>
              <a:t> </a:t>
            </a:r>
            <a:r>
              <a:rPr lang="en-US" dirty="0" err="1" smtClean="0"/>
              <a:t>latunlarning</a:t>
            </a:r>
            <a:r>
              <a:rPr lang="en-US" dirty="0" smtClean="0"/>
              <a:t> </a:t>
            </a:r>
            <a:r>
              <a:rPr lang="en-US" dirty="0" err="1" smtClean="0"/>
              <a:t>kirishuvi</a:t>
            </a:r>
            <a:r>
              <a:rPr lang="en-US" dirty="0" smtClean="0"/>
              <a:t> 2,3% </a:t>
            </a:r>
            <a:r>
              <a:rPr lang="en-US" dirty="0" err="1" smtClean="0"/>
              <a:t>gacha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001897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7500"/>
          </a:bodyPr>
          <a:lstStyle/>
          <a:p>
            <a:r>
              <a:rPr lang="ru-RU" sz="2200" dirty="0" smtClean="0">
                <a:latin typeface="Times New Roman"/>
                <a:ea typeface="Times New Roman"/>
              </a:rPr>
              <a:t>	</a:t>
            </a:r>
            <a:r>
              <a:rPr lang="en-US" sz="2400" dirty="0" smtClean="0"/>
              <a:t>2.Alyuminiy </a:t>
            </a:r>
            <a:r>
              <a:rPr lang="en-US" sz="2400" dirty="0" err="1" smtClean="0"/>
              <a:t>qotishmalari</a:t>
            </a:r>
            <a:r>
              <a:rPr lang="en-US" sz="2400" dirty="0" smtClean="0"/>
              <a:t> </a:t>
            </a:r>
            <a:r>
              <a:rPr lang="en-US" sz="2400" dirty="0" err="1" smtClean="0"/>
              <a:t>aviasozlik</a:t>
            </a:r>
            <a:r>
              <a:rPr lang="en-US" sz="2400" dirty="0" smtClean="0"/>
              <a:t>, </a:t>
            </a:r>
            <a:r>
              <a:rPr lang="en-US" sz="2400" dirty="0" err="1" smtClean="0"/>
              <a:t>mashinasozlik</a:t>
            </a:r>
            <a:r>
              <a:rPr lang="en-US" sz="2400" dirty="0" smtClean="0"/>
              <a:t>, </a:t>
            </a:r>
            <a:r>
              <a:rPr lang="en-US" sz="2400" dirty="0" err="1" smtClean="0"/>
              <a:t>traktorsozlik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mashinasozlik</a:t>
            </a:r>
            <a:r>
              <a:rPr lang="en-US" sz="2400" dirty="0" smtClean="0"/>
              <a:t> </a:t>
            </a:r>
            <a:r>
              <a:rPr lang="en-US" sz="2400" dirty="0" err="1" smtClean="0"/>
              <a:t>sohalarida</a:t>
            </a:r>
            <a:r>
              <a:rPr lang="en-US" sz="2400" dirty="0" smtClean="0"/>
              <a:t> </a:t>
            </a:r>
            <a:r>
              <a:rPr lang="en-US" sz="2400" dirty="0" err="1" smtClean="0"/>
              <a:t>keng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Ular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</a:t>
            </a:r>
            <a:r>
              <a:rPr lang="en-US" sz="2400" dirty="0" smtClean="0"/>
              <a:t>,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o‘tkazuvchanlik</a:t>
            </a:r>
            <a:r>
              <a:rPr lang="en-US" sz="2400" dirty="0" smtClean="0"/>
              <a:t>, </a:t>
            </a:r>
            <a:r>
              <a:rPr lang="en-US" sz="2400" dirty="0" err="1" smtClean="0"/>
              <a:t>yaxshi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, </a:t>
            </a:r>
            <a:r>
              <a:rPr lang="en-US" sz="2400" dirty="0" err="1" smtClean="0"/>
              <a:t>korroziyaga</a:t>
            </a:r>
            <a:r>
              <a:rPr lang="en-US" sz="2400" dirty="0" smtClean="0"/>
              <a:t> </a:t>
            </a:r>
            <a:r>
              <a:rPr lang="en-US" sz="2400" dirty="0" err="1" smtClean="0"/>
              <a:t>bardoshlik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o‘tkazuvchanlik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bo‘lgan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zich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r>
              <a:rPr lang="en-US" sz="2400" dirty="0" err="1" smtClean="0"/>
              <a:t>Kimyoviy</a:t>
            </a:r>
            <a:r>
              <a:rPr lang="en-US" sz="2400" dirty="0" smtClean="0"/>
              <a:t> </a:t>
            </a:r>
            <a:r>
              <a:rPr lang="en-US" sz="2400" dirty="0" err="1" smtClean="0"/>
              <a:t>tarkibiga</a:t>
            </a:r>
            <a:r>
              <a:rPr lang="en-US" sz="2400" dirty="0" smtClean="0"/>
              <a:t> </a:t>
            </a:r>
            <a:r>
              <a:rPr lang="en-US" sz="2400" dirty="0" err="1" smtClean="0"/>
              <a:t>ko‘ra</a:t>
            </a:r>
            <a:r>
              <a:rPr lang="en-US" sz="2400" dirty="0" smtClean="0"/>
              <a:t> </a:t>
            </a:r>
            <a:r>
              <a:rPr lang="en-US" sz="2400" dirty="0" err="1" smtClean="0"/>
              <a:t>alyuminiy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beshta</a:t>
            </a:r>
            <a:r>
              <a:rPr lang="en-US" sz="2400" dirty="0" smtClean="0"/>
              <a:t> </a:t>
            </a:r>
            <a:r>
              <a:rPr lang="en-US" sz="2400" dirty="0" err="1" smtClean="0"/>
              <a:t>guruhi</a:t>
            </a:r>
            <a:r>
              <a:rPr lang="en-US" sz="2400" dirty="0" smtClean="0"/>
              <a:t> </a:t>
            </a:r>
            <a:r>
              <a:rPr lang="en-US" sz="2400" dirty="0" err="1" smtClean="0"/>
              <a:t>mavjud</a:t>
            </a:r>
            <a:r>
              <a:rPr lang="en-US" sz="2400" dirty="0" smtClean="0"/>
              <a:t>.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guruh</a:t>
            </a:r>
            <a:r>
              <a:rPr lang="en-US" sz="2400" dirty="0" smtClean="0"/>
              <a:t> – </a:t>
            </a:r>
            <a:r>
              <a:rPr lang="en-US" sz="2400" dirty="0" err="1" smtClean="0"/>
              <a:t>alyuminiyning</a:t>
            </a:r>
            <a:r>
              <a:rPr lang="en-US" sz="2400" dirty="0" smtClean="0"/>
              <a:t> </a:t>
            </a:r>
            <a:r>
              <a:rPr lang="en-US" sz="2400" dirty="0" err="1" smtClean="0"/>
              <a:t>magniy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bo‘lgan</a:t>
            </a:r>
            <a:r>
              <a:rPr lang="en-US" sz="2400" dirty="0" smtClean="0"/>
              <a:t> </a:t>
            </a:r>
            <a:r>
              <a:rPr lang="en-US" sz="2400" dirty="0" err="1" smtClean="0"/>
              <a:t>qotishmasi</a:t>
            </a:r>
            <a:r>
              <a:rPr lang="en-US" sz="2400" dirty="0" smtClean="0"/>
              <a:t> (Mg 4 %). </a:t>
            </a:r>
            <a:r>
              <a:rPr lang="en-US" sz="2400" dirty="0" err="1" smtClean="0"/>
              <a:t>Bunga</a:t>
            </a:r>
            <a:r>
              <a:rPr lang="en-US" sz="2400" dirty="0" smtClean="0"/>
              <a:t> AL8, AL27, AL13, AL22, AL23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boshqalar</a:t>
            </a:r>
            <a:r>
              <a:rPr lang="en-US" sz="2400" dirty="0" smtClean="0"/>
              <a:t> </a:t>
            </a:r>
            <a:r>
              <a:rPr lang="en-US" sz="2400" dirty="0" err="1" smtClean="0"/>
              <a:t>kiradi</a:t>
            </a:r>
            <a:r>
              <a:rPr lang="en-US" sz="2400" dirty="0" smtClean="0"/>
              <a:t>. Bu </a:t>
            </a:r>
            <a:r>
              <a:rPr lang="en-US" sz="2400" dirty="0" err="1" smtClean="0"/>
              <a:t>qotishmalar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zichlik</a:t>
            </a:r>
            <a:r>
              <a:rPr lang="en-US" sz="2400" dirty="0" smtClean="0"/>
              <a:t>,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korroziya</a:t>
            </a:r>
            <a:r>
              <a:rPr lang="en-US" sz="2400" dirty="0" smtClean="0"/>
              <a:t> </a:t>
            </a:r>
            <a:r>
              <a:rPr lang="en-US" sz="2400" dirty="0" err="1" smtClean="0"/>
              <a:t>bardoshlikka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.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yaxshilash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termik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berish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2153815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endParaRPr lang="uz-Latn-UZ" b="1" dirty="0" smtClean="0"/>
          </a:p>
          <a:p>
            <a:endParaRPr lang="uz-Latn-UZ" b="1" dirty="0" smtClean="0"/>
          </a:p>
          <a:p>
            <a:endParaRPr lang="uz-Latn-UZ" b="1" dirty="0" smtClean="0"/>
          </a:p>
          <a:p>
            <a:r>
              <a:rPr lang="ru-RU" b="1" dirty="0"/>
              <a:t>	</a:t>
            </a:r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guruh</a:t>
            </a:r>
            <a:r>
              <a:rPr lang="en-US" dirty="0" smtClean="0"/>
              <a:t> </a:t>
            </a:r>
            <a:r>
              <a:rPr lang="en-US" dirty="0" err="1" smtClean="0"/>
              <a:t>qotishmalarini</a:t>
            </a:r>
            <a:r>
              <a:rPr lang="en-US" dirty="0" smtClean="0"/>
              <a:t> </a:t>
            </a:r>
            <a:r>
              <a:rPr lang="en-US" dirty="0" err="1" smtClean="0"/>
              <a:t>toblasa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plastiklikka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yuklanishda</a:t>
            </a:r>
            <a:r>
              <a:rPr lang="en-US" dirty="0" smtClean="0"/>
              <a:t> </a:t>
            </a:r>
            <a:r>
              <a:rPr lang="en-US" dirty="0" err="1" smtClean="0"/>
              <a:t>ishlaydigan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 </a:t>
            </a:r>
            <a:r>
              <a:rPr lang="en-US" dirty="0" err="1" smtClean="0"/>
              <a:t>olishda</a:t>
            </a:r>
            <a:r>
              <a:rPr lang="en-US" dirty="0" smtClean="0"/>
              <a:t> </a:t>
            </a:r>
            <a:r>
              <a:rPr lang="en-US" dirty="0" err="1" smtClean="0"/>
              <a:t>qo‘llanildi</a:t>
            </a:r>
            <a:r>
              <a:rPr lang="en-US" dirty="0" smtClean="0"/>
              <a:t>. Ammo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qotishmalar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haroratda</a:t>
            </a:r>
            <a:r>
              <a:rPr lang="en-US" dirty="0" smtClean="0"/>
              <a:t> </a:t>
            </a: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sifatini</a:t>
            </a:r>
            <a:r>
              <a:rPr lang="en-US" dirty="0" smtClean="0"/>
              <a:t> </a:t>
            </a:r>
            <a:r>
              <a:rPr lang="en-US" dirty="0" err="1" smtClean="0"/>
              <a:t>yo‘qotadi</a:t>
            </a:r>
            <a:r>
              <a:rPr lang="en-US" dirty="0" smtClean="0"/>
              <a:t>, </a:t>
            </a:r>
            <a:r>
              <a:rPr lang="en-US" dirty="0" err="1" smtClean="0"/>
              <a:t>chunki</a:t>
            </a:r>
            <a:r>
              <a:rPr lang="en-US" dirty="0" smtClean="0"/>
              <a:t> </a:t>
            </a:r>
            <a:r>
              <a:rPr lang="en-US" dirty="0" err="1" smtClean="0"/>
              <a:t>qiziganida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qobiq</a:t>
            </a:r>
            <a:r>
              <a:rPr lang="en-US" dirty="0" smtClean="0"/>
              <a:t> </a:t>
            </a:r>
            <a:r>
              <a:rPr lang="en-US" dirty="0" err="1" smtClean="0"/>
              <a:t>buzuladi</a:t>
            </a:r>
            <a:r>
              <a:rPr lang="en-US" dirty="0" smtClean="0"/>
              <a:t>. </a:t>
            </a:r>
            <a:endParaRPr lang="ru-RU" dirty="0" smtClean="0"/>
          </a:p>
          <a:p>
            <a:r>
              <a:rPr lang="en-US" dirty="0" err="1" smtClean="0"/>
              <a:t>Ikkinchi</a:t>
            </a:r>
            <a:r>
              <a:rPr lang="en-US" dirty="0" smtClean="0"/>
              <a:t> </a:t>
            </a:r>
            <a:r>
              <a:rPr lang="en-US" dirty="0" err="1" smtClean="0"/>
              <a:t>guruh</a:t>
            </a:r>
            <a:r>
              <a:rPr lang="en-US" dirty="0" smtClean="0"/>
              <a:t> –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kremniy</a:t>
            </a:r>
            <a:r>
              <a:rPr lang="en-US" dirty="0" smtClean="0"/>
              <a:t> </a:t>
            </a:r>
            <a:r>
              <a:rPr lang="en-US" dirty="0" err="1" smtClean="0"/>
              <a:t>qotishmasi</a:t>
            </a:r>
            <a:r>
              <a:rPr lang="en-US" dirty="0" smtClean="0"/>
              <a:t> (</a:t>
            </a:r>
            <a:r>
              <a:rPr lang="en-US" dirty="0" err="1" smtClean="0"/>
              <a:t>siluminlar</a:t>
            </a:r>
            <a:r>
              <a:rPr lang="en-US" dirty="0" smtClean="0"/>
              <a:t> Si 5%),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– </a:t>
            </a:r>
            <a:r>
              <a:rPr lang="en-US" dirty="0" err="1" smtClean="0"/>
              <a:t>kremniy</a:t>
            </a:r>
            <a:r>
              <a:rPr lang="en-US" dirty="0" smtClean="0"/>
              <a:t> </a:t>
            </a:r>
            <a:r>
              <a:rPr lang="en-US" dirty="0" err="1" smtClean="0"/>
              <a:t>qotishmasiga</a:t>
            </a:r>
            <a:r>
              <a:rPr lang="en-US" dirty="0" smtClean="0"/>
              <a:t> </a:t>
            </a:r>
            <a:r>
              <a:rPr lang="en-US" dirty="0" err="1" smtClean="0"/>
              <a:t>magniy</a:t>
            </a:r>
            <a:r>
              <a:rPr lang="en-US" dirty="0" smtClean="0"/>
              <a:t>, </a:t>
            </a:r>
            <a:r>
              <a:rPr lang="en-US" dirty="0" err="1" smtClean="0"/>
              <a:t>mis</a:t>
            </a:r>
            <a:r>
              <a:rPr lang="en-US" dirty="0" smtClean="0"/>
              <a:t>, </a:t>
            </a:r>
            <a:r>
              <a:rPr lang="en-US" dirty="0" err="1" smtClean="0"/>
              <a:t>marganets</a:t>
            </a:r>
            <a:r>
              <a:rPr lang="en-US" dirty="0" smtClean="0"/>
              <a:t> </a:t>
            </a:r>
            <a:r>
              <a:rPr lang="en-US" dirty="0" err="1" smtClean="0"/>
              <a:t>kabi</a:t>
            </a:r>
            <a:r>
              <a:rPr lang="en-US" dirty="0" smtClean="0"/>
              <a:t> </a:t>
            </a:r>
            <a:r>
              <a:rPr lang="en-US" dirty="0" err="1" smtClean="0"/>
              <a:t>elementlarning</a:t>
            </a:r>
            <a:r>
              <a:rPr lang="en-US" dirty="0" smtClean="0"/>
              <a:t> </a:t>
            </a:r>
            <a:r>
              <a:rPr lang="en-US" dirty="0" err="1" smtClean="0"/>
              <a:t>qo‘shilishidan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qotishmalar</a:t>
            </a:r>
            <a:r>
              <a:rPr lang="en-US" dirty="0" smtClean="0"/>
              <a:t>. Bu </a:t>
            </a:r>
            <a:r>
              <a:rPr lang="en-US" dirty="0" err="1" smtClean="0"/>
              <a:t>guruhga</a:t>
            </a:r>
            <a:r>
              <a:rPr lang="en-US" dirty="0" smtClean="0"/>
              <a:t> AL2, AL4, AL4V, AL9 </a:t>
            </a:r>
            <a:r>
              <a:rPr lang="en-US" dirty="0" err="1" smtClean="0"/>
              <a:t>kiradi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805373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/>
                <a:ea typeface="Times New Roman"/>
              </a:rPr>
              <a:t>         </a:t>
            </a:r>
            <a:r>
              <a:rPr lang="en-US" sz="2800" b="1" dirty="0" smtClean="0"/>
              <a:t>3.Alyuminiy – </a:t>
            </a:r>
            <a:r>
              <a:rPr lang="en-US" sz="2800" b="1" dirty="0" err="1" smtClean="0"/>
              <a:t>kremniy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qotishmalari</a:t>
            </a:r>
            <a:r>
              <a:rPr lang="en-US" sz="2800" dirty="0" smtClean="0"/>
              <a:t> Si 11,6%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evtektika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9 – 14% Si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siluminlar</a:t>
            </a:r>
            <a:r>
              <a:rPr lang="en-US" sz="2800" dirty="0" smtClean="0"/>
              <a:t> </a:t>
            </a:r>
            <a:r>
              <a:rPr lang="en-US" sz="2800" dirty="0" err="1" smtClean="0"/>
              <a:t>natriy</a:t>
            </a:r>
            <a:r>
              <a:rPr lang="en-US" sz="2800" dirty="0" smtClean="0"/>
              <a:t> </a:t>
            </a:r>
            <a:r>
              <a:rPr lang="en-US" sz="2800" dirty="0" err="1" smtClean="0"/>
              <a:t>tuzi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kaliy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cho‘michda</a:t>
            </a:r>
            <a:r>
              <a:rPr lang="en-US" sz="2800" dirty="0" smtClean="0"/>
              <a:t> </a:t>
            </a:r>
            <a:r>
              <a:rPr lang="en-US" sz="2800" dirty="0" err="1" smtClean="0"/>
              <a:t>modifikatsiyalanadi</a:t>
            </a:r>
            <a:r>
              <a:rPr lang="en-US" sz="2800" dirty="0" smtClean="0"/>
              <a:t>. Bu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</a:t>
            </a:r>
            <a:r>
              <a:rPr lang="en-US" sz="2800" dirty="0" smtClean="0"/>
              <a:t> </a:t>
            </a:r>
            <a:r>
              <a:rPr lang="en-US" sz="2800" dirty="0" err="1" smtClean="0"/>
              <a:t>maydalanib</a:t>
            </a:r>
            <a:r>
              <a:rPr lang="en-US" sz="2800" dirty="0" smtClean="0"/>
              <a:t>,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yaxshilanadi</a:t>
            </a:r>
            <a:r>
              <a:rPr lang="en-US" sz="2800" dirty="0" smtClean="0"/>
              <a:t>. AL2 </a:t>
            </a:r>
            <a:r>
              <a:rPr lang="en-US" sz="2800" dirty="0" err="1" smtClean="0"/>
              <a:t>qotishmasi</a:t>
            </a:r>
            <a:r>
              <a:rPr lang="en-US" sz="2800" dirty="0" smtClean="0"/>
              <a:t> </a:t>
            </a:r>
            <a:r>
              <a:rPr lang="en-US" sz="2800" dirty="0" err="1" smtClean="0"/>
              <a:t>murakkab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qum</a:t>
            </a:r>
            <a:r>
              <a:rPr lang="en-US" sz="2800" dirty="0" smtClean="0"/>
              <a:t> – </a:t>
            </a:r>
            <a:r>
              <a:rPr lang="en-US" sz="2800" dirty="0" err="1" smtClean="0"/>
              <a:t>gil</a:t>
            </a:r>
            <a:r>
              <a:rPr lang="en-US" sz="2800" dirty="0" smtClean="0"/>
              <a:t> </a:t>
            </a:r>
            <a:r>
              <a:rPr lang="en-US" sz="2800" dirty="0" err="1" smtClean="0"/>
              <a:t>qoliplarda</a:t>
            </a:r>
            <a:r>
              <a:rPr lang="en-US" sz="2800" dirty="0" smtClean="0"/>
              <a:t> </a:t>
            </a:r>
            <a:r>
              <a:rPr lang="en-US" sz="2800" dirty="0" err="1" smtClean="0"/>
              <a:t>kokilda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AL4 </a:t>
            </a:r>
            <a:r>
              <a:rPr lang="en-US" sz="2800" dirty="0" err="1" smtClean="0"/>
              <a:t>va</a:t>
            </a:r>
            <a:r>
              <a:rPr lang="en-US" sz="2800" dirty="0" smtClean="0"/>
              <a:t> AL3 </a:t>
            </a:r>
            <a:r>
              <a:rPr lang="en-US" sz="2800" dirty="0" err="1" smtClean="0"/>
              <a:t>qotishmalarining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magniy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,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mustahkamlikka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kuchlanish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(</a:t>
            </a:r>
            <a:r>
              <a:rPr lang="en-US" sz="2800" dirty="0" err="1" smtClean="0"/>
              <a:t>dvigatel</a:t>
            </a:r>
            <a:r>
              <a:rPr lang="en-US" sz="2800" dirty="0" smtClean="0"/>
              <a:t> </a:t>
            </a:r>
            <a:r>
              <a:rPr lang="en-US" sz="2800" dirty="0" err="1" smtClean="0"/>
              <a:t>bloklari</a:t>
            </a:r>
            <a:r>
              <a:rPr lang="en-US" sz="2800" dirty="0" smtClean="0"/>
              <a:t>, </a:t>
            </a:r>
            <a:r>
              <a:rPr lang="en-US" sz="2800" dirty="0" err="1" smtClean="0"/>
              <a:t>karter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boshqalar</a:t>
            </a:r>
            <a:r>
              <a:rPr lang="en-US" sz="2800" dirty="0" smtClean="0"/>
              <a:t>)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Uchinchi</a:t>
            </a:r>
            <a:r>
              <a:rPr lang="en-US" sz="2800" dirty="0" smtClean="0"/>
              <a:t> </a:t>
            </a:r>
            <a:r>
              <a:rPr lang="en-US" sz="2800" dirty="0" err="1" smtClean="0"/>
              <a:t>guruh</a:t>
            </a:r>
            <a:r>
              <a:rPr lang="en-US" sz="2800" dirty="0" smtClean="0"/>
              <a:t> – </a:t>
            </a:r>
            <a:r>
              <a:rPr lang="en-US" sz="2800" dirty="0" err="1" smtClean="0"/>
              <a:t>tarkibi</a:t>
            </a:r>
            <a:r>
              <a:rPr lang="en-US" sz="2800" dirty="0" smtClean="0"/>
              <a:t> 4 % Su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</a:t>
            </a:r>
            <a:r>
              <a:rPr lang="en-US" sz="2800" dirty="0" smtClean="0"/>
              <a:t>. </a:t>
            </a:r>
            <a:r>
              <a:rPr lang="en-US" sz="2800" dirty="0" err="1" smtClean="0"/>
              <a:t>Ularga</a:t>
            </a:r>
            <a:r>
              <a:rPr lang="en-US" sz="2800" dirty="0" smtClean="0"/>
              <a:t> AL7, AL7V, AL19 </a:t>
            </a:r>
            <a:r>
              <a:rPr lang="en-US" sz="2800" dirty="0" err="1" smtClean="0"/>
              <a:t>markalar</a:t>
            </a:r>
            <a:r>
              <a:rPr lang="en-US" sz="2800" dirty="0" smtClean="0"/>
              <a:t> </a:t>
            </a:r>
            <a:r>
              <a:rPr lang="en-US" sz="2800" dirty="0" err="1" smtClean="0"/>
              <a:t>kirib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AL7 </a:t>
            </a:r>
            <a:r>
              <a:rPr lang="en-US" sz="2800" dirty="0" err="1" smtClean="0"/>
              <a:t>sodda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yuklama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, AL19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masuliyatli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5953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0"/>
            <a:ext cx="8929718" cy="685800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>
                <a:latin typeface="Times New Roman"/>
                <a:ea typeface="Times New Roman"/>
              </a:rPr>
              <a:t>        </a:t>
            </a:r>
            <a:endParaRPr lang="uz-Latn-UZ" sz="3000" dirty="0" smtClean="0">
              <a:latin typeface="Times New Roman"/>
              <a:ea typeface="Times New Roman"/>
            </a:endParaRPr>
          </a:p>
          <a:p>
            <a:endParaRPr lang="uz-Latn-UZ" sz="3000" dirty="0" smtClean="0">
              <a:latin typeface="Times New Roman"/>
            </a:endParaRPr>
          </a:p>
          <a:p>
            <a:r>
              <a:rPr lang="en-US" sz="3200" dirty="0" err="1" smtClean="0"/>
              <a:t>To‘rtinchi</a:t>
            </a:r>
            <a:r>
              <a:rPr lang="en-US" sz="3200" dirty="0" smtClean="0"/>
              <a:t> </a:t>
            </a:r>
            <a:r>
              <a:rPr lang="en-US" sz="3200" dirty="0" err="1" smtClean="0"/>
              <a:t>guruh</a:t>
            </a:r>
            <a:r>
              <a:rPr lang="en-US" sz="3200" dirty="0" smtClean="0"/>
              <a:t> – </a:t>
            </a:r>
            <a:r>
              <a:rPr lang="en-US" sz="3200" dirty="0" err="1" smtClean="0"/>
              <a:t>alyuminiy</a:t>
            </a:r>
            <a:r>
              <a:rPr lang="en-US" sz="3200" dirty="0" smtClean="0"/>
              <a:t> – </a:t>
            </a:r>
            <a:r>
              <a:rPr lang="en-US" sz="3200" dirty="0" err="1" smtClean="0"/>
              <a:t>kremniy</a:t>
            </a:r>
            <a:r>
              <a:rPr lang="en-US" sz="3200" dirty="0" smtClean="0"/>
              <a:t> – </a:t>
            </a:r>
            <a:r>
              <a:rPr lang="en-US" sz="3200" dirty="0" err="1" smtClean="0"/>
              <a:t>mis</a:t>
            </a:r>
            <a:r>
              <a:rPr lang="en-US" sz="3200" dirty="0" smtClean="0"/>
              <a:t> </a:t>
            </a:r>
            <a:r>
              <a:rPr lang="en-US" sz="3200" dirty="0" err="1" smtClean="0"/>
              <a:t>asosidagi</a:t>
            </a:r>
            <a:r>
              <a:rPr lang="en-US" sz="3200" dirty="0" smtClean="0"/>
              <a:t> 0,2 – 0,8% Mg </a:t>
            </a:r>
            <a:r>
              <a:rPr lang="en-US" sz="3200" dirty="0" err="1" smtClean="0"/>
              <a:t>va</a:t>
            </a:r>
            <a:r>
              <a:rPr lang="en-US" sz="3200" dirty="0" smtClean="0"/>
              <a:t> 0,2 – 0,9% </a:t>
            </a:r>
            <a:r>
              <a:rPr lang="en-US" sz="3200" dirty="0" err="1" smtClean="0"/>
              <a:t>Mn</a:t>
            </a:r>
            <a:r>
              <a:rPr lang="en-US" sz="3200" dirty="0" smtClean="0"/>
              <a:t> </a:t>
            </a:r>
            <a:r>
              <a:rPr lang="en-US" sz="3200" dirty="0" err="1" smtClean="0"/>
              <a:t>qo‘shimchalari</a:t>
            </a:r>
            <a:r>
              <a:rPr lang="en-US" sz="3200" dirty="0" smtClean="0"/>
              <a:t> </a:t>
            </a:r>
            <a:r>
              <a:rPr lang="en-US" sz="3200" dirty="0" err="1" smtClean="0"/>
              <a:t>bo‘lgan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</a:t>
            </a:r>
            <a:r>
              <a:rPr lang="en-US" sz="3200" dirty="0" smtClean="0"/>
              <a:t>. </a:t>
            </a:r>
            <a:endParaRPr lang="ru-RU" sz="3200" dirty="0" smtClean="0"/>
          </a:p>
          <a:p>
            <a:r>
              <a:rPr lang="en-US" sz="3200" dirty="0" err="1" smtClean="0"/>
              <a:t>Beshinchi</a:t>
            </a:r>
            <a:r>
              <a:rPr lang="en-US" sz="3200" dirty="0" smtClean="0"/>
              <a:t> </a:t>
            </a:r>
            <a:r>
              <a:rPr lang="en-US" sz="3200" dirty="0" err="1" smtClean="0"/>
              <a:t>guruh</a:t>
            </a:r>
            <a:r>
              <a:rPr lang="en-US" sz="3200" dirty="0" smtClean="0"/>
              <a:t> – </a:t>
            </a:r>
            <a:r>
              <a:rPr lang="en-US" sz="3200" dirty="0" err="1" smtClean="0"/>
              <a:t>murakkab</a:t>
            </a:r>
            <a:r>
              <a:rPr lang="en-US" sz="3200" dirty="0" smtClean="0"/>
              <a:t> </a:t>
            </a:r>
            <a:r>
              <a:rPr lang="en-US" sz="3200" dirty="0" err="1" smtClean="0"/>
              <a:t>tarkibga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 </a:t>
            </a:r>
            <a:r>
              <a:rPr lang="en-US" sz="3200" dirty="0" err="1" smtClean="0"/>
              <a:t>bo‘lgan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</a:t>
            </a:r>
            <a:r>
              <a:rPr lang="en-US" sz="3200" dirty="0" smtClean="0"/>
              <a:t>. </a:t>
            </a:r>
            <a:r>
              <a:rPr lang="en-US" sz="3200" dirty="0" err="1" smtClean="0"/>
              <a:t>Ularning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tarkibida</a:t>
            </a:r>
            <a:r>
              <a:rPr lang="en-US" sz="3200" dirty="0" smtClean="0"/>
              <a:t> </a:t>
            </a:r>
            <a:r>
              <a:rPr lang="en-US" sz="3200" dirty="0" err="1" smtClean="0"/>
              <a:t>kremniy</a:t>
            </a:r>
            <a:r>
              <a:rPr lang="en-US" sz="3200" dirty="0" smtClean="0"/>
              <a:t>, sink, </a:t>
            </a:r>
            <a:r>
              <a:rPr lang="en-US" sz="3200" dirty="0" err="1" smtClean="0"/>
              <a:t>nikel</a:t>
            </a:r>
            <a:r>
              <a:rPr lang="en-US" sz="3200" dirty="0" smtClean="0"/>
              <a:t>, </a:t>
            </a:r>
            <a:r>
              <a:rPr lang="en-US" sz="3200" dirty="0" err="1" smtClean="0"/>
              <a:t>magniy</a:t>
            </a:r>
            <a:r>
              <a:rPr lang="en-US" sz="3200" dirty="0" smtClean="0"/>
              <a:t>, </a:t>
            </a:r>
            <a:r>
              <a:rPr lang="en-US" sz="3200" dirty="0" err="1" smtClean="0"/>
              <a:t>marganets</a:t>
            </a:r>
            <a:r>
              <a:rPr lang="en-US" sz="3200" dirty="0" smtClean="0"/>
              <a:t> </a:t>
            </a:r>
            <a:r>
              <a:rPr lang="en-US" sz="3200" dirty="0" err="1" smtClean="0"/>
              <a:t>mavjud</a:t>
            </a:r>
            <a:r>
              <a:rPr lang="en-US" sz="3200" dirty="0" smtClean="0"/>
              <a:t>. Bu </a:t>
            </a:r>
            <a:r>
              <a:rPr lang="en-US" sz="3200" dirty="0" err="1" smtClean="0"/>
              <a:t>qotishmalar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zichlikka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xossalari</a:t>
            </a:r>
            <a:r>
              <a:rPr lang="en-US" sz="3200" dirty="0" smtClean="0"/>
              <a:t> </a:t>
            </a:r>
            <a:r>
              <a:rPr lang="en-US" sz="3200" dirty="0" err="1" smtClean="0"/>
              <a:t>yaxshi</a:t>
            </a:r>
            <a:r>
              <a:rPr lang="en-US" sz="3200" dirty="0" smtClean="0"/>
              <a:t>. AL1 </a:t>
            </a:r>
            <a:r>
              <a:rPr lang="en-US" sz="3200" dirty="0" err="1" smtClean="0"/>
              <a:t>va</a:t>
            </a:r>
            <a:r>
              <a:rPr lang="en-US" sz="3200" dirty="0" smtClean="0"/>
              <a:t> AL25 </a:t>
            </a:r>
            <a:r>
              <a:rPr lang="en-US" sz="3200" dirty="0" err="1" smtClean="0"/>
              <a:t>qotishmalari</a:t>
            </a:r>
            <a:r>
              <a:rPr lang="en-US" sz="3200" dirty="0" smtClean="0"/>
              <a:t> </a:t>
            </a:r>
            <a:r>
              <a:rPr lang="en-US" sz="3200" dirty="0" err="1" smtClean="0"/>
              <a:t>issiqbardoshlikka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,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haroratda</a:t>
            </a:r>
            <a:r>
              <a:rPr lang="en-US" sz="3200" dirty="0" smtClean="0"/>
              <a:t> </a:t>
            </a:r>
            <a:r>
              <a:rPr lang="en-US" sz="3200" dirty="0" err="1" smtClean="0"/>
              <a:t>ishlaydigan</a:t>
            </a:r>
            <a:r>
              <a:rPr lang="en-US" sz="3200" dirty="0" smtClean="0"/>
              <a:t> </a:t>
            </a:r>
            <a:r>
              <a:rPr lang="en-US" sz="3200" dirty="0" err="1" smtClean="0"/>
              <a:t>detallar</a:t>
            </a:r>
            <a:r>
              <a:rPr lang="en-US" sz="3200" dirty="0" smtClean="0"/>
              <a:t> </a:t>
            </a:r>
            <a:r>
              <a:rPr lang="en-US" sz="3200" dirty="0" err="1" smtClean="0"/>
              <a:t>olishda</a:t>
            </a:r>
            <a:r>
              <a:rPr lang="en-US" sz="3200" dirty="0" smtClean="0"/>
              <a:t> </a:t>
            </a:r>
            <a:r>
              <a:rPr lang="en-US" sz="3200" dirty="0" err="1" smtClean="0"/>
              <a:t>qo‘llaniladi</a:t>
            </a:r>
            <a:r>
              <a:rPr lang="en-US" sz="3200" dirty="0" smtClean="0"/>
              <a:t> (</a:t>
            </a:r>
            <a:r>
              <a:rPr lang="en-US" sz="3200" dirty="0" err="1" smtClean="0"/>
              <a:t>ichki</a:t>
            </a:r>
            <a:r>
              <a:rPr lang="en-US" sz="3200" dirty="0" smtClean="0"/>
              <a:t> </a:t>
            </a:r>
            <a:r>
              <a:rPr lang="en-US" sz="3200" dirty="0" err="1" smtClean="0"/>
              <a:t>yonuv</a:t>
            </a:r>
            <a:r>
              <a:rPr lang="en-US" sz="3200" dirty="0" smtClean="0"/>
              <a:t> </a:t>
            </a:r>
            <a:r>
              <a:rPr lang="en-US" sz="3200" dirty="0" err="1" smtClean="0"/>
              <a:t>dvigetellarining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porsheni</a:t>
            </a:r>
            <a:r>
              <a:rPr lang="en-US" sz="3200" dirty="0" smtClean="0"/>
              <a:t>, </a:t>
            </a:r>
            <a:r>
              <a:rPr lang="en-US" sz="3200" dirty="0" err="1" smtClean="0"/>
              <a:t>silindir</a:t>
            </a:r>
            <a:r>
              <a:rPr lang="en-US" sz="3200" dirty="0" smtClean="0"/>
              <a:t> </a:t>
            </a:r>
            <a:r>
              <a:rPr lang="en-US" sz="3200" dirty="0" err="1" smtClean="0"/>
              <a:t>kallagi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boshqalar</a:t>
            </a:r>
            <a:r>
              <a:rPr lang="en-US" sz="3200" dirty="0" smtClean="0"/>
              <a:t>). 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0493978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0"/>
            <a:ext cx="8358246" cy="6500834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	</a:t>
            </a:r>
            <a:r>
              <a:rPr lang="en-US" dirty="0" smtClean="0"/>
              <a:t> </a:t>
            </a:r>
            <a:endParaRPr lang="uz-Latn-UZ" dirty="0" smtClean="0"/>
          </a:p>
          <a:p>
            <a:endParaRPr lang="uz-Latn-UZ" dirty="0" smtClean="0"/>
          </a:p>
          <a:p>
            <a:r>
              <a:rPr lang="en-US" dirty="0" err="1" smtClean="0"/>
              <a:t>Ko‘p</a:t>
            </a:r>
            <a:r>
              <a:rPr lang="en-US" dirty="0" smtClean="0"/>
              <a:t> </a:t>
            </a:r>
            <a:r>
              <a:rPr lang="en-US" dirty="0" err="1" smtClean="0"/>
              <a:t>xollarda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qotishmalaridan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quymalar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ishlovdan</a:t>
            </a:r>
            <a:r>
              <a:rPr lang="en-US" dirty="0" smtClean="0"/>
              <a:t> </a:t>
            </a:r>
            <a:r>
              <a:rPr lang="en-US" dirty="0" err="1" smtClean="0"/>
              <a:t>o‘tqaziladi</a:t>
            </a:r>
            <a:r>
              <a:rPr lang="en-US" dirty="0" smtClean="0"/>
              <a:t>.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qotishmalaridan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quymalarga</a:t>
            </a:r>
            <a:r>
              <a:rPr lang="en-US" dirty="0" smtClean="0"/>
              <a:t> </a:t>
            </a:r>
            <a:r>
              <a:rPr lang="en-US" dirty="0" err="1" smtClean="0"/>
              <a:t>boriladigan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ishlovning</a:t>
            </a:r>
            <a:r>
              <a:rPr lang="en-US" dirty="0" smtClean="0"/>
              <a:t> </a:t>
            </a:r>
            <a:r>
              <a:rPr lang="en-US" dirty="0" err="1" smtClean="0"/>
              <a:t>sakkizta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r>
              <a:rPr lang="en-US" dirty="0" smtClean="0"/>
              <a:t> bor. Past </a:t>
            </a:r>
            <a:r>
              <a:rPr lang="en-US" dirty="0" err="1" smtClean="0"/>
              <a:t>temperaturada</a:t>
            </a:r>
            <a:r>
              <a:rPr lang="en-US" dirty="0" smtClean="0"/>
              <a:t> </a:t>
            </a:r>
            <a:r>
              <a:rPr lang="en-US" dirty="0" err="1" smtClean="0"/>
              <a:t>bo‘shatish</a:t>
            </a:r>
            <a:r>
              <a:rPr lang="en-US" dirty="0" smtClean="0"/>
              <a:t> (</a:t>
            </a:r>
            <a:r>
              <a:rPr lang="en-US" dirty="0" err="1" smtClean="0"/>
              <a:t>sunniy</a:t>
            </a:r>
            <a:r>
              <a:rPr lang="en-US" dirty="0" smtClean="0"/>
              <a:t> </a:t>
            </a:r>
            <a:r>
              <a:rPr lang="en-US" dirty="0" err="1" smtClean="0"/>
              <a:t>qaritish</a:t>
            </a:r>
            <a:r>
              <a:rPr lang="en-US" dirty="0" smtClean="0"/>
              <a:t>) </a:t>
            </a:r>
            <a:r>
              <a:rPr lang="en-US" dirty="0" err="1" smtClean="0"/>
              <a:t>quymalarga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berishni</a:t>
            </a:r>
            <a:r>
              <a:rPr lang="en-US" dirty="0" smtClean="0"/>
              <a:t> </a:t>
            </a:r>
            <a:r>
              <a:rPr lang="en-US" dirty="0" err="1" smtClean="0"/>
              <a:t>yaxshilash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mustahkamligini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qo‘llaniladi</a:t>
            </a:r>
            <a:r>
              <a:rPr lang="en-US" dirty="0" smtClean="0"/>
              <a:t> (AL3, AL5).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kuchlanishni</a:t>
            </a:r>
            <a:r>
              <a:rPr lang="en-US" dirty="0" smtClean="0"/>
              <a:t> </a:t>
            </a:r>
            <a:r>
              <a:rPr lang="en-US" dirty="0" err="1" smtClean="0"/>
              <a:t>yo‘qotish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bo‘shatish</a:t>
            </a:r>
            <a:r>
              <a:rPr lang="en-US" dirty="0" smtClean="0"/>
              <a:t>, </a:t>
            </a:r>
            <a:r>
              <a:rPr lang="en-US" dirty="0" err="1" smtClean="0"/>
              <a:t>toblash</a:t>
            </a:r>
            <a:r>
              <a:rPr lang="en-US" dirty="0" smtClean="0"/>
              <a:t> – AL3, AL4, AL5, AL7 </a:t>
            </a:r>
            <a:r>
              <a:rPr lang="en-US" dirty="0" err="1" smtClean="0"/>
              <a:t>va</a:t>
            </a:r>
            <a:r>
              <a:rPr lang="en-US" dirty="0" smtClean="0"/>
              <a:t> AL8 </a:t>
            </a:r>
            <a:r>
              <a:rPr lang="en-US" dirty="0" err="1" smtClean="0"/>
              <a:t>qotishmalaridan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detallarning</a:t>
            </a:r>
            <a:r>
              <a:rPr lang="en-US" dirty="0" smtClean="0"/>
              <a:t> </a:t>
            </a:r>
            <a:r>
              <a:rPr lang="en-US" dirty="0" err="1" smtClean="0"/>
              <a:t>mustahkamligini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. </a:t>
            </a:r>
            <a:r>
              <a:rPr lang="en-US" dirty="0" err="1" smtClean="0"/>
              <a:t>Ba’zan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ishlovdan</a:t>
            </a:r>
            <a:r>
              <a:rPr lang="en-US" dirty="0" smtClean="0"/>
              <a:t> </a:t>
            </a:r>
            <a:r>
              <a:rPr lang="en-US" dirty="0" err="1" smtClean="0"/>
              <a:t>keyin</a:t>
            </a:r>
            <a:r>
              <a:rPr lang="en-US" dirty="0" smtClean="0"/>
              <a:t> </a:t>
            </a:r>
            <a:r>
              <a:rPr lang="en-US" dirty="0" err="1" smtClean="0"/>
              <a:t>mustahkamlik</a:t>
            </a:r>
            <a:r>
              <a:rPr lang="en-US" dirty="0" smtClean="0"/>
              <a:t> 2 </a:t>
            </a:r>
            <a:r>
              <a:rPr lang="en-US" dirty="0" err="1" smtClean="0"/>
              <a:t>barobar</a:t>
            </a:r>
            <a:r>
              <a:rPr lang="en-US" dirty="0" smtClean="0"/>
              <a:t> </a:t>
            </a:r>
            <a:r>
              <a:rPr lang="en-US" dirty="0" err="1" smtClean="0"/>
              <a:t>ortadi</a:t>
            </a:r>
            <a:r>
              <a:rPr lang="en-US" dirty="0" smtClean="0"/>
              <a:t>, </a:t>
            </a:r>
            <a:r>
              <a:rPr lang="en-US" dirty="0" err="1" smtClean="0"/>
              <a:t>masalan</a:t>
            </a:r>
            <a:r>
              <a:rPr lang="en-US" dirty="0" smtClean="0"/>
              <a:t> AL8 </a:t>
            </a:r>
            <a:r>
              <a:rPr lang="en-US" dirty="0" err="1" smtClean="0"/>
              <a:t>ning</a:t>
            </a:r>
            <a:r>
              <a:rPr lang="en-US" dirty="0" smtClean="0"/>
              <a:t> </a:t>
            </a:r>
            <a:r>
              <a:rPr lang="en-US" dirty="0" err="1" smtClean="0"/>
              <a:t>mustahkamligi</a:t>
            </a:r>
            <a:r>
              <a:rPr lang="en-US" dirty="0" smtClean="0"/>
              <a:t> 128dan to 275 </a:t>
            </a:r>
            <a:r>
              <a:rPr lang="en-US" dirty="0" err="1" smtClean="0"/>
              <a:t>MPa</a:t>
            </a:r>
            <a:r>
              <a:rPr lang="en-US" dirty="0" smtClean="0"/>
              <a:t> </a:t>
            </a:r>
            <a:r>
              <a:rPr lang="en-US" dirty="0" err="1" smtClean="0"/>
              <a:t>gacha</a:t>
            </a:r>
            <a:r>
              <a:rPr lang="en-US" dirty="0" smtClean="0"/>
              <a:t> </a:t>
            </a:r>
            <a:r>
              <a:rPr lang="en-US" dirty="0" err="1" smtClean="0"/>
              <a:t>ortadi</a:t>
            </a:r>
            <a:r>
              <a:rPr lang="en-US" dirty="0" smtClean="0"/>
              <a:t>. </a:t>
            </a:r>
            <a:r>
              <a:rPr lang="en-US" dirty="0" err="1" smtClean="0"/>
              <a:t>Ba’zi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qotishmalarining</a:t>
            </a:r>
            <a:r>
              <a:rPr lang="en-US" dirty="0" smtClean="0"/>
              <a:t> </a:t>
            </a:r>
            <a:r>
              <a:rPr lang="en-US" dirty="0" err="1" smtClean="0"/>
              <a:t>tarkibi</a:t>
            </a:r>
            <a:r>
              <a:rPr lang="en-US" dirty="0" smtClean="0"/>
              <a:t> 3.5-jadvalda </a:t>
            </a:r>
            <a:r>
              <a:rPr lang="en-US" dirty="0" err="1" smtClean="0"/>
              <a:t>keltirilgan</a:t>
            </a:r>
            <a:r>
              <a:rPr lang="en-US" dirty="0" smtClean="0"/>
              <a:t>. </a:t>
            </a:r>
            <a:r>
              <a:rPr lang="en-US" dirty="0" err="1" smtClean="0"/>
              <a:t>Quyish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termik</a:t>
            </a:r>
            <a:r>
              <a:rPr lang="en-US" dirty="0" smtClean="0"/>
              <a:t> </a:t>
            </a:r>
            <a:r>
              <a:rPr lang="en-US" dirty="0" err="1" smtClean="0"/>
              <a:t>ishlovning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xossalariga</a:t>
            </a:r>
            <a:r>
              <a:rPr lang="en-US" dirty="0" smtClean="0"/>
              <a:t> </a:t>
            </a:r>
            <a:r>
              <a:rPr lang="en-US" dirty="0" err="1" smtClean="0"/>
              <a:t>bog‘liqligi</a:t>
            </a:r>
            <a:r>
              <a:rPr lang="en-US" dirty="0" smtClean="0"/>
              <a:t> </a:t>
            </a:r>
            <a:r>
              <a:rPr lang="en-US" dirty="0" err="1" smtClean="0"/>
              <a:t>jadvalda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11986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0"/>
            <a:ext cx="8643998" cy="68580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dirty="0" smtClean="0"/>
              <a:t> </a:t>
            </a:r>
            <a:endParaRPr lang="uz-Latn-UZ" dirty="0" smtClean="0"/>
          </a:p>
          <a:p>
            <a:endParaRPr lang="uz-Latn-UZ" dirty="0" smtClean="0"/>
          </a:p>
          <a:p>
            <a:r>
              <a:rPr lang="en-US" dirty="0" err="1" smtClean="0"/>
              <a:t>Vagrankalarda</a:t>
            </a:r>
            <a:r>
              <a:rPr lang="en-US" dirty="0" smtClean="0"/>
              <a:t> </a:t>
            </a:r>
            <a:r>
              <a:rPr lang="en-US" dirty="0" err="1" smtClean="0"/>
              <a:t>istalgan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jarayoniga</a:t>
            </a:r>
            <a:r>
              <a:rPr lang="en-US" dirty="0" smtClean="0"/>
              <a:t> </a:t>
            </a:r>
            <a:r>
              <a:rPr lang="en-US" dirty="0" err="1" smtClean="0"/>
              <a:t>xos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operatsiya</a:t>
            </a:r>
            <a:r>
              <a:rPr lang="en-US" dirty="0" smtClean="0"/>
              <a:t> </a:t>
            </a:r>
            <a:r>
              <a:rPr lang="en-US" dirty="0" err="1" smtClean="0"/>
              <a:t>tegishli</a:t>
            </a:r>
            <a:r>
              <a:rPr lang="en-US" dirty="0" smtClean="0"/>
              <a:t> </a:t>
            </a:r>
            <a:r>
              <a:rPr lang="en-US" dirty="0" err="1" smtClean="0"/>
              <a:t>zonalarda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. </a:t>
            </a:r>
            <a:r>
              <a:rPr lang="en-US" dirty="0" err="1" smtClean="0"/>
              <a:t>Qizdirish</a:t>
            </a:r>
            <a:r>
              <a:rPr lang="en-US" dirty="0" smtClean="0"/>
              <a:t> </a:t>
            </a:r>
            <a:r>
              <a:rPr lang="en-US" dirty="0" err="1" smtClean="0"/>
              <a:t>zonasida</a:t>
            </a:r>
            <a:r>
              <a:rPr lang="en-US" dirty="0" smtClean="0"/>
              <a:t> </a:t>
            </a:r>
            <a:r>
              <a:rPr lang="en-US" dirty="0" err="1" smtClean="0"/>
              <a:t>qizigan</a:t>
            </a:r>
            <a:r>
              <a:rPr lang="en-US" dirty="0" smtClean="0"/>
              <a:t> </a:t>
            </a:r>
            <a:r>
              <a:rPr lang="en-US" dirty="0" err="1" smtClean="0"/>
              <a:t>gazlar</a:t>
            </a:r>
            <a:r>
              <a:rPr lang="en-US" dirty="0" smtClean="0"/>
              <a:t> </a:t>
            </a:r>
            <a:r>
              <a:rPr lang="en-US" dirty="0" err="1" smtClean="0"/>
              <a:t>metallni</a:t>
            </a:r>
            <a:r>
              <a:rPr lang="en-US" dirty="0" smtClean="0"/>
              <a:t> </a:t>
            </a:r>
            <a:r>
              <a:rPr lang="en-US" dirty="0" err="1" smtClean="0"/>
              <a:t>qizdiradi</a:t>
            </a:r>
            <a:r>
              <a:rPr lang="en-US" dirty="0" smtClean="0"/>
              <a:t>. </a:t>
            </a:r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fazasi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o‘zaro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, </a:t>
            </a:r>
            <a:r>
              <a:rPr lang="en-US" dirty="0" err="1" smtClean="0"/>
              <a:t>buning</a:t>
            </a:r>
            <a:r>
              <a:rPr lang="en-US" dirty="0" smtClean="0"/>
              <a:t> </a:t>
            </a:r>
            <a:r>
              <a:rPr lang="en-US" dirty="0" err="1" smtClean="0"/>
              <a:t>natijasida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oksidlanadi</a:t>
            </a:r>
            <a:r>
              <a:rPr lang="en-US" dirty="0" smtClean="0"/>
              <a:t>; </a:t>
            </a:r>
            <a:r>
              <a:rPr lang="en-US" dirty="0" err="1" smtClean="0"/>
              <a:t>koks</a:t>
            </a:r>
            <a:r>
              <a:rPr lang="en-US" dirty="0" smtClean="0"/>
              <a:t> </a:t>
            </a:r>
            <a:r>
              <a:rPr lang="en-US" dirty="0" err="1" smtClean="0"/>
              <a:t>qizib</a:t>
            </a:r>
            <a:r>
              <a:rPr lang="en-US" dirty="0" smtClean="0"/>
              <a:t> </a:t>
            </a:r>
            <a:r>
              <a:rPr lang="en-US" dirty="0" err="1" smtClean="0"/>
              <a:t>uchuvchan</a:t>
            </a:r>
            <a:r>
              <a:rPr lang="en-US" dirty="0" smtClean="0"/>
              <a:t> </a:t>
            </a:r>
            <a:r>
              <a:rPr lang="en-US" dirty="0" err="1" smtClean="0"/>
              <a:t>moddalarini</a:t>
            </a:r>
            <a:r>
              <a:rPr lang="en-US" dirty="0" smtClean="0"/>
              <a:t> </a:t>
            </a:r>
            <a:r>
              <a:rPr lang="en-US" dirty="0" err="1" smtClean="0"/>
              <a:t>yo‘qotadi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xokazo</a:t>
            </a:r>
            <a:r>
              <a:rPr lang="en-US" dirty="0" smtClean="0"/>
              <a:t>.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operatsiyasi</a:t>
            </a:r>
            <a:r>
              <a:rPr lang="en-US" dirty="0" smtClean="0"/>
              <a:t> </a:t>
            </a:r>
            <a:r>
              <a:rPr lang="en-US" dirty="0" err="1" smtClean="0"/>
              <a:t>metallni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holatdan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holatga</a:t>
            </a:r>
            <a:r>
              <a:rPr lang="en-US" dirty="0" smtClean="0"/>
              <a:t> </a:t>
            </a:r>
            <a:r>
              <a:rPr lang="en-US" dirty="0" err="1" smtClean="0"/>
              <a:t>o‘tishi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zonada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o‘zaro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ko‘rsatishi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harakterlanadi</a:t>
            </a:r>
            <a:r>
              <a:rPr lang="en-US" dirty="0" smtClean="0"/>
              <a:t>. </a:t>
            </a: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qizish</a:t>
            </a:r>
            <a:r>
              <a:rPr lang="en-US" dirty="0" smtClean="0"/>
              <a:t> </a:t>
            </a:r>
            <a:r>
              <a:rPr lang="en-US" dirty="0" err="1" smtClean="0"/>
              <a:t>zonasida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bo‘ladigan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toshqol</a:t>
            </a:r>
            <a:r>
              <a:rPr lang="en-US" dirty="0" smtClean="0"/>
              <a:t> </a:t>
            </a:r>
            <a:r>
              <a:rPr lang="en-US" dirty="0" err="1" smtClean="0"/>
              <a:t>bir-biri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, </a:t>
            </a:r>
            <a:r>
              <a:rPr lang="en-US" dirty="0" err="1" smtClean="0"/>
              <a:t>shuningdek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fazasi</a:t>
            </a:r>
            <a:r>
              <a:rPr lang="en-US" dirty="0" smtClean="0"/>
              <a:t>, </a:t>
            </a:r>
            <a:r>
              <a:rPr lang="en-US" dirty="0" err="1" smtClean="0"/>
              <a:t>koks</a:t>
            </a:r>
            <a:r>
              <a:rPr lang="en-US" dirty="0" smtClean="0"/>
              <a:t>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pech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qoplamasi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reaksiyaga</a:t>
            </a:r>
            <a:r>
              <a:rPr lang="en-US" dirty="0" smtClean="0"/>
              <a:t> </a:t>
            </a:r>
            <a:r>
              <a:rPr lang="en-US" dirty="0" err="1" smtClean="0"/>
              <a:t>kirishadi</a:t>
            </a:r>
            <a:r>
              <a:rPr lang="en-US" dirty="0" smtClean="0"/>
              <a:t>. </a:t>
            </a:r>
            <a:r>
              <a:rPr lang="en-US" dirty="0" err="1" smtClean="0"/>
              <a:t>Va</a:t>
            </a:r>
            <a:r>
              <a:rPr lang="en-US" dirty="0" smtClean="0"/>
              <a:t>, </a:t>
            </a:r>
            <a:r>
              <a:rPr lang="en-US" dirty="0" err="1" smtClean="0"/>
              <a:t>nixoyat</a:t>
            </a:r>
            <a:r>
              <a:rPr lang="en-US" dirty="0" smtClean="0"/>
              <a:t>, </a:t>
            </a:r>
            <a:r>
              <a:rPr lang="en-US" dirty="0" err="1" smtClean="0"/>
              <a:t>to‘planish</a:t>
            </a:r>
            <a:r>
              <a:rPr lang="en-US" dirty="0" smtClean="0"/>
              <a:t> </a:t>
            </a:r>
            <a:r>
              <a:rPr lang="en-US" dirty="0" err="1" smtClean="0"/>
              <a:t>zonasida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toshqol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koks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reaksiyaga</a:t>
            </a:r>
            <a:r>
              <a:rPr lang="en-US" dirty="0" smtClean="0"/>
              <a:t> </a:t>
            </a:r>
            <a:r>
              <a:rPr lang="en-US" dirty="0" err="1" smtClean="0"/>
              <a:t>kirishadi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001897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357158" y="0"/>
            <a:ext cx="8286808" cy="6858000"/>
          </a:xfrm>
        </p:spPr>
        <p:txBody>
          <a:bodyPr>
            <a:normAutofit fontScale="97500"/>
          </a:bodyPr>
          <a:lstStyle/>
          <a:p>
            <a:r>
              <a:rPr lang="ru-RU" sz="2200" dirty="0" smtClean="0">
                <a:latin typeface="Times New Roman"/>
                <a:ea typeface="Times New Roman"/>
              </a:rPr>
              <a:t>	</a:t>
            </a:r>
            <a:r>
              <a:rPr lang="en-US" dirty="0" smtClean="0"/>
              <a:t> </a:t>
            </a:r>
            <a:endParaRPr lang="uz-Latn-UZ" dirty="0" smtClean="0"/>
          </a:p>
          <a:p>
            <a:endParaRPr lang="uz-Latn-UZ" dirty="0" smtClean="0"/>
          </a:p>
          <a:p>
            <a:r>
              <a:rPr lang="en-US" dirty="0" err="1" smtClean="0"/>
              <a:t>Cho’yan</a:t>
            </a:r>
            <a:r>
              <a:rPr lang="en-US" dirty="0" smtClean="0"/>
              <a:t> </a:t>
            </a: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pechlarda</a:t>
            </a:r>
            <a:r>
              <a:rPr lang="en-US" dirty="0" smtClean="0"/>
              <a:t> </a:t>
            </a:r>
            <a:r>
              <a:rPr lang="en-US" dirty="0" err="1" smtClean="0"/>
              <a:t>eritilganida</a:t>
            </a:r>
            <a:r>
              <a:rPr lang="en-US" dirty="0" smtClean="0"/>
              <a:t> </a:t>
            </a:r>
            <a:r>
              <a:rPr lang="en-US" dirty="0" err="1" smtClean="0"/>
              <a:t>jarayon</a:t>
            </a:r>
            <a:r>
              <a:rPr lang="en-US" dirty="0" smtClean="0"/>
              <a:t> </a:t>
            </a:r>
            <a:r>
              <a:rPr lang="en-US" dirty="0" err="1" smtClean="0"/>
              <a:t>ikkita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davrga</a:t>
            </a:r>
            <a:r>
              <a:rPr lang="en-US" dirty="0" smtClean="0"/>
              <a:t> </a:t>
            </a:r>
            <a:r>
              <a:rPr lang="en-US" dirty="0" err="1" smtClean="0"/>
              <a:t>bo‘linadi</a:t>
            </a:r>
            <a:r>
              <a:rPr lang="en-US" dirty="0" smtClean="0"/>
              <a:t>: </a:t>
            </a:r>
            <a:r>
              <a:rPr lang="en-US" dirty="0" err="1" smtClean="0"/>
              <a:t>qizdirish</a:t>
            </a:r>
            <a:r>
              <a:rPr lang="en-US" dirty="0" smtClean="0"/>
              <a:t> -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o‘ta</a:t>
            </a:r>
            <a:r>
              <a:rPr lang="en-US" dirty="0" smtClean="0"/>
              <a:t> </a:t>
            </a:r>
            <a:r>
              <a:rPr lang="en-US" dirty="0" err="1" smtClean="0"/>
              <a:t>qizdirish</a:t>
            </a:r>
            <a:r>
              <a:rPr lang="en-US" dirty="0" smtClean="0"/>
              <a:t>, </a:t>
            </a:r>
            <a:r>
              <a:rPr lang="en-US" dirty="0" err="1" smtClean="0"/>
              <a:t>tobiga</a:t>
            </a:r>
            <a:r>
              <a:rPr lang="en-US" dirty="0" smtClean="0"/>
              <a:t> </a:t>
            </a:r>
            <a:r>
              <a:rPr lang="en-US" dirty="0" err="1" smtClean="0"/>
              <a:t>etkazish</a:t>
            </a:r>
            <a:r>
              <a:rPr lang="en-US" dirty="0" smtClean="0"/>
              <a:t>. </a:t>
            </a:r>
            <a:r>
              <a:rPr lang="en-US" dirty="0" err="1" smtClean="0"/>
              <a:t>Pech</a:t>
            </a:r>
            <a:r>
              <a:rPr lang="en-US" dirty="0" smtClean="0"/>
              <a:t> </a:t>
            </a:r>
            <a:r>
              <a:rPr lang="en-US" dirty="0" err="1" smtClean="0"/>
              <a:t>yuklangandan</a:t>
            </a:r>
            <a:r>
              <a:rPr lang="en-US" dirty="0" smtClean="0"/>
              <a:t> </a:t>
            </a:r>
            <a:r>
              <a:rPr lang="en-US" dirty="0" err="1" smtClean="0"/>
              <a:t>keyin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yo‘la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oshiriladigan</a:t>
            </a:r>
            <a:r>
              <a:rPr lang="en-US" dirty="0" smtClean="0"/>
              <a:t> </a:t>
            </a:r>
            <a:r>
              <a:rPr lang="en-US" dirty="0" err="1" smtClean="0"/>
              <a:t>qizdirish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operatsiyalari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r>
              <a:rPr lang="en-US" dirty="0" err="1" smtClean="0"/>
              <a:t>Shixta</a:t>
            </a:r>
            <a:r>
              <a:rPr lang="en-US" dirty="0" smtClean="0"/>
              <a:t> </a:t>
            </a:r>
            <a:r>
              <a:rPr lang="en-US" dirty="0" err="1" smtClean="0"/>
              <a:t>odatda</a:t>
            </a:r>
            <a:r>
              <a:rPr lang="en-US" dirty="0" smtClean="0"/>
              <a:t> </a:t>
            </a:r>
            <a:r>
              <a:rPr lang="en-US" dirty="0" err="1" smtClean="0"/>
              <a:t>oldingi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jarayonidan</a:t>
            </a:r>
            <a:r>
              <a:rPr lang="en-US" dirty="0" smtClean="0"/>
              <a:t> </a:t>
            </a:r>
            <a:r>
              <a:rPr lang="en-US" dirty="0" err="1" smtClean="0"/>
              <a:t>qolgan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qoldig‘iga</a:t>
            </a:r>
            <a:r>
              <a:rPr lang="en-US" dirty="0" smtClean="0"/>
              <a:t> </a:t>
            </a:r>
            <a:r>
              <a:rPr lang="en-US" dirty="0" err="1" smtClean="0"/>
              <a:t>solinadi</a:t>
            </a:r>
            <a:r>
              <a:rPr lang="en-US" dirty="0" smtClean="0"/>
              <a:t>,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ham </a:t>
            </a:r>
            <a:r>
              <a:rPr lang="en-US" dirty="0" err="1" smtClean="0"/>
              <a:t>qizish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metallning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o‘zaro</a:t>
            </a:r>
            <a:r>
              <a:rPr lang="en-US" dirty="0" smtClean="0"/>
              <a:t> </a:t>
            </a:r>
            <a:r>
              <a:rPr lang="en-US" dirty="0" err="1" smtClean="0"/>
              <a:t>ta’siriga</a:t>
            </a:r>
            <a:r>
              <a:rPr lang="en-US" dirty="0" smtClean="0"/>
              <a:t> </a:t>
            </a:r>
            <a:r>
              <a:rPr lang="en-US" dirty="0" err="1" smtClean="0"/>
              <a:t>bog‘lik</a:t>
            </a:r>
            <a:r>
              <a:rPr lang="en-US" dirty="0" smtClean="0"/>
              <a:t>. </a:t>
            </a:r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 smtClean="0"/>
              <a:t>ishtirok</a:t>
            </a:r>
            <a:r>
              <a:rPr lang="en-US" dirty="0" smtClean="0"/>
              <a:t> </a:t>
            </a:r>
            <a:r>
              <a:rPr lang="en-US" dirty="0" err="1" smtClean="0"/>
              <a:t>etgan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fazasi</a:t>
            </a:r>
            <a:r>
              <a:rPr lang="en-US" dirty="0" smtClean="0"/>
              <a:t> </a:t>
            </a:r>
            <a:r>
              <a:rPr lang="en-US" dirty="0" err="1" smtClean="0"/>
              <a:t>metallni</a:t>
            </a:r>
            <a:r>
              <a:rPr lang="en-US" dirty="0" smtClean="0"/>
              <a:t> </a:t>
            </a:r>
            <a:r>
              <a:rPr lang="en-US" dirty="0" err="1" smtClean="0"/>
              <a:t>oksidlaydi</a:t>
            </a:r>
            <a:r>
              <a:rPr lang="en-US" dirty="0" smtClean="0"/>
              <a:t>. </a:t>
            </a: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qizdirish</a:t>
            </a:r>
            <a:r>
              <a:rPr lang="en-US" dirty="0" smtClean="0"/>
              <a:t> </a:t>
            </a:r>
            <a:r>
              <a:rPr lang="en-US" dirty="0" err="1" smtClean="0"/>
              <a:t>davrida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holatda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,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pechning</a:t>
            </a:r>
            <a:r>
              <a:rPr lang="en-US" dirty="0" smtClean="0"/>
              <a:t> </a:t>
            </a:r>
            <a:r>
              <a:rPr lang="en-US" dirty="0" err="1" smtClean="0"/>
              <a:t>toshqoli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koplamasi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o‘zaro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</a:t>
            </a:r>
            <a:r>
              <a:rPr lang="en-US" dirty="0" err="1" smtClean="0"/>
              <a:t>Jarayon</a:t>
            </a:r>
            <a:r>
              <a:rPr lang="en-US" dirty="0" smtClean="0"/>
              <a:t> </a:t>
            </a:r>
            <a:r>
              <a:rPr lang="en-US" dirty="0" err="1" smtClean="0"/>
              <a:t>oxirida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qotishma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153815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0"/>
            <a:ext cx="8715436" cy="6858000"/>
          </a:xfrm>
        </p:spPr>
        <p:txBody>
          <a:bodyPr>
            <a:normAutofit lnSpcReduction="10000"/>
          </a:bodyPr>
          <a:lstStyle/>
          <a:p>
            <a:endParaRPr lang="uz-Latn-UZ" b="1" dirty="0" smtClean="0"/>
          </a:p>
          <a:p>
            <a:endParaRPr lang="uz-Latn-UZ" b="1" dirty="0" smtClean="0"/>
          </a:p>
          <a:p>
            <a:endParaRPr lang="uz-Latn-UZ" b="1" dirty="0" smtClean="0"/>
          </a:p>
          <a:p>
            <a:r>
              <a:rPr lang="ru-RU" b="1" dirty="0"/>
              <a:t>	</a:t>
            </a:r>
            <a:r>
              <a:rPr lang="en-US" dirty="0" smtClean="0"/>
              <a:t> </a:t>
            </a:r>
            <a:r>
              <a:rPr lang="en-US" dirty="0" err="1" smtClean="0"/>
              <a:t>Eritish</a:t>
            </a:r>
            <a:r>
              <a:rPr lang="en-US" dirty="0" smtClean="0"/>
              <a:t> </a:t>
            </a:r>
            <a:r>
              <a:rPr lang="en-US" dirty="0" err="1" smtClean="0"/>
              <a:t>jarayonida</a:t>
            </a:r>
            <a:r>
              <a:rPr lang="en-US" dirty="0" smtClean="0"/>
              <a:t> </a:t>
            </a:r>
            <a:r>
              <a:rPr lang="en-US" dirty="0" err="1" smtClean="0"/>
              <a:t>fazalarning</a:t>
            </a:r>
            <a:r>
              <a:rPr lang="en-US" dirty="0" smtClean="0"/>
              <a:t> </a:t>
            </a:r>
            <a:r>
              <a:rPr lang="en-US" dirty="0" err="1" smtClean="0"/>
              <a:t>bir-biriga</a:t>
            </a:r>
            <a:r>
              <a:rPr lang="en-US" dirty="0" smtClean="0"/>
              <a:t> </a:t>
            </a:r>
            <a:r>
              <a:rPr lang="en-US" dirty="0" err="1" smtClean="0"/>
              <a:t>ta’siri</a:t>
            </a:r>
            <a:r>
              <a:rPr lang="en-US" dirty="0" smtClean="0"/>
              <a:t> </a:t>
            </a:r>
            <a:r>
              <a:rPr lang="en-US" dirty="0" err="1" smtClean="0"/>
              <a:t>natijasida</a:t>
            </a:r>
            <a:r>
              <a:rPr lang="en-US" dirty="0" smtClean="0"/>
              <a:t> </a:t>
            </a:r>
            <a:r>
              <a:rPr lang="en-US" dirty="0" err="1" smtClean="0"/>
              <a:t>cho‘yanning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tarkibi</a:t>
            </a:r>
            <a:r>
              <a:rPr lang="en-US" dirty="0" smtClean="0"/>
              <a:t> </a:t>
            </a:r>
            <a:r>
              <a:rPr lang="en-US" dirty="0" err="1" smtClean="0"/>
              <a:t>shakllanadi</a:t>
            </a:r>
            <a:r>
              <a:rPr lang="en-US" dirty="0" smtClean="0"/>
              <a:t>.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tarkibnnig</a:t>
            </a:r>
            <a:r>
              <a:rPr lang="en-US" dirty="0" smtClean="0"/>
              <a:t> </a:t>
            </a:r>
            <a:r>
              <a:rPr lang="en-US" dirty="0" err="1" smtClean="0"/>
              <a:t>shakllanishiga</a:t>
            </a:r>
            <a:r>
              <a:rPr lang="en-US" dirty="0" smtClean="0"/>
              <a:t> </a:t>
            </a:r>
            <a:r>
              <a:rPr lang="en-US" dirty="0" err="1" smtClean="0"/>
              <a:t>fazalarning</a:t>
            </a:r>
            <a:r>
              <a:rPr lang="en-US" dirty="0" smtClean="0"/>
              <a:t> </a:t>
            </a:r>
            <a:r>
              <a:rPr lang="en-US" dirty="0" err="1" smtClean="0"/>
              <a:t>o‘zaro</a:t>
            </a:r>
            <a:r>
              <a:rPr lang="en-US" dirty="0" smtClean="0"/>
              <a:t> </a:t>
            </a:r>
            <a:r>
              <a:rPr lang="en-US" dirty="0" err="1" smtClean="0"/>
              <a:t>ta’sirining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ko‘rsatadi</a:t>
            </a:r>
            <a:r>
              <a:rPr lang="en-US" dirty="0" smtClean="0"/>
              <a:t>: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metallning</a:t>
            </a:r>
            <a:r>
              <a:rPr lang="en-US" dirty="0" smtClean="0"/>
              <a:t> </a:t>
            </a:r>
            <a:r>
              <a:rPr lang="en-US" dirty="0" err="1" smtClean="0"/>
              <a:t>gaz</a:t>
            </a:r>
            <a:r>
              <a:rPr lang="en-US" dirty="0" smtClean="0"/>
              <a:t> </a:t>
            </a:r>
            <a:r>
              <a:rPr lang="en-US" dirty="0" err="1" smtClean="0"/>
              <a:t>fazasi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oksidlanishi</a:t>
            </a:r>
            <a:r>
              <a:rPr lang="en-US" dirty="0" smtClean="0"/>
              <a:t>, </a:t>
            </a:r>
            <a:r>
              <a:rPr lang="en-US" dirty="0" err="1" smtClean="0"/>
              <a:t>metallning</a:t>
            </a:r>
            <a:r>
              <a:rPr lang="en-US" dirty="0" smtClean="0"/>
              <a:t> </a:t>
            </a:r>
            <a:r>
              <a:rPr lang="en-US" dirty="0" err="1" smtClean="0"/>
              <a:t>toshqol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oksidlanishi</a:t>
            </a:r>
            <a:r>
              <a:rPr lang="en-US" dirty="0" smtClean="0"/>
              <a:t>, </a:t>
            </a:r>
            <a:r>
              <a:rPr lang="en-US" dirty="0" err="1" smtClean="0"/>
              <a:t>elementlarni</a:t>
            </a:r>
            <a:r>
              <a:rPr lang="en-US" dirty="0" smtClean="0"/>
              <a:t> </a:t>
            </a:r>
            <a:r>
              <a:rPr lang="en-US" dirty="0" err="1" smtClean="0"/>
              <a:t>koks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karbyurizator</a:t>
            </a:r>
            <a:r>
              <a:rPr lang="en-US" dirty="0" smtClean="0"/>
              <a:t> </a:t>
            </a:r>
            <a:r>
              <a:rPr lang="en-US" dirty="0" err="1" smtClean="0"/>
              <a:t>utlerodi</a:t>
            </a:r>
            <a:r>
              <a:rPr lang="en-US" dirty="0" smtClean="0"/>
              <a:t> </a:t>
            </a:r>
            <a:r>
              <a:rPr lang="en-US" dirty="0" err="1" smtClean="0"/>
              <a:t>vositasida</a:t>
            </a:r>
            <a:r>
              <a:rPr lang="en-US" dirty="0" smtClean="0"/>
              <a:t> </a:t>
            </a:r>
            <a:r>
              <a:rPr lang="en-US" dirty="0" err="1" smtClean="0"/>
              <a:t>tiklash</a:t>
            </a:r>
            <a:r>
              <a:rPr lang="en-US" dirty="0" smtClean="0"/>
              <a:t>, </a:t>
            </a:r>
            <a:r>
              <a:rPr lang="en-US" dirty="0" err="1" smtClean="0"/>
              <a:t>uglerodning</a:t>
            </a:r>
            <a:r>
              <a:rPr lang="en-US" dirty="0" smtClean="0"/>
              <a:t> </a:t>
            </a:r>
            <a:r>
              <a:rPr lang="en-US" dirty="0" err="1" smtClean="0"/>
              <a:t>erishi</a:t>
            </a:r>
            <a:r>
              <a:rPr lang="en-US" dirty="0" smtClean="0"/>
              <a:t>,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bitta</a:t>
            </a:r>
            <a:r>
              <a:rPr lang="en-US" dirty="0" smtClean="0"/>
              <a:t> </a:t>
            </a:r>
            <a:r>
              <a:rPr lang="en-US" dirty="0" err="1" smtClean="0"/>
              <a:t>elementini</a:t>
            </a:r>
            <a:r>
              <a:rPr lang="en-US" dirty="0" smtClean="0"/>
              <a:t> </a:t>
            </a:r>
            <a:r>
              <a:rPr lang="en-US" dirty="0" err="1" smtClean="0"/>
              <a:t>boshqasi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tiklanishi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Natijada</a:t>
            </a:r>
            <a:r>
              <a:rPr lang="en-US" dirty="0" smtClean="0"/>
              <a:t>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qaysi</a:t>
            </a:r>
            <a:r>
              <a:rPr lang="en-US" dirty="0" smtClean="0"/>
              <a:t> </a:t>
            </a:r>
            <a:r>
              <a:rPr lang="en-US" dirty="0" err="1" smtClean="0"/>
              <a:t>zona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davr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qotishma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tarkibining</a:t>
            </a:r>
            <a:r>
              <a:rPr lang="en-US" dirty="0" smtClean="0"/>
              <a:t> </a:t>
            </a:r>
            <a:r>
              <a:rPr lang="en-US" dirty="0" err="1" smtClean="0"/>
              <a:t>o‘zgarishini</a:t>
            </a:r>
            <a:r>
              <a:rPr lang="en-US" dirty="0" smtClean="0"/>
              <a:t> </a:t>
            </a:r>
            <a:r>
              <a:rPr lang="en-US" dirty="0" err="1" smtClean="0"/>
              <a:t>harakterlovchi</a:t>
            </a:r>
            <a:r>
              <a:rPr lang="en-US" dirty="0" smtClean="0"/>
              <a:t> </a:t>
            </a:r>
            <a:r>
              <a:rPr lang="en-US" dirty="0" err="1" smtClean="0"/>
              <a:t>ko‘rinadigan</a:t>
            </a:r>
            <a:r>
              <a:rPr lang="en-US" dirty="0" smtClean="0"/>
              <a:t> </a:t>
            </a:r>
            <a:r>
              <a:rPr lang="en-US" dirty="0" err="1" smtClean="0"/>
              <a:t>jami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koeffitsientini</a:t>
            </a:r>
            <a:r>
              <a:rPr lang="en-US" dirty="0" smtClean="0"/>
              <a:t> </a:t>
            </a:r>
            <a:r>
              <a:rPr lang="en-US" dirty="0" err="1" smtClean="0"/>
              <a:t>topish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qiymatiga</a:t>
            </a:r>
            <a:r>
              <a:rPr lang="en-US" dirty="0" smtClean="0"/>
              <a:t> </a:t>
            </a:r>
            <a:r>
              <a:rPr lang="en-US" dirty="0" err="1" smtClean="0"/>
              <a:t>eritishdagi</a:t>
            </a:r>
            <a:r>
              <a:rPr lang="en-US" dirty="0" smtClean="0"/>
              <a:t> </a:t>
            </a:r>
            <a:r>
              <a:rPr lang="en-US" dirty="0" err="1" smtClean="0"/>
              <a:t>termodinamik</a:t>
            </a:r>
            <a:r>
              <a:rPr lang="en-US" dirty="0" smtClean="0"/>
              <a:t> </a:t>
            </a:r>
            <a:r>
              <a:rPr lang="en-US" dirty="0" err="1" smtClean="0"/>
              <a:t>sharoitlar</a:t>
            </a:r>
            <a:r>
              <a:rPr lang="en-US" dirty="0" smtClean="0"/>
              <a:t> (</a:t>
            </a:r>
            <a:r>
              <a:rPr lang="en-US" dirty="0" err="1" smtClean="0"/>
              <a:t>atmosfera</a:t>
            </a:r>
            <a:r>
              <a:rPr lang="en-US" dirty="0" smtClean="0"/>
              <a:t>, </a:t>
            </a:r>
            <a:r>
              <a:rPr lang="en-US" dirty="0" err="1" smtClean="0"/>
              <a:t>toshqol</a:t>
            </a:r>
            <a:r>
              <a:rPr lang="en-US" dirty="0" smtClean="0"/>
              <a:t> </a:t>
            </a:r>
            <a:r>
              <a:rPr lang="en-US" dirty="0" err="1" smtClean="0"/>
              <a:t>tarkibi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eritishning</a:t>
            </a:r>
            <a:r>
              <a:rPr lang="en-US" dirty="0" smtClean="0"/>
              <a:t> </a:t>
            </a:r>
            <a:r>
              <a:rPr lang="en-US" dirty="0" err="1" smtClean="0"/>
              <a:t>aniq</a:t>
            </a:r>
            <a:r>
              <a:rPr lang="en-US" dirty="0" smtClean="0"/>
              <a:t> </a:t>
            </a:r>
            <a:r>
              <a:rPr lang="en-US" dirty="0" err="1" smtClean="0"/>
              <a:t>usulini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oshirishga</a:t>
            </a:r>
            <a:r>
              <a:rPr lang="en-US" dirty="0" smtClean="0"/>
              <a:t> </a:t>
            </a:r>
            <a:r>
              <a:rPr lang="en-US" dirty="0" err="1" smtClean="0"/>
              <a:t>bog‘lik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jara-yonlarning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bo‘lish</a:t>
            </a:r>
            <a:r>
              <a:rPr lang="en-US" dirty="0" smtClean="0"/>
              <a:t> </a:t>
            </a:r>
            <a:r>
              <a:rPr lang="en-US" dirty="0" err="1" smtClean="0"/>
              <a:t>mexanizmi</a:t>
            </a:r>
            <a:r>
              <a:rPr lang="en-US" dirty="0" smtClean="0"/>
              <a:t>)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etadi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805373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500034" y="571480"/>
            <a:ext cx="8143932" cy="585791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ru-RU" sz="2800" dirty="0" smtClean="0">
                <a:latin typeface="Times New Roman"/>
                <a:ea typeface="Times New Roman"/>
              </a:rPr>
              <a:t> </a:t>
            </a:r>
            <a:r>
              <a:rPr lang="en-US" sz="2800" i="1" dirty="0" err="1" smtClean="0"/>
              <a:t>Birinchi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zonada</a:t>
            </a:r>
            <a:r>
              <a:rPr lang="en-US" sz="2800" i="1" dirty="0" smtClean="0"/>
              <a:t> </a:t>
            </a:r>
            <a:r>
              <a:rPr lang="en-US" sz="2800" dirty="0" err="1" smtClean="0"/>
              <a:t>qattiq</a:t>
            </a:r>
            <a:r>
              <a:rPr lang="en-US" sz="2800" dirty="0" smtClean="0"/>
              <a:t> </a:t>
            </a:r>
            <a:r>
              <a:rPr lang="en-US" sz="2800" dirty="0" err="1" smtClean="0"/>
              <a:t>shixta</a:t>
            </a:r>
            <a:r>
              <a:rPr lang="en-US" sz="2800" dirty="0" smtClean="0"/>
              <a:t> </a:t>
            </a:r>
            <a:r>
              <a:rPr lang="en-US" sz="2800" dirty="0" err="1" smtClean="0"/>
              <a:t>ashyolari</a:t>
            </a:r>
            <a:r>
              <a:rPr lang="en-US" sz="2800" dirty="0" smtClean="0"/>
              <a:t> </a:t>
            </a:r>
            <a:r>
              <a:rPr lang="en-US" sz="2800" dirty="0" err="1" smtClean="0"/>
              <a:t>gaz</a:t>
            </a:r>
            <a:r>
              <a:rPr lang="en-US" sz="2800" dirty="0" smtClean="0"/>
              <a:t> </a:t>
            </a:r>
            <a:r>
              <a:rPr lang="en-US" sz="2800" dirty="0" err="1" smtClean="0"/>
              <a:t>fazasi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reaksiyaga</a:t>
            </a:r>
            <a:r>
              <a:rPr lang="en-US" sz="2800" dirty="0" smtClean="0"/>
              <a:t> </a:t>
            </a:r>
            <a:r>
              <a:rPr lang="en-US" sz="2800" dirty="0" err="1" smtClean="0"/>
              <a:t>kirishadi</a:t>
            </a:r>
            <a:r>
              <a:rPr lang="en-US" sz="2800" dirty="0" smtClean="0"/>
              <a:t>. </a:t>
            </a:r>
            <a:r>
              <a:rPr lang="en-US" sz="2800" dirty="0" err="1" smtClean="0"/>
              <a:t>Bunda</a:t>
            </a:r>
            <a:r>
              <a:rPr lang="en-US" sz="2800" dirty="0" smtClean="0"/>
              <a:t> </a:t>
            </a:r>
            <a:r>
              <a:rPr lang="en-US" sz="2800" dirty="0" err="1" smtClean="0"/>
              <a:t>atmosfera</a:t>
            </a:r>
            <a:r>
              <a:rPr lang="en-US" sz="2800" dirty="0" smtClean="0"/>
              <a:t> </a:t>
            </a:r>
            <a:r>
              <a:rPr lang="en-US" sz="2800" dirty="0" err="1" smtClean="0"/>
              <a:t>temirga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etib</a:t>
            </a:r>
            <a:r>
              <a:rPr lang="en-US" sz="2800" dirty="0" smtClean="0"/>
              <a:t> </a:t>
            </a:r>
            <a:r>
              <a:rPr lang="en-US" sz="2800" dirty="0" err="1" smtClean="0"/>
              <a:t>uni</a:t>
            </a:r>
            <a:r>
              <a:rPr lang="en-US" sz="2800" dirty="0" smtClean="0"/>
              <a:t> </a:t>
            </a:r>
            <a:r>
              <a:rPr lang="en-US" sz="2800" dirty="0" err="1" smtClean="0"/>
              <a:t>oksidlaydi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pPr algn="ctr"/>
            <a:r>
              <a:rPr lang="en-US" sz="2800" dirty="0" smtClean="0"/>
              <a:t>Fe + SO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= </a:t>
            </a:r>
            <a:r>
              <a:rPr lang="en-US" sz="2800" dirty="0" err="1" smtClean="0"/>
              <a:t>FeO+SO</a:t>
            </a:r>
            <a:endParaRPr lang="ru-RU" sz="2800" dirty="0" smtClean="0"/>
          </a:p>
          <a:p>
            <a:r>
              <a:rPr lang="en-US" sz="2800" dirty="0" err="1" smtClean="0"/>
              <a:t>Shixta</a:t>
            </a:r>
            <a:r>
              <a:rPr lang="en-US" sz="2800" dirty="0" smtClean="0"/>
              <a:t>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bulakchalarining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sirtida</a:t>
            </a:r>
            <a:r>
              <a:rPr lang="en-US" sz="2800" dirty="0" smtClean="0"/>
              <a:t> </a:t>
            </a:r>
            <a:r>
              <a:rPr lang="en-US" sz="2800" dirty="0" err="1" smtClean="0"/>
              <a:t>cho‘yanning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elementlari</a:t>
            </a:r>
            <a:r>
              <a:rPr lang="en-US" sz="2800" dirty="0" smtClean="0"/>
              <a:t> ham </a:t>
            </a:r>
            <a:r>
              <a:rPr lang="en-US" sz="2800" dirty="0" err="1" smtClean="0"/>
              <a:t>oksidlanishi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Bundan</a:t>
            </a:r>
            <a:r>
              <a:rPr lang="en-US" sz="2800" dirty="0" smtClean="0"/>
              <a:t> </a:t>
            </a:r>
            <a:r>
              <a:rPr lang="en-US" sz="2800" dirty="0" err="1" smtClean="0"/>
              <a:t>tashqari</a:t>
            </a:r>
            <a:r>
              <a:rPr lang="en-US" sz="2800" dirty="0" smtClean="0"/>
              <a:t>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gazdagi</a:t>
            </a:r>
            <a:r>
              <a:rPr lang="en-US" sz="2800" dirty="0" smtClean="0"/>
              <a:t> </a:t>
            </a:r>
            <a:r>
              <a:rPr lang="en-US" sz="2800" dirty="0" err="1" smtClean="0"/>
              <a:t>oltingugurt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to‘yinishi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:</a:t>
            </a:r>
            <a:endParaRPr lang="uz-Latn-UZ" sz="2800" dirty="0" smtClean="0"/>
          </a:p>
          <a:p>
            <a:endParaRPr lang="ru-RU" sz="2800" dirty="0" smtClean="0"/>
          </a:p>
          <a:p>
            <a:pPr algn="ctr"/>
            <a:r>
              <a:rPr lang="en-US" sz="2800" dirty="0" smtClean="0"/>
              <a:t>3Fe+O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=Fe+2FeO</a:t>
            </a:r>
            <a:endParaRPr lang="ru-RU" sz="2800" dirty="0" smtClean="0"/>
          </a:p>
          <a:p>
            <a:r>
              <a:rPr lang="en-US" sz="2800" dirty="0" smtClean="0"/>
              <a:t>Bu </a:t>
            </a:r>
            <a:r>
              <a:rPr lang="en-US" sz="2800" dirty="0" err="1" smtClean="0"/>
              <a:t>zonada</a:t>
            </a:r>
            <a:r>
              <a:rPr lang="en-US" sz="2800" dirty="0" smtClean="0"/>
              <a:t> </a:t>
            </a:r>
            <a:r>
              <a:rPr lang="en-US" sz="2800" dirty="0" err="1" smtClean="0"/>
              <a:t>oxaktosh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</a:t>
            </a:r>
            <a:r>
              <a:rPr lang="en-US" sz="2800" dirty="0" smtClean="0"/>
              <a:t> </a:t>
            </a:r>
            <a:r>
              <a:rPr lang="en-US" sz="2800" dirty="0" err="1" smtClean="0"/>
              <a:t>reaksiya</a:t>
            </a:r>
            <a:r>
              <a:rPr lang="en-US" sz="2800" dirty="0" smtClean="0"/>
              <a:t> </a:t>
            </a:r>
            <a:r>
              <a:rPr lang="en-US" sz="2800" dirty="0" err="1" smtClean="0"/>
              <a:t>bo‘yicha</a:t>
            </a:r>
            <a:r>
              <a:rPr lang="en-US" sz="2800" dirty="0" smtClean="0"/>
              <a:t> </a:t>
            </a:r>
            <a:r>
              <a:rPr lang="en-US" sz="2800" dirty="0" err="1" smtClean="0"/>
              <a:t>parchalanadi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pPr algn="ctr"/>
            <a:r>
              <a:rPr lang="en-US" sz="2800" dirty="0" err="1" smtClean="0"/>
              <a:t>SaSOz</a:t>
            </a:r>
            <a:r>
              <a:rPr lang="en-US" sz="2800" dirty="0" smtClean="0"/>
              <a:t> = </a:t>
            </a:r>
            <a:r>
              <a:rPr lang="en-US" sz="2800" dirty="0" err="1" smtClean="0"/>
              <a:t>SaO</a:t>
            </a:r>
            <a:r>
              <a:rPr lang="en-US" sz="2800" dirty="0" smtClean="0"/>
              <a:t> + SO</a:t>
            </a:r>
            <a:r>
              <a:rPr lang="en-US" sz="2800" baseline="-25000" dirty="0" smtClean="0"/>
              <a:t>2</a:t>
            </a:r>
            <a:endParaRPr lang="ru-RU" sz="2800" dirty="0" smtClean="0"/>
          </a:p>
          <a:p>
            <a:r>
              <a:rPr lang="en-US" sz="2800" dirty="0" err="1" smtClean="0"/>
              <a:t>Bunda</a:t>
            </a:r>
            <a:r>
              <a:rPr lang="en-US" sz="2800" dirty="0" smtClean="0"/>
              <a:t> </a:t>
            </a:r>
            <a:r>
              <a:rPr lang="en-US" sz="2800" dirty="0" err="1" smtClean="0"/>
              <a:t>yoqilg‘i</a:t>
            </a:r>
            <a:r>
              <a:rPr lang="en-US" sz="2800" dirty="0" smtClean="0"/>
              <a:t> </a:t>
            </a:r>
            <a:r>
              <a:rPr lang="en-US" sz="2800" dirty="0" err="1" smtClean="0"/>
              <a:t>namligi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uchuvchan</a:t>
            </a:r>
            <a:r>
              <a:rPr lang="en-US" sz="2800" dirty="0" smtClean="0"/>
              <a:t> </a:t>
            </a:r>
            <a:r>
              <a:rPr lang="en-US" sz="2800" dirty="0" err="1" smtClean="0"/>
              <a:t>moddalarini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yo‘qotadi</a:t>
            </a:r>
            <a:r>
              <a:rPr lang="en-US" sz="2800" dirty="0" smtClean="0"/>
              <a:t>,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5953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214290"/>
            <a:ext cx="8786842" cy="6643710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Times New Roman"/>
                <a:ea typeface="Times New Roman"/>
              </a:rPr>
              <a:t>        </a:t>
            </a:r>
            <a:r>
              <a:rPr lang="en-US" sz="3200" i="1" dirty="0" err="1" smtClean="0"/>
              <a:t>Ikkinchi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zonada</a:t>
            </a:r>
            <a:r>
              <a:rPr lang="en-US" sz="3200" i="1" dirty="0" smtClean="0"/>
              <a:t> </a:t>
            </a:r>
            <a:r>
              <a:rPr lang="en-US" sz="3200" dirty="0" smtClean="0"/>
              <a:t>(</a:t>
            </a:r>
            <a:r>
              <a:rPr lang="en-US" sz="3200" dirty="0" err="1" smtClean="0"/>
              <a:t>eritish</a:t>
            </a:r>
            <a:r>
              <a:rPr lang="en-US" sz="3200" dirty="0" smtClean="0"/>
              <a:t>) </a:t>
            </a:r>
            <a:r>
              <a:rPr lang="en-US" sz="3200" dirty="0" err="1" smtClean="0"/>
              <a:t>shixtaning</a:t>
            </a:r>
            <a:r>
              <a:rPr lang="en-US" sz="3200" dirty="0" smtClean="0"/>
              <a:t> </a:t>
            </a:r>
            <a:r>
              <a:rPr lang="en-US" sz="3200" dirty="0" err="1" smtClean="0"/>
              <a:t>metall</a:t>
            </a:r>
            <a:r>
              <a:rPr lang="en-US" sz="3200" dirty="0" smtClean="0"/>
              <a:t> </a:t>
            </a:r>
            <a:r>
              <a:rPr lang="en-US" sz="3200" dirty="0" err="1" smtClean="0"/>
              <a:t>komponentlari</a:t>
            </a:r>
            <a:r>
              <a:rPr lang="en-US" sz="3200" dirty="0" smtClean="0"/>
              <a:t> </a:t>
            </a:r>
            <a:r>
              <a:rPr lang="en-US" sz="3200" dirty="0" err="1" smtClean="0"/>
              <a:t>eriydi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oksidlanish</a:t>
            </a:r>
            <a:r>
              <a:rPr lang="en-US" sz="3200" dirty="0" smtClean="0"/>
              <a:t>, </a:t>
            </a:r>
            <a:r>
              <a:rPr lang="en-US" sz="3200" dirty="0" err="1" smtClean="0"/>
              <a:t>oltingugurtga</a:t>
            </a:r>
            <a:r>
              <a:rPr lang="en-US" sz="3200" dirty="0" smtClean="0"/>
              <a:t> </a:t>
            </a:r>
            <a:r>
              <a:rPr lang="en-US" sz="3200" dirty="0" err="1" smtClean="0"/>
              <a:t>to‘yinish</a:t>
            </a:r>
            <a:r>
              <a:rPr lang="en-US" sz="3200" dirty="0" smtClean="0"/>
              <a:t>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uglerodsizlanish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jarayonlari</a:t>
            </a:r>
            <a:r>
              <a:rPr lang="en-US" sz="3200" dirty="0" smtClean="0"/>
              <a:t> </a:t>
            </a:r>
            <a:r>
              <a:rPr lang="en-US" sz="3200" dirty="0" err="1" smtClean="0"/>
              <a:t>birinchi</a:t>
            </a:r>
            <a:r>
              <a:rPr lang="en-US" sz="3200" dirty="0" smtClean="0"/>
              <a:t> </a:t>
            </a:r>
            <a:r>
              <a:rPr lang="en-US" sz="3200" dirty="0" err="1" smtClean="0"/>
              <a:t>zonaga</a:t>
            </a:r>
            <a:r>
              <a:rPr lang="en-US" sz="3200" dirty="0" smtClean="0"/>
              <a:t> </a:t>
            </a:r>
            <a:r>
              <a:rPr lang="en-US" sz="3200" dirty="0" err="1" smtClean="0"/>
              <a:t>qaraganda</a:t>
            </a:r>
            <a:r>
              <a:rPr lang="en-US" sz="3200" dirty="0" smtClean="0"/>
              <a:t> </a:t>
            </a:r>
            <a:r>
              <a:rPr lang="en-US" sz="3200" dirty="0" err="1" smtClean="0"/>
              <a:t>ancha</a:t>
            </a:r>
            <a:r>
              <a:rPr lang="en-US" sz="3200" dirty="0" smtClean="0"/>
              <a:t> </a:t>
            </a:r>
            <a:r>
              <a:rPr lang="en-US" sz="3200" dirty="0" err="1" smtClean="0"/>
              <a:t>jadal</a:t>
            </a:r>
            <a:r>
              <a:rPr lang="en-US" sz="3200" dirty="0" smtClean="0"/>
              <a:t> </a:t>
            </a:r>
            <a:r>
              <a:rPr lang="en-US" sz="3200" dirty="0" err="1" smtClean="0"/>
              <a:t>kechadi</a:t>
            </a:r>
            <a:r>
              <a:rPr lang="en-US" sz="3200" dirty="0" smtClean="0"/>
              <a:t>. </a:t>
            </a:r>
            <a:r>
              <a:rPr lang="en-US" sz="3200" dirty="0" err="1" smtClean="0"/>
              <a:t>Bunda</a:t>
            </a:r>
            <a:r>
              <a:rPr lang="en-US" sz="3200" dirty="0" smtClean="0"/>
              <a:t> </a:t>
            </a:r>
            <a:r>
              <a:rPr lang="en-US" sz="3200" dirty="0" err="1" smtClean="0"/>
              <a:t>temir</a:t>
            </a:r>
            <a:r>
              <a:rPr lang="en-US" sz="3200" dirty="0" smtClean="0"/>
              <a:t> (II) </a:t>
            </a:r>
            <a:r>
              <a:rPr lang="en-US" sz="3200" dirty="0" err="1" smtClean="0"/>
              <a:t>oksidi</a:t>
            </a:r>
            <a:r>
              <a:rPr lang="en-US" sz="3200" dirty="0" smtClean="0"/>
              <a:t> </a:t>
            </a:r>
            <a:r>
              <a:rPr lang="en-US" sz="3200" dirty="0" err="1" smtClean="0"/>
              <a:t>FeO</a:t>
            </a:r>
            <a:r>
              <a:rPr lang="en-US" sz="3200" dirty="0" smtClean="0"/>
              <a:t> </a:t>
            </a:r>
            <a:r>
              <a:rPr lang="en-US" sz="3200" dirty="0" err="1" smtClean="0"/>
              <a:t>elementlarining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ikkilamchi</a:t>
            </a:r>
            <a:r>
              <a:rPr lang="en-US" sz="3200" dirty="0" smtClean="0"/>
              <a:t> </a:t>
            </a:r>
            <a:r>
              <a:rPr lang="en-US" sz="3200" dirty="0" err="1" smtClean="0"/>
              <a:t>oksidlanish</a:t>
            </a:r>
            <a:r>
              <a:rPr lang="en-US" sz="3200" dirty="0" smtClean="0"/>
              <a:t> </a:t>
            </a:r>
            <a:r>
              <a:rPr lang="en-US" sz="3200" dirty="0" err="1" smtClean="0"/>
              <a:t>reaksiyasi</a:t>
            </a:r>
            <a:r>
              <a:rPr lang="en-US" sz="3200" dirty="0" smtClean="0"/>
              <a:t> </a:t>
            </a:r>
            <a:r>
              <a:rPr lang="en-US" sz="3200" dirty="0" err="1" smtClean="0"/>
              <a:t>sodir</a:t>
            </a:r>
            <a:r>
              <a:rPr lang="en-US" sz="3200" dirty="0" smtClean="0"/>
              <a:t> </a:t>
            </a:r>
            <a:r>
              <a:rPr lang="en-US" sz="3200" dirty="0" err="1" smtClean="0"/>
              <a:t>bo‘ladi</a:t>
            </a:r>
            <a:r>
              <a:rPr lang="en-US" sz="3200" dirty="0" smtClean="0"/>
              <a:t>. </a:t>
            </a:r>
            <a:r>
              <a:rPr lang="en-US" sz="3200" dirty="0" err="1" smtClean="0"/>
              <a:t>Temir</a:t>
            </a:r>
            <a:r>
              <a:rPr lang="en-US" sz="3200" dirty="0" smtClean="0"/>
              <a:t> (II) </a:t>
            </a:r>
            <a:r>
              <a:rPr lang="en-US" sz="3200" dirty="0" err="1" smtClean="0"/>
              <a:t>oksidi</a:t>
            </a:r>
            <a:r>
              <a:rPr lang="en-US" sz="3200" dirty="0" smtClean="0"/>
              <a:t> </a:t>
            </a:r>
            <a:r>
              <a:rPr lang="en-US" sz="3200" dirty="0" err="1" smtClean="0"/>
              <a:t>erigan</a:t>
            </a:r>
            <a:r>
              <a:rPr lang="en-US" sz="3200" dirty="0" smtClean="0"/>
              <a:t> </a:t>
            </a:r>
            <a:r>
              <a:rPr lang="en-US" sz="3200" dirty="0" err="1" smtClean="0"/>
              <a:t>metall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birgalikda</a:t>
            </a:r>
            <a:r>
              <a:rPr lang="en-US" sz="3200" dirty="0" smtClean="0"/>
              <a:t> </a:t>
            </a:r>
            <a:r>
              <a:rPr lang="en-US" sz="3200" dirty="0" err="1" smtClean="0"/>
              <a:t>oqib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</a:t>
            </a:r>
            <a:r>
              <a:rPr lang="en-US" sz="3200" dirty="0" err="1" smtClean="0"/>
              <a:t>reaksiyalar</a:t>
            </a:r>
            <a:r>
              <a:rPr lang="en-US" sz="3200" dirty="0" smtClean="0"/>
              <a:t> </a:t>
            </a:r>
            <a:r>
              <a:rPr lang="en-US" sz="3200" dirty="0" err="1" smtClean="0"/>
              <a:t>bo‘yicha</a:t>
            </a:r>
            <a:r>
              <a:rPr lang="en-US" sz="3200" dirty="0" smtClean="0"/>
              <a:t> Si, </a:t>
            </a:r>
            <a:r>
              <a:rPr lang="en-US" sz="3200" dirty="0" err="1" smtClean="0"/>
              <a:t>Mn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S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reaksiyaga</a:t>
            </a:r>
            <a:r>
              <a:rPr lang="en-US" sz="3200" dirty="0" smtClean="0"/>
              <a:t> </a:t>
            </a:r>
            <a:r>
              <a:rPr lang="en-US" sz="3200" dirty="0" err="1" smtClean="0"/>
              <a:t>kirishadi</a:t>
            </a:r>
            <a:r>
              <a:rPr lang="en-US" sz="3200" dirty="0" smtClean="0"/>
              <a:t>:</a:t>
            </a:r>
            <a:endParaRPr lang="ru-RU" sz="3200" dirty="0" smtClean="0"/>
          </a:p>
          <a:p>
            <a:pPr algn="ctr"/>
            <a:r>
              <a:rPr lang="en-US" sz="3200" dirty="0" smtClean="0"/>
              <a:t> </a:t>
            </a:r>
            <a:endParaRPr lang="uz-Latn-UZ" sz="3200" dirty="0" smtClean="0"/>
          </a:p>
          <a:p>
            <a:pPr algn="ctr"/>
            <a:r>
              <a:rPr lang="en-US" sz="3200" dirty="0" smtClean="0"/>
              <a:t>Me </a:t>
            </a:r>
            <a:r>
              <a:rPr lang="en-US" sz="3200" dirty="0" smtClean="0"/>
              <a:t>+ </a:t>
            </a:r>
            <a:r>
              <a:rPr lang="en-US" sz="3200" dirty="0" err="1" smtClean="0"/>
              <a:t>FeO</a:t>
            </a:r>
            <a:r>
              <a:rPr lang="en-US" sz="3200" dirty="0" smtClean="0"/>
              <a:t>=Fe + </a:t>
            </a:r>
            <a:r>
              <a:rPr lang="en-US" sz="3200" dirty="0" err="1" smtClean="0"/>
              <a:t>MeO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0493978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214290"/>
            <a:ext cx="8429684" cy="6643710"/>
          </a:xfrm>
        </p:spPr>
        <p:txBody>
          <a:bodyPr>
            <a:normAutofit fontScale="77500" lnSpcReduction="20000"/>
          </a:bodyPr>
          <a:lstStyle/>
          <a:p>
            <a:r>
              <a:rPr lang="ru-RU" sz="3000" dirty="0" smtClean="0">
                <a:latin typeface="Times New Roman"/>
                <a:ea typeface="Times New Roman"/>
              </a:rPr>
              <a:t> </a:t>
            </a:r>
            <a:endParaRPr lang="uz-Latn-UZ" sz="3000" dirty="0" smtClean="0">
              <a:latin typeface="Times New Roman"/>
              <a:ea typeface="Times New Roman"/>
            </a:endParaRPr>
          </a:p>
          <a:p>
            <a:r>
              <a:rPr lang="en-US" sz="3200" i="1" dirty="0" err="1" smtClean="0"/>
              <a:t>Uchinchi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zonada</a:t>
            </a:r>
            <a:r>
              <a:rPr lang="en-US" sz="3200" i="1" dirty="0" smtClean="0"/>
              <a:t> </a:t>
            </a:r>
            <a:r>
              <a:rPr lang="en-US" sz="3200" dirty="0" smtClean="0"/>
              <a:t>(</a:t>
            </a:r>
            <a:r>
              <a:rPr lang="en-US" sz="3200" dirty="0" err="1" smtClean="0"/>
              <a:t>o‘ta</a:t>
            </a:r>
            <a:r>
              <a:rPr lang="en-US" sz="3200" dirty="0" smtClean="0"/>
              <a:t> </a:t>
            </a:r>
            <a:r>
              <a:rPr lang="en-US" sz="3200" dirty="0" err="1" smtClean="0"/>
              <a:t>qizish</a:t>
            </a:r>
            <a:r>
              <a:rPr lang="en-US" sz="3200" dirty="0" smtClean="0"/>
              <a:t> </a:t>
            </a:r>
            <a:r>
              <a:rPr lang="en-US" sz="3200" dirty="0" err="1" smtClean="0"/>
              <a:t>zonasi</a:t>
            </a:r>
            <a:r>
              <a:rPr lang="en-US" sz="3200" dirty="0" smtClean="0"/>
              <a:t>) </a:t>
            </a:r>
            <a:r>
              <a:rPr lang="en-US" sz="3200" dirty="0" err="1" smtClean="0"/>
              <a:t>suyuq</a:t>
            </a:r>
            <a:r>
              <a:rPr lang="en-US" sz="3200" dirty="0" smtClean="0"/>
              <a:t> </a:t>
            </a:r>
            <a:r>
              <a:rPr lang="en-US" sz="3200" dirty="0" err="1" smtClean="0"/>
              <a:t>metall</a:t>
            </a:r>
            <a:r>
              <a:rPr lang="en-US" sz="3200" dirty="0" smtClean="0"/>
              <a:t> </a:t>
            </a:r>
            <a:r>
              <a:rPr lang="en-US" sz="3200" dirty="0" err="1" smtClean="0"/>
              <a:t>koks</a:t>
            </a:r>
            <a:r>
              <a:rPr lang="en-US" sz="3200" dirty="0" smtClean="0"/>
              <a:t> </a:t>
            </a:r>
            <a:r>
              <a:rPr lang="en-US" sz="3200" dirty="0" err="1" smtClean="0"/>
              <a:t>bo‘lakchalari</a:t>
            </a:r>
            <a:r>
              <a:rPr lang="en-US" sz="3200" dirty="0" smtClean="0"/>
              <a:t> </a:t>
            </a:r>
            <a:r>
              <a:rPr lang="en-US" sz="3200" dirty="0" err="1" smtClean="0"/>
              <a:t>bo‘ylab</a:t>
            </a:r>
            <a:r>
              <a:rPr lang="en-US" sz="3200" dirty="0" smtClean="0"/>
              <a:t> </a:t>
            </a:r>
            <a:r>
              <a:rPr lang="en-US" sz="3200" dirty="0" err="1" smtClean="0"/>
              <a:t>tomchilar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oqimlar</a:t>
            </a:r>
            <a:r>
              <a:rPr lang="en-US" sz="3200" dirty="0" smtClean="0"/>
              <a:t> </a:t>
            </a:r>
            <a:r>
              <a:rPr lang="en-US" sz="3200" dirty="0" err="1" smtClean="0"/>
              <a:t>ko‘rinishida</a:t>
            </a:r>
            <a:r>
              <a:rPr lang="en-US" sz="3200" dirty="0" smtClean="0"/>
              <a:t> </a:t>
            </a:r>
            <a:r>
              <a:rPr lang="en-US" sz="3200" dirty="0" err="1" smtClean="0"/>
              <a:t>okib</a:t>
            </a:r>
            <a:r>
              <a:rPr lang="en-US" sz="3200" dirty="0" smtClean="0"/>
              <a:t> </a:t>
            </a:r>
            <a:r>
              <a:rPr lang="en-US" sz="3200" dirty="0" err="1" smtClean="0"/>
              <a:t>tushadi</a:t>
            </a:r>
            <a:r>
              <a:rPr lang="en-US" sz="3200" dirty="0" smtClean="0"/>
              <a:t>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o‘ta</a:t>
            </a:r>
            <a:r>
              <a:rPr lang="en-US" sz="3200" dirty="0" smtClean="0"/>
              <a:t> </a:t>
            </a:r>
            <a:r>
              <a:rPr lang="en-US" sz="3200" dirty="0" err="1" smtClean="0"/>
              <a:t>qiziydi</a:t>
            </a:r>
            <a:r>
              <a:rPr lang="en-US" sz="3200" dirty="0" smtClean="0"/>
              <a:t>. </a:t>
            </a:r>
            <a:r>
              <a:rPr lang="en-US" sz="3200" dirty="0" err="1" smtClean="0"/>
              <a:t>Natijada</a:t>
            </a:r>
            <a:r>
              <a:rPr lang="en-US" sz="3200" dirty="0" smtClean="0"/>
              <a:t> </a:t>
            </a:r>
            <a:r>
              <a:rPr lang="en-US" sz="3200" dirty="0" err="1" smtClean="0"/>
              <a:t>uglerodlanish</a:t>
            </a:r>
            <a:r>
              <a:rPr lang="en-US" sz="3200" dirty="0" smtClean="0"/>
              <a:t>, </a:t>
            </a:r>
            <a:r>
              <a:rPr lang="en-US" sz="3200" dirty="0" err="1" smtClean="0"/>
              <a:t>shuningdek</a:t>
            </a:r>
            <a:r>
              <a:rPr lang="en-US" sz="3200" dirty="0" smtClean="0"/>
              <a:t> S </a:t>
            </a:r>
            <a:r>
              <a:rPr lang="en-US" sz="3200" dirty="0" err="1" smtClean="0"/>
              <a:t>va</a:t>
            </a:r>
            <a:r>
              <a:rPr lang="en-US" sz="3200" dirty="0" smtClean="0"/>
              <a:t> S </a:t>
            </a:r>
            <a:r>
              <a:rPr lang="en-US" sz="3200" dirty="0" err="1" smtClean="0"/>
              <a:t>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erib</a:t>
            </a:r>
            <a:r>
              <a:rPr lang="en-US" sz="3200" dirty="0" smtClean="0"/>
              <a:t> </a:t>
            </a:r>
            <a:r>
              <a:rPr lang="en-US" sz="3200" dirty="0" err="1" smtClean="0"/>
              <a:t>koksdan</a:t>
            </a:r>
            <a:r>
              <a:rPr lang="en-US" sz="3200" dirty="0" smtClean="0"/>
              <a:t> </a:t>
            </a:r>
            <a:r>
              <a:rPr lang="en-US" sz="3200" dirty="0" err="1" smtClean="0"/>
              <a:t>ajralish</a:t>
            </a:r>
            <a:r>
              <a:rPr lang="en-US" sz="3200" dirty="0" smtClean="0"/>
              <a:t>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elementlarning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</a:t>
            </a:r>
            <a:r>
              <a:rPr lang="en-US" sz="3200" dirty="0" err="1" smtClean="0"/>
              <a:t>tipdagi</a:t>
            </a:r>
            <a:r>
              <a:rPr lang="en-US" sz="3200" dirty="0" smtClean="0"/>
              <a:t> </a:t>
            </a:r>
            <a:r>
              <a:rPr lang="en-US" sz="3200" dirty="0" err="1" smtClean="0"/>
              <a:t>reaksiya</a:t>
            </a:r>
            <a:r>
              <a:rPr lang="en-US" sz="3200" dirty="0" smtClean="0"/>
              <a:t> </a:t>
            </a:r>
            <a:r>
              <a:rPr lang="en-US" sz="3200" dirty="0" err="1" smtClean="0"/>
              <a:t>bo‘yicha</a:t>
            </a:r>
            <a:r>
              <a:rPr lang="en-US" sz="3200" dirty="0" smtClean="0"/>
              <a:t> </a:t>
            </a:r>
            <a:r>
              <a:rPr lang="en-US" sz="3200" dirty="0" err="1" smtClean="0"/>
              <a:t>tiklanish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jarayonlari</a:t>
            </a:r>
            <a:r>
              <a:rPr lang="en-US" sz="3200" dirty="0" smtClean="0"/>
              <a:t> </a:t>
            </a:r>
            <a:r>
              <a:rPr lang="en-US" sz="3200" dirty="0" err="1" smtClean="0"/>
              <a:t>boshlanadi</a:t>
            </a:r>
            <a:r>
              <a:rPr lang="en-US" sz="3200" dirty="0" smtClean="0"/>
              <a:t>:</a:t>
            </a:r>
            <a:endParaRPr lang="ru-RU" sz="3200" dirty="0" smtClean="0"/>
          </a:p>
          <a:p>
            <a:r>
              <a:rPr lang="en-US" sz="3200" dirty="0" smtClean="0"/>
              <a:t> </a:t>
            </a:r>
            <a:endParaRPr lang="ru-RU" sz="3200" dirty="0" smtClean="0"/>
          </a:p>
          <a:p>
            <a:pPr algn="ctr"/>
            <a:r>
              <a:rPr lang="en-US" sz="3200" dirty="0" smtClean="0"/>
              <a:t>&lt; S &gt; + (</a:t>
            </a:r>
            <a:r>
              <a:rPr lang="en-US" sz="3200" dirty="0" err="1" smtClean="0"/>
              <a:t>MeO</a:t>
            </a:r>
            <a:r>
              <a:rPr lang="en-US" sz="3200" dirty="0" smtClean="0"/>
              <a:t>) = [Me] +{SO}</a:t>
            </a:r>
            <a:endParaRPr lang="ru-RU" sz="3200" dirty="0" smtClean="0"/>
          </a:p>
          <a:p>
            <a:r>
              <a:rPr lang="en-US" sz="3200" dirty="0" smtClean="0"/>
              <a:t>Bu </a:t>
            </a:r>
            <a:r>
              <a:rPr lang="en-US" sz="3200" dirty="0" err="1" smtClean="0"/>
              <a:t>zonada</a:t>
            </a:r>
            <a:r>
              <a:rPr lang="en-US" sz="3200" dirty="0" smtClean="0"/>
              <a:t> </a:t>
            </a:r>
            <a:r>
              <a:rPr lang="en-US" sz="3200" dirty="0" err="1" smtClean="0"/>
              <a:t>toshqol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bo‘la</a:t>
            </a:r>
            <a:r>
              <a:rPr lang="en-US" sz="3200" dirty="0" smtClean="0"/>
              <a:t> </a:t>
            </a:r>
            <a:r>
              <a:rPr lang="en-US" sz="3200" dirty="0" err="1" smtClean="0"/>
              <a:t>boshlaydi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Erkin</a:t>
            </a:r>
            <a:r>
              <a:rPr lang="en-US" sz="3200" dirty="0" smtClean="0"/>
              <a:t> </a:t>
            </a:r>
            <a:r>
              <a:rPr lang="en-US" sz="3200" dirty="0" err="1" smtClean="0"/>
              <a:t>kislorod</a:t>
            </a:r>
            <a:r>
              <a:rPr lang="en-US" sz="3200" dirty="0" smtClean="0"/>
              <a:t> </a:t>
            </a:r>
            <a:r>
              <a:rPr lang="en-US" sz="3200" dirty="0" err="1" smtClean="0"/>
              <a:t>borligi</a:t>
            </a:r>
            <a:r>
              <a:rPr lang="en-US" sz="3200" dirty="0" smtClean="0"/>
              <a:t> </a:t>
            </a:r>
            <a:r>
              <a:rPr lang="en-US" sz="3200" dirty="0" err="1" smtClean="0"/>
              <a:t>tufayli</a:t>
            </a:r>
            <a:r>
              <a:rPr lang="en-US" sz="3200" dirty="0" smtClean="0"/>
              <a:t> Me-M1/20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=</a:t>
            </a:r>
            <a:r>
              <a:rPr lang="en-US" sz="3200" dirty="0" err="1" smtClean="0"/>
              <a:t>MeO</a:t>
            </a:r>
            <a:r>
              <a:rPr lang="en-US" sz="3200" dirty="0" smtClean="0"/>
              <a:t> </a:t>
            </a:r>
            <a:r>
              <a:rPr lang="en-US" sz="3200" dirty="0" err="1" smtClean="0"/>
              <a:t>reaksiyasi</a:t>
            </a:r>
            <a:r>
              <a:rPr lang="en-US" sz="3200" dirty="0" smtClean="0"/>
              <a:t> </a:t>
            </a:r>
            <a:r>
              <a:rPr lang="en-US" sz="3200" dirty="0" err="1" smtClean="0"/>
              <a:t>bo‘yicha</a:t>
            </a:r>
            <a:r>
              <a:rPr lang="en-US" sz="3200" dirty="0" smtClean="0"/>
              <a:t> </a:t>
            </a:r>
            <a:r>
              <a:rPr lang="en-US" sz="3200" dirty="0" err="1" smtClean="0"/>
              <a:t>furmalar</a:t>
            </a:r>
            <a:r>
              <a:rPr lang="en-US" sz="3200" dirty="0" smtClean="0"/>
              <a:t> </a:t>
            </a:r>
            <a:r>
              <a:rPr lang="en-US" sz="3200" dirty="0" err="1" smtClean="0"/>
              <a:t>zonasida</a:t>
            </a:r>
            <a:r>
              <a:rPr lang="en-US" sz="3200" dirty="0" smtClean="0"/>
              <a:t> </a:t>
            </a:r>
            <a:r>
              <a:rPr lang="en-US" sz="3200" dirty="0" err="1" smtClean="0"/>
              <a:t>elementlar</a:t>
            </a:r>
            <a:r>
              <a:rPr lang="en-US" sz="3200" dirty="0" smtClean="0"/>
              <a:t> </a:t>
            </a:r>
            <a:r>
              <a:rPr lang="en-US" sz="3200" dirty="0" err="1" smtClean="0"/>
              <a:t>jadal</a:t>
            </a:r>
            <a:r>
              <a:rPr lang="en-US" sz="3200" dirty="0" smtClean="0"/>
              <a:t> </a:t>
            </a:r>
            <a:r>
              <a:rPr lang="en-US" sz="3200" dirty="0" err="1" smtClean="0"/>
              <a:t>oksidlanishi</a:t>
            </a:r>
            <a:r>
              <a:rPr lang="en-US" sz="3200" dirty="0" smtClean="0"/>
              <a:t> </a:t>
            </a:r>
            <a:r>
              <a:rPr lang="en-US" sz="3200" dirty="0" err="1" smtClean="0"/>
              <a:t>mumkin</a:t>
            </a:r>
            <a:r>
              <a:rPr lang="en-US" sz="3200" dirty="0" smtClean="0"/>
              <a:t>. </a:t>
            </a:r>
            <a:r>
              <a:rPr lang="en-US" sz="3200" dirty="0" err="1" smtClean="0"/>
              <a:t>Birinchi</a:t>
            </a:r>
            <a:r>
              <a:rPr lang="en-US" sz="3200" dirty="0" smtClean="0"/>
              <a:t> </a:t>
            </a:r>
            <a:r>
              <a:rPr lang="en-US" sz="3200" dirty="0" err="1" smtClean="0"/>
              <a:t>navbatda</a:t>
            </a:r>
            <a:r>
              <a:rPr lang="en-US" sz="3200" dirty="0" smtClean="0"/>
              <a:t> </a:t>
            </a:r>
            <a:r>
              <a:rPr lang="en-US" sz="3200" dirty="0" err="1" smtClean="0"/>
              <a:t>temir</a:t>
            </a:r>
            <a:r>
              <a:rPr lang="en-US" sz="3200" dirty="0" smtClean="0"/>
              <a:t> </a:t>
            </a:r>
            <a:r>
              <a:rPr lang="en-US" sz="3200" dirty="0" err="1" smtClean="0"/>
              <a:t>oksidlanadi</a:t>
            </a:r>
            <a:r>
              <a:rPr lang="en-US" sz="3200" dirty="0" smtClean="0"/>
              <a:t>. </a:t>
            </a:r>
            <a:r>
              <a:rPr lang="en-US" sz="3200" dirty="0" err="1" smtClean="0"/>
              <a:t>Bunda</a:t>
            </a:r>
            <a:r>
              <a:rPr lang="en-US" sz="3200" dirty="0" smtClean="0"/>
              <a:t> </a:t>
            </a:r>
            <a:r>
              <a:rPr lang="en-US" sz="3200" dirty="0" err="1" smtClean="0"/>
              <a:t>temir</a:t>
            </a:r>
            <a:r>
              <a:rPr lang="en-US" sz="3200" dirty="0" smtClean="0"/>
              <a:t> (II) </a:t>
            </a:r>
            <a:r>
              <a:rPr lang="en-US" sz="3200" dirty="0" err="1" smtClean="0"/>
              <a:t>oksidi</a:t>
            </a:r>
            <a:r>
              <a:rPr lang="en-US" sz="3200" dirty="0" smtClean="0"/>
              <a:t> Si, </a:t>
            </a:r>
            <a:r>
              <a:rPr lang="en-US" sz="3200" dirty="0" err="1" smtClean="0"/>
              <a:t>Mn</a:t>
            </a:r>
            <a:r>
              <a:rPr lang="en-US" sz="3200" dirty="0" smtClean="0"/>
              <a:t>, S </a:t>
            </a:r>
            <a:r>
              <a:rPr lang="en-US" sz="3200" dirty="0" err="1" smtClean="0"/>
              <a:t>larni</a:t>
            </a:r>
            <a:r>
              <a:rPr lang="en-US" sz="3200" dirty="0" smtClean="0"/>
              <a:t> </a:t>
            </a:r>
            <a:r>
              <a:rPr lang="en-US" sz="3200" dirty="0" err="1" smtClean="0"/>
              <a:t>oksidlaydi</a:t>
            </a:r>
            <a:r>
              <a:rPr lang="en-US" sz="3200" dirty="0" smtClean="0"/>
              <a:t>. </a:t>
            </a:r>
            <a:r>
              <a:rPr lang="en-US" sz="3200" dirty="0" err="1" smtClean="0"/>
              <a:t>Metall</a:t>
            </a:r>
            <a:r>
              <a:rPr lang="en-US" sz="3200" dirty="0" smtClean="0"/>
              <a:t> </a:t>
            </a:r>
            <a:r>
              <a:rPr lang="en-US" sz="3200" dirty="0" err="1" smtClean="0"/>
              <a:t>tomchilari</a:t>
            </a:r>
            <a:r>
              <a:rPr lang="en-US" sz="3200" dirty="0" smtClean="0"/>
              <a:t> </a:t>
            </a:r>
            <a:r>
              <a:rPr lang="en-US" sz="3200" dirty="0" err="1" smtClean="0"/>
              <a:t>koks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muloqatida</a:t>
            </a:r>
            <a:r>
              <a:rPr lang="en-US" sz="3200" dirty="0" smtClean="0"/>
              <a:t> </a:t>
            </a:r>
            <a:r>
              <a:rPr lang="en-US" sz="3200" dirty="0" err="1" smtClean="0"/>
              <a:t>yuqoridagi</a:t>
            </a:r>
            <a:r>
              <a:rPr lang="en-US" sz="3200" dirty="0" smtClean="0"/>
              <a:t> </a:t>
            </a:r>
            <a:r>
              <a:rPr lang="en-US" sz="3200" dirty="0" err="1" smtClean="0"/>
              <a:t>ko‘rinishdagi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reaksiya</a:t>
            </a:r>
            <a:r>
              <a:rPr lang="en-US" sz="3200" dirty="0" smtClean="0"/>
              <a:t> </a:t>
            </a:r>
            <a:r>
              <a:rPr lang="en-US" sz="3200" dirty="0" err="1" smtClean="0"/>
              <a:t>buyicha</a:t>
            </a:r>
            <a:r>
              <a:rPr lang="en-US" sz="3200" dirty="0" smtClean="0"/>
              <a:t> </a:t>
            </a:r>
            <a:r>
              <a:rPr lang="en-US" sz="3200" dirty="0" err="1" smtClean="0"/>
              <a:t>ele­mentlar</a:t>
            </a:r>
            <a:r>
              <a:rPr lang="en-US" sz="3200" dirty="0" smtClean="0"/>
              <a:t> </a:t>
            </a:r>
            <a:r>
              <a:rPr lang="en-US" sz="3200" dirty="0" err="1" smtClean="0"/>
              <a:t>qizg‘in</a:t>
            </a:r>
            <a:r>
              <a:rPr lang="en-US" sz="3200" dirty="0" smtClean="0"/>
              <a:t> </a:t>
            </a:r>
            <a:r>
              <a:rPr lang="en-US" sz="3200" dirty="0" err="1" smtClean="0"/>
              <a:t>uglerodlanadi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tiklanadi</a:t>
            </a:r>
            <a:r>
              <a:rPr lang="en-US" sz="3200" dirty="0" smtClean="0"/>
              <a:t>. </a:t>
            </a:r>
            <a:r>
              <a:rPr lang="en-US" sz="3200" dirty="0" err="1" smtClean="0"/>
              <a:t>Bundan</a:t>
            </a:r>
            <a:r>
              <a:rPr lang="en-US" sz="3200" dirty="0" smtClean="0"/>
              <a:t> </a:t>
            </a:r>
            <a:r>
              <a:rPr lang="en-US" sz="3200" dirty="0" err="1" smtClean="0"/>
              <a:t>keyin</a:t>
            </a:r>
            <a:r>
              <a:rPr lang="en-US" sz="3200" dirty="0" smtClean="0"/>
              <a:t> </a:t>
            </a:r>
            <a:r>
              <a:rPr lang="en-US" sz="3200" dirty="0" err="1" smtClean="0"/>
              <a:t>toshqol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bo‘lishi</a:t>
            </a:r>
            <a:r>
              <a:rPr lang="en-US" sz="3200" dirty="0" smtClean="0"/>
              <a:t> </a:t>
            </a:r>
            <a:r>
              <a:rPr lang="en-US" sz="3200" dirty="0" err="1" smtClean="0"/>
              <a:t>tugaydi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0493978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158" y="214290"/>
            <a:ext cx="8429684" cy="6643710"/>
          </a:xfrm>
        </p:spPr>
        <p:txBody>
          <a:bodyPr>
            <a:normAutofit lnSpcReduction="10000"/>
          </a:bodyPr>
          <a:lstStyle/>
          <a:p>
            <a:r>
              <a:rPr lang="ru-RU" sz="3000" dirty="0" smtClean="0">
                <a:latin typeface="Times New Roman"/>
                <a:ea typeface="Times New Roman"/>
              </a:rPr>
              <a:t> </a:t>
            </a:r>
            <a:endParaRPr lang="uz-Latn-UZ" sz="3000" dirty="0" smtClean="0">
              <a:latin typeface="Times New Roman"/>
              <a:ea typeface="Times New Roman"/>
            </a:endParaRPr>
          </a:p>
          <a:p>
            <a:r>
              <a:rPr lang="en-US" sz="2800" i="1" dirty="0" err="1" smtClean="0"/>
              <a:t>To‘rtinchi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zonada</a:t>
            </a:r>
            <a:r>
              <a:rPr lang="en-US" sz="2800" i="1" dirty="0" smtClean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to‘planish</a:t>
            </a:r>
            <a:r>
              <a:rPr lang="en-US" sz="2800" dirty="0" smtClean="0"/>
              <a:t> </a:t>
            </a:r>
            <a:r>
              <a:rPr lang="en-US" sz="2800" dirty="0" err="1" smtClean="0"/>
              <a:t>zonasi</a:t>
            </a:r>
            <a:r>
              <a:rPr lang="en-US" sz="2800" dirty="0" smtClean="0"/>
              <a:t>)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toshqol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oz </a:t>
            </a:r>
            <a:r>
              <a:rPr lang="en-US" sz="2800" dirty="0" err="1" smtClean="0"/>
              <a:t>soviydi</a:t>
            </a:r>
            <a:r>
              <a:rPr lang="en-US" sz="2800" dirty="0" smtClean="0"/>
              <a:t>.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gornda</a:t>
            </a:r>
            <a:r>
              <a:rPr lang="en-US" sz="2800" dirty="0" smtClean="0"/>
              <a:t> </a:t>
            </a:r>
            <a:r>
              <a:rPr lang="en-US" sz="2800" dirty="0" err="1" smtClean="0"/>
              <a:t>to‘planadi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koks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muloqatda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bo‘lib</a:t>
            </a:r>
            <a:r>
              <a:rPr lang="en-US" sz="2800" dirty="0" smtClean="0"/>
              <a:t> </a:t>
            </a:r>
            <a:r>
              <a:rPr lang="en-US" sz="2800" dirty="0" err="1" smtClean="0"/>
              <a:t>koksdagi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</a:t>
            </a:r>
            <a:r>
              <a:rPr lang="en-US" sz="2800" dirty="0" smtClean="0"/>
              <a:t>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oltingugurtni</a:t>
            </a:r>
            <a:r>
              <a:rPr lang="en-US" sz="2800" dirty="0" smtClean="0"/>
              <a:t> </a:t>
            </a:r>
            <a:r>
              <a:rPr lang="en-US" sz="2800" dirty="0" err="1" smtClean="0"/>
              <a:t>eritadi</a:t>
            </a:r>
            <a:r>
              <a:rPr lang="en-US" sz="2800" dirty="0" smtClean="0"/>
              <a:t>. </a:t>
            </a:r>
            <a:r>
              <a:rPr lang="en-US" sz="2800" dirty="0" err="1" smtClean="0"/>
              <a:t>Vagrankalardan</a:t>
            </a:r>
            <a:r>
              <a:rPr lang="en-US" sz="2800" dirty="0" smtClean="0"/>
              <a:t> </a:t>
            </a:r>
            <a:r>
              <a:rPr lang="en-US" sz="2800" dirty="0" err="1" smtClean="0"/>
              <a:t>olingan</a:t>
            </a:r>
            <a:r>
              <a:rPr lang="en-US" sz="2800" dirty="0" smtClean="0"/>
              <a:t> </a:t>
            </a:r>
            <a:r>
              <a:rPr lang="en-US" sz="2800" dirty="0" err="1" smtClean="0"/>
              <a:t>cho‘yan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S </a:t>
            </a:r>
            <a:r>
              <a:rPr lang="en-US" sz="2800" dirty="0" err="1" smtClean="0"/>
              <a:t>va</a:t>
            </a:r>
            <a:r>
              <a:rPr lang="en-US" sz="2800" dirty="0" smtClean="0"/>
              <a:t> Si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 </a:t>
            </a:r>
            <a:r>
              <a:rPr lang="en-US" sz="2800" dirty="0" err="1" smtClean="0"/>
              <a:t>ortiqroq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Barcha</a:t>
            </a:r>
            <a:r>
              <a:rPr lang="en-US" sz="2800" dirty="0" smtClean="0"/>
              <a:t> </a:t>
            </a:r>
            <a:r>
              <a:rPr lang="en-US" sz="2800" dirty="0" err="1" smtClean="0"/>
              <a:t>fizik-kimyoviy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</a:t>
            </a:r>
            <a:r>
              <a:rPr lang="en-US" sz="2800" dirty="0" smtClean="0"/>
              <a:t> </a:t>
            </a:r>
            <a:r>
              <a:rPr lang="en-US" sz="2800" dirty="0" err="1" smtClean="0"/>
              <a:t>natijasida</a:t>
            </a:r>
            <a:r>
              <a:rPr lang="en-US" sz="2800" dirty="0" smtClean="0"/>
              <a:t> </a:t>
            </a:r>
            <a:r>
              <a:rPr lang="en-US" sz="2800" dirty="0" err="1" smtClean="0"/>
              <a:t>shixtadagi</a:t>
            </a:r>
            <a:r>
              <a:rPr lang="en-US" sz="2800" dirty="0" smtClean="0"/>
              <a:t> </a:t>
            </a:r>
            <a:r>
              <a:rPr lang="en-US" sz="2800" dirty="0" err="1" smtClean="0"/>
              <a:t>dastlabki</a:t>
            </a:r>
            <a:r>
              <a:rPr lang="en-US" sz="2800" dirty="0" smtClean="0"/>
              <a:t> </a:t>
            </a:r>
            <a:r>
              <a:rPr lang="en-US" sz="2800" dirty="0" err="1" smtClean="0"/>
              <a:t>miqdoriga</a:t>
            </a:r>
            <a:r>
              <a:rPr lang="en-US" sz="2800" dirty="0" smtClean="0"/>
              <a:t> </a:t>
            </a:r>
            <a:r>
              <a:rPr lang="en-US" sz="2800" dirty="0" err="1" smtClean="0"/>
              <a:t>qaraganda</a:t>
            </a:r>
            <a:r>
              <a:rPr lang="en-US" sz="2800" dirty="0" smtClean="0"/>
              <a:t> 15—25% Si </a:t>
            </a:r>
            <a:r>
              <a:rPr lang="en-US" sz="2800" dirty="0" err="1" smtClean="0"/>
              <a:t>va</a:t>
            </a:r>
            <a:r>
              <a:rPr lang="en-US" sz="2800" dirty="0" smtClean="0"/>
              <a:t> 25—30% </a:t>
            </a:r>
            <a:r>
              <a:rPr lang="en-US" sz="2800" dirty="0" err="1" smtClean="0"/>
              <a:t>Mn</a:t>
            </a:r>
            <a:r>
              <a:rPr lang="en-US" sz="2800" dirty="0" smtClean="0"/>
              <a:t> </a:t>
            </a:r>
            <a:r>
              <a:rPr lang="en-US" sz="2800" dirty="0" err="1" smtClean="0"/>
              <a:t>ko‘payadi</a:t>
            </a:r>
            <a:r>
              <a:rPr lang="en-US" sz="2800" dirty="0" smtClean="0"/>
              <a:t>. </a:t>
            </a:r>
            <a:r>
              <a:rPr lang="en-US" sz="2800" dirty="0" err="1" smtClean="0"/>
              <a:t>Natijada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oltingugurt</a:t>
            </a:r>
            <a:r>
              <a:rPr lang="en-US" sz="2800" dirty="0" smtClean="0"/>
              <a:t>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. </a:t>
            </a:r>
            <a:r>
              <a:rPr lang="en-US" sz="2800" dirty="0" err="1" smtClean="0"/>
              <a:t>Temir</a:t>
            </a:r>
            <a:r>
              <a:rPr lang="en-US" sz="2800" dirty="0" smtClean="0"/>
              <a:t>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 ham </a:t>
            </a:r>
            <a:r>
              <a:rPr lang="en-US" sz="2800" dirty="0" err="1" smtClean="0"/>
              <a:t>bir</a:t>
            </a:r>
            <a:r>
              <a:rPr lang="en-US" sz="2800" dirty="0" smtClean="0"/>
              <a:t> oz </a:t>
            </a:r>
            <a:r>
              <a:rPr lang="en-US" sz="2800" dirty="0" err="1" smtClean="0"/>
              <a:t>kamayadi</a:t>
            </a:r>
            <a:r>
              <a:rPr lang="en-US" sz="2800" dirty="0" smtClean="0"/>
              <a:t>.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oksidlari</a:t>
            </a:r>
            <a:r>
              <a:rPr lang="en-US" sz="2800" dirty="0" smtClean="0"/>
              <a:t>, Si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Mn</a:t>
            </a:r>
            <a:r>
              <a:rPr lang="en-US" sz="2800" dirty="0" smtClean="0"/>
              <a:t> </a:t>
            </a:r>
            <a:r>
              <a:rPr lang="en-US" sz="2800" dirty="0" err="1" smtClean="0"/>
              <a:t>oksidlari</a:t>
            </a:r>
            <a:r>
              <a:rPr lang="en-US" sz="2800" dirty="0" smtClean="0"/>
              <a:t>, </a:t>
            </a:r>
            <a:r>
              <a:rPr lang="en-US" sz="2800" dirty="0" err="1" smtClean="0"/>
              <a:t>yoqilg‘i</a:t>
            </a:r>
            <a:r>
              <a:rPr lang="en-US" sz="2800" dirty="0" smtClean="0"/>
              <a:t> </a:t>
            </a:r>
            <a:r>
              <a:rPr lang="en-US" sz="2800" dirty="0" err="1" smtClean="0"/>
              <a:t>kuli</a:t>
            </a:r>
            <a:r>
              <a:rPr lang="en-US" sz="2800" dirty="0" smtClean="0"/>
              <a:t>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qoplamaning</a:t>
            </a:r>
            <a:r>
              <a:rPr lang="en-US" sz="2800" dirty="0" smtClean="0"/>
              <a:t> </a:t>
            </a:r>
            <a:r>
              <a:rPr lang="en-US" sz="2800" dirty="0" err="1" smtClean="0"/>
              <a:t>erigan</a:t>
            </a:r>
            <a:r>
              <a:rPr lang="en-US" sz="2800" dirty="0" smtClean="0"/>
              <a:t> </a:t>
            </a:r>
            <a:r>
              <a:rPr lang="en-US" sz="2800" dirty="0" err="1" smtClean="0"/>
              <a:t>sirti</a:t>
            </a:r>
            <a:r>
              <a:rPr lang="en-US" sz="2800" dirty="0" smtClean="0"/>
              <a:t> </a:t>
            </a:r>
            <a:r>
              <a:rPr lang="en-US" sz="2800" dirty="0" err="1" smtClean="0"/>
              <a:t>vagranka</a:t>
            </a:r>
            <a:r>
              <a:rPr lang="en-US" sz="2800" dirty="0" smtClean="0"/>
              <a:t> </a:t>
            </a:r>
            <a:r>
              <a:rPr lang="en-US" sz="2800" dirty="0" err="1" smtClean="0"/>
              <a:t>toshqolini</a:t>
            </a:r>
            <a:r>
              <a:rPr lang="en-US" sz="2800" dirty="0" smtClean="0"/>
              <a:t> </a:t>
            </a:r>
            <a:r>
              <a:rPr lang="en-US" sz="2800" dirty="0" err="1" smtClean="0"/>
              <a:t>tashkil</a:t>
            </a:r>
            <a:r>
              <a:rPr lang="en-US" sz="2800" dirty="0" smtClean="0"/>
              <a:t> </a:t>
            </a:r>
            <a:r>
              <a:rPr lang="en-US" sz="2800" dirty="0" err="1" smtClean="0"/>
              <a:t>etadi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smtClean="0"/>
              <a:t> </a:t>
            </a:r>
            <a:endParaRPr lang="ru-RU" sz="2800"/>
          </a:p>
        </p:txBody>
      </p:sp>
    </p:spTree>
    <p:extLst>
      <p:ext uri="{BB962C8B-B14F-4D97-AF65-F5344CB8AC3E}">
        <p14:creationId xmlns="" xmlns:p14="http://schemas.microsoft.com/office/powerpoint/2010/main" val="40493978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uz-Latn-UZ" sz="7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</a:t>
            </a:r>
            <a:r>
              <a:rPr lang="uz-Latn-UZ" sz="7200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1350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433</Words>
  <Application>Microsoft Office PowerPoint</Application>
  <PresentationFormat>Экран (4:3)</PresentationFormat>
  <Paragraphs>62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Базовая</vt:lpstr>
      <vt:lpstr>NewsPrint</vt:lpstr>
      <vt:lpstr>1_Тема Office</vt:lpstr>
      <vt:lpstr>Главная</vt:lpstr>
      <vt:lpstr>Модульная</vt:lpstr>
      <vt:lpstr>Горизонт</vt:lpstr>
      <vt:lpstr>Остин</vt:lpstr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31</cp:revision>
  <dcterms:created xsi:type="dcterms:W3CDTF">2017-09-19T15:59:05Z</dcterms:created>
  <dcterms:modified xsi:type="dcterms:W3CDTF">2019-11-04T13:11:00Z</dcterms:modified>
</cp:coreProperties>
</file>