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79" r:id="rId2"/>
    <p:sldId id="277" r:id="rId3"/>
    <p:sldId id="276" r:id="rId4"/>
    <p:sldId id="278" r:id="rId5"/>
    <p:sldId id="258" r:id="rId6"/>
    <p:sldId id="259" r:id="rId7"/>
    <p:sldId id="287" r:id="rId8"/>
    <p:sldId id="288" r:id="rId9"/>
    <p:sldId id="289" r:id="rId10"/>
    <p:sldId id="290" r:id="rId11"/>
    <p:sldId id="292" r:id="rId12"/>
    <p:sldId id="291" r:id="rId13"/>
    <p:sldId id="293" r:id="rId14"/>
    <p:sldId id="294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FFFFFF"/>
    <a:srgbClr val="9966FF"/>
    <a:srgbClr val="FF99FF"/>
    <a:srgbClr val="7F7F25"/>
    <a:srgbClr val="00528A"/>
    <a:srgbClr val="0A1C5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68E222-76CA-4F63-81F7-3E711ACC109A}" type="doc">
      <dgm:prSet loTypeId="urn:microsoft.com/office/officeart/2005/8/layout/orgChart1" loCatId="hierarchy" qsTypeId="urn:microsoft.com/office/officeart/2005/8/quickstyle/simple1#1" qsCatId="simple" csTypeId="urn:microsoft.com/office/officeart/2005/8/colors/accent1_2#1" csCatId="accent1"/>
      <dgm:spPr/>
    </dgm:pt>
    <dgm:pt modelId="{AB2DE1B0-4C90-4965-9831-E55E7BF1F50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b="0" i="0" u="none" strike="noStrike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Iplar</a:t>
          </a:r>
          <a:endParaRPr kumimoji="0" lang="ru-RU" altLang="ru-RU" b="0" i="0" u="none" strike="noStrike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76916D85-AA44-43DE-AE76-A836903EECB5}" type="parTrans" cxnId="{76018527-BA33-4969-85F3-CB7284508220}">
      <dgm:prSet/>
      <dgm:spPr/>
      <dgm:t>
        <a:bodyPr/>
        <a:lstStyle/>
        <a:p>
          <a:endParaRPr lang="ru-RU"/>
        </a:p>
      </dgm:t>
    </dgm:pt>
    <dgm:pt modelId="{C5CF5046-96AD-4645-9ACE-5972AA24A45E}" type="sibTrans" cxnId="{76018527-BA33-4969-85F3-CB7284508220}">
      <dgm:prSet/>
      <dgm:spPr/>
      <dgm:t>
        <a:bodyPr/>
        <a:lstStyle/>
        <a:p>
          <a:endParaRPr lang="ru-RU"/>
        </a:p>
      </dgm:t>
    </dgm:pt>
    <dgm:pt modelId="{CF38BF64-A87E-4DCD-A0EC-C03E0E7CF76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b="0" i="0" u="none" strike="noStrike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Yigirilgan</a:t>
          </a:r>
          <a:endParaRPr kumimoji="0" lang="ru-RU" altLang="ru-RU" b="0" i="0" u="none" strike="noStrike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64CF1243-76E2-4331-B664-22F2ECDC0CA9}" type="parTrans" cxnId="{23BC1F01-FB42-4FEE-8610-89A8B811DF2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DA84BE3-CD68-4245-A080-FDA271A74519}" type="sibTrans" cxnId="{23BC1F01-FB42-4FEE-8610-89A8B811DF2E}">
      <dgm:prSet/>
      <dgm:spPr/>
      <dgm:t>
        <a:bodyPr/>
        <a:lstStyle/>
        <a:p>
          <a:endParaRPr lang="ru-RU"/>
        </a:p>
      </dgm:t>
    </dgm:pt>
    <dgm:pt modelId="{9A2DBFD5-667D-4D2E-8C85-27AD823867E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b="0" i="0" u="none" strike="noStrike" cap="none" normalizeH="0" baseline="0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Kimyoviy</a:t>
          </a:r>
          <a:endParaRPr kumimoji="0" lang="ru-RU" altLang="ru-RU" b="0" i="0" u="none" strike="noStrike" cap="none" normalizeH="0" baseline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2BFAD97C-5A70-4294-99B1-E00D9112D6BB}" type="parTrans" cxnId="{A4D21304-650D-4371-A2ED-BB9D6D0BC4F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991BA0C-C33B-4852-9CD4-AE2E9AA8270F}" type="sibTrans" cxnId="{A4D21304-650D-4371-A2ED-BB9D6D0BC4F5}">
      <dgm:prSet/>
      <dgm:spPr/>
      <dgm:t>
        <a:bodyPr/>
        <a:lstStyle/>
        <a:p>
          <a:endParaRPr lang="ru-RU"/>
        </a:p>
      </dgm:t>
    </dgm:pt>
    <dgm:pt modelId="{53CD2A76-6FBE-4559-8F3F-884AB24D9C8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b="0" i="0" u="none" strike="noStrike" cap="none" normalizeH="0" baseline="0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Qirqilgan</a:t>
          </a:r>
          <a:endParaRPr kumimoji="0" lang="ru-RU" altLang="ru-RU" b="0" i="0" u="none" strike="noStrike" cap="none" normalizeH="0" baseline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DC710E95-5C68-4256-B54C-92C1715036DE}" type="parTrans" cxnId="{6BCDD613-A27F-4AD8-9560-97782BED555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08D284F-3A28-463E-B833-6360C4D59E64}" type="sibTrans" cxnId="{6BCDD613-A27F-4AD8-9560-97782BED555E}">
      <dgm:prSet/>
      <dgm:spPr/>
      <dgm:t>
        <a:bodyPr/>
        <a:lstStyle/>
        <a:p>
          <a:endParaRPr lang="ru-RU"/>
        </a:p>
      </dgm:t>
    </dgm:pt>
    <dgm:pt modelId="{EE0035CF-FFE0-4BFF-BD52-5D94A2EAF354}" type="pres">
      <dgm:prSet presAssocID="{7968E222-76CA-4F63-81F7-3E711ACC109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542793E-67CC-48A3-B732-42627F06EE90}" type="pres">
      <dgm:prSet presAssocID="{AB2DE1B0-4C90-4965-9831-E55E7BF1F504}" presName="hierRoot1" presStyleCnt="0">
        <dgm:presLayoutVars>
          <dgm:hierBranch val="r"/>
        </dgm:presLayoutVars>
      </dgm:prSet>
      <dgm:spPr/>
    </dgm:pt>
    <dgm:pt modelId="{8C23EE6E-B23F-4FF6-81E6-3E40E992A7DE}" type="pres">
      <dgm:prSet presAssocID="{AB2DE1B0-4C90-4965-9831-E55E7BF1F504}" presName="rootComposite1" presStyleCnt="0"/>
      <dgm:spPr/>
    </dgm:pt>
    <dgm:pt modelId="{1C131BC8-7BA8-4FB2-A32E-2E71EBE538C6}" type="pres">
      <dgm:prSet presAssocID="{AB2DE1B0-4C90-4965-9831-E55E7BF1F50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0B7C8F-DB46-48CE-B3A4-A77096C6DA55}" type="pres">
      <dgm:prSet presAssocID="{AB2DE1B0-4C90-4965-9831-E55E7BF1F504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10F548B-52C3-406F-A59B-FB93AEAF5B33}" type="pres">
      <dgm:prSet presAssocID="{AB2DE1B0-4C90-4965-9831-E55E7BF1F504}" presName="hierChild2" presStyleCnt="0"/>
      <dgm:spPr/>
    </dgm:pt>
    <dgm:pt modelId="{C7D33E64-6E4C-443A-8756-CAAC39C60B87}" type="pres">
      <dgm:prSet presAssocID="{64CF1243-76E2-4331-B664-22F2ECDC0CA9}" presName="Name50" presStyleLbl="parChTrans1D2" presStyleIdx="0" presStyleCnt="3"/>
      <dgm:spPr/>
      <dgm:t>
        <a:bodyPr/>
        <a:lstStyle/>
        <a:p>
          <a:endParaRPr lang="en-US"/>
        </a:p>
      </dgm:t>
    </dgm:pt>
    <dgm:pt modelId="{06A575CD-5A23-4B3B-95E3-E7B91E9E1800}" type="pres">
      <dgm:prSet presAssocID="{CF38BF64-A87E-4DCD-A0EC-C03E0E7CF764}" presName="hierRoot2" presStyleCnt="0">
        <dgm:presLayoutVars>
          <dgm:hierBranch/>
        </dgm:presLayoutVars>
      </dgm:prSet>
      <dgm:spPr/>
    </dgm:pt>
    <dgm:pt modelId="{CFF6DE26-B1D4-4340-AE9B-4764E8B1ADBD}" type="pres">
      <dgm:prSet presAssocID="{CF38BF64-A87E-4DCD-A0EC-C03E0E7CF764}" presName="rootComposite" presStyleCnt="0"/>
      <dgm:spPr/>
    </dgm:pt>
    <dgm:pt modelId="{4909403A-5D3F-4C19-AE99-4C865C4E529B}" type="pres">
      <dgm:prSet presAssocID="{CF38BF64-A87E-4DCD-A0EC-C03E0E7CF764}" presName="rootText" presStyleLbl="node2" presStyleIdx="0" presStyleCnt="3" custLinFactNeighborX="2638" custLinFactNeighborY="155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D653919-6864-4D19-A997-992495792F42}" type="pres">
      <dgm:prSet presAssocID="{CF38BF64-A87E-4DCD-A0EC-C03E0E7CF764}" presName="rootConnector" presStyleLbl="node2" presStyleIdx="0" presStyleCnt="3"/>
      <dgm:spPr/>
      <dgm:t>
        <a:bodyPr/>
        <a:lstStyle/>
        <a:p>
          <a:endParaRPr lang="ru-RU"/>
        </a:p>
      </dgm:t>
    </dgm:pt>
    <dgm:pt modelId="{0CD6C580-DD32-4FF5-9B4D-D8966AD41900}" type="pres">
      <dgm:prSet presAssocID="{CF38BF64-A87E-4DCD-A0EC-C03E0E7CF764}" presName="hierChild4" presStyleCnt="0"/>
      <dgm:spPr/>
    </dgm:pt>
    <dgm:pt modelId="{D8563F56-B372-4A6A-BD22-8CFD004AE5B4}" type="pres">
      <dgm:prSet presAssocID="{CF38BF64-A87E-4DCD-A0EC-C03E0E7CF764}" presName="hierChild5" presStyleCnt="0"/>
      <dgm:spPr/>
    </dgm:pt>
    <dgm:pt modelId="{BEEB4323-2970-4F1F-A0AF-227CE5015616}" type="pres">
      <dgm:prSet presAssocID="{2BFAD97C-5A70-4294-99B1-E00D9112D6BB}" presName="Name50" presStyleLbl="parChTrans1D2" presStyleIdx="1" presStyleCnt="3"/>
      <dgm:spPr/>
      <dgm:t>
        <a:bodyPr/>
        <a:lstStyle/>
        <a:p>
          <a:endParaRPr lang="en-US"/>
        </a:p>
      </dgm:t>
    </dgm:pt>
    <dgm:pt modelId="{B3C91BF9-A511-46E4-A1EC-93328D80E45C}" type="pres">
      <dgm:prSet presAssocID="{9A2DBFD5-667D-4D2E-8C85-27AD823867EA}" presName="hierRoot2" presStyleCnt="0">
        <dgm:presLayoutVars>
          <dgm:hierBranch/>
        </dgm:presLayoutVars>
      </dgm:prSet>
      <dgm:spPr/>
    </dgm:pt>
    <dgm:pt modelId="{2CDF6036-FB46-4163-8375-E2BA2DE0523D}" type="pres">
      <dgm:prSet presAssocID="{9A2DBFD5-667D-4D2E-8C85-27AD823867EA}" presName="rootComposite" presStyleCnt="0"/>
      <dgm:spPr/>
    </dgm:pt>
    <dgm:pt modelId="{F5161E2C-054F-4A3C-A056-AD8729BFFCB2}" type="pres">
      <dgm:prSet presAssocID="{9A2DBFD5-667D-4D2E-8C85-27AD823867EA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BCCF5B-F49D-41DD-B9B2-6D2F9674091D}" type="pres">
      <dgm:prSet presAssocID="{9A2DBFD5-667D-4D2E-8C85-27AD823867EA}" presName="rootConnector" presStyleLbl="node2" presStyleIdx="1" presStyleCnt="3"/>
      <dgm:spPr/>
      <dgm:t>
        <a:bodyPr/>
        <a:lstStyle/>
        <a:p>
          <a:endParaRPr lang="ru-RU"/>
        </a:p>
      </dgm:t>
    </dgm:pt>
    <dgm:pt modelId="{FF4D9C73-5427-492E-807E-33828C598F6D}" type="pres">
      <dgm:prSet presAssocID="{9A2DBFD5-667D-4D2E-8C85-27AD823867EA}" presName="hierChild4" presStyleCnt="0"/>
      <dgm:spPr/>
    </dgm:pt>
    <dgm:pt modelId="{037808EB-9D6F-4CC5-BFAB-6FF50A199BCA}" type="pres">
      <dgm:prSet presAssocID="{9A2DBFD5-667D-4D2E-8C85-27AD823867EA}" presName="hierChild5" presStyleCnt="0"/>
      <dgm:spPr/>
    </dgm:pt>
    <dgm:pt modelId="{767F0B38-CFFE-4D5F-B0DF-5F7EB2F1E8C4}" type="pres">
      <dgm:prSet presAssocID="{DC710E95-5C68-4256-B54C-92C1715036DE}" presName="Name50" presStyleLbl="parChTrans1D2" presStyleIdx="2" presStyleCnt="3"/>
      <dgm:spPr/>
      <dgm:t>
        <a:bodyPr/>
        <a:lstStyle/>
        <a:p>
          <a:endParaRPr lang="en-US"/>
        </a:p>
      </dgm:t>
    </dgm:pt>
    <dgm:pt modelId="{5FE6BBC7-9AE5-4B48-B770-75FD14FD52B3}" type="pres">
      <dgm:prSet presAssocID="{53CD2A76-6FBE-4559-8F3F-884AB24D9C8E}" presName="hierRoot2" presStyleCnt="0">
        <dgm:presLayoutVars>
          <dgm:hierBranch/>
        </dgm:presLayoutVars>
      </dgm:prSet>
      <dgm:spPr/>
    </dgm:pt>
    <dgm:pt modelId="{1D25729D-D7A4-45CE-B1A4-0C7ADAF8EAB8}" type="pres">
      <dgm:prSet presAssocID="{53CD2A76-6FBE-4559-8F3F-884AB24D9C8E}" presName="rootComposite" presStyleCnt="0"/>
      <dgm:spPr/>
    </dgm:pt>
    <dgm:pt modelId="{467CA1AA-B43C-47F4-9CFB-9A3B5225B623}" type="pres">
      <dgm:prSet presAssocID="{53CD2A76-6FBE-4559-8F3F-884AB24D9C8E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8CB26F-226A-468A-870B-EA2F4DABC187}" type="pres">
      <dgm:prSet presAssocID="{53CD2A76-6FBE-4559-8F3F-884AB24D9C8E}" presName="rootConnector" presStyleLbl="node2" presStyleIdx="2" presStyleCnt="3"/>
      <dgm:spPr/>
      <dgm:t>
        <a:bodyPr/>
        <a:lstStyle/>
        <a:p>
          <a:endParaRPr lang="ru-RU"/>
        </a:p>
      </dgm:t>
    </dgm:pt>
    <dgm:pt modelId="{0596A2DB-DCC0-4245-8EC4-5EB7669E8063}" type="pres">
      <dgm:prSet presAssocID="{53CD2A76-6FBE-4559-8F3F-884AB24D9C8E}" presName="hierChild4" presStyleCnt="0"/>
      <dgm:spPr/>
    </dgm:pt>
    <dgm:pt modelId="{60943C43-3735-432E-A7EE-24E2C4E4022A}" type="pres">
      <dgm:prSet presAssocID="{53CD2A76-6FBE-4559-8F3F-884AB24D9C8E}" presName="hierChild5" presStyleCnt="0"/>
      <dgm:spPr/>
    </dgm:pt>
    <dgm:pt modelId="{B73E8723-E924-420D-BBF7-BC6F18A32FAF}" type="pres">
      <dgm:prSet presAssocID="{AB2DE1B0-4C90-4965-9831-E55E7BF1F504}" presName="hierChild3" presStyleCnt="0"/>
      <dgm:spPr/>
    </dgm:pt>
  </dgm:ptLst>
  <dgm:cxnLst>
    <dgm:cxn modelId="{9AE4D3DC-F941-4269-B057-B334BF8854B3}" type="presOf" srcId="{53CD2A76-6FBE-4559-8F3F-884AB24D9C8E}" destId="{467CA1AA-B43C-47F4-9CFB-9A3B5225B623}" srcOrd="0" destOrd="0" presId="urn:microsoft.com/office/officeart/2005/8/layout/orgChart1"/>
    <dgm:cxn modelId="{685B0EA7-31D8-4671-8BB6-7136997E5EBC}" type="presOf" srcId="{AB2DE1B0-4C90-4965-9831-E55E7BF1F504}" destId="{340B7C8F-DB46-48CE-B3A4-A77096C6DA55}" srcOrd="1" destOrd="0" presId="urn:microsoft.com/office/officeart/2005/8/layout/orgChart1"/>
    <dgm:cxn modelId="{5F81929D-E00E-4350-9DBE-573EA45308BB}" type="presOf" srcId="{DC710E95-5C68-4256-B54C-92C1715036DE}" destId="{767F0B38-CFFE-4D5F-B0DF-5F7EB2F1E8C4}" srcOrd="0" destOrd="0" presId="urn:microsoft.com/office/officeart/2005/8/layout/orgChart1"/>
    <dgm:cxn modelId="{FF2A4FA2-C57E-4DC9-BC20-D4BCA28DD86A}" type="presOf" srcId="{CF38BF64-A87E-4DCD-A0EC-C03E0E7CF764}" destId="{4909403A-5D3F-4C19-AE99-4C865C4E529B}" srcOrd="0" destOrd="0" presId="urn:microsoft.com/office/officeart/2005/8/layout/orgChart1"/>
    <dgm:cxn modelId="{896020F1-A1BD-4956-9A93-0160045DD12F}" type="presOf" srcId="{9A2DBFD5-667D-4D2E-8C85-27AD823867EA}" destId="{F5161E2C-054F-4A3C-A056-AD8729BFFCB2}" srcOrd="0" destOrd="0" presId="urn:microsoft.com/office/officeart/2005/8/layout/orgChart1"/>
    <dgm:cxn modelId="{8AE5DA21-DFA5-4E8C-993D-1B0CA70F7C55}" type="presOf" srcId="{9A2DBFD5-667D-4D2E-8C85-27AD823867EA}" destId="{63BCCF5B-F49D-41DD-B9B2-6D2F9674091D}" srcOrd="1" destOrd="0" presId="urn:microsoft.com/office/officeart/2005/8/layout/orgChart1"/>
    <dgm:cxn modelId="{6BCDD613-A27F-4AD8-9560-97782BED555E}" srcId="{AB2DE1B0-4C90-4965-9831-E55E7BF1F504}" destId="{53CD2A76-6FBE-4559-8F3F-884AB24D9C8E}" srcOrd="2" destOrd="0" parTransId="{DC710E95-5C68-4256-B54C-92C1715036DE}" sibTransId="{308D284F-3A28-463E-B833-6360C4D59E64}"/>
    <dgm:cxn modelId="{69090B9F-F81B-44ED-8AF4-BE586AECB077}" type="presOf" srcId="{53CD2A76-6FBE-4559-8F3F-884AB24D9C8E}" destId="{3D8CB26F-226A-468A-870B-EA2F4DABC187}" srcOrd="1" destOrd="0" presId="urn:microsoft.com/office/officeart/2005/8/layout/orgChart1"/>
    <dgm:cxn modelId="{7D87A79A-2685-49DB-B18A-2F443A2C62BD}" type="presOf" srcId="{7968E222-76CA-4F63-81F7-3E711ACC109A}" destId="{EE0035CF-FFE0-4BFF-BD52-5D94A2EAF354}" srcOrd="0" destOrd="0" presId="urn:microsoft.com/office/officeart/2005/8/layout/orgChart1"/>
    <dgm:cxn modelId="{EE6A4C6D-EA9D-4060-947B-951910607E56}" type="presOf" srcId="{64CF1243-76E2-4331-B664-22F2ECDC0CA9}" destId="{C7D33E64-6E4C-443A-8756-CAAC39C60B87}" srcOrd="0" destOrd="0" presId="urn:microsoft.com/office/officeart/2005/8/layout/orgChart1"/>
    <dgm:cxn modelId="{5C6A5D94-D357-45E2-834C-E97DABB19D28}" type="presOf" srcId="{CF38BF64-A87E-4DCD-A0EC-C03E0E7CF764}" destId="{4D653919-6864-4D19-A997-992495792F42}" srcOrd="1" destOrd="0" presId="urn:microsoft.com/office/officeart/2005/8/layout/orgChart1"/>
    <dgm:cxn modelId="{F56BAE1D-B508-4B74-8CB4-BCEB5B46AAC3}" type="presOf" srcId="{2BFAD97C-5A70-4294-99B1-E00D9112D6BB}" destId="{BEEB4323-2970-4F1F-A0AF-227CE5015616}" srcOrd="0" destOrd="0" presId="urn:microsoft.com/office/officeart/2005/8/layout/orgChart1"/>
    <dgm:cxn modelId="{23BC1F01-FB42-4FEE-8610-89A8B811DF2E}" srcId="{AB2DE1B0-4C90-4965-9831-E55E7BF1F504}" destId="{CF38BF64-A87E-4DCD-A0EC-C03E0E7CF764}" srcOrd="0" destOrd="0" parTransId="{64CF1243-76E2-4331-B664-22F2ECDC0CA9}" sibTransId="{DDA84BE3-CD68-4245-A080-FDA271A74519}"/>
    <dgm:cxn modelId="{76018527-BA33-4969-85F3-CB7284508220}" srcId="{7968E222-76CA-4F63-81F7-3E711ACC109A}" destId="{AB2DE1B0-4C90-4965-9831-E55E7BF1F504}" srcOrd="0" destOrd="0" parTransId="{76916D85-AA44-43DE-AE76-A836903EECB5}" sibTransId="{C5CF5046-96AD-4645-9ACE-5972AA24A45E}"/>
    <dgm:cxn modelId="{7350E1F8-D7E9-4B42-AB74-9298375B2B6B}" type="presOf" srcId="{AB2DE1B0-4C90-4965-9831-E55E7BF1F504}" destId="{1C131BC8-7BA8-4FB2-A32E-2E71EBE538C6}" srcOrd="0" destOrd="0" presId="urn:microsoft.com/office/officeart/2005/8/layout/orgChart1"/>
    <dgm:cxn modelId="{A4D21304-650D-4371-A2ED-BB9D6D0BC4F5}" srcId="{AB2DE1B0-4C90-4965-9831-E55E7BF1F504}" destId="{9A2DBFD5-667D-4D2E-8C85-27AD823867EA}" srcOrd="1" destOrd="0" parTransId="{2BFAD97C-5A70-4294-99B1-E00D9112D6BB}" sibTransId="{2991BA0C-C33B-4852-9CD4-AE2E9AA8270F}"/>
    <dgm:cxn modelId="{06060113-84B3-4FB4-B063-1AEAB8F49EF1}" type="presParOf" srcId="{EE0035CF-FFE0-4BFF-BD52-5D94A2EAF354}" destId="{D542793E-67CC-48A3-B732-42627F06EE90}" srcOrd="0" destOrd="0" presId="urn:microsoft.com/office/officeart/2005/8/layout/orgChart1"/>
    <dgm:cxn modelId="{802493B1-A6DC-470F-9D93-5B1DEB8888C3}" type="presParOf" srcId="{D542793E-67CC-48A3-B732-42627F06EE90}" destId="{8C23EE6E-B23F-4FF6-81E6-3E40E992A7DE}" srcOrd="0" destOrd="0" presId="urn:microsoft.com/office/officeart/2005/8/layout/orgChart1"/>
    <dgm:cxn modelId="{70A95CCB-852E-4F5F-846B-63215EF7E82C}" type="presParOf" srcId="{8C23EE6E-B23F-4FF6-81E6-3E40E992A7DE}" destId="{1C131BC8-7BA8-4FB2-A32E-2E71EBE538C6}" srcOrd="0" destOrd="0" presId="urn:microsoft.com/office/officeart/2005/8/layout/orgChart1"/>
    <dgm:cxn modelId="{B5574A1E-B2FD-4D66-A8ED-44F007CA5BAF}" type="presParOf" srcId="{8C23EE6E-B23F-4FF6-81E6-3E40E992A7DE}" destId="{340B7C8F-DB46-48CE-B3A4-A77096C6DA55}" srcOrd="1" destOrd="0" presId="urn:microsoft.com/office/officeart/2005/8/layout/orgChart1"/>
    <dgm:cxn modelId="{AE071548-CAF4-4C9D-A963-6B2EC29DE60E}" type="presParOf" srcId="{D542793E-67CC-48A3-B732-42627F06EE90}" destId="{510F548B-52C3-406F-A59B-FB93AEAF5B33}" srcOrd="1" destOrd="0" presId="urn:microsoft.com/office/officeart/2005/8/layout/orgChart1"/>
    <dgm:cxn modelId="{FFC9A763-884F-418C-ABD8-47F2B1BCEDB0}" type="presParOf" srcId="{510F548B-52C3-406F-A59B-FB93AEAF5B33}" destId="{C7D33E64-6E4C-443A-8756-CAAC39C60B87}" srcOrd="0" destOrd="0" presId="urn:microsoft.com/office/officeart/2005/8/layout/orgChart1"/>
    <dgm:cxn modelId="{BDDE56D8-D333-4F48-B9C2-7434520E39C7}" type="presParOf" srcId="{510F548B-52C3-406F-A59B-FB93AEAF5B33}" destId="{06A575CD-5A23-4B3B-95E3-E7B91E9E1800}" srcOrd="1" destOrd="0" presId="urn:microsoft.com/office/officeart/2005/8/layout/orgChart1"/>
    <dgm:cxn modelId="{738E6B21-B6F5-4389-98BA-74105303BAAB}" type="presParOf" srcId="{06A575CD-5A23-4B3B-95E3-E7B91E9E1800}" destId="{CFF6DE26-B1D4-4340-AE9B-4764E8B1ADBD}" srcOrd="0" destOrd="0" presId="urn:microsoft.com/office/officeart/2005/8/layout/orgChart1"/>
    <dgm:cxn modelId="{B715B607-10AB-4EF0-B4AD-7986037949BB}" type="presParOf" srcId="{CFF6DE26-B1D4-4340-AE9B-4764E8B1ADBD}" destId="{4909403A-5D3F-4C19-AE99-4C865C4E529B}" srcOrd="0" destOrd="0" presId="urn:microsoft.com/office/officeart/2005/8/layout/orgChart1"/>
    <dgm:cxn modelId="{045678DD-DB7F-4312-B7FC-EE6CCBD2399F}" type="presParOf" srcId="{CFF6DE26-B1D4-4340-AE9B-4764E8B1ADBD}" destId="{4D653919-6864-4D19-A997-992495792F42}" srcOrd="1" destOrd="0" presId="urn:microsoft.com/office/officeart/2005/8/layout/orgChart1"/>
    <dgm:cxn modelId="{B0A4FFF3-093D-4EA5-97DD-BE33F515E16F}" type="presParOf" srcId="{06A575CD-5A23-4B3B-95E3-E7B91E9E1800}" destId="{0CD6C580-DD32-4FF5-9B4D-D8966AD41900}" srcOrd="1" destOrd="0" presId="urn:microsoft.com/office/officeart/2005/8/layout/orgChart1"/>
    <dgm:cxn modelId="{DFAADD82-BB4E-4D65-9F2A-0C2C8633F1E4}" type="presParOf" srcId="{06A575CD-5A23-4B3B-95E3-E7B91E9E1800}" destId="{D8563F56-B372-4A6A-BD22-8CFD004AE5B4}" srcOrd="2" destOrd="0" presId="urn:microsoft.com/office/officeart/2005/8/layout/orgChart1"/>
    <dgm:cxn modelId="{2ACE9A95-B823-41F4-A9FD-3522BD0E80DB}" type="presParOf" srcId="{510F548B-52C3-406F-A59B-FB93AEAF5B33}" destId="{BEEB4323-2970-4F1F-A0AF-227CE5015616}" srcOrd="2" destOrd="0" presId="urn:microsoft.com/office/officeart/2005/8/layout/orgChart1"/>
    <dgm:cxn modelId="{0F5FF1C1-0BB5-44E2-AA26-FFF2B3E9CBBE}" type="presParOf" srcId="{510F548B-52C3-406F-A59B-FB93AEAF5B33}" destId="{B3C91BF9-A511-46E4-A1EC-93328D80E45C}" srcOrd="3" destOrd="0" presId="urn:microsoft.com/office/officeart/2005/8/layout/orgChart1"/>
    <dgm:cxn modelId="{1F70648E-DD21-4F5B-84B3-52F02D21245D}" type="presParOf" srcId="{B3C91BF9-A511-46E4-A1EC-93328D80E45C}" destId="{2CDF6036-FB46-4163-8375-E2BA2DE0523D}" srcOrd="0" destOrd="0" presId="urn:microsoft.com/office/officeart/2005/8/layout/orgChart1"/>
    <dgm:cxn modelId="{BEE745A3-9148-4AC6-A2B5-4914BBCF4FCA}" type="presParOf" srcId="{2CDF6036-FB46-4163-8375-E2BA2DE0523D}" destId="{F5161E2C-054F-4A3C-A056-AD8729BFFCB2}" srcOrd="0" destOrd="0" presId="urn:microsoft.com/office/officeart/2005/8/layout/orgChart1"/>
    <dgm:cxn modelId="{E64D04C2-44EB-4E9A-A735-D739D94B8239}" type="presParOf" srcId="{2CDF6036-FB46-4163-8375-E2BA2DE0523D}" destId="{63BCCF5B-F49D-41DD-B9B2-6D2F9674091D}" srcOrd="1" destOrd="0" presId="urn:microsoft.com/office/officeart/2005/8/layout/orgChart1"/>
    <dgm:cxn modelId="{BE9950C3-632E-41A8-8EA6-E95CCAC131E9}" type="presParOf" srcId="{B3C91BF9-A511-46E4-A1EC-93328D80E45C}" destId="{FF4D9C73-5427-492E-807E-33828C598F6D}" srcOrd="1" destOrd="0" presId="urn:microsoft.com/office/officeart/2005/8/layout/orgChart1"/>
    <dgm:cxn modelId="{F3C2AB99-FE30-4CA9-B08C-4D384E2B9A84}" type="presParOf" srcId="{B3C91BF9-A511-46E4-A1EC-93328D80E45C}" destId="{037808EB-9D6F-4CC5-BFAB-6FF50A199BCA}" srcOrd="2" destOrd="0" presId="urn:microsoft.com/office/officeart/2005/8/layout/orgChart1"/>
    <dgm:cxn modelId="{C5645A2C-97C5-49C0-823E-05DFD9D89BCF}" type="presParOf" srcId="{510F548B-52C3-406F-A59B-FB93AEAF5B33}" destId="{767F0B38-CFFE-4D5F-B0DF-5F7EB2F1E8C4}" srcOrd="4" destOrd="0" presId="urn:microsoft.com/office/officeart/2005/8/layout/orgChart1"/>
    <dgm:cxn modelId="{F16F345A-0EB5-434A-AA60-FCC784FACD89}" type="presParOf" srcId="{510F548B-52C3-406F-A59B-FB93AEAF5B33}" destId="{5FE6BBC7-9AE5-4B48-B770-75FD14FD52B3}" srcOrd="5" destOrd="0" presId="urn:microsoft.com/office/officeart/2005/8/layout/orgChart1"/>
    <dgm:cxn modelId="{482A0638-4AAC-4F4D-BD34-331366A1108C}" type="presParOf" srcId="{5FE6BBC7-9AE5-4B48-B770-75FD14FD52B3}" destId="{1D25729D-D7A4-45CE-B1A4-0C7ADAF8EAB8}" srcOrd="0" destOrd="0" presId="urn:microsoft.com/office/officeart/2005/8/layout/orgChart1"/>
    <dgm:cxn modelId="{668A945A-E469-4DFA-9E92-1A18AFE97C1B}" type="presParOf" srcId="{1D25729D-D7A4-45CE-B1A4-0C7ADAF8EAB8}" destId="{467CA1AA-B43C-47F4-9CFB-9A3B5225B623}" srcOrd="0" destOrd="0" presId="urn:microsoft.com/office/officeart/2005/8/layout/orgChart1"/>
    <dgm:cxn modelId="{1FDAAB56-9540-4273-8D0B-D5AC2C32179B}" type="presParOf" srcId="{1D25729D-D7A4-45CE-B1A4-0C7ADAF8EAB8}" destId="{3D8CB26F-226A-468A-870B-EA2F4DABC187}" srcOrd="1" destOrd="0" presId="urn:microsoft.com/office/officeart/2005/8/layout/orgChart1"/>
    <dgm:cxn modelId="{73386E2D-8686-4E93-9E58-2BCDDEDD8721}" type="presParOf" srcId="{5FE6BBC7-9AE5-4B48-B770-75FD14FD52B3}" destId="{0596A2DB-DCC0-4245-8EC4-5EB7669E8063}" srcOrd="1" destOrd="0" presId="urn:microsoft.com/office/officeart/2005/8/layout/orgChart1"/>
    <dgm:cxn modelId="{718BA3A3-2A33-4320-9800-B23969E96D04}" type="presParOf" srcId="{5FE6BBC7-9AE5-4B48-B770-75FD14FD52B3}" destId="{60943C43-3735-432E-A7EE-24E2C4E4022A}" srcOrd="2" destOrd="0" presId="urn:microsoft.com/office/officeart/2005/8/layout/orgChart1"/>
    <dgm:cxn modelId="{DF0A88E8-B6D5-4BCE-940E-1141859FF8F5}" type="presParOf" srcId="{D542793E-67CC-48A3-B732-42627F06EE90}" destId="{B73E8723-E924-420D-BBF7-BC6F18A32FA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81CF00-ADD0-4407-AB9D-F7E98960EEFD}" type="doc">
      <dgm:prSet loTypeId="urn:microsoft.com/office/officeart/2005/8/layout/orgChart1" loCatId="hierarchy" qsTypeId="urn:microsoft.com/office/officeart/2005/8/quickstyle/simple1#2" qsCatId="simple" csTypeId="urn:microsoft.com/office/officeart/2005/8/colors/accent1_2#2" csCatId="accent1"/>
      <dgm:spPr/>
    </dgm:pt>
    <dgm:pt modelId="{3FA8D5DA-4EE0-4A32-9AD4-40B4D6C46A2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b="1" i="0" u="none" strike="noStrike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Matolar</a:t>
          </a:r>
          <a:endParaRPr kumimoji="0" lang="ru-RU" altLang="ru-RU" b="1" i="0" u="none" strike="noStrike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A4D8C28D-629F-4589-AD65-DFBBD9445AF7}" type="parTrans" cxnId="{1E3F7CFC-42D5-4576-98DE-D2316175C937}">
      <dgm:prSet/>
      <dgm:spPr/>
      <dgm:t>
        <a:bodyPr/>
        <a:lstStyle/>
        <a:p>
          <a:endParaRPr lang="ru-RU"/>
        </a:p>
      </dgm:t>
    </dgm:pt>
    <dgm:pt modelId="{792E7AEB-0703-439F-B91C-8F0941B5217B}" type="sibTrans" cxnId="{1E3F7CFC-42D5-4576-98DE-D2316175C937}">
      <dgm:prSet/>
      <dgm:spPr/>
      <dgm:t>
        <a:bodyPr/>
        <a:lstStyle/>
        <a:p>
          <a:endParaRPr lang="ru-RU"/>
        </a:p>
      </dgm:t>
    </dgm:pt>
    <dgm:pt modelId="{4F539E6E-9719-429F-AC6A-707FB056AB1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b="0" i="0" u="none" strike="noStrike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Gazlama</a:t>
          </a:r>
          <a:endParaRPr kumimoji="0" lang="ru-RU" altLang="ru-RU" b="0" i="0" u="none" strike="noStrike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2590B134-6F3D-4C77-AD67-7C368EDBFD15}" type="parTrans" cxnId="{FDA6B011-3D17-4E56-B24E-A3766EE1809E}">
      <dgm:prSet/>
      <dgm:spPr/>
      <dgm:t>
        <a:bodyPr/>
        <a:lstStyle/>
        <a:p>
          <a:endParaRPr lang="ru-RU"/>
        </a:p>
      </dgm:t>
    </dgm:pt>
    <dgm:pt modelId="{18803FDF-BCAE-4501-981A-3A3FF7B273A3}" type="sibTrans" cxnId="{FDA6B011-3D17-4E56-B24E-A3766EE1809E}">
      <dgm:prSet/>
      <dgm:spPr/>
      <dgm:t>
        <a:bodyPr/>
        <a:lstStyle/>
        <a:p>
          <a:endParaRPr lang="ru-RU"/>
        </a:p>
      </dgm:t>
    </dgm:pt>
    <dgm:pt modelId="{593FC178-7A45-4DAA-96DE-AA5DAAD3552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b="0" i="0" u="none" strike="noStrike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Trikotaj</a:t>
          </a:r>
          <a:endParaRPr kumimoji="0" lang="ru-RU" altLang="ru-RU" b="0" i="0" u="none" strike="noStrike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31743A24-395C-46A3-8292-0667510E73F5}" type="parTrans" cxnId="{BAC582ED-98DA-4593-AF05-3CBA07C05809}">
      <dgm:prSet/>
      <dgm:spPr/>
      <dgm:t>
        <a:bodyPr/>
        <a:lstStyle/>
        <a:p>
          <a:endParaRPr lang="ru-RU"/>
        </a:p>
      </dgm:t>
    </dgm:pt>
    <dgm:pt modelId="{BB121FEA-CCF5-440F-904B-11992D657122}" type="sibTrans" cxnId="{BAC582ED-98DA-4593-AF05-3CBA07C05809}">
      <dgm:prSet/>
      <dgm:spPr/>
      <dgm:t>
        <a:bodyPr/>
        <a:lstStyle/>
        <a:p>
          <a:endParaRPr lang="ru-RU"/>
        </a:p>
      </dgm:t>
    </dgm:pt>
    <dgm:pt modelId="{51D34DB5-D16F-4ADB-9BDC-CBAAF1AA1E6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b="0" i="0" u="none" strike="noStrike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Noto`qima</a:t>
          </a:r>
          <a:endParaRPr kumimoji="0" lang="ru-RU" altLang="ru-RU" b="0" i="0" u="none" strike="noStrike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745AA7CB-10CF-4FE3-BFA3-4914BD86E9F7}" type="parTrans" cxnId="{57A08F71-F0BB-488C-8077-EDBF0ADE7D07}">
      <dgm:prSet/>
      <dgm:spPr/>
      <dgm:t>
        <a:bodyPr/>
        <a:lstStyle/>
        <a:p>
          <a:endParaRPr lang="ru-RU"/>
        </a:p>
      </dgm:t>
    </dgm:pt>
    <dgm:pt modelId="{B030D9EA-676E-4CF0-954D-C7E81E670F99}" type="sibTrans" cxnId="{57A08F71-F0BB-488C-8077-EDBF0ADE7D07}">
      <dgm:prSet/>
      <dgm:spPr/>
      <dgm:t>
        <a:bodyPr/>
        <a:lstStyle/>
        <a:p>
          <a:endParaRPr lang="ru-RU"/>
        </a:p>
      </dgm:t>
    </dgm:pt>
    <dgm:pt modelId="{65B02904-BAE8-4A28-9E5E-C251FFEBDBD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b="0" i="0" u="none" strike="noStrike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Attorlik</a:t>
          </a:r>
          <a:endParaRPr kumimoji="0" lang="ru-RU" altLang="ru-RU" b="0" i="0" u="none" strike="noStrike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A23D889C-98C8-48FA-9CF2-40E9B68368BD}" type="parTrans" cxnId="{C80B4477-832A-4AF4-9952-E1D0F5D26C78}">
      <dgm:prSet/>
      <dgm:spPr/>
      <dgm:t>
        <a:bodyPr/>
        <a:lstStyle/>
        <a:p>
          <a:endParaRPr lang="ru-RU"/>
        </a:p>
      </dgm:t>
    </dgm:pt>
    <dgm:pt modelId="{1C48A729-A606-4B9E-894C-09AFE3CCB75C}" type="sibTrans" cxnId="{C80B4477-832A-4AF4-9952-E1D0F5D26C78}">
      <dgm:prSet/>
      <dgm:spPr/>
      <dgm:t>
        <a:bodyPr/>
        <a:lstStyle/>
        <a:p>
          <a:endParaRPr lang="ru-RU"/>
        </a:p>
      </dgm:t>
    </dgm:pt>
    <dgm:pt modelId="{8AA0CCF9-33D1-4302-A42E-ED5F1A7CAF6B}" type="pres">
      <dgm:prSet presAssocID="{C781CF00-ADD0-4407-AB9D-F7E98960EEF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CAE15BD-7A37-4A5B-83A0-EF2FA2179ED0}" type="pres">
      <dgm:prSet presAssocID="{3FA8D5DA-4EE0-4A32-9AD4-40B4D6C46A2E}" presName="hierRoot1" presStyleCnt="0">
        <dgm:presLayoutVars>
          <dgm:hierBranch val="l"/>
        </dgm:presLayoutVars>
      </dgm:prSet>
      <dgm:spPr/>
    </dgm:pt>
    <dgm:pt modelId="{4E4233BA-EFD1-4A77-92B3-E3ED038481E6}" type="pres">
      <dgm:prSet presAssocID="{3FA8D5DA-4EE0-4A32-9AD4-40B4D6C46A2E}" presName="rootComposite1" presStyleCnt="0"/>
      <dgm:spPr/>
    </dgm:pt>
    <dgm:pt modelId="{641F27FD-FCB4-4D3E-8934-CEBE55C1C8E7}" type="pres">
      <dgm:prSet presAssocID="{3FA8D5DA-4EE0-4A32-9AD4-40B4D6C46A2E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46C02A-193A-41E2-88A7-E79B27C2B9AB}" type="pres">
      <dgm:prSet presAssocID="{3FA8D5DA-4EE0-4A32-9AD4-40B4D6C46A2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1E41239-B931-48CA-8D9E-7A34150A30B8}" type="pres">
      <dgm:prSet presAssocID="{3FA8D5DA-4EE0-4A32-9AD4-40B4D6C46A2E}" presName="hierChild2" presStyleCnt="0"/>
      <dgm:spPr/>
    </dgm:pt>
    <dgm:pt modelId="{994DCE24-5791-41FD-84B7-2E239126688E}" type="pres">
      <dgm:prSet presAssocID="{2590B134-6F3D-4C77-AD67-7C368EDBFD15}" presName="Name50" presStyleLbl="parChTrans1D2" presStyleIdx="0" presStyleCnt="4"/>
      <dgm:spPr/>
      <dgm:t>
        <a:bodyPr/>
        <a:lstStyle/>
        <a:p>
          <a:endParaRPr lang="ru-RU"/>
        </a:p>
      </dgm:t>
    </dgm:pt>
    <dgm:pt modelId="{A24E723E-B474-4AF5-88C7-65EBAF58A770}" type="pres">
      <dgm:prSet presAssocID="{4F539E6E-9719-429F-AC6A-707FB056AB1E}" presName="hierRoot2" presStyleCnt="0">
        <dgm:presLayoutVars>
          <dgm:hierBranch/>
        </dgm:presLayoutVars>
      </dgm:prSet>
      <dgm:spPr/>
    </dgm:pt>
    <dgm:pt modelId="{F0D8906F-4F45-4761-8F5B-2047C6DFDB74}" type="pres">
      <dgm:prSet presAssocID="{4F539E6E-9719-429F-AC6A-707FB056AB1E}" presName="rootComposite" presStyleCnt="0"/>
      <dgm:spPr/>
    </dgm:pt>
    <dgm:pt modelId="{6F367093-FC2E-4B9E-B1B7-FB093D7F548C}" type="pres">
      <dgm:prSet presAssocID="{4F539E6E-9719-429F-AC6A-707FB056AB1E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87AB05-F5D6-4FC8-BADD-F116DF208FBC}" type="pres">
      <dgm:prSet presAssocID="{4F539E6E-9719-429F-AC6A-707FB056AB1E}" presName="rootConnector" presStyleLbl="node2" presStyleIdx="0" presStyleCnt="4"/>
      <dgm:spPr/>
      <dgm:t>
        <a:bodyPr/>
        <a:lstStyle/>
        <a:p>
          <a:endParaRPr lang="ru-RU"/>
        </a:p>
      </dgm:t>
    </dgm:pt>
    <dgm:pt modelId="{0D63FA6B-A674-4C9F-BBB9-AC639DECF8F0}" type="pres">
      <dgm:prSet presAssocID="{4F539E6E-9719-429F-AC6A-707FB056AB1E}" presName="hierChild4" presStyleCnt="0"/>
      <dgm:spPr/>
    </dgm:pt>
    <dgm:pt modelId="{A55F723A-26D7-44AC-A2A5-74810BC2C860}" type="pres">
      <dgm:prSet presAssocID="{4F539E6E-9719-429F-AC6A-707FB056AB1E}" presName="hierChild5" presStyleCnt="0"/>
      <dgm:spPr/>
    </dgm:pt>
    <dgm:pt modelId="{5431D5E8-3621-48F8-A7B6-99C4478A85D1}" type="pres">
      <dgm:prSet presAssocID="{31743A24-395C-46A3-8292-0667510E73F5}" presName="Name50" presStyleLbl="parChTrans1D2" presStyleIdx="1" presStyleCnt="4"/>
      <dgm:spPr/>
      <dgm:t>
        <a:bodyPr/>
        <a:lstStyle/>
        <a:p>
          <a:endParaRPr lang="ru-RU"/>
        </a:p>
      </dgm:t>
    </dgm:pt>
    <dgm:pt modelId="{8CA99B8C-A56D-4DD2-93E5-B844646BA03E}" type="pres">
      <dgm:prSet presAssocID="{593FC178-7A45-4DAA-96DE-AA5DAAD35523}" presName="hierRoot2" presStyleCnt="0">
        <dgm:presLayoutVars>
          <dgm:hierBranch/>
        </dgm:presLayoutVars>
      </dgm:prSet>
      <dgm:spPr/>
    </dgm:pt>
    <dgm:pt modelId="{3007734E-75EC-4C70-B052-CB664213F79B}" type="pres">
      <dgm:prSet presAssocID="{593FC178-7A45-4DAA-96DE-AA5DAAD35523}" presName="rootComposite" presStyleCnt="0"/>
      <dgm:spPr/>
    </dgm:pt>
    <dgm:pt modelId="{3D4EE66A-D460-43D8-A491-586C13D8404F}" type="pres">
      <dgm:prSet presAssocID="{593FC178-7A45-4DAA-96DE-AA5DAAD35523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30AB69-7BD5-41AD-A4D6-9B80326412A9}" type="pres">
      <dgm:prSet presAssocID="{593FC178-7A45-4DAA-96DE-AA5DAAD35523}" presName="rootConnector" presStyleLbl="node2" presStyleIdx="1" presStyleCnt="4"/>
      <dgm:spPr/>
      <dgm:t>
        <a:bodyPr/>
        <a:lstStyle/>
        <a:p>
          <a:endParaRPr lang="ru-RU"/>
        </a:p>
      </dgm:t>
    </dgm:pt>
    <dgm:pt modelId="{7B32FA11-49EE-4CC4-BCFA-96EFEDE3CD99}" type="pres">
      <dgm:prSet presAssocID="{593FC178-7A45-4DAA-96DE-AA5DAAD35523}" presName="hierChild4" presStyleCnt="0"/>
      <dgm:spPr/>
    </dgm:pt>
    <dgm:pt modelId="{930B5D96-16BC-4E96-A873-B448BDDDD891}" type="pres">
      <dgm:prSet presAssocID="{593FC178-7A45-4DAA-96DE-AA5DAAD35523}" presName="hierChild5" presStyleCnt="0"/>
      <dgm:spPr/>
    </dgm:pt>
    <dgm:pt modelId="{BE2C93BC-0316-452E-87D3-A88DDE036277}" type="pres">
      <dgm:prSet presAssocID="{745AA7CB-10CF-4FE3-BFA3-4914BD86E9F7}" presName="Name50" presStyleLbl="parChTrans1D2" presStyleIdx="2" presStyleCnt="4"/>
      <dgm:spPr/>
      <dgm:t>
        <a:bodyPr/>
        <a:lstStyle/>
        <a:p>
          <a:endParaRPr lang="ru-RU"/>
        </a:p>
      </dgm:t>
    </dgm:pt>
    <dgm:pt modelId="{68608AE7-EA90-4053-B546-A59C167E8FCF}" type="pres">
      <dgm:prSet presAssocID="{51D34DB5-D16F-4ADB-9BDC-CBAAF1AA1E60}" presName="hierRoot2" presStyleCnt="0">
        <dgm:presLayoutVars>
          <dgm:hierBranch/>
        </dgm:presLayoutVars>
      </dgm:prSet>
      <dgm:spPr/>
    </dgm:pt>
    <dgm:pt modelId="{7E93834C-8B46-4116-8BEC-D1F5BD16BDF7}" type="pres">
      <dgm:prSet presAssocID="{51D34DB5-D16F-4ADB-9BDC-CBAAF1AA1E60}" presName="rootComposite" presStyleCnt="0"/>
      <dgm:spPr/>
    </dgm:pt>
    <dgm:pt modelId="{EA8BA744-C807-4FB1-BB96-DDB3A38E3864}" type="pres">
      <dgm:prSet presAssocID="{51D34DB5-D16F-4ADB-9BDC-CBAAF1AA1E60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6DDB5E6-EB49-4934-B1A7-F094D40CB35B}" type="pres">
      <dgm:prSet presAssocID="{51D34DB5-D16F-4ADB-9BDC-CBAAF1AA1E60}" presName="rootConnector" presStyleLbl="node2" presStyleIdx="2" presStyleCnt="4"/>
      <dgm:spPr/>
      <dgm:t>
        <a:bodyPr/>
        <a:lstStyle/>
        <a:p>
          <a:endParaRPr lang="ru-RU"/>
        </a:p>
      </dgm:t>
    </dgm:pt>
    <dgm:pt modelId="{EDE06595-31A2-4990-B1AE-99CC3ED9C870}" type="pres">
      <dgm:prSet presAssocID="{51D34DB5-D16F-4ADB-9BDC-CBAAF1AA1E60}" presName="hierChild4" presStyleCnt="0"/>
      <dgm:spPr/>
    </dgm:pt>
    <dgm:pt modelId="{094ACA1D-9210-4E56-A001-C5F384C8128F}" type="pres">
      <dgm:prSet presAssocID="{51D34DB5-D16F-4ADB-9BDC-CBAAF1AA1E60}" presName="hierChild5" presStyleCnt="0"/>
      <dgm:spPr/>
    </dgm:pt>
    <dgm:pt modelId="{AACA6F81-CB9A-4228-B6EF-1F826C6A2B6B}" type="pres">
      <dgm:prSet presAssocID="{A23D889C-98C8-48FA-9CF2-40E9B68368BD}" presName="Name50" presStyleLbl="parChTrans1D2" presStyleIdx="3" presStyleCnt="4"/>
      <dgm:spPr/>
      <dgm:t>
        <a:bodyPr/>
        <a:lstStyle/>
        <a:p>
          <a:endParaRPr lang="ru-RU"/>
        </a:p>
      </dgm:t>
    </dgm:pt>
    <dgm:pt modelId="{230F6182-4C49-44D7-8F40-0B4D707C9F94}" type="pres">
      <dgm:prSet presAssocID="{65B02904-BAE8-4A28-9E5E-C251FFEBDBDE}" presName="hierRoot2" presStyleCnt="0">
        <dgm:presLayoutVars>
          <dgm:hierBranch/>
        </dgm:presLayoutVars>
      </dgm:prSet>
      <dgm:spPr/>
    </dgm:pt>
    <dgm:pt modelId="{8431AB56-09AC-4875-8122-A5D28CBE9724}" type="pres">
      <dgm:prSet presAssocID="{65B02904-BAE8-4A28-9E5E-C251FFEBDBDE}" presName="rootComposite" presStyleCnt="0"/>
      <dgm:spPr/>
    </dgm:pt>
    <dgm:pt modelId="{70DD4A88-0F16-4661-B940-76B69A7BF189}" type="pres">
      <dgm:prSet presAssocID="{65B02904-BAE8-4A28-9E5E-C251FFEBDBDE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9062D14-092E-43D1-BA62-4AE5465A1B4F}" type="pres">
      <dgm:prSet presAssocID="{65B02904-BAE8-4A28-9E5E-C251FFEBDBDE}" presName="rootConnector" presStyleLbl="node2" presStyleIdx="3" presStyleCnt="4"/>
      <dgm:spPr/>
      <dgm:t>
        <a:bodyPr/>
        <a:lstStyle/>
        <a:p>
          <a:endParaRPr lang="ru-RU"/>
        </a:p>
      </dgm:t>
    </dgm:pt>
    <dgm:pt modelId="{82C55ED4-EDE0-455B-AED0-D4DEFA479D77}" type="pres">
      <dgm:prSet presAssocID="{65B02904-BAE8-4A28-9E5E-C251FFEBDBDE}" presName="hierChild4" presStyleCnt="0"/>
      <dgm:spPr/>
    </dgm:pt>
    <dgm:pt modelId="{C42DCCD4-5C45-46F7-8168-F2EAE0599B8C}" type="pres">
      <dgm:prSet presAssocID="{65B02904-BAE8-4A28-9E5E-C251FFEBDBDE}" presName="hierChild5" presStyleCnt="0"/>
      <dgm:spPr/>
    </dgm:pt>
    <dgm:pt modelId="{EB17AD25-F1D4-4109-A0B9-1089AA69AFD6}" type="pres">
      <dgm:prSet presAssocID="{3FA8D5DA-4EE0-4A32-9AD4-40B4D6C46A2E}" presName="hierChild3" presStyleCnt="0"/>
      <dgm:spPr/>
    </dgm:pt>
  </dgm:ptLst>
  <dgm:cxnLst>
    <dgm:cxn modelId="{5525F016-D99B-4DE1-A34E-DA2121CB733F}" type="presOf" srcId="{65B02904-BAE8-4A28-9E5E-C251FFEBDBDE}" destId="{70DD4A88-0F16-4661-B940-76B69A7BF189}" srcOrd="0" destOrd="0" presId="urn:microsoft.com/office/officeart/2005/8/layout/orgChart1"/>
    <dgm:cxn modelId="{BAC582ED-98DA-4593-AF05-3CBA07C05809}" srcId="{3FA8D5DA-4EE0-4A32-9AD4-40B4D6C46A2E}" destId="{593FC178-7A45-4DAA-96DE-AA5DAAD35523}" srcOrd="1" destOrd="0" parTransId="{31743A24-395C-46A3-8292-0667510E73F5}" sibTransId="{BB121FEA-CCF5-440F-904B-11992D657122}"/>
    <dgm:cxn modelId="{B83DE68D-AC1D-40C3-B13D-C78588E908C6}" type="presOf" srcId="{51D34DB5-D16F-4ADB-9BDC-CBAAF1AA1E60}" destId="{86DDB5E6-EB49-4934-B1A7-F094D40CB35B}" srcOrd="1" destOrd="0" presId="urn:microsoft.com/office/officeart/2005/8/layout/orgChart1"/>
    <dgm:cxn modelId="{24A21639-469F-4A13-AE78-69E2AE270AF5}" type="presOf" srcId="{593FC178-7A45-4DAA-96DE-AA5DAAD35523}" destId="{C330AB69-7BD5-41AD-A4D6-9B80326412A9}" srcOrd="1" destOrd="0" presId="urn:microsoft.com/office/officeart/2005/8/layout/orgChart1"/>
    <dgm:cxn modelId="{13DC581C-07D2-407C-8AC8-8C2B209D664A}" type="presOf" srcId="{C781CF00-ADD0-4407-AB9D-F7E98960EEFD}" destId="{8AA0CCF9-33D1-4302-A42E-ED5F1A7CAF6B}" srcOrd="0" destOrd="0" presId="urn:microsoft.com/office/officeart/2005/8/layout/orgChart1"/>
    <dgm:cxn modelId="{25882438-FC89-4FDB-88C5-DB2F9D1512F9}" type="presOf" srcId="{31743A24-395C-46A3-8292-0667510E73F5}" destId="{5431D5E8-3621-48F8-A7B6-99C4478A85D1}" srcOrd="0" destOrd="0" presId="urn:microsoft.com/office/officeart/2005/8/layout/orgChart1"/>
    <dgm:cxn modelId="{232BA5AD-5640-406F-A962-60F4F1DBC560}" type="presOf" srcId="{593FC178-7A45-4DAA-96DE-AA5DAAD35523}" destId="{3D4EE66A-D460-43D8-A491-586C13D8404F}" srcOrd="0" destOrd="0" presId="urn:microsoft.com/office/officeart/2005/8/layout/orgChart1"/>
    <dgm:cxn modelId="{4931E9DB-5E3D-4BC8-A62B-A6514BF95EEC}" type="presOf" srcId="{65B02904-BAE8-4A28-9E5E-C251FFEBDBDE}" destId="{29062D14-092E-43D1-BA62-4AE5465A1B4F}" srcOrd="1" destOrd="0" presId="urn:microsoft.com/office/officeart/2005/8/layout/orgChart1"/>
    <dgm:cxn modelId="{1E3F7CFC-42D5-4576-98DE-D2316175C937}" srcId="{C781CF00-ADD0-4407-AB9D-F7E98960EEFD}" destId="{3FA8D5DA-4EE0-4A32-9AD4-40B4D6C46A2E}" srcOrd="0" destOrd="0" parTransId="{A4D8C28D-629F-4589-AD65-DFBBD9445AF7}" sibTransId="{792E7AEB-0703-439F-B91C-8F0941B5217B}"/>
    <dgm:cxn modelId="{C80B4477-832A-4AF4-9952-E1D0F5D26C78}" srcId="{3FA8D5DA-4EE0-4A32-9AD4-40B4D6C46A2E}" destId="{65B02904-BAE8-4A28-9E5E-C251FFEBDBDE}" srcOrd="3" destOrd="0" parTransId="{A23D889C-98C8-48FA-9CF2-40E9B68368BD}" sibTransId="{1C48A729-A606-4B9E-894C-09AFE3CCB75C}"/>
    <dgm:cxn modelId="{3FD44588-FDCA-4472-9516-D73610A1C665}" type="presOf" srcId="{2590B134-6F3D-4C77-AD67-7C368EDBFD15}" destId="{994DCE24-5791-41FD-84B7-2E239126688E}" srcOrd="0" destOrd="0" presId="urn:microsoft.com/office/officeart/2005/8/layout/orgChart1"/>
    <dgm:cxn modelId="{5B3A19DA-CB94-43EA-89A6-9DDB745E1296}" type="presOf" srcId="{3FA8D5DA-4EE0-4A32-9AD4-40B4D6C46A2E}" destId="{A746C02A-193A-41E2-88A7-E79B27C2B9AB}" srcOrd="1" destOrd="0" presId="urn:microsoft.com/office/officeart/2005/8/layout/orgChart1"/>
    <dgm:cxn modelId="{FDA6B011-3D17-4E56-B24E-A3766EE1809E}" srcId="{3FA8D5DA-4EE0-4A32-9AD4-40B4D6C46A2E}" destId="{4F539E6E-9719-429F-AC6A-707FB056AB1E}" srcOrd="0" destOrd="0" parTransId="{2590B134-6F3D-4C77-AD67-7C368EDBFD15}" sibTransId="{18803FDF-BCAE-4501-981A-3A3FF7B273A3}"/>
    <dgm:cxn modelId="{304E1A1B-A101-42BE-A0C7-AFC0900DACD6}" type="presOf" srcId="{3FA8D5DA-4EE0-4A32-9AD4-40B4D6C46A2E}" destId="{641F27FD-FCB4-4D3E-8934-CEBE55C1C8E7}" srcOrd="0" destOrd="0" presId="urn:microsoft.com/office/officeart/2005/8/layout/orgChart1"/>
    <dgm:cxn modelId="{7292C589-5D16-4630-B12D-65F01555246A}" type="presOf" srcId="{A23D889C-98C8-48FA-9CF2-40E9B68368BD}" destId="{AACA6F81-CB9A-4228-B6EF-1F826C6A2B6B}" srcOrd="0" destOrd="0" presId="urn:microsoft.com/office/officeart/2005/8/layout/orgChart1"/>
    <dgm:cxn modelId="{EF500440-650D-4053-AD0E-1578B56D81AD}" type="presOf" srcId="{4F539E6E-9719-429F-AC6A-707FB056AB1E}" destId="{6F367093-FC2E-4B9E-B1B7-FB093D7F548C}" srcOrd="0" destOrd="0" presId="urn:microsoft.com/office/officeart/2005/8/layout/orgChart1"/>
    <dgm:cxn modelId="{CA78A799-0EF5-4A99-B230-9D059911E362}" type="presOf" srcId="{745AA7CB-10CF-4FE3-BFA3-4914BD86E9F7}" destId="{BE2C93BC-0316-452E-87D3-A88DDE036277}" srcOrd="0" destOrd="0" presId="urn:microsoft.com/office/officeart/2005/8/layout/orgChart1"/>
    <dgm:cxn modelId="{1E33A1D1-E5CC-476D-84E6-969DB0B17DA1}" type="presOf" srcId="{4F539E6E-9719-429F-AC6A-707FB056AB1E}" destId="{7587AB05-F5D6-4FC8-BADD-F116DF208FBC}" srcOrd="1" destOrd="0" presId="urn:microsoft.com/office/officeart/2005/8/layout/orgChart1"/>
    <dgm:cxn modelId="{57A08F71-F0BB-488C-8077-EDBF0ADE7D07}" srcId="{3FA8D5DA-4EE0-4A32-9AD4-40B4D6C46A2E}" destId="{51D34DB5-D16F-4ADB-9BDC-CBAAF1AA1E60}" srcOrd="2" destOrd="0" parTransId="{745AA7CB-10CF-4FE3-BFA3-4914BD86E9F7}" sibTransId="{B030D9EA-676E-4CF0-954D-C7E81E670F99}"/>
    <dgm:cxn modelId="{97B515ED-3216-458F-B952-92BA3F578B78}" type="presOf" srcId="{51D34DB5-D16F-4ADB-9BDC-CBAAF1AA1E60}" destId="{EA8BA744-C807-4FB1-BB96-DDB3A38E3864}" srcOrd="0" destOrd="0" presId="urn:microsoft.com/office/officeart/2005/8/layout/orgChart1"/>
    <dgm:cxn modelId="{98737128-58FB-4553-AAB8-9C8D2F0341E6}" type="presParOf" srcId="{8AA0CCF9-33D1-4302-A42E-ED5F1A7CAF6B}" destId="{CCAE15BD-7A37-4A5B-83A0-EF2FA2179ED0}" srcOrd="0" destOrd="0" presId="urn:microsoft.com/office/officeart/2005/8/layout/orgChart1"/>
    <dgm:cxn modelId="{0B724F81-5538-4B5C-8E18-E537D56F7EFC}" type="presParOf" srcId="{CCAE15BD-7A37-4A5B-83A0-EF2FA2179ED0}" destId="{4E4233BA-EFD1-4A77-92B3-E3ED038481E6}" srcOrd="0" destOrd="0" presId="urn:microsoft.com/office/officeart/2005/8/layout/orgChart1"/>
    <dgm:cxn modelId="{E29CBA7F-D691-4485-B29B-0F73D5956CA1}" type="presParOf" srcId="{4E4233BA-EFD1-4A77-92B3-E3ED038481E6}" destId="{641F27FD-FCB4-4D3E-8934-CEBE55C1C8E7}" srcOrd="0" destOrd="0" presId="urn:microsoft.com/office/officeart/2005/8/layout/orgChart1"/>
    <dgm:cxn modelId="{BE75CCDD-FC92-4877-A313-7B1475D3394F}" type="presParOf" srcId="{4E4233BA-EFD1-4A77-92B3-E3ED038481E6}" destId="{A746C02A-193A-41E2-88A7-E79B27C2B9AB}" srcOrd="1" destOrd="0" presId="urn:microsoft.com/office/officeart/2005/8/layout/orgChart1"/>
    <dgm:cxn modelId="{129DCEDD-3821-4B7E-9D7F-6BB414EB2C2F}" type="presParOf" srcId="{CCAE15BD-7A37-4A5B-83A0-EF2FA2179ED0}" destId="{31E41239-B931-48CA-8D9E-7A34150A30B8}" srcOrd="1" destOrd="0" presId="urn:microsoft.com/office/officeart/2005/8/layout/orgChart1"/>
    <dgm:cxn modelId="{B2EE4707-D3BA-47C5-B731-DBCBC23F1866}" type="presParOf" srcId="{31E41239-B931-48CA-8D9E-7A34150A30B8}" destId="{994DCE24-5791-41FD-84B7-2E239126688E}" srcOrd="0" destOrd="0" presId="urn:microsoft.com/office/officeart/2005/8/layout/orgChart1"/>
    <dgm:cxn modelId="{0F9ED20E-34D4-47F4-976A-7856EC5E03AA}" type="presParOf" srcId="{31E41239-B931-48CA-8D9E-7A34150A30B8}" destId="{A24E723E-B474-4AF5-88C7-65EBAF58A770}" srcOrd="1" destOrd="0" presId="urn:microsoft.com/office/officeart/2005/8/layout/orgChart1"/>
    <dgm:cxn modelId="{10B502AC-EA04-4D8C-8889-1F9203EF6286}" type="presParOf" srcId="{A24E723E-B474-4AF5-88C7-65EBAF58A770}" destId="{F0D8906F-4F45-4761-8F5B-2047C6DFDB74}" srcOrd="0" destOrd="0" presId="urn:microsoft.com/office/officeart/2005/8/layout/orgChart1"/>
    <dgm:cxn modelId="{BDAB7C9B-4003-42CF-B0F5-F5DB3A5457EB}" type="presParOf" srcId="{F0D8906F-4F45-4761-8F5B-2047C6DFDB74}" destId="{6F367093-FC2E-4B9E-B1B7-FB093D7F548C}" srcOrd="0" destOrd="0" presId="urn:microsoft.com/office/officeart/2005/8/layout/orgChart1"/>
    <dgm:cxn modelId="{7D71FD42-8E39-41AC-AAE0-BFD3643F0401}" type="presParOf" srcId="{F0D8906F-4F45-4761-8F5B-2047C6DFDB74}" destId="{7587AB05-F5D6-4FC8-BADD-F116DF208FBC}" srcOrd="1" destOrd="0" presId="urn:microsoft.com/office/officeart/2005/8/layout/orgChart1"/>
    <dgm:cxn modelId="{D6FE42BB-F1A0-4E1D-AE04-50D789017195}" type="presParOf" srcId="{A24E723E-B474-4AF5-88C7-65EBAF58A770}" destId="{0D63FA6B-A674-4C9F-BBB9-AC639DECF8F0}" srcOrd="1" destOrd="0" presId="urn:microsoft.com/office/officeart/2005/8/layout/orgChart1"/>
    <dgm:cxn modelId="{8ECD9044-C12E-45D2-AE4C-FD00E85011BB}" type="presParOf" srcId="{A24E723E-B474-4AF5-88C7-65EBAF58A770}" destId="{A55F723A-26D7-44AC-A2A5-74810BC2C860}" srcOrd="2" destOrd="0" presId="urn:microsoft.com/office/officeart/2005/8/layout/orgChart1"/>
    <dgm:cxn modelId="{C6A4A33E-0EE2-415D-9CA9-D7F684EB6D13}" type="presParOf" srcId="{31E41239-B931-48CA-8D9E-7A34150A30B8}" destId="{5431D5E8-3621-48F8-A7B6-99C4478A85D1}" srcOrd="2" destOrd="0" presId="urn:microsoft.com/office/officeart/2005/8/layout/orgChart1"/>
    <dgm:cxn modelId="{435961DD-0864-4D2D-B900-39B30F6C5D79}" type="presParOf" srcId="{31E41239-B931-48CA-8D9E-7A34150A30B8}" destId="{8CA99B8C-A56D-4DD2-93E5-B844646BA03E}" srcOrd="3" destOrd="0" presId="urn:microsoft.com/office/officeart/2005/8/layout/orgChart1"/>
    <dgm:cxn modelId="{BB0A5D45-2767-4A69-A1B9-87D116741780}" type="presParOf" srcId="{8CA99B8C-A56D-4DD2-93E5-B844646BA03E}" destId="{3007734E-75EC-4C70-B052-CB664213F79B}" srcOrd="0" destOrd="0" presId="urn:microsoft.com/office/officeart/2005/8/layout/orgChart1"/>
    <dgm:cxn modelId="{8CD660A4-848B-4FE5-BE1D-6BCF1E3BBA24}" type="presParOf" srcId="{3007734E-75EC-4C70-B052-CB664213F79B}" destId="{3D4EE66A-D460-43D8-A491-586C13D8404F}" srcOrd="0" destOrd="0" presId="urn:microsoft.com/office/officeart/2005/8/layout/orgChart1"/>
    <dgm:cxn modelId="{8F06FC80-971C-4605-B093-EB599440EF3A}" type="presParOf" srcId="{3007734E-75EC-4C70-B052-CB664213F79B}" destId="{C330AB69-7BD5-41AD-A4D6-9B80326412A9}" srcOrd="1" destOrd="0" presId="urn:microsoft.com/office/officeart/2005/8/layout/orgChart1"/>
    <dgm:cxn modelId="{D3AA63DE-2484-4153-9B44-56DA291F2212}" type="presParOf" srcId="{8CA99B8C-A56D-4DD2-93E5-B844646BA03E}" destId="{7B32FA11-49EE-4CC4-BCFA-96EFEDE3CD99}" srcOrd="1" destOrd="0" presId="urn:microsoft.com/office/officeart/2005/8/layout/orgChart1"/>
    <dgm:cxn modelId="{4B3748FC-0B51-4C18-9D08-BF6D1C85E1DF}" type="presParOf" srcId="{8CA99B8C-A56D-4DD2-93E5-B844646BA03E}" destId="{930B5D96-16BC-4E96-A873-B448BDDDD891}" srcOrd="2" destOrd="0" presId="urn:microsoft.com/office/officeart/2005/8/layout/orgChart1"/>
    <dgm:cxn modelId="{C9D8DA53-646C-4B26-91D1-8EA584BF7515}" type="presParOf" srcId="{31E41239-B931-48CA-8D9E-7A34150A30B8}" destId="{BE2C93BC-0316-452E-87D3-A88DDE036277}" srcOrd="4" destOrd="0" presId="urn:microsoft.com/office/officeart/2005/8/layout/orgChart1"/>
    <dgm:cxn modelId="{972A66A7-DC75-403D-AD69-1030930FDD21}" type="presParOf" srcId="{31E41239-B931-48CA-8D9E-7A34150A30B8}" destId="{68608AE7-EA90-4053-B546-A59C167E8FCF}" srcOrd="5" destOrd="0" presId="urn:microsoft.com/office/officeart/2005/8/layout/orgChart1"/>
    <dgm:cxn modelId="{968B928C-64CC-4BA2-A44F-E20EF6FE9BBE}" type="presParOf" srcId="{68608AE7-EA90-4053-B546-A59C167E8FCF}" destId="{7E93834C-8B46-4116-8BEC-D1F5BD16BDF7}" srcOrd="0" destOrd="0" presId="urn:microsoft.com/office/officeart/2005/8/layout/orgChart1"/>
    <dgm:cxn modelId="{A18FB3AB-14EC-4D44-95E1-5408AE92A9EA}" type="presParOf" srcId="{7E93834C-8B46-4116-8BEC-D1F5BD16BDF7}" destId="{EA8BA744-C807-4FB1-BB96-DDB3A38E3864}" srcOrd="0" destOrd="0" presId="urn:microsoft.com/office/officeart/2005/8/layout/orgChart1"/>
    <dgm:cxn modelId="{64A8DBED-BC2D-4719-9557-E19F54FA8D02}" type="presParOf" srcId="{7E93834C-8B46-4116-8BEC-D1F5BD16BDF7}" destId="{86DDB5E6-EB49-4934-B1A7-F094D40CB35B}" srcOrd="1" destOrd="0" presId="urn:microsoft.com/office/officeart/2005/8/layout/orgChart1"/>
    <dgm:cxn modelId="{F004ACE8-2A93-40E2-B2BB-9C16624BBA91}" type="presParOf" srcId="{68608AE7-EA90-4053-B546-A59C167E8FCF}" destId="{EDE06595-31A2-4990-B1AE-99CC3ED9C870}" srcOrd="1" destOrd="0" presId="urn:microsoft.com/office/officeart/2005/8/layout/orgChart1"/>
    <dgm:cxn modelId="{ADC03FA8-DAE1-48A3-A7B3-A1F9D1DC0A94}" type="presParOf" srcId="{68608AE7-EA90-4053-B546-A59C167E8FCF}" destId="{094ACA1D-9210-4E56-A001-C5F384C8128F}" srcOrd="2" destOrd="0" presId="urn:microsoft.com/office/officeart/2005/8/layout/orgChart1"/>
    <dgm:cxn modelId="{6A8EAB32-2684-4E31-93A9-116FF10AA1E8}" type="presParOf" srcId="{31E41239-B931-48CA-8D9E-7A34150A30B8}" destId="{AACA6F81-CB9A-4228-B6EF-1F826C6A2B6B}" srcOrd="6" destOrd="0" presId="urn:microsoft.com/office/officeart/2005/8/layout/orgChart1"/>
    <dgm:cxn modelId="{5244DB12-2FE0-48CA-899F-78AF8C14D296}" type="presParOf" srcId="{31E41239-B931-48CA-8D9E-7A34150A30B8}" destId="{230F6182-4C49-44D7-8F40-0B4D707C9F94}" srcOrd="7" destOrd="0" presId="urn:microsoft.com/office/officeart/2005/8/layout/orgChart1"/>
    <dgm:cxn modelId="{A3F028E1-2F02-46E0-8D03-8231AFE680B1}" type="presParOf" srcId="{230F6182-4C49-44D7-8F40-0B4D707C9F94}" destId="{8431AB56-09AC-4875-8122-A5D28CBE9724}" srcOrd="0" destOrd="0" presId="urn:microsoft.com/office/officeart/2005/8/layout/orgChart1"/>
    <dgm:cxn modelId="{6D4FC5B7-5115-4578-8CC3-DB6CB98DB8AA}" type="presParOf" srcId="{8431AB56-09AC-4875-8122-A5D28CBE9724}" destId="{70DD4A88-0F16-4661-B940-76B69A7BF189}" srcOrd="0" destOrd="0" presId="urn:microsoft.com/office/officeart/2005/8/layout/orgChart1"/>
    <dgm:cxn modelId="{65EA3CFD-0321-4B6A-A979-A11FDAA117B9}" type="presParOf" srcId="{8431AB56-09AC-4875-8122-A5D28CBE9724}" destId="{29062D14-092E-43D1-BA62-4AE5465A1B4F}" srcOrd="1" destOrd="0" presId="urn:microsoft.com/office/officeart/2005/8/layout/orgChart1"/>
    <dgm:cxn modelId="{5650800C-BC51-41EB-BFE1-BA05CC0F0E52}" type="presParOf" srcId="{230F6182-4C49-44D7-8F40-0B4D707C9F94}" destId="{82C55ED4-EDE0-455B-AED0-D4DEFA479D77}" srcOrd="1" destOrd="0" presId="urn:microsoft.com/office/officeart/2005/8/layout/orgChart1"/>
    <dgm:cxn modelId="{1B872786-179D-4F29-97A6-8DE0F0DC3BAB}" type="presParOf" srcId="{230F6182-4C49-44D7-8F40-0B4D707C9F94}" destId="{C42DCCD4-5C45-46F7-8168-F2EAE0599B8C}" srcOrd="2" destOrd="0" presId="urn:microsoft.com/office/officeart/2005/8/layout/orgChart1"/>
    <dgm:cxn modelId="{72F81960-B863-498A-BE1D-8C95614A6A62}" type="presParOf" srcId="{CCAE15BD-7A37-4A5B-83A0-EF2FA2179ED0}" destId="{EB17AD25-F1D4-4109-A0B9-1089AA69AFD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7F0B38-CFFE-4D5F-B0DF-5F7EB2F1E8C4}">
      <dsp:nvSpPr>
        <dsp:cNvPr id="0" name=""/>
        <dsp:cNvSpPr/>
      </dsp:nvSpPr>
      <dsp:spPr>
        <a:xfrm>
          <a:off x="1125887" y="850036"/>
          <a:ext cx="254353" cy="31878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87899"/>
              </a:lnTo>
              <a:lnTo>
                <a:pt x="254353" y="318789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EB4323-2970-4F1F-A0AF-227CE5015616}">
      <dsp:nvSpPr>
        <dsp:cNvPr id="0" name=""/>
        <dsp:cNvSpPr/>
      </dsp:nvSpPr>
      <dsp:spPr>
        <a:xfrm>
          <a:off x="1125887" y="850036"/>
          <a:ext cx="254353" cy="19839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3958"/>
              </a:lnTo>
              <a:lnTo>
                <a:pt x="254353" y="198395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D33E64-6E4C-443A-8756-CAAC39C60B87}">
      <dsp:nvSpPr>
        <dsp:cNvPr id="0" name=""/>
        <dsp:cNvSpPr/>
      </dsp:nvSpPr>
      <dsp:spPr>
        <a:xfrm>
          <a:off x="1125887" y="850036"/>
          <a:ext cx="299085" cy="7931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159"/>
              </a:lnTo>
              <a:lnTo>
                <a:pt x="299085" y="79315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131BC8-7BA8-4FB2-A32E-2E71EBE538C6}">
      <dsp:nvSpPr>
        <dsp:cNvPr id="0" name=""/>
        <dsp:cNvSpPr/>
      </dsp:nvSpPr>
      <dsp:spPr>
        <a:xfrm>
          <a:off x="956318" y="2191"/>
          <a:ext cx="1695691" cy="8478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sz="3200" b="0" i="0" u="none" strike="noStrike" kern="1200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Iplar</a:t>
          </a:r>
          <a:endParaRPr kumimoji="0" lang="ru-RU" altLang="ru-RU" sz="3200" b="0" i="0" u="none" strike="noStrike" kern="1200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956318" y="2191"/>
        <a:ext cx="1695691" cy="847845"/>
      </dsp:txXfrm>
    </dsp:sp>
    <dsp:sp modelId="{4909403A-5D3F-4C19-AE99-4C865C4E529B}">
      <dsp:nvSpPr>
        <dsp:cNvPr id="0" name=""/>
        <dsp:cNvSpPr/>
      </dsp:nvSpPr>
      <dsp:spPr>
        <a:xfrm>
          <a:off x="1424973" y="1219273"/>
          <a:ext cx="1695691" cy="8478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sz="3200" b="0" i="0" u="none" strike="noStrike" kern="1200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Yigirilgan</a:t>
          </a:r>
          <a:endParaRPr kumimoji="0" lang="ru-RU" altLang="ru-RU" sz="3200" b="0" i="0" u="none" strike="noStrike" kern="1200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1424973" y="1219273"/>
        <a:ext cx="1695691" cy="847845"/>
      </dsp:txXfrm>
    </dsp:sp>
    <dsp:sp modelId="{F5161E2C-054F-4A3C-A056-AD8729BFFCB2}">
      <dsp:nvSpPr>
        <dsp:cNvPr id="0" name=""/>
        <dsp:cNvSpPr/>
      </dsp:nvSpPr>
      <dsp:spPr>
        <a:xfrm>
          <a:off x="1380240" y="2410072"/>
          <a:ext cx="1695691" cy="8478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sz="3200" b="0" i="0" u="none" strike="noStrike" kern="1200" cap="none" normalizeH="0" baseline="0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Kimyoviy</a:t>
          </a:r>
          <a:endParaRPr kumimoji="0" lang="ru-RU" altLang="ru-RU" sz="3200" b="0" i="0" u="none" strike="noStrike" kern="1200" cap="none" normalizeH="0" baseline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1380240" y="2410072"/>
        <a:ext cx="1695691" cy="847845"/>
      </dsp:txXfrm>
    </dsp:sp>
    <dsp:sp modelId="{467CA1AA-B43C-47F4-9CFB-9A3B5225B623}">
      <dsp:nvSpPr>
        <dsp:cNvPr id="0" name=""/>
        <dsp:cNvSpPr/>
      </dsp:nvSpPr>
      <dsp:spPr>
        <a:xfrm>
          <a:off x="1380240" y="3614013"/>
          <a:ext cx="1695691" cy="8478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sz="3200" b="0" i="0" u="none" strike="noStrike" kern="1200" cap="none" normalizeH="0" baseline="0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Qirqilgan</a:t>
          </a:r>
          <a:endParaRPr kumimoji="0" lang="ru-RU" altLang="ru-RU" sz="3200" b="0" i="0" u="none" strike="noStrike" kern="1200" cap="none" normalizeH="0" baseline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1380240" y="3614013"/>
        <a:ext cx="1695691" cy="8478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CA6F81-CB9A-4228-B6EF-1F826C6A2B6B}">
      <dsp:nvSpPr>
        <dsp:cNvPr id="0" name=""/>
        <dsp:cNvSpPr/>
      </dsp:nvSpPr>
      <dsp:spPr>
        <a:xfrm>
          <a:off x="2517264" y="668469"/>
          <a:ext cx="200455" cy="3461203"/>
        </a:xfrm>
        <a:custGeom>
          <a:avLst/>
          <a:gdLst/>
          <a:ahLst/>
          <a:cxnLst/>
          <a:rect l="0" t="0" r="0" b="0"/>
          <a:pathLst>
            <a:path>
              <a:moveTo>
                <a:pt x="200455" y="0"/>
              </a:moveTo>
              <a:lnTo>
                <a:pt x="200455" y="3461203"/>
              </a:lnTo>
              <a:lnTo>
                <a:pt x="0" y="34612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2C93BC-0316-452E-87D3-A88DDE036277}">
      <dsp:nvSpPr>
        <dsp:cNvPr id="0" name=""/>
        <dsp:cNvSpPr/>
      </dsp:nvSpPr>
      <dsp:spPr>
        <a:xfrm>
          <a:off x="2517264" y="668469"/>
          <a:ext cx="200455" cy="2512379"/>
        </a:xfrm>
        <a:custGeom>
          <a:avLst/>
          <a:gdLst/>
          <a:ahLst/>
          <a:cxnLst/>
          <a:rect l="0" t="0" r="0" b="0"/>
          <a:pathLst>
            <a:path>
              <a:moveTo>
                <a:pt x="200455" y="0"/>
              </a:moveTo>
              <a:lnTo>
                <a:pt x="200455" y="2512379"/>
              </a:lnTo>
              <a:lnTo>
                <a:pt x="0" y="251237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31D5E8-3621-48F8-A7B6-99C4478A85D1}">
      <dsp:nvSpPr>
        <dsp:cNvPr id="0" name=""/>
        <dsp:cNvSpPr/>
      </dsp:nvSpPr>
      <dsp:spPr>
        <a:xfrm>
          <a:off x="2517264" y="668469"/>
          <a:ext cx="200455" cy="1563555"/>
        </a:xfrm>
        <a:custGeom>
          <a:avLst/>
          <a:gdLst/>
          <a:ahLst/>
          <a:cxnLst/>
          <a:rect l="0" t="0" r="0" b="0"/>
          <a:pathLst>
            <a:path>
              <a:moveTo>
                <a:pt x="200455" y="0"/>
              </a:moveTo>
              <a:lnTo>
                <a:pt x="200455" y="1563555"/>
              </a:lnTo>
              <a:lnTo>
                <a:pt x="0" y="156355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4DCE24-5791-41FD-84B7-2E239126688E}">
      <dsp:nvSpPr>
        <dsp:cNvPr id="0" name=""/>
        <dsp:cNvSpPr/>
      </dsp:nvSpPr>
      <dsp:spPr>
        <a:xfrm>
          <a:off x="2517264" y="668469"/>
          <a:ext cx="200455" cy="614731"/>
        </a:xfrm>
        <a:custGeom>
          <a:avLst/>
          <a:gdLst/>
          <a:ahLst/>
          <a:cxnLst/>
          <a:rect l="0" t="0" r="0" b="0"/>
          <a:pathLst>
            <a:path>
              <a:moveTo>
                <a:pt x="200455" y="0"/>
              </a:moveTo>
              <a:lnTo>
                <a:pt x="200455" y="614731"/>
              </a:lnTo>
              <a:lnTo>
                <a:pt x="0" y="61473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1F27FD-FCB4-4D3E-8934-CEBE55C1C8E7}">
      <dsp:nvSpPr>
        <dsp:cNvPr id="0" name=""/>
        <dsp:cNvSpPr/>
      </dsp:nvSpPr>
      <dsp:spPr>
        <a:xfrm>
          <a:off x="1514985" y="283"/>
          <a:ext cx="1336371" cy="6681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sz="2300" b="1" i="0" u="none" strike="noStrike" kern="1200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Matolar</a:t>
          </a:r>
          <a:endParaRPr kumimoji="0" lang="ru-RU" altLang="ru-RU" sz="2300" b="1" i="0" u="none" strike="noStrike" kern="1200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1514985" y="283"/>
        <a:ext cx="1336371" cy="668185"/>
      </dsp:txXfrm>
    </dsp:sp>
    <dsp:sp modelId="{6F367093-FC2E-4B9E-B1B7-FB093D7F548C}">
      <dsp:nvSpPr>
        <dsp:cNvPr id="0" name=""/>
        <dsp:cNvSpPr/>
      </dsp:nvSpPr>
      <dsp:spPr>
        <a:xfrm>
          <a:off x="1180892" y="949107"/>
          <a:ext cx="1336371" cy="6681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sz="2300" b="0" i="0" u="none" strike="noStrike" kern="1200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Gazlama</a:t>
          </a:r>
          <a:endParaRPr kumimoji="0" lang="ru-RU" altLang="ru-RU" sz="2300" b="0" i="0" u="none" strike="noStrike" kern="1200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1180892" y="949107"/>
        <a:ext cx="1336371" cy="668185"/>
      </dsp:txXfrm>
    </dsp:sp>
    <dsp:sp modelId="{3D4EE66A-D460-43D8-A491-586C13D8404F}">
      <dsp:nvSpPr>
        <dsp:cNvPr id="0" name=""/>
        <dsp:cNvSpPr/>
      </dsp:nvSpPr>
      <dsp:spPr>
        <a:xfrm>
          <a:off x="1180892" y="1897932"/>
          <a:ext cx="1336371" cy="6681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sz="2300" b="0" i="0" u="none" strike="noStrike" kern="1200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Trikotaj</a:t>
          </a:r>
          <a:endParaRPr kumimoji="0" lang="ru-RU" altLang="ru-RU" sz="2300" b="0" i="0" u="none" strike="noStrike" kern="1200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1180892" y="1897932"/>
        <a:ext cx="1336371" cy="668185"/>
      </dsp:txXfrm>
    </dsp:sp>
    <dsp:sp modelId="{EA8BA744-C807-4FB1-BB96-DDB3A38E3864}">
      <dsp:nvSpPr>
        <dsp:cNvPr id="0" name=""/>
        <dsp:cNvSpPr/>
      </dsp:nvSpPr>
      <dsp:spPr>
        <a:xfrm>
          <a:off x="1180892" y="2846756"/>
          <a:ext cx="1336371" cy="6681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sz="2300" b="0" i="0" u="none" strike="noStrike" kern="1200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Noto`qima</a:t>
          </a:r>
          <a:endParaRPr kumimoji="0" lang="ru-RU" altLang="ru-RU" sz="2300" b="0" i="0" u="none" strike="noStrike" kern="1200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1180892" y="2846756"/>
        <a:ext cx="1336371" cy="668185"/>
      </dsp:txXfrm>
    </dsp:sp>
    <dsp:sp modelId="{70DD4A88-0F16-4661-B940-76B69A7BF189}">
      <dsp:nvSpPr>
        <dsp:cNvPr id="0" name=""/>
        <dsp:cNvSpPr/>
      </dsp:nvSpPr>
      <dsp:spPr>
        <a:xfrm>
          <a:off x="1180892" y="3795580"/>
          <a:ext cx="1336371" cy="6681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ru-RU" sz="2300" b="0" i="0" u="none" strike="noStrike" kern="1200" cap="none" normalizeH="0" baseline="0" dirty="0" err="1" smtClean="0">
              <a:ln>
                <a:noFill/>
              </a:ln>
              <a:solidFill>
                <a:srgbClr val="0A1C56"/>
              </a:solidFill>
              <a:effectLst/>
              <a:latin typeface="Times New Roman" pitchFamily="18" charset="0"/>
              <a:cs typeface="Times New Roman" pitchFamily="18" charset="0"/>
            </a:rPr>
            <a:t>Attorlik</a:t>
          </a:r>
          <a:endParaRPr kumimoji="0" lang="ru-RU" altLang="ru-RU" sz="2300" b="0" i="0" u="none" strike="noStrike" kern="1200" cap="none" normalizeH="0" baseline="0" dirty="0" smtClean="0">
            <a:ln>
              <a:noFill/>
            </a:ln>
            <a:solidFill>
              <a:srgbClr val="0A1C56"/>
            </a:solidFill>
            <a:effectLst/>
            <a:latin typeface="Times New Roman" pitchFamily="18" charset="0"/>
            <a:cs typeface="Times New Roman" pitchFamily="18" charset="0"/>
          </a:endParaRPr>
        </a:p>
      </dsp:txBody>
      <dsp:txXfrm>
        <a:off x="1180892" y="3795580"/>
        <a:ext cx="1336371" cy="6681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latin typeface="Arial" panose="020B0604020202020204" pitchFamily="34" charset="0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2C06E-34DE-4DB6-A725-ECB4C8BB3EB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78C8D-A817-4329-9BCC-BB12D7FE3C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9CE9F-B32A-4278-995A-B1275C60AAB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28707-E42B-4415-95EA-5E6B02D03A8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latin typeface="Arial" panose="020B0604020202020204" pitchFamily="34" charset="0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1FD13-2E44-4A20-A7B0-62351C7CA2B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897D1-AC81-4524-B9C3-D8A8DEBE186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6C700-C16D-42E8-B7D3-BF9AAE9D29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latin typeface="Arial" panose="020B0604020202020204" pitchFamily="34" charset="0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DF574-E812-4A6E-A401-3DDDB32F26F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8C74F-A2C8-4ACB-9B11-543DE3020CB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5C268-5D22-4EC9-A613-8020E197B54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3EEDC-86A9-4DD2-A581-308DE41D0B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5D44E-F581-4647-A376-375A4418A65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0975F-0301-4986-A56F-DF965515285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latin typeface="Arial" panose="020B0604020202020204" pitchFamily="34" charset="0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3A4E17B0-14E1-4979-BD36-7612EE2B661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latin typeface="Arial" panose="020B0604020202020204" pitchFamily="34" charset="0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latin typeface="Arial" panose="020B0604020202020204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5" r:id="rId4"/>
    <p:sldLayoutId id="2147483729" r:id="rId5"/>
    <p:sldLayoutId id="2147483724" r:id="rId6"/>
    <p:sldLayoutId id="2147483730" r:id="rId7"/>
    <p:sldLayoutId id="2147483731" r:id="rId8"/>
    <p:sldLayoutId id="2147483732" r:id="rId9"/>
    <p:sldLayoutId id="2147483723" r:id="rId10"/>
    <p:sldLayoutId id="2147483733" r:id="rId11"/>
    <p:sldLayoutId id="2147483734" r:id="rId12"/>
    <p:sldLayoutId id="2147483735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openxmlformats.org/officeDocument/2006/relationships/diagramData" Target="../diagrams/data2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microsoft.com/office/2007/relationships/diagramDrawing" Target="../diagrams/drawing1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3" name="Group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25720250"/>
              </p:ext>
            </p:extLst>
          </p:nvPr>
        </p:nvGraphicFramePr>
        <p:xfrm>
          <a:off x="755650" y="476250"/>
          <a:ext cx="7776790" cy="1920264"/>
        </p:xfrm>
        <a:graphic>
          <a:graphicData uri="http://schemas.openxmlformats.org/drawingml/2006/table">
            <a:tbl>
              <a:tblPr/>
              <a:tblGrid>
                <a:gridCol w="21121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6645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189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1-MA`RUZA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32" marB="45732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ko-KR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Kirish</a:t>
                      </a: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. «</a:t>
                      </a:r>
                      <a:r>
                        <a:rPr kumimoji="0" lang="pt-BR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</a:rPr>
                        <a:t>To`qimachilik mahsulotlari texnologiyasi va jihozlari</a:t>
                      </a: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» </a:t>
                      </a:r>
                      <a:r>
                        <a:rPr kumimoji="0" lang="en-US" altLang="ko-KR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fanining</a:t>
                      </a: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 </a:t>
                      </a:r>
                      <a:r>
                        <a:rPr kumimoji="0" lang="en-US" altLang="ko-KR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mazmuni</a:t>
                      </a: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, </a:t>
                      </a:r>
                      <a:r>
                        <a:rPr kumimoji="0" lang="en-US" altLang="ko-KR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predmeti</a:t>
                      </a: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 </a:t>
                      </a:r>
                      <a:r>
                        <a:rPr kumimoji="0" lang="en-US" altLang="ko-KR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va</a:t>
                      </a: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 </a:t>
                      </a:r>
                      <a:r>
                        <a:rPr kumimoji="0" lang="en-US" altLang="ko-KR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metodi</a:t>
                      </a: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.</a:t>
                      </a:r>
                      <a:r>
                        <a:rPr kumimoji="0" lang="it-IT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ea typeface="굴림" charset="-127"/>
                        </a:rPr>
                        <a:t> To’qimachilik sanoati va uning tarmoqlari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32" marB="45732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369" name="Rectangle 22"/>
          <p:cNvSpPr>
            <a:spLocks noChangeArrowheads="1"/>
          </p:cNvSpPr>
          <p:nvPr/>
        </p:nvSpPr>
        <p:spPr bwMode="auto">
          <a:xfrm>
            <a:off x="1043608" y="2740278"/>
            <a:ext cx="770485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42900" indent="-342900" algn="ctr">
              <a:tabLst>
                <a:tab pos="195263" algn="l"/>
                <a:tab pos="342900" algn="l"/>
              </a:tabLst>
            </a:pPr>
            <a:r>
              <a:rPr lang="en-US" altLang="ko-KR" sz="2400" b="1" dirty="0" err="1" smtClean="0">
                <a:solidFill>
                  <a:srgbClr val="0A1C56"/>
                </a:solidFill>
                <a:latin typeface="Times New Roman" pitchFamily="18" charset="0"/>
                <a:ea typeface="굴림" pitchFamily="34" charset="-127"/>
              </a:rPr>
              <a:t>Reja</a:t>
            </a:r>
            <a:r>
              <a:rPr lang="en-US" altLang="ko-KR" sz="2400" b="1" dirty="0" smtClean="0">
                <a:solidFill>
                  <a:srgbClr val="0A1C56"/>
                </a:solidFill>
                <a:latin typeface="Times New Roman" pitchFamily="18" charset="0"/>
                <a:ea typeface="굴림" pitchFamily="34" charset="-127"/>
              </a:rPr>
              <a:t>:</a:t>
            </a:r>
          </a:p>
          <a:p>
            <a:pPr marL="342900" indent="-342900" algn="ctr">
              <a:tabLst>
                <a:tab pos="195263" algn="l"/>
                <a:tab pos="342900" algn="l"/>
              </a:tabLst>
            </a:pPr>
            <a:endParaRPr lang="en-US" altLang="ko-KR" sz="2400" b="1" dirty="0">
              <a:solidFill>
                <a:srgbClr val="0A1C56"/>
              </a:solidFill>
              <a:latin typeface="Times New Roman" pitchFamily="18" charset="0"/>
              <a:ea typeface="굴림" pitchFamily="34" charset="-127"/>
            </a:endParaRPr>
          </a:p>
          <a:p>
            <a:pPr marL="342900" indent="-342900" algn="just">
              <a:tabLst>
                <a:tab pos="195263" algn="l"/>
                <a:tab pos="342900" algn="l"/>
              </a:tabLst>
            </a:pPr>
            <a:r>
              <a:rPr lang="en-US" altLang="ko-KR" sz="2400" smtClean="0">
                <a:solidFill>
                  <a:srgbClr val="0A1C56"/>
                </a:solidFill>
                <a:latin typeface="Times New Roman" pitchFamily="18" charset="0"/>
                <a:ea typeface="굴림" pitchFamily="34" charset="-127"/>
              </a:rPr>
              <a:t>1.</a:t>
            </a:r>
            <a:r>
              <a:rPr lang="uz-Cyrl-UZ" altLang="ko-KR" sz="2400" smtClean="0">
                <a:solidFill>
                  <a:srgbClr val="0A1C56"/>
                </a:solidFill>
                <a:latin typeface="Times New Roman" pitchFamily="18" charset="0"/>
              </a:rPr>
              <a:t>To’</a:t>
            </a:r>
            <a:r>
              <a:rPr lang="en-US" altLang="ko-KR" sz="2400" dirty="0">
                <a:solidFill>
                  <a:srgbClr val="0A1C56"/>
                </a:solidFill>
                <a:latin typeface="Times New Roman" pitchFamily="18" charset="0"/>
                <a:ea typeface="굴림" pitchFamily="34" charset="-127"/>
              </a:rPr>
              <a:t>q</a:t>
            </a:r>
            <a:r>
              <a:rPr lang="uz-Cyrl-UZ" altLang="ko-KR" sz="2400" dirty="0">
                <a:solidFill>
                  <a:srgbClr val="0A1C56"/>
                </a:solidFill>
                <a:latin typeface="Times New Roman" pitchFamily="18" charset="0"/>
              </a:rPr>
              <a:t>imachilik ma</a:t>
            </a:r>
            <a:r>
              <a:rPr lang="en-US" altLang="ko-KR" sz="2400" dirty="0">
                <a:solidFill>
                  <a:srgbClr val="0A1C56"/>
                </a:solidFill>
                <a:latin typeface="Times New Roman" pitchFamily="18" charset="0"/>
                <a:ea typeface="굴림" pitchFamily="34" charset="-127"/>
              </a:rPr>
              <a:t>h</a:t>
            </a:r>
            <a:r>
              <a:rPr lang="uz-Cyrl-UZ" altLang="ko-KR" sz="2400" dirty="0">
                <a:solidFill>
                  <a:srgbClr val="0A1C56"/>
                </a:solidFill>
                <a:latin typeface="Times New Roman" pitchFamily="18" charset="0"/>
              </a:rPr>
              <a:t>sulоtlari, texnоlоgiyasi va ji</a:t>
            </a:r>
            <a:r>
              <a:rPr lang="en-US" altLang="ko-KR" sz="2400" dirty="0">
                <a:solidFill>
                  <a:srgbClr val="0A1C56"/>
                </a:solidFill>
                <a:latin typeface="Times New Roman" pitchFamily="18" charset="0"/>
                <a:ea typeface="굴림" pitchFamily="34" charset="-127"/>
              </a:rPr>
              <a:t>h</a:t>
            </a:r>
            <a:r>
              <a:rPr lang="uz-Cyrl-UZ" altLang="ko-KR" sz="2400" dirty="0">
                <a:solidFill>
                  <a:srgbClr val="0A1C56"/>
                </a:solidFill>
                <a:latin typeface="Times New Roman" pitchFamily="18" charset="0"/>
              </a:rPr>
              <a:t>оzlari fanining asоsiy vazifalari va ma</a:t>
            </a:r>
            <a:r>
              <a:rPr lang="en-US" altLang="ko-KR" sz="2400" dirty="0">
                <a:solidFill>
                  <a:srgbClr val="0A1C56"/>
                </a:solidFill>
                <a:latin typeface="Times New Roman" pitchFamily="18" charset="0"/>
                <a:ea typeface="굴림" pitchFamily="34" charset="-127"/>
              </a:rPr>
              <a:t>q</a:t>
            </a:r>
            <a:r>
              <a:rPr lang="uz-Cyrl-UZ" altLang="ko-KR" sz="2400" dirty="0">
                <a:solidFill>
                  <a:srgbClr val="0A1C56"/>
                </a:solidFill>
                <a:latin typeface="Times New Roman" pitchFamily="18" charset="0"/>
              </a:rPr>
              <a:t>sadi.</a:t>
            </a:r>
          </a:p>
          <a:p>
            <a:pPr marL="342900" indent="-342900" algn="just">
              <a:tabLst>
                <a:tab pos="195263" algn="l"/>
                <a:tab pos="342900" algn="l"/>
              </a:tabLst>
            </a:pPr>
            <a:r>
              <a:rPr lang="en-US" altLang="ko-KR" sz="2400" dirty="0">
                <a:solidFill>
                  <a:srgbClr val="0A1C56"/>
                </a:solidFill>
                <a:latin typeface="Times New Roman" pitchFamily="18" charset="0"/>
                <a:ea typeface="굴림" pitchFamily="34" charset="-127"/>
              </a:rPr>
              <a:t>2.</a:t>
            </a:r>
            <a:r>
              <a:rPr lang="uz-Cyrl-UZ" altLang="ko-KR" sz="2400" dirty="0">
                <a:solidFill>
                  <a:srgbClr val="0A1C56"/>
                </a:solidFill>
                <a:latin typeface="Times New Roman" pitchFamily="18" charset="0"/>
              </a:rPr>
              <a:t>To’qimachilik sanоati va uning tarmоqlari.</a:t>
            </a:r>
          </a:p>
          <a:p>
            <a:pPr marL="342900" indent="-342900" algn="just">
              <a:tabLst>
                <a:tab pos="195263" algn="l"/>
                <a:tab pos="342900" algn="l"/>
              </a:tabLst>
            </a:pPr>
            <a:r>
              <a:rPr lang="en-US" altLang="ko-KR" sz="2400" dirty="0">
                <a:solidFill>
                  <a:srgbClr val="0A1C56"/>
                </a:solidFill>
                <a:latin typeface="Times New Roman" pitchFamily="18" charset="0"/>
                <a:ea typeface="굴림" pitchFamily="34" charset="-127"/>
              </a:rPr>
              <a:t>3.</a:t>
            </a:r>
            <a:r>
              <a:rPr lang="uz-Cyrl-UZ" altLang="ko-KR" sz="2400" dirty="0">
                <a:solidFill>
                  <a:srgbClr val="0A1C56"/>
                </a:solidFill>
                <a:latin typeface="Times New Roman" pitchFamily="18" charset="0"/>
              </a:rPr>
              <a:t>To’qimachilik kоrxоnalarini turlari va shakllari. </a:t>
            </a:r>
          </a:p>
          <a:p>
            <a:pPr marL="342900" indent="-342900" algn="just">
              <a:tabLst>
                <a:tab pos="195263" algn="l"/>
                <a:tab pos="342900" algn="l"/>
              </a:tabLst>
            </a:pPr>
            <a:r>
              <a:rPr lang="en-US" altLang="ko-KR" sz="2400" dirty="0">
                <a:solidFill>
                  <a:srgbClr val="0A1C56"/>
                </a:solidFill>
                <a:latin typeface="Times New Roman" pitchFamily="18" charset="0"/>
                <a:ea typeface="굴림" pitchFamily="34" charset="-127"/>
              </a:rPr>
              <a:t>4.</a:t>
            </a:r>
            <a:r>
              <a:rPr lang="uz-Cyrl-UZ" altLang="ko-KR" sz="2400" dirty="0">
                <a:solidFill>
                  <a:srgbClr val="0A1C56"/>
                </a:solidFill>
                <a:latin typeface="Times New Roman" pitchFamily="18" charset="0"/>
              </a:rPr>
              <a:t>To’qimachilik mahsulоtlari asоrtimenti. Xоm ashyo bazasi. </a:t>
            </a:r>
          </a:p>
          <a:p>
            <a:pPr marL="342900" indent="-342900" algn="just">
              <a:tabLst>
                <a:tab pos="195263" algn="l"/>
                <a:tab pos="342900" algn="l"/>
              </a:tabLst>
            </a:pPr>
            <a:r>
              <a:rPr lang="en-US" altLang="ko-KR" sz="2400" dirty="0">
                <a:solidFill>
                  <a:srgbClr val="0A1C56"/>
                </a:solidFill>
                <a:latin typeface="Times New Roman" pitchFamily="18" charset="0"/>
                <a:ea typeface="굴림" pitchFamily="34" charset="-127"/>
              </a:rPr>
              <a:t>5.</a:t>
            </a:r>
            <a:r>
              <a:rPr lang="uz-Cyrl-UZ" altLang="ko-KR" sz="2400" dirty="0">
                <a:solidFill>
                  <a:srgbClr val="0A1C56"/>
                </a:solidFill>
                <a:latin typeface="Times New Roman" pitchFamily="18" charset="0"/>
              </a:rPr>
              <a:t>Tоlalarni sinflanishi va tasnifi. Tabiiy va kimyoviy tolalarning olinishi va xossalari</a:t>
            </a:r>
            <a:r>
              <a:rPr lang="uz-Cyrl-UZ" altLang="ko-KR" sz="2400" dirty="0" smtClean="0">
                <a:solidFill>
                  <a:srgbClr val="0A1C56"/>
                </a:solidFill>
                <a:latin typeface="Times New Roman" pitchFamily="18" charset="0"/>
              </a:rPr>
              <a:t>.</a:t>
            </a:r>
            <a:endParaRPr lang="pt-PT" altLang="ko-KR" sz="2400" dirty="0">
              <a:solidFill>
                <a:srgbClr val="0A1C56"/>
              </a:solidFill>
              <a:latin typeface="Times New Roman" pitchFamily="18" charset="0"/>
              <a:ea typeface="굴림" pitchFamily="34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333375"/>
            <a:ext cx="7920038" cy="6261100"/>
          </a:xfrm>
          <a:solidFill>
            <a:srgbClr val="FFCC00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7813"/>
            <a:ext cx="8496300" cy="1350987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To’qimachilik</a:t>
            </a:r>
            <a:r>
              <a:rPr lang="ru-RU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kоrxоnalari</a:t>
            </a:r>
            <a:r>
              <a:rPr lang="ru-RU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quyida</a:t>
            </a:r>
            <a:r>
              <a:rPr lang="ru-RU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ko’rsatilgan</a:t>
            </a:r>
            <a:r>
              <a:rPr lang="ru-RU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tarkiblarda</a:t>
            </a:r>
            <a:r>
              <a:rPr lang="ru-RU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faоliyat</a:t>
            </a:r>
            <a:r>
              <a:rPr lang="ru-RU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ko’rsatishi</a:t>
            </a:r>
            <a:r>
              <a:rPr lang="ru-RU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alt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800"/>
            <a:ext cx="8424862" cy="50133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Ixtisоslashgan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yigiruv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kоrxоnasi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 2" pitchFamily="18" charset="2"/>
              <a:buNone/>
            </a:pP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Yigiruv-to’quv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kоrxоnasi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en-US" alt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Yigirish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trik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taj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rx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nasi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 2" pitchFamily="18" charset="2"/>
              <a:buNone/>
            </a:pP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Yigirish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rx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nasi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alt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Trikotaj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korxonasi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 2" pitchFamily="18" charset="2"/>
              <a:buNone/>
            </a:pP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To’quv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kоrxоnasi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en-US" alt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Noto`qima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mato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korxonasi</a:t>
            </a:r>
            <a:endParaRPr lang="ru-RU" alt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To’qimachilik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kоmbinati</a:t>
            </a:r>
            <a:r>
              <a:rPr lang="ru-RU" alt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43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457200"/>
            <a:ext cx="8686800" cy="109959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z-Cyrl-UZ" alt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To’qimachilik sanоati mahsulоtlari </a:t>
            </a:r>
            <a:endParaRPr lang="ru-RU" altLang="ru-RU" sz="4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971550" y="1700213"/>
            <a:ext cx="22320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altLang="ru-RU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564702788"/>
              </p:ext>
            </p:extLst>
          </p:nvPr>
        </p:nvGraphicFramePr>
        <p:xfrm>
          <a:off x="284849" y="1762126"/>
          <a:ext cx="4032250" cy="4464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2847557132"/>
              </p:ext>
            </p:extLst>
          </p:nvPr>
        </p:nvGraphicFramePr>
        <p:xfrm>
          <a:off x="4645152" y="1860943"/>
          <a:ext cx="4032250" cy="4464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To’qimachilik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mahsul</a:t>
            </a:r>
            <a: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tlari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altLang="ru-RU" sz="3200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ru-RU" sz="3200" dirty="0" err="1" smtClean="0">
                <a:latin typeface="Times New Roman" pitchFamily="18" charset="0"/>
                <a:cs typeface="Times New Roman" pitchFamily="18" charset="0"/>
              </a:rPr>
              <a:t>sqichlari</a:t>
            </a:r>
            <a:endParaRPr lang="ru-RU" alt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940" name="Group 388"/>
          <p:cNvGraphicFramePr>
            <a:graphicFrameLocks noGrp="1"/>
          </p:cNvGraphicFramePr>
          <p:nvPr>
            <p:ph type="tbl" idx="1"/>
          </p:nvPr>
        </p:nvGraphicFramePr>
        <p:xfrm>
          <a:off x="457200" y="1341438"/>
          <a:ext cx="8229600" cy="5246688"/>
        </p:xfrm>
        <a:graphic>
          <a:graphicData uri="http://schemas.openxmlformats.org/drawingml/2006/table">
            <a:tbl>
              <a:tblPr/>
              <a:tblGrid>
                <a:gridCol w="28114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46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589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223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9063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15925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Texnоlоgik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bоsqichlar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Matоlarni tayyorlash usullari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731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 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yigirish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Gazlama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to’qish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Trikоtaj</a:t>
                      </a:r>
                      <a:endParaRPr kumimoji="0" lang="ru-RU" alt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to’qish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Nоto’qima matо оlish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5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Tоlalarni tayyorlash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5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Tarash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5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Piltalash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43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Piliklash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15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Yigirish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15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O’rash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15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Iplarni davralash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15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Оhоrlash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15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To’qish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415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Bo’yash-pardоzlash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5"/>
          <p:cNvSpPr>
            <a:spLocks noGrp="1" noChangeArrowheads="1"/>
          </p:cNvSpPr>
          <p:nvPr>
            <p:ph type="title"/>
          </p:nvPr>
        </p:nvSpPr>
        <p:spPr>
          <a:xfrm>
            <a:off x="711200" y="188913"/>
            <a:ext cx="8229600" cy="7032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altLang="ru-RU" sz="4000" dirty="0" err="1" smtClean="0">
                <a:solidFill>
                  <a:srgbClr val="002060"/>
                </a:solidFill>
              </a:rPr>
              <a:t>Jarayonlar</a:t>
            </a:r>
            <a:endParaRPr lang="ru-RU" altLang="ru-RU" sz="4000" dirty="0" smtClean="0">
              <a:solidFill>
                <a:srgbClr val="002060"/>
              </a:solidFill>
            </a:endParaRPr>
          </a:p>
        </p:txBody>
      </p:sp>
      <p:sp>
        <p:nvSpPr>
          <p:cNvPr id="24582" name="Rectangle 6"/>
          <p:cNvSpPr>
            <a:spLocks noGrp="1" noChangeArrowheads="1"/>
          </p:cNvSpPr>
          <p:nvPr>
            <p:ph idx="1"/>
          </p:nvPr>
        </p:nvSpPr>
        <p:spPr>
          <a:xfrm>
            <a:off x="250825" y="1125538"/>
            <a:ext cx="8713788" cy="5000625"/>
          </a:xfrm>
        </p:spPr>
        <p:txBody>
          <a:bodyPr>
            <a:normAutofit lnSpcReduction="10000"/>
          </a:bodyPr>
          <a:lstStyle/>
          <a:p>
            <a:pPr algn="just"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altLang="ru-RU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ru-RU" altLang="ru-RU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altLang="ru-RU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alt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xоm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ashyo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xоmaki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mahsulоtlarni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maqsadlar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mo’ljallangan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mahsulоtga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aylantirish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agregatlarda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оshiriladigan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texnоlоgik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jarayonlar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majmuasidan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ibоrat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alt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altLang="ru-RU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Texnоlоgik</a:t>
            </a:r>
            <a:r>
              <a:rPr lang="ru-RU" altLang="ru-RU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altLang="ru-RU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xоm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ashyo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xоmaki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mahsulоtlarni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sifat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hоlatini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xususiyatlarini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o’lcham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shaklini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o’zgartirishga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bоshqa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ishlоv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hisоblanadi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Texnоlоgik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jarayonlar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uzluksiz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457200"/>
            <a:ext cx="8686800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alt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ru-RU" alt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`</a:t>
            </a:r>
            <a:r>
              <a:rPr lang="en-US" altLang="ru-RU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qimachilik</a:t>
            </a:r>
            <a:r>
              <a:rPr lang="en-US" alt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mahsulotlarining</a:t>
            </a:r>
            <a:r>
              <a:rPr lang="en-US" alt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en-US" alt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4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4313" y="1600200"/>
            <a:ext cx="4714875" cy="47244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chiziqiy zichligi</a:t>
            </a:r>
            <a:r>
              <a:rPr lang="ru-RU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en-US" altLang="ru-RU" sz="360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Mikron</a:t>
            </a:r>
            <a:r>
              <a:rPr lang="ru-RU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yr ko</a:t>
            </a:r>
            <a:r>
              <a:rPr lang="ru-RU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`</a:t>
            </a:r>
            <a:r>
              <a:rPr lang="en-US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rsatkichi</a:t>
            </a:r>
            <a:r>
              <a:rPr lang="ru-RU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en-US" altLang="ru-RU" sz="360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ru-RU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en-US" altLang="ru-RU" sz="360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diam</a:t>
            </a:r>
            <a:r>
              <a:rPr lang="ru-RU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tri</a:t>
            </a:r>
            <a:r>
              <a:rPr lang="ru-RU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en-US" altLang="ru-RU" sz="360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en-US" alt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altLang="ru-RU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1507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800600" y="1600200"/>
            <a:ext cx="4343400" cy="4724400"/>
          </a:xfrm>
        </p:spPr>
        <p:txBody>
          <a:bodyPr/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Pishiqligi</a:t>
            </a:r>
            <a:endParaRPr lang="ru-RU" altLang="ru-RU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Uzilish</a:t>
            </a:r>
            <a:r>
              <a:rPr lang="ru-RU" alt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kuchi</a:t>
            </a:r>
            <a:endParaRPr lang="ru-RU" altLang="ru-RU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Uzilishdagi</a:t>
            </a:r>
            <a:r>
              <a:rPr lang="ru-RU" alt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uzayishi</a:t>
            </a:r>
            <a:endParaRPr lang="ru-RU" altLang="ru-RU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Ishqalanishga</a:t>
            </a:r>
            <a:r>
              <a:rPr lang="ru-RU" alt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chidamliligi</a:t>
            </a:r>
            <a:endParaRPr lang="pt-PT" altLang="ru-RU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PT" alt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Havo o`tkazuvchanligi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PT" alt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Tashqi ko`rinishi</a:t>
            </a:r>
            <a:endParaRPr lang="ru-RU" altLang="ru-RU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uz-Cyrl-UZ" altLang="ru-RU" b="1" dirty="0" smtClean="0">
                <a:solidFill>
                  <a:srgbClr val="0A1C56"/>
                </a:solidFill>
                <a:effectLst/>
                <a:latin typeface="Times New Roman" pitchFamily="18" charset="0"/>
                <a:cs typeface="Times New Roman" pitchFamily="18" charset="0"/>
              </a:rPr>
              <a:t>Tolalarnig tuzilishi</a:t>
            </a:r>
            <a:r>
              <a:rPr lang="ru-RU" altLang="ru-RU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5184775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uz-Cyrl-UZ" altLang="ru-RU" sz="2200" dirty="0" smtClean="0">
                <a:solidFill>
                  <a:srgbClr val="0A1C56"/>
                </a:solidFill>
                <a:latin typeface="Times New Roman" pitchFamily="18" charset="0"/>
              </a:rPr>
              <a:t>Tabiiy tolalar ichida paxta tolasi yetakchi o‘rinni egallaydi, u chigitli paxtadan ajratib olinadi. Tolalarning tuzilishi uning hamma xossalarini belgilaydi. Tolalarning yetilish darajasi ortgan sari u shunchalik jingalaklanadi. Tola pishgan sari uning tashqi diametri ichki diametriga nisbatan ortadi va u yetilganlik koeffitsiyenti deb ataladi. Tolalar pishib yetilganlik jihatidan 11 guruhga bo‘linadi;</a:t>
            </a:r>
          </a:p>
          <a:p>
            <a:pPr algn="just">
              <a:lnSpc>
                <a:spcPct val="80000"/>
              </a:lnSpc>
            </a:pPr>
            <a:r>
              <a:rPr lang="uz-Cyrl-UZ" altLang="ru-RU" sz="2200" dirty="0" smtClean="0">
                <a:solidFill>
                  <a:srgbClr val="0A1C56"/>
                </a:solidFill>
                <a:latin typeface="Times New Roman" pitchFamily="18" charset="0"/>
              </a:rPr>
              <a:t>Pishib yetilmagan- 0,0; 0,5; 1,0; 1,5; 2,0; 2,5;</a:t>
            </a:r>
          </a:p>
          <a:p>
            <a:pPr algn="just">
              <a:lnSpc>
                <a:spcPct val="80000"/>
              </a:lnSpc>
            </a:pPr>
            <a:r>
              <a:rPr lang="uz-Cyrl-UZ" altLang="ru-RU" sz="2200" dirty="0" smtClean="0">
                <a:solidFill>
                  <a:srgbClr val="0A1C56"/>
                </a:solidFill>
                <a:latin typeface="Times New Roman" pitchFamily="18" charset="0"/>
              </a:rPr>
              <a:t>Pishib yetilgan- 3,0; 3,5; 4,0; 4,5;</a:t>
            </a:r>
            <a:endParaRPr lang="pt-BR" altLang="ru-RU" sz="2200" dirty="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pt-BR" altLang="ru-RU" sz="2200" dirty="0" smtClean="0">
                <a:solidFill>
                  <a:srgbClr val="0A1C56"/>
                </a:solidFill>
                <a:latin typeface="Times New Roman" pitchFamily="18" charset="0"/>
              </a:rPr>
              <a:t>Pishib o‘tib ketgan(o‘ta pishgan)- 5,0.</a:t>
            </a:r>
          </a:p>
          <a:p>
            <a:pPr algn="just">
              <a:lnSpc>
                <a:spcPct val="80000"/>
              </a:lnSpc>
            </a:pPr>
            <a:r>
              <a:rPr lang="pt-BR" altLang="ru-RU" sz="2200" dirty="0" smtClean="0">
                <a:solidFill>
                  <a:srgbClr val="0A1C56"/>
                </a:solidFill>
                <a:latin typeface="Times New Roman" pitchFamily="18" charset="0"/>
              </a:rPr>
              <a:t>Paxta tolasining xususiyatlari uning fizik va mexanik xossalarini belgilaydi. </a:t>
            </a:r>
          </a:p>
          <a:p>
            <a:pPr algn="just">
              <a:lnSpc>
                <a:spcPct val="80000"/>
              </a:lnSpc>
            </a:pPr>
            <a:r>
              <a:rPr lang="it-IT" altLang="ru-RU" sz="2200" b="1" dirty="0" smtClean="0">
                <a:solidFill>
                  <a:srgbClr val="0A1C56"/>
                </a:solidFill>
                <a:latin typeface="Times New Roman" pitchFamily="18" charset="0"/>
              </a:rPr>
              <a:t>Geometrik xossalar: </a:t>
            </a:r>
            <a:r>
              <a:rPr lang="it-IT" altLang="ru-RU" sz="2200" dirty="0" smtClean="0">
                <a:solidFill>
                  <a:srgbClr val="0A1C56"/>
                </a:solidFill>
                <a:latin typeface="Times New Roman" pitchFamily="18" charset="0"/>
              </a:rPr>
              <a:t>tola uzunligi, diametri, ko‘ndalang kesimi yuzasi va h.k. </a:t>
            </a:r>
            <a:endParaRPr lang="it-IT" altLang="ru-RU" sz="2200" b="1" dirty="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it-IT" altLang="ru-RU" sz="2200" b="1" dirty="0" smtClean="0">
                <a:solidFill>
                  <a:srgbClr val="0A1C56"/>
                </a:solidFill>
                <a:latin typeface="Times New Roman" pitchFamily="18" charset="0"/>
              </a:rPr>
              <a:t>Fizik xossalar:</a:t>
            </a:r>
            <a:r>
              <a:rPr lang="it-IT" altLang="ru-RU" sz="2200" dirty="0" smtClean="0">
                <a:solidFill>
                  <a:srgbClr val="0A1C56"/>
                </a:solidFill>
                <a:latin typeface="Times New Roman" pitchFamily="18" charset="0"/>
              </a:rPr>
              <a:t> uzunlik, pishganlik, namlik, nam o‘tkazuvchanlik, zaryadlanish, issiqlik o‘tkazuvchanlik, jingalaklik kabilar.  </a:t>
            </a:r>
            <a:endParaRPr lang="it-IT" altLang="ru-RU" sz="2200" b="1" dirty="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it-IT" altLang="ru-RU" sz="2200" b="1" dirty="0" smtClean="0">
                <a:solidFill>
                  <a:srgbClr val="0A1C56"/>
                </a:solidFill>
                <a:latin typeface="Times New Roman" pitchFamily="18" charset="0"/>
              </a:rPr>
              <a:t>Mexanik xossalar:</a:t>
            </a:r>
            <a:r>
              <a:rPr lang="it-IT" altLang="ru-RU" sz="2200" dirty="0" smtClean="0">
                <a:solidFill>
                  <a:srgbClr val="0A1C56"/>
                </a:solidFill>
                <a:latin typeface="Times New Roman" pitchFamily="18" charset="0"/>
              </a:rPr>
              <a:t> Uzish kuchi, cho‘ziluvchanlik, nisbiy uzish kuchi, zo‘riqish va buralishga, egilishga, ezilishga bo‘lgan qarshilik.</a:t>
            </a:r>
            <a:endParaRPr lang="ru-RU" altLang="ru-RU" sz="2200" dirty="0" smtClean="0">
              <a:solidFill>
                <a:srgbClr val="0A1C5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260350"/>
            <a:ext cx="8229600" cy="4032250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it-IT" altLang="ru-RU" sz="1800" b="1" smtClean="0">
                <a:solidFill>
                  <a:srgbClr val="0A1C56"/>
                </a:solidFill>
                <a:latin typeface="Times New Roman" pitchFamily="18" charset="0"/>
              </a:rPr>
              <a:t>	1</a:t>
            </a:r>
            <a:r>
              <a:rPr lang="it-IT" altLang="ru-RU" sz="1800" smtClean="0">
                <a:solidFill>
                  <a:srgbClr val="0A1C56"/>
                </a:solidFill>
                <a:latin typeface="Times New Roman" pitchFamily="18" charset="0"/>
              </a:rPr>
              <a:t>.</a:t>
            </a:r>
            <a:r>
              <a:rPr lang="it-IT" altLang="ru-RU" sz="1800" b="1" smtClean="0">
                <a:solidFill>
                  <a:srgbClr val="0A1C56"/>
                </a:solidFill>
                <a:latin typeface="Times New Roman" pitchFamily="18" charset="0"/>
              </a:rPr>
              <a:t>Tolaning uzunligi </a:t>
            </a:r>
            <a:r>
              <a:rPr lang="it-IT" altLang="ru-RU" sz="1800" smtClean="0">
                <a:solidFill>
                  <a:srgbClr val="0A1C56"/>
                </a:solidFill>
                <a:latin typeface="Times New Roman" pitchFamily="18" charset="0"/>
              </a:rPr>
              <a:t>- uning sifatini belgilab uzunlik bo‘yicha taqsimot qonuniyati ko‘rsatkichlari bilan baholanadi. 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Tola uzunligini aniqlashning ikki usuli mavjud: 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en-US" altLang="ru-RU" sz="1800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Qo‘lda. 				2. Asboblarda.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en-US" altLang="ru-RU" sz="1800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Shu paytgacha tola uzunligi bo‘yicha taqsimot darajasiga asosan “Modal” va “Shtapel” uzunlik ko‘rsatkichlaridan keng ko‘lamda foydalanilgan.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ru-RU" altLang="ru-RU" sz="1800" b="1" smtClean="0">
                <a:solidFill>
                  <a:srgbClr val="0A1C56"/>
                </a:solidFill>
                <a:latin typeface="Times New Roman" pitchFamily="18" charset="0"/>
              </a:rPr>
              <a:t>Modal uzunlik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 - namunada eng ko‘p uchraydigan uzunlik. Shtapel uzunlik esa modal uzunlikdan uzun tolalarning o‘rtacha uzunligi bo‘lib,  </a:t>
            </a:r>
            <a:r>
              <a:rPr lang="en-US" altLang="ru-RU" sz="1800" smtClean="0">
                <a:solidFill>
                  <a:srgbClr val="0A1C56"/>
                </a:solidFill>
                <a:latin typeface="Times New Roman" pitchFamily="18" charset="0"/>
              </a:rPr>
              <a:t>L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sht= </a:t>
            </a:r>
            <a:r>
              <a:rPr lang="en-US" altLang="ru-RU" sz="1800" smtClean="0">
                <a:solidFill>
                  <a:srgbClr val="0A1C56"/>
                </a:solidFill>
                <a:latin typeface="Times New Roman" pitchFamily="18" charset="0"/>
              </a:rPr>
              <a:t>L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mod + (3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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 4) mm ga tengdir. 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	So‘ngi yillarda tola xossalarini aniqlashda </a:t>
            </a:r>
            <a:r>
              <a:rPr lang="en-US" altLang="ru-RU" sz="1800" smtClean="0">
                <a:solidFill>
                  <a:srgbClr val="0A1C56"/>
                </a:solidFill>
                <a:latin typeface="Times New Roman" pitchFamily="18" charset="0"/>
              </a:rPr>
              <a:t>HVI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-900 tizimi ishlatilmoqda. Ushbu tizimda tolaning quyidagi uzunlik ko‘rsatkichlarini aniqlash qabul qilingan;</a:t>
            </a:r>
            <a:endParaRPr lang="ru-RU" altLang="ru-RU" sz="1800" i="1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800" i="1" smtClean="0">
                <a:solidFill>
                  <a:srgbClr val="0A1C56"/>
                </a:solidFill>
                <a:latin typeface="Times New Roman" pitchFamily="18" charset="0"/>
              </a:rPr>
              <a:t>	Yuqori o‘rtacha uzunlik - 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namunadagi eng uzun tolalarning o‘rtacha uzunligini bildiradi va 2,5 % li qoplama uzunlik deb ataladi.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ru-RU" altLang="ru-RU" sz="1800" i="1" smtClean="0">
                <a:solidFill>
                  <a:srgbClr val="0A1C56"/>
                </a:solidFill>
                <a:latin typeface="Times New Roman" pitchFamily="18" charset="0"/>
              </a:rPr>
              <a:t>50 % lm qoplama uzunlik - 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bu yigirishga yaroqli bo‘lgan, namunada ko‘p uchraydigan tolalar miqdorini bildiradi.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ru-RU" altLang="ru-RU" sz="1800" i="1" smtClean="0">
                <a:solidFill>
                  <a:srgbClr val="0A1C56"/>
                </a:solidFill>
                <a:latin typeface="Times New Roman" pitchFamily="18" charset="0"/>
              </a:rPr>
              <a:t>O‘rtacha uzunlik - 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na’munadagi barcha tolalarning o‘rtacha uzunligini bildiradi. </a:t>
            </a:r>
          </a:p>
        </p:txBody>
      </p:sp>
      <p:pic>
        <p:nvPicPr>
          <p:cNvPr id="23554" name="Picture 4" descr="сканирование0001"/>
          <p:cNvPicPr>
            <a:picLocks noChangeAspect="1" noChangeArrowheads="1"/>
          </p:cNvPicPr>
          <p:nvPr/>
        </p:nvPicPr>
        <p:blipFill>
          <a:blip r:embed="rId2"/>
          <a:srcRect t="2695" r="999"/>
          <a:stretch>
            <a:fillRect/>
          </a:stretch>
        </p:blipFill>
        <p:spPr bwMode="auto">
          <a:xfrm>
            <a:off x="2339975" y="4252913"/>
            <a:ext cx="4319588" cy="22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2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476250"/>
            <a:ext cx="8135938" cy="3168650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en-US" altLang="ru-RU" sz="2000" b="1" smtClean="0">
                <a:solidFill>
                  <a:srgbClr val="0A1C56"/>
                </a:solidFill>
                <a:latin typeface="Times New Roman" pitchFamily="18" charset="0"/>
              </a:rPr>
              <a:t>		</a:t>
            </a:r>
            <a:r>
              <a:rPr lang="ru-RU" altLang="ru-RU" sz="2000" b="1" smtClean="0">
                <a:solidFill>
                  <a:srgbClr val="0A1C56"/>
                </a:solidFill>
                <a:latin typeface="Times New Roman" pitchFamily="18" charset="0"/>
              </a:rPr>
              <a:t>2.</a:t>
            </a:r>
            <a:r>
              <a:rPr lang="ru-RU" altLang="ru-RU" sz="2000" smtClean="0">
                <a:solidFill>
                  <a:srgbClr val="0A1C56"/>
                </a:solidFill>
                <a:latin typeface="Times New Roman" pitchFamily="18" charset="0"/>
              </a:rPr>
              <a:t> </a:t>
            </a:r>
            <a:r>
              <a:rPr lang="ru-RU" altLang="ru-RU" sz="2000" b="1" smtClean="0">
                <a:solidFill>
                  <a:srgbClr val="0A1C56"/>
                </a:solidFill>
                <a:latin typeface="Times New Roman" pitchFamily="18" charset="0"/>
              </a:rPr>
              <a:t>Tolaning chiziqiy zichligi -</a:t>
            </a:r>
            <a:r>
              <a:rPr lang="ru-RU" altLang="ru-RU" sz="2000" smtClean="0">
                <a:solidFill>
                  <a:srgbClr val="0A1C56"/>
                </a:solidFill>
                <a:latin typeface="Times New Roman" pitchFamily="18" charset="0"/>
              </a:rPr>
              <a:t> Tola qancha ingichka bo‘lsa, ipning ko‘ndalang kesimida shuncha ko‘p tola bo‘ladi, bu esa ipning pishiq bo‘lishini ta’minlaydi. Tolaning chiziqiy zichligi teksda, ingichkaligi nomerda aniqlanadi. </a:t>
            </a:r>
            <a:endParaRPr lang="en-US" altLang="ru-RU" sz="200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ru-RU" altLang="ru-RU" sz="200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solidFill>
                  <a:srgbClr val="0A1C56"/>
                </a:solidFill>
                <a:latin typeface="Times New Roman" pitchFamily="18" charset="0"/>
              </a:rPr>
              <a:t>		</a:t>
            </a:r>
            <a:endParaRPr lang="en-US" altLang="ru-RU" sz="200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</a:pPr>
            <a:endParaRPr lang="en-US" altLang="ru-RU" sz="2000" b="1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en-US" altLang="ru-RU" sz="2000" b="1" smtClean="0">
                <a:solidFill>
                  <a:srgbClr val="0A1C56"/>
                </a:solidFill>
                <a:latin typeface="Times New Roman" pitchFamily="18" charset="0"/>
              </a:rPr>
              <a:t>		</a:t>
            </a:r>
            <a:r>
              <a:rPr lang="ru-RU" altLang="ru-RU" sz="2000" b="1" smtClean="0">
                <a:solidFill>
                  <a:srgbClr val="0A1C56"/>
                </a:solidFill>
                <a:latin typeface="Times New Roman" pitchFamily="18" charset="0"/>
              </a:rPr>
              <a:t>3. Mikroneyr ko‘rsatkichi</a:t>
            </a:r>
            <a:endParaRPr lang="uz-Cyrl-UZ" altLang="ru-RU" sz="200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en-US" altLang="ru-RU" sz="2000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uz-Cyrl-UZ" altLang="ru-RU" sz="2000" smtClean="0">
                <a:solidFill>
                  <a:srgbClr val="0A1C56"/>
                </a:solidFill>
                <a:latin typeface="Times New Roman" pitchFamily="18" charset="0"/>
              </a:rPr>
              <a:t>Mikroneyr tolaning pishib yetilganligi va ingichkaligini </a:t>
            </a:r>
            <a:r>
              <a:rPr lang="ru-RU" altLang="ru-RU" sz="2000" smtClean="0">
                <a:solidFill>
                  <a:srgbClr val="0A1C56"/>
                </a:solidFill>
                <a:latin typeface="Times New Roman" pitchFamily="18" charset="0"/>
              </a:rPr>
              <a:t>ifodalaydi</a:t>
            </a:r>
            <a:r>
              <a:rPr lang="uz-Cyrl-UZ" altLang="ru-RU" sz="2000" smtClean="0">
                <a:solidFill>
                  <a:srgbClr val="0A1C56"/>
                </a:solidFill>
                <a:latin typeface="Times New Roman" pitchFamily="18" charset="0"/>
              </a:rPr>
              <a:t>. Mikroneyr ko‘rsatkichi tolalar perimetri yoki tolalar devorining qalinligiga (sellyuloza bilan to‘ldirilganligi darajasiga) bog‘liqdir. </a:t>
            </a:r>
            <a:endParaRPr lang="sv-SE" altLang="ru-RU" sz="2000" smtClean="0">
              <a:solidFill>
                <a:srgbClr val="0A1C56"/>
              </a:solidFill>
              <a:latin typeface="Times New Roman" pitchFamily="18" charset="0"/>
            </a:endParaRPr>
          </a:p>
        </p:txBody>
      </p:sp>
      <p:graphicFrame>
        <p:nvGraphicFramePr>
          <p:cNvPr id="16426" name="Group 42"/>
          <p:cNvGraphicFramePr>
            <a:graphicFrameLocks noGrp="1"/>
          </p:cNvGraphicFramePr>
          <p:nvPr>
            <p:ph sz="half" idx="2"/>
          </p:nvPr>
        </p:nvGraphicFramePr>
        <p:xfrm>
          <a:off x="1187450" y="3789363"/>
          <a:ext cx="7272338" cy="1655763"/>
        </p:xfrm>
        <a:graphic>
          <a:graphicData uri="http://schemas.openxmlformats.org/drawingml/2006/table">
            <a:tbl>
              <a:tblPr/>
              <a:tblGrid>
                <a:gridCol w="3895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766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6557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tabLst>
                          <a:tab pos="7119938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tabLst>
                          <a:tab pos="7119938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tabLst>
                          <a:tab pos="7119938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119938" algn="l"/>
                        </a:tabLst>
                      </a:pPr>
                      <a:r>
                        <a:rPr kumimoji="0" lang="sv-SE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 dan past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119938" algn="l"/>
                        </a:tabLst>
                      </a:pPr>
                      <a:r>
                        <a:rPr kumimoji="0" lang="sv-SE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 dan 3,9 gacha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119938" algn="l"/>
                        </a:tabLst>
                      </a:pPr>
                      <a:r>
                        <a:rPr kumimoji="0" lang="sv-SE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 dan 4,9 gacha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119938" algn="l"/>
                        </a:tabLst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 dan 5,9 gacha 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119938" algn="l"/>
                        </a:tabLst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 dan yuqori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tabLst>
                          <a:tab pos="7119938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anose="05000000000000000000" pitchFamily="2" charset="2"/>
                        <a:tabLst>
                          <a:tab pos="7119938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tabLst>
                          <a:tab pos="7119938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tabLst>
                          <a:tab pos="71199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119938" algn="l"/>
                        </a:tabLst>
                      </a:pPr>
                      <a:r>
                        <a:rPr kumimoji="0" lang="sv-SE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Juda ingichka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119938" algn="l"/>
                        </a:tabLst>
                      </a:pPr>
                      <a:r>
                        <a:rPr kumimoji="0" lang="sv-SE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Ingichka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119938" algn="l"/>
                        </a:tabLst>
                      </a:pPr>
                      <a:r>
                        <a:rPr kumimoji="0" lang="sv-SE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O‘rta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119938" algn="l"/>
                        </a:tabLst>
                      </a:pPr>
                      <a:r>
                        <a:rPr kumimoji="0" lang="sv-SE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Dag‘al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119938" algn="l"/>
                        </a:tabLst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A1C56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Juda dag‘al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A1C56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643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graphicFrame>
        <p:nvGraphicFramePr>
          <p:cNvPr id="16427" name="Object 43"/>
          <p:cNvGraphicFramePr>
            <a:graphicFrameLocks noChangeAspect="1"/>
          </p:cNvGraphicFramePr>
          <p:nvPr/>
        </p:nvGraphicFramePr>
        <p:xfrm>
          <a:off x="1619250" y="1844675"/>
          <a:ext cx="1600200" cy="447675"/>
        </p:xfrm>
        <a:graphic>
          <a:graphicData uri="http://schemas.openxmlformats.org/presentationml/2006/ole">
            <p:oleObj spid="_x0000_s16429" name="Формула" r:id="rId3" imgW="1600200" imgH="444500" progId="Equation.3">
              <p:embed/>
            </p:oleObj>
          </a:graphicData>
        </a:graphic>
      </p:graphicFrame>
      <p:sp>
        <p:nvSpPr>
          <p:cNvPr id="1643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16440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graphicFrame>
        <p:nvGraphicFramePr>
          <p:cNvPr id="16428" name="Object 44"/>
          <p:cNvGraphicFramePr>
            <a:graphicFrameLocks noChangeAspect="1"/>
          </p:cNvGraphicFramePr>
          <p:nvPr/>
        </p:nvGraphicFramePr>
        <p:xfrm>
          <a:off x="5364163" y="1916113"/>
          <a:ext cx="942975" cy="390525"/>
        </p:xfrm>
        <a:graphic>
          <a:graphicData uri="http://schemas.openxmlformats.org/presentationml/2006/ole">
            <p:oleObj spid="_x0000_s16430" name="Формула" r:id="rId4" imgW="939392" imgH="393529" progId="Equation.3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404813"/>
            <a:ext cx="8424862" cy="6453187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en-US" altLang="ru-RU" sz="1800" b="1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ru-RU" altLang="ru-RU" sz="1800" b="1" smtClean="0">
                <a:solidFill>
                  <a:srgbClr val="0A1C56"/>
                </a:solidFill>
                <a:latin typeface="Times New Roman" pitchFamily="18" charset="0"/>
              </a:rPr>
              <a:t>7. Tolaning namligi - 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bu ko‘rsatkich yigirishda muhim ahamiyatga ega. </a:t>
            </a:r>
            <a:endParaRPr lang="it-IT" altLang="ru-RU" sz="180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it-IT" altLang="ru-RU" sz="1800" smtClean="0">
                <a:solidFill>
                  <a:srgbClr val="0A1C56"/>
                </a:solidFill>
                <a:latin typeface="Times New Roman" pitchFamily="18" charset="0"/>
              </a:rPr>
              <a:t>Paxta tolasi namlikni o‘ziga tez oladi va tez yo‘qotadi. Tolaning namligini o‘zgartirish xossasiga uning gigroskopikligi deyiladi. 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it-IT" altLang="ru-RU" sz="1800" smtClean="0">
                <a:solidFill>
                  <a:srgbClr val="0A1C56"/>
                </a:solidFill>
                <a:latin typeface="Times New Roman" pitchFamily="18" charset="0"/>
              </a:rPr>
              <a:t>Tola namligi quyidagicha hisoblanadi:</a:t>
            </a:r>
          </a:p>
          <a:p>
            <a:pPr algn="just">
              <a:lnSpc>
                <a:spcPct val="80000"/>
              </a:lnSpc>
            </a:pPr>
            <a:endParaRPr lang="it-IT" altLang="ru-RU" sz="140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</a:pPr>
            <a:endParaRPr lang="it-IT" altLang="ru-RU" sz="800" smtClean="0">
              <a:solidFill>
                <a:srgbClr val="0A1C56"/>
              </a:solidFill>
            </a:endParaRPr>
          </a:p>
          <a:p>
            <a:pPr algn="just">
              <a:lnSpc>
                <a:spcPct val="80000"/>
              </a:lnSpc>
            </a:pPr>
            <a:endParaRPr lang="it-IT" altLang="ru-RU" sz="800" smtClean="0">
              <a:solidFill>
                <a:srgbClr val="0A1C56"/>
              </a:solidFill>
            </a:endParaRPr>
          </a:p>
          <a:p>
            <a:pPr algn="just">
              <a:lnSpc>
                <a:spcPct val="80000"/>
              </a:lnSpc>
            </a:pPr>
            <a:endParaRPr lang="it-IT" altLang="ru-RU" sz="800" smtClean="0">
              <a:solidFill>
                <a:srgbClr val="0A1C56"/>
              </a:solidFill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it-IT" altLang="ru-RU" sz="180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it-IT" altLang="ru-RU" sz="1400" smtClean="0">
                <a:solidFill>
                  <a:srgbClr val="0A1C56"/>
                </a:solidFill>
                <a:latin typeface="Times New Roman" pitchFamily="18" charset="0"/>
              </a:rPr>
              <a:t>	 odatda     WT - 8</a:t>
            </a:r>
            <a:r>
              <a:rPr lang="en-US" altLang="ru-RU" sz="14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</a:t>
            </a:r>
            <a:r>
              <a:rPr lang="it-IT" altLang="ru-RU" sz="1400" smtClean="0">
                <a:solidFill>
                  <a:srgbClr val="0A1C56"/>
                </a:solidFill>
                <a:latin typeface="Times New Roman" pitchFamily="18" charset="0"/>
              </a:rPr>
              <a:t>12 % ,      bo‘ladi.</a:t>
            </a:r>
            <a:endParaRPr lang="it-IT" altLang="ru-RU" sz="1400" i="1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it-IT" altLang="ru-RU" sz="1400" i="1" smtClean="0">
                <a:solidFill>
                  <a:srgbClr val="0A1C56"/>
                </a:solidFill>
                <a:latin typeface="Times New Roman" pitchFamily="18" charset="0"/>
              </a:rPr>
              <a:t>  </a:t>
            </a:r>
            <a:r>
              <a:rPr lang="sv-SE" altLang="ru-RU" sz="1400" i="1" smtClean="0">
                <a:solidFill>
                  <a:srgbClr val="0A1C56"/>
                </a:solidFill>
                <a:latin typeface="Times New Roman" pitchFamily="18" charset="0"/>
              </a:rPr>
              <a:t>m</a:t>
            </a:r>
            <a:r>
              <a:rPr lang="sv-SE" altLang="ru-RU" sz="1400" smtClean="0">
                <a:solidFill>
                  <a:srgbClr val="0A1C56"/>
                </a:solidFill>
                <a:latin typeface="Times New Roman" pitchFamily="18" charset="0"/>
              </a:rPr>
              <a:t>d- paxta tolasinig dastlabki massasi, g;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sv-SE" altLang="ru-RU" sz="1400" smtClean="0">
                <a:solidFill>
                  <a:srgbClr val="0A1C56"/>
                </a:solidFill>
                <a:latin typeface="Times New Roman" pitchFamily="18" charset="0"/>
              </a:rPr>
              <a:t>  m</a:t>
            </a:r>
            <a:r>
              <a:rPr lang="sv-SE" altLang="ru-RU" sz="1400" i="1" smtClean="0">
                <a:solidFill>
                  <a:srgbClr val="0A1C56"/>
                </a:solidFill>
                <a:latin typeface="Times New Roman" pitchFamily="18" charset="0"/>
              </a:rPr>
              <a:t>q</a:t>
            </a:r>
            <a:r>
              <a:rPr lang="sv-SE" altLang="ru-RU" sz="1400" smtClean="0">
                <a:solidFill>
                  <a:srgbClr val="0A1C56"/>
                </a:solidFill>
                <a:latin typeface="Times New Roman" pitchFamily="18" charset="0"/>
              </a:rPr>
              <a:t>- paxta tolasinig quritilgandan keyingi massasi; g</a:t>
            </a:r>
            <a:endParaRPr lang="sv-SE" altLang="ru-RU" sz="1400" b="1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sv-SE" altLang="ru-RU" sz="1400" b="1" smtClean="0">
                <a:solidFill>
                  <a:srgbClr val="0A1C56"/>
                </a:solidFill>
                <a:latin typeface="Times New Roman" pitchFamily="18" charset="0"/>
              </a:rPr>
              <a:t>8. Tolaning boshqa xossalari</a:t>
            </a:r>
            <a:endParaRPr lang="sv-SE" altLang="ru-RU" sz="140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sv-SE" altLang="ru-RU" sz="1400" smtClean="0">
                <a:solidFill>
                  <a:srgbClr val="0A1C56"/>
                </a:solidFill>
                <a:latin typeface="Times New Roman" pitchFamily="18" charset="0"/>
              </a:rPr>
              <a:t>tolaning siqilishga qarshiligi juda katta bo‘lib, uning zo‘riqishi (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σ</a:t>
            </a:r>
            <a:r>
              <a:rPr lang="sv-SE" altLang="ru-RU" sz="1400" smtClean="0">
                <a:solidFill>
                  <a:srgbClr val="0A1C56"/>
                </a:solidFill>
                <a:latin typeface="Times New Roman" pitchFamily="18" charset="0"/>
              </a:rPr>
              <a:t>) deyiladi;</a:t>
            </a:r>
            <a:endParaRPr lang="ru-RU" altLang="ru-RU" sz="1400" smtClean="0">
              <a:solidFill>
                <a:srgbClr val="0A1C56"/>
              </a:solidFill>
              <a:latin typeface="Times New Roman" pitchFamily="18" charset="0"/>
              <a:sym typeface="Symbol" pitchFamily="18" charset="2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en-US" altLang="ru-RU" sz="14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                                                            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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 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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 1000 [kg/sm2]</a:t>
            </a:r>
          </a:p>
          <a:p>
            <a:pPr algn="just">
              <a:lnSpc>
                <a:spcPct val="80000"/>
              </a:lnSpc>
            </a:pPr>
            <a:endParaRPr lang="en-US" altLang="ru-RU" sz="1400" smtClean="0">
              <a:solidFill>
                <a:srgbClr val="0A1C56"/>
              </a:solidFill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tolaning buralishga qarshiligi kam</a:t>
            </a:r>
            <a:r>
              <a:rPr lang="ru-RU" altLang="ru-RU" sz="1400" b="1" smtClean="0">
                <a:solidFill>
                  <a:srgbClr val="0A1C56"/>
                </a:solidFill>
                <a:latin typeface="Times New Roman" pitchFamily="18" charset="0"/>
              </a:rPr>
              <a:t> 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bo‘lib, yaxshi buraladi va yaxshi     pishitiladi, chunki tolaning ko‘ndalang kesimi kichik;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tolaning egilishga qarshiligi juda oz, shuning uchun tola egiluvchandir;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tolaning siljishga qarshiligi.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en-US" altLang="ru-RU" sz="1400" smtClean="0">
                <a:solidFill>
                  <a:srgbClr val="0A1C56"/>
                </a:solidFill>
                <a:latin typeface="Times New Roman" pitchFamily="18" charset="0"/>
              </a:rPr>
              <a:t>                                                             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 </a:t>
            </a:r>
            <a:r>
              <a:rPr lang="en-US" altLang="ru-RU" sz="1400" smtClean="0">
                <a:solidFill>
                  <a:srgbClr val="0A1C56"/>
                </a:solidFill>
                <a:latin typeface="Times New Roman" pitchFamily="18" charset="0"/>
              </a:rPr>
              <a:t>F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 = </a:t>
            </a:r>
            <a:r>
              <a:rPr lang="en-US" altLang="ru-RU" sz="14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</a:t>
            </a:r>
            <a:r>
              <a:rPr lang="en-US" altLang="ru-RU" sz="1400" smtClean="0">
                <a:solidFill>
                  <a:srgbClr val="0A1C56"/>
                </a:solidFill>
                <a:latin typeface="Times New Roman" pitchFamily="18" charset="0"/>
              </a:rPr>
              <a:t> N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 + </a:t>
            </a:r>
            <a:r>
              <a:rPr lang="en-US" altLang="ru-RU" sz="1400" smtClean="0">
                <a:solidFill>
                  <a:srgbClr val="0A1C56"/>
                </a:solidFill>
                <a:latin typeface="Times New Roman" pitchFamily="18" charset="0"/>
              </a:rPr>
              <a:t>h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en-US" altLang="ru-RU" sz="1400" smtClean="0">
                <a:solidFill>
                  <a:srgbClr val="0A1C56"/>
                </a:solidFill>
                <a:latin typeface="Times New Roman" pitchFamily="18" charset="0"/>
              </a:rPr>
              <a:t>F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 - ishqalanish kuchi; </a:t>
            </a:r>
            <a:r>
              <a:rPr lang="en-US" altLang="ru-RU" sz="14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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 - ishqalanish koeffitsiyenti; </a:t>
            </a:r>
            <a:r>
              <a:rPr lang="en-US" altLang="ru-RU" sz="1400" smtClean="0">
                <a:solidFill>
                  <a:srgbClr val="0A1C56"/>
                </a:solidFill>
                <a:latin typeface="Times New Roman" pitchFamily="18" charset="0"/>
              </a:rPr>
              <a:t>N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 - bosim kuchi; </a:t>
            </a:r>
            <a:r>
              <a:rPr lang="en-US" altLang="ru-RU" sz="1400" smtClean="0">
                <a:solidFill>
                  <a:srgbClr val="0A1C56"/>
                </a:solidFill>
                <a:latin typeface="Times New Roman" pitchFamily="18" charset="0"/>
              </a:rPr>
              <a:t>h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 - tolalar o‘rtasdagi ilashuvchanlik.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            </a:t>
            </a: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Tolaning elektr o‘tkazuvchanligi yomon, ular dielektrik hisoblanadi. Shuning uchun tolalar harakatlanganda statik zaryadlar hosil bo‘lib, texnologik jarayonga salbiy ta’sir ko‘rsatadi. Unga qarshi qo‘yidagi choralar ko‘riladi.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Sexlarda havo namligi oshiriladi;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Mashinalar yerga ulanadi.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800" smtClean="0">
                <a:solidFill>
                  <a:srgbClr val="0A1C56"/>
                </a:solidFill>
                <a:latin typeface="Times New Roman" pitchFamily="18" charset="0"/>
              </a:rPr>
              <a:t>Ionizatorlar qo‘llanadi</a:t>
            </a:r>
            <a:r>
              <a:rPr lang="ru-RU" altLang="ru-RU" sz="1400" smtClean="0">
                <a:solidFill>
                  <a:srgbClr val="0A1C56"/>
                </a:solidFill>
                <a:latin typeface="Times New Roman" pitchFamily="18" charset="0"/>
              </a:rPr>
              <a:t>.	</a:t>
            </a:r>
          </a:p>
        </p:txBody>
      </p:sp>
      <p:sp>
        <p:nvSpPr>
          <p:cNvPr id="2048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graphicFrame>
        <p:nvGraphicFramePr>
          <p:cNvPr id="20486" name="Object 6"/>
          <p:cNvGraphicFramePr>
            <a:graphicFrameLocks noChangeAspect="1"/>
          </p:cNvGraphicFramePr>
          <p:nvPr/>
        </p:nvGraphicFramePr>
        <p:xfrm>
          <a:off x="2411413" y="1557338"/>
          <a:ext cx="2160587" cy="620712"/>
        </p:xfrm>
        <a:graphic>
          <a:graphicData uri="http://schemas.openxmlformats.org/presentationml/2006/ole">
            <p:oleObj spid="_x0000_s20487" name="Формула" r:id="rId3" imgW="1587500" imgH="457200" progId="Equation.3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333375"/>
            <a:ext cx="8362950" cy="6191250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en-US" altLang="ru-RU" sz="2800" b="1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ru-RU" altLang="ru-RU" sz="2800" b="1" smtClean="0">
                <a:solidFill>
                  <a:srgbClr val="0A1C56"/>
                </a:solidFill>
                <a:latin typeface="Times New Roman" pitchFamily="18" charset="0"/>
              </a:rPr>
              <a:t>4. Tolanig uzish kuchi</a:t>
            </a:r>
            <a:endParaRPr lang="ru-RU" altLang="ru-RU" sz="2800" smtClean="0">
              <a:solidFill>
                <a:srgbClr val="0A1C56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en-US" altLang="ru-RU" sz="2800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</a:rPr>
              <a:t>Tolaning uzish kuchi cho‘zuvchi kuchlarga qarshilik ko‘rsatish  qobiliyatini bildiradi. </a:t>
            </a:r>
            <a:r>
              <a:rPr lang="sv-SE" altLang="ru-RU" sz="2800" smtClean="0">
                <a:solidFill>
                  <a:srgbClr val="0A1C56"/>
                </a:solidFill>
                <a:latin typeface="Times New Roman" pitchFamily="18" charset="0"/>
              </a:rPr>
              <a:t>Tolaning uzish kuchi Rt bilan ifodalanib, Rt= 4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</a:t>
            </a:r>
            <a:r>
              <a:rPr lang="sv-SE" altLang="ru-RU" sz="2800" smtClean="0">
                <a:solidFill>
                  <a:srgbClr val="0A1C56"/>
                </a:solidFill>
                <a:latin typeface="Times New Roman" pitchFamily="18" charset="0"/>
              </a:rPr>
              <a:t> 6 [sN] ni tashkil etadi.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sv-SE" altLang="ru-RU" sz="2800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sv-SE" altLang="ru-RU" sz="2800" b="1" smtClean="0">
                <a:solidFill>
                  <a:srgbClr val="0A1C56"/>
                </a:solidFill>
                <a:latin typeface="Times New Roman" pitchFamily="18" charset="0"/>
              </a:rPr>
              <a:t>5. Tolaning nisbiy uzish kuchi</a:t>
            </a:r>
            <a:endParaRPr lang="sv-SE" altLang="ru-RU" sz="2800" smtClean="0">
              <a:solidFill>
                <a:srgbClr val="0A1C56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sv-SE" altLang="ru-RU" sz="2800" smtClean="0">
                <a:solidFill>
                  <a:srgbClr val="0A1C56"/>
                </a:solidFill>
                <a:latin typeface="Times New Roman" pitchFamily="18" charset="0"/>
              </a:rPr>
              <a:t>	Tolaning nisbiy uzish kuchi - quyidagicha aniqlanadi:</a:t>
            </a:r>
            <a:endParaRPr lang="ru-RU" altLang="ru-RU" sz="2800" smtClean="0">
              <a:solidFill>
                <a:srgbClr val="0A1C56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en-US" altLang="ru-RU" sz="2800" smtClean="0">
              <a:solidFill>
                <a:srgbClr val="0A1C56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en-US" altLang="ru-RU" sz="2800" smtClean="0">
              <a:solidFill>
                <a:srgbClr val="0A1C56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</a:rPr>
              <a:t>Rt – tolaning uzish kuchi 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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</a:rPr>
              <a:t>sN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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</a:rPr>
              <a:t>;  Tt - tolaning chiziqiy zichligi, 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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</a:rPr>
              <a:t>teks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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endParaRPr lang="ru-RU" altLang="ru-RU" sz="2800" b="1" smtClean="0">
              <a:solidFill>
                <a:srgbClr val="0A1C56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en-US" altLang="ru-RU" sz="2800" b="1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ru-RU" altLang="ru-RU" sz="2800" b="1" smtClean="0">
                <a:solidFill>
                  <a:srgbClr val="0A1C56"/>
                </a:solidFill>
                <a:latin typeface="Times New Roman" pitchFamily="18" charset="0"/>
              </a:rPr>
              <a:t>6. Tolaning cho‘ziluvchanligi</a:t>
            </a:r>
            <a:endParaRPr lang="ru-RU" altLang="ru-RU" sz="2800" smtClean="0">
              <a:solidFill>
                <a:srgbClr val="0A1C56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en-US" altLang="ru-RU" sz="2800" smtClean="0">
                <a:solidFill>
                  <a:srgbClr val="0A1C56"/>
                </a:solidFill>
                <a:latin typeface="Times New Roman" pitchFamily="18" charset="0"/>
              </a:rPr>
              <a:t>	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</a:rPr>
              <a:t>Paxta tolasini uzuvchi kuchlar ta’sirida uzayishiga uning</a:t>
            </a:r>
            <a:r>
              <a:rPr lang="ru-RU" altLang="ru-RU" sz="2800" u="sng" smtClean="0">
                <a:solidFill>
                  <a:srgbClr val="0A1C56"/>
                </a:solidFill>
                <a:latin typeface="Times New Roman" pitchFamily="18" charset="0"/>
              </a:rPr>
              <a:t> </a:t>
            </a:r>
            <a:r>
              <a:rPr lang="ru-RU" altLang="ru-RU" sz="2800" i="1" smtClean="0">
                <a:solidFill>
                  <a:srgbClr val="0A1C56"/>
                </a:solidFill>
                <a:latin typeface="Times New Roman" pitchFamily="18" charset="0"/>
              </a:rPr>
              <a:t>cho‘ziluvchanligi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</a:rPr>
              <a:t> deyiladi. Uning miqdori 5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  <a:sym typeface="Symbol" pitchFamily="18" charset="2"/>
              </a:rPr>
              <a:t></a:t>
            </a:r>
            <a:r>
              <a:rPr lang="ru-RU" altLang="ru-RU" sz="2800" smtClean="0">
                <a:solidFill>
                  <a:srgbClr val="0A1C56"/>
                </a:solidFill>
                <a:latin typeface="Times New Roman" pitchFamily="18" charset="0"/>
              </a:rPr>
              <a:t>8% ni tashkil etadi.</a:t>
            </a:r>
            <a:r>
              <a:rPr lang="ru-RU" altLang="ru-RU" sz="2800" smtClean="0"/>
              <a:t> </a:t>
            </a:r>
          </a:p>
        </p:txBody>
      </p:sp>
      <p:sp>
        <p:nvSpPr>
          <p:cNvPr id="1946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graphicFrame>
        <p:nvGraphicFramePr>
          <p:cNvPr id="19462" name="Object 6"/>
          <p:cNvGraphicFramePr>
            <a:graphicFrameLocks noChangeAspect="1"/>
          </p:cNvGraphicFramePr>
          <p:nvPr/>
        </p:nvGraphicFramePr>
        <p:xfrm>
          <a:off x="3635375" y="3068638"/>
          <a:ext cx="2520950" cy="822325"/>
        </p:xfrm>
        <a:graphic>
          <a:graphicData uri="http://schemas.openxmlformats.org/presentationml/2006/ole">
            <p:oleObj spid="_x0000_s19463" name="Формула" r:id="rId3" imgW="1371600" imgH="444500" progId="Equation.3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55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400" b="1" smtClean="0">
                <a:solidFill>
                  <a:srgbClr val="0A1C56"/>
                </a:solidFill>
                <a:effectLst/>
                <a:latin typeface="Times New Roman" panose="02020603050405020304" pitchFamily="18" charset="0"/>
              </a:rPr>
              <a:t>Paxta tolasining klassifikatsiyasi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908050"/>
            <a:ext cx="8229600" cy="5949950"/>
          </a:xfrm>
        </p:spPr>
        <p:txBody>
          <a:bodyPr>
            <a:normAutofit lnSpcReduction="10000"/>
          </a:bodyPr>
          <a:lstStyle/>
          <a:p>
            <a:pPr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		O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’</a:t>
            </a:r>
            <a:r>
              <a:rPr lang="en-US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zRSt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- 604-2001</a:t>
            </a:r>
            <a:r>
              <a:rPr lang="ru-RU" altLang="ru-RU" sz="2400" i="1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paxta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tolasining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texnikaviy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shartlari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hisoblanib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,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unda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paxta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tolasining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klassifikatsiyasiga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muvofiq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me’yoriy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talablar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keltirilgan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. 	</a:t>
            </a:r>
          </a:p>
          <a:p>
            <a:pPr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		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Paxta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tolasi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shtapel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uzunligi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,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chiziqiy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zichligi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,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nisbiy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uzish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kuchi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kabi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xossalariga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asosan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9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tipga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bo‘linadi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:</a:t>
            </a:r>
          </a:p>
          <a:p>
            <a:pPr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		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Ingichka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tolali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- 1a; 1b; 1; 2; 3;     </a:t>
            </a:r>
          </a:p>
          <a:p>
            <a:pPr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		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O‘rta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tolali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- 4; 5; 6; 7.</a:t>
            </a:r>
          </a:p>
          <a:p>
            <a:pPr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	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Paxta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tolasi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yetilganlik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koeffitsiyenti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,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rangi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va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tashqi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ko‘rinishi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bo‘yicha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5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ta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sanoat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navlariga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ajratiladi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.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O‘z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navbatida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sanoat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navlari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nuqsonlari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bo‘yicha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me’yorlangan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sinflarga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ajratiladi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. </a:t>
            </a:r>
          </a:p>
          <a:p>
            <a:pPr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n-US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		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Birinchi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,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ikkinchi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navlar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-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oliy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,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yaxshi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,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o‘rta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,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oddiy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va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dirty="0" err="1" smtClean="0">
                <a:solidFill>
                  <a:srgbClr val="0A1C56"/>
                </a:solidFill>
                <a:latin typeface="Times New Roman" panose="02020603050405020304" pitchFamily="18" charset="0"/>
              </a:rPr>
              <a:t>iflos</a:t>
            </a:r>
            <a:r>
              <a:rPr lang="ru-RU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;</a:t>
            </a:r>
            <a:endParaRPr lang="it-IT" altLang="ru-RU" sz="2400" dirty="0" smtClean="0">
              <a:solidFill>
                <a:srgbClr val="0A1C56"/>
              </a:solidFill>
              <a:latin typeface="Times New Roman" panose="02020603050405020304" pitchFamily="18" charset="0"/>
            </a:endParaRPr>
          </a:p>
          <a:p>
            <a:pPr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it-IT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		Uchinchi, to‘rtinchi navlar - yaxshi, o‘rta, oddiy va iflos;   </a:t>
            </a:r>
          </a:p>
          <a:p>
            <a:pPr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it-IT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	Beshinchi nav - o‘rta, oddiy va iflos siflarga bo‘linadi.    </a:t>
            </a:r>
          </a:p>
          <a:p>
            <a:pPr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it-IT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	Horijiy mamlakatlarda va paxta birjalarida paxta tolasining navlari asosan “klassyor” usulida rangi va xidiga qarab aniqlanadi.</a:t>
            </a:r>
          </a:p>
          <a:p>
            <a:pPr algn="just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it-IT" altLang="ru-RU" sz="2400" dirty="0" smtClean="0">
                <a:solidFill>
                  <a:srgbClr val="0A1C56"/>
                </a:solidFill>
                <a:latin typeface="Times New Roman" panose="02020603050405020304" pitchFamily="18" charset="0"/>
              </a:rPr>
              <a:t>		Haridor va iste’molchi o‘rtasidagi kelishuvga binoan u yoki bu usullardan foydalanish mumkin</a:t>
            </a:r>
            <a:r>
              <a:rPr lang="it-IT" altLang="ru-RU" sz="2400" dirty="0" smtClean="0">
                <a:solidFill>
                  <a:srgbClr val="0A1C56"/>
                </a:solidFill>
              </a:rPr>
              <a:t>.</a:t>
            </a:r>
            <a:endParaRPr lang="ru-RU" altLang="ru-RU" sz="2400" dirty="0" smtClean="0">
              <a:solidFill>
                <a:srgbClr val="0A1C56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8457" t="28346" r="9782" b="15094"/>
          <a:stretch>
            <a:fillRect/>
          </a:stretch>
        </p:blipFill>
        <p:spPr>
          <a:xfrm>
            <a:off x="1116013" y="576263"/>
            <a:ext cx="7488237" cy="5424487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266</TotalTime>
  <Words>490</Words>
  <Application>Microsoft Office PowerPoint</Application>
  <PresentationFormat>Экран (4:3)</PresentationFormat>
  <Paragraphs>182</Paragraphs>
  <Slides>14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Трек</vt:lpstr>
      <vt:lpstr>Формула</vt:lpstr>
      <vt:lpstr>Слайд 1</vt:lpstr>
      <vt:lpstr>Слайд 2</vt:lpstr>
      <vt:lpstr> To’qimachilik kоrxоnalari quyida ko’rsatilgan tarkiblarda faоliyat ko’rsatishi mumkin: </vt:lpstr>
      <vt:lpstr>To’qimachilik sanоati mahsulоtlari </vt:lpstr>
      <vt:lpstr>To’qimachilik mahsulоtlari ishlab chiqarish bоsqichlari</vt:lpstr>
      <vt:lpstr>Jarayonlar</vt:lpstr>
      <vt:lpstr>To`qimachilik mahsulotlarining xossalari </vt:lpstr>
      <vt:lpstr>Tolalarnig tuzilishi </vt:lpstr>
      <vt:lpstr>Слайд 9</vt:lpstr>
      <vt:lpstr>Слайд 10</vt:lpstr>
      <vt:lpstr>Слайд 11</vt:lpstr>
      <vt:lpstr>Слайд 12</vt:lpstr>
      <vt:lpstr>Paxta tolasining klassifikatsiyasi</vt:lpstr>
      <vt:lpstr>Слайд 14</vt:lpstr>
    </vt:vector>
  </TitlesOfParts>
  <Company>NMII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ппппп</dc:title>
  <dc:creator>TSMT</dc:creator>
  <cp:lastModifiedBy>asilbek1992</cp:lastModifiedBy>
  <cp:revision>37</cp:revision>
  <dcterms:created xsi:type="dcterms:W3CDTF">2010-02-27T18:34:16Z</dcterms:created>
  <dcterms:modified xsi:type="dcterms:W3CDTF">2019-10-10T09:38:16Z</dcterms:modified>
</cp:coreProperties>
</file>