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sldIdLst>
    <p:sldId id="257" r:id="rId2"/>
    <p:sldId id="293" r:id="rId3"/>
    <p:sldId id="295" r:id="rId4"/>
    <p:sldId id="297" r:id="rId5"/>
    <p:sldId id="298" r:id="rId6"/>
    <p:sldId id="301" r:id="rId7"/>
    <p:sldId id="303" r:id="rId8"/>
    <p:sldId id="280" r:id="rId9"/>
    <p:sldId id="281" r:id="rId10"/>
    <p:sldId id="283" r:id="rId11"/>
    <p:sldId id="284" r:id="rId12"/>
    <p:sldId id="307" r:id="rId13"/>
    <p:sldId id="308" r:id="rId14"/>
    <p:sldId id="282" r:id="rId15"/>
    <p:sldId id="287" r:id="rId16"/>
  </p:sldIdLst>
  <p:sldSz cx="9144000" cy="6858000" type="screen4x3"/>
  <p:notesSz cx="6858000" cy="9144000"/>
  <p:defaultTextStyle>
    <a:defPPr>
      <a:defRPr lang="ru-RU"/>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E1FF"/>
    <a:srgbClr val="8BBAFF"/>
    <a:srgbClr val="CCFF99"/>
    <a:srgbClr val="C4CAF8"/>
    <a:srgbClr val="BDFFDE"/>
    <a:srgbClr val="E0FFA3"/>
    <a:srgbClr val="66FFFF"/>
    <a:srgbClr val="F5FF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Freeform 7"/>
          <p:cNvSpPr>
            <a:spLocks noChangeArrowheads="1"/>
          </p:cNvSpPr>
          <p:nvPr/>
        </p:nvSpPr>
        <p:spPr bwMode="auto">
          <a:xfrm>
            <a:off x="609600" y="1219200"/>
            <a:ext cx="7924800" cy="914400"/>
          </a:xfrm>
          <a:custGeom>
            <a:avLst/>
            <a:gdLst>
              <a:gd name="T0" fmla="*/ 0 w 1000"/>
              <a:gd name="T1" fmla="*/ 914400 h 1000"/>
              <a:gd name="T2" fmla="*/ 0 w 1000"/>
              <a:gd name="T3" fmla="*/ 0 h 1000"/>
              <a:gd name="T4" fmla="*/ 7924800 w 1000"/>
              <a:gd name="T5" fmla="*/ 0 h 1000"/>
              <a:gd name="T6" fmla="*/ 0 60000 65536"/>
              <a:gd name="T7" fmla="*/ 0 60000 65536"/>
              <a:gd name="T8" fmla="*/ 0 60000 65536"/>
            </a:gdLst>
            <a:ahLst/>
            <a:cxnLst>
              <a:cxn ang="T6">
                <a:pos x="T0" y="T1"/>
              </a:cxn>
              <a:cxn ang="T7">
                <a:pos x="T2" y="T3"/>
              </a:cxn>
              <a:cxn ang="T8">
                <a:pos x="T4" y="T5"/>
              </a:cxn>
            </a:cxnLst>
            <a:rect l="0" t="0" r="r" b="b"/>
            <a:pathLst>
              <a:path w="1000" h="1000">
                <a:moveTo>
                  <a:pt x="0" y="1000"/>
                </a:moveTo>
                <a:lnTo>
                  <a:pt x="0" y="0"/>
                </a:lnTo>
                <a:lnTo>
                  <a:pt x="1000" y="0"/>
                </a:lnTo>
              </a:path>
            </a:pathLst>
          </a:custGeom>
          <a:noFill/>
          <a:ln w="25400" cap="flat" cmpd="sng">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5" name="Line 8"/>
          <p:cNvSpPr>
            <a:spLocks noChangeShapeType="1"/>
          </p:cNvSpPr>
          <p:nvPr/>
        </p:nvSpPr>
        <p:spPr bwMode="auto">
          <a:xfrm>
            <a:off x="1981200" y="3962400"/>
            <a:ext cx="6511925" cy="0"/>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00706" name="Rectangle 2"/>
          <p:cNvSpPr>
            <a:spLocks noGrp="1" noChangeArrowheads="1"/>
          </p:cNvSpPr>
          <p:nvPr>
            <p:ph type="ctrTitle"/>
          </p:nvPr>
        </p:nvSpPr>
        <p:spPr>
          <a:xfrm>
            <a:off x="914400" y="1524000"/>
            <a:ext cx="7623175" cy="1752600"/>
          </a:xfrm>
        </p:spPr>
        <p:txBody>
          <a:bodyPr/>
          <a:lstStyle>
            <a:lvl1pPr>
              <a:defRPr sz="5000"/>
            </a:lvl1pPr>
          </a:lstStyle>
          <a:p>
            <a:pPr lvl="0"/>
            <a:r>
              <a:rPr lang="ru-RU" altLang="en-US" noProof="0" smtClean="0"/>
              <a:t>Образец заголовка</a:t>
            </a:r>
          </a:p>
        </p:txBody>
      </p:sp>
      <p:sp>
        <p:nvSpPr>
          <p:cNvPr id="200707" name="Rectangle 3"/>
          <p:cNvSpPr>
            <a:spLocks noGrp="1" noChangeArrowheads="1"/>
          </p:cNvSpPr>
          <p:nvPr>
            <p:ph type="subTitle" idx="1"/>
          </p:nvPr>
        </p:nvSpPr>
        <p:spPr>
          <a:xfrm>
            <a:off x="1981200" y="3962400"/>
            <a:ext cx="6553200" cy="1752600"/>
          </a:xfrm>
        </p:spPr>
        <p:txBody>
          <a:bodyPr/>
          <a:lstStyle>
            <a:lvl1pPr marL="0" indent="0">
              <a:buFont typeface="Wingdings" panose="05000000000000000000" pitchFamily="2" charset="2"/>
              <a:buNone/>
              <a:defRPr sz="2800"/>
            </a:lvl1pPr>
          </a:lstStyle>
          <a:p>
            <a:pPr lvl="0"/>
            <a:r>
              <a:rPr lang="ru-RU" altLang="en-US" noProof="0" smtClean="0"/>
              <a:t>Образец подзаголовка</a:t>
            </a:r>
          </a:p>
        </p:txBody>
      </p:sp>
      <p:sp>
        <p:nvSpPr>
          <p:cNvPr id="6" name="Rectangle 4"/>
          <p:cNvSpPr>
            <a:spLocks noGrp="1" noChangeArrowheads="1"/>
          </p:cNvSpPr>
          <p:nvPr>
            <p:ph type="dt" sz="half" idx="10"/>
          </p:nvPr>
        </p:nvSpPr>
        <p:spPr/>
        <p:txBody>
          <a:bodyPr/>
          <a:lstStyle>
            <a:lvl1pPr>
              <a:defRPr smtClean="0"/>
            </a:lvl1pPr>
          </a:lstStyle>
          <a:p>
            <a:pPr>
              <a:defRPr/>
            </a:pPr>
            <a:endParaRPr lang="ru-RU" altLang="en-US"/>
          </a:p>
        </p:txBody>
      </p:sp>
      <p:sp>
        <p:nvSpPr>
          <p:cNvPr id="7" name="Rectangle 5"/>
          <p:cNvSpPr>
            <a:spLocks noGrp="1" noChangeArrowheads="1"/>
          </p:cNvSpPr>
          <p:nvPr>
            <p:ph type="ftr" sz="quarter" idx="11"/>
          </p:nvPr>
        </p:nvSpPr>
        <p:spPr>
          <a:xfrm>
            <a:off x="3124200" y="6243638"/>
            <a:ext cx="2895600" cy="457200"/>
          </a:xfrm>
        </p:spPr>
        <p:txBody>
          <a:bodyPr/>
          <a:lstStyle>
            <a:lvl1pPr>
              <a:defRPr smtClean="0"/>
            </a:lvl1pPr>
          </a:lstStyle>
          <a:p>
            <a:pPr>
              <a:defRPr/>
            </a:pPr>
            <a:endParaRPr lang="ru-RU" altLang="en-US"/>
          </a:p>
        </p:txBody>
      </p:sp>
      <p:sp>
        <p:nvSpPr>
          <p:cNvPr id="8" name="Rectangle 6"/>
          <p:cNvSpPr>
            <a:spLocks noGrp="1" noChangeArrowheads="1"/>
          </p:cNvSpPr>
          <p:nvPr>
            <p:ph type="sldNum" sz="quarter" idx="12"/>
          </p:nvPr>
        </p:nvSpPr>
        <p:spPr/>
        <p:txBody>
          <a:bodyPr/>
          <a:lstStyle>
            <a:lvl1pPr>
              <a:defRPr smtClean="0"/>
            </a:lvl1pPr>
          </a:lstStyle>
          <a:p>
            <a:pPr>
              <a:defRPr/>
            </a:pPr>
            <a:fld id="{0CF64146-D2F8-46E5-8B78-A24A79E1365B}" type="slidenum">
              <a:rPr lang="ru-RU" altLang="en-US"/>
              <a:pPr>
                <a:defRPr/>
              </a:pPr>
              <a:t>‹#›</a:t>
            </a:fld>
            <a:endParaRPr lang="ru-RU" altLang="en-US"/>
          </a:p>
        </p:txBody>
      </p:sp>
    </p:spTree>
    <p:extLst>
      <p:ext uri="{BB962C8B-B14F-4D97-AF65-F5344CB8AC3E}">
        <p14:creationId xmlns:p14="http://schemas.microsoft.com/office/powerpoint/2010/main" val="2533414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6" name="Rectangle 6"/>
          <p:cNvSpPr>
            <a:spLocks noGrp="1" noChangeArrowheads="1"/>
          </p:cNvSpPr>
          <p:nvPr>
            <p:ph type="sldNum" sz="quarter" idx="12"/>
          </p:nvPr>
        </p:nvSpPr>
        <p:spPr>
          <a:ln/>
        </p:spPr>
        <p:txBody>
          <a:bodyPr/>
          <a:lstStyle>
            <a:lvl1pPr>
              <a:defRPr/>
            </a:lvl1pPr>
          </a:lstStyle>
          <a:p>
            <a:pPr>
              <a:defRPr/>
            </a:pPr>
            <a:fld id="{7E8FA6E9-6C70-4F73-971B-C2EA851DDF15}" type="slidenum">
              <a:rPr lang="ru-RU" altLang="en-US"/>
              <a:pPr>
                <a:defRPr/>
              </a:pPr>
              <a:t>‹#›</a:t>
            </a:fld>
            <a:endParaRPr lang="ru-RU" altLang="en-US"/>
          </a:p>
        </p:txBody>
      </p:sp>
    </p:spTree>
    <p:extLst>
      <p:ext uri="{BB962C8B-B14F-4D97-AF65-F5344CB8AC3E}">
        <p14:creationId xmlns:p14="http://schemas.microsoft.com/office/powerpoint/2010/main" val="2983939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6" name="Rectangle 6"/>
          <p:cNvSpPr>
            <a:spLocks noGrp="1" noChangeArrowheads="1"/>
          </p:cNvSpPr>
          <p:nvPr>
            <p:ph type="sldNum" sz="quarter" idx="12"/>
          </p:nvPr>
        </p:nvSpPr>
        <p:spPr>
          <a:ln/>
        </p:spPr>
        <p:txBody>
          <a:bodyPr/>
          <a:lstStyle>
            <a:lvl1pPr>
              <a:defRPr/>
            </a:lvl1pPr>
          </a:lstStyle>
          <a:p>
            <a:pPr>
              <a:defRPr/>
            </a:pPr>
            <a:fld id="{70DA3D3A-C394-437F-ACAD-6610A295D2F1}" type="slidenum">
              <a:rPr lang="ru-RU" altLang="en-US"/>
              <a:pPr>
                <a:defRPr/>
              </a:pPr>
              <a:t>‹#›</a:t>
            </a:fld>
            <a:endParaRPr lang="ru-RU" altLang="en-US"/>
          </a:p>
        </p:txBody>
      </p:sp>
    </p:spTree>
    <p:extLst>
      <p:ext uri="{BB962C8B-B14F-4D97-AF65-F5344CB8AC3E}">
        <p14:creationId xmlns:p14="http://schemas.microsoft.com/office/powerpoint/2010/main" val="3017108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30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30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7" name="Rectangle 6"/>
          <p:cNvSpPr>
            <a:spLocks noGrp="1" noChangeArrowheads="1"/>
          </p:cNvSpPr>
          <p:nvPr>
            <p:ph type="sldNum" sz="quarter" idx="12"/>
          </p:nvPr>
        </p:nvSpPr>
        <p:spPr>
          <a:ln/>
        </p:spPr>
        <p:txBody>
          <a:bodyPr/>
          <a:lstStyle>
            <a:lvl1pPr>
              <a:defRPr/>
            </a:lvl1pPr>
          </a:lstStyle>
          <a:p>
            <a:pPr>
              <a:defRPr/>
            </a:pPr>
            <a:fld id="{C817CF9F-EF6A-49B0-9B71-F4D32471C2E1}" type="slidenum">
              <a:rPr lang="ru-RU" altLang="en-US"/>
              <a:pPr>
                <a:defRPr/>
              </a:pPr>
              <a:t>‹#›</a:t>
            </a:fld>
            <a:endParaRPr lang="ru-RU" altLang="en-US"/>
          </a:p>
        </p:txBody>
      </p:sp>
    </p:spTree>
    <p:extLst>
      <p:ext uri="{BB962C8B-B14F-4D97-AF65-F5344CB8AC3E}">
        <p14:creationId xmlns:p14="http://schemas.microsoft.com/office/powerpoint/2010/main" val="2014543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9" name="Rectangle 6"/>
          <p:cNvSpPr>
            <a:spLocks noGrp="1" noChangeArrowheads="1"/>
          </p:cNvSpPr>
          <p:nvPr>
            <p:ph type="sldNum" sz="quarter" idx="12"/>
          </p:nvPr>
        </p:nvSpPr>
        <p:spPr>
          <a:ln/>
        </p:spPr>
        <p:txBody>
          <a:bodyPr/>
          <a:lstStyle>
            <a:lvl1pPr>
              <a:defRPr/>
            </a:lvl1pPr>
          </a:lstStyle>
          <a:p>
            <a:pPr>
              <a:defRPr/>
            </a:pPr>
            <a:fld id="{8B1CC47E-401E-4673-983B-6B85311EEF4E}" type="slidenum">
              <a:rPr lang="ru-RU" altLang="en-US"/>
              <a:pPr>
                <a:defRPr/>
              </a:pPr>
              <a:t>‹#›</a:t>
            </a:fld>
            <a:endParaRPr lang="ru-RU" altLang="en-US"/>
          </a:p>
        </p:txBody>
      </p:sp>
    </p:spTree>
    <p:extLst>
      <p:ext uri="{BB962C8B-B14F-4D97-AF65-F5344CB8AC3E}">
        <p14:creationId xmlns:p14="http://schemas.microsoft.com/office/powerpoint/2010/main" val="1232913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5" name="Rectangle 6"/>
          <p:cNvSpPr>
            <a:spLocks noGrp="1" noChangeArrowheads="1"/>
          </p:cNvSpPr>
          <p:nvPr>
            <p:ph type="sldNum" sz="quarter" idx="12"/>
          </p:nvPr>
        </p:nvSpPr>
        <p:spPr>
          <a:ln/>
        </p:spPr>
        <p:txBody>
          <a:bodyPr/>
          <a:lstStyle>
            <a:lvl1pPr>
              <a:defRPr/>
            </a:lvl1pPr>
          </a:lstStyle>
          <a:p>
            <a:pPr>
              <a:defRPr/>
            </a:pPr>
            <a:fld id="{7E17D98B-2102-492D-B245-A0F15BF9F238}" type="slidenum">
              <a:rPr lang="ru-RU" altLang="en-US"/>
              <a:pPr>
                <a:defRPr/>
              </a:pPr>
              <a:t>‹#›</a:t>
            </a:fld>
            <a:endParaRPr lang="ru-RU" altLang="en-US"/>
          </a:p>
        </p:txBody>
      </p:sp>
    </p:spTree>
    <p:extLst>
      <p:ext uri="{BB962C8B-B14F-4D97-AF65-F5344CB8AC3E}">
        <p14:creationId xmlns:p14="http://schemas.microsoft.com/office/powerpoint/2010/main" val="2965107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4" name="Rectangle 6"/>
          <p:cNvSpPr>
            <a:spLocks noGrp="1" noChangeArrowheads="1"/>
          </p:cNvSpPr>
          <p:nvPr>
            <p:ph type="sldNum" sz="quarter" idx="12"/>
          </p:nvPr>
        </p:nvSpPr>
        <p:spPr>
          <a:ln/>
        </p:spPr>
        <p:txBody>
          <a:bodyPr/>
          <a:lstStyle>
            <a:lvl1pPr>
              <a:defRPr/>
            </a:lvl1pPr>
          </a:lstStyle>
          <a:p>
            <a:pPr>
              <a:defRPr/>
            </a:pPr>
            <a:fld id="{C33209A6-E3C3-417F-A21B-0268AEBA0640}" type="slidenum">
              <a:rPr lang="ru-RU" altLang="en-US"/>
              <a:pPr>
                <a:defRPr/>
              </a:pPr>
              <a:t>‹#›</a:t>
            </a:fld>
            <a:endParaRPr lang="ru-RU" altLang="en-US"/>
          </a:p>
        </p:txBody>
      </p:sp>
    </p:spTree>
    <p:extLst>
      <p:ext uri="{BB962C8B-B14F-4D97-AF65-F5344CB8AC3E}">
        <p14:creationId xmlns:p14="http://schemas.microsoft.com/office/powerpoint/2010/main" val="1989380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7" name="Rectangle 6"/>
          <p:cNvSpPr>
            <a:spLocks noGrp="1" noChangeArrowheads="1"/>
          </p:cNvSpPr>
          <p:nvPr>
            <p:ph type="sldNum" sz="quarter" idx="12"/>
          </p:nvPr>
        </p:nvSpPr>
        <p:spPr>
          <a:ln/>
        </p:spPr>
        <p:txBody>
          <a:bodyPr/>
          <a:lstStyle>
            <a:lvl1pPr>
              <a:defRPr/>
            </a:lvl1pPr>
          </a:lstStyle>
          <a:p>
            <a:pPr>
              <a:defRPr/>
            </a:pPr>
            <a:fld id="{8C5F6BD7-ED7A-489E-B2A2-CCE39A54CC1C}" type="slidenum">
              <a:rPr lang="ru-RU" altLang="en-US"/>
              <a:pPr>
                <a:defRPr/>
              </a:pPr>
              <a:t>‹#›</a:t>
            </a:fld>
            <a:endParaRPr lang="ru-RU" altLang="en-US"/>
          </a:p>
        </p:txBody>
      </p:sp>
    </p:spTree>
    <p:extLst>
      <p:ext uri="{BB962C8B-B14F-4D97-AF65-F5344CB8AC3E}">
        <p14:creationId xmlns:p14="http://schemas.microsoft.com/office/powerpoint/2010/main" val="6283559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7" name="Rectangle 6"/>
          <p:cNvSpPr>
            <a:spLocks noGrp="1" noChangeArrowheads="1"/>
          </p:cNvSpPr>
          <p:nvPr>
            <p:ph type="sldNum" sz="quarter" idx="12"/>
          </p:nvPr>
        </p:nvSpPr>
        <p:spPr>
          <a:ln/>
        </p:spPr>
        <p:txBody>
          <a:bodyPr/>
          <a:lstStyle>
            <a:lvl1pPr>
              <a:defRPr/>
            </a:lvl1pPr>
          </a:lstStyle>
          <a:p>
            <a:pPr>
              <a:defRPr/>
            </a:pPr>
            <a:fld id="{10387A33-8752-4646-A2FF-3BC6780FBDB7}" type="slidenum">
              <a:rPr lang="ru-RU" altLang="en-US"/>
              <a:pPr>
                <a:defRPr/>
              </a:pPr>
              <a:t>‹#›</a:t>
            </a:fld>
            <a:endParaRPr lang="ru-RU" altLang="en-US"/>
          </a:p>
        </p:txBody>
      </p:sp>
    </p:spTree>
    <p:extLst>
      <p:ext uri="{BB962C8B-B14F-4D97-AF65-F5344CB8AC3E}">
        <p14:creationId xmlns:p14="http://schemas.microsoft.com/office/powerpoint/2010/main" val="29327605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6" name="Rectangle 6"/>
          <p:cNvSpPr>
            <a:spLocks noGrp="1" noChangeArrowheads="1"/>
          </p:cNvSpPr>
          <p:nvPr>
            <p:ph type="sldNum" sz="quarter" idx="12"/>
          </p:nvPr>
        </p:nvSpPr>
        <p:spPr>
          <a:ln/>
        </p:spPr>
        <p:txBody>
          <a:bodyPr/>
          <a:lstStyle>
            <a:lvl1pPr>
              <a:defRPr/>
            </a:lvl1pPr>
          </a:lstStyle>
          <a:p>
            <a:pPr>
              <a:defRPr/>
            </a:pPr>
            <a:fld id="{51727335-E051-4E53-9E8A-B3A1DD06C41E}" type="slidenum">
              <a:rPr lang="ru-RU" altLang="en-US"/>
              <a:pPr>
                <a:defRPr/>
              </a:pPr>
              <a:t>‹#›</a:t>
            </a:fld>
            <a:endParaRPr lang="ru-RU" altLang="en-US"/>
          </a:p>
        </p:txBody>
      </p:sp>
    </p:spTree>
    <p:extLst>
      <p:ext uri="{BB962C8B-B14F-4D97-AF65-F5344CB8AC3E}">
        <p14:creationId xmlns:p14="http://schemas.microsoft.com/office/powerpoint/2010/main" val="33907606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53112"/>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7813"/>
            <a:ext cx="6019800" cy="585311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6" name="Rectangle 6"/>
          <p:cNvSpPr>
            <a:spLocks noGrp="1" noChangeArrowheads="1"/>
          </p:cNvSpPr>
          <p:nvPr>
            <p:ph type="sldNum" sz="quarter" idx="12"/>
          </p:nvPr>
        </p:nvSpPr>
        <p:spPr>
          <a:ln/>
        </p:spPr>
        <p:txBody>
          <a:bodyPr/>
          <a:lstStyle>
            <a:lvl1pPr>
              <a:defRPr/>
            </a:lvl1pPr>
          </a:lstStyle>
          <a:p>
            <a:pPr>
              <a:defRPr/>
            </a:pPr>
            <a:fld id="{DC3AC4DE-1119-45E9-B027-C5DD7DAB2E9D}" type="slidenum">
              <a:rPr lang="ru-RU" altLang="en-US"/>
              <a:pPr>
                <a:defRPr/>
              </a:pPr>
              <a:t>‹#›</a:t>
            </a:fld>
            <a:endParaRPr lang="ru-RU" altLang="en-US"/>
          </a:p>
        </p:txBody>
      </p:sp>
    </p:spTree>
    <p:extLst>
      <p:ext uri="{BB962C8B-B14F-4D97-AF65-F5344CB8AC3E}">
        <p14:creationId xmlns:p14="http://schemas.microsoft.com/office/powerpoint/2010/main" val="37897630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reserve="1">
  <p:cSld name="Заголовок и текст над объект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8229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57200" y="3941763"/>
            <a:ext cx="8229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7" name="Rectangle 6"/>
          <p:cNvSpPr>
            <a:spLocks noGrp="1" noChangeArrowheads="1"/>
          </p:cNvSpPr>
          <p:nvPr>
            <p:ph type="sldNum" sz="quarter" idx="12"/>
          </p:nvPr>
        </p:nvSpPr>
        <p:spPr>
          <a:ln/>
        </p:spPr>
        <p:txBody>
          <a:bodyPr/>
          <a:lstStyle>
            <a:lvl1pPr>
              <a:defRPr/>
            </a:lvl1pPr>
          </a:lstStyle>
          <a:p>
            <a:pPr>
              <a:defRPr/>
            </a:pPr>
            <a:fld id="{1AAE6740-4114-4323-9882-A36CA447A05F}" type="slidenum">
              <a:rPr lang="ru-RU" altLang="en-US"/>
              <a:pPr>
                <a:defRPr/>
              </a:pPr>
              <a:t>‹#›</a:t>
            </a:fld>
            <a:endParaRPr lang="ru-RU" altLang="en-US"/>
          </a:p>
        </p:txBody>
      </p:sp>
    </p:spTree>
    <p:extLst>
      <p:ext uri="{BB962C8B-B14F-4D97-AF65-F5344CB8AC3E}">
        <p14:creationId xmlns:p14="http://schemas.microsoft.com/office/powerpoint/2010/main" val="14853916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reserve="1">
  <p:cSld name="Заголовок, текст и клип">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530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Место для изображения из Интернета 3"/>
          <p:cNvSpPr>
            <a:spLocks noGrp="1"/>
          </p:cNvSpPr>
          <p:nvPr>
            <p:ph type="clipArt" sz="half" idx="2"/>
          </p:nvPr>
        </p:nvSpPr>
        <p:spPr>
          <a:xfrm>
            <a:off x="4648200" y="1600200"/>
            <a:ext cx="4038600" cy="4530725"/>
          </a:xfrm>
        </p:spPr>
        <p:txBody>
          <a:bodyPr/>
          <a:lstStyle/>
          <a:p>
            <a:pPr lvl="0"/>
            <a:endParaRPr lang="ru-RU"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ru-RU"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7" name="Rectangle 6"/>
          <p:cNvSpPr>
            <a:spLocks noGrp="1" noChangeArrowheads="1"/>
          </p:cNvSpPr>
          <p:nvPr>
            <p:ph type="sldNum" sz="quarter" idx="12"/>
          </p:nvPr>
        </p:nvSpPr>
        <p:spPr>
          <a:ln/>
        </p:spPr>
        <p:txBody>
          <a:bodyPr/>
          <a:lstStyle>
            <a:lvl1pPr>
              <a:defRPr/>
            </a:lvl1pPr>
          </a:lstStyle>
          <a:p>
            <a:pPr>
              <a:defRPr/>
            </a:pPr>
            <a:fld id="{F2E0C9EA-2A97-4D68-A52B-D66762DB72A7}" type="slidenum">
              <a:rPr lang="ru-RU" altLang="en-US"/>
              <a:pPr>
                <a:defRPr/>
              </a:pPr>
              <a:t>‹#›</a:t>
            </a:fld>
            <a:endParaRPr lang="ru-RU" altLang="en-US"/>
          </a:p>
        </p:txBody>
      </p:sp>
    </p:spTree>
    <p:extLst>
      <p:ext uri="{BB962C8B-B14F-4D97-AF65-F5344CB8AC3E}">
        <p14:creationId xmlns:p14="http://schemas.microsoft.com/office/powerpoint/2010/main" val="9198034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verTx" preserve="1">
  <p:cSld name="Заголовок и объект над текст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8229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3941763"/>
            <a:ext cx="8229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en-US"/>
          </a:p>
        </p:txBody>
      </p:sp>
      <p:sp>
        <p:nvSpPr>
          <p:cNvPr id="7" name="Rectangle 6"/>
          <p:cNvSpPr>
            <a:spLocks noGrp="1" noChangeArrowheads="1"/>
          </p:cNvSpPr>
          <p:nvPr>
            <p:ph type="sldNum" sz="quarter" idx="12"/>
          </p:nvPr>
        </p:nvSpPr>
        <p:spPr>
          <a:ln/>
        </p:spPr>
        <p:txBody>
          <a:bodyPr/>
          <a:lstStyle>
            <a:lvl1pPr>
              <a:defRPr/>
            </a:lvl1pPr>
          </a:lstStyle>
          <a:p>
            <a:pPr>
              <a:defRPr/>
            </a:pPr>
            <a:fld id="{09912F18-104E-48D4-8117-3025A4F4AB47}" type="slidenum">
              <a:rPr lang="ru-RU" altLang="en-US"/>
              <a:pPr>
                <a:defRPr/>
              </a:pPr>
              <a:t>‹#›</a:t>
            </a:fld>
            <a:endParaRPr lang="ru-RU" altLang="en-US"/>
          </a:p>
        </p:txBody>
      </p:sp>
    </p:spTree>
    <p:extLst>
      <p:ext uri="{BB962C8B-B14F-4D97-AF65-F5344CB8AC3E}">
        <p14:creationId xmlns:p14="http://schemas.microsoft.com/office/powerpoint/2010/main" val="2675280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en-US" smtClean="0"/>
              <a:t>Образец заголовка</a:t>
            </a:r>
          </a:p>
        </p:txBody>
      </p:sp>
      <p:sp>
        <p:nvSpPr>
          <p:cNvPr id="1027" name="Rectangle 3"/>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en-US" smtClean="0"/>
              <a:t>Образец текста</a:t>
            </a:r>
          </a:p>
          <a:p>
            <a:pPr lvl="1"/>
            <a:r>
              <a:rPr lang="ru-RU" altLang="en-US" smtClean="0"/>
              <a:t>Второй уровень</a:t>
            </a:r>
          </a:p>
          <a:p>
            <a:pPr lvl="2"/>
            <a:r>
              <a:rPr lang="ru-RU" altLang="en-US" smtClean="0"/>
              <a:t>Третий уровень</a:t>
            </a:r>
          </a:p>
          <a:p>
            <a:pPr lvl="3"/>
            <a:r>
              <a:rPr lang="ru-RU" altLang="en-US" smtClean="0"/>
              <a:t>Четвертый уровень</a:t>
            </a:r>
          </a:p>
          <a:p>
            <a:pPr lvl="4"/>
            <a:r>
              <a:rPr lang="ru-RU" altLang="en-US" smtClean="0"/>
              <a:t>Пятый уровень</a:t>
            </a:r>
          </a:p>
        </p:txBody>
      </p:sp>
      <p:sp>
        <p:nvSpPr>
          <p:cNvPr id="199684" name="Rectangle 4"/>
          <p:cNvSpPr>
            <a:spLocks noGrp="1" noChangeArrowheads="1"/>
          </p:cNvSpPr>
          <p:nvPr>
            <p:ph type="dt" sz="half" idx="2"/>
          </p:nvPr>
        </p:nvSpPr>
        <p:spPr bwMode="auto">
          <a:xfrm>
            <a:off x="457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smtClean="0">
                <a:latin typeface="+mj-lt"/>
              </a:defRPr>
            </a:lvl1pPr>
          </a:lstStyle>
          <a:p>
            <a:pPr>
              <a:defRPr/>
            </a:pPr>
            <a:endParaRPr lang="ru-RU" altLang="en-US"/>
          </a:p>
        </p:txBody>
      </p:sp>
      <p:sp>
        <p:nvSpPr>
          <p:cNvPr id="199685"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200" smtClean="0">
                <a:latin typeface="+mj-lt"/>
              </a:defRPr>
            </a:lvl1pPr>
          </a:lstStyle>
          <a:p>
            <a:pPr>
              <a:defRPr/>
            </a:pPr>
            <a:endParaRPr lang="ru-RU" altLang="en-US"/>
          </a:p>
        </p:txBody>
      </p:sp>
      <p:sp>
        <p:nvSpPr>
          <p:cNvPr id="199686" name="Rectangle 6"/>
          <p:cNvSpPr>
            <a:spLocks noGrp="1" noChangeArrowheads="1"/>
          </p:cNvSpPr>
          <p:nvPr>
            <p:ph type="sldNum" sz="quarter" idx="4"/>
          </p:nvPr>
        </p:nvSpPr>
        <p:spPr bwMode="auto">
          <a:xfrm>
            <a:off x="6553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atin typeface="+mj-lt"/>
              </a:defRPr>
            </a:lvl1pPr>
          </a:lstStyle>
          <a:p>
            <a:pPr>
              <a:defRPr/>
            </a:pPr>
            <a:fld id="{BF3F1CD7-A119-4AAA-A6CF-3AD59B301F28}" type="slidenum">
              <a:rPr lang="ru-RU" altLang="en-US"/>
              <a:pPr>
                <a:defRPr/>
              </a:pPr>
              <a:t>‹#›</a:t>
            </a:fld>
            <a:endParaRPr lang="ru-RU" altLang="en-US"/>
          </a:p>
        </p:txBody>
      </p:sp>
      <p:sp>
        <p:nvSpPr>
          <p:cNvPr id="1031" name="Freeform 7"/>
          <p:cNvSpPr>
            <a:spLocks noChangeArrowheads="1"/>
          </p:cNvSpPr>
          <p:nvPr/>
        </p:nvSpPr>
        <p:spPr bwMode="auto">
          <a:xfrm>
            <a:off x="381000" y="228600"/>
            <a:ext cx="8229600" cy="609600"/>
          </a:xfrm>
          <a:custGeom>
            <a:avLst/>
            <a:gdLst>
              <a:gd name="T0" fmla="*/ 0 w 1000"/>
              <a:gd name="T1" fmla="*/ 609600 h 1000"/>
              <a:gd name="T2" fmla="*/ 0 w 1000"/>
              <a:gd name="T3" fmla="*/ 0 h 1000"/>
              <a:gd name="T4" fmla="*/ 8229600 w 1000"/>
              <a:gd name="T5" fmla="*/ 0 h 1000"/>
              <a:gd name="T6" fmla="*/ 0 60000 65536"/>
              <a:gd name="T7" fmla="*/ 0 60000 65536"/>
              <a:gd name="T8" fmla="*/ 0 60000 65536"/>
            </a:gdLst>
            <a:ahLst/>
            <a:cxnLst>
              <a:cxn ang="T6">
                <a:pos x="T0" y="T1"/>
              </a:cxn>
              <a:cxn ang="T7">
                <a:pos x="T2" y="T3"/>
              </a:cxn>
              <a:cxn ang="T8">
                <a:pos x="T4" y="T5"/>
              </a:cxn>
            </a:cxnLst>
            <a:rect l="0" t="0" r="r" b="b"/>
            <a:pathLst>
              <a:path w="1000" h="1000">
                <a:moveTo>
                  <a:pt x="0" y="1000"/>
                </a:moveTo>
                <a:lnTo>
                  <a:pt x="0" y="0"/>
                </a:lnTo>
                <a:lnTo>
                  <a:pt x="1000" y="0"/>
                </a:lnTo>
              </a:path>
            </a:pathLst>
          </a:custGeom>
          <a:noFill/>
          <a:ln w="19050" cap="flat" cmpd="sng">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1032" name="Line 8"/>
          <p:cNvSpPr>
            <a:spLocks noChangeShapeType="1"/>
          </p:cNvSpPr>
          <p:nvPr/>
        </p:nvSpPr>
        <p:spPr bwMode="auto">
          <a:xfrm>
            <a:off x="457200" y="6172200"/>
            <a:ext cx="8229600" cy="0"/>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Tree>
  </p:cSld>
  <p:clrMap bg1="lt1" tx1="dk1" bg2="lt2" tx2="dk2" accent1="accent1" accent2="accent2" accent3="accent3" accent4="accent4" accent5="accent5" accent6="accent6" hlink="hlink" folHlink="folHlink"/>
  <p:sldLayoutIdLst>
    <p:sldLayoutId id="2147483698" r:id="rId1"/>
    <p:sldLayoutId id="2147483697" r:id="rId2"/>
    <p:sldLayoutId id="2147483696" r:id="rId3"/>
    <p:sldLayoutId id="2147483695" r:id="rId4"/>
    <p:sldLayoutId id="2147483694" r:id="rId5"/>
    <p:sldLayoutId id="2147483693" r:id="rId6"/>
    <p:sldLayoutId id="2147483692" r:id="rId7"/>
    <p:sldLayoutId id="2147483691" r:id="rId8"/>
    <p:sldLayoutId id="2147483690" r:id="rId9"/>
    <p:sldLayoutId id="2147483689" r:id="rId10"/>
    <p:sldLayoutId id="2147483688" r:id="rId11"/>
    <p:sldLayoutId id="2147483687" r:id="rId12"/>
    <p:sldLayoutId id="2147483686" r:id="rId13"/>
    <p:sldLayoutId id="2147483685" r:id="rId14"/>
  </p:sldLayoutIdLst>
  <p:timing>
    <p:tnLst>
      <p:par>
        <p:cTn id="1" dur="indefinite" restart="never" nodeType="tmRoot"/>
      </p:par>
    </p:tnLst>
  </p:timing>
  <p:txStyles>
    <p:titleStyle>
      <a:lvl1pPr algn="l" rtl="0" eaLnBrk="0" fontAlgn="base" hangingPunct="0">
        <a:spcBef>
          <a:spcPct val="0"/>
        </a:spcBef>
        <a:spcAft>
          <a:spcPct val="0"/>
        </a:spcAft>
        <a:defRPr sz="4200" kern="1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Garamond" panose="02020404030301010803" pitchFamily="18" charset="0"/>
        </a:defRPr>
      </a:lvl2pPr>
      <a:lvl3pPr algn="l" rtl="0" eaLnBrk="0" fontAlgn="base" hangingPunct="0">
        <a:spcBef>
          <a:spcPct val="0"/>
        </a:spcBef>
        <a:spcAft>
          <a:spcPct val="0"/>
        </a:spcAft>
        <a:defRPr sz="4200">
          <a:solidFill>
            <a:schemeClr val="tx2"/>
          </a:solidFill>
          <a:latin typeface="Garamond" panose="02020404030301010803" pitchFamily="18" charset="0"/>
        </a:defRPr>
      </a:lvl3pPr>
      <a:lvl4pPr algn="l" rtl="0" eaLnBrk="0" fontAlgn="base" hangingPunct="0">
        <a:spcBef>
          <a:spcPct val="0"/>
        </a:spcBef>
        <a:spcAft>
          <a:spcPct val="0"/>
        </a:spcAft>
        <a:defRPr sz="4200">
          <a:solidFill>
            <a:schemeClr val="tx2"/>
          </a:solidFill>
          <a:latin typeface="Garamond" panose="02020404030301010803" pitchFamily="18" charset="0"/>
        </a:defRPr>
      </a:lvl4pPr>
      <a:lvl5pPr algn="l" rtl="0" eaLnBrk="0" fontAlgn="base" hangingPunct="0">
        <a:spcBef>
          <a:spcPct val="0"/>
        </a:spcBef>
        <a:spcAft>
          <a:spcPct val="0"/>
        </a:spcAft>
        <a:defRPr sz="4200">
          <a:solidFill>
            <a:schemeClr val="tx2"/>
          </a:solidFill>
          <a:latin typeface="Garamond" panose="02020404030301010803" pitchFamily="18" charset="0"/>
        </a:defRPr>
      </a:lvl5pPr>
      <a:lvl6pPr marL="457200" algn="l" rtl="0" fontAlgn="base">
        <a:spcBef>
          <a:spcPct val="0"/>
        </a:spcBef>
        <a:spcAft>
          <a:spcPct val="0"/>
        </a:spcAft>
        <a:defRPr sz="4200">
          <a:solidFill>
            <a:schemeClr val="tx2"/>
          </a:solidFill>
          <a:latin typeface="Garamond" panose="02020404030301010803" pitchFamily="18" charset="0"/>
        </a:defRPr>
      </a:lvl6pPr>
      <a:lvl7pPr marL="914400" algn="l" rtl="0" fontAlgn="base">
        <a:spcBef>
          <a:spcPct val="0"/>
        </a:spcBef>
        <a:spcAft>
          <a:spcPct val="0"/>
        </a:spcAft>
        <a:defRPr sz="4200">
          <a:solidFill>
            <a:schemeClr val="tx2"/>
          </a:solidFill>
          <a:latin typeface="Garamond" panose="02020404030301010803" pitchFamily="18" charset="0"/>
        </a:defRPr>
      </a:lvl7pPr>
      <a:lvl8pPr marL="1371600" algn="l" rtl="0" fontAlgn="base">
        <a:spcBef>
          <a:spcPct val="0"/>
        </a:spcBef>
        <a:spcAft>
          <a:spcPct val="0"/>
        </a:spcAft>
        <a:defRPr sz="4200">
          <a:solidFill>
            <a:schemeClr val="tx2"/>
          </a:solidFill>
          <a:latin typeface="Garamond" panose="02020404030301010803" pitchFamily="18" charset="0"/>
        </a:defRPr>
      </a:lvl8pPr>
      <a:lvl9pPr marL="1828800" algn="l" rtl="0" fontAlgn="base">
        <a:spcBef>
          <a:spcPct val="0"/>
        </a:spcBef>
        <a:spcAft>
          <a:spcPct val="0"/>
        </a:spcAft>
        <a:defRPr sz="4200">
          <a:solidFill>
            <a:schemeClr val="tx2"/>
          </a:solidFill>
          <a:latin typeface="Garamond" panose="02020404030301010803" pitchFamily="18" charset="0"/>
        </a:defRPr>
      </a:lvl9pPr>
    </p:titleStyle>
    <p:bodyStyle>
      <a:lvl1pPr marL="342900" indent="-342900" algn="l" rtl="0" eaLnBrk="0" fontAlgn="base" hangingPunct="0">
        <a:spcBef>
          <a:spcPct val="20000"/>
        </a:spcBef>
        <a:spcAft>
          <a:spcPct val="0"/>
        </a:spcAft>
        <a:buClr>
          <a:schemeClr val="accent1"/>
        </a:buClr>
        <a:buSzPct val="65000"/>
        <a:buFont typeface="Wingdings" panose="05000000000000000000" pitchFamily="2" charset="2"/>
        <a:buChar char="n"/>
        <a:defRPr sz="3000" kern="1200">
          <a:solidFill>
            <a:schemeClr val="tx1"/>
          </a:solidFill>
          <a:latin typeface="+mn-lt"/>
          <a:ea typeface="+mn-ea"/>
          <a:cs typeface="+mn-cs"/>
        </a:defRPr>
      </a:lvl1pPr>
      <a:lvl2pPr marL="669925" indent="-325438" algn="l" rtl="0" eaLnBrk="0" fontAlgn="base" hangingPunct="0">
        <a:spcBef>
          <a:spcPct val="20000"/>
        </a:spcBef>
        <a:spcAft>
          <a:spcPct val="0"/>
        </a:spcAft>
        <a:buClr>
          <a:schemeClr val="accent2"/>
        </a:buClr>
        <a:buSzPct val="60000"/>
        <a:buFont typeface="Wingdings" panose="05000000000000000000" pitchFamily="2" charset="2"/>
        <a:buChar char="q"/>
        <a:defRPr sz="2600" kern="1200">
          <a:solidFill>
            <a:schemeClr val="tx1"/>
          </a:solidFill>
          <a:latin typeface="+mn-lt"/>
          <a:ea typeface="+mn-ea"/>
          <a:cs typeface="+mn-cs"/>
        </a:defRPr>
      </a:lvl2pPr>
      <a:lvl3pPr marL="1022350" indent="-350838" algn="l" rtl="0" eaLnBrk="0" fontAlgn="base" hangingPunct="0">
        <a:spcBef>
          <a:spcPct val="20000"/>
        </a:spcBef>
        <a:spcAft>
          <a:spcPct val="0"/>
        </a:spcAft>
        <a:buClr>
          <a:schemeClr val="accent1"/>
        </a:buClr>
        <a:buSzPct val="65000"/>
        <a:buFont typeface="Wingdings" panose="05000000000000000000" pitchFamily="2" charset="2"/>
        <a:buChar char="n"/>
        <a:defRPr sz="2200" kern="1200">
          <a:solidFill>
            <a:schemeClr val="tx1"/>
          </a:solidFill>
          <a:latin typeface="+mn-lt"/>
          <a:ea typeface="+mn-ea"/>
          <a:cs typeface="+mn-cs"/>
        </a:defRPr>
      </a:lvl3pPr>
      <a:lvl4pPr marL="1339850" indent="-315913" algn="l" rtl="0" eaLnBrk="0" fontAlgn="base" hangingPunct="0">
        <a:spcBef>
          <a:spcPct val="20000"/>
        </a:spcBef>
        <a:spcAft>
          <a:spcPct val="0"/>
        </a:spcAft>
        <a:buClr>
          <a:schemeClr val="accent2"/>
        </a:buClr>
        <a:buSzPct val="70000"/>
        <a:buFont typeface="Wingdings" panose="05000000000000000000" pitchFamily="2" charset="2"/>
        <a:buChar char="q"/>
        <a:defRPr sz="2000" kern="1200">
          <a:solidFill>
            <a:schemeClr val="tx1"/>
          </a:solidFill>
          <a:latin typeface="+mn-lt"/>
          <a:ea typeface="+mn-ea"/>
          <a:cs typeface="+mn-cs"/>
        </a:defRPr>
      </a:lvl4pPr>
      <a:lvl5pPr marL="1681163" indent="-339725" algn="l" rtl="0" eaLnBrk="0" fontAlgn="base" hangingPunct="0">
        <a:spcBef>
          <a:spcPct val="20000"/>
        </a:spcBef>
        <a:spcAft>
          <a:spcPct val="0"/>
        </a:spcAft>
        <a:buClr>
          <a:schemeClr val="accent1"/>
        </a:buClr>
        <a:buSzPct val="75000"/>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215106" y="260648"/>
            <a:ext cx="8713788" cy="558800"/>
          </a:xfrm>
        </p:spPr>
        <p:txBody>
          <a:bodyPr/>
          <a:lstStyle/>
          <a:p>
            <a:pPr algn="ctr" eaLnBrk="1" hangingPunct="1">
              <a:lnSpc>
                <a:spcPct val="80000"/>
              </a:lnSpc>
            </a:pPr>
            <a:r>
              <a:rPr lang="en-US" altLang="ru-RU" sz="2400" b="1" dirty="0" smtClean="0">
                <a:solidFill>
                  <a:schemeClr val="tx1"/>
                </a:solidFill>
                <a:latin typeface="Times New Roman" panose="02020603050405020304" pitchFamily="18" charset="0"/>
              </a:rPr>
              <a:t>3-</a:t>
            </a:r>
            <a:r>
              <a:rPr lang="uz-Cyrl-UZ" altLang="ru-RU" sz="2400" b="1" dirty="0" smtClean="0">
                <a:solidFill>
                  <a:schemeClr val="tx1"/>
                </a:solidFill>
                <a:latin typeface="Times New Roman" panose="02020603050405020304" pitchFamily="18" charset="0"/>
              </a:rPr>
              <a:t>Mavzu: </a:t>
            </a:r>
            <a:r>
              <a:rPr lang="uz-Cyrl-UZ" altLang="ru-RU" sz="2400" dirty="0" smtClean="0">
                <a:solidFill>
                  <a:schemeClr val="tx1"/>
                </a:solidFill>
                <a:latin typeface="Times New Roman" panose="02020603050405020304" pitchFamily="18" charset="0"/>
              </a:rPr>
              <a:t>Tolalarni tarashga tayyorlash.</a:t>
            </a:r>
            <a:endParaRPr lang="ru-RU" altLang="ru-RU" sz="2400" dirty="0" smtClean="0">
              <a:solidFill>
                <a:schemeClr val="tx1"/>
              </a:solidFill>
              <a:latin typeface="Times New Roman" panose="02020603050405020304" pitchFamily="18" charset="0"/>
            </a:endParaRPr>
          </a:p>
        </p:txBody>
      </p:sp>
      <p:sp>
        <p:nvSpPr>
          <p:cNvPr id="3075" name="Rectangle 3"/>
          <p:cNvSpPr>
            <a:spLocks noGrp="1" noChangeArrowheads="1"/>
          </p:cNvSpPr>
          <p:nvPr>
            <p:ph type="body" idx="1"/>
          </p:nvPr>
        </p:nvSpPr>
        <p:spPr>
          <a:xfrm>
            <a:off x="395288" y="1341438"/>
            <a:ext cx="8353425" cy="4895850"/>
          </a:xfrm>
        </p:spPr>
        <p:txBody>
          <a:bodyPr/>
          <a:lstStyle/>
          <a:p>
            <a:pPr marL="609600" indent="-609600" algn="ctr" eaLnBrk="1" hangingPunct="1">
              <a:lnSpc>
                <a:spcPct val="90000"/>
              </a:lnSpc>
              <a:buFont typeface="Wingdings" panose="05000000000000000000" pitchFamily="2" charset="2"/>
              <a:buNone/>
            </a:pPr>
            <a:r>
              <a:rPr lang="ru-RU" altLang="ru-RU" dirty="0" err="1" smtClean="0">
                <a:latin typeface="Times New Roman" panose="02020603050405020304" pitchFamily="18" charset="0"/>
              </a:rPr>
              <a:t>Reja</a:t>
            </a:r>
            <a:r>
              <a:rPr lang="ru-RU" altLang="ru-RU" dirty="0" smtClean="0">
                <a:latin typeface="Times New Roman" panose="02020603050405020304" pitchFamily="18" charset="0"/>
              </a:rPr>
              <a:t>:</a:t>
            </a:r>
          </a:p>
          <a:p>
            <a:pPr marL="609600" indent="-609600">
              <a:buFont typeface="Wingdings" panose="05000000000000000000" pitchFamily="2" charset="2"/>
              <a:buNone/>
            </a:pPr>
            <a:r>
              <a:rPr lang="en-US" altLang="ru-RU" dirty="0" smtClean="0">
                <a:latin typeface="Times New Roman" panose="02020603050405020304" pitchFamily="18" charset="0"/>
              </a:rPr>
              <a:t>1.</a:t>
            </a:r>
            <a:r>
              <a:rPr lang="ru-RU" altLang="ru-RU" dirty="0" err="1" smtClean="0">
                <a:latin typeface="Times New Roman" panose="02020603050405020304" pitchFamily="18" charset="0"/>
              </a:rPr>
              <a:t>Tolali</a:t>
            </a:r>
            <a:r>
              <a:rPr lang="ru-RU" altLang="ru-RU" dirty="0" smtClean="0">
                <a:latin typeface="Times New Roman" panose="02020603050405020304" pitchFamily="18" charset="0"/>
              </a:rPr>
              <a:t> </a:t>
            </a:r>
            <a:r>
              <a:rPr lang="ru-RU" altLang="ru-RU" dirty="0" err="1" smtClean="0">
                <a:latin typeface="Times New Roman" panose="02020603050405020304" pitchFamily="18" charset="0"/>
              </a:rPr>
              <a:t>mahsulotlarga</a:t>
            </a:r>
            <a:r>
              <a:rPr lang="ru-RU" altLang="ru-RU" dirty="0" smtClean="0">
                <a:latin typeface="Times New Roman" panose="02020603050405020304" pitchFamily="18" charset="0"/>
              </a:rPr>
              <a:t> </a:t>
            </a:r>
            <a:r>
              <a:rPr lang="ru-RU" altLang="ru-RU" dirty="0" err="1" smtClean="0">
                <a:latin typeface="Times New Roman" panose="02020603050405020304" pitchFamily="18" charset="0"/>
              </a:rPr>
              <a:t>ishlov</a:t>
            </a:r>
            <a:r>
              <a:rPr lang="ru-RU" altLang="ru-RU" dirty="0" smtClean="0">
                <a:latin typeface="Times New Roman" panose="02020603050405020304" pitchFamily="18" charset="0"/>
              </a:rPr>
              <a:t> </a:t>
            </a:r>
            <a:r>
              <a:rPr lang="ru-RU" altLang="ru-RU" dirty="0" err="1" smtClean="0">
                <a:latin typeface="Times New Roman" panose="02020603050405020304" pitchFamily="18" charset="0"/>
              </a:rPr>
              <a:t>beruvchi</a:t>
            </a:r>
            <a:r>
              <a:rPr lang="ru-RU" altLang="ru-RU" dirty="0" smtClean="0">
                <a:latin typeface="Times New Roman" panose="02020603050405020304" pitchFamily="18" charset="0"/>
              </a:rPr>
              <a:t> </a:t>
            </a:r>
            <a:r>
              <a:rPr lang="ru-RU" altLang="ru-RU" dirty="0" err="1" smtClean="0">
                <a:latin typeface="Times New Roman" panose="02020603050405020304" pitchFamily="18" charset="0"/>
              </a:rPr>
              <a:t>uskunalarning</a:t>
            </a:r>
            <a:r>
              <a:rPr lang="ru-RU" altLang="ru-RU" dirty="0" smtClean="0">
                <a:latin typeface="Times New Roman" panose="02020603050405020304" pitchFamily="18" charset="0"/>
              </a:rPr>
              <a:t> </a:t>
            </a:r>
            <a:r>
              <a:rPr lang="ru-RU" altLang="ru-RU" dirty="0" err="1" smtClean="0">
                <a:latin typeface="Times New Roman" panose="02020603050405020304" pitchFamily="18" charset="0"/>
              </a:rPr>
              <a:t>texnologik</a:t>
            </a:r>
            <a:r>
              <a:rPr lang="ru-RU" altLang="ru-RU" dirty="0" smtClean="0">
                <a:latin typeface="Times New Roman" panose="02020603050405020304" pitchFamily="18" charset="0"/>
              </a:rPr>
              <a:t> </a:t>
            </a:r>
            <a:r>
              <a:rPr lang="ru-RU" altLang="ru-RU" dirty="0" err="1" smtClean="0">
                <a:latin typeface="Times New Roman" panose="02020603050405020304" pitchFamily="18" charset="0"/>
              </a:rPr>
              <a:t>tizimlari</a:t>
            </a:r>
            <a:r>
              <a:rPr lang="ru-RU" altLang="ru-RU" dirty="0" smtClean="0">
                <a:latin typeface="Times New Roman" panose="02020603050405020304" pitchFamily="18" charset="0"/>
              </a:rPr>
              <a:t>.</a:t>
            </a:r>
          </a:p>
          <a:p>
            <a:pPr marL="609600" indent="-609600">
              <a:buFont typeface="Wingdings" panose="05000000000000000000" pitchFamily="2" charset="2"/>
              <a:buNone/>
            </a:pPr>
            <a:r>
              <a:rPr lang="en-US" altLang="ru-RU" dirty="0" smtClean="0">
                <a:latin typeface="Times New Roman" panose="02020603050405020304" pitchFamily="18" charset="0"/>
              </a:rPr>
              <a:t>2.</a:t>
            </a:r>
            <a:r>
              <a:rPr lang="ru-RU" altLang="ru-RU" dirty="0" err="1" smtClean="0">
                <a:latin typeface="Times New Roman" panose="02020603050405020304" pitchFamily="18" charset="0"/>
              </a:rPr>
              <a:t>Titish</a:t>
            </a:r>
            <a:r>
              <a:rPr lang="ru-RU" altLang="ru-RU" dirty="0" smtClean="0">
                <a:latin typeface="Times New Roman" panose="02020603050405020304" pitchFamily="18" charset="0"/>
              </a:rPr>
              <a:t> </a:t>
            </a:r>
            <a:r>
              <a:rPr lang="ru-RU" altLang="ru-RU" dirty="0" err="1" smtClean="0">
                <a:latin typeface="Times New Roman" panose="02020603050405020304" pitchFamily="18" charset="0"/>
              </a:rPr>
              <a:t>jarayonining</a:t>
            </a:r>
            <a:r>
              <a:rPr lang="ru-RU" altLang="ru-RU" dirty="0" smtClean="0">
                <a:latin typeface="Times New Roman" panose="02020603050405020304" pitchFamily="18" charset="0"/>
              </a:rPr>
              <a:t> </a:t>
            </a:r>
            <a:r>
              <a:rPr lang="ru-RU" altLang="ru-RU" dirty="0" err="1" smtClean="0">
                <a:latin typeface="Times New Roman" panose="02020603050405020304" pitchFamily="18" charset="0"/>
              </a:rPr>
              <a:t>maqsadi</a:t>
            </a:r>
            <a:r>
              <a:rPr lang="ru-RU" altLang="ru-RU" dirty="0" smtClean="0">
                <a:latin typeface="Times New Roman" panose="02020603050405020304" pitchFamily="18" charset="0"/>
              </a:rPr>
              <a:t> </a:t>
            </a:r>
            <a:r>
              <a:rPr lang="ru-RU" altLang="ru-RU" dirty="0" err="1" smtClean="0">
                <a:latin typeface="Times New Roman" panose="02020603050405020304" pitchFamily="18" charset="0"/>
              </a:rPr>
              <a:t>va</a:t>
            </a:r>
            <a:r>
              <a:rPr lang="ru-RU" altLang="ru-RU" dirty="0" smtClean="0">
                <a:latin typeface="Times New Roman" panose="02020603050405020304" pitchFamily="18" charset="0"/>
              </a:rPr>
              <a:t> </a:t>
            </a:r>
            <a:r>
              <a:rPr lang="ru-RU" altLang="ru-RU" dirty="0" err="1" smtClean="0">
                <a:latin typeface="Times New Roman" panose="02020603050405020304" pitchFamily="18" charset="0"/>
              </a:rPr>
              <a:t>mohiyati</a:t>
            </a:r>
            <a:endParaRPr lang="ru-RU" altLang="ru-RU" dirty="0" smtClean="0">
              <a:latin typeface="Times New Roman" panose="02020603050405020304" pitchFamily="18" charset="0"/>
            </a:endParaRPr>
          </a:p>
          <a:p>
            <a:pPr marL="609600" indent="-609600">
              <a:buFont typeface="Wingdings" panose="05000000000000000000" pitchFamily="2" charset="2"/>
              <a:buNone/>
            </a:pPr>
            <a:r>
              <a:rPr lang="en-US" altLang="ru-RU" dirty="0" smtClean="0">
                <a:latin typeface="Times New Roman" panose="02020603050405020304" pitchFamily="18" charset="0"/>
              </a:rPr>
              <a:t>3.</a:t>
            </a:r>
            <a:r>
              <a:rPr lang="uz-Cyrl-UZ" altLang="ru-RU" dirty="0" smtClean="0">
                <a:latin typeface="Times New Roman" panose="02020603050405020304" pitchFamily="18" charset="0"/>
              </a:rPr>
              <a:t>Paxta tоlasini tоzalash jarayonining maqsadi va mоhiyati.</a:t>
            </a:r>
            <a:endParaRPr lang="ru-RU" altLang="ru-RU" dirty="0" smtClean="0">
              <a:latin typeface="Times New Roman" panose="02020603050405020304" pitchFamily="18" charset="0"/>
            </a:endParaRPr>
          </a:p>
          <a:p>
            <a:pPr marL="609600" indent="-609600">
              <a:buFont typeface="Wingdings" panose="05000000000000000000" pitchFamily="2" charset="2"/>
              <a:buNone/>
            </a:pPr>
            <a:r>
              <a:rPr lang="en-US" altLang="ru-RU" dirty="0" smtClean="0">
                <a:latin typeface="Times New Roman" panose="02020603050405020304" pitchFamily="18" charset="0"/>
              </a:rPr>
              <a:t>4.</a:t>
            </a:r>
            <a:r>
              <a:rPr lang="ru-RU" altLang="ru-RU" dirty="0" err="1" smtClean="0">
                <a:latin typeface="Times New Roman" panose="02020603050405020304" pitchFamily="18" charset="0"/>
              </a:rPr>
              <a:t>Avtotoytitgichlar</a:t>
            </a:r>
            <a:r>
              <a:rPr lang="ru-RU" altLang="ru-RU" dirty="0" smtClean="0">
                <a:latin typeface="Times New Roman" panose="02020603050405020304" pitchFamily="18" charset="0"/>
              </a:rPr>
              <a:t>.</a:t>
            </a:r>
          </a:p>
          <a:p>
            <a:pPr marL="609600" indent="-609600">
              <a:buFont typeface="Wingdings" panose="05000000000000000000" pitchFamily="2" charset="2"/>
              <a:buNone/>
            </a:pPr>
            <a:r>
              <a:rPr lang="en-US" altLang="ru-RU" dirty="0" smtClean="0">
                <a:latin typeface="Times New Roman" panose="02020603050405020304" pitchFamily="18" charset="0"/>
              </a:rPr>
              <a:t>5.</a:t>
            </a:r>
            <a:r>
              <a:rPr lang="uz-Cyrl-UZ" altLang="ru-RU" dirty="0" smtClean="0">
                <a:latin typeface="Times New Roman" panose="02020603050405020304" pitchFamily="18" charset="0"/>
              </a:rPr>
              <a:t>Tоzalash mashinalarini tuzilishi, ishlashini </a:t>
            </a:r>
            <a:r>
              <a:rPr lang="uz-Cyrl-UZ" altLang="ru-RU" dirty="0" smtClean="0">
                <a:latin typeface="Times New Roman" panose="02020603050405020304" pitchFamily="18" charset="0"/>
              </a:rPr>
              <a:t>o’ziga xоsligi</a:t>
            </a:r>
            <a:r>
              <a:rPr lang="uz-Cyrl-UZ" altLang="ru-RU" dirty="0" smtClean="0">
                <a:latin typeface="Times New Roman" panose="02020603050405020304" pitchFamily="18" charset="0"/>
              </a:rPr>
              <a:t>.</a:t>
            </a:r>
            <a:r>
              <a:rPr lang="uz-Cyrl-UZ" altLang="ru-RU" dirty="0" smtClean="0"/>
              <a:t>  </a:t>
            </a:r>
            <a:endParaRPr lang="ru-RU" altLang="ru-RU" dirty="0" smtClean="0"/>
          </a:p>
          <a:p>
            <a:pPr marL="609600" indent="-609600" eaLnBrk="1" hangingPunct="1"/>
            <a:endParaRPr lang="ru-RU" altLang="ru-RU" sz="2000" dirty="0" smtClean="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277813"/>
            <a:ext cx="8229600" cy="774923"/>
          </a:xfrm>
        </p:spPr>
        <p:txBody>
          <a:bodyPr/>
          <a:lstStyle/>
          <a:p>
            <a:r>
              <a:rPr lang="en-US" altLang="ru-RU" sz="2000" b="1" dirty="0" smtClean="0">
                <a:solidFill>
                  <a:schemeClr val="tx1"/>
                </a:solidFill>
                <a:latin typeface="Times New Roman" panose="02020603050405020304" pitchFamily="18" charset="0"/>
              </a:rPr>
              <a:t>                             </a:t>
            </a:r>
            <a:r>
              <a:rPr lang="ru-RU" altLang="ru-RU" sz="2800" b="1" dirty="0" err="1" smtClean="0">
                <a:solidFill>
                  <a:schemeClr val="tx1"/>
                </a:solidFill>
                <a:latin typeface="Times New Roman" panose="02020603050405020304" pitchFamily="18" charset="0"/>
              </a:rPr>
              <a:t>Universal</a:t>
            </a:r>
            <a:r>
              <a:rPr lang="ru-RU" altLang="ru-RU" sz="2800" b="1" dirty="0" smtClean="0">
                <a:solidFill>
                  <a:schemeClr val="tx1"/>
                </a:solidFill>
                <a:latin typeface="Times New Roman" panose="02020603050405020304" pitchFamily="18" charset="0"/>
              </a:rPr>
              <a:t> </a:t>
            </a:r>
            <a:r>
              <a:rPr lang="ru-RU" altLang="ru-RU" sz="2800" b="1" dirty="0" err="1" smtClean="0">
                <a:solidFill>
                  <a:schemeClr val="tx1"/>
                </a:solidFill>
                <a:latin typeface="Times New Roman" panose="02020603050405020304" pitchFamily="18" charset="0"/>
              </a:rPr>
              <a:t>titib</a:t>
            </a:r>
            <a:r>
              <a:rPr lang="ru-RU" altLang="ru-RU" sz="2800" b="1" dirty="0" smtClean="0">
                <a:solidFill>
                  <a:schemeClr val="tx1"/>
                </a:solidFill>
                <a:latin typeface="Times New Roman" panose="02020603050405020304" pitchFamily="18" charset="0"/>
              </a:rPr>
              <a:t> </a:t>
            </a:r>
            <a:r>
              <a:rPr lang="ru-RU" altLang="ru-RU" sz="2800" b="1" dirty="0" err="1" smtClean="0">
                <a:solidFill>
                  <a:schemeClr val="tx1"/>
                </a:solidFill>
                <a:latin typeface="Times New Roman" panose="02020603050405020304" pitchFamily="18" charset="0"/>
              </a:rPr>
              <a:t>tozalash</a:t>
            </a:r>
            <a:r>
              <a:rPr lang="ru-RU" altLang="ru-RU" sz="2800" b="1" dirty="0" smtClean="0">
                <a:solidFill>
                  <a:schemeClr val="tx1"/>
                </a:solidFill>
                <a:latin typeface="Times New Roman" panose="02020603050405020304" pitchFamily="18" charset="0"/>
              </a:rPr>
              <a:t> </a:t>
            </a:r>
            <a:r>
              <a:rPr lang="ru-RU" altLang="ru-RU" sz="2800" b="1" dirty="0" err="1" smtClean="0">
                <a:solidFill>
                  <a:schemeClr val="tx1"/>
                </a:solidFill>
                <a:latin typeface="Times New Roman" panose="02020603050405020304" pitchFamily="18" charset="0"/>
              </a:rPr>
              <a:t>agregati</a:t>
            </a:r>
            <a:r>
              <a:rPr lang="ru-RU" altLang="ru-RU" sz="2800" dirty="0" smtClean="0"/>
              <a:t> </a:t>
            </a:r>
          </a:p>
        </p:txBody>
      </p:sp>
      <p:sp>
        <p:nvSpPr>
          <p:cNvPr id="18435" name="Rectangle 3"/>
          <p:cNvSpPr>
            <a:spLocks noGrp="1" noChangeArrowheads="1"/>
          </p:cNvSpPr>
          <p:nvPr>
            <p:ph type="body" idx="1"/>
          </p:nvPr>
        </p:nvSpPr>
        <p:spPr>
          <a:xfrm>
            <a:off x="457200" y="1052736"/>
            <a:ext cx="8229600" cy="5078189"/>
          </a:xfrm>
        </p:spPr>
        <p:txBody>
          <a:bodyPr/>
          <a:lstStyle/>
          <a:p>
            <a:pPr marL="571500" indent="-571500" algn="just">
              <a:buFont typeface="Wingdings" panose="05000000000000000000" pitchFamily="2" charset="2"/>
              <a:buNone/>
            </a:pPr>
            <a:r>
              <a:rPr lang="it-IT" altLang="ru-RU" sz="2000" dirty="0" smtClean="0">
                <a:latin typeface="Times New Roman" panose="02020603050405020304" pitchFamily="18" charset="0"/>
              </a:rPr>
              <a:t>     	    </a:t>
            </a:r>
            <a:r>
              <a:rPr lang="it-IT" altLang="ru-RU" sz="2400" dirty="0" smtClean="0">
                <a:latin typeface="Times New Roman" panose="02020603050405020304" pitchFamily="18" charset="0"/>
              </a:rPr>
              <a:t>Dunyo mamlakatlarining to‘qimachilik korxonalarida ishlatilayotgan TTA turlari xilma xil bo‘lib, ularni umumlashtirgan holda quyidagi tarkibga keltirish mumkin:</a:t>
            </a:r>
          </a:p>
          <a:p>
            <a:pPr marL="571500" indent="-571500">
              <a:buFont typeface="Wingdings" panose="05000000000000000000" pitchFamily="2" charset="2"/>
              <a:buNone/>
            </a:pPr>
            <a:r>
              <a:rPr lang="en-US" altLang="ru-RU" sz="2400" dirty="0" smtClean="0">
                <a:latin typeface="Times New Roman" panose="02020603050405020304" pitchFamily="18" charset="0"/>
              </a:rPr>
              <a:t>        -</a:t>
            </a:r>
            <a:r>
              <a:rPr lang="ru-RU" altLang="ru-RU" sz="2400" dirty="0" err="1" smtClean="0">
                <a:latin typeface="Times New Roman" panose="02020603050405020304" pitchFamily="18" charset="0"/>
              </a:rPr>
              <a:t>Avtotoy</a:t>
            </a:r>
            <a:r>
              <a:rPr lang="ru-RU" altLang="ru-RU" sz="2400" dirty="0" smtClean="0">
                <a:latin typeface="Times New Roman" panose="02020603050405020304" pitchFamily="18" charset="0"/>
              </a:rPr>
              <a:t> </a:t>
            </a:r>
            <a:r>
              <a:rPr lang="ru-RU" altLang="ru-RU" sz="2400" dirty="0" err="1" smtClean="0">
                <a:latin typeface="Times New Roman" panose="02020603050405020304" pitchFamily="18" charset="0"/>
              </a:rPr>
              <a:t>titgich</a:t>
            </a:r>
            <a:r>
              <a:rPr lang="ru-RU" altLang="ru-RU" sz="2400" dirty="0" smtClean="0">
                <a:latin typeface="Times New Roman" panose="02020603050405020304" pitchFamily="18" charset="0"/>
              </a:rPr>
              <a:t>.</a:t>
            </a:r>
          </a:p>
          <a:p>
            <a:pPr marL="571500" indent="-571500">
              <a:buFont typeface="Wingdings" panose="05000000000000000000" pitchFamily="2" charset="2"/>
              <a:buNone/>
            </a:pPr>
            <a:r>
              <a:rPr lang="en-US" altLang="ru-RU" sz="2400" dirty="0" smtClean="0">
                <a:latin typeface="Times New Roman" panose="02020603050405020304" pitchFamily="18" charset="0"/>
              </a:rPr>
              <a:t>        -</a:t>
            </a:r>
            <a:r>
              <a:rPr lang="ru-RU" altLang="ru-RU" sz="2400" dirty="0" err="1" smtClean="0">
                <a:latin typeface="Times New Roman" panose="02020603050405020304" pitchFamily="18" charset="0"/>
              </a:rPr>
              <a:t>Qaytim</a:t>
            </a:r>
            <a:r>
              <a:rPr lang="ru-RU" altLang="ru-RU" sz="2400" dirty="0" smtClean="0">
                <a:latin typeface="Times New Roman" panose="02020603050405020304" pitchFamily="18" charset="0"/>
              </a:rPr>
              <a:t> </a:t>
            </a:r>
            <a:r>
              <a:rPr lang="ru-RU" altLang="ru-RU" sz="2400" dirty="0" err="1" smtClean="0">
                <a:latin typeface="Times New Roman" panose="02020603050405020304" pitchFamily="18" charset="0"/>
              </a:rPr>
              <a:t>tola</a:t>
            </a:r>
            <a:r>
              <a:rPr lang="ru-RU" altLang="ru-RU" sz="2400" dirty="0" smtClean="0">
                <a:latin typeface="Times New Roman" panose="02020603050405020304" pitchFamily="18" charset="0"/>
              </a:rPr>
              <a:t> </a:t>
            </a:r>
            <a:r>
              <a:rPr lang="ru-RU" altLang="ru-RU" sz="2400" dirty="0" err="1" smtClean="0">
                <a:latin typeface="Times New Roman" panose="02020603050405020304" pitchFamily="18" charset="0"/>
              </a:rPr>
              <a:t>titgich</a:t>
            </a:r>
            <a:r>
              <a:rPr lang="ru-RU" altLang="ru-RU" sz="2400" dirty="0" smtClean="0">
                <a:latin typeface="Times New Roman" panose="02020603050405020304" pitchFamily="18" charset="0"/>
              </a:rPr>
              <a:t>.</a:t>
            </a:r>
          </a:p>
          <a:p>
            <a:pPr marL="571500" indent="-571500">
              <a:buFont typeface="Wingdings" panose="05000000000000000000" pitchFamily="2" charset="2"/>
              <a:buNone/>
            </a:pPr>
            <a:r>
              <a:rPr lang="en-US" altLang="ru-RU" sz="2400" dirty="0" smtClean="0">
                <a:latin typeface="Times New Roman" panose="02020603050405020304" pitchFamily="18" charset="0"/>
              </a:rPr>
              <a:t>        -</a:t>
            </a:r>
            <a:r>
              <a:rPr lang="ru-RU" altLang="ru-RU" sz="2400" dirty="0" err="1" smtClean="0">
                <a:latin typeface="Times New Roman" panose="02020603050405020304" pitchFamily="18" charset="0"/>
              </a:rPr>
              <a:t>Dastlabki</a:t>
            </a:r>
            <a:r>
              <a:rPr lang="ru-RU" altLang="ru-RU" sz="2400" dirty="0" smtClean="0">
                <a:latin typeface="Times New Roman" panose="02020603050405020304" pitchFamily="18" charset="0"/>
              </a:rPr>
              <a:t> </a:t>
            </a:r>
            <a:r>
              <a:rPr lang="ru-RU" altLang="ru-RU" sz="2400" dirty="0" err="1" smtClean="0">
                <a:latin typeface="Times New Roman" panose="02020603050405020304" pitchFamily="18" charset="0"/>
              </a:rPr>
              <a:t>tozalash</a:t>
            </a:r>
            <a:r>
              <a:rPr lang="ru-RU" altLang="ru-RU" sz="2400" dirty="0" smtClean="0">
                <a:latin typeface="Times New Roman" panose="02020603050405020304" pitchFamily="18" charset="0"/>
              </a:rPr>
              <a:t> </a:t>
            </a:r>
            <a:r>
              <a:rPr lang="ru-RU" altLang="ru-RU" sz="2400" dirty="0" err="1" smtClean="0">
                <a:latin typeface="Times New Roman" panose="02020603050405020304" pitchFamily="18" charset="0"/>
              </a:rPr>
              <a:t>mashinasi</a:t>
            </a:r>
            <a:r>
              <a:rPr lang="ru-RU" altLang="ru-RU" sz="2400" dirty="0" smtClean="0">
                <a:latin typeface="Times New Roman" panose="02020603050405020304" pitchFamily="18" charset="0"/>
              </a:rPr>
              <a:t>.</a:t>
            </a:r>
          </a:p>
          <a:p>
            <a:pPr marL="571500" indent="-571500">
              <a:buFont typeface="Wingdings" panose="05000000000000000000" pitchFamily="2" charset="2"/>
              <a:buNone/>
            </a:pPr>
            <a:r>
              <a:rPr lang="en-US" altLang="ru-RU" sz="2400" dirty="0" smtClean="0">
                <a:latin typeface="Times New Roman" panose="02020603050405020304" pitchFamily="18" charset="0"/>
              </a:rPr>
              <a:t>        -</a:t>
            </a:r>
            <a:r>
              <a:rPr lang="ru-RU" altLang="ru-RU" sz="2400" dirty="0" err="1" smtClean="0">
                <a:latin typeface="Times New Roman" panose="02020603050405020304" pitchFamily="18" charset="0"/>
              </a:rPr>
              <a:t>Aralashtiruvchi</a:t>
            </a:r>
            <a:r>
              <a:rPr lang="ru-RU" altLang="ru-RU" sz="2400" dirty="0" smtClean="0">
                <a:latin typeface="Times New Roman" panose="02020603050405020304" pitchFamily="18" charset="0"/>
              </a:rPr>
              <a:t> </a:t>
            </a:r>
            <a:r>
              <a:rPr lang="ru-RU" altLang="ru-RU" sz="2400" dirty="0" err="1" smtClean="0">
                <a:latin typeface="Times New Roman" panose="02020603050405020304" pitchFamily="18" charset="0"/>
              </a:rPr>
              <a:t>mashina</a:t>
            </a:r>
            <a:r>
              <a:rPr lang="ru-RU" altLang="ru-RU" sz="2400" dirty="0" smtClean="0">
                <a:latin typeface="Times New Roman" panose="02020603050405020304" pitchFamily="18" charset="0"/>
              </a:rPr>
              <a:t>.</a:t>
            </a:r>
          </a:p>
          <a:p>
            <a:pPr marL="571500" indent="-571500">
              <a:buFont typeface="Wingdings" panose="05000000000000000000" pitchFamily="2" charset="2"/>
              <a:buNone/>
            </a:pPr>
            <a:r>
              <a:rPr lang="en-US" altLang="ru-RU" sz="2400" dirty="0" smtClean="0">
                <a:latin typeface="Times New Roman" panose="02020603050405020304" pitchFamily="18" charset="0"/>
              </a:rPr>
              <a:t>        -</a:t>
            </a:r>
            <a:r>
              <a:rPr lang="ru-RU" altLang="ru-RU" sz="2400" dirty="0" err="1" smtClean="0">
                <a:latin typeface="Times New Roman" panose="02020603050405020304" pitchFamily="18" charset="0"/>
              </a:rPr>
              <a:t>Asosiy</a:t>
            </a:r>
            <a:r>
              <a:rPr lang="ru-RU" altLang="ru-RU" sz="2400" dirty="0" smtClean="0">
                <a:latin typeface="Times New Roman" panose="02020603050405020304" pitchFamily="18" charset="0"/>
              </a:rPr>
              <a:t> </a:t>
            </a:r>
            <a:r>
              <a:rPr lang="ru-RU" altLang="ru-RU" sz="2400" dirty="0" err="1" smtClean="0">
                <a:latin typeface="Times New Roman" panose="02020603050405020304" pitchFamily="18" charset="0"/>
              </a:rPr>
              <a:t>tozalash</a:t>
            </a:r>
            <a:r>
              <a:rPr lang="ru-RU" altLang="ru-RU" sz="2400" dirty="0" smtClean="0">
                <a:latin typeface="Times New Roman" panose="02020603050405020304" pitchFamily="18" charset="0"/>
              </a:rPr>
              <a:t> </a:t>
            </a:r>
            <a:r>
              <a:rPr lang="ru-RU" altLang="ru-RU" sz="2400" dirty="0" err="1" smtClean="0">
                <a:latin typeface="Times New Roman" panose="02020603050405020304" pitchFamily="18" charset="0"/>
              </a:rPr>
              <a:t>mashinasi</a:t>
            </a:r>
            <a:r>
              <a:rPr lang="ru-RU" altLang="ru-RU" sz="2400" dirty="0" smtClean="0">
                <a:latin typeface="Times New Roman" panose="02020603050405020304" pitchFamily="18" charset="0"/>
              </a:rPr>
              <a:t>.</a:t>
            </a:r>
          </a:p>
          <a:p>
            <a:pPr marL="571500" indent="-571500">
              <a:buFont typeface="Wingdings" panose="05000000000000000000" pitchFamily="2" charset="2"/>
              <a:buNone/>
            </a:pPr>
            <a:r>
              <a:rPr lang="en-US" altLang="ru-RU" sz="2400" dirty="0" smtClean="0">
                <a:latin typeface="Times New Roman" panose="02020603050405020304" pitchFamily="18" charset="0"/>
              </a:rPr>
              <a:t>        -</a:t>
            </a:r>
            <a:r>
              <a:rPr lang="ru-RU" altLang="ru-RU" sz="2400" dirty="0" err="1" smtClean="0">
                <a:latin typeface="Times New Roman" panose="02020603050405020304" pitchFamily="18" charset="0"/>
              </a:rPr>
              <a:t>Aerodinamik</a:t>
            </a:r>
            <a:r>
              <a:rPr lang="ru-RU" altLang="ru-RU" sz="2400" dirty="0" smtClean="0">
                <a:latin typeface="Times New Roman" panose="02020603050405020304" pitchFamily="18" charset="0"/>
              </a:rPr>
              <a:t> </a:t>
            </a:r>
            <a:r>
              <a:rPr lang="ru-RU" altLang="ru-RU" sz="2400" dirty="0" err="1" smtClean="0">
                <a:latin typeface="Times New Roman" panose="02020603050405020304" pitchFamily="18" charset="0"/>
              </a:rPr>
              <a:t>tozalash</a:t>
            </a:r>
            <a:r>
              <a:rPr lang="ru-RU" altLang="ru-RU" sz="2400" dirty="0" smtClean="0">
                <a:latin typeface="Times New Roman" panose="02020603050405020304" pitchFamily="18" charset="0"/>
              </a:rPr>
              <a:t> </a:t>
            </a:r>
            <a:r>
              <a:rPr lang="ru-RU" altLang="ru-RU" sz="2400" dirty="0" err="1" smtClean="0">
                <a:latin typeface="Times New Roman" panose="02020603050405020304" pitchFamily="18" charset="0"/>
              </a:rPr>
              <a:t>mashinasi</a:t>
            </a:r>
            <a:r>
              <a:rPr lang="ru-RU" altLang="ru-RU" sz="2400" dirty="0" smtClean="0">
                <a:latin typeface="Times New Roman" panose="02020603050405020304" pitchFamily="18" charset="0"/>
              </a:rPr>
              <a:t>.</a:t>
            </a:r>
          </a:p>
          <a:p>
            <a:pPr marL="571500" indent="-571500">
              <a:buFont typeface="Wingdings" panose="05000000000000000000" pitchFamily="2" charset="2"/>
              <a:buNone/>
            </a:pPr>
            <a:r>
              <a:rPr lang="en-US" altLang="ru-RU" sz="2400" dirty="0" smtClean="0">
                <a:latin typeface="Times New Roman" panose="02020603050405020304" pitchFamily="18" charset="0"/>
              </a:rPr>
              <a:t>        -</a:t>
            </a:r>
            <a:r>
              <a:rPr lang="ru-RU" altLang="ru-RU" sz="2400" dirty="0" err="1" smtClean="0">
                <a:latin typeface="Times New Roman" panose="02020603050405020304" pitchFamily="18" charset="0"/>
              </a:rPr>
              <a:t>Tola</a:t>
            </a:r>
            <a:r>
              <a:rPr lang="ru-RU" altLang="ru-RU" sz="2400" dirty="0" smtClean="0">
                <a:latin typeface="Times New Roman" panose="02020603050405020304" pitchFamily="18" charset="0"/>
              </a:rPr>
              <a:t> </a:t>
            </a:r>
            <a:r>
              <a:rPr lang="ru-RU" altLang="ru-RU" sz="2400" dirty="0" err="1" smtClean="0">
                <a:latin typeface="Times New Roman" panose="02020603050405020304" pitchFamily="18" charset="0"/>
              </a:rPr>
              <a:t>taqsimlash</a:t>
            </a:r>
            <a:r>
              <a:rPr lang="ru-RU" altLang="ru-RU" sz="2400" dirty="0" smtClean="0">
                <a:latin typeface="Times New Roman" panose="02020603050405020304" pitchFamily="18" charset="0"/>
              </a:rPr>
              <a:t> </a:t>
            </a:r>
            <a:r>
              <a:rPr lang="ru-RU" altLang="ru-RU" sz="2400" dirty="0" err="1" smtClean="0">
                <a:latin typeface="Times New Roman" panose="02020603050405020304" pitchFamily="18" charset="0"/>
              </a:rPr>
              <a:t>tizimi</a:t>
            </a:r>
            <a:r>
              <a:rPr lang="ru-RU" altLang="ru-RU" sz="2400" dirty="0" smtClean="0">
                <a:latin typeface="Times New Roman" panose="02020603050405020304" pitchFamily="18" charset="0"/>
              </a:rPr>
              <a: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57200" y="277813"/>
            <a:ext cx="8229600" cy="703262"/>
          </a:xfrm>
        </p:spPr>
        <p:txBody>
          <a:bodyPr/>
          <a:lstStyle/>
          <a:p>
            <a:r>
              <a:rPr lang="en-US" altLang="ru-RU" sz="2400" smtClean="0">
                <a:solidFill>
                  <a:schemeClr val="tx1"/>
                </a:solidFill>
                <a:latin typeface="Times New Roman" panose="02020603050405020304" pitchFamily="18" charset="0"/>
              </a:rPr>
              <a:t>            Rieter firmasining universal titish-tozalash agregati</a:t>
            </a:r>
            <a:r>
              <a:rPr lang="en-US" altLang="ru-RU" sz="3800" smtClean="0"/>
              <a:t> </a:t>
            </a:r>
            <a:endParaRPr lang="ru-RU" altLang="ru-RU" sz="3800" smtClean="0"/>
          </a:p>
        </p:txBody>
      </p:sp>
      <p:pic>
        <p:nvPicPr>
          <p:cNvPr id="20484" name="Picture 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l="2225" t="13718" r="4994" b="33330"/>
          <a:stretch>
            <a:fillRect/>
          </a:stretch>
        </p:blipFill>
        <p:spPr>
          <a:xfrm>
            <a:off x="827088" y="1268413"/>
            <a:ext cx="7777162" cy="35290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485" name="Rectangle 5"/>
          <p:cNvSpPr>
            <a:spLocks noChangeArrowheads="1"/>
          </p:cNvSpPr>
          <p:nvPr/>
        </p:nvSpPr>
        <p:spPr bwMode="auto">
          <a:xfrm>
            <a:off x="1116013" y="4694238"/>
            <a:ext cx="7343775" cy="201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r>
              <a:rPr lang="en-US" altLang="ru-RU">
                <a:latin typeface="Times New Roman" panose="02020603050405020304" pitchFamily="18" charset="0"/>
              </a:rPr>
              <a:t>Xozirgi kunda;</a:t>
            </a:r>
            <a:endParaRPr lang="ru-RU" altLang="ru-RU">
              <a:latin typeface="Times New Roman" panose="02020603050405020304" pitchFamily="18" charset="0"/>
            </a:endParaRPr>
          </a:p>
          <a:p>
            <a:pPr algn="just"/>
            <a:r>
              <a:rPr lang="en-US" altLang="ru-RU">
                <a:latin typeface="Times New Roman" panose="02020603050405020304" pitchFamily="18" charset="0"/>
              </a:rPr>
              <a:t>Avtomatik toy titgich Unifloc A-11</a:t>
            </a:r>
            <a:endParaRPr lang="ru-RU" altLang="ru-RU">
              <a:latin typeface="Times New Roman" panose="02020603050405020304" pitchFamily="18" charset="0"/>
            </a:endParaRPr>
          </a:p>
          <a:p>
            <a:pPr algn="just"/>
            <a:r>
              <a:rPr lang="en-US" altLang="ru-RU">
                <a:latin typeface="Times New Roman" panose="02020603050405020304" pitchFamily="18" charset="0"/>
              </a:rPr>
              <a:t>Dastlabki tozalash mashinasi Uniclean B-12</a:t>
            </a:r>
            <a:endParaRPr lang="ru-RU" altLang="ru-RU">
              <a:latin typeface="Times New Roman" panose="02020603050405020304" pitchFamily="18" charset="0"/>
            </a:endParaRPr>
          </a:p>
          <a:p>
            <a:pPr algn="just"/>
            <a:r>
              <a:rPr lang="ru-RU" altLang="ru-RU">
                <a:latin typeface="Times New Roman" panose="02020603050405020304" pitchFamily="18" charset="0"/>
              </a:rPr>
              <a:t>Aralashtiruvchi mashina </a:t>
            </a:r>
            <a:r>
              <a:rPr lang="en-US" altLang="ru-RU">
                <a:latin typeface="Times New Roman" panose="02020603050405020304" pitchFamily="18" charset="0"/>
              </a:rPr>
              <a:t>Unimix B</a:t>
            </a:r>
            <a:r>
              <a:rPr lang="ru-RU" altLang="ru-RU">
                <a:latin typeface="Times New Roman" panose="02020603050405020304" pitchFamily="18" charset="0"/>
              </a:rPr>
              <a:t>-7</a:t>
            </a:r>
            <a:r>
              <a:rPr lang="en-US" altLang="ru-RU">
                <a:latin typeface="Times New Roman" panose="02020603050405020304" pitchFamily="18" charset="0"/>
              </a:rPr>
              <a:t>6</a:t>
            </a:r>
            <a:endParaRPr lang="ru-RU" altLang="ru-RU">
              <a:latin typeface="Times New Roman" panose="02020603050405020304" pitchFamily="18" charset="0"/>
            </a:endParaRPr>
          </a:p>
          <a:p>
            <a:pPr algn="just"/>
            <a:r>
              <a:rPr lang="ru-RU" altLang="ru-RU">
                <a:latin typeface="Times New Roman" panose="02020603050405020304" pitchFamily="18" charset="0"/>
              </a:rPr>
              <a:t>Bir barabanli tozalagich </a:t>
            </a:r>
            <a:r>
              <a:rPr lang="en-US" altLang="ru-RU">
                <a:latin typeface="Times New Roman" panose="02020603050405020304" pitchFamily="18" charset="0"/>
              </a:rPr>
              <a:t>Uniflex B</a:t>
            </a:r>
            <a:r>
              <a:rPr lang="ru-RU" altLang="ru-RU">
                <a:latin typeface="Times New Roman" panose="02020603050405020304" pitchFamily="18" charset="0"/>
              </a:rPr>
              <a:t>-60</a:t>
            </a:r>
          </a:p>
          <a:p>
            <a:pPr algn="just"/>
            <a:r>
              <a:rPr lang="en-US" altLang="ru-RU">
                <a:latin typeface="Times New Roman" panose="02020603050405020304" pitchFamily="18" charset="0"/>
              </a:rPr>
              <a:t>Tozalash mashinasi Uniclean B-17</a:t>
            </a:r>
            <a:endParaRPr lang="ru-RU" altLang="ru-RU">
              <a:latin typeface="Times New Roman" panose="02020603050405020304" pitchFamily="18" charset="0"/>
            </a:endParaRPr>
          </a:p>
          <a:p>
            <a:pPr algn="just"/>
            <a:endParaRPr lang="ru-RU" altLang="ru-RU">
              <a:latin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457200" y="277813"/>
            <a:ext cx="8229600" cy="630237"/>
          </a:xfrm>
        </p:spPr>
        <p:txBody>
          <a:bodyPr/>
          <a:lstStyle/>
          <a:p>
            <a:r>
              <a:rPr lang="en-US" altLang="ru-RU" sz="2400" b="1" smtClean="0">
                <a:solidFill>
                  <a:schemeClr val="tx1"/>
                </a:solidFill>
                <a:latin typeface="Times New Roman" panose="02020603050405020304" pitchFamily="18" charset="0"/>
              </a:rPr>
              <a:t>                   </a:t>
            </a:r>
            <a:r>
              <a:rPr lang="ru-RU" altLang="ru-RU" sz="2400" b="1" smtClean="0">
                <a:solidFill>
                  <a:schemeClr val="tx1"/>
                </a:solidFill>
                <a:latin typeface="Times New Roman" panose="02020603050405020304" pitchFamily="18" charset="0"/>
              </a:rPr>
              <a:t>Kimyoviy tolalarni titish-tozalash agregati</a:t>
            </a:r>
          </a:p>
        </p:txBody>
      </p:sp>
      <p:pic>
        <p:nvPicPr>
          <p:cNvPr id="22532" name="Picture 4" descr="11"/>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t="1201" r="7269"/>
          <a:stretch>
            <a:fillRect/>
          </a:stretch>
        </p:blipFill>
        <p:spPr>
          <a:xfrm>
            <a:off x="1476375" y="1052513"/>
            <a:ext cx="6296025" cy="36004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533" name="Rectangle 5"/>
          <p:cNvSpPr>
            <a:spLocks noChangeArrowheads="1"/>
          </p:cNvSpPr>
          <p:nvPr/>
        </p:nvSpPr>
        <p:spPr bwMode="auto">
          <a:xfrm>
            <a:off x="2411413" y="4652963"/>
            <a:ext cx="481647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tabLst>
                <a:tab pos="2466975" algn="l"/>
              </a:tabLst>
              <a:defRPr>
                <a:solidFill>
                  <a:schemeClr val="tx1"/>
                </a:solidFill>
                <a:latin typeface="Arial" panose="020B0604020202020204" pitchFamily="34" charset="0"/>
              </a:defRPr>
            </a:lvl1pPr>
            <a:lvl2pPr>
              <a:tabLst>
                <a:tab pos="2466975" algn="l"/>
              </a:tabLst>
              <a:defRPr>
                <a:solidFill>
                  <a:schemeClr val="tx1"/>
                </a:solidFill>
                <a:latin typeface="Arial" panose="020B0604020202020204" pitchFamily="34" charset="0"/>
              </a:defRPr>
            </a:lvl2pPr>
            <a:lvl3pPr>
              <a:tabLst>
                <a:tab pos="2466975" algn="l"/>
              </a:tabLst>
              <a:defRPr>
                <a:solidFill>
                  <a:schemeClr val="tx1"/>
                </a:solidFill>
                <a:latin typeface="Arial" panose="020B0604020202020204" pitchFamily="34" charset="0"/>
              </a:defRPr>
            </a:lvl3pPr>
            <a:lvl4pPr>
              <a:tabLst>
                <a:tab pos="2466975" algn="l"/>
              </a:tabLst>
              <a:defRPr>
                <a:solidFill>
                  <a:schemeClr val="tx1"/>
                </a:solidFill>
                <a:latin typeface="Arial" panose="020B0604020202020204" pitchFamily="34" charset="0"/>
              </a:defRPr>
            </a:lvl4pPr>
            <a:lvl5pPr>
              <a:tabLst>
                <a:tab pos="2466975" algn="l"/>
              </a:tabLst>
              <a:defRPr>
                <a:solidFill>
                  <a:schemeClr val="tx1"/>
                </a:solidFill>
                <a:latin typeface="Arial" panose="020B0604020202020204" pitchFamily="34" charset="0"/>
              </a:defRPr>
            </a:lvl5pPr>
            <a:lvl6pPr eaLnBrk="0" fontAlgn="base" hangingPunct="0">
              <a:spcBef>
                <a:spcPct val="0"/>
              </a:spcBef>
              <a:spcAft>
                <a:spcPct val="0"/>
              </a:spcAft>
              <a:tabLst>
                <a:tab pos="2466975" algn="l"/>
              </a:tabLst>
              <a:defRPr>
                <a:solidFill>
                  <a:schemeClr val="tx1"/>
                </a:solidFill>
                <a:latin typeface="Arial" panose="020B0604020202020204" pitchFamily="34" charset="0"/>
              </a:defRPr>
            </a:lvl6pPr>
            <a:lvl7pPr eaLnBrk="0" fontAlgn="base" hangingPunct="0">
              <a:spcBef>
                <a:spcPct val="0"/>
              </a:spcBef>
              <a:spcAft>
                <a:spcPct val="0"/>
              </a:spcAft>
              <a:tabLst>
                <a:tab pos="2466975" algn="l"/>
              </a:tabLst>
              <a:defRPr>
                <a:solidFill>
                  <a:schemeClr val="tx1"/>
                </a:solidFill>
                <a:latin typeface="Arial" panose="020B0604020202020204" pitchFamily="34" charset="0"/>
              </a:defRPr>
            </a:lvl7pPr>
            <a:lvl8pPr eaLnBrk="0" fontAlgn="base" hangingPunct="0">
              <a:spcBef>
                <a:spcPct val="0"/>
              </a:spcBef>
              <a:spcAft>
                <a:spcPct val="0"/>
              </a:spcAft>
              <a:tabLst>
                <a:tab pos="2466975" algn="l"/>
              </a:tabLst>
              <a:defRPr>
                <a:solidFill>
                  <a:schemeClr val="tx1"/>
                </a:solidFill>
                <a:latin typeface="Arial" panose="020B0604020202020204" pitchFamily="34" charset="0"/>
              </a:defRPr>
            </a:lvl8pPr>
            <a:lvl9pPr eaLnBrk="0" fontAlgn="base" hangingPunct="0">
              <a:spcBef>
                <a:spcPct val="0"/>
              </a:spcBef>
              <a:spcAft>
                <a:spcPct val="0"/>
              </a:spcAft>
              <a:tabLst>
                <a:tab pos="2466975" algn="l"/>
              </a:tabLst>
              <a:defRPr>
                <a:solidFill>
                  <a:schemeClr val="tx1"/>
                </a:solidFill>
                <a:latin typeface="Arial" panose="020B0604020202020204" pitchFamily="34" charset="0"/>
              </a:defRPr>
            </a:lvl9pPr>
          </a:lstStyle>
          <a:p>
            <a:pPr algn="just"/>
            <a:r>
              <a:rPr lang="en-US" altLang="ru-RU" sz="2400">
                <a:latin typeface="Times New Roman" panose="02020603050405020304" pitchFamily="18" charset="0"/>
              </a:rPr>
              <a:t>6. Avto toytitgich BO-U; </a:t>
            </a:r>
          </a:p>
          <a:p>
            <a:pPr algn="just"/>
            <a:r>
              <a:rPr lang="en-US" altLang="ru-RU" sz="2400">
                <a:latin typeface="Times New Roman" panose="02020603050405020304" pitchFamily="18" charset="0"/>
              </a:rPr>
              <a:t>7. Aralashtiruvchi mashina MX-R; </a:t>
            </a:r>
            <a:endParaRPr lang="ru-RU" altLang="ru-RU" sz="2400">
              <a:latin typeface="Times New Roman" panose="02020603050405020304" pitchFamily="18" charset="0"/>
            </a:endParaRPr>
          </a:p>
          <a:p>
            <a:pPr algn="just"/>
            <a:r>
              <a:rPr lang="en-US" altLang="ru-RU" sz="2400">
                <a:latin typeface="Times New Roman" panose="02020603050405020304" pitchFamily="18" charset="0"/>
              </a:rPr>
              <a:t>8. Tituvchi mashina Tuftomat TO-T 1</a:t>
            </a:r>
            <a:endParaRPr lang="ru-RU" altLang="ru-RU" sz="2400">
              <a:latin typeface="Times New Roman" panose="02020603050405020304" pitchFamily="18" charset="0"/>
            </a:endParaRPr>
          </a:p>
          <a:p>
            <a:pPr algn="just"/>
            <a:r>
              <a:rPr lang="en-US" altLang="ru-RU" sz="2400">
                <a:latin typeface="Times New Roman" panose="02020603050405020304" pitchFamily="18" charset="0"/>
              </a:rPr>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57200" y="277813"/>
            <a:ext cx="8229600" cy="703262"/>
          </a:xfrm>
        </p:spPr>
        <p:txBody>
          <a:bodyPr/>
          <a:lstStyle/>
          <a:p>
            <a:r>
              <a:rPr lang="sv-SE" altLang="ru-RU" sz="2400" b="1" smtClean="0">
                <a:solidFill>
                  <a:schemeClr val="tx1"/>
                </a:solidFill>
                <a:latin typeface="Times New Roman" panose="02020603050405020304" pitchFamily="18" charset="0"/>
              </a:rPr>
              <a:t>                                       </a:t>
            </a:r>
            <a:r>
              <a:rPr lang="sv-SE" altLang="ru-RU" sz="3200" b="1" smtClean="0">
                <a:solidFill>
                  <a:schemeClr val="tx1"/>
                </a:solidFill>
                <a:latin typeface="Times New Roman" panose="02020603050405020304" pitchFamily="18" charset="0"/>
              </a:rPr>
              <a:t>Titish jarayoni</a:t>
            </a:r>
            <a:r>
              <a:rPr lang="sv-SE" altLang="ru-RU" sz="3800" b="1" smtClean="0"/>
              <a:t> </a:t>
            </a:r>
            <a:br>
              <a:rPr lang="sv-SE" altLang="ru-RU" sz="3800" b="1" smtClean="0"/>
            </a:br>
            <a:endParaRPr lang="ru-RU" altLang="ru-RU" sz="3800" smtClean="0"/>
          </a:p>
        </p:txBody>
      </p:sp>
      <p:sp>
        <p:nvSpPr>
          <p:cNvPr id="23555" name="Rectangle 3"/>
          <p:cNvSpPr>
            <a:spLocks noGrp="1" noChangeArrowheads="1"/>
          </p:cNvSpPr>
          <p:nvPr>
            <p:ph type="body" idx="1"/>
          </p:nvPr>
        </p:nvSpPr>
        <p:spPr>
          <a:xfrm>
            <a:off x="323850" y="1484313"/>
            <a:ext cx="8229600" cy="5035550"/>
          </a:xfrm>
        </p:spPr>
        <p:txBody>
          <a:bodyPr/>
          <a:lstStyle/>
          <a:p>
            <a:pPr algn="just"/>
            <a:r>
              <a:rPr lang="sv-SE" altLang="ru-RU" b="1" smtClean="0">
                <a:latin typeface="Times New Roman" panose="02020603050405020304" pitchFamily="18" charset="0"/>
              </a:rPr>
              <a:t>Titish jarayonining maqsadi,</a:t>
            </a:r>
            <a:r>
              <a:rPr lang="sv-SE" altLang="ru-RU" smtClean="0">
                <a:latin typeface="Times New Roman" panose="02020603050405020304" pitchFamily="18" charset="0"/>
              </a:rPr>
              <a:t> tolali mahsulotni tozalashga va aralashtirishga tayyorlashdan iboratdir.</a:t>
            </a:r>
            <a:endParaRPr lang="sv-SE" altLang="ru-RU" b="1" smtClean="0">
              <a:latin typeface="Times New Roman" panose="02020603050405020304" pitchFamily="18" charset="0"/>
            </a:endParaRPr>
          </a:p>
          <a:p>
            <a:pPr algn="just"/>
            <a:r>
              <a:rPr lang="sv-SE" altLang="ru-RU" b="1" smtClean="0">
                <a:latin typeface="Times New Roman" panose="02020603050405020304" pitchFamily="18" charset="0"/>
              </a:rPr>
              <a:t>Titish jarayonining mohiyati</a:t>
            </a:r>
            <a:r>
              <a:rPr lang="sv-SE" altLang="ru-RU" smtClean="0">
                <a:latin typeface="Times New Roman" panose="02020603050405020304" pitchFamily="18" charset="0"/>
              </a:rPr>
              <a:t> esa, toylangan tolalarni mayda bo‘lakchalarga ajratib, ularning o‘rtacha og‘irligi va zichligini kamaytirish orqali aralashtirish va nuqsonlardan tozalash uchun qo‘lay imkoniyat yaratishdan iboratdir</a:t>
            </a:r>
            <a:r>
              <a:rPr lang="sv-SE" altLang="ru-RU" smtClean="0"/>
              <a:t>.</a:t>
            </a:r>
            <a:endParaRPr lang="ru-RU" altLang="ru-RU"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277813"/>
            <a:ext cx="8229600" cy="630237"/>
          </a:xfrm>
        </p:spPr>
        <p:txBody>
          <a:bodyPr/>
          <a:lstStyle/>
          <a:p>
            <a:r>
              <a:rPr lang="en-US" altLang="ru-RU" sz="2400" b="1" smtClean="0">
                <a:solidFill>
                  <a:schemeClr val="tx1"/>
                </a:solidFill>
                <a:latin typeface="Times New Roman" panose="02020603050405020304" pitchFamily="18" charset="0"/>
              </a:rPr>
              <a:t>                                    </a:t>
            </a:r>
            <a:r>
              <a:rPr lang="ru-RU" altLang="ru-RU" sz="2400" b="1" smtClean="0">
                <a:solidFill>
                  <a:schemeClr val="tx1"/>
                </a:solidFill>
                <a:latin typeface="Times New Roman" panose="02020603050405020304" pitchFamily="18" charset="0"/>
              </a:rPr>
              <a:t>Titish organlari</a:t>
            </a:r>
          </a:p>
        </p:txBody>
      </p:sp>
      <p:pic>
        <p:nvPicPr>
          <p:cNvPr id="26628" name="Picture 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l="7628" t="32069" r="15080" b="24301"/>
          <a:stretch>
            <a:fillRect/>
          </a:stretch>
        </p:blipFill>
        <p:spPr>
          <a:xfrm>
            <a:off x="1235075" y="1125538"/>
            <a:ext cx="6673850" cy="29511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6629" name="Rectangle 5"/>
          <p:cNvSpPr>
            <a:spLocks noChangeArrowheads="1"/>
          </p:cNvSpPr>
          <p:nvPr/>
        </p:nvSpPr>
        <p:spPr bwMode="auto">
          <a:xfrm>
            <a:off x="2527300" y="4341813"/>
            <a:ext cx="3297238"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marL="342900" indent="-342900">
              <a:defRPr>
                <a:solidFill>
                  <a:schemeClr val="tx1"/>
                </a:solidFill>
                <a:latin typeface="Arial" panose="020B0604020202020204" pitchFamily="34" charset="0"/>
              </a:defRPr>
            </a:lvl1pPr>
            <a:lvl2pPr marL="800100" indent="-342900">
              <a:defRPr>
                <a:solidFill>
                  <a:schemeClr val="tx1"/>
                </a:solidFill>
                <a:latin typeface="Arial" panose="020B0604020202020204" pitchFamily="34" charset="0"/>
              </a:defRPr>
            </a:lvl2pPr>
            <a:lvl3pPr marL="1257300" indent="-342900">
              <a:defRPr>
                <a:solidFill>
                  <a:schemeClr val="tx1"/>
                </a:solidFill>
                <a:latin typeface="Arial" panose="020B0604020202020204" pitchFamily="34" charset="0"/>
              </a:defRPr>
            </a:lvl3pPr>
            <a:lvl4pPr marL="1714500" indent="-342900">
              <a:defRPr>
                <a:solidFill>
                  <a:schemeClr val="tx1"/>
                </a:solidFill>
                <a:latin typeface="Arial" panose="020B0604020202020204" pitchFamily="34" charset="0"/>
              </a:defRPr>
            </a:lvl4pPr>
            <a:lvl5pPr marL="2171700" indent="-342900">
              <a:defRPr>
                <a:solidFill>
                  <a:schemeClr val="tx1"/>
                </a:solidFill>
                <a:latin typeface="Arial" panose="020B0604020202020204" pitchFamily="34" charset="0"/>
              </a:defRPr>
            </a:lvl5pPr>
            <a:lvl6pPr marL="2628900" indent="-342900" eaLnBrk="0" fontAlgn="base" hangingPunct="0">
              <a:spcBef>
                <a:spcPct val="0"/>
              </a:spcBef>
              <a:spcAft>
                <a:spcPct val="0"/>
              </a:spcAft>
              <a:defRPr>
                <a:solidFill>
                  <a:schemeClr val="tx1"/>
                </a:solidFill>
                <a:latin typeface="Arial" panose="020B0604020202020204" pitchFamily="34" charset="0"/>
              </a:defRPr>
            </a:lvl6pPr>
            <a:lvl7pPr marL="3086100" indent="-342900" eaLnBrk="0" fontAlgn="base" hangingPunct="0">
              <a:spcBef>
                <a:spcPct val="0"/>
              </a:spcBef>
              <a:spcAft>
                <a:spcPct val="0"/>
              </a:spcAft>
              <a:defRPr>
                <a:solidFill>
                  <a:schemeClr val="tx1"/>
                </a:solidFill>
                <a:latin typeface="Arial" panose="020B0604020202020204" pitchFamily="34" charset="0"/>
              </a:defRPr>
            </a:lvl7pPr>
            <a:lvl8pPr marL="3543300" indent="-342900" eaLnBrk="0" fontAlgn="base" hangingPunct="0">
              <a:spcBef>
                <a:spcPct val="0"/>
              </a:spcBef>
              <a:spcAft>
                <a:spcPct val="0"/>
              </a:spcAft>
              <a:defRPr>
                <a:solidFill>
                  <a:schemeClr val="tx1"/>
                </a:solidFill>
                <a:latin typeface="Arial" panose="020B0604020202020204" pitchFamily="34" charset="0"/>
              </a:defRPr>
            </a:lvl8pPr>
            <a:lvl9pPr marL="4000500" indent="-342900" eaLnBrk="0" fontAlgn="base" hangingPunct="0">
              <a:spcBef>
                <a:spcPct val="0"/>
              </a:spcBef>
              <a:spcAft>
                <a:spcPct val="0"/>
              </a:spcAft>
              <a:defRPr>
                <a:solidFill>
                  <a:schemeClr val="tx1"/>
                </a:solidFill>
                <a:latin typeface="Arial" panose="020B0604020202020204" pitchFamily="34" charset="0"/>
              </a:defRPr>
            </a:lvl9pPr>
          </a:lstStyle>
          <a:p>
            <a:pPr algn="just">
              <a:buFontTx/>
              <a:buAutoNum type="alphaLcParenR"/>
            </a:pPr>
            <a:r>
              <a:rPr lang="ru-RU" altLang="ru-RU" sz="2400">
                <a:latin typeface="Times New Roman" panose="02020603050405020304" pitchFamily="18" charset="0"/>
              </a:rPr>
              <a:t>pichokli,</a:t>
            </a:r>
            <a:endParaRPr lang="en-US" altLang="ru-RU" sz="2400">
              <a:latin typeface="Times New Roman" panose="02020603050405020304" pitchFamily="18" charset="0"/>
            </a:endParaRPr>
          </a:p>
          <a:p>
            <a:pPr algn="just"/>
            <a:r>
              <a:rPr lang="ru-RU" altLang="ru-RU" sz="2400">
                <a:latin typeface="Times New Roman" panose="02020603050405020304" pitchFamily="18" charset="0"/>
              </a:rPr>
              <a:t>б) arra tishli, </a:t>
            </a:r>
            <a:endParaRPr lang="en-US" altLang="ru-RU" sz="2400">
              <a:latin typeface="Times New Roman" panose="02020603050405020304" pitchFamily="18" charset="0"/>
            </a:endParaRPr>
          </a:p>
          <a:p>
            <a:pPr algn="just"/>
            <a:r>
              <a:rPr lang="ru-RU" altLang="ru-RU" sz="2400">
                <a:latin typeface="Times New Roman" panose="02020603050405020304" pitchFamily="18" charset="0"/>
              </a:rPr>
              <a:t>в) shakldor tishli disklar, </a:t>
            </a:r>
          </a:p>
          <a:p>
            <a:pPr algn="just"/>
            <a:r>
              <a:rPr lang="ru-RU" altLang="ru-RU" sz="2400">
                <a:latin typeface="Times New Roman" panose="02020603050405020304" pitchFamily="18" charset="0"/>
              </a:rPr>
              <a:t>г)</a:t>
            </a:r>
            <a:r>
              <a:rPr lang="ru-RU" altLang="ru-RU" sz="2400" i="1">
                <a:latin typeface="Times New Roman" panose="02020603050405020304" pitchFamily="18" charset="0"/>
              </a:rPr>
              <a:t> </a:t>
            </a:r>
            <a:r>
              <a:rPr lang="ru-RU" altLang="ru-RU" sz="2400">
                <a:latin typeface="Times New Roman" panose="02020603050405020304" pitchFamily="18" charset="0"/>
              </a:rPr>
              <a:t>ignali panjara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277813"/>
            <a:ext cx="8229600" cy="703262"/>
          </a:xfrm>
        </p:spPr>
        <p:txBody>
          <a:bodyPr/>
          <a:lstStyle/>
          <a:p>
            <a:r>
              <a:rPr lang="en-US" altLang="ru-RU" sz="2400" b="1" smtClean="0">
                <a:solidFill>
                  <a:schemeClr val="tx1"/>
                </a:solidFill>
                <a:latin typeface="Times New Roman" panose="02020603050405020304" pitchFamily="18" charset="0"/>
              </a:rPr>
              <a:t>                               </a:t>
            </a:r>
            <a:r>
              <a:rPr lang="ru-RU" altLang="ru-RU" sz="2400" b="1" smtClean="0">
                <a:solidFill>
                  <a:schemeClr val="tx1"/>
                </a:solidFill>
                <a:latin typeface="Times New Roman" panose="02020603050405020304" pitchFamily="18" charset="0"/>
              </a:rPr>
              <a:t>Avtotitgichlarning umumiy ko‘rinishi</a:t>
            </a:r>
            <a:r>
              <a:rPr lang="ru-RU" altLang="ru-RU" sz="3800" smtClean="0"/>
              <a:t> </a:t>
            </a:r>
          </a:p>
        </p:txBody>
      </p:sp>
      <p:pic>
        <p:nvPicPr>
          <p:cNvPr id="28676" name="Picture 4" descr="5"/>
          <p:cNvPicPr>
            <a:picLocks noGrp="1" noChangeAspect="1" noChangeArrowheads="1"/>
          </p:cNvPicPr>
          <p:nvPr>
            <p:ph type="body" idx="1"/>
          </p:nvPr>
        </p:nvPicPr>
        <p:blipFill>
          <a:blip r:embed="rId2" cstate="print">
            <a:lum bright="12000"/>
            <a:extLst>
              <a:ext uri="{28A0092B-C50C-407E-A947-70E740481C1C}">
                <a14:useLocalDpi xmlns:a14="http://schemas.microsoft.com/office/drawing/2010/main" val="0"/>
              </a:ext>
            </a:extLst>
          </a:blip>
          <a:srcRect/>
          <a:stretch>
            <a:fillRect/>
          </a:stretch>
        </p:blipFill>
        <p:spPr>
          <a:xfrm>
            <a:off x="611188" y="1341438"/>
            <a:ext cx="8229600" cy="29638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8677" name="Rectangle 5"/>
          <p:cNvSpPr>
            <a:spLocks noChangeArrowheads="1"/>
          </p:cNvSpPr>
          <p:nvPr/>
        </p:nvSpPr>
        <p:spPr bwMode="auto">
          <a:xfrm>
            <a:off x="395288" y="4365625"/>
            <a:ext cx="8424862"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r>
              <a:rPr lang="ru-RU" altLang="ru-RU" sz="2400" b="1">
                <a:latin typeface="Times New Roman" panose="02020603050405020304" pitchFamily="18" charset="0"/>
              </a:rPr>
              <a:t>Kamchiligi: </a:t>
            </a:r>
            <a:r>
              <a:rPr lang="ru-RU" altLang="ru-RU" sz="2400">
                <a:latin typeface="Times New Roman" panose="02020603050405020304" pitchFamily="18" charset="0"/>
              </a:rPr>
              <a:t>ustidan tituvchi barabanlar paxta bo‘lakchalarini pastki qismgacha to‘la tita olmaydi, chunki 10-15 sm qalinlikdagi toy bo‘lagi so‘ruvchi havo ta’sirida tituvchi valiklarga yopishib titish jarayoni buziladi. Shuning uchun qolgan bo‘lakchalar keyingi stavka toylari orasiga joylashtirib titiladi.</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277813"/>
            <a:ext cx="8229600" cy="774700"/>
          </a:xfrm>
        </p:spPr>
        <p:txBody>
          <a:bodyPr/>
          <a:lstStyle/>
          <a:p>
            <a:pPr algn="ctr" eaLnBrk="1" hangingPunct="1"/>
            <a:r>
              <a:rPr lang="en-US" altLang="ru-RU" smtClean="0"/>
              <a:t>Paxta t</a:t>
            </a:r>
            <a:r>
              <a:rPr lang="ru-RU" altLang="ru-RU" smtClean="0"/>
              <a:t>о</a:t>
            </a:r>
            <a:r>
              <a:rPr lang="en-US" altLang="ru-RU" smtClean="0"/>
              <a:t>lasini t</a:t>
            </a:r>
            <a:r>
              <a:rPr lang="ru-RU" altLang="ru-RU" smtClean="0"/>
              <a:t>о</a:t>
            </a:r>
            <a:r>
              <a:rPr lang="en-US" altLang="ru-RU" smtClean="0"/>
              <a:t>zalash jarayoni</a:t>
            </a:r>
            <a:r>
              <a:rPr lang="ru-RU" altLang="ru-RU" smtClean="0"/>
              <a:t> </a:t>
            </a:r>
          </a:p>
        </p:txBody>
      </p:sp>
      <p:sp>
        <p:nvSpPr>
          <p:cNvPr id="4099" name="Rectangle 3"/>
          <p:cNvSpPr>
            <a:spLocks noGrp="1" noChangeArrowheads="1"/>
          </p:cNvSpPr>
          <p:nvPr>
            <p:ph type="body" idx="1"/>
          </p:nvPr>
        </p:nvSpPr>
        <p:spPr>
          <a:xfrm>
            <a:off x="457200" y="1125538"/>
            <a:ext cx="8229600" cy="5256212"/>
          </a:xfrm>
        </p:spPr>
        <p:txBody>
          <a:bodyPr/>
          <a:lstStyle/>
          <a:p>
            <a:pPr algn="just" eaLnBrk="1" hangingPunct="1"/>
            <a:r>
              <a:rPr lang="en-US" altLang="ru-RU" sz="2600" dirty="0" smtClean="0">
                <a:latin typeface="Times New Roman" panose="02020603050405020304" pitchFamily="18" charset="0"/>
              </a:rPr>
              <a:t>Ye</a:t>
            </a:r>
            <a:r>
              <a:rPr lang="ru-RU" altLang="ru-RU" sz="2600" dirty="0" err="1" smtClean="0">
                <a:latin typeface="Times New Roman" panose="02020603050405020304" pitchFamily="18" charset="0"/>
              </a:rPr>
              <a:t>tarli</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darajada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samarali</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titilgan</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tоlalar</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navbatdagi</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bоsqichlarda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yoki</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ushbu</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jihоzning</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o’zida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tоzalanadi</a:t>
            </a:r>
            <a:r>
              <a:rPr lang="ru-RU" altLang="ru-RU" sz="2600" dirty="0" smtClean="0">
                <a:latin typeface="Times New Roman" panose="02020603050405020304" pitchFamily="18" charset="0"/>
              </a:rPr>
              <a:t>. </a:t>
            </a:r>
          </a:p>
          <a:p>
            <a:pPr algn="just" eaLnBrk="1" hangingPunct="1"/>
            <a:r>
              <a:rPr lang="ru-RU" altLang="ru-RU" sz="2600" dirty="0" err="1" smtClean="0">
                <a:latin typeface="Times New Roman" panose="02020603050405020304" pitchFamily="18" charset="0"/>
              </a:rPr>
              <a:t>Tоzalash</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jarayonining</a:t>
            </a:r>
            <a:r>
              <a:rPr lang="ru-RU" altLang="ru-RU" sz="2600" dirty="0" smtClean="0">
                <a:latin typeface="Times New Roman" panose="02020603050405020304" pitchFamily="18" charset="0"/>
              </a:rPr>
              <a:t> </a:t>
            </a:r>
            <a:r>
              <a:rPr lang="ru-RU" altLang="ru-RU" sz="2600" b="1" i="1" dirty="0" err="1" smtClean="0">
                <a:latin typeface="Times New Roman" panose="02020603050405020304" pitchFamily="18" charset="0"/>
              </a:rPr>
              <a:t>maqsadi</a:t>
            </a:r>
            <a:r>
              <a:rPr lang="ru-RU" altLang="ru-RU" sz="2600" dirty="0" smtClean="0">
                <a:latin typeface="Times New Roman" panose="02020603050405020304" pitchFamily="18" charset="0"/>
              </a:rPr>
              <a:t> - </a:t>
            </a:r>
            <a:r>
              <a:rPr lang="ru-RU" altLang="ru-RU" sz="2600" dirty="0" err="1" smtClean="0">
                <a:latin typeface="Times New Roman" panose="02020603050405020304" pitchFamily="18" charset="0"/>
              </a:rPr>
              <a:t>tоlalardan</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xas-cho’p</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va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nuqsоnlarni</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ajratib</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chiqarishdan</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ibоrat</a:t>
            </a:r>
            <a:r>
              <a:rPr lang="ru-RU" altLang="ru-RU" sz="2600" dirty="0" smtClean="0">
                <a:latin typeface="Times New Roman" panose="02020603050405020304" pitchFamily="18" charset="0"/>
              </a:rPr>
              <a:t>.</a:t>
            </a:r>
          </a:p>
          <a:p>
            <a:pPr algn="just" eaLnBrk="1" hangingPunct="1"/>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Titish</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jarayonida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nuqsоnlar</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va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xas-cho’pning</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tоla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bilan</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ilashishi</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kuchsizlanadi</a:t>
            </a:r>
            <a:r>
              <a:rPr lang="ru-RU" altLang="ru-RU" sz="2600" dirty="0" smtClean="0">
                <a:latin typeface="Times New Roman" panose="02020603050405020304" pitchFamily="18" charset="0"/>
              </a:rPr>
              <a:t>. </a:t>
            </a:r>
          </a:p>
          <a:p>
            <a:pPr algn="just" eaLnBrk="1" hangingPunct="1"/>
            <a:r>
              <a:rPr lang="ru-RU" altLang="ru-RU" sz="2600" dirty="0" err="1" smtClean="0">
                <a:latin typeface="Times New Roman" panose="02020603050405020304" pitchFamily="18" charset="0"/>
              </a:rPr>
              <a:t>Nuqsоnlar</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va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xas-cho’pni</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to’la</a:t>
            </a:r>
            <a:r>
              <a:rPr lang="en-US" altLang="ru-RU" sz="2600" dirty="0" err="1" smtClean="0">
                <a:latin typeface="Times New Roman" panose="02020603050405020304" pitchFamily="18" charset="0"/>
              </a:rPr>
              <a:t>dan</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ajratish</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uchun</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tоlaga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kuch</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bilan</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ta`sir</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etish</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va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uni</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silkinishini</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yuzaga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keltirish</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kerak</a:t>
            </a:r>
            <a:r>
              <a:rPr lang="ru-RU" altLang="ru-RU" sz="2600" dirty="0" smtClean="0">
                <a:latin typeface="Times New Roman" panose="02020603050405020304" pitchFamily="18" charset="0"/>
              </a:rPr>
              <a:t>. </a:t>
            </a:r>
            <a:endParaRPr lang="en-US" altLang="ru-RU" sz="2600" dirty="0" smtClean="0">
              <a:latin typeface="Times New Roman" panose="02020603050405020304" pitchFamily="18" charset="0"/>
            </a:endParaRPr>
          </a:p>
          <a:p>
            <a:pPr algn="just" eaLnBrk="1" hangingPunct="1"/>
            <a:r>
              <a:rPr lang="ru-RU" altLang="ru-RU" sz="2600" dirty="0" err="1" smtClean="0">
                <a:latin typeface="Times New Roman" panose="02020603050405020304" pitchFamily="18" charset="0"/>
              </a:rPr>
              <a:t>Bu</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jarayon</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оdatda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zarba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berish</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yo’li</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bilan</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amalga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оshiriladi</a:t>
            </a:r>
            <a:r>
              <a:rPr lang="ru-RU" altLang="ru-RU" sz="2600" dirty="0" smtClean="0">
                <a:latin typeface="Times New Roman" panose="02020603050405020304" pitchFamily="18" charset="0"/>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57200" y="277813"/>
            <a:ext cx="8229600" cy="774700"/>
          </a:xfrm>
        </p:spPr>
        <p:txBody>
          <a:bodyPr/>
          <a:lstStyle/>
          <a:p>
            <a:pPr eaLnBrk="1" hangingPunct="1"/>
            <a:r>
              <a:rPr lang="ru-RU" altLang="ru-RU" smtClean="0"/>
              <a:t>Tоlalarni tоzalash usul</a:t>
            </a:r>
            <a:r>
              <a:rPr lang="en-US" altLang="ru-RU" smtClean="0"/>
              <a:t>lar</a:t>
            </a:r>
            <a:r>
              <a:rPr lang="ru-RU" altLang="ru-RU" smtClean="0"/>
              <a:t>i </a:t>
            </a:r>
          </a:p>
        </p:txBody>
      </p:sp>
      <p:sp>
        <p:nvSpPr>
          <p:cNvPr id="5123" name="Rectangle 4"/>
          <p:cNvSpPr>
            <a:spLocks noGrp="1" noChangeArrowheads="1"/>
          </p:cNvSpPr>
          <p:nvPr>
            <p:ph type="body" sz="half" idx="1"/>
          </p:nvPr>
        </p:nvSpPr>
        <p:spPr>
          <a:xfrm>
            <a:off x="457200" y="1125538"/>
            <a:ext cx="8229600" cy="2374900"/>
          </a:xfrm>
        </p:spPr>
        <p:txBody>
          <a:bodyPr/>
          <a:lstStyle/>
          <a:p>
            <a:pPr marL="533400" indent="-533400" algn="just" eaLnBrk="1" hangingPunct="1">
              <a:lnSpc>
                <a:spcPct val="80000"/>
              </a:lnSpc>
              <a:buClr>
                <a:srgbClr val="800000"/>
              </a:buClr>
            </a:pPr>
            <a:r>
              <a:rPr lang="ru-RU" altLang="ru-RU" sz="2600" b="1" i="1" dirty="0" err="1" smtClean="0">
                <a:latin typeface="Times New Roman" panose="02020603050405020304" pitchFamily="18" charset="0"/>
              </a:rPr>
              <a:t>Zarba</a:t>
            </a:r>
            <a:r>
              <a:rPr lang="ru-RU" altLang="ru-RU" sz="2600" b="1" i="1" dirty="0" smtClean="0">
                <a:latin typeface="Times New Roman" panose="02020603050405020304" pitchFamily="18" charset="0"/>
              </a:rPr>
              <a:t>  </a:t>
            </a:r>
            <a:r>
              <a:rPr lang="ru-RU" altLang="ru-RU" sz="2600" b="1" i="1" dirty="0" err="1" smtClean="0">
                <a:latin typeface="Times New Roman" panose="02020603050405020304" pitchFamily="18" charset="0"/>
              </a:rPr>
              <a:t>ta`sirida</a:t>
            </a:r>
            <a:r>
              <a:rPr lang="ru-RU" altLang="ru-RU" sz="2600" dirty="0" smtClean="0">
                <a:latin typeface="Times New Roman" panose="02020603050405020304" pitchFamily="18" charset="0"/>
              </a:rPr>
              <a:t> </a:t>
            </a:r>
            <a:r>
              <a:rPr lang="en-US" altLang="ru-RU" sz="2600" dirty="0" err="1" smtClean="0">
                <a:latin typeface="Times New Roman" panose="02020603050405020304" pitchFamily="18" charset="0"/>
              </a:rPr>
              <a:t>tozalashda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bo’lakcha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kоlоsnikning</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o’tkir</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qirrasiga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urilib</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to’xtaydi</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rasm</a:t>
            </a:r>
            <a:r>
              <a:rPr lang="ru-RU" altLang="ru-RU" sz="2600" dirty="0" smtClean="0">
                <a:latin typeface="Times New Roman" panose="02020603050405020304" pitchFamily="18" charset="0"/>
              </a:rPr>
              <a:t>, b). </a:t>
            </a:r>
            <a:endParaRPr lang="en-US" altLang="ru-RU" sz="2600" dirty="0" smtClean="0">
              <a:latin typeface="Times New Roman" panose="02020603050405020304" pitchFamily="18" charset="0"/>
            </a:endParaRPr>
          </a:p>
          <a:p>
            <a:pPr marL="533400" indent="-533400" algn="just" eaLnBrk="1" hangingPunct="1">
              <a:lnSpc>
                <a:spcPct val="80000"/>
              </a:lnSpc>
              <a:buClr>
                <a:srgbClr val="800000"/>
              </a:buClr>
            </a:pPr>
            <a:r>
              <a:rPr lang="ru-RU" altLang="ru-RU" sz="2600" dirty="0" err="1" smtClean="0">
                <a:latin typeface="Times New Roman" panose="02020603050405020304" pitchFamily="18" charset="0"/>
              </a:rPr>
              <a:t>Nuqsоn</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ilashgan</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tоlalar</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kоlоsnikni</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qamrab</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оladi</a:t>
            </a:r>
            <a:r>
              <a:rPr lang="ru-RU" altLang="ru-RU" sz="2600" dirty="0" smtClean="0">
                <a:latin typeface="Times New Roman" panose="02020603050405020304" pitchFamily="18" charset="0"/>
              </a:rPr>
              <a:t>. </a:t>
            </a:r>
          </a:p>
          <a:p>
            <a:pPr marL="533400" indent="-533400" algn="just" eaLnBrk="1" hangingPunct="1">
              <a:lnSpc>
                <a:spcPct val="80000"/>
              </a:lnSpc>
              <a:buClr>
                <a:srgbClr val="800000"/>
              </a:buClr>
            </a:pPr>
            <a:r>
              <a:rPr lang="ru-RU" altLang="ru-RU" sz="2600" dirty="0" err="1" smtClean="0">
                <a:latin typeface="Times New Roman" panose="02020603050405020304" pitchFamily="18" charset="0"/>
              </a:rPr>
              <a:t>Tоla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bilan</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kamrоq</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ilashgan</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xas-cho’p</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va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nuqsоn</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tоladan</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ajraladi</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va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panjara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оralig’idan</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uning</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оstidagi</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kameraga</a:t>
            </a:r>
            <a:r>
              <a:rPr lang="ru-RU" altLang="ru-RU" sz="2600" dirty="0" smtClean="0">
                <a:latin typeface="Times New Roman" panose="02020603050405020304" pitchFamily="18" charset="0"/>
              </a:rPr>
              <a:t> </a:t>
            </a:r>
            <a:r>
              <a:rPr lang="ru-RU" altLang="ru-RU" sz="2600" dirty="0" err="1" smtClean="0">
                <a:latin typeface="Times New Roman" panose="02020603050405020304" pitchFamily="18" charset="0"/>
              </a:rPr>
              <a:t>tushadi</a:t>
            </a:r>
            <a:r>
              <a:rPr lang="ru-RU" altLang="ru-RU" sz="2600" dirty="0" smtClean="0">
                <a:latin typeface="Times New Roman" panose="02020603050405020304" pitchFamily="18" charset="0"/>
              </a:rPr>
              <a:t>. </a:t>
            </a:r>
          </a:p>
        </p:txBody>
      </p:sp>
      <p:pic>
        <p:nvPicPr>
          <p:cNvPr id="5124" name="Picture 6" descr="Image107"/>
          <p:cNvPicPr>
            <a:picLocks noGrp="1" noChangeAspect="1" noChangeArrowheads="1"/>
          </p:cNvPicPr>
          <p:nvPr>
            <p:ph sz="half" idx="2"/>
          </p:nvPr>
        </p:nvPicPr>
        <p:blipFill>
          <a:blip r:embed="rId2">
            <a:clrChange>
              <a:clrFrom>
                <a:srgbClr val="FFFFFF"/>
              </a:clrFrom>
              <a:clrTo>
                <a:srgbClr val="FFFFFF">
                  <a:alpha val="0"/>
                </a:srgbClr>
              </a:clrTo>
            </a:clrChange>
            <a:lum bright="42000" contrast="84000"/>
            <a:grayscl/>
            <a:biLevel thresh="50000"/>
            <a:extLst>
              <a:ext uri="{28A0092B-C50C-407E-A947-70E740481C1C}">
                <a14:useLocalDpi xmlns:a14="http://schemas.microsoft.com/office/drawing/2010/main" val="0"/>
              </a:ext>
            </a:extLst>
          </a:blip>
          <a:srcRect l="7266" t="17792" r="10089" b="16867"/>
          <a:stretch>
            <a:fillRect/>
          </a:stretch>
        </p:blipFill>
        <p:spPr>
          <a:xfrm>
            <a:off x="971550" y="3573463"/>
            <a:ext cx="3565525" cy="2468562"/>
          </a:xfrm>
          <a:solidFill>
            <a:srgbClr val="FFFFC1"/>
          </a:solid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125" name="Picture 7" descr="Image109"/>
          <p:cNvPicPr>
            <a:picLocks noChangeAspect="1" noChangeArrowheads="1"/>
          </p:cNvPicPr>
          <p:nvPr/>
        </p:nvPicPr>
        <p:blipFill>
          <a:blip r:embed="rId3">
            <a:clrChange>
              <a:clrFrom>
                <a:srgbClr val="FFFFC4"/>
              </a:clrFrom>
              <a:clrTo>
                <a:srgbClr val="FFFFC4">
                  <a:alpha val="0"/>
                </a:srgbClr>
              </a:clrTo>
            </a:clrChange>
            <a:lum bright="72000" contrast="66000"/>
            <a:grayscl/>
            <a:biLevel thresh="50000"/>
            <a:extLst>
              <a:ext uri="{28A0092B-C50C-407E-A947-70E740481C1C}">
                <a14:useLocalDpi xmlns:a14="http://schemas.microsoft.com/office/drawing/2010/main" val="0"/>
              </a:ext>
            </a:extLst>
          </a:blip>
          <a:srcRect l="2922" t="7784" r="61386" b="22090"/>
          <a:stretch>
            <a:fillRect/>
          </a:stretch>
        </p:blipFill>
        <p:spPr bwMode="auto">
          <a:xfrm>
            <a:off x="4716463" y="3222625"/>
            <a:ext cx="3959225" cy="2943225"/>
          </a:xfrm>
          <a:prstGeom prst="rect">
            <a:avLst/>
          </a:prstGeom>
          <a:solidFill>
            <a:srgbClr val="FFFFC1"/>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277813"/>
            <a:ext cx="8229600" cy="703262"/>
          </a:xfrm>
        </p:spPr>
        <p:txBody>
          <a:bodyPr/>
          <a:lstStyle/>
          <a:p>
            <a:pPr eaLnBrk="1" hangingPunct="1"/>
            <a:r>
              <a:rPr lang="ru-RU" altLang="ru-RU" sz="3800" smtClean="0"/>
              <a:t>Tоlalarni tоzalash usul</a:t>
            </a:r>
            <a:r>
              <a:rPr lang="en-US" altLang="ru-RU" sz="3800" smtClean="0"/>
              <a:t>lar</a:t>
            </a:r>
            <a:r>
              <a:rPr lang="ru-RU" altLang="ru-RU" sz="3800" smtClean="0"/>
              <a:t>i </a:t>
            </a:r>
          </a:p>
        </p:txBody>
      </p:sp>
      <p:sp>
        <p:nvSpPr>
          <p:cNvPr id="6147" name="Rectangle 3"/>
          <p:cNvSpPr>
            <a:spLocks noGrp="1" noChangeArrowheads="1"/>
          </p:cNvSpPr>
          <p:nvPr>
            <p:ph type="body" sz="half" idx="1"/>
          </p:nvPr>
        </p:nvSpPr>
        <p:spPr>
          <a:xfrm>
            <a:off x="179388" y="1052513"/>
            <a:ext cx="4691062" cy="5400675"/>
          </a:xfrm>
        </p:spPr>
        <p:txBody>
          <a:bodyPr/>
          <a:lstStyle/>
          <a:p>
            <a:pPr marL="168275" indent="-168275" algn="just" eaLnBrk="1" hangingPunct="1">
              <a:lnSpc>
                <a:spcPct val="70000"/>
              </a:lnSpc>
              <a:buClr>
                <a:srgbClr val="800000"/>
              </a:buClr>
            </a:pPr>
            <a:r>
              <a:rPr lang="pt-PT" altLang="ru-RU" sz="2600" smtClean="0">
                <a:latin typeface="Times New Roman" panose="02020603050405020304" pitchFamily="18" charset="0"/>
              </a:rPr>
              <a:t>T</a:t>
            </a:r>
            <a:r>
              <a:rPr lang="ru-RU" altLang="ru-RU" sz="2600" b="1" i="1" smtClean="0">
                <a:latin typeface="Times New Roman" panose="02020603050405020304" pitchFamily="18" charset="0"/>
              </a:rPr>
              <a:t>о</a:t>
            </a:r>
            <a:r>
              <a:rPr lang="pt-PT" altLang="ru-RU" sz="2600" b="1" i="1" smtClean="0">
                <a:latin typeface="Times New Roman" panose="02020603050405020304" pitchFamily="18" charset="0"/>
              </a:rPr>
              <a:t>lalarni aer</a:t>
            </a:r>
            <a:r>
              <a:rPr lang="ru-RU" altLang="ru-RU" sz="2600" b="1" i="1" smtClean="0">
                <a:latin typeface="Times New Roman" panose="02020603050405020304" pitchFamily="18" charset="0"/>
              </a:rPr>
              <a:t>о</a:t>
            </a:r>
            <a:r>
              <a:rPr lang="pt-PT" altLang="ru-RU" sz="2600" b="1" i="1" smtClean="0">
                <a:latin typeface="Times New Roman" panose="02020603050405020304" pitchFamily="18" charset="0"/>
              </a:rPr>
              <a:t>dinamik usulda t</a:t>
            </a:r>
            <a:r>
              <a:rPr lang="ru-RU" altLang="ru-RU" sz="2600" b="1" i="1" smtClean="0">
                <a:latin typeface="Times New Roman" panose="02020603050405020304" pitchFamily="18" charset="0"/>
              </a:rPr>
              <a:t>о</a:t>
            </a:r>
            <a:r>
              <a:rPr lang="pt-PT" altLang="ru-RU" sz="2600" b="1" i="1" smtClean="0">
                <a:latin typeface="Times New Roman" panose="02020603050405020304" pitchFamily="18" charset="0"/>
              </a:rPr>
              <a:t>zalashda</a:t>
            </a:r>
            <a:r>
              <a:rPr lang="pt-PT" altLang="ru-RU" sz="2600" smtClean="0">
                <a:latin typeface="Times New Roman" panose="02020603050405020304" pitchFamily="18" charset="0"/>
              </a:rPr>
              <a:t> t</a:t>
            </a:r>
            <a:r>
              <a:rPr lang="ru-RU" altLang="ru-RU" sz="2600" smtClean="0">
                <a:latin typeface="Times New Roman" panose="02020603050405020304" pitchFamily="18" charset="0"/>
              </a:rPr>
              <a:t>о</a:t>
            </a:r>
            <a:r>
              <a:rPr lang="pt-PT" altLang="ru-RU" sz="2600" smtClean="0">
                <a:latin typeface="Times New Roman" panose="02020603050405020304" pitchFamily="18" charset="0"/>
              </a:rPr>
              <a:t>lalardagi x</a:t>
            </a:r>
            <a:r>
              <a:rPr lang="ru-RU" altLang="ru-RU" sz="2600" smtClean="0">
                <a:latin typeface="Times New Roman" panose="02020603050405020304" pitchFamily="18" charset="0"/>
              </a:rPr>
              <a:t>о</a:t>
            </a:r>
            <a:r>
              <a:rPr lang="pt-PT" altLang="ru-RU" sz="2600" smtClean="0">
                <a:latin typeface="Times New Roman" panose="02020603050405020304" pitchFamily="18" charset="0"/>
              </a:rPr>
              <a:t>r-xas va nuqs</a:t>
            </a:r>
            <a:r>
              <a:rPr lang="ru-RU" altLang="ru-RU" sz="2600" smtClean="0">
                <a:latin typeface="Times New Roman" panose="02020603050405020304" pitchFamily="18" charset="0"/>
              </a:rPr>
              <a:t>о</a:t>
            </a:r>
            <a:r>
              <a:rPr lang="pt-PT" altLang="ru-RU" sz="2600" smtClean="0">
                <a:latin typeface="Times New Roman" panose="02020603050405020304" pitchFamily="18" charset="0"/>
              </a:rPr>
              <a:t>nlar as</a:t>
            </a:r>
            <a:r>
              <a:rPr lang="ru-RU" altLang="ru-RU" sz="2600" smtClean="0">
                <a:latin typeface="Times New Roman" panose="02020603050405020304" pitchFamily="18" charset="0"/>
              </a:rPr>
              <a:t>о</a:t>
            </a:r>
            <a:r>
              <a:rPr lang="pt-PT" altLang="ru-RU" sz="2600" smtClean="0">
                <a:latin typeface="Times New Roman" panose="02020603050405020304" pitchFamily="18" charset="0"/>
              </a:rPr>
              <a:t>san markazdan q</a:t>
            </a:r>
            <a:r>
              <a:rPr lang="ru-RU" altLang="ru-RU" sz="2600" smtClean="0">
                <a:latin typeface="Times New Roman" panose="02020603050405020304" pitchFamily="18" charset="0"/>
              </a:rPr>
              <a:t>о</a:t>
            </a:r>
            <a:r>
              <a:rPr lang="pt-PT" altLang="ru-RU" sz="2600" smtClean="0">
                <a:latin typeface="Times New Roman" panose="02020603050405020304" pitchFamily="18" charset="0"/>
              </a:rPr>
              <a:t>char kuch ta`sirida ajralib chiqadi.</a:t>
            </a:r>
            <a:r>
              <a:rPr lang="ru-RU" altLang="ru-RU" sz="2600" smtClean="0">
                <a:latin typeface="Times New Roman" panose="02020603050405020304" pitchFamily="18" charset="0"/>
              </a:rPr>
              <a:t> </a:t>
            </a:r>
            <a:endParaRPr lang="en-US" altLang="ru-RU" sz="2600" smtClean="0">
              <a:latin typeface="Times New Roman" panose="02020603050405020304" pitchFamily="18" charset="0"/>
            </a:endParaRPr>
          </a:p>
          <a:p>
            <a:pPr marL="168275" indent="-168275" algn="just" eaLnBrk="1" hangingPunct="1">
              <a:lnSpc>
                <a:spcPct val="70000"/>
              </a:lnSpc>
              <a:buClr>
                <a:srgbClr val="800000"/>
              </a:buClr>
            </a:pPr>
            <a:r>
              <a:rPr lang="pt-PT" altLang="ru-RU" sz="2600" smtClean="0">
                <a:latin typeface="Times New Roman" panose="02020603050405020304" pitchFamily="18" charset="0"/>
              </a:rPr>
              <a:t>T</a:t>
            </a:r>
            <a:r>
              <a:rPr lang="ru-RU" altLang="ru-RU" sz="2600" smtClean="0">
                <a:latin typeface="Times New Roman" panose="02020603050405020304" pitchFamily="18" charset="0"/>
              </a:rPr>
              <a:t>о</a:t>
            </a:r>
            <a:r>
              <a:rPr lang="pt-PT" altLang="ru-RU" sz="2600" smtClean="0">
                <a:latin typeface="Times New Roman" panose="02020603050405020304" pitchFamily="18" charset="0"/>
              </a:rPr>
              <a:t>zal</a:t>
            </a:r>
            <a:r>
              <a:rPr lang="ru-RU" altLang="ru-RU" sz="2600" smtClean="0">
                <a:latin typeface="Times New Roman" panose="02020603050405020304" pitchFamily="18" charset="0"/>
              </a:rPr>
              <a:t>о</a:t>
            </a:r>
            <a:r>
              <a:rPr lang="pt-PT" altLang="ru-RU" sz="2600" smtClean="0">
                <a:latin typeface="Times New Roman" panose="02020603050405020304" pitchFamily="18" charset="0"/>
              </a:rPr>
              <a:t>vchi m</a:t>
            </a:r>
            <a:r>
              <a:rPr lang="ru-RU" altLang="ru-RU" sz="2600" smtClean="0">
                <a:latin typeface="Times New Roman" panose="02020603050405020304" pitchFamily="18" charset="0"/>
              </a:rPr>
              <a:t>о</a:t>
            </a:r>
            <a:r>
              <a:rPr lang="pt-PT" altLang="ru-RU" sz="2600" smtClean="0">
                <a:latin typeface="Times New Roman" panose="02020603050405020304" pitchFamily="18" charset="0"/>
              </a:rPr>
              <a:t>slamaga kiritilayotgan t</a:t>
            </a:r>
            <a:r>
              <a:rPr lang="ru-RU" altLang="ru-RU" sz="2600" smtClean="0">
                <a:latin typeface="Times New Roman" panose="02020603050405020304" pitchFamily="18" charset="0"/>
              </a:rPr>
              <a:t>о</a:t>
            </a:r>
            <a:r>
              <a:rPr lang="pt-PT" altLang="ru-RU" sz="2600" smtClean="0">
                <a:latin typeface="Times New Roman" panose="02020603050405020304" pitchFamily="18" charset="0"/>
              </a:rPr>
              <a:t>lalar bo’lakchalari va ularga ilashgan nuqs</a:t>
            </a:r>
            <a:r>
              <a:rPr lang="ru-RU" altLang="ru-RU" sz="2600" smtClean="0">
                <a:latin typeface="Times New Roman" panose="02020603050405020304" pitchFamily="18" charset="0"/>
              </a:rPr>
              <a:t>о</a:t>
            </a:r>
            <a:r>
              <a:rPr lang="pt-PT" altLang="ru-RU" sz="2600" smtClean="0">
                <a:latin typeface="Times New Roman" panose="02020603050405020304" pitchFamily="18" charset="0"/>
              </a:rPr>
              <a:t>nlar hav</a:t>
            </a:r>
            <a:r>
              <a:rPr lang="ru-RU" altLang="ru-RU" sz="2600" smtClean="0">
                <a:latin typeface="Times New Roman" panose="02020603050405020304" pitchFamily="18" charset="0"/>
              </a:rPr>
              <a:t>о</a:t>
            </a:r>
            <a:r>
              <a:rPr lang="pt-PT" altLang="ru-RU" sz="2600" smtClean="0">
                <a:latin typeface="Times New Roman" panose="02020603050405020304" pitchFamily="18" charset="0"/>
              </a:rPr>
              <a:t> </a:t>
            </a:r>
            <a:r>
              <a:rPr lang="ru-RU" altLang="ru-RU" sz="2600" smtClean="0">
                <a:latin typeface="Times New Roman" panose="02020603050405020304" pitchFamily="18" charset="0"/>
              </a:rPr>
              <a:t>о</a:t>
            </a:r>
            <a:r>
              <a:rPr lang="pt-PT" altLang="ru-RU" sz="2600" smtClean="0">
                <a:latin typeface="Times New Roman" panose="02020603050405020304" pitchFamily="18" charset="0"/>
              </a:rPr>
              <a:t>qimi ta`sirida harakatlanadi.</a:t>
            </a:r>
          </a:p>
          <a:p>
            <a:pPr marL="168275" indent="-168275" algn="just" eaLnBrk="1" hangingPunct="1">
              <a:lnSpc>
                <a:spcPct val="70000"/>
              </a:lnSpc>
              <a:buClr>
                <a:srgbClr val="800000"/>
              </a:buClr>
            </a:pPr>
            <a:r>
              <a:rPr lang="pt-PT" altLang="ru-RU" sz="2600" smtClean="0">
                <a:latin typeface="Times New Roman" panose="02020603050405020304" pitchFamily="18" charset="0"/>
              </a:rPr>
              <a:t> Hav</a:t>
            </a:r>
            <a:r>
              <a:rPr lang="ru-RU" altLang="ru-RU" sz="2600" smtClean="0">
                <a:latin typeface="Times New Roman" panose="02020603050405020304" pitchFamily="18" charset="0"/>
              </a:rPr>
              <a:t>о</a:t>
            </a:r>
            <a:r>
              <a:rPr lang="pt-PT" altLang="ru-RU" sz="2600" smtClean="0">
                <a:latin typeface="Times New Roman" panose="02020603050405020304" pitchFamily="18" charset="0"/>
              </a:rPr>
              <a:t> </a:t>
            </a:r>
            <a:r>
              <a:rPr lang="ru-RU" altLang="ru-RU" sz="2600" smtClean="0">
                <a:latin typeface="Times New Roman" panose="02020603050405020304" pitchFamily="18" charset="0"/>
              </a:rPr>
              <a:t>о</a:t>
            </a:r>
            <a:r>
              <a:rPr lang="pt-PT" altLang="ru-RU" sz="2600" smtClean="0">
                <a:latin typeface="Times New Roman" panose="02020603050405020304" pitchFamily="18" charset="0"/>
              </a:rPr>
              <a:t>qimi va bo’lakcha-zarralarning tezliklari yo’nalishi turlicha bo’lishi shunday jarayonni amalga </a:t>
            </a:r>
            <a:r>
              <a:rPr lang="ru-RU" altLang="ru-RU" sz="2600" smtClean="0">
                <a:latin typeface="Times New Roman" panose="02020603050405020304" pitchFamily="18" charset="0"/>
              </a:rPr>
              <a:t>о</a:t>
            </a:r>
            <a:r>
              <a:rPr lang="pt-PT" altLang="ru-RU" sz="2600" smtClean="0">
                <a:latin typeface="Times New Roman" panose="02020603050405020304" pitchFamily="18" charset="0"/>
              </a:rPr>
              <a:t>shirishga imk</a:t>
            </a:r>
            <a:r>
              <a:rPr lang="ru-RU" altLang="ru-RU" sz="2600" smtClean="0">
                <a:latin typeface="Times New Roman" panose="02020603050405020304" pitchFamily="18" charset="0"/>
              </a:rPr>
              <a:t>о</a:t>
            </a:r>
            <a:r>
              <a:rPr lang="pt-PT" altLang="ru-RU" sz="2600" smtClean="0">
                <a:latin typeface="Times New Roman" panose="02020603050405020304" pitchFamily="18" charset="0"/>
              </a:rPr>
              <a:t>n beradi. </a:t>
            </a:r>
            <a:endParaRPr lang="en-US" altLang="ru-RU" sz="2600" smtClean="0">
              <a:latin typeface="Times New Roman" panose="02020603050405020304" pitchFamily="18" charset="0"/>
            </a:endParaRPr>
          </a:p>
          <a:p>
            <a:pPr marL="168275" indent="-168275" algn="just" eaLnBrk="1" hangingPunct="1">
              <a:lnSpc>
                <a:spcPct val="80000"/>
              </a:lnSpc>
              <a:buClr>
                <a:srgbClr val="800000"/>
              </a:buClr>
            </a:pPr>
            <a:endParaRPr lang="ru-RU" altLang="ru-RU" sz="2600" smtClean="0">
              <a:latin typeface="Times New Roman" panose="02020603050405020304" pitchFamily="18" charset="0"/>
            </a:endParaRPr>
          </a:p>
        </p:txBody>
      </p:sp>
      <p:pic>
        <p:nvPicPr>
          <p:cNvPr id="6148" name="Picture 8"/>
          <p:cNvPicPr>
            <a:picLocks noGrp="1" noChangeAspect="1" noChangeArrowheads="1"/>
          </p:cNvPicPr>
          <p:nvPr>
            <p:ph sz="half" idx="2"/>
          </p:nvPr>
        </p:nvPicPr>
        <p:blipFill>
          <a:blip r:embed="rId2">
            <a:clrChange>
              <a:clrFrom>
                <a:srgbClr val="FFFFFF"/>
              </a:clrFrom>
              <a:clrTo>
                <a:srgbClr val="FFFFFF">
                  <a:alpha val="0"/>
                </a:srgbClr>
              </a:clrTo>
            </a:clrChange>
            <a:lum bright="-12000" contrast="24000"/>
            <a:extLst>
              <a:ext uri="{28A0092B-C50C-407E-A947-70E740481C1C}">
                <a14:useLocalDpi xmlns:a14="http://schemas.microsoft.com/office/drawing/2010/main" val="0"/>
              </a:ext>
            </a:extLst>
          </a:blip>
          <a:srcRect/>
          <a:stretch>
            <a:fillRect/>
          </a:stretch>
        </p:blipFill>
        <p:spPr>
          <a:xfrm>
            <a:off x="4859338" y="1557338"/>
            <a:ext cx="4038600" cy="4608512"/>
          </a:xfrm>
          <a:gradFill rotWithShape="1">
            <a:gsLst>
              <a:gs pos="0">
                <a:srgbClr val="66FFFF"/>
              </a:gs>
              <a:gs pos="100000">
                <a:srgbClr val="A7FFFF"/>
              </a:gs>
            </a:gsLst>
            <a:path path="shape">
              <a:fillToRect l="50000" t="50000" r="50000" b="50000"/>
            </a:path>
          </a:grad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277813"/>
            <a:ext cx="8229600" cy="703262"/>
          </a:xfrm>
        </p:spPr>
        <p:txBody>
          <a:bodyPr/>
          <a:lstStyle/>
          <a:p>
            <a:pPr eaLnBrk="1" hangingPunct="1"/>
            <a:r>
              <a:rPr lang="ru-RU" altLang="ru-RU" sz="3800" smtClean="0"/>
              <a:t>Tоlalarni tоzalash usul</a:t>
            </a:r>
            <a:r>
              <a:rPr lang="en-US" altLang="ru-RU" sz="3800" smtClean="0"/>
              <a:t>lar</a:t>
            </a:r>
            <a:r>
              <a:rPr lang="ru-RU" altLang="ru-RU" sz="3800" smtClean="0"/>
              <a:t>i </a:t>
            </a:r>
          </a:p>
        </p:txBody>
      </p:sp>
      <p:sp>
        <p:nvSpPr>
          <p:cNvPr id="7171" name="Rectangle 5"/>
          <p:cNvSpPr>
            <a:spLocks noGrp="1" noChangeArrowheads="1"/>
          </p:cNvSpPr>
          <p:nvPr>
            <p:ph type="body" sz="half" idx="1"/>
          </p:nvPr>
        </p:nvSpPr>
        <p:spPr>
          <a:xfrm>
            <a:off x="395288" y="1052513"/>
            <a:ext cx="3529012" cy="5472112"/>
          </a:xfrm>
        </p:spPr>
        <p:txBody>
          <a:bodyPr/>
          <a:lstStyle/>
          <a:p>
            <a:pPr algn="just" eaLnBrk="1" hangingPunct="1">
              <a:lnSpc>
                <a:spcPct val="80000"/>
              </a:lnSpc>
            </a:pPr>
            <a:r>
              <a:rPr lang="en-US" altLang="ru-RU" sz="2200" b="1" i="1" smtClean="0">
                <a:latin typeface="Times New Roman" panose="02020603050405020304" pitchFamily="18" charset="0"/>
              </a:rPr>
              <a:t>Aralash usulda tozalash</a:t>
            </a:r>
            <a:r>
              <a:rPr lang="en-US" altLang="ru-RU" sz="2200" smtClean="0">
                <a:latin typeface="Times New Roman" panose="02020603050405020304" pitchFamily="18" charset="0"/>
              </a:rPr>
              <a:t> -havo oqimi va mexanik tasirga asoslangan</a:t>
            </a:r>
          </a:p>
          <a:p>
            <a:pPr algn="just" eaLnBrk="1" hangingPunct="1">
              <a:lnSpc>
                <a:spcPct val="80000"/>
              </a:lnSpc>
            </a:pPr>
            <a:r>
              <a:rPr lang="ru-RU" altLang="ru-RU" sz="2200" smtClean="0">
                <a:latin typeface="Times New Roman" panose="02020603050405020304" pitchFamily="18" charset="0"/>
              </a:rPr>
              <a:t>Havо оqimi surib bоrayotgan tоlalar bo’lakchalari va zarralar markazdan qоchar kuch va tuynukdan chiqib ketadigan havо ta`sirida tashqariga intiladi </a:t>
            </a:r>
            <a:endParaRPr lang="en-US" altLang="ru-RU" sz="2200" smtClean="0">
              <a:latin typeface="Times New Roman" panose="02020603050405020304" pitchFamily="18" charset="0"/>
            </a:endParaRPr>
          </a:p>
          <a:p>
            <a:pPr algn="just" eaLnBrk="1" hangingPunct="1">
              <a:lnSpc>
                <a:spcPct val="80000"/>
              </a:lnSpc>
            </a:pPr>
            <a:r>
              <a:rPr lang="ru-RU" altLang="ru-RU" sz="2200" smtClean="0">
                <a:latin typeface="Times New Roman" panose="02020603050405020304" pitchFamily="18" charset="0"/>
              </a:rPr>
              <a:t>O’lchamlari kichik bo’lgan xоr-xas zarralari va ayrim nuqsоnlar tuynuk tirqishida оtilib chiqib ketadi </a:t>
            </a:r>
          </a:p>
        </p:txBody>
      </p:sp>
      <p:pic>
        <p:nvPicPr>
          <p:cNvPr id="7172" name="Picture 7" descr="Untitled-Scanned-96"/>
          <p:cNvPicPr>
            <a:picLocks noGrp="1" noChangeAspect="1" noChangeArrowheads="1"/>
          </p:cNvPicPr>
          <p:nvPr>
            <p:ph sz="half" idx="2"/>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3141" t="57170" r="42209" b="26195"/>
          <a:stretch>
            <a:fillRect/>
          </a:stretch>
        </p:blipFill>
        <p:spPr>
          <a:xfrm>
            <a:off x="4068763" y="1270000"/>
            <a:ext cx="4821237" cy="3743325"/>
          </a:xfrm>
          <a:gradFill rotWithShape="1">
            <a:gsLst>
              <a:gs pos="0">
                <a:srgbClr val="66FFFF">
                  <a:alpha val="31000"/>
                </a:srgbClr>
              </a:gs>
              <a:gs pos="100000">
                <a:srgbClr val="54D3D3"/>
              </a:gs>
            </a:gsLst>
            <a:path path="shape">
              <a:fillToRect l="50000" t="50000" r="50000" b="50000"/>
            </a:path>
          </a:grad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type="body" idx="1"/>
          </p:nvPr>
        </p:nvSpPr>
        <p:spPr>
          <a:xfrm>
            <a:off x="395288" y="260350"/>
            <a:ext cx="8208962" cy="2881313"/>
          </a:xfrm>
        </p:spPr>
        <p:txBody>
          <a:bodyPr/>
          <a:lstStyle/>
          <a:p>
            <a:pPr algn="just">
              <a:lnSpc>
                <a:spcPct val="80000"/>
              </a:lnSpc>
              <a:buFont typeface="Wingdings" panose="05000000000000000000" pitchFamily="2" charset="2"/>
              <a:buNone/>
            </a:pPr>
            <a:r>
              <a:rPr lang="en-US" altLang="ru-RU" sz="1500" smtClean="0"/>
              <a:t>     </a:t>
            </a:r>
            <a:r>
              <a:rPr lang="ru-RU" altLang="ru-RU" sz="1500" smtClean="0"/>
              <a:t> </a:t>
            </a:r>
            <a:r>
              <a:rPr lang="ru-RU" altLang="ru-RU" sz="2400" smtClean="0">
                <a:latin typeface="Times New Roman" panose="02020603050405020304" pitchFamily="18" charset="0"/>
              </a:rPr>
              <a:t>Tolali mahsulotni yirik iflosliklardan erkin xolatda tozalashda baraban ostiga ajratuvchi pichoqlar, har xil shakldagi kolosniklar, perfosirtlar o‘rnatiladi.  </a:t>
            </a:r>
          </a:p>
          <a:p>
            <a:pPr algn="just">
              <a:lnSpc>
                <a:spcPct val="80000"/>
              </a:lnSpc>
              <a:buFont typeface="Wingdings" panose="05000000000000000000" pitchFamily="2" charset="2"/>
              <a:buNone/>
            </a:pPr>
            <a:r>
              <a:rPr lang="en-US" altLang="ru-RU" sz="2400" smtClean="0">
                <a:latin typeface="Times New Roman" panose="02020603050405020304" pitchFamily="18" charset="0"/>
              </a:rPr>
              <a:t>       </a:t>
            </a:r>
            <a:r>
              <a:rPr lang="ru-RU" altLang="ru-RU" sz="2400" smtClean="0">
                <a:latin typeface="Times New Roman" panose="02020603050405020304" pitchFamily="18" charset="0"/>
              </a:rPr>
              <a:t>Kolosniklar uch qirrali, egilgan va to‘g‘ri plastinkali tuzilishlarga ega. Uch qirrali kolosniklardan ko‘p holatlarda yaxlit panjaralar tashkil etiladi va bu holatda alohida kolosniklarni o‘z o‘qiga nisbatan burish orqali kolosniklar va ishchi organlar o‘rtasidagi razvodka o‘zgartirilib kerakli tozalash samaradorligiga erishiladi.</a:t>
            </a:r>
            <a:r>
              <a:rPr lang="en-US" altLang="ru-RU" sz="2400" i="1" smtClean="0">
                <a:latin typeface="Times New Roman" panose="02020603050405020304" pitchFamily="18" charset="0"/>
              </a:rPr>
              <a:t> </a:t>
            </a:r>
          </a:p>
          <a:p>
            <a:pPr>
              <a:lnSpc>
                <a:spcPct val="80000"/>
              </a:lnSpc>
              <a:buFont typeface="Wingdings" panose="05000000000000000000" pitchFamily="2" charset="2"/>
              <a:buNone/>
            </a:pPr>
            <a:endParaRPr lang="en-US" altLang="ru-RU" sz="2400" i="1" smtClean="0">
              <a:latin typeface="Times New Roman" panose="02020603050405020304" pitchFamily="18" charset="0"/>
            </a:endParaRPr>
          </a:p>
          <a:p>
            <a:pPr>
              <a:lnSpc>
                <a:spcPct val="80000"/>
              </a:lnSpc>
              <a:buFont typeface="Wingdings" panose="05000000000000000000" pitchFamily="2" charset="2"/>
              <a:buNone/>
            </a:pPr>
            <a:endParaRPr lang="en-US" altLang="ru-RU" sz="1500" i="1" smtClean="0"/>
          </a:p>
          <a:p>
            <a:pPr>
              <a:lnSpc>
                <a:spcPct val="80000"/>
              </a:lnSpc>
              <a:buFont typeface="Wingdings" panose="05000000000000000000" pitchFamily="2" charset="2"/>
              <a:buNone/>
            </a:pPr>
            <a:endParaRPr lang="en-US" altLang="ru-RU" sz="1500" i="1" smtClean="0"/>
          </a:p>
          <a:p>
            <a:pPr>
              <a:lnSpc>
                <a:spcPct val="80000"/>
              </a:lnSpc>
              <a:buFont typeface="Wingdings" panose="05000000000000000000" pitchFamily="2" charset="2"/>
              <a:buNone/>
            </a:pPr>
            <a:endParaRPr lang="en-US" altLang="ru-RU" sz="1500" i="1" smtClean="0"/>
          </a:p>
          <a:p>
            <a:pPr>
              <a:lnSpc>
                <a:spcPct val="80000"/>
              </a:lnSpc>
              <a:buFont typeface="Wingdings" panose="05000000000000000000" pitchFamily="2" charset="2"/>
              <a:buNone/>
            </a:pPr>
            <a:endParaRPr lang="en-US" altLang="ru-RU" sz="1500" i="1" smtClean="0"/>
          </a:p>
          <a:p>
            <a:pPr>
              <a:lnSpc>
                <a:spcPct val="80000"/>
              </a:lnSpc>
              <a:buFont typeface="Wingdings" panose="05000000000000000000" pitchFamily="2" charset="2"/>
              <a:buNone/>
            </a:pPr>
            <a:endParaRPr lang="ru-RU" altLang="ru-RU" sz="1500" i="1" smtClean="0"/>
          </a:p>
        </p:txBody>
      </p:sp>
      <p:pic>
        <p:nvPicPr>
          <p:cNvPr id="33798" name="Picture 6"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613" y="3573463"/>
            <a:ext cx="1219200" cy="1266825"/>
          </a:xfrm>
          <a:prstGeom prst="rect">
            <a:avLst/>
          </a:prstGeom>
          <a:noFill/>
          <a:extLst>
            <a:ext uri="{909E8E84-426E-40DD-AFC4-6F175D3DCCD1}">
              <a14:hiddenFill xmlns:a14="http://schemas.microsoft.com/office/drawing/2010/main">
                <a:solidFill>
                  <a:srgbClr val="FFFFFF"/>
                </a:solidFill>
              </a14:hiddenFill>
            </a:ext>
          </a:extLst>
        </p:spPr>
      </p:pic>
      <p:sp>
        <p:nvSpPr>
          <p:cNvPr id="33799" name="Rectangle 7"/>
          <p:cNvSpPr>
            <a:spLocks noChangeArrowheads="1"/>
          </p:cNvSpPr>
          <p:nvPr/>
        </p:nvSpPr>
        <p:spPr bwMode="auto">
          <a:xfrm>
            <a:off x="1736725" y="2644775"/>
            <a:ext cx="2833688"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ru-RU"/>
          </a:p>
        </p:txBody>
      </p:sp>
      <p:sp>
        <p:nvSpPr>
          <p:cNvPr id="33801" name="Rectangle 9"/>
          <p:cNvSpPr>
            <a:spLocks noChangeArrowheads="1"/>
          </p:cNvSpPr>
          <p:nvPr/>
        </p:nvSpPr>
        <p:spPr bwMode="auto">
          <a:xfrm>
            <a:off x="1736725" y="2644775"/>
            <a:ext cx="283686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ru-RU"/>
          </a:p>
        </p:txBody>
      </p:sp>
      <p:sp>
        <p:nvSpPr>
          <p:cNvPr id="33802" name="Rectangle 10"/>
          <p:cNvSpPr>
            <a:spLocks noChangeArrowheads="1"/>
          </p:cNvSpPr>
          <p:nvPr/>
        </p:nvSpPr>
        <p:spPr bwMode="auto">
          <a:xfrm>
            <a:off x="1736725" y="2644775"/>
            <a:ext cx="283686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ru-RU"/>
          </a:p>
        </p:txBody>
      </p:sp>
      <p:pic>
        <p:nvPicPr>
          <p:cNvPr id="33813" name="Picture 21" descr="6"/>
          <p:cNvPicPr>
            <a:picLocks noChangeAspect="1" noChangeArrowheads="1"/>
          </p:cNvPicPr>
          <p:nvPr/>
        </p:nvPicPr>
        <p:blipFill>
          <a:blip r:embed="rId3" cstate="print">
            <a:extLst>
              <a:ext uri="{28A0092B-C50C-407E-A947-70E740481C1C}">
                <a14:useLocalDpi xmlns:a14="http://schemas.microsoft.com/office/drawing/2010/main" val="0"/>
              </a:ext>
            </a:extLst>
          </a:blip>
          <a:srcRect l="57738" t="30780" r="10384" b="61855"/>
          <a:stretch>
            <a:fillRect/>
          </a:stretch>
        </p:blipFill>
        <p:spPr bwMode="auto">
          <a:xfrm>
            <a:off x="5148263" y="3573463"/>
            <a:ext cx="1612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15" name="Picture 23" descr="6"/>
          <p:cNvPicPr>
            <a:picLocks noChangeAspect="1" noChangeArrowheads="1"/>
          </p:cNvPicPr>
          <p:nvPr/>
        </p:nvPicPr>
        <p:blipFill>
          <a:blip r:embed="rId4" cstate="print">
            <a:extLst>
              <a:ext uri="{28A0092B-C50C-407E-A947-70E740481C1C}">
                <a14:useLocalDpi xmlns:a14="http://schemas.microsoft.com/office/drawing/2010/main" val="0"/>
              </a:ext>
            </a:extLst>
          </a:blip>
          <a:srcRect l="57738" t="41437" r="10384" b="41295"/>
          <a:stretch>
            <a:fillRect/>
          </a:stretch>
        </p:blipFill>
        <p:spPr bwMode="auto">
          <a:xfrm>
            <a:off x="5292725" y="4076700"/>
            <a:ext cx="14192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16" name="Rectangle 24"/>
          <p:cNvSpPr>
            <a:spLocks noChangeArrowheads="1"/>
          </p:cNvSpPr>
          <p:nvPr/>
        </p:nvSpPr>
        <p:spPr bwMode="auto">
          <a:xfrm>
            <a:off x="1908175" y="5013325"/>
            <a:ext cx="59769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sv-SE" altLang="ru-RU">
                <a:latin typeface="Times New Roman" panose="02020603050405020304" pitchFamily="18" charset="0"/>
              </a:rPr>
              <a:t>a)Kolosniklar ,                                 </a:t>
            </a:r>
            <a:r>
              <a:rPr lang="sv-SE" altLang="ru-RU" i="1">
                <a:latin typeface="Times New Roman" panose="02020603050405020304" pitchFamily="18" charset="0"/>
              </a:rPr>
              <a:t>b)</a:t>
            </a:r>
            <a:r>
              <a:rPr lang="sv-SE" altLang="ru-RU">
                <a:latin typeface="Times New Roman" panose="02020603050405020304" pitchFamily="18" charset="0"/>
              </a:rPr>
              <a:t> ularning o‘rnatilishi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type="body" idx="1"/>
          </p:nvPr>
        </p:nvSpPr>
        <p:spPr>
          <a:xfrm>
            <a:off x="395288" y="260350"/>
            <a:ext cx="8229600" cy="2663825"/>
          </a:xfrm>
        </p:spPr>
        <p:txBody>
          <a:bodyPr/>
          <a:lstStyle/>
          <a:p>
            <a:pPr>
              <a:lnSpc>
                <a:spcPct val="90000"/>
              </a:lnSpc>
              <a:buFont typeface="Wingdings" panose="05000000000000000000" pitchFamily="2" charset="2"/>
              <a:buNone/>
            </a:pPr>
            <a:r>
              <a:rPr lang="sv-SE" altLang="ru-RU" sz="2000" smtClean="0">
                <a:latin typeface="Times New Roman" panose="02020603050405020304" pitchFamily="18" charset="0"/>
              </a:rPr>
              <a:t>   Kolosnikli panjaralarni ishlatishning quyidagi kamchiliklari mavjud: </a:t>
            </a:r>
          </a:p>
          <a:p>
            <a:pPr lvl="1">
              <a:lnSpc>
                <a:spcPct val="90000"/>
              </a:lnSpc>
              <a:buFont typeface="Wingdings" panose="05000000000000000000" pitchFamily="2" charset="2"/>
              <a:buNone/>
            </a:pPr>
            <a:r>
              <a:rPr lang="sv-SE" altLang="ru-RU" sz="2000" smtClean="0">
                <a:latin typeface="Times New Roman" panose="02020603050405020304" pitchFamily="18" charset="0"/>
              </a:rPr>
              <a:t>-Yigirishga yaroqli tolalar nuqsonlar bilan birgalikda chiqindilar kamerasiga o‘tib ketadi.   </a:t>
            </a:r>
          </a:p>
          <a:p>
            <a:pPr lvl="1">
              <a:lnSpc>
                <a:spcPct val="90000"/>
              </a:lnSpc>
              <a:buFont typeface="Wingdings" panose="05000000000000000000" pitchFamily="2" charset="2"/>
              <a:buNone/>
            </a:pPr>
            <a:r>
              <a:rPr lang="sv-SE" altLang="ru-RU" sz="2000" smtClean="0">
                <a:latin typeface="Times New Roman" panose="02020603050405020304" pitchFamily="18" charset="0"/>
              </a:rPr>
              <a:t>-Chiqindilar kamerasidagi yengil nuqsonlar havo oqimining ta’sirida kolosniklar orasidan surilib tolali aralashmaga qaytadan qo‘shilishi sodir etiladi.  </a:t>
            </a:r>
          </a:p>
          <a:p>
            <a:pPr>
              <a:lnSpc>
                <a:spcPct val="90000"/>
              </a:lnSpc>
              <a:buFont typeface="Wingdings" panose="05000000000000000000" pitchFamily="2" charset="2"/>
              <a:buNone/>
            </a:pPr>
            <a:r>
              <a:rPr lang="sv-SE" altLang="ru-RU" sz="2000" smtClean="0">
                <a:latin typeface="Times New Roman" panose="02020603050405020304" pitchFamily="18" charset="0"/>
              </a:rPr>
              <a:t>     Ushbu kamchiliklarni bartaraf etish maqsadida tozalash mashinalarida quyida keltirilgan moslamalar ishlatilmoqda. </a:t>
            </a:r>
            <a:endParaRPr lang="ru-RU" altLang="ru-RU" sz="2000" smtClean="0">
              <a:latin typeface="Times New Roman" panose="02020603050405020304" pitchFamily="18" charset="0"/>
            </a:endParaRPr>
          </a:p>
        </p:txBody>
      </p:sp>
      <p:pic>
        <p:nvPicPr>
          <p:cNvPr id="34820" name="Picture 4" descr="13"/>
          <p:cNvPicPr>
            <a:picLocks noChangeAspect="1" noChangeArrowheads="1"/>
          </p:cNvPicPr>
          <p:nvPr/>
        </p:nvPicPr>
        <p:blipFill>
          <a:blip r:embed="rId2">
            <a:extLst>
              <a:ext uri="{28A0092B-C50C-407E-A947-70E740481C1C}">
                <a14:useLocalDpi xmlns:a14="http://schemas.microsoft.com/office/drawing/2010/main" val="0"/>
              </a:ext>
            </a:extLst>
          </a:blip>
          <a:srcRect b="21297"/>
          <a:stretch>
            <a:fillRect/>
          </a:stretch>
        </p:blipFill>
        <p:spPr bwMode="auto">
          <a:xfrm>
            <a:off x="755650" y="3357563"/>
            <a:ext cx="2376488" cy="189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Picture 5" descr="14"/>
          <p:cNvPicPr>
            <a:picLocks noChangeAspect="1" noChangeArrowheads="1"/>
          </p:cNvPicPr>
          <p:nvPr/>
        </p:nvPicPr>
        <p:blipFill>
          <a:blip r:embed="rId3">
            <a:extLst>
              <a:ext uri="{28A0092B-C50C-407E-A947-70E740481C1C}">
                <a14:useLocalDpi xmlns:a14="http://schemas.microsoft.com/office/drawing/2010/main" val="0"/>
              </a:ext>
            </a:extLst>
          </a:blip>
          <a:srcRect b="21297"/>
          <a:stretch>
            <a:fillRect/>
          </a:stretch>
        </p:blipFill>
        <p:spPr bwMode="auto">
          <a:xfrm>
            <a:off x="5508625" y="3357563"/>
            <a:ext cx="2376488" cy="188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2" name="Rectangle 6"/>
          <p:cNvSpPr>
            <a:spLocks noChangeArrowheads="1"/>
          </p:cNvSpPr>
          <p:nvPr/>
        </p:nvSpPr>
        <p:spPr bwMode="auto">
          <a:xfrm>
            <a:off x="3152775" y="3729038"/>
            <a:ext cx="233045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just"/>
            <a:r>
              <a:rPr lang="ru-RU" altLang="ru-RU" sz="2000">
                <a:latin typeface="Times New Roman" panose="02020603050405020304" pitchFamily="18" charset="0"/>
              </a:rPr>
              <a:t>1- yo‘naltiruvchi </a:t>
            </a:r>
          </a:p>
          <a:p>
            <a:pPr algn="just"/>
            <a:r>
              <a:rPr lang="ru-RU" altLang="ru-RU" sz="2000">
                <a:latin typeface="Times New Roman" panose="02020603050405020304" pitchFamily="18" charset="0"/>
              </a:rPr>
              <a:t>    parrak </a:t>
            </a:r>
          </a:p>
          <a:p>
            <a:pPr algn="just"/>
            <a:r>
              <a:rPr lang="ru-RU" altLang="ru-RU" sz="2000">
                <a:latin typeface="Times New Roman" panose="02020603050405020304" pitchFamily="18" charset="0"/>
              </a:rPr>
              <a:t>2- uruvchi pichoq </a:t>
            </a:r>
          </a:p>
          <a:p>
            <a:pPr algn="just"/>
            <a:r>
              <a:rPr lang="ru-RU" altLang="ru-RU" sz="2000">
                <a:latin typeface="Times New Roman" panose="02020603050405020304" pitchFamily="18" charset="0"/>
              </a:rPr>
              <a:t>3- so‘ruvchi qurilma</a:t>
            </a:r>
            <a:r>
              <a:rPr lang="ru-RU" altLang="ru-RU"/>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77813"/>
            <a:ext cx="8229600" cy="630237"/>
          </a:xfrm>
        </p:spPr>
        <p:txBody>
          <a:bodyPr/>
          <a:lstStyle/>
          <a:p>
            <a:pPr eaLnBrk="1" hangingPunct="1"/>
            <a:r>
              <a:rPr lang="ru-RU" altLang="ru-RU" sz="3800" smtClean="0">
                <a:latin typeface="Times New Roman" panose="02020603050405020304" pitchFamily="18" charset="0"/>
              </a:rPr>
              <a:t>Tоzalash jarayonining samaradоrligi</a:t>
            </a:r>
            <a:r>
              <a:rPr lang="ru-RU" altLang="ru-RU" sz="3800" smtClean="0"/>
              <a:t> </a:t>
            </a:r>
          </a:p>
        </p:txBody>
      </p:sp>
      <p:pic>
        <p:nvPicPr>
          <p:cNvPr id="8195" name="Picture 19"/>
          <p:cNvPicPr>
            <a:picLocks noGrp="1" noChangeAspect="1" noChangeArrowheads="1"/>
          </p:cNvPicPr>
          <p:nvPr>
            <p:ph idx="1"/>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468313" y="1049338"/>
            <a:ext cx="8135937" cy="5059362"/>
          </a:xfrm>
          <a:solidFill>
            <a:srgbClr val="F5FFE1"/>
          </a:solid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277813"/>
            <a:ext cx="8229600" cy="630237"/>
          </a:xfrm>
        </p:spPr>
        <p:txBody>
          <a:bodyPr/>
          <a:lstStyle/>
          <a:p>
            <a:pPr algn="ctr" eaLnBrk="1" hangingPunct="1"/>
            <a:r>
              <a:rPr lang="en-US" altLang="ru-RU" sz="3800" dirty="0" smtClean="0"/>
              <a:t>T</a:t>
            </a:r>
            <a:r>
              <a:rPr lang="ru-RU" altLang="ru-RU" sz="3800" dirty="0" smtClean="0"/>
              <a:t>о</a:t>
            </a:r>
            <a:r>
              <a:rPr lang="en-US" altLang="ru-RU" sz="3800" dirty="0" err="1" smtClean="0"/>
              <a:t>zalash</a:t>
            </a:r>
            <a:r>
              <a:rPr lang="en-US" altLang="ru-RU" sz="3800" dirty="0" smtClean="0"/>
              <a:t> </a:t>
            </a:r>
            <a:r>
              <a:rPr lang="en-US" altLang="ru-RU" sz="3800" dirty="0" err="1" smtClean="0"/>
              <a:t>mashinalari</a:t>
            </a:r>
            <a:r>
              <a:rPr lang="ru-RU" altLang="ru-RU" sz="3800" dirty="0" smtClean="0"/>
              <a:t> </a:t>
            </a:r>
          </a:p>
        </p:txBody>
      </p:sp>
      <p:pic>
        <p:nvPicPr>
          <p:cNvPr id="7" name="Picture 7"/>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18926"/>
          <a:stretch/>
        </p:blipFill>
        <p:spPr>
          <a:xfrm>
            <a:off x="457200" y="1196752"/>
            <a:ext cx="8218488" cy="5328592"/>
          </a:xfrm>
        </p:spPr>
      </p:pic>
    </p:spTree>
  </p:cSld>
  <p:clrMapOvr>
    <a:masterClrMapping/>
  </p:clrMapOvr>
</p:sld>
</file>

<file path=ppt/theme/theme1.xml><?xml version="1.0" encoding="utf-8"?>
<a:theme xmlns:a="http://schemas.openxmlformats.org/drawingml/2006/main" name="Край">
  <a:themeElements>
    <a:clrScheme name="Край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fontScheme name="Край">
      <a:majorFont>
        <a:latin typeface="Garamond"/>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Край 1">
        <a:dk1>
          <a:srgbClr val="333333"/>
        </a:dk1>
        <a:lt1>
          <a:srgbClr val="FFFFFF"/>
        </a:lt1>
        <a:dk2>
          <a:srgbClr val="820000"/>
        </a:dk2>
        <a:lt2>
          <a:srgbClr val="FFFFFF"/>
        </a:lt2>
        <a:accent1>
          <a:srgbClr val="FF9900"/>
        </a:accent1>
        <a:accent2>
          <a:srgbClr val="CC3300"/>
        </a:accent2>
        <a:accent3>
          <a:srgbClr val="C1AAAA"/>
        </a:accent3>
        <a:accent4>
          <a:srgbClr val="DADADA"/>
        </a:accent4>
        <a:accent5>
          <a:srgbClr val="FFCAAA"/>
        </a:accent5>
        <a:accent6>
          <a:srgbClr val="B92D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Край 2">
        <a:dk1>
          <a:srgbClr val="333333"/>
        </a:dk1>
        <a:lt1>
          <a:srgbClr val="CCCCFF"/>
        </a:lt1>
        <a:dk2>
          <a:srgbClr val="0B0506"/>
        </a:dk2>
        <a:lt2>
          <a:srgbClr val="FFFFFF"/>
        </a:lt2>
        <a:accent1>
          <a:srgbClr val="3366CC"/>
        </a:accent1>
        <a:accent2>
          <a:srgbClr val="3333CC"/>
        </a:accent2>
        <a:accent3>
          <a:srgbClr val="AAAAAA"/>
        </a:accent3>
        <a:accent4>
          <a:srgbClr val="AEAEDA"/>
        </a:accent4>
        <a:accent5>
          <a:srgbClr val="ADB8E2"/>
        </a:accent5>
        <a:accent6>
          <a:srgbClr val="2D2DB9"/>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Край 3">
        <a:dk1>
          <a:srgbClr val="333333"/>
        </a:dk1>
        <a:lt1>
          <a:srgbClr val="FFFFFF"/>
        </a:lt1>
        <a:dk2>
          <a:srgbClr val="221013"/>
        </a:dk2>
        <a:lt2>
          <a:srgbClr val="FFFFFF"/>
        </a:lt2>
        <a:accent1>
          <a:srgbClr val="CC3300"/>
        </a:accent1>
        <a:accent2>
          <a:srgbClr val="CC9900"/>
        </a:accent2>
        <a:accent3>
          <a:srgbClr val="ABAAAA"/>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Край 4">
        <a:dk1>
          <a:srgbClr val="11054B"/>
        </a:dk1>
        <a:lt1>
          <a:srgbClr val="FFFFFF"/>
        </a:lt1>
        <a:dk2>
          <a:srgbClr val="0000CC"/>
        </a:dk2>
        <a:lt2>
          <a:srgbClr val="FFFFFF"/>
        </a:lt2>
        <a:accent1>
          <a:srgbClr val="FF6600"/>
        </a:accent1>
        <a:accent2>
          <a:srgbClr val="FF3300"/>
        </a:accent2>
        <a:accent3>
          <a:srgbClr val="AAAAE2"/>
        </a:accent3>
        <a:accent4>
          <a:srgbClr val="DADADA"/>
        </a:accent4>
        <a:accent5>
          <a:srgbClr val="FFB8AA"/>
        </a:accent5>
        <a:accent6>
          <a:srgbClr val="E72D00"/>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Край 5">
        <a:dk1>
          <a:srgbClr val="9B8D65"/>
        </a:dk1>
        <a:lt1>
          <a:srgbClr val="F8F8F8"/>
        </a:lt1>
        <a:dk2>
          <a:srgbClr val="002600"/>
        </a:dk2>
        <a:lt2>
          <a:srgbClr val="FAFACC"/>
        </a:lt2>
        <a:accent1>
          <a:srgbClr val="CC9933"/>
        </a:accent1>
        <a:accent2>
          <a:srgbClr val="8F9967"/>
        </a:accent2>
        <a:accent3>
          <a:srgbClr val="AAACAA"/>
        </a:accent3>
        <a:accent4>
          <a:srgbClr val="D4D4D4"/>
        </a:accent4>
        <a:accent5>
          <a:srgbClr val="E2CAAD"/>
        </a:accent5>
        <a:accent6>
          <a:srgbClr val="818A5D"/>
        </a:accent6>
        <a:hlink>
          <a:srgbClr val="336600"/>
        </a:hlink>
        <a:folHlink>
          <a:srgbClr val="808000"/>
        </a:folHlink>
      </a:clrScheme>
      <a:clrMap bg1="dk2" tx1="lt1" bg2="dk1" tx2="lt2" accent1="accent1" accent2="accent2" accent3="accent3" accent4="accent4" accent5="accent5" accent6="accent6" hlink="hlink" folHlink="folHlink"/>
    </a:extraClrScheme>
    <a:extraClrScheme>
      <a:clrScheme name="Край 6">
        <a:dk1>
          <a:srgbClr val="333333"/>
        </a:dk1>
        <a:lt1>
          <a:srgbClr val="FFFFFF"/>
        </a:lt1>
        <a:dk2>
          <a:srgbClr val="006699"/>
        </a:dk2>
        <a:lt2>
          <a:srgbClr val="FFFFFF"/>
        </a:lt2>
        <a:accent1>
          <a:srgbClr val="CC9900"/>
        </a:accent1>
        <a:accent2>
          <a:srgbClr val="FF9900"/>
        </a:accent2>
        <a:accent3>
          <a:srgbClr val="AAB8CA"/>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Край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Край 8">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0C0C0"/>
        </a:accent5>
        <a:accent6>
          <a:srgbClr val="8A8A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Край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Edge</Template>
  <TotalTime>690</TotalTime>
  <Words>604</Words>
  <Application>Microsoft Office PowerPoint</Application>
  <PresentationFormat>Экран (4:3)</PresentationFormat>
  <Paragraphs>73</Paragraphs>
  <Slides>15</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15</vt:i4>
      </vt:variant>
    </vt:vector>
  </HeadingPairs>
  <TitlesOfParts>
    <vt:vector size="20" baseType="lpstr">
      <vt:lpstr>Arial</vt:lpstr>
      <vt:lpstr>Garamond</vt:lpstr>
      <vt:lpstr>Times New Roman</vt:lpstr>
      <vt:lpstr>Wingdings</vt:lpstr>
      <vt:lpstr>Край</vt:lpstr>
      <vt:lpstr>3-Mavzu: Tolalarni tarashga tayyorlash.</vt:lpstr>
      <vt:lpstr>                             Universal titib tozalash agregati </vt:lpstr>
      <vt:lpstr>            Rieter firmasining universal titish-tozalash agregati </vt:lpstr>
      <vt:lpstr>                   Kimyoviy tolalarni titish-tozalash agregati</vt:lpstr>
      <vt:lpstr>                                       Titish jarayoni  </vt:lpstr>
      <vt:lpstr>                                    Titish organlari</vt:lpstr>
      <vt:lpstr>                               Avtotitgichlarning umumiy ko‘rinishi </vt:lpstr>
      <vt:lpstr>Paxta tоlasini tоzalash jarayoni </vt:lpstr>
      <vt:lpstr>Tоlalarni tоzalash usullari </vt:lpstr>
      <vt:lpstr>Tоlalarni tоzalash usullari </vt:lpstr>
      <vt:lpstr>Tоlalarni tоzalash usullari </vt:lpstr>
      <vt:lpstr>Презентация PowerPoint</vt:lpstr>
      <vt:lpstr>Презентация PowerPoint</vt:lpstr>
      <vt:lpstr>Tоzalash jarayonining samaradоrligi </vt:lpstr>
      <vt:lpstr>Tоzalash mashinalari </vt:lpstr>
    </vt:vector>
  </TitlesOfParts>
  <Company>NMII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2-mavzu: Tоlani yigirishga tayyorlash texnоlоgik jarayonlari</dc:title>
  <dc:creator>TSMT</dc:creator>
  <cp:lastModifiedBy>Пользователь</cp:lastModifiedBy>
  <cp:revision>160</cp:revision>
  <dcterms:created xsi:type="dcterms:W3CDTF">2010-03-28T17:08:19Z</dcterms:created>
  <dcterms:modified xsi:type="dcterms:W3CDTF">2019-10-10T06:58:20Z</dcterms:modified>
</cp:coreProperties>
</file>