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7" r:id="rId1"/>
  </p:sldMasterIdLst>
  <p:sldIdLst>
    <p:sldId id="257" r:id="rId2"/>
    <p:sldId id="258" r:id="rId3"/>
    <p:sldId id="259" r:id="rId4"/>
    <p:sldId id="260" r:id="rId5"/>
    <p:sldId id="262" r:id="rId6"/>
    <p:sldId id="263" r:id="rId7"/>
    <p:sldId id="264" r:id="rId8"/>
    <p:sldId id="265" r:id="rId9"/>
    <p:sldId id="270" r:id="rId10"/>
    <p:sldId id="271" r:id="rId11"/>
    <p:sldId id="272" r:id="rId12"/>
    <p:sldId id="273" r:id="rId13"/>
    <p:sldId id="274" r:id="rId14"/>
    <p:sldId id="266" r:id="rId15"/>
    <p:sldId id="267" r:id="rId16"/>
  </p:sldIdLst>
  <p:sldSz cx="9144000" cy="6858000" type="screen4x3"/>
  <p:notesSz cx="6756400" cy="9867900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anose="020B060403050404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anose="020B060403050404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anose="020B060403050404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anose="020B060403050404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anose="020B060403050404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erdana" panose="020B060403050404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erdana" panose="020B060403050404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erdana" panose="020B060403050404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erdana" panose="020B060403050404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1010"/>
    <a:srgbClr val="2FFFFF"/>
    <a:srgbClr val="00817E"/>
    <a:srgbClr val="00B4B0"/>
    <a:srgbClr val="82EEE9"/>
    <a:srgbClr val="29E3DA"/>
    <a:srgbClr val="FFFF0D"/>
    <a:srgbClr val="E0FFC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764" autoAdjust="0"/>
    <p:restoredTop sz="94660"/>
  </p:normalViewPr>
  <p:slideViewPr>
    <p:cSldViewPr>
      <p:cViewPr varScale="1">
        <p:scale>
          <a:sx n="69" d="100"/>
          <a:sy n="69" d="100"/>
        </p:scale>
        <p:origin x="54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4716463" y="5345113"/>
            <a:ext cx="4427537" cy="1512887"/>
            <a:chOff x="2971" y="3367"/>
            <a:chExt cx="2789" cy="953"/>
          </a:xfrm>
        </p:grpSpPr>
        <p:sp>
          <p:nvSpPr>
            <p:cNvPr id="5" name="Freeform 3"/>
            <p:cNvSpPr>
              <a:spLocks/>
            </p:cNvSpPr>
            <p:nvPr/>
          </p:nvSpPr>
          <p:spPr bwMode="ltGray">
            <a:xfrm>
              <a:off x="2971" y="3367"/>
              <a:ext cx="2789" cy="953"/>
            </a:xfrm>
            <a:custGeom>
              <a:avLst/>
              <a:gdLst>
                <a:gd name="T0" fmla="*/ 2786 w 2780"/>
                <a:gd name="T1" fmla="*/ 18 h 953"/>
                <a:gd name="T2" fmla="*/ 2696 w 2780"/>
                <a:gd name="T3" fmla="*/ 24 h 953"/>
                <a:gd name="T4" fmla="*/ 2629 w 2780"/>
                <a:gd name="T5" fmla="*/ 102 h 953"/>
                <a:gd name="T6" fmla="*/ 2527 w 2780"/>
                <a:gd name="T7" fmla="*/ 156 h 953"/>
                <a:gd name="T8" fmla="*/ 2521 w 2780"/>
                <a:gd name="T9" fmla="*/ 222 h 953"/>
                <a:gd name="T10" fmla="*/ 2503 w 2780"/>
                <a:gd name="T11" fmla="*/ 246 h 953"/>
                <a:gd name="T12" fmla="*/ 2485 w 2780"/>
                <a:gd name="T13" fmla="*/ 252 h 953"/>
                <a:gd name="T14" fmla="*/ 2413 w 2780"/>
                <a:gd name="T15" fmla="*/ 210 h 953"/>
                <a:gd name="T16" fmla="*/ 2274 w 2780"/>
                <a:gd name="T17" fmla="*/ 192 h 953"/>
                <a:gd name="T18" fmla="*/ 2250 w 2780"/>
                <a:gd name="T19" fmla="*/ 186 h 953"/>
                <a:gd name="T20" fmla="*/ 2232 w 2780"/>
                <a:gd name="T21" fmla="*/ 192 h 953"/>
                <a:gd name="T22" fmla="*/ 2160 w 2780"/>
                <a:gd name="T23" fmla="*/ 228 h 953"/>
                <a:gd name="T24" fmla="*/ 2124 w 2780"/>
                <a:gd name="T25" fmla="*/ 240 h 953"/>
                <a:gd name="T26" fmla="*/ 2100 w 2780"/>
                <a:gd name="T27" fmla="*/ 246 h 953"/>
                <a:gd name="T28" fmla="*/ 2088 w 2780"/>
                <a:gd name="T29" fmla="*/ 258 h 953"/>
                <a:gd name="T30" fmla="*/ 2088 w 2780"/>
                <a:gd name="T31" fmla="*/ 276 h 953"/>
                <a:gd name="T32" fmla="*/ 2065 w 2780"/>
                <a:gd name="T33" fmla="*/ 300 h 953"/>
                <a:gd name="T34" fmla="*/ 2047 w 2780"/>
                <a:gd name="T35" fmla="*/ 312 h 953"/>
                <a:gd name="T36" fmla="*/ 2035 w 2780"/>
                <a:gd name="T37" fmla="*/ 324 h 953"/>
                <a:gd name="T38" fmla="*/ 2023 w 2780"/>
                <a:gd name="T39" fmla="*/ 336 h 953"/>
                <a:gd name="T40" fmla="*/ 1991 w 2780"/>
                <a:gd name="T41" fmla="*/ 342 h 953"/>
                <a:gd name="T42" fmla="*/ 1925 w 2780"/>
                <a:gd name="T43" fmla="*/ 336 h 953"/>
                <a:gd name="T44" fmla="*/ 1889 w 2780"/>
                <a:gd name="T45" fmla="*/ 330 h 953"/>
                <a:gd name="T46" fmla="*/ 1877 w 2780"/>
                <a:gd name="T47" fmla="*/ 342 h 953"/>
                <a:gd name="T48" fmla="*/ 1865 w 2780"/>
                <a:gd name="T49" fmla="*/ 354 h 953"/>
                <a:gd name="T50" fmla="*/ 1835 w 2780"/>
                <a:gd name="T51" fmla="*/ 360 h 953"/>
                <a:gd name="T52" fmla="*/ 1776 w 2780"/>
                <a:gd name="T53" fmla="*/ 342 h 953"/>
                <a:gd name="T54" fmla="*/ 1752 w 2780"/>
                <a:gd name="T55" fmla="*/ 342 h 953"/>
                <a:gd name="T56" fmla="*/ 1728 w 2780"/>
                <a:gd name="T57" fmla="*/ 354 h 953"/>
                <a:gd name="T58" fmla="*/ 1666 w 2780"/>
                <a:gd name="T59" fmla="*/ 425 h 953"/>
                <a:gd name="T60" fmla="*/ 1624 w 2780"/>
                <a:gd name="T61" fmla="*/ 569 h 953"/>
                <a:gd name="T62" fmla="*/ 1624 w 2780"/>
                <a:gd name="T63" fmla="*/ 593 h 953"/>
                <a:gd name="T64" fmla="*/ 1630 w 2780"/>
                <a:gd name="T65" fmla="*/ 641 h 953"/>
                <a:gd name="T66" fmla="*/ 1648 w 2780"/>
                <a:gd name="T67" fmla="*/ 659 h 953"/>
                <a:gd name="T68" fmla="*/ 1642 w 2780"/>
                <a:gd name="T69" fmla="*/ 671 h 953"/>
                <a:gd name="T70" fmla="*/ 1630 w 2780"/>
                <a:gd name="T71" fmla="*/ 683 h 953"/>
                <a:gd name="T72" fmla="*/ 1552 w 2780"/>
                <a:gd name="T73" fmla="*/ 689 h 953"/>
                <a:gd name="T74" fmla="*/ 1475 w 2780"/>
                <a:gd name="T75" fmla="*/ 629 h 953"/>
                <a:gd name="T76" fmla="*/ 1341 w 2780"/>
                <a:gd name="T77" fmla="*/ 587 h 953"/>
                <a:gd name="T78" fmla="*/ 1192 w 2780"/>
                <a:gd name="T79" fmla="*/ 671 h 953"/>
                <a:gd name="T80" fmla="*/ 1022 w 2780"/>
                <a:gd name="T81" fmla="*/ 731 h 953"/>
                <a:gd name="T82" fmla="*/ 819 w 2780"/>
                <a:gd name="T83" fmla="*/ 743 h 953"/>
                <a:gd name="T84" fmla="*/ 632 w 2780"/>
                <a:gd name="T85" fmla="*/ 701 h 953"/>
                <a:gd name="T86" fmla="*/ 572 w 2780"/>
                <a:gd name="T87" fmla="*/ 695 h 953"/>
                <a:gd name="T88" fmla="*/ 560 w 2780"/>
                <a:gd name="T89" fmla="*/ 701 h 953"/>
                <a:gd name="T90" fmla="*/ 524 w 2780"/>
                <a:gd name="T91" fmla="*/ 731 h 953"/>
                <a:gd name="T92" fmla="*/ 438 w 2780"/>
                <a:gd name="T93" fmla="*/ 809 h 953"/>
                <a:gd name="T94" fmla="*/ 408 w 2780"/>
                <a:gd name="T95" fmla="*/ 821 h 953"/>
                <a:gd name="T96" fmla="*/ 384 w 2780"/>
                <a:gd name="T97" fmla="*/ 821 h 953"/>
                <a:gd name="T98" fmla="*/ 337 w 2780"/>
                <a:gd name="T99" fmla="*/ 827 h 953"/>
                <a:gd name="T100" fmla="*/ 211 w 2780"/>
                <a:gd name="T101" fmla="*/ 851 h 953"/>
                <a:gd name="T102" fmla="*/ 175 w 2780"/>
                <a:gd name="T103" fmla="*/ 857 h 953"/>
                <a:gd name="T104" fmla="*/ 125 w 2780"/>
                <a:gd name="T105" fmla="*/ 851 h 953"/>
                <a:gd name="T106" fmla="*/ 107 w 2780"/>
                <a:gd name="T107" fmla="*/ 857 h 953"/>
                <a:gd name="T108" fmla="*/ 101 w 2780"/>
                <a:gd name="T109" fmla="*/ 875 h 953"/>
                <a:gd name="T110" fmla="*/ 83 w 2780"/>
                <a:gd name="T111" fmla="*/ 887 h 953"/>
                <a:gd name="T112" fmla="*/ 48 w 2780"/>
                <a:gd name="T113" fmla="*/ 899 h 953"/>
                <a:gd name="T114" fmla="*/ 2798 w 2780"/>
                <a:gd name="T115" fmla="*/ 24 h 953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2780" h="953">
                  <a:moveTo>
                    <a:pt x="2780" y="24"/>
                  </a:moveTo>
                  <a:lnTo>
                    <a:pt x="2774" y="24"/>
                  </a:lnTo>
                  <a:lnTo>
                    <a:pt x="2774" y="18"/>
                  </a:lnTo>
                  <a:lnTo>
                    <a:pt x="2768" y="18"/>
                  </a:lnTo>
                  <a:lnTo>
                    <a:pt x="2756" y="12"/>
                  </a:lnTo>
                  <a:lnTo>
                    <a:pt x="2738" y="6"/>
                  </a:lnTo>
                  <a:lnTo>
                    <a:pt x="2714" y="0"/>
                  </a:lnTo>
                  <a:lnTo>
                    <a:pt x="2678" y="24"/>
                  </a:lnTo>
                  <a:lnTo>
                    <a:pt x="2643" y="54"/>
                  </a:lnTo>
                  <a:lnTo>
                    <a:pt x="2619" y="90"/>
                  </a:lnTo>
                  <a:lnTo>
                    <a:pt x="2613" y="96"/>
                  </a:lnTo>
                  <a:lnTo>
                    <a:pt x="2613" y="102"/>
                  </a:lnTo>
                  <a:lnTo>
                    <a:pt x="2601" y="108"/>
                  </a:lnTo>
                  <a:lnTo>
                    <a:pt x="2583" y="120"/>
                  </a:lnTo>
                  <a:lnTo>
                    <a:pt x="2541" y="132"/>
                  </a:lnTo>
                  <a:lnTo>
                    <a:pt x="2511" y="156"/>
                  </a:lnTo>
                  <a:lnTo>
                    <a:pt x="2511" y="204"/>
                  </a:lnTo>
                  <a:lnTo>
                    <a:pt x="2511" y="210"/>
                  </a:lnTo>
                  <a:lnTo>
                    <a:pt x="2505" y="216"/>
                  </a:lnTo>
                  <a:lnTo>
                    <a:pt x="2505" y="222"/>
                  </a:lnTo>
                  <a:lnTo>
                    <a:pt x="2499" y="228"/>
                  </a:lnTo>
                  <a:lnTo>
                    <a:pt x="2499" y="240"/>
                  </a:lnTo>
                  <a:lnTo>
                    <a:pt x="2493" y="246"/>
                  </a:lnTo>
                  <a:lnTo>
                    <a:pt x="2487" y="246"/>
                  </a:lnTo>
                  <a:lnTo>
                    <a:pt x="2487" y="252"/>
                  </a:lnTo>
                  <a:lnTo>
                    <a:pt x="2481" y="252"/>
                  </a:lnTo>
                  <a:lnTo>
                    <a:pt x="2475" y="252"/>
                  </a:lnTo>
                  <a:lnTo>
                    <a:pt x="2469" y="252"/>
                  </a:lnTo>
                  <a:lnTo>
                    <a:pt x="2457" y="252"/>
                  </a:lnTo>
                  <a:lnTo>
                    <a:pt x="2439" y="258"/>
                  </a:lnTo>
                  <a:lnTo>
                    <a:pt x="2415" y="222"/>
                  </a:lnTo>
                  <a:lnTo>
                    <a:pt x="2397" y="210"/>
                  </a:lnTo>
                  <a:lnTo>
                    <a:pt x="2373" y="216"/>
                  </a:lnTo>
                  <a:lnTo>
                    <a:pt x="2332" y="216"/>
                  </a:lnTo>
                  <a:lnTo>
                    <a:pt x="2296" y="204"/>
                  </a:lnTo>
                  <a:lnTo>
                    <a:pt x="2260" y="192"/>
                  </a:lnTo>
                  <a:lnTo>
                    <a:pt x="2248" y="186"/>
                  </a:lnTo>
                  <a:lnTo>
                    <a:pt x="2242" y="186"/>
                  </a:lnTo>
                  <a:lnTo>
                    <a:pt x="2236" y="186"/>
                  </a:lnTo>
                  <a:lnTo>
                    <a:pt x="2230" y="186"/>
                  </a:lnTo>
                  <a:lnTo>
                    <a:pt x="2224" y="192"/>
                  </a:lnTo>
                  <a:lnTo>
                    <a:pt x="2218" y="192"/>
                  </a:lnTo>
                  <a:lnTo>
                    <a:pt x="2212" y="198"/>
                  </a:lnTo>
                  <a:lnTo>
                    <a:pt x="2194" y="204"/>
                  </a:lnTo>
                  <a:lnTo>
                    <a:pt x="2170" y="210"/>
                  </a:lnTo>
                  <a:lnTo>
                    <a:pt x="2146" y="228"/>
                  </a:lnTo>
                  <a:lnTo>
                    <a:pt x="2122" y="240"/>
                  </a:lnTo>
                  <a:lnTo>
                    <a:pt x="2116" y="240"/>
                  </a:lnTo>
                  <a:lnTo>
                    <a:pt x="2110" y="240"/>
                  </a:lnTo>
                  <a:lnTo>
                    <a:pt x="2104" y="240"/>
                  </a:lnTo>
                  <a:lnTo>
                    <a:pt x="2098" y="246"/>
                  </a:lnTo>
                  <a:lnTo>
                    <a:pt x="2092" y="246"/>
                  </a:lnTo>
                  <a:lnTo>
                    <a:pt x="2086" y="246"/>
                  </a:lnTo>
                  <a:lnTo>
                    <a:pt x="2080" y="252"/>
                  </a:lnTo>
                  <a:lnTo>
                    <a:pt x="2080" y="258"/>
                  </a:lnTo>
                  <a:lnTo>
                    <a:pt x="2074" y="258"/>
                  </a:lnTo>
                  <a:lnTo>
                    <a:pt x="2074" y="264"/>
                  </a:lnTo>
                  <a:lnTo>
                    <a:pt x="2074" y="270"/>
                  </a:lnTo>
                  <a:lnTo>
                    <a:pt x="2074" y="276"/>
                  </a:lnTo>
                  <a:lnTo>
                    <a:pt x="2069" y="288"/>
                  </a:lnTo>
                  <a:lnTo>
                    <a:pt x="2057" y="300"/>
                  </a:lnTo>
                  <a:lnTo>
                    <a:pt x="2051" y="300"/>
                  </a:lnTo>
                  <a:lnTo>
                    <a:pt x="2045" y="300"/>
                  </a:lnTo>
                  <a:lnTo>
                    <a:pt x="2039" y="306"/>
                  </a:lnTo>
                  <a:lnTo>
                    <a:pt x="2033" y="306"/>
                  </a:lnTo>
                  <a:lnTo>
                    <a:pt x="2033" y="312"/>
                  </a:lnTo>
                  <a:lnTo>
                    <a:pt x="2027" y="312"/>
                  </a:lnTo>
                  <a:lnTo>
                    <a:pt x="2027" y="318"/>
                  </a:lnTo>
                  <a:lnTo>
                    <a:pt x="2021" y="324"/>
                  </a:lnTo>
                  <a:lnTo>
                    <a:pt x="2015" y="330"/>
                  </a:lnTo>
                  <a:lnTo>
                    <a:pt x="2009" y="336"/>
                  </a:lnTo>
                  <a:lnTo>
                    <a:pt x="1997" y="336"/>
                  </a:lnTo>
                  <a:lnTo>
                    <a:pt x="1991" y="342"/>
                  </a:lnTo>
                  <a:lnTo>
                    <a:pt x="1985" y="342"/>
                  </a:lnTo>
                  <a:lnTo>
                    <a:pt x="1979" y="342"/>
                  </a:lnTo>
                  <a:lnTo>
                    <a:pt x="1961" y="336"/>
                  </a:lnTo>
                  <a:lnTo>
                    <a:pt x="1925" y="336"/>
                  </a:lnTo>
                  <a:lnTo>
                    <a:pt x="1919" y="336"/>
                  </a:lnTo>
                  <a:lnTo>
                    <a:pt x="1913" y="336"/>
                  </a:lnTo>
                  <a:lnTo>
                    <a:pt x="1895" y="330"/>
                  </a:lnTo>
                  <a:lnTo>
                    <a:pt x="1889" y="330"/>
                  </a:lnTo>
                  <a:lnTo>
                    <a:pt x="1883" y="330"/>
                  </a:lnTo>
                  <a:lnTo>
                    <a:pt x="1877" y="330"/>
                  </a:lnTo>
                  <a:lnTo>
                    <a:pt x="1871" y="336"/>
                  </a:lnTo>
                  <a:lnTo>
                    <a:pt x="1865" y="342"/>
                  </a:lnTo>
                  <a:lnTo>
                    <a:pt x="1859" y="348"/>
                  </a:lnTo>
                  <a:lnTo>
                    <a:pt x="1853" y="354"/>
                  </a:lnTo>
                  <a:lnTo>
                    <a:pt x="1847" y="354"/>
                  </a:lnTo>
                  <a:lnTo>
                    <a:pt x="1835" y="360"/>
                  </a:lnTo>
                  <a:lnTo>
                    <a:pt x="1829" y="360"/>
                  </a:lnTo>
                  <a:lnTo>
                    <a:pt x="1823" y="360"/>
                  </a:lnTo>
                  <a:lnTo>
                    <a:pt x="1817" y="360"/>
                  </a:lnTo>
                  <a:lnTo>
                    <a:pt x="1776" y="342"/>
                  </a:lnTo>
                  <a:lnTo>
                    <a:pt x="1770" y="342"/>
                  </a:lnTo>
                  <a:lnTo>
                    <a:pt x="1764" y="342"/>
                  </a:lnTo>
                  <a:lnTo>
                    <a:pt x="1758" y="342"/>
                  </a:lnTo>
                  <a:lnTo>
                    <a:pt x="1746" y="342"/>
                  </a:lnTo>
                  <a:lnTo>
                    <a:pt x="1740" y="342"/>
                  </a:lnTo>
                  <a:lnTo>
                    <a:pt x="1734" y="342"/>
                  </a:lnTo>
                  <a:lnTo>
                    <a:pt x="1728" y="348"/>
                  </a:lnTo>
                  <a:lnTo>
                    <a:pt x="1722" y="348"/>
                  </a:lnTo>
                  <a:lnTo>
                    <a:pt x="1716" y="354"/>
                  </a:lnTo>
                  <a:lnTo>
                    <a:pt x="1704" y="366"/>
                  </a:lnTo>
                  <a:lnTo>
                    <a:pt x="1698" y="378"/>
                  </a:lnTo>
                  <a:lnTo>
                    <a:pt x="1674" y="402"/>
                  </a:lnTo>
                  <a:lnTo>
                    <a:pt x="1656" y="425"/>
                  </a:lnTo>
                  <a:lnTo>
                    <a:pt x="1632" y="461"/>
                  </a:lnTo>
                  <a:lnTo>
                    <a:pt x="1614" y="509"/>
                  </a:lnTo>
                  <a:lnTo>
                    <a:pt x="1614" y="563"/>
                  </a:lnTo>
                  <a:lnTo>
                    <a:pt x="1614" y="569"/>
                  </a:lnTo>
                  <a:lnTo>
                    <a:pt x="1614" y="575"/>
                  </a:lnTo>
                  <a:lnTo>
                    <a:pt x="1614" y="581"/>
                  </a:lnTo>
                  <a:lnTo>
                    <a:pt x="1614" y="587"/>
                  </a:lnTo>
                  <a:lnTo>
                    <a:pt x="1614" y="593"/>
                  </a:lnTo>
                  <a:lnTo>
                    <a:pt x="1614" y="599"/>
                  </a:lnTo>
                  <a:lnTo>
                    <a:pt x="1614" y="605"/>
                  </a:lnTo>
                  <a:lnTo>
                    <a:pt x="1614" y="617"/>
                  </a:lnTo>
                  <a:lnTo>
                    <a:pt x="1620" y="641"/>
                  </a:lnTo>
                  <a:lnTo>
                    <a:pt x="1626" y="641"/>
                  </a:lnTo>
                  <a:lnTo>
                    <a:pt x="1632" y="647"/>
                  </a:lnTo>
                  <a:lnTo>
                    <a:pt x="1632" y="659"/>
                  </a:lnTo>
                  <a:lnTo>
                    <a:pt x="1638" y="659"/>
                  </a:lnTo>
                  <a:lnTo>
                    <a:pt x="1638" y="665"/>
                  </a:lnTo>
                  <a:lnTo>
                    <a:pt x="1638" y="671"/>
                  </a:lnTo>
                  <a:lnTo>
                    <a:pt x="1632" y="671"/>
                  </a:lnTo>
                  <a:lnTo>
                    <a:pt x="1632" y="677"/>
                  </a:lnTo>
                  <a:lnTo>
                    <a:pt x="1626" y="677"/>
                  </a:lnTo>
                  <a:lnTo>
                    <a:pt x="1620" y="683"/>
                  </a:lnTo>
                  <a:lnTo>
                    <a:pt x="1596" y="689"/>
                  </a:lnTo>
                  <a:lnTo>
                    <a:pt x="1572" y="689"/>
                  </a:lnTo>
                  <a:lnTo>
                    <a:pt x="1548" y="689"/>
                  </a:lnTo>
                  <a:lnTo>
                    <a:pt x="1542" y="689"/>
                  </a:lnTo>
                  <a:lnTo>
                    <a:pt x="1536" y="689"/>
                  </a:lnTo>
                  <a:lnTo>
                    <a:pt x="1518" y="683"/>
                  </a:lnTo>
                  <a:lnTo>
                    <a:pt x="1495" y="671"/>
                  </a:lnTo>
                  <a:lnTo>
                    <a:pt x="1465" y="629"/>
                  </a:lnTo>
                  <a:lnTo>
                    <a:pt x="1435" y="599"/>
                  </a:lnTo>
                  <a:lnTo>
                    <a:pt x="1405" y="581"/>
                  </a:lnTo>
                  <a:lnTo>
                    <a:pt x="1375" y="563"/>
                  </a:lnTo>
                  <a:lnTo>
                    <a:pt x="1333" y="587"/>
                  </a:lnTo>
                  <a:lnTo>
                    <a:pt x="1303" y="653"/>
                  </a:lnTo>
                  <a:lnTo>
                    <a:pt x="1261" y="665"/>
                  </a:lnTo>
                  <a:lnTo>
                    <a:pt x="1219" y="653"/>
                  </a:lnTo>
                  <a:lnTo>
                    <a:pt x="1184" y="671"/>
                  </a:lnTo>
                  <a:lnTo>
                    <a:pt x="1136" y="671"/>
                  </a:lnTo>
                  <a:lnTo>
                    <a:pt x="1106" y="671"/>
                  </a:lnTo>
                  <a:lnTo>
                    <a:pt x="1076" y="707"/>
                  </a:lnTo>
                  <a:lnTo>
                    <a:pt x="1016" y="731"/>
                  </a:lnTo>
                  <a:lnTo>
                    <a:pt x="944" y="761"/>
                  </a:lnTo>
                  <a:lnTo>
                    <a:pt x="921" y="773"/>
                  </a:lnTo>
                  <a:lnTo>
                    <a:pt x="867" y="773"/>
                  </a:lnTo>
                  <a:lnTo>
                    <a:pt x="813" y="743"/>
                  </a:lnTo>
                  <a:lnTo>
                    <a:pt x="783" y="719"/>
                  </a:lnTo>
                  <a:lnTo>
                    <a:pt x="741" y="713"/>
                  </a:lnTo>
                  <a:lnTo>
                    <a:pt x="693" y="701"/>
                  </a:lnTo>
                  <a:lnTo>
                    <a:pt x="628" y="701"/>
                  </a:lnTo>
                  <a:lnTo>
                    <a:pt x="616" y="701"/>
                  </a:lnTo>
                  <a:lnTo>
                    <a:pt x="598" y="695"/>
                  </a:lnTo>
                  <a:lnTo>
                    <a:pt x="580" y="695"/>
                  </a:lnTo>
                  <a:lnTo>
                    <a:pt x="568" y="695"/>
                  </a:lnTo>
                  <a:lnTo>
                    <a:pt x="562" y="701"/>
                  </a:lnTo>
                  <a:lnTo>
                    <a:pt x="556" y="701"/>
                  </a:lnTo>
                  <a:lnTo>
                    <a:pt x="550" y="707"/>
                  </a:lnTo>
                  <a:lnTo>
                    <a:pt x="544" y="713"/>
                  </a:lnTo>
                  <a:lnTo>
                    <a:pt x="520" y="731"/>
                  </a:lnTo>
                  <a:lnTo>
                    <a:pt x="496" y="749"/>
                  </a:lnTo>
                  <a:lnTo>
                    <a:pt x="460" y="785"/>
                  </a:lnTo>
                  <a:lnTo>
                    <a:pt x="454" y="791"/>
                  </a:lnTo>
                  <a:lnTo>
                    <a:pt x="436" y="809"/>
                  </a:lnTo>
                  <a:lnTo>
                    <a:pt x="424" y="815"/>
                  </a:lnTo>
                  <a:lnTo>
                    <a:pt x="418" y="821"/>
                  </a:lnTo>
                  <a:lnTo>
                    <a:pt x="412" y="821"/>
                  </a:lnTo>
                  <a:lnTo>
                    <a:pt x="406" y="821"/>
                  </a:lnTo>
                  <a:lnTo>
                    <a:pt x="400" y="821"/>
                  </a:lnTo>
                  <a:lnTo>
                    <a:pt x="394" y="821"/>
                  </a:lnTo>
                  <a:lnTo>
                    <a:pt x="388" y="821"/>
                  </a:lnTo>
                  <a:lnTo>
                    <a:pt x="382" y="821"/>
                  </a:lnTo>
                  <a:lnTo>
                    <a:pt x="370" y="821"/>
                  </a:lnTo>
                  <a:lnTo>
                    <a:pt x="358" y="821"/>
                  </a:lnTo>
                  <a:lnTo>
                    <a:pt x="352" y="821"/>
                  </a:lnTo>
                  <a:lnTo>
                    <a:pt x="335" y="827"/>
                  </a:lnTo>
                  <a:lnTo>
                    <a:pt x="329" y="827"/>
                  </a:lnTo>
                  <a:lnTo>
                    <a:pt x="233" y="839"/>
                  </a:lnTo>
                  <a:lnTo>
                    <a:pt x="227" y="845"/>
                  </a:lnTo>
                  <a:lnTo>
                    <a:pt x="209" y="851"/>
                  </a:lnTo>
                  <a:lnTo>
                    <a:pt x="197" y="851"/>
                  </a:lnTo>
                  <a:lnTo>
                    <a:pt x="185" y="857"/>
                  </a:lnTo>
                  <a:lnTo>
                    <a:pt x="179" y="857"/>
                  </a:lnTo>
                  <a:lnTo>
                    <a:pt x="173" y="857"/>
                  </a:lnTo>
                  <a:lnTo>
                    <a:pt x="167" y="857"/>
                  </a:lnTo>
                  <a:lnTo>
                    <a:pt x="149" y="851"/>
                  </a:lnTo>
                  <a:lnTo>
                    <a:pt x="137" y="851"/>
                  </a:lnTo>
                  <a:lnTo>
                    <a:pt x="125" y="851"/>
                  </a:lnTo>
                  <a:lnTo>
                    <a:pt x="119" y="857"/>
                  </a:lnTo>
                  <a:lnTo>
                    <a:pt x="113" y="857"/>
                  </a:lnTo>
                  <a:lnTo>
                    <a:pt x="107" y="857"/>
                  </a:lnTo>
                  <a:lnTo>
                    <a:pt x="101" y="863"/>
                  </a:lnTo>
                  <a:lnTo>
                    <a:pt x="101" y="869"/>
                  </a:lnTo>
                  <a:lnTo>
                    <a:pt x="101" y="875"/>
                  </a:lnTo>
                  <a:lnTo>
                    <a:pt x="95" y="875"/>
                  </a:lnTo>
                  <a:lnTo>
                    <a:pt x="95" y="881"/>
                  </a:lnTo>
                  <a:lnTo>
                    <a:pt x="89" y="881"/>
                  </a:lnTo>
                  <a:lnTo>
                    <a:pt x="83" y="887"/>
                  </a:lnTo>
                  <a:lnTo>
                    <a:pt x="77" y="887"/>
                  </a:lnTo>
                  <a:lnTo>
                    <a:pt x="60" y="893"/>
                  </a:lnTo>
                  <a:lnTo>
                    <a:pt x="54" y="899"/>
                  </a:lnTo>
                  <a:lnTo>
                    <a:pt x="48" y="899"/>
                  </a:lnTo>
                  <a:lnTo>
                    <a:pt x="48" y="905"/>
                  </a:lnTo>
                  <a:lnTo>
                    <a:pt x="0" y="953"/>
                  </a:lnTo>
                  <a:lnTo>
                    <a:pt x="2780" y="953"/>
                  </a:lnTo>
                  <a:lnTo>
                    <a:pt x="2780" y="24"/>
                  </a:lnTo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FF6FB8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" name="Freeform 4"/>
            <p:cNvSpPr>
              <a:spLocks/>
            </p:cNvSpPr>
            <p:nvPr/>
          </p:nvSpPr>
          <p:spPr bwMode="ltGray">
            <a:xfrm>
              <a:off x="4602" y="4014"/>
              <a:ext cx="12" cy="18"/>
            </a:xfrm>
            <a:custGeom>
              <a:avLst/>
              <a:gdLst>
                <a:gd name="T0" fmla="*/ 12 w 12"/>
                <a:gd name="T1" fmla="*/ 18 h 18"/>
                <a:gd name="T2" fmla="*/ 12 w 12"/>
                <a:gd name="T3" fmla="*/ 12 h 18"/>
                <a:gd name="T4" fmla="*/ 6 w 12"/>
                <a:gd name="T5" fmla="*/ 6 h 18"/>
                <a:gd name="T6" fmla="*/ 6 w 12"/>
                <a:gd name="T7" fmla="*/ 6 h 18"/>
                <a:gd name="T8" fmla="*/ 0 w 12"/>
                <a:gd name="T9" fmla="*/ 0 h 18"/>
                <a:gd name="T10" fmla="*/ 12 w 12"/>
                <a:gd name="T11" fmla="*/ 18 h 18"/>
                <a:gd name="T12" fmla="*/ 12 w 12"/>
                <a:gd name="T13" fmla="*/ 18 h 18"/>
                <a:gd name="T14" fmla="*/ 12 w 12"/>
                <a:gd name="T15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" h="18">
                  <a:moveTo>
                    <a:pt x="12" y="18"/>
                  </a:moveTo>
                  <a:lnTo>
                    <a:pt x="12" y="12"/>
                  </a:lnTo>
                  <a:lnTo>
                    <a:pt x="6" y="6"/>
                  </a:lnTo>
                  <a:lnTo>
                    <a:pt x="6" y="6"/>
                  </a:lnTo>
                  <a:lnTo>
                    <a:pt x="0" y="0"/>
                  </a:lnTo>
                  <a:lnTo>
                    <a:pt x="12" y="18"/>
                  </a:lnTo>
                  <a:lnTo>
                    <a:pt x="12" y="18"/>
                  </a:lnTo>
                  <a:lnTo>
                    <a:pt x="12" y="18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FF6FB8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ltGray">
            <a:xfrm>
              <a:off x="4596" y="3996"/>
              <a:ext cx="6" cy="18"/>
            </a:xfrm>
            <a:custGeom>
              <a:avLst/>
              <a:gdLst>
                <a:gd name="T0" fmla="*/ 0 w 6"/>
                <a:gd name="T1" fmla="*/ 12 h 18"/>
                <a:gd name="T2" fmla="*/ 6 w 6"/>
                <a:gd name="T3" fmla="*/ 18 h 18"/>
                <a:gd name="T4" fmla="*/ 0 w 6"/>
                <a:gd name="T5" fmla="*/ 0 h 18"/>
                <a:gd name="T6" fmla="*/ 0 w 6"/>
                <a:gd name="T7" fmla="*/ 12 h 18"/>
                <a:gd name="T8" fmla="*/ 0 w 6"/>
                <a:gd name="T9" fmla="*/ 12 h 18"/>
                <a:gd name="T10" fmla="*/ 0 w 6"/>
                <a:gd name="T11" fmla="*/ 12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" h="18">
                  <a:moveTo>
                    <a:pt x="0" y="12"/>
                  </a:moveTo>
                  <a:lnTo>
                    <a:pt x="6" y="1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FF6FB8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8" name="Freeform 6"/>
            <p:cNvSpPr>
              <a:spLocks/>
            </p:cNvSpPr>
            <p:nvPr/>
          </p:nvSpPr>
          <p:spPr bwMode="ltGray">
            <a:xfrm>
              <a:off x="5180" y="3577"/>
              <a:ext cx="304" cy="741"/>
            </a:xfrm>
            <a:custGeom>
              <a:avLst/>
              <a:gdLst>
                <a:gd name="T0" fmla="*/ 280 w 304"/>
                <a:gd name="T1" fmla="*/ 42 h 741"/>
                <a:gd name="T2" fmla="*/ 274 w 304"/>
                <a:gd name="T3" fmla="*/ 42 h 741"/>
                <a:gd name="T4" fmla="*/ 268 w 304"/>
                <a:gd name="T5" fmla="*/ 42 h 741"/>
                <a:gd name="T6" fmla="*/ 256 w 304"/>
                <a:gd name="T7" fmla="*/ 42 h 741"/>
                <a:gd name="T8" fmla="*/ 238 w 304"/>
                <a:gd name="T9" fmla="*/ 48 h 741"/>
                <a:gd name="T10" fmla="*/ 214 w 304"/>
                <a:gd name="T11" fmla="*/ 12 h 741"/>
                <a:gd name="T12" fmla="*/ 196 w 304"/>
                <a:gd name="T13" fmla="*/ 0 h 741"/>
                <a:gd name="T14" fmla="*/ 196 w 304"/>
                <a:gd name="T15" fmla="*/ 0 h 741"/>
                <a:gd name="T16" fmla="*/ 164 w 304"/>
                <a:gd name="T17" fmla="*/ 167 h 741"/>
                <a:gd name="T18" fmla="*/ 144 w 304"/>
                <a:gd name="T19" fmla="*/ 217 h 741"/>
                <a:gd name="T20" fmla="*/ 110 w 304"/>
                <a:gd name="T21" fmla="*/ 281 h 741"/>
                <a:gd name="T22" fmla="*/ 96 w 304"/>
                <a:gd name="T23" fmla="*/ 327 h 741"/>
                <a:gd name="T24" fmla="*/ 124 w 304"/>
                <a:gd name="T25" fmla="*/ 405 h 741"/>
                <a:gd name="T26" fmla="*/ 100 w 304"/>
                <a:gd name="T27" fmla="*/ 463 h 741"/>
                <a:gd name="T28" fmla="*/ 68 w 304"/>
                <a:gd name="T29" fmla="*/ 503 h 741"/>
                <a:gd name="T30" fmla="*/ 30 w 304"/>
                <a:gd name="T31" fmla="*/ 539 h 741"/>
                <a:gd name="T32" fmla="*/ 24 w 304"/>
                <a:gd name="T33" fmla="*/ 613 h 741"/>
                <a:gd name="T34" fmla="*/ 0 w 304"/>
                <a:gd name="T35" fmla="*/ 741 h 741"/>
                <a:gd name="T36" fmla="*/ 202 w 304"/>
                <a:gd name="T37" fmla="*/ 741 h 741"/>
                <a:gd name="T38" fmla="*/ 180 w 304"/>
                <a:gd name="T39" fmla="*/ 639 h 741"/>
                <a:gd name="T40" fmla="*/ 192 w 304"/>
                <a:gd name="T41" fmla="*/ 589 h 741"/>
                <a:gd name="T42" fmla="*/ 178 w 304"/>
                <a:gd name="T43" fmla="*/ 539 h 741"/>
                <a:gd name="T44" fmla="*/ 190 w 304"/>
                <a:gd name="T45" fmla="*/ 499 h 741"/>
                <a:gd name="T46" fmla="*/ 184 w 304"/>
                <a:gd name="T47" fmla="*/ 465 h 741"/>
                <a:gd name="T48" fmla="*/ 192 w 304"/>
                <a:gd name="T49" fmla="*/ 391 h 741"/>
                <a:gd name="T50" fmla="*/ 216 w 304"/>
                <a:gd name="T51" fmla="*/ 313 h 741"/>
                <a:gd name="T52" fmla="*/ 238 w 304"/>
                <a:gd name="T53" fmla="*/ 249 h 741"/>
                <a:gd name="T54" fmla="*/ 268 w 304"/>
                <a:gd name="T55" fmla="*/ 185 h 741"/>
                <a:gd name="T56" fmla="*/ 284 w 304"/>
                <a:gd name="T57" fmla="*/ 159 h 741"/>
                <a:gd name="T58" fmla="*/ 304 w 304"/>
                <a:gd name="T59" fmla="*/ 12 h 741"/>
                <a:gd name="T60" fmla="*/ 298 w 304"/>
                <a:gd name="T61" fmla="*/ 24 h 741"/>
                <a:gd name="T62" fmla="*/ 292 w 304"/>
                <a:gd name="T63" fmla="*/ 30 h 741"/>
                <a:gd name="T64" fmla="*/ 292 w 304"/>
                <a:gd name="T65" fmla="*/ 36 h 741"/>
                <a:gd name="T66" fmla="*/ 286 w 304"/>
                <a:gd name="T67" fmla="*/ 36 h 741"/>
                <a:gd name="T68" fmla="*/ 286 w 304"/>
                <a:gd name="T69" fmla="*/ 42 h 741"/>
                <a:gd name="T70" fmla="*/ 280 w 304"/>
                <a:gd name="T71" fmla="*/ 42 h 741"/>
                <a:gd name="T72" fmla="*/ 280 w 304"/>
                <a:gd name="T73" fmla="*/ 42 h 741"/>
                <a:gd name="T74" fmla="*/ 280 w 304"/>
                <a:gd name="T75" fmla="*/ 42 h 7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04" h="741">
                  <a:moveTo>
                    <a:pt x="280" y="42"/>
                  </a:moveTo>
                  <a:lnTo>
                    <a:pt x="274" y="42"/>
                  </a:lnTo>
                  <a:lnTo>
                    <a:pt x="268" y="42"/>
                  </a:lnTo>
                  <a:lnTo>
                    <a:pt x="256" y="42"/>
                  </a:lnTo>
                  <a:lnTo>
                    <a:pt x="238" y="48"/>
                  </a:lnTo>
                  <a:lnTo>
                    <a:pt x="214" y="12"/>
                  </a:lnTo>
                  <a:lnTo>
                    <a:pt x="196" y="0"/>
                  </a:lnTo>
                  <a:lnTo>
                    <a:pt x="196" y="0"/>
                  </a:lnTo>
                  <a:lnTo>
                    <a:pt x="164" y="167"/>
                  </a:lnTo>
                  <a:lnTo>
                    <a:pt x="144" y="217"/>
                  </a:lnTo>
                  <a:lnTo>
                    <a:pt x="110" y="281"/>
                  </a:lnTo>
                  <a:lnTo>
                    <a:pt x="96" y="327"/>
                  </a:lnTo>
                  <a:lnTo>
                    <a:pt x="124" y="405"/>
                  </a:lnTo>
                  <a:lnTo>
                    <a:pt x="100" y="463"/>
                  </a:lnTo>
                  <a:lnTo>
                    <a:pt x="68" y="503"/>
                  </a:lnTo>
                  <a:lnTo>
                    <a:pt x="30" y="539"/>
                  </a:lnTo>
                  <a:lnTo>
                    <a:pt x="24" y="613"/>
                  </a:lnTo>
                  <a:lnTo>
                    <a:pt x="0" y="741"/>
                  </a:lnTo>
                  <a:lnTo>
                    <a:pt x="202" y="741"/>
                  </a:lnTo>
                  <a:lnTo>
                    <a:pt x="180" y="639"/>
                  </a:lnTo>
                  <a:lnTo>
                    <a:pt x="192" y="589"/>
                  </a:lnTo>
                  <a:lnTo>
                    <a:pt x="178" y="539"/>
                  </a:lnTo>
                  <a:lnTo>
                    <a:pt x="190" y="499"/>
                  </a:lnTo>
                  <a:lnTo>
                    <a:pt x="184" y="465"/>
                  </a:lnTo>
                  <a:lnTo>
                    <a:pt x="192" y="391"/>
                  </a:lnTo>
                  <a:lnTo>
                    <a:pt x="216" y="313"/>
                  </a:lnTo>
                  <a:lnTo>
                    <a:pt x="238" y="249"/>
                  </a:lnTo>
                  <a:lnTo>
                    <a:pt x="268" y="185"/>
                  </a:lnTo>
                  <a:lnTo>
                    <a:pt x="284" y="159"/>
                  </a:lnTo>
                  <a:lnTo>
                    <a:pt x="304" y="12"/>
                  </a:lnTo>
                  <a:lnTo>
                    <a:pt x="298" y="24"/>
                  </a:lnTo>
                  <a:lnTo>
                    <a:pt x="292" y="30"/>
                  </a:lnTo>
                  <a:lnTo>
                    <a:pt x="292" y="36"/>
                  </a:lnTo>
                  <a:lnTo>
                    <a:pt x="286" y="36"/>
                  </a:lnTo>
                  <a:lnTo>
                    <a:pt x="286" y="42"/>
                  </a:lnTo>
                  <a:lnTo>
                    <a:pt x="280" y="42"/>
                  </a:lnTo>
                  <a:lnTo>
                    <a:pt x="280" y="42"/>
                  </a:lnTo>
                  <a:lnTo>
                    <a:pt x="280" y="4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FF6FB8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9" name="Freeform 7"/>
            <p:cNvSpPr>
              <a:spLocks/>
            </p:cNvSpPr>
            <p:nvPr/>
          </p:nvSpPr>
          <p:spPr bwMode="ltGray">
            <a:xfrm>
              <a:off x="4918" y="3553"/>
              <a:ext cx="314" cy="767"/>
            </a:xfrm>
            <a:custGeom>
              <a:avLst/>
              <a:gdLst>
                <a:gd name="T0" fmla="*/ 284 w 314"/>
                <a:gd name="T1" fmla="*/ 6 h 767"/>
                <a:gd name="T2" fmla="*/ 278 w 314"/>
                <a:gd name="T3" fmla="*/ 6 h 767"/>
                <a:gd name="T4" fmla="*/ 272 w 314"/>
                <a:gd name="T5" fmla="*/ 12 h 767"/>
                <a:gd name="T6" fmla="*/ 254 w 314"/>
                <a:gd name="T7" fmla="*/ 18 h 767"/>
                <a:gd name="T8" fmla="*/ 230 w 314"/>
                <a:gd name="T9" fmla="*/ 24 h 767"/>
                <a:gd name="T10" fmla="*/ 206 w 314"/>
                <a:gd name="T11" fmla="*/ 42 h 767"/>
                <a:gd name="T12" fmla="*/ 188 w 314"/>
                <a:gd name="T13" fmla="*/ 48 h 767"/>
                <a:gd name="T14" fmla="*/ 176 w 314"/>
                <a:gd name="T15" fmla="*/ 54 h 767"/>
                <a:gd name="T16" fmla="*/ 170 w 314"/>
                <a:gd name="T17" fmla="*/ 54 h 767"/>
                <a:gd name="T18" fmla="*/ 150 w 314"/>
                <a:gd name="T19" fmla="*/ 169 h 767"/>
                <a:gd name="T20" fmla="*/ 110 w 314"/>
                <a:gd name="T21" fmla="*/ 225 h 767"/>
                <a:gd name="T22" fmla="*/ 54 w 314"/>
                <a:gd name="T23" fmla="*/ 383 h 767"/>
                <a:gd name="T24" fmla="*/ 82 w 314"/>
                <a:gd name="T25" fmla="*/ 555 h 767"/>
                <a:gd name="T26" fmla="*/ 40 w 314"/>
                <a:gd name="T27" fmla="*/ 679 h 767"/>
                <a:gd name="T28" fmla="*/ 0 w 314"/>
                <a:gd name="T29" fmla="*/ 767 h 767"/>
                <a:gd name="T30" fmla="*/ 108 w 314"/>
                <a:gd name="T31" fmla="*/ 767 h 767"/>
                <a:gd name="T32" fmla="*/ 120 w 314"/>
                <a:gd name="T33" fmla="*/ 611 h 767"/>
                <a:gd name="T34" fmla="*/ 148 w 314"/>
                <a:gd name="T35" fmla="*/ 499 h 767"/>
                <a:gd name="T36" fmla="*/ 160 w 314"/>
                <a:gd name="T37" fmla="*/ 367 h 767"/>
                <a:gd name="T38" fmla="*/ 218 w 314"/>
                <a:gd name="T39" fmla="*/ 327 h 767"/>
                <a:gd name="T40" fmla="*/ 238 w 314"/>
                <a:gd name="T41" fmla="*/ 221 h 767"/>
                <a:gd name="T42" fmla="*/ 296 w 314"/>
                <a:gd name="T43" fmla="*/ 135 h 767"/>
                <a:gd name="T44" fmla="*/ 314 w 314"/>
                <a:gd name="T45" fmla="*/ 0 h 767"/>
                <a:gd name="T46" fmla="*/ 302 w 314"/>
                <a:gd name="T47" fmla="*/ 0 h 767"/>
                <a:gd name="T48" fmla="*/ 296 w 314"/>
                <a:gd name="T49" fmla="*/ 0 h 767"/>
                <a:gd name="T50" fmla="*/ 290 w 314"/>
                <a:gd name="T51" fmla="*/ 0 h 767"/>
                <a:gd name="T52" fmla="*/ 284 w 314"/>
                <a:gd name="T53" fmla="*/ 6 h 767"/>
                <a:gd name="T54" fmla="*/ 284 w 314"/>
                <a:gd name="T55" fmla="*/ 6 h 767"/>
                <a:gd name="T56" fmla="*/ 284 w 314"/>
                <a:gd name="T57" fmla="*/ 6 h 767"/>
                <a:gd name="T58" fmla="*/ 284 w 314"/>
                <a:gd name="T59" fmla="*/ 6 h 7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314" h="767">
                  <a:moveTo>
                    <a:pt x="284" y="6"/>
                  </a:moveTo>
                  <a:lnTo>
                    <a:pt x="278" y="6"/>
                  </a:lnTo>
                  <a:lnTo>
                    <a:pt x="272" y="12"/>
                  </a:lnTo>
                  <a:lnTo>
                    <a:pt x="254" y="18"/>
                  </a:lnTo>
                  <a:lnTo>
                    <a:pt x="230" y="24"/>
                  </a:lnTo>
                  <a:lnTo>
                    <a:pt x="206" y="42"/>
                  </a:lnTo>
                  <a:lnTo>
                    <a:pt x="188" y="48"/>
                  </a:lnTo>
                  <a:lnTo>
                    <a:pt x="176" y="54"/>
                  </a:lnTo>
                  <a:lnTo>
                    <a:pt x="170" y="54"/>
                  </a:lnTo>
                  <a:lnTo>
                    <a:pt x="150" y="169"/>
                  </a:lnTo>
                  <a:lnTo>
                    <a:pt x="110" y="225"/>
                  </a:lnTo>
                  <a:lnTo>
                    <a:pt x="54" y="383"/>
                  </a:lnTo>
                  <a:lnTo>
                    <a:pt x="82" y="555"/>
                  </a:lnTo>
                  <a:lnTo>
                    <a:pt x="40" y="679"/>
                  </a:lnTo>
                  <a:lnTo>
                    <a:pt x="0" y="767"/>
                  </a:lnTo>
                  <a:lnTo>
                    <a:pt x="108" y="767"/>
                  </a:lnTo>
                  <a:lnTo>
                    <a:pt x="120" y="611"/>
                  </a:lnTo>
                  <a:lnTo>
                    <a:pt x="148" y="499"/>
                  </a:lnTo>
                  <a:lnTo>
                    <a:pt x="160" y="367"/>
                  </a:lnTo>
                  <a:lnTo>
                    <a:pt x="218" y="327"/>
                  </a:lnTo>
                  <a:lnTo>
                    <a:pt x="238" y="221"/>
                  </a:lnTo>
                  <a:lnTo>
                    <a:pt x="296" y="135"/>
                  </a:lnTo>
                  <a:lnTo>
                    <a:pt x="314" y="0"/>
                  </a:lnTo>
                  <a:lnTo>
                    <a:pt x="302" y="0"/>
                  </a:lnTo>
                  <a:lnTo>
                    <a:pt x="296" y="0"/>
                  </a:lnTo>
                  <a:lnTo>
                    <a:pt x="290" y="0"/>
                  </a:lnTo>
                  <a:lnTo>
                    <a:pt x="284" y="6"/>
                  </a:lnTo>
                  <a:lnTo>
                    <a:pt x="284" y="6"/>
                  </a:lnTo>
                  <a:lnTo>
                    <a:pt x="284" y="6"/>
                  </a:lnTo>
                  <a:lnTo>
                    <a:pt x="284" y="6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FF6FB8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10" name="Freeform 8"/>
            <p:cNvSpPr>
              <a:spLocks/>
            </p:cNvSpPr>
            <p:nvPr/>
          </p:nvSpPr>
          <p:spPr bwMode="ltGray">
            <a:xfrm>
              <a:off x="4700" y="3697"/>
              <a:ext cx="275" cy="623"/>
            </a:xfrm>
            <a:custGeom>
              <a:avLst/>
              <a:gdLst>
                <a:gd name="T0" fmla="*/ 257 w 275"/>
                <a:gd name="T1" fmla="*/ 12 h 623"/>
                <a:gd name="T2" fmla="*/ 239 w 275"/>
                <a:gd name="T3" fmla="*/ 6 h 623"/>
                <a:gd name="T4" fmla="*/ 203 w 275"/>
                <a:gd name="T5" fmla="*/ 6 h 623"/>
                <a:gd name="T6" fmla="*/ 203 w 275"/>
                <a:gd name="T7" fmla="*/ 6 h 623"/>
                <a:gd name="T8" fmla="*/ 197 w 275"/>
                <a:gd name="T9" fmla="*/ 6 h 623"/>
                <a:gd name="T10" fmla="*/ 185 w 275"/>
                <a:gd name="T11" fmla="*/ 0 h 623"/>
                <a:gd name="T12" fmla="*/ 173 w 275"/>
                <a:gd name="T13" fmla="*/ 0 h 623"/>
                <a:gd name="T14" fmla="*/ 166 w 275"/>
                <a:gd name="T15" fmla="*/ 0 h 623"/>
                <a:gd name="T16" fmla="*/ 160 w 275"/>
                <a:gd name="T17" fmla="*/ 0 h 623"/>
                <a:gd name="T18" fmla="*/ 144 w 275"/>
                <a:gd name="T19" fmla="*/ 117 h 623"/>
                <a:gd name="T20" fmla="*/ 128 w 275"/>
                <a:gd name="T21" fmla="*/ 185 h 623"/>
                <a:gd name="T22" fmla="*/ 58 w 275"/>
                <a:gd name="T23" fmla="*/ 299 h 623"/>
                <a:gd name="T24" fmla="*/ 54 w 275"/>
                <a:gd name="T25" fmla="*/ 441 h 623"/>
                <a:gd name="T26" fmla="*/ 24 w 275"/>
                <a:gd name="T27" fmla="*/ 523 h 623"/>
                <a:gd name="T28" fmla="*/ 0 w 275"/>
                <a:gd name="T29" fmla="*/ 623 h 623"/>
                <a:gd name="T30" fmla="*/ 78 w 275"/>
                <a:gd name="T31" fmla="*/ 623 h 623"/>
                <a:gd name="T32" fmla="*/ 92 w 275"/>
                <a:gd name="T33" fmla="*/ 555 h 623"/>
                <a:gd name="T34" fmla="*/ 134 w 275"/>
                <a:gd name="T35" fmla="*/ 447 h 623"/>
                <a:gd name="T36" fmla="*/ 158 w 275"/>
                <a:gd name="T37" fmla="*/ 315 h 623"/>
                <a:gd name="T38" fmla="*/ 184 w 275"/>
                <a:gd name="T39" fmla="*/ 257 h 623"/>
                <a:gd name="T40" fmla="*/ 216 w 275"/>
                <a:gd name="T41" fmla="*/ 211 h 623"/>
                <a:gd name="T42" fmla="*/ 222 w 275"/>
                <a:gd name="T43" fmla="*/ 145 h 623"/>
                <a:gd name="T44" fmla="*/ 240 w 275"/>
                <a:gd name="T45" fmla="*/ 111 h 623"/>
                <a:gd name="T46" fmla="*/ 262 w 275"/>
                <a:gd name="T47" fmla="*/ 79 h 623"/>
                <a:gd name="T48" fmla="*/ 275 w 275"/>
                <a:gd name="T49" fmla="*/ 6 h 623"/>
                <a:gd name="T50" fmla="*/ 263 w 275"/>
                <a:gd name="T51" fmla="*/ 12 h 623"/>
                <a:gd name="T52" fmla="*/ 257 w 275"/>
                <a:gd name="T53" fmla="*/ 12 h 623"/>
                <a:gd name="T54" fmla="*/ 257 w 275"/>
                <a:gd name="T55" fmla="*/ 12 h 623"/>
                <a:gd name="T56" fmla="*/ 257 w 275"/>
                <a:gd name="T57" fmla="*/ 12 h 6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75" h="623">
                  <a:moveTo>
                    <a:pt x="257" y="12"/>
                  </a:moveTo>
                  <a:lnTo>
                    <a:pt x="239" y="6"/>
                  </a:lnTo>
                  <a:lnTo>
                    <a:pt x="203" y="6"/>
                  </a:lnTo>
                  <a:lnTo>
                    <a:pt x="203" y="6"/>
                  </a:lnTo>
                  <a:lnTo>
                    <a:pt x="197" y="6"/>
                  </a:lnTo>
                  <a:lnTo>
                    <a:pt x="185" y="0"/>
                  </a:lnTo>
                  <a:lnTo>
                    <a:pt x="173" y="0"/>
                  </a:lnTo>
                  <a:lnTo>
                    <a:pt x="166" y="0"/>
                  </a:lnTo>
                  <a:lnTo>
                    <a:pt x="160" y="0"/>
                  </a:lnTo>
                  <a:lnTo>
                    <a:pt x="144" y="117"/>
                  </a:lnTo>
                  <a:lnTo>
                    <a:pt x="128" y="185"/>
                  </a:lnTo>
                  <a:lnTo>
                    <a:pt x="58" y="299"/>
                  </a:lnTo>
                  <a:lnTo>
                    <a:pt x="54" y="441"/>
                  </a:lnTo>
                  <a:lnTo>
                    <a:pt x="24" y="523"/>
                  </a:lnTo>
                  <a:lnTo>
                    <a:pt x="0" y="623"/>
                  </a:lnTo>
                  <a:lnTo>
                    <a:pt x="78" y="623"/>
                  </a:lnTo>
                  <a:lnTo>
                    <a:pt x="92" y="555"/>
                  </a:lnTo>
                  <a:lnTo>
                    <a:pt x="134" y="447"/>
                  </a:lnTo>
                  <a:lnTo>
                    <a:pt x="158" y="315"/>
                  </a:lnTo>
                  <a:lnTo>
                    <a:pt x="184" y="257"/>
                  </a:lnTo>
                  <a:lnTo>
                    <a:pt x="216" y="211"/>
                  </a:lnTo>
                  <a:lnTo>
                    <a:pt x="222" y="145"/>
                  </a:lnTo>
                  <a:lnTo>
                    <a:pt x="240" y="111"/>
                  </a:lnTo>
                  <a:lnTo>
                    <a:pt x="262" y="79"/>
                  </a:lnTo>
                  <a:lnTo>
                    <a:pt x="275" y="6"/>
                  </a:lnTo>
                  <a:lnTo>
                    <a:pt x="263" y="12"/>
                  </a:lnTo>
                  <a:lnTo>
                    <a:pt x="257" y="12"/>
                  </a:lnTo>
                  <a:lnTo>
                    <a:pt x="257" y="12"/>
                  </a:lnTo>
                  <a:lnTo>
                    <a:pt x="257" y="1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FF6FB8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11" name="Freeform 9"/>
            <p:cNvSpPr>
              <a:spLocks/>
            </p:cNvSpPr>
            <p:nvPr/>
          </p:nvSpPr>
          <p:spPr bwMode="ltGray">
            <a:xfrm>
              <a:off x="4522" y="3709"/>
              <a:ext cx="213" cy="611"/>
            </a:xfrm>
            <a:custGeom>
              <a:avLst/>
              <a:gdLst>
                <a:gd name="T0" fmla="*/ 171 w 213"/>
                <a:gd name="T1" fmla="*/ 12 h 611"/>
                <a:gd name="T2" fmla="*/ 159 w 213"/>
                <a:gd name="T3" fmla="*/ 24 h 611"/>
                <a:gd name="T4" fmla="*/ 153 w 213"/>
                <a:gd name="T5" fmla="*/ 36 h 611"/>
                <a:gd name="T6" fmla="*/ 128 w 213"/>
                <a:gd name="T7" fmla="*/ 60 h 611"/>
                <a:gd name="T8" fmla="*/ 110 w 213"/>
                <a:gd name="T9" fmla="*/ 83 h 611"/>
                <a:gd name="T10" fmla="*/ 86 w 213"/>
                <a:gd name="T11" fmla="*/ 119 h 611"/>
                <a:gd name="T12" fmla="*/ 68 w 213"/>
                <a:gd name="T13" fmla="*/ 167 h 611"/>
                <a:gd name="T14" fmla="*/ 68 w 213"/>
                <a:gd name="T15" fmla="*/ 221 h 611"/>
                <a:gd name="T16" fmla="*/ 68 w 213"/>
                <a:gd name="T17" fmla="*/ 227 h 611"/>
                <a:gd name="T18" fmla="*/ 68 w 213"/>
                <a:gd name="T19" fmla="*/ 233 h 611"/>
                <a:gd name="T20" fmla="*/ 68 w 213"/>
                <a:gd name="T21" fmla="*/ 239 h 611"/>
                <a:gd name="T22" fmla="*/ 68 w 213"/>
                <a:gd name="T23" fmla="*/ 245 h 611"/>
                <a:gd name="T24" fmla="*/ 68 w 213"/>
                <a:gd name="T25" fmla="*/ 251 h 611"/>
                <a:gd name="T26" fmla="*/ 68 w 213"/>
                <a:gd name="T27" fmla="*/ 251 h 611"/>
                <a:gd name="T28" fmla="*/ 68 w 213"/>
                <a:gd name="T29" fmla="*/ 257 h 611"/>
                <a:gd name="T30" fmla="*/ 68 w 213"/>
                <a:gd name="T31" fmla="*/ 269 h 611"/>
                <a:gd name="T32" fmla="*/ 74 w 213"/>
                <a:gd name="T33" fmla="*/ 287 h 611"/>
                <a:gd name="T34" fmla="*/ 80 w 213"/>
                <a:gd name="T35" fmla="*/ 305 h 611"/>
                <a:gd name="T36" fmla="*/ 86 w 213"/>
                <a:gd name="T37" fmla="*/ 311 h 611"/>
                <a:gd name="T38" fmla="*/ 86 w 213"/>
                <a:gd name="T39" fmla="*/ 311 h 611"/>
                <a:gd name="T40" fmla="*/ 92 w 213"/>
                <a:gd name="T41" fmla="*/ 317 h 611"/>
                <a:gd name="T42" fmla="*/ 92 w 213"/>
                <a:gd name="T43" fmla="*/ 323 h 611"/>
                <a:gd name="T44" fmla="*/ 92 w 213"/>
                <a:gd name="T45" fmla="*/ 323 h 611"/>
                <a:gd name="T46" fmla="*/ 24 w 213"/>
                <a:gd name="T47" fmla="*/ 437 h 611"/>
                <a:gd name="T48" fmla="*/ 18 w 213"/>
                <a:gd name="T49" fmla="*/ 471 h 611"/>
                <a:gd name="T50" fmla="*/ 0 w 213"/>
                <a:gd name="T51" fmla="*/ 547 h 611"/>
                <a:gd name="T52" fmla="*/ 50 w 213"/>
                <a:gd name="T53" fmla="*/ 611 h 611"/>
                <a:gd name="T54" fmla="*/ 114 w 213"/>
                <a:gd name="T55" fmla="*/ 611 h 611"/>
                <a:gd name="T56" fmla="*/ 104 w 213"/>
                <a:gd name="T57" fmla="*/ 555 h 611"/>
                <a:gd name="T58" fmla="*/ 120 w 213"/>
                <a:gd name="T59" fmla="*/ 515 h 611"/>
                <a:gd name="T60" fmla="*/ 150 w 213"/>
                <a:gd name="T61" fmla="*/ 449 h 611"/>
                <a:gd name="T62" fmla="*/ 166 w 213"/>
                <a:gd name="T63" fmla="*/ 377 h 611"/>
                <a:gd name="T64" fmla="*/ 156 w 213"/>
                <a:gd name="T65" fmla="*/ 295 h 611"/>
                <a:gd name="T66" fmla="*/ 170 w 213"/>
                <a:gd name="T67" fmla="*/ 203 h 611"/>
                <a:gd name="T68" fmla="*/ 212 w 213"/>
                <a:gd name="T69" fmla="*/ 95 h 611"/>
                <a:gd name="T70" fmla="*/ 213 w 213"/>
                <a:gd name="T71" fmla="*/ 0 h 611"/>
                <a:gd name="T72" fmla="*/ 207 w 213"/>
                <a:gd name="T73" fmla="*/ 0 h 611"/>
                <a:gd name="T74" fmla="*/ 201 w 213"/>
                <a:gd name="T75" fmla="*/ 0 h 611"/>
                <a:gd name="T76" fmla="*/ 195 w 213"/>
                <a:gd name="T77" fmla="*/ 0 h 611"/>
                <a:gd name="T78" fmla="*/ 189 w 213"/>
                <a:gd name="T79" fmla="*/ 0 h 611"/>
                <a:gd name="T80" fmla="*/ 183 w 213"/>
                <a:gd name="T81" fmla="*/ 6 h 611"/>
                <a:gd name="T82" fmla="*/ 177 w 213"/>
                <a:gd name="T83" fmla="*/ 6 h 611"/>
                <a:gd name="T84" fmla="*/ 171 w 213"/>
                <a:gd name="T85" fmla="*/ 12 h 611"/>
                <a:gd name="T86" fmla="*/ 171 w 213"/>
                <a:gd name="T87" fmla="*/ 12 h 611"/>
                <a:gd name="T88" fmla="*/ 171 w 213"/>
                <a:gd name="T89" fmla="*/ 12 h 6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13" h="611">
                  <a:moveTo>
                    <a:pt x="171" y="12"/>
                  </a:moveTo>
                  <a:lnTo>
                    <a:pt x="159" y="24"/>
                  </a:lnTo>
                  <a:lnTo>
                    <a:pt x="153" y="36"/>
                  </a:lnTo>
                  <a:lnTo>
                    <a:pt x="128" y="60"/>
                  </a:lnTo>
                  <a:lnTo>
                    <a:pt x="110" y="83"/>
                  </a:lnTo>
                  <a:lnTo>
                    <a:pt x="86" y="119"/>
                  </a:lnTo>
                  <a:lnTo>
                    <a:pt x="68" y="167"/>
                  </a:lnTo>
                  <a:lnTo>
                    <a:pt x="68" y="221"/>
                  </a:lnTo>
                  <a:lnTo>
                    <a:pt x="68" y="227"/>
                  </a:lnTo>
                  <a:lnTo>
                    <a:pt x="68" y="233"/>
                  </a:lnTo>
                  <a:lnTo>
                    <a:pt x="68" y="239"/>
                  </a:lnTo>
                  <a:lnTo>
                    <a:pt x="68" y="245"/>
                  </a:lnTo>
                  <a:lnTo>
                    <a:pt x="68" y="251"/>
                  </a:lnTo>
                  <a:lnTo>
                    <a:pt x="68" y="251"/>
                  </a:lnTo>
                  <a:lnTo>
                    <a:pt x="68" y="257"/>
                  </a:lnTo>
                  <a:lnTo>
                    <a:pt x="68" y="269"/>
                  </a:lnTo>
                  <a:lnTo>
                    <a:pt x="74" y="287"/>
                  </a:lnTo>
                  <a:lnTo>
                    <a:pt x="80" y="305"/>
                  </a:lnTo>
                  <a:lnTo>
                    <a:pt x="86" y="311"/>
                  </a:lnTo>
                  <a:lnTo>
                    <a:pt x="86" y="311"/>
                  </a:lnTo>
                  <a:lnTo>
                    <a:pt x="92" y="317"/>
                  </a:lnTo>
                  <a:lnTo>
                    <a:pt x="92" y="323"/>
                  </a:lnTo>
                  <a:lnTo>
                    <a:pt x="92" y="323"/>
                  </a:lnTo>
                  <a:lnTo>
                    <a:pt x="24" y="437"/>
                  </a:lnTo>
                  <a:lnTo>
                    <a:pt x="18" y="471"/>
                  </a:lnTo>
                  <a:lnTo>
                    <a:pt x="0" y="547"/>
                  </a:lnTo>
                  <a:lnTo>
                    <a:pt x="50" y="611"/>
                  </a:lnTo>
                  <a:lnTo>
                    <a:pt x="114" y="611"/>
                  </a:lnTo>
                  <a:lnTo>
                    <a:pt x="104" y="555"/>
                  </a:lnTo>
                  <a:lnTo>
                    <a:pt x="120" y="515"/>
                  </a:lnTo>
                  <a:lnTo>
                    <a:pt x="150" y="449"/>
                  </a:lnTo>
                  <a:lnTo>
                    <a:pt x="166" y="377"/>
                  </a:lnTo>
                  <a:lnTo>
                    <a:pt x="156" y="295"/>
                  </a:lnTo>
                  <a:lnTo>
                    <a:pt x="170" y="203"/>
                  </a:lnTo>
                  <a:lnTo>
                    <a:pt x="212" y="95"/>
                  </a:lnTo>
                  <a:lnTo>
                    <a:pt x="213" y="0"/>
                  </a:lnTo>
                  <a:lnTo>
                    <a:pt x="207" y="0"/>
                  </a:lnTo>
                  <a:lnTo>
                    <a:pt x="201" y="0"/>
                  </a:lnTo>
                  <a:lnTo>
                    <a:pt x="195" y="0"/>
                  </a:lnTo>
                  <a:lnTo>
                    <a:pt x="189" y="0"/>
                  </a:lnTo>
                  <a:lnTo>
                    <a:pt x="183" y="6"/>
                  </a:lnTo>
                  <a:lnTo>
                    <a:pt x="177" y="6"/>
                  </a:lnTo>
                  <a:lnTo>
                    <a:pt x="171" y="12"/>
                  </a:lnTo>
                  <a:lnTo>
                    <a:pt x="171" y="12"/>
                  </a:lnTo>
                  <a:lnTo>
                    <a:pt x="171" y="1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FF6FB8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12" name="Freeform 10"/>
            <p:cNvSpPr>
              <a:spLocks/>
            </p:cNvSpPr>
            <p:nvPr/>
          </p:nvSpPr>
          <p:spPr bwMode="ltGray">
            <a:xfrm>
              <a:off x="4292" y="3936"/>
              <a:ext cx="167" cy="384"/>
            </a:xfrm>
            <a:custGeom>
              <a:avLst/>
              <a:gdLst>
                <a:gd name="T0" fmla="*/ 149 w 167"/>
                <a:gd name="T1" fmla="*/ 60 h 384"/>
                <a:gd name="T2" fmla="*/ 119 w 167"/>
                <a:gd name="T3" fmla="*/ 30 h 384"/>
                <a:gd name="T4" fmla="*/ 89 w 167"/>
                <a:gd name="T5" fmla="*/ 12 h 384"/>
                <a:gd name="T6" fmla="*/ 59 w 167"/>
                <a:gd name="T7" fmla="*/ 0 h 384"/>
                <a:gd name="T8" fmla="*/ 54 w 167"/>
                <a:gd name="T9" fmla="*/ 70 h 384"/>
                <a:gd name="T10" fmla="*/ 46 w 167"/>
                <a:gd name="T11" fmla="*/ 112 h 384"/>
                <a:gd name="T12" fmla="*/ 52 w 167"/>
                <a:gd name="T13" fmla="*/ 168 h 384"/>
                <a:gd name="T14" fmla="*/ 24 w 167"/>
                <a:gd name="T15" fmla="*/ 194 h 384"/>
                <a:gd name="T16" fmla="*/ 16 w 167"/>
                <a:gd name="T17" fmla="*/ 258 h 384"/>
                <a:gd name="T18" fmla="*/ 2 w 167"/>
                <a:gd name="T19" fmla="*/ 300 h 384"/>
                <a:gd name="T20" fmla="*/ 0 w 167"/>
                <a:gd name="T21" fmla="*/ 352 h 384"/>
                <a:gd name="T22" fmla="*/ 47 w 167"/>
                <a:gd name="T23" fmla="*/ 384 h 384"/>
                <a:gd name="T24" fmla="*/ 149 w 167"/>
                <a:gd name="T25" fmla="*/ 384 h 384"/>
                <a:gd name="T26" fmla="*/ 134 w 167"/>
                <a:gd name="T27" fmla="*/ 350 h 384"/>
                <a:gd name="T28" fmla="*/ 104 w 167"/>
                <a:gd name="T29" fmla="*/ 324 h 384"/>
                <a:gd name="T30" fmla="*/ 138 w 167"/>
                <a:gd name="T31" fmla="*/ 274 h 384"/>
                <a:gd name="T32" fmla="*/ 122 w 167"/>
                <a:gd name="T33" fmla="*/ 220 h 384"/>
                <a:gd name="T34" fmla="*/ 132 w 167"/>
                <a:gd name="T35" fmla="*/ 186 h 384"/>
                <a:gd name="T36" fmla="*/ 140 w 167"/>
                <a:gd name="T37" fmla="*/ 154 h 384"/>
                <a:gd name="T38" fmla="*/ 167 w 167"/>
                <a:gd name="T39" fmla="*/ 90 h 384"/>
                <a:gd name="T40" fmla="*/ 149 w 167"/>
                <a:gd name="T41" fmla="*/ 60 h 384"/>
                <a:gd name="T42" fmla="*/ 149 w 167"/>
                <a:gd name="T43" fmla="*/ 60 h 384"/>
                <a:gd name="T44" fmla="*/ 149 w 167"/>
                <a:gd name="T45" fmla="*/ 60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67" h="384">
                  <a:moveTo>
                    <a:pt x="149" y="60"/>
                  </a:moveTo>
                  <a:lnTo>
                    <a:pt x="119" y="30"/>
                  </a:lnTo>
                  <a:lnTo>
                    <a:pt x="89" y="12"/>
                  </a:lnTo>
                  <a:lnTo>
                    <a:pt x="59" y="0"/>
                  </a:lnTo>
                  <a:lnTo>
                    <a:pt x="54" y="70"/>
                  </a:lnTo>
                  <a:lnTo>
                    <a:pt x="46" y="112"/>
                  </a:lnTo>
                  <a:lnTo>
                    <a:pt x="52" y="168"/>
                  </a:lnTo>
                  <a:lnTo>
                    <a:pt x="24" y="194"/>
                  </a:lnTo>
                  <a:lnTo>
                    <a:pt x="16" y="258"/>
                  </a:lnTo>
                  <a:lnTo>
                    <a:pt x="2" y="300"/>
                  </a:lnTo>
                  <a:lnTo>
                    <a:pt x="0" y="352"/>
                  </a:lnTo>
                  <a:lnTo>
                    <a:pt x="47" y="384"/>
                  </a:lnTo>
                  <a:lnTo>
                    <a:pt x="149" y="384"/>
                  </a:lnTo>
                  <a:lnTo>
                    <a:pt x="134" y="350"/>
                  </a:lnTo>
                  <a:lnTo>
                    <a:pt x="104" y="324"/>
                  </a:lnTo>
                  <a:lnTo>
                    <a:pt x="138" y="274"/>
                  </a:lnTo>
                  <a:lnTo>
                    <a:pt x="122" y="220"/>
                  </a:lnTo>
                  <a:lnTo>
                    <a:pt x="132" y="186"/>
                  </a:lnTo>
                  <a:lnTo>
                    <a:pt x="140" y="154"/>
                  </a:lnTo>
                  <a:lnTo>
                    <a:pt x="167" y="90"/>
                  </a:lnTo>
                  <a:lnTo>
                    <a:pt x="149" y="60"/>
                  </a:lnTo>
                  <a:lnTo>
                    <a:pt x="149" y="60"/>
                  </a:lnTo>
                  <a:lnTo>
                    <a:pt x="149" y="6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FF6FB8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13" name="Freeform 11"/>
            <p:cNvSpPr>
              <a:spLocks/>
            </p:cNvSpPr>
            <p:nvPr/>
          </p:nvSpPr>
          <p:spPr bwMode="ltGray">
            <a:xfrm>
              <a:off x="4100" y="4020"/>
              <a:ext cx="166" cy="300"/>
            </a:xfrm>
            <a:custGeom>
              <a:avLst/>
              <a:gdLst>
                <a:gd name="T0" fmla="*/ 136 w 166"/>
                <a:gd name="T1" fmla="*/ 12 h 300"/>
                <a:gd name="T2" fmla="*/ 100 w 166"/>
                <a:gd name="T3" fmla="*/ 0 h 300"/>
                <a:gd name="T4" fmla="*/ 78 w 166"/>
                <a:gd name="T5" fmla="*/ 64 h 300"/>
                <a:gd name="T6" fmla="*/ 70 w 166"/>
                <a:gd name="T7" fmla="*/ 126 h 300"/>
                <a:gd name="T8" fmla="*/ 46 w 166"/>
                <a:gd name="T9" fmla="*/ 184 h 300"/>
                <a:gd name="T10" fmla="*/ 58 w 166"/>
                <a:gd name="T11" fmla="*/ 232 h 300"/>
                <a:gd name="T12" fmla="*/ 38 w 166"/>
                <a:gd name="T13" fmla="*/ 268 h 300"/>
                <a:gd name="T14" fmla="*/ 0 w 166"/>
                <a:gd name="T15" fmla="*/ 300 h 300"/>
                <a:gd name="T16" fmla="*/ 160 w 166"/>
                <a:gd name="T17" fmla="*/ 300 h 300"/>
                <a:gd name="T18" fmla="*/ 136 w 166"/>
                <a:gd name="T19" fmla="*/ 272 h 300"/>
                <a:gd name="T20" fmla="*/ 98 w 166"/>
                <a:gd name="T21" fmla="*/ 234 h 300"/>
                <a:gd name="T22" fmla="*/ 130 w 166"/>
                <a:gd name="T23" fmla="*/ 188 h 300"/>
                <a:gd name="T24" fmla="*/ 138 w 166"/>
                <a:gd name="T25" fmla="*/ 134 h 300"/>
                <a:gd name="T26" fmla="*/ 144 w 166"/>
                <a:gd name="T27" fmla="*/ 94 h 300"/>
                <a:gd name="T28" fmla="*/ 164 w 166"/>
                <a:gd name="T29" fmla="*/ 60 h 300"/>
                <a:gd name="T30" fmla="*/ 166 w 166"/>
                <a:gd name="T31" fmla="*/ 0 h 300"/>
                <a:gd name="T32" fmla="*/ 136 w 166"/>
                <a:gd name="T33" fmla="*/ 12 h 300"/>
                <a:gd name="T34" fmla="*/ 136 w 166"/>
                <a:gd name="T35" fmla="*/ 12 h 300"/>
                <a:gd name="T36" fmla="*/ 136 w 166"/>
                <a:gd name="T37" fmla="*/ 12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66" h="300">
                  <a:moveTo>
                    <a:pt x="136" y="12"/>
                  </a:moveTo>
                  <a:lnTo>
                    <a:pt x="100" y="0"/>
                  </a:lnTo>
                  <a:lnTo>
                    <a:pt x="78" y="64"/>
                  </a:lnTo>
                  <a:lnTo>
                    <a:pt x="70" y="126"/>
                  </a:lnTo>
                  <a:lnTo>
                    <a:pt x="46" y="184"/>
                  </a:lnTo>
                  <a:lnTo>
                    <a:pt x="58" y="232"/>
                  </a:lnTo>
                  <a:lnTo>
                    <a:pt x="38" y="268"/>
                  </a:lnTo>
                  <a:lnTo>
                    <a:pt x="0" y="300"/>
                  </a:lnTo>
                  <a:lnTo>
                    <a:pt x="160" y="300"/>
                  </a:lnTo>
                  <a:lnTo>
                    <a:pt x="136" y="272"/>
                  </a:lnTo>
                  <a:lnTo>
                    <a:pt x="98" y="234"/>
                  </a:lnTo>
                  <a:lnTo>
                    <a:pt x="130" y="188"/>
                  </a:lnTo>
                  <a:lnTo>
                    <a:pt x="138" y="134"/>
                  </a:lnTo>
                  <a:lnTo>
                    <a:pt x="144" y="94"/>
                  </a:lnTo>
                  <a:lnTo>
                    <a:pt x="164" y="60"/>
                  </a:lnTo>
                  <a:lnTo>
                    <a:pt x="166" y="0"/>
                  </a:lnTo>
                  <a:lnTo>
                    <a:pt x="136" y="12"/>
                  </a:lnTo>
                  <a:lnTo>
                    <a:pt x="136" y="12"/>
                  </a:lnTo>
                  <a:lnTo>
                    <a:pt x="136" y="1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FF6FB8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14" name="Freeform 12"/>
            <p:cNvSpPr>
              <a:spLocks/>
            </p:cNvSpPr>
            <p:nvPr/>
          </p:nvSpPr>
          <p:spPr bwMode="ltGray">
            <a:xfrm>
              <a:off x="3910" y="4038"/>
              <a:ext cx="237" cy="282"/>
            </a:xfrm>
            <a:custGeom>
              <a:avLst/>
              <a:gdLst>
                <a:gd name="T0" fmla="*/ 201 w 237"/>
                <a:gd name="T1" fmla="*/ 0 h 282"/>
                <a:gd name="T2" fmla="*/ 183 w 237"/>
                <a:gd name="T3" fmla="*/ 0 h 282"/>
                <a:gd name="T4" fmla="*/ 158 w 237"/>
                <a:gd name="T5" fmla="*/ 50 h 282"/>
                <a:gd name="T6" fmla="*/ 148 w 237"/>
                <a:gd name="T7" fmla="*/ 92 h 282"/>
                <a:gd name="T8" fmla="*/ 120 w 237"/>
                <a:gd name="T9" fmla="*/ 144 h 282"/>
                <a:gd name="T10" fmla="*/ 82 w 237"/>
                <a:gd name="T11" fmla="*/ 182 h 282"/>
                <a:gd name="T12" fmla="*/ 60 w 237"/>
                <a:gd name="T13" fmla="*/ 232 h 282"/>
                <a:gd name="T14" fmla="*/ 0 w 237"/>
                <a:gd name="T15" fmla="*/ 282 h 282"/>
                <a:gd name="T16" fmla="*/ 128 w 237"/>
                <a:gd name="T17" fmla="*/ 282 h 282"/>
                <a:gd name="T18" fmla="*/ 154 w 237"/>
                <a:gd name="T19" fmla="*/ 254 h 282"/>
                <a:gd name="T20" fmla="*/ 158 w 237"/>
                <a:gd name="T21" fmla="*/ 196 h 282"/>
                <a:gd name="T22" fmla="*/ 188 w 237"/>
                <a:gd name="T23" fmla="*/ 148 h 282"/>
                <a:gd name="T24" fmla="*/ 196 w 237"/>
                <a:gd name="T25" fmla="*/ 70 h 282"/>
                <a:gd name="T26" fmla="*/ 237 w 237"/>
                <a:gd name="T27" fmla="*/ 0 h 282"/>
                <a:gd name="T28" fmla="*/ 201 w 237"/>
                <a:gd name="T29" fmla="*/ 0 h 282"/>
                <a:gd name="T30" fmla="*/ 201 w 237"/>
                <a:gd name="T31" fmla="*/ 0 h 282"/>
                <a:gd name="T32" fmla="*/ 201 w 237"/>
                <a:gd name="T33" fmla="*/ 0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37" h="282">
                  <a:moveTo>
                    <a:pt x="201" y="0"/>
                  </a:moveTo>
                  <a:lnTo>
                    <a:pt x="183" y="0"/>
                  </a:lnTo>
                  <a:lnTo>
                    <a:pt x="158" y="50"/>
                  </a:lnTo>
                  <a:lnTo>
                    <a:pt x="148" y="92"/>
                  </a:lnTo>
                  <a:lnTo>
                    <a:pt x="120" y="144"/>
                  </a:lnTo>
                  <a:lnTo>
                    <a:pt x="82" y="182"/>
                  </a:lnTo>
                  <a:lnTo>
                    <a:pt x="60" y="232"/>
                  </a:lnTo>
                  <a:lnTo>
                    <a:pt x="0" y="282"/>
                  </a:lnTo>
                  <a:lnTo>
                    <a:pt x="128" y="282"/>
                  </a:lnTo>
                  <a:lnTo>
                    <a:pt x="154" y="254"/>
                  </a:lnTo>
                  <a:lnTo>
                    <a:pt x="158" y="196"/>
                  </a:lnTo>
                  <a:lnTo>
                    <a:pt x="188" y="148"/>
                  </a:lnTo>
                  <a:lnTo>
                    <a:pt x="196" y="70"/>
                  </a:lnTo>
                  <a:lnTo>
                    <a:pt x="237" y="0"/>
                  </a:lnTo>
                  <a:lnTo>
                    <a:pt x="201" y="0"/>
                  </a:lnTo>
                  <a:lnTo>
                    <a:pt x="201" y="0"/>
                  </a:lnTo>
                  <a:lnTo>
                    <a:pt x="201" y="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FF6FB8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15" name="Freeform 13"/>
            <p:cNvSpPr>
              <a:spLocks/>
            </p:cNvSpPr>
            <p:nvPr/>
          </p:nvSpPr>
          <p:spPr bwMode="ltGray">
            <a:xfrm>
              <a:off x="3674" y="4086"/>
              <a:ext cx="196" cy="234"/>
            </a:xfrm>
            <a:custGeom>
              <a:avLst/>
              <a:gdLst>
                <a:gd name="T0" fmla="*/ 167 w 196"/>
                <a:gd name="T1" fmla="*/ 54 h 234"/>
                <a:gd name="T2" fmla="*/ 113 w 196"/>
                <a:gd name="T3" fmla="*/ 24 h 234"/>
                <a:gd name="T4" fmla="*/ 83 w 196"/>
                <a:gd name="T5" fmla="*/ 0 h 234"/>
                <a:gd name="T6" fmla="*/ 80 w 196"/>
                <a:gd name="T7" fmla="*/ 62 h 234"/>
                <a:gd name="T8" fmla="*/ 58 w 196"/>
                <a:gd name="T9" fmla="*/ 100 h 234"/>
                <a:gd name="T10" fmla="*/ 54 w 196"/>
                <a:gd name="T11" fmla="*/ 160 h 234"/>
                <a:gd name="T12" fmla="*/ 36 w 196"/>
                <a:gd name="T13" fmla="*/ 202 h 234"/>
                <a:gd name="T14" fmla="*/ 0 w 196"/>
                <a:gd name="T15" fmla="*/ 234 h 234"/>
                <a:gd name="T16" fmla="*/ 146 w 196"/>
                <a:gd name="T17" fmla="*/ 234 h 234"/>
                <a:gd name="T18" fmla="*/ 170 w 196"/>
                <a:gd name="T19" fmla="*/ 198 h 234"/>
                <a:gd name="T20" fmla="*/ 158 w 196"/>
                <a:gd name="T21" fmla="*/ 138 h 234"/>
                <a:gd name="T22" fmla="*/ 196 w 196"/>
                <a:gd name="T23" fmla="*/ 100 h 234"/>
                <a:gd name="T24" fmla="*/ 191 w 196"/>
                <a:gd name="T25" fmla="*/ 54 h 234"/>
                <a:gd name="T26" fmla="*/ 167 w 196"/>
                <a:gd name="T27" fmla="*/ 54 h 234"/>
                <a:gd name="T28" fmla="*/ 167 w 196"/>
                <a:gd name="T29" fmla="*/ 54 h 234"/>
                <a:gd name="T30" fmla="*/ 167 w 196"/>
                <a:gd name="T31" fmla="*/ 54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96" h="234">
                  <a:moveTo>
                    <a:pt x="167" y="54"/>
                  </a:moveTo>
                  <a:lnTo>
                    <a:pt x="113" y="24"/>
                  </a:lnTo>
                  <a:lnTo>
                    <a:pt x="83" y="0"/>
                  </a:lnTo>
                  <a:lnTo>
                    <a:pt x="80" y="62"/>
                  </a:lnTo>
                  <a:lnTo>
                    <a:pt x="58" y="100"/>
                  </a:lnTo>
                  <a:lnTo>
                    <a:pt x="54" y="160"/>
                  </a:lnTo>
                  <a:lnTo>
                    <a:pt x="36" y="202"/>
                  </a:lnTo>
                  <a:lnTo>
                    <a:pt x="0" y="234"/>
                  </a:lnTo>
                  <a:lnTo>
                    <a:pt x="146" y="234"/>
                  </a:lnTo>
                  <a:lnTo>
                    <a:pt x="170" y="198"/>
                  </a:lnTo>
                  <a:lnTo>
                    <a:pt x="158" y="138"/>
                  </a:lnTo>
                  <a:lnTo>
                    <a:pt x="196" y="100"/>
                  </a:lnTo>
                  <a:lnTo>
                    <a:pt x="191" y="54"/>
                  </a:lnTo>
                  <a:lnTo>
                    <a:pt x="167" y="54"/>
                  </a:lnTo>
                  <a:lnTo>
                    <a:pt x="167" y="54"/>
                  </a:lnTo>
                  <a:lnTo>
                    <a:pt x="167" y="54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FF6FB8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16" name="Freeform 14"/>
            <p:cNvSpPr>
              <a:spLocks/>
            </p:cNvSpPr>
            <p:nvPr/>
          </p:nvSpPr>
          <p:spPr bwMode="ltGray">
            <a:xfrm>
              <a:off x="3476" y="4068"/>
              <a:ext cx="190" cy="252"/>
            </a:xfrm>
            <a:custGeom>
              <a:avLst/>
              <a:gdLst>
                <a:gd name="T0" fmla="*/ 190 w 190"/>
                <a:gd name="T1" fmla="*/ 0 h 252"/>
                <a:gd name="T2" fmla="*/ 166 w 190"/>
                <a:gd name="T3" fmla="*/ 0 h 252"/>
                <a:gd name="T4" fmla="*/ 158 w 190"/>
                <a:gd name="T5" fmla="*/ 38 h 252"/>
                <a:gd name="T6" fmla="*/ 138 w 190"/>
                <a:gd name="T7" fmla="*/ 120 h 252"/>
                <a:gd name="T8" fmla="*/ 94 w 190"/>
                <a:gd name="T9" fmla="*/ 180 h 252"/>
                <a:gd name="T10" fmla="*/ 62 w 190"/>
                <a:gd name="T11" fmla="*/ 234 h 252"/>
                <a:gd name="T12" fmla="*/ 0 w 190"/>
                <a:gd name="T13" fmla="*/ 252 h 252"/>
                <a:gd name="T14" fmla="*/ 128 w 190"/>
                <a:gd name="T15" fmla="*/ 252 h 252"/>
                <a:gd name="T16" fmla="*/ 142 w 190"/>
                <a:gd name="T17" fmla="*/ 188 h 252"/>
                <a:gd name="T18" fmla="*/ 186 w 190"/>
                <a:gd name="T19" fmla="*/ 90 h 252"/>
                <a:gd name="T20" fmla="*/ 190 w 190"/>
                <a:gd name="T21" fmla="*/ 38 h 252"/>
                <a:gd name="T22" fmla="*/ 190 w 190"/>
                <a:gd name="T23" fmla="*/ 0 h 252"/>
                <a:gd name="T24" fmla="*/ 190 w 190"/>
                <a:gd name="T25" fmla="*/ 0 h 252"/>
                <a:gd name="T26" fmla="*/ 190 w 190"/>
                <a:gd name="T27" fmla="*/ 0 h 252"/>
                <a:gd name="T28" fmla="*/ 190 w 190"/>
                <a:gd name="T29" fmla="*/ 0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90" h="252">
                  <a:moveTo>
                    <a:pt x="190" y="0"/>
                  </a:moveTo>
                  <a:lnTo>
                    <a:pt x="166" y="0"/>
                  </a:lnTo>
                  <a:lnTo>
                    <a:pt x="158" y="38"/>
                  </a:lnTo>
                  <a:lnTo>
                    <a:pt x="138" y="120"/>
                  </a:lnTo>
                  <a:lnTo>
                    <a:pt x="94" y="180"/>
                  </a:lnTo>
                  <a:lnTo>
                    <a:pt x="62" y="234"/>
                  </a:lnTo>
                  <a:lnTo>
                    <a:pt x="0" y="252"/>
                  </a:lnTo>
                  <a:lnTo>
                    <a:pt x="128" y="252"/>
                  </a:lnTo>
                  <a:lnTo>
                    <a:pt x="142" y="188"/>
                  </a:lnTo>
                  <a:lnTo>
                    <a:pt x="186" y="90"/>
                  </a:lnTo>
                  <a:lnTo>
                    <a:pt x="190" y="38"/>
                  </a:lnTo>
                  <a:lnTo>
                    <a:pt x="190" y="0"/>
                  </a:lnTo>
                  <a:lnTo>
                    <a:pt x="190" y="0"/>
                  </a:lnTo>
                  <a:lnTo>
                    <a:pt x="190" y="0"/>
                  </a:lnTo>
                  <a:lnTo>
                    <a:pt x="190" y="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FF6FB8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17" name="Freeform 15"/>
            <p:cNvSpPr>
              <a:spLocks/>
            </p:cNvSpPr>
            <p:nvPr/>
          </p:nvSpPr>
          <p:spPr bwMode="ltGray">
            <a:xfrm>
              <a:off x="3170" y="4188"/>
              <a:ext cx="230" cy="132"/>
            </a:xfrm>
            <a:custGeom>
              <a:avLst/>
              <a:gdLst>
                <a:gd name="T0" fmla="*/ 197 w 230"/>
                <a:gd name="T1" fmla="*/ 0 h 132"/>
                <a:gd name="T2" fmla="*/ 191 w 230"/>
                <a:gd name="T3" fmla="*/ 0 h 132"/>
                <a:gd name="T4" fmla="*/ 185 w 230"/>
                <a:gd name="T5" fmla="*/ 0 h 132"/>
                <a:gd name="T6" fmla="*/ 173 w 230"/>
                <a:gd name="T7" fmla="*/ 0 h 132"/>
                <a:gd name="T8" fmla="*/ 161 w 230"/>
                <a:gd name="T9" fmla="*/ 0 h 132"/>
                <a:gd name="T10" fmla="*/ 155 w 230"/>
                <a:gd name="T11" fmla="*/ 0 h 132"/>
                <a:gd name="T12" fmla="*/ 138 w 230"/>
                <a:gd name="T13" fmla="*/ 6 h 132"/>
                <a:gd name="T14" fmla="*/ 132 w 230"/>
                <a:gd name="T15" fmla="*/ 6 h 132"/>
                <a:gd name="T16" fmla="*/ 35 w 230"/>
                <a:gd name="T17" fmla="*/ 18 h 132"/>
                <a:gd name="T18" fmla="*/ 11 w 230"/>
                <a:gd name="T19" fmla="*/ 30 h 132"/>
                <a:gd name="T20" fmla="*/ 23 w 230"/>
                <a:gd name="T21" fmla="*/ 54 h 132"/>
                <a:gd name="T22" fmla="*/ 0 w 230"/>
                <a:gd name="T23" fmla="*/ 100 h 132"/>
                <a:gd name="T24" fmla="*/ 0 w 230"/>
                <a:gd name="T25" fmla="*/ 132 h 132"/>
                <a:gd name="T26" fmla="*/ 162 w 230"/>
                <a:gd name="T27" fmla="*/ 132 h 132"/>
                <a:gd name="T28" fmla="*/ 204 w 230"/>
                <a:gd name="T29" fmla="*/ 88 h 132"/>
                <a:gd name="T30" fmla="*/ 230 w 230"/>
                <a:gd name="T31" fmla="*/ 46 h 132"/>
                <a:gd name="T32" fmla="*/ 214 w 230"/>
                <a:gd name="T33" fmla="*/ 24 h 132"/>
                <a:gd name="T34" fmla="*/ 215 w 230"/>
                <a:gd name="T35" fmla="*/ 0 h 132"/>
                <a:gd name="T36" fmla="*/ 209 w 230"/>
                <a:gd name="T37" fmla="*/ 0 h 132"/>
                <a:gd name="T38" fmla="*/ 203 w 230"/>
                <a:gd name="T39" fmla="*/ 0 h 132"/>
                <a:gd name="T40" fmla="*/ 203 w 230"/>
                <a:gd name="T41" fmla="*/ 0 h 132"/>
                <a:gd name="T42" fmla="*/ 197 w 230"/>
                <a:gd name="T43" fmla="*/ 0 h 132"/>
                <a:gd name="T44" fmla="*/ 197 w 230"/>
                <a:gd name="T45" fmla="*/ 0 h 132"/>
                <a:gd name="T46" fmla="*/ 197 w 230"/>
                <a:gd name="T47" fmla="*/ 0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30" h="132">
                  <a:moveTo>
                    <a:pt x="197" y="0"/>
                  </a:moveTo>
                  <a:lnTo>
                    <a:pt x="191" y="0"/>
                  </a:lnTo>
                  <a:lnTo>
                    <a:pt x="185" y="0"/>
                  </a:lnTo>
                  <a:lnTo>
                    <a:pt x="173" y="0"/>
                  </a:lnTo>
                  <a:lnTo>
                    <a:pt x="161" y="0"/>
                  </a:lnTo>
                  <a:lnTo>
                    <a:pt x="155" y="0"/>
                  </a:lnTo>
                  <a:lnTo>
                    <a:pt x="138" y="6"/>
                  </a:lnTo>
                  <a:lnTo>
                    <a:pt x="132" y="6"/>
                  </a:lnTo>
                  <a:lnTo>
                    <a:pt x="35" y="18"/>
                  </a:lnTo>
                  <a:lnTo>
                    <a:pt x="11" y="30"/>
                  </a:lnTo>
                  <a:lnTo>
                    <a:pt x="23" y="54"/>
                  </a:lnTo>
                  <a:lnTo>
                    <a:pt x="0" y="100"/>
                  </a:lnTo>
                  <a:lnTo>
                    <a:pt x="0" y="132"/>
                  </a:lnTo>
                  <a:lnTo>
                    <a:pt x="162" y="132"/>
                  </a:lnTo>
                  <a:lnTo>
                    <a:pt x="204" y="88"/>
                  </a:lnTo>
                  <a:lnTo>
                    <a:pt x="230" y="46"/>
                  </a:lnTo>
                  <a:lnTo>
                    <a:pt x="214" y="24"/>
                  </a:lnTo>
                  <a:lnTo>
                    <a:pt x="215" y="0"/>
                  </a:lnTo>
                  <a:lnTo>
                    <a:pt x="209" y="0"/>
                  </a:lnTo>
                  <a:lnTo>
                    <a:pt x="203" y="0"/>
                  </a:lnTo>
                  <a:lnTo>
                    <a:pt x="203" y="0"/>
                  </a:lnTo>
                  <a:lnTo>
                    <a:pt x="197" y="0"/>
                  </a:lnTo>
                  <a:lnTo>
                    <a:pt x="197" y="0"/>
                  </a:lnTo>
                  <a:lnTo>
                    <a:pt x="197" y="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FF6FB8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18" name="Freeform 16"/>
            <p:cNvSpPr>
              <a:spLocks/>
            </p:cNvSpPr>
            <p:nvPr/>
          </p:nvSpPr>
          <p:spPr bwMode="ltGray">
            <a:xfrm>
              <a:off x="3044" y="4218"/>
              <a:ext cx="89" cy="102"/>
            </a:xfrm>
            <a:custGeom>
              <a:avLst/>
              <a:gdLst>
                <a:gd name="T0" fmla="*/ 71 w 89"/>
                <a:gd name="T1" fmla="*/ 0 h 102"/>
                <a:gd name="T2" fmla="*/ 66 w 89"/>
                <a:gd name="T3" fmla="*/ 48 h 102"/>
                <a:gd name="T4" fmla="*/ 30 w 89"/>
                <a:gd name="T5" fmla="*/ 72 h 102"/>
                <a:gd name="T6" fmla="*/ 0 w 89"/>
                <a:gd name="T7" fmla="*/ 102 h 102"/>
                <a:gd name="T8" fmla="*/ 66 w 89"/>
                <a:gd name="T9" fmla="*/ 102 h 102"/>
                <a:gd name="T10" fmla="*/ 88 w 89"/>
                <a:gd name="T11" fmla="*/ 56 h 102"/>
                <a:gd name="T12" fmla="*/ 89 w 89"/>
                <a:gd name="T13" fmla="*/ 6 h 102"/>
                <a:gd name="T14" fmla="*/ 71 w 89"/>
                <a:gd name="T15" fmla="*/ 0 h 102"/>
                <a:gd name="T16" fmla="*/ 71 w 89"/>
                <a:gd name="T17" fmla="*/ 0 h 102"/>
                <a:gd name="T18" fmla="*/ 71 w 89"/>
                <a:gd name="T19" fmla="*/ 0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9" h="102">
                  <a:moveTo>
                    <a:pt x="71" y="0"/>
                  </a:moveTo>
                  <a:lnTo>
                    <a:pt x="66" y="48"/>
                  </a:lnTo>
                  <a:lnTo>
                    <a:pt x="30" y="72"/>
                  </a:lnTo>
                  <a:lnTo>
                    <a:pt x="0" y="102"/>
                  </a:lnTo>
                  <a:lnTo>
                    <a:pt x="66" y="102"/>
                  </a:lnTo>
                  <a:lnTo>
                    <a:pt x="88" y="56"/>
                  </a:lnTo>
                  <a:lnTo>
                    <a:pt x="89" y="6"/>
                  </a:lnTo>
                  <a:lnTo>
                    <a:pt x="71" y="0"/>
                  </a:lnTo>
                  <a:lnTo>
                    <a:pt x="71" y="0"/>
                  </a:lnTo>
                  <a:lnTo>
                    <a:pt x="71" y="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FF6FB8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19" name="Freeform 17"/>
            <p:cNvSpPr>
              <a:spLocks/>
            </p:cNvSpPr>
            <p:nvPr/>
          </p:nvSpPr>
          <p:spPr bwMode="ltGray">
            <a:xfrm>
              <a:off x="5482" y="3367"/>
              <a:ext cx="278" cy="953"/>
            </a:xfrm>
            <a:custGeom>
              <a:avLst/>
              <a:gdLst>
                <a:gd name="T0" fmla="*/ 278 w 278"/>
                <a:gd name="T1" fmla="*/ 24 h 953"/>
                <a:gd name="T2" fmla="*/ 272 w 278"/>
                <a:gd name="T3" fmla="*/ 24 h 953"/>
                <a:gd name="T4" fmla="*/ 272 w 278"/>
                <a:gd name="T5" fmla="*/ 18 h 953"/>
                <a:gd name="T6" fmla="*/ 266 w 278"/>
                <a:gd name="T7" fmla="*/ 18 h 953"/>
                <a:gd name="T8" fmla="*/ 254 w 278"/>
                <a:gd name="T9" fmla="*/ 12 h 953"/>
                <a:gd name="T10" fmla="*/ 236 w 278"/>
                <a:gd name="T11" fmla="*/ 6 h 953"/>
                <a:gd name="T12" fmla="*/ 212 w 278"/>
                <a:gd name="T13" fmla="*/ 0 h 953"/>
                <a:gd name="T14" fmla="*/ 206 w 278"/>
                <a:gd name="T15" fmla="*/ 6 h 953"/>
                <a:gd name="T16" fmla="*/ 198 w 278"/>
                <a:gd name="T17" fmla="*/ 129 h 953"/>
                <a:gd name="T18" fmla="*/ 184 w 278"/>
                <a:gd name="T19" fmla="*/ 209 h 953"/>
                <a:gd name="T20" fmla="*/ 182 w 278"/>
                <a:gd name="T21" fmla="*/ 249 h 953"/>
                <a:gd name="T22" fmla="*/ 200 w 278"/>
                <a:gd name="T23" fmla="*/ 339 h 953"/>
                <a:gd name="T24" fmla="*/ 186 w 278"/>
                <a:gd name="T25" fmla="*/ 481 h 953"/>
                <a:gd name="T26" fmla="*/ 176 w 278"/>
                <a:gd name="T27" fmla="*/ 521 h 953"/>
                <a:gd name="T28" fmla="*/ 156 w 278"/>
                <a:gd name="T29" fmla="*/ 601 h 953"/>
                <a:gd name="T30" fmla="*/ 172 w 278"/>
                <a:gd name="T31" fmla="*/ 681 h 953"/>
                <a:gd name="T32" fmla="*/ 138 w 278"/>
                <a:gd name="T33" fmla="*/ 765 h 953"/>
                <a:gd name="T34" fmla="*/ 96 w 278"/>
                <a:gd name="T35" fmla="*/ 847 h 953"/>
                <a:gd name="T36" fmla="*/ 50 w 278"/>
                <a:gd name="T37" fmla="*/ 899 h 953"/>
                <a:gd name="T38" fmla="*/ 0 w 278"/>
                <a:gd name="T39" fmla="*/ 953 h 953"/>
                <a:gd name="T40" fmla="*/ 278 w 278"/>
                <a:gd name="T41" fmla="*/ 953 h 953"/>
                <a:gd name="T42" fmla="*/ 278 w 278"/>
                <a:gd name="T43" fmla="*/ 24 h 953"/>
                <a:gd name="T44" fmla="*/ 278 w 278"/>
                <a:gd name="T45" fmla="*/ 24 h 953"/>
                <a:gd name="T46" fmla="*/ 278 w 278"/>
                <a:gd name="T47" fmla="*/ 24 h 9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78" h="953">
                  <a:moveTo>
                    <a:pt x="278" y="24"/>
                  </a:moveTo>
                  <a:lnTo>
                    <a:pt x="272" y="24"/>
                  </a:lnTo>
                  <a:lnTo>
                    <a:pt x="272" y="18"/>
                  </a:lnTo>
                  <a:lnTo>
                    <a:pt x="266" y="18"/>
                  </a:lnTo>
                  <a:lnTo>
                    <a:pt x="254" y="12"/>
                  </a:lnTo>
                  <a:lnTo>
                    <a:pt x="236" y="6"/>
                  </a:lnTo>
                  <a:lnTo>
                    <a:pt x="212" y="0"/>
                  </a:lnTo>
                  <a:lnTo>
                    <a:pt x="206" y="6"/>
                  </a:lnTo>
                  <a:lnTo>
                    <a:pt x="198" y="129"/>
                  </a:lnTo>
                  <a:lnTo>
                    <a:pt x="184" y="209"/>
                  </a:lnTo>
                  <a:lnTo>
                    <a:pt x="182" y="249"/>
                  </a:lnTo>
                  <a:lnTo>
                    <a:pt x="200" y="339"/>
                  </a:lnTo>
                  <a:lnTo>
                    <a:pt x="186" y="481"/>
                  </a:lnTo>
                  <a:lnTo>
                    <a:pt x="176" y="521"/>
                  </a:lnTo>
                  <a:lnTo>
                    <a:pt x="156" y="601"/>
                  </a:lnTo>
                  <a:lnTo>
                    <a:pt x="172" y="681"/>
                  </a:lnTo>
                  <a:lnTo>
                    <a:pt x="138" y="765"/>
                  </a:lnTo>
                  <a:lnTo>
                    <a:pt x="96" y="847"/>
                  </a:lnTo>
                  <a:lnTo>
                    <a:pt x="50" y="899"/>
                  </a:lnTo>
                  <a:lnTo>
                    <a:pt x="0" y="953"/>
                  </a:lnTo>
                  <a:lnTo>
                    <a:pt x="278" y="953"/>
                  </a:lnTo>
                  <a:lnTo>
                    <a:pt x="278" y="24"/>
                  </a:lnTo>
                  <a:lnTo>
                    <a:pt x="278" y="24"/>
                  </a:lnTo>
                  <a:lnTo>
                    <a:pt x="278" y="24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FF6FB8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</p:grpSp>
      <p:sp>
        <p:nvSpPr>
          <p:cNvPr id="27666" name="Rectangle 18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00200"/>
            <a:ext cx="7772400" cy="1828800"/>
          </a:xfrm>
        </p:spPr>
        <p:txBody>
          <a:bodyPr anchor="b"/>
          <a:lstStyle>
            <a:lvl1pPr>
              <a:defRPr sz="5700"/>
            </a:lvl1pPr>
          </a:lstStyle>
          <a:p>
            <a:pPr lvl="0"/>
            <a:r>
              <a:rPr lang="ru-RU" altLang="ru-RU" noProof="0" smtClean="0"/>
              <a:t>Образец заголовка</a:t>
            </a:r>
          </a:p>
        </p:txBody>
      </p:sp>
      <p:sp>
        <p:nvSpPr>
          <p:cNvPr id="27667" name="Rectangle 19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733800"/>
            <a:ext cx="6400800" cy="1752600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 sz="3600"/>
            </a:lvl1pPr>
          </a:lstStyle>
          <a:p>
            <a:pPr lvl="0"/>
            <a:r>
              <a:rPr lang="ru-RU" altLang="ru-RU" noProof="0" smtClean="0"/>
              <a:t>Образец подзаголовка</a:t>
            </a:r>
          </a:p>
        </p:txBody>
      </p:sp>
      <p:sp>
        <p:nvSpPr>
          <p:cNvPr id="20" name="Rectangle 20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21" name="Rectangle 2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22" name="Rectangle 22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DEBC77-7B48-40CE-B034-4AF2400DAC6B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6220701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672703-E930-4A53-BECB-1F9BCCD0303B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111385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8E4625-87BD-4814-BD1D-61EBD1876304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3586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0466CA-9BA3-4595-8054-77288E354A07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9074351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8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9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DCC5EB-23D7-4380-B4A4-1F28E7D1BEC2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433216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65A20D-7EB0-4DD5-B3FC-33A0AB0A4AC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8673984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3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EA5023-BAFE-49B6-939B-FA4F378C9224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5284405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CD5CAA-F124-41E8-8A7E-D0C7DB98BA9D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6029076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062AD9-6B3D-4BD3-9D50-5C9415779117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9573192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0BB320-21BE-4162-A1EA-814B9E40524B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9248432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D1B0D7-64A0-4CE9-87AC-59509BDDB78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1390655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>
          <a:xfrm>
            <a:off x="457200" y="277813"/>
            <a:ext cx="8229600" cy="585311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E910F2-A1DD-4CCB-8BCE-321833421BBA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098808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D1C39F"/>
            </a:gs>
            <a:gs pos="17500">
              <a:srgbClr val="F0EBD5"/>
            </a:gs>
            <a:gs pos="50000">
              <a:srgbClr val="FFEFD1"/>
            </a:gs>
            <a:gs pos="82500">
              <a:srgbClr val="F0EBD5"/>
            </a:gs>
            <a:gs pos="100000">
              <a:srgbClr val="D1C39F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4716463" y="5345113"/>
            <a:ext cx="4427537" cy="1512887"/>
            <a:chOff x="2971" y="3367"/>
            <a:chExt cx="2789" cy="953"/>
          </a:xfrm>
        </p:grpSpPr>
        <p:sp>
          <p:nvSpPr>
            <p:cNvPr id="1032" name="Freeform 3"/>
            <p:cNvSpPr>
              <a:spLocks/>
            </p:cNvSpPr>
            <p:nvPr/>
          </p:nvSpPr>
          <p:spPr bwMode="ltGray">
            <a:xfrm>
              <a:off x="2971" y="3367"/>
              <a:ext cx="2789" cy="953"/>
            </a:xfrm>
            <a:custGeom>
              <a:avLst/>
              <a:gdLst>
                <a:gd name="T0" fmla="*/ 2786 w 2780"/>
                <a:gd name="T1" fmla="*/ 18 h 953"/>
                <a:gd name="T2" fmla="*/ 2696 w 2780"/>
                <a:gd name="T3" fmla="*/ 24 h 953"/>
                <a:gd name="T4" fmla="*/ 2629 w 2780"/>
                <a:gd name="T5" fmla="*/ 102 h 953"/>
                <a:gd name="T6" fmla="*/ 2527 w 2780"/>
                <a:gd name="T7" fmla="*/ 156 h 953"/>
                <a:gd name="T8" fmla="*/ 2521 w 2780"/>
                <a:gd name="T9" fmla="*/ 222 h 953"/>
                <a:gd name="T10" fmla="*/ 2503 w 2780"/>
                <a:gd name="T11" fmla="*/ 246 h 953"/>
                <a:gd name="T12" fmla="*/ 2485 w 2780"/>
                <a:gd name="T13" fmla="*/ 252 h 953"/>
                <a:gd name="T14" fmla="*/ 2413 w 2780"/>
                <a:gd name="T15" fmla="*/ 210 h 953"/>
                <a:gd name="T16" fmla="*/ 2274 w 2780"/>
                <a:gd name="T17" fmla="*/ 192 h 953"/>
                <a:gd name="T18" fmla="*/ 2250 w 2780"/>
                <a:gd name="T19" fmla="*/ 186 h 953"/>
                <a:gd name="T20" fmla="*/ 2232 w 2780"/>
                <a:gd name="T21" fmla="*/ 192 h 953"/>
                <a:gd name="T22" fmla="*/ 2160 w 2780"/>
                <a:gd name="T23" fmla="*/ 228 h 953"/>
                <a:gd name="T24" fmla="*/ 2124 w 2780"/>
                <a:gd name="T25" fmla="*/ 240 h 953"/>
                <a:gd name="T26" fmla="*/ 2100 w 2780"/>
                <a:gd name="T27" fmla="*/ 246 h 953"/>
                <a:gd name="T28" fmla="*/ 2088 w 2780"/>
                <a:gd name="T29" fmla="*/ 258 h 953"/>
                <a:gd name="T30" fmla="*/ 2088 w 2780"/>
                <a:gd name="T31" fmla="*/ 276 h 953"/>
                <a:gd name="T32" fmla="*/ 2065 w 2780"/>
                <a:gd name="T33" fmla="*/ 300 h 953"/>
                <a:gd name="T34" fmla="*/ 2047 w 2780"/>
                <a:gd name="T35" fmla="*/ 312 h 953"/>
                <a:gd name="T36" fmla="*/ 2035 w 2780"/>
                <a:gd name="T37" fmla="*/ 324 h 953"/>
                <a:gd name="T38" fmla="*/ 2023 w 2780"/>
                <a:gd name="T39" fmla="*/ 336 h 953"/>
                <a:gd name="T40" fmla="*/ 1991 w 2780"/>
                <a:gd name="T41" fmla="*/ 342 h 953"/>
                <a:gd name="T42" fmla="*/ 1925 w 2780"/>
                <a:gd name="T43" fmla="*/ 336 h 953"/>
                <a:gd name="T44" fmla="*/ 1889 w 2780"/>
                <a:gd name="T45" fmla="*/ 330 h 953"/>
                <a:gd name="T46" fmla="*/ 1877 w 2780"/>
                <a:gd name="T47" fmla="*/ 342 h 953"/>
                <a:gd name="T48" fmla="*/ 1865 w 2780"/>
                <a:gd name="T49" fmla="*/ 354 h 953"/>
                <a:gd name="T50" fmla="*/ 1835 w 2780"/>
                <a:gd name="T51" fmla="*/ 360 h 953"/>
                <a:gd name="T52" fmla="*/ 1776 w 2780"/>
                <a:gd name="T53" fmla="*/ 342 h 953"/>
                <a:gd name="T54" fmla="*/ 1752 w 2780"/>
                <a:gd name="T55" fmla="*/ 342 h 953"/>
                <a:gd name="T56" fmla="*/ 1728 w 2780"/>
                <a:gd name="T57" fmla="*/ 354 h 953"/>
                <a:gd name="T58" fmla="*/ 1666 w 2780"/>
                <a:gd name="T59" fmla="*/ 425 h 953"/>
                <a:gd name="T60" fmla="*/ 1624 w 2780"/>
                <a:gd name="T61" fmla="*/ 569 h 953"/>
                <a:gd name="T62" fmla="*/ 1624 w 2780"/>
                <a:gd name="T63" fmla="*/ 593 h 953"/>
                <a:gd name="T64" fmla="*/ 1630 w 2780"/>
                <a:gd name="T65" fmla="*/ 641 h 953"/>
                <a:gd name="T66" fmla="*/ 1648 w 2780"/>
                <a:gd name="T67" fmla="*/ 659 h 953"/>
                <a:gd name="T68" fmla="*/ 1642 w 2780"/>
                <a:gd name="T69" fmla="*/ 671 h 953"/>
                <a:gd name="T70" fmla="*/ 1630 w 2780"/>
                <a:gd name="T71" fmla="*/ 683 h 953"/>
                <a:gd name="T72" fmla="*/ 1552 w 2780"/>
                <a:gd name="T73" fmla="*/ 689 h 953"/>
                <a:gd name="T74" fmla="*/ 1475 w 2780"/>
                <a:gd name="T75" fmla="*/ 629 h 953"/>
                <a:gd name="T76" fmla="*/ 1341 w 2780"/>
                <a:gd name="T77" fmla="*/ 587 h 953"/>
                <a:gd name="T78" fmla="*/ 1192 w 2780"/>
                <a:gd name="T79" fmla="*/ 671 h 953"/>
                <a:gd name="T80" fmla="*/ 1022 w 2780"/>
                <a:gd name="T81" fmla="*/ 731 h 953"/>
                <a:gd name="T82" fmla="*/ 819 w 2780"/>
                <a:gd name="T83" fmla="*/ 743 h 953"/>
                <a:gd name="T84" fmla="*/ 632 w 2780"/>
                <a:gd name="T85" fmla="*/ 701 h 953"/>
                <a:gd name="T86" fmla="*/ 572 w 2780"/>
                <a:gd name="T87" fmla="*/ 695 h 953"/>
                <a:gd name="T88" fmla="*/ 560 w 2780"/>
                <a:gd name="T89" fmla="*/ 701 h 953"/>
                <a:gd name="T90" fmla="*/ 524 w 2780"/>
                <a:gd name="T91" fmla="*/ 731 h 953"/>
                <a:gd name="T92" fmla="*/ 438 w 2780"/>
                <a:gd name="T93" fmla="*/ 809 h 953"/>
                <a:gd name="T94" fmla="*/ 408 w 2780"/>
                <a:gd name="T95" fmla="*/ 821 h 953"/>
                <a:gd name="T96" fmla="*/ 384 w 2780"/>
                <a:gd name="T97" fmla="*/ 821 h 953"/>
                <a:gd name="T98" fmla="*/ 337 w 2780"/>
                <a:gd name="T99" fmla="*/ 827 h 953"/>
                <a:gd name="T100" fmla="*/ 211 w 2780"/>
                <a:gd name="T101" fmla="*/ 851 h 953"/>
                <a:gd name="T102" fmla="*/ 175 w 2780"/>
                <a:gd name="T103" fmla="*/ 857 h 953"/>
                <a:gd name="T104" fmla="*/ 125 w 2780"/>
                <a:gd name="T105" fmla="*/ 851 h 953"/>
                <a:gd name="T106" fmla="*/ 107 w 2780"/>
                <a:gd name="T107" fmla="*/ 857 h 953"/>
                <a:gd name="T108" fmla="*/ 101 w 2780"/>
                <a:gd name="T109" fmla="*/ 875 h 953"/>
                <a:gd name="T110" fmla="*/ 83 w 2780"/>
                <a:gd name="T111" fmla="*/ 887 h 953"/>
                <a:gd name="T112" fmla="*/ 48 w 2780"/>
                <a:gd name="T113" fmla="*/ 899 h 953"/>
                <a:gd name="T114" fmla="*/ 2798 w 2780"/>
                <a:gd name="T115" fmla="*/ 24 h 953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2780" h="953">
                  <a:moveTo>
                    <a:pt x="2780" y="24"/>
                  </a:moveTo>
                  <a:lnTo>
                    <a:pt x="2774" y="24"/>
                  </a:lnTo>
                  <a:lnTo>
                    <a:pt x="2774" y="18"/>
                  </a:lnTo>
                  <a:lnTo>
                    <a:pt x="2768" y="18"/>
                  </a:lnTo>
                  <a:lnTo>
                    <a:pt x="2756" y="12"/>
                  </a:lnTo>
                  <a:lnTo>
                    <a:pt x="2738" y="6"/>
                  </a:lnTo>
                  <a:lnTo>
                    <a:pt x="2714" y="0"/>
                  </a:lnTo>
                  <a:lnTo>
                    <a:pt x="2678" y="24"/>
                  </a:lnTo>
                  <a:lnTo>
                    <a:pt x="2643" y="54"/>
                  </a:lnTo>
                  <a:lnTo>
                    <a:pt x="2619" y="90"/>
                  </a:lnTo>
                  <a:lnTo>
                    <a:pt x="2613" y="96"/>
                  </a:lnTo>
                  <a:lnTo>
                    <a:pt x="2613" y="102"/>
                  </a:lnTo>
                  <a:lnTo>
                    <a:pt x="2601" y="108"/>
                  </a:lnTo>
                  <a:lnTo>
                    <a:pt x="2583" y="120"/>
                  </a:lnTo>
                  <a:lnTo>
                    <a:pt x="2541" y="132"/>
                  </a:lnTo>
                  <a:lnTo>
                    <a:pt x="2511" y="156"/>
                  </a:lnTo>
                  <a:lnTo>
                    <a:pt x="2511" y="204"/>
                  </a:lnTo>
                  <a:lnTo>
                    <a:pt x="2511" y="210"/>
                  </a:lnTo>
                  <a:lnTo>
                    <a:pt x="2505" y="216"/>
                  </a:lnTo>
                  <a:lnTo>
                    <a:pt x="2505" y="222"/>
                  </a:lnTo>
                  <a:lnTo>
                    <a:pt x="2499" y="228"/>
                  </a:lnTo>
                  <a:lnTo>
                    <a:pt x="2499" y="240"/>
                  </a:lnTo>
                  <a:lnTo>
                    <a:pt x="2493" y="246"/>
                  </a:lnTo>
                  <a:lnTo>
                    <a:pt x="2487" y="246"/>
                  </a:lnTo>
                  <a:lnTo>
                    <a:pt x="2487" y="252"/>
                  </a:lnTo>
                  <a:lnTo>
                    <a:pt x="2481" y="252"/>
                  </a:lnTo>
                  <a:lnTo>
                    <a:pt x="2475" y="252"/>
                  </a:lnTo>
                  <a:lnTo>
                    <a:pt x="2469" y="252"/>
                  </a:lnTo>
                  <a:lnTo>
                    <a:pt x="2457" y="252"/>
                  </a:lnTo>
                  <a:lnTo>
                    <a:pt x="2439" y="258"/>
                  </a:lnTo>
                  <a:lnTo>
                    <a:pt x="2415" y="222"/>
                  </a:lnTo>
                  <a:lnTo>
                    <a:pt x="2397" y="210"/>
                  </a:lnTo>
                  <a:lnTo>
                    <a:pt x="2373" y="216"/>
                  </a:lnTo>
                  <a:lnTo>
                    <a:pt x="2332" y="216"/>
                  </a:lnTo>
                  <a:lnTo>
                    <a:pt x="2296" y="204"/>
                  </a:lnTo>
                  <a:lnTo>
                    <a:pt x="2260" y="192"/>
                  </a:lnTo>
                  <a:lnTo>
                    <a:pt x="2248" y="186"/>
                  </a:lnTo>
                  <a:lnTo>
                    <a:pt x="2242" y="186"/>
                  </a:lnTo>
                  <a:lnTo>
                    <a:pt x="2236" y="186"/>
                  </a:lnTo>
                  <a:lnTo>
                    <a:pt x="2230" y="186"/>
                  </a:lnTo>
                  <a:lnTo>
                    <a:pt x="2224" y="192"/>
                  </a:lnTo>
                  <a:lnTo>
                    <a:pt x="2218" y="192"/>
                  </a:lnTo>
                  <a:lnTo>
                    <a:pt x="2212" y="198"/>
                  </a:lnTo>
                  <a:lnTo>
                    <a:pt x="2194" y="204"/>
                  </a:lnTo>
                  <a:lnTo>
                    <a:pt x="2170" y="210"/>
                  </a:lnTo>
                  <a:lnTo>
                    <a:pt x="2146" y="228"/>
                  </a:lnTo>
                  <a:lnTo>
                    <a:pt x="2122" y="240"/>
                  </a:lnTo>
                  <a:lnTo>
                    <a:pt x="2116" y="240"/>
                  </a:lnTo>
                  <a:lnTo>
                    <a:pt x="2110" y="240"/>
                  </a:lnTo>
                  <a:lnTo>
                    <a:pt x="2104" y="240"/>
                  </a:lnTo>
                  <a:lnTo>
                    <a:pt x="2098" y="246"/>
                  </a:lnTo>
                  <a:lnTo>
                    <a:pt x="2092" y="246"/>
                  </a:lnTo>
                  <a:lnTo>
                    <a:pt x="2086" y="246"/>
                  </a:lnTo>
                  <a:lnTo>
                    <a:pt x="2080" y="252"/>
                  </a:lnTo>
                  <a:lnTo>
                    <a:pt x="2080" y="258"/>
                  </a:lnTo>
                  <a:lnTo>
                    <a:pt x="2074" y="258"/>
                  </a:lnTo>
                  <a:lnTo>
                    <a:pt x="2074" y="264"/>
                  </a:lnTo>
                  <a:lnTo>
                    <a:pt x="2074" y="270"/>
                  </a:lnTo>
                  <a:lnTo>
                    <a:pt x="2074" y="276"/>
                  </a:lnTo>
                  <a:lnTo>
                    <a:pt x="2069" y="288"/>
                  </a:lnTo>
                  <a:lnTo>
                    <a:pt x="2057" y="300"/>
                  </a:lnTo>
                  <a:lnTo>
                    <a:pt x="2051" y="300"/>
                  </a:lnTo>
                  <a:lnTo>
                    <a:pt x="2045" y="300"/>
                  </a:lnTo>
                  <a:lnTo>
                    <a:pt x="2039" y="306"/>
                  </a:lnTo>
                  <a:lnTo>
                    <a:pt x="2033" y="306"/>
                  </a:lnTo>
                  <a:lnTo>
                    <a:pt x="2033" y="312"/>
                  </a:lnTo>
                  <a:lnTo>
                    <a:pt x="2027" y="312"/>
                  </a:lnTo>
                  <a:lnTo>
                    <a:pt x="2027" y="318"/>
                  </a:lnTo>
                  <a:lnTo>
                    <a:pt x="2021" y="324"/>
                  </a:lnTo>
                  <a:lnTo>
                    <a:pt x="2015" y="330"/>
                  </a:lnTo>
                  <a:lnTo>
                    <a:pt x="2009" y="336"/>
                  </a:lnTo>
                  <a:lnTo>
                    <a:pt x="1997" y="336"/>
                  </a:lnTo>
                  <a:lnTo>
                    <a:pt x="1991" y="342"/>
                  </a:lnTo>
                  <a:lnTo>
                    <a:pt x="1985" y="342"/>
                  </a:lnTo>
                  <a:lnTo>
                    <a:pt x="1979" y="342"/>
                  </a:lnTo>
                  <a:lnTo>
                    <a:pt x="1961" y="336"/>
                  </a:lnTo>
                  <a:lnTo>
                    <a:pt x="1925" y="336"/>
                  </a:lnTo>
                  <a:lnTo>
                    <a:pt x="1919" y="336"/>
                  </a:lnTo>
                  <a:lnTo>
                    <a:pt x="1913" y="336"/>
                  </a:lnTo>
                  <a:lnTo>
                    <a:pt x="1895" y="330"/>
                  </a:lnTo>
                  <a:lnTo>
                    <a:pt x="1889" y="330"/>
                  </a:lnTo>
                  <a:lnTo>
                    <a:pt x="1883" y="330"/>
                  </a:lnTo>
                  <a:lnTo>
                    <a:pt x="1877" y="330"/>
                  </a:lnTo>
                  <a:lnTo>
                    <a:pt x="1871" y="336"/>
                  </a:lnTo>
                  <a:lnTo>
                    <a:pt x="1865" y="342"/>
                  </a:lnTo>
                  <a:lnTo>
                    <a:pt x="1859" y="348"/>
                  </a:lnTo>
                  <a:lnTo>
                    <a:pt x="1853" y="354"/>
                  </a:lnTo>
                  <a:lnTo>
                    <a:pt x="1847" y="354"/>
                  </a:lnTo>
                  <a:lnTo>
                    <a:pt x="1835" y="360"/>
                  </a:lnTo>
                  <a:lnTo>
                    <a:pt x="1829" y="360"/>
                  </a:lnTo>
                  <a:lnTo>
                    <a:pt x="1823" y="360"/>
                  </a:lnTo>
                  <a:lnTo>
                    <a:pt x="1817" y="360"/>
                  </a:lnTo>
                  <a:lnTo>
                    <a:pt x="1776" y="342"/>
                  </a:lnTo>
                  <a:lnTo>
                    <a:pt x="1770" y="342"/>
                  </a:lnTo>
                  <a:lnTo>
                    <a:pt x="1764" y="342"/>
                  </a:lnTo>
                  <a:lnTo>
                    <a:pt x="1758" y="342"/>
                  </a:lnTo>
                  <a:lnTo>
                    <a:pt x="1746" y="342"/>
                  </a:lnTo>
                  <a:lnTo>
                    <a:pt x="1740" y="342"/>
                  </a:lnTo>
                  <a:lnTo>
                    <a:pt x="1734" y="342"/>
                  </a:lnTo>
                  <a:lnTo>
                    <a:pt x="1728" y="348"/>
                  </a:lnTo>
                  <a:lnTo>
                    <a:pt x="1722" y="348"/>
                  </a:lnTo>
                  <a:lnTo>
                    <a:pt x="1716" y="354"/>
                  </a:lnTo>
                  <a:lnTo>
                    <a:pt x="1704" y="366"/>
                  </a:lnTo>
                  <a:lnTo>
                    <a:pt x="1698" y="378"/>
                  </a:lnTo>
                  <a:lnTo>
                    <a:pt x="1674" y="402"/>
                  </a:lnTo>
                  <a:lnTo>
                    <a:pt x="1656" y="425"/>
                  </a:lnTo>
                  <a:lnTo>
                    <a:pt x="1632" y="461"/>
                  </a:lnTo>
                  <a:lnTo>
                    <a:pt x="1614" y="509"/>
                  </a:lnTo>
                  <a:lnTo>
                    <a:pt x="1614" y="563"/>
                  </a:lnTo>
                  <a:lnTo>
                    <a:pt x="1614" y="569"/>
                  </a:lnTo>
                  <a:lnTo>
                    <a:pt x="1614" y="575"/>
                  </a:lnTo>
                  <a:lnTo>
                    <a:pt x="1614" y="581"/>
                  </a:lnTo>
                  <a:lnTo>
                    <a:pt x="1614" y="587"/>
                  </a:lnTo>
                  <a:lnTo>
                    <a:pt x="1614" y="593"/>
                  </a:lnTo>
                  <a:lnTo>
                    <a:pt x="1614" y="599"/>
                  </a:lnTo>
                  <a:lnTo>
                    <a:pt x="1614" y="605"/>
                  </a:lnTo>
                  <a:lnTo>
                    <a:pt x="1614" y="617"/>
                  </a:lnTo>
                  <a:lnTo>
                    <a:pt x="1620" y="641"/>
                  </a:lnTo>
                  <a:lnTo>
                    <a:pt x="1626" y="641"/>
                  </a:lnTo>
                  <a:lnTo>
                    <a:pt x="1632" y="647"/>
                  </a:lnTo>
                  <a:lnTo>
                    <a:pt x="1632" y="659"/>
                  </a:lnTo>
                  <a:lnTo>
                    <a:pt x="1638" y="659"/>
                  </a:lnTo>
                  <a:lnTo>
                    <a:pt x="1638" y="665"/>
                  </a:lnTo>
                  <a:lnTo>
                    <a:pt x="1638" y="671"/>
                  </a:lnTo>
                  <a:lnTo>
                    <a:pt x="1632" y="671"/>
                  </a:lnTo>
                  <a:lnTo>
                    <a:pt x="1632" y="677"/>
                  </a:lnTo>
                  <a:lnTo>
                    <a:pt x="1626" y="677"/>
                  </a:lnTo>
                  <a:lnTo>
                    <a:pt x="1620" y="683"/>
                  </a:lnTo>
                  <a:lnTo>
                    <a:pt x="1596" y="689"/>
                  </a:lnTo>
                  <a:lnTo>
                    <a:pt x="1572" y="689"/>
                  </a:lnTo>
                  <a:lnTo>
                    <a:pt x="1548" y="689"/>
                  </a:lnTo>
                  <a:lnTo>
                    <a:pt x="1542" y="689"/>
                  </a:lnTo>
                  <a:lnTo>
                    <a:pt x="1536" y="689"/>
                  </a:lnTo>
                  <a:lnTo>
                    <a:pt x="1518" y="683"/>
                  </a:lnTo>
                  <a:lnTo>
                    <a:pt x="1495" y="671"/>
                  </a:lnTo>
                  <a:lnTo>
                    <a:pt x="1465" y="629"/>
                  </a:lnTo>
                  <a:lnTo>
                    <a:pt x="1435" y="599"/>
                  </a:lnTo>
                  <a:lnTo>
                    <a:pt x="1405" y="581"/>
                  </a:lnTo>
                  <a:lnTo>
                    <a:pt x="1375" y="563"/>
                  </a:lnTo>
                  <a:lnTo>
                    <a:pt x="1333" y="587"/>
                  </a:lnTo>
                  <a:lnTo>
                    <a:pt x="1303" y="653"/>
                  </a:lnTo>
                  <a:lnTo>
                    <a:pt x="1261" y="665"/>
                  </a:lnTo>
                  <a:lnTo>
                    <a:pt x="1219" y="653"/>
                  </a:lnTo>
                  <a:lnTo>
                    <a:pt x="1184" y="671"/>
                  </a:lnTo>
                  <a:lnTo>
                    <a:pt x="1136" y="671"/>
                  </a:lnTo>
                  <a:lnTo>
                    <a:pt x="1106" y="671"/>
                  </a:lnTo>
                  <a:lnTo>
                    <a:pt x="1076" y="707"/>
                  </a:lnTo>
                  <a:lnTo>
                    <a:pt x="1016" y="731"/>
                  </a:lnTo>
                  <a:lnTo>
                    <a:pt x="944" y="761"/>
                  </a:lnTo>
                  <a:lnTo>
                    <a:pt x="921" y="773"/>
                  </a:lnTo>
                  <a:lnTo>
                    <a:pt x="867" y="773"/>
                  </a:lnTo>
                  <a:lnTo>
                    <a:pt x="813" y="743"/>
                  </a:lnTo>
                  <a:lnTo>
                    <a:pt x="783" y="719"/>
                  </a:lnTo>
                  <a:lnTo>
                    <a:pt x="741" y="713"/>
                  </a:lnTo>
                  <a:lnTo>
                    <a:pt x="693" y="701"/>
                  </a:lnTo>
                  <a:lnTo>
                    <a:pt x="628" y="701"/>
                  </a:lnTo>
                  <a:lnTo>
                    <a:pt x="616" y="701"/>
                  </a:lnTo>
                  <a:lnTo>
                    <a:pt x="598" y="695"/>
                  </a:lnTo>
                  <a:lnTo>
                    <a:pt x="580" y="695"/>
                  </a:lnTo>
                  <a:lnTo>
                    <a:pt x="568" y="695"/>
                  </a:lnTo>
                  <a:lnTo>
                    <a:pt x="562" y="701"/>
                  </a:lnTo>
                  <a:lnTo>
                    <a:pt x="556" y="701"/>
                  </a:lnTo>
                  <a:lnTo>
                    <a:pt x="550" y="707"/>
                  </a:lnTo>
                  <a:lnTo>
                    <a:pt x="544" y="713"/>
                  </a:lnTo>
                  <a:lnTo>
                    <a:pt x="520" y="731"/>
                  </a:lnTo>
                  <a:lnTo>
                    <a:pt x="496" y="749"/>
                  </a:lnTo>
                  <a:lnTo>
                    <a:pt x="460" y="785"/>
                  </a:lnTo>
                  <a:lnTo>
                    <a:pt x="454" y="791"/>
                  </a:lnTo>
                  <a:lnTo>
                    <a:pt x="436" y="809"/>
                  </a:lnTo>
                  <a:lnTo>
                    <a:pt x="424" y="815"/>
                  </a:lnTo>
                  <a:lnTo>
                    <a:pt x="418" y="821"/>
                  </a:lnTo>
                  <a:lnTo>
                    <a:pt x="412" y="821"/>
                  </a:lnTo>
                  <a:lnTo>
                    <a:pt x="406" y="821"/>
                  </a:lnTo>
                  <a:lnTo>
                    <a:pt x="400" y="821"/>
                  </a:lnTo>
                  <a:lnTo>
                    <a:pt x="394" y="821"/>
                  </a:lnTo>
                  <a:lnTo>
                    <a:pt x="388" y="821"/>
                  </a:lnTo>
                  <a:lnTo>
                    <a:pt x="382" y="821"/>
                  </a:lnTo>
                  <a:lnTo>
                    <a:pt x="370" y="821"/>
                  </a:lnTo>
                  <a:lnTo>
                    <a:pt x="358" y="821"/>
                  </a:lnTo>
                  <a:lnTo>
                    <a:pt x="352" y="821"/>
                  </a:lnTo>
                  <a:lnTo>
                    <a:pt x="335" y="827"/>
                  </a:lnTo>
                  <a:lnTo>
                    <a:pt x="329" y="827"/>
                  </a:lnTo>
                  <a:lnTo>
                    <a:pt x="233" y="839"/>
                  </a:lnTo>
                  <a:lnTo>
                    <a:pt x="227" y="845"/>
                  </a:lnTo>
                  <a:lnTo>
                    <a:pt x="209" y="851"/>
                  </a:lnTo>
                  <a:lnTo>
                    <a:pt x="197" y="851"/>
                  </a:lnTo>
                  <a:lnTo>
                    <a:pt x="185" y="857"/>
                  </a:lnTo>
                  <a:lnTo>
                    <a:pt x="179" y="857"/>
                  </a:lnTo>
                  <a:lnTo>
                    <a:pt x="173" y="857"/>
                  </a:lnTo>
                  <a:lnTo>
                    <a:pt x="167" y="857"/>
                  </a:lnTo>
                  <a:lnTo>
                    <a:pt x="149" y="851"/>
                  </a:lnTo>
                  <a:lnTo>
                    <a:pt x="137" y="851"/>
                  </a:lnTo>
                  <a:lnTo>
                    <a:pt x="125" y="851"/>
                  </a:lnTo>
                  <a:lnTo>
                    <a:pt x="119" y="857"/>
                  </a:lnTo>
                  <a:lnTo>
                    <a:pt x="113" y="857"/>
                  </a:lnTo>
                  <a:lnTo>
                    <a:pt x="107" y="857"/>
                  </a:lnTo>
                  <a:lnTo>
                    <a:pt x="101" y="863"/>
                  </a:lnTo>
                  <a:lnTo>
                    <a:pt x="101" y="869"/>
                  </a:lnTo>
                  <a:lnTo>
                    <a:pt x="101" y="875"/>
                  </a:lnTo>
                  <a:lnTo>
                    <a:pt x="95" y="875"/>
                  </a:lnTo>
                  <a:lnTo>
                    <a:pt x="95" y="881"/>
                  </a:lnTo>
                  <a:lnTo>
                    <a:pt x="89" y="881"/>
                  </a:lnTo>
                  <a:lnTo>
                    <a:pt x="83" y="887"/>
                  </a:lnTo>
                  <a:lnTo>
                    <a:pt x="77" y="887"/>
                  </a:lnTo>
                  <a:lnTo>
                    <a:pt x="60" y="893"/>
                  </a:lnTo>
                  <a:lnTo>
                    <a:pt x="54" y="899"/>
                  </a:lnTo>
                  <a:lnTo>
                    <a:pt x="48" y="899"/>
                  </a:lnTo>
                  <a:lnTo>
                    <a:pt x="48" y="905"/>
                  </a:lnTo>
                  <a:lnTo>
                    <a:pt x="0" y="953"/>
                  </a:lnTo>
                  <a:lnTo>
                    <a:pt x="2780" y="953"/>
                  </a:lnTo>
                  <a:lnTo>
                    <a:pt x="2780" y="24"/>
                  </a:lnTo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FF6FB8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6628" name="Freeform 4"/>
            <p:cNvSpPr>
              <a:spLocks/>
            </p:cNvSpPr>
            <p:nvPr/>
          </p:nvSpPr>
          <p:spPr bwMode="ltGray">
            <a:xfrm>
              <a:off x="4602" y="4014"/>
              <a:ext cx="12" cy="18"/>
            </a:xfrm>
            <a:custGeom>
              <a:avLst/>
              <a:gdLst>
                <a:gd name="T0" fmla="*/ 12 w 12"/>
                <a:gd name="T1" fmla="*/ 18 h 18"/>
                <a:gd name="T2" fmla="*/ 12 w 12"/>
                <a:gd name="T3" fmla="*/ 12 h 18"/>
                <a:gd name="T4" fmla="*/ 6 w 12"/>
                <a:gd name="T5" fmla="*/ 6 h 18"/>
                <a:gd name="T6" fmla="*/ 6 w 12"/>
                <a:gd name="T7" fmla="*/ 6 h 18"/>
                <a:gd name="T8" fmla="*/ 0 w 12"/>
                <a:gd name="T9" fmla="*/ 0 h 18"/>
                <a:gd name="T10" fmla="*/ 12 w 12"/>
                <a:gd name="T11" fmla="*/ 18 h 18"/>
                <a:gd name="T12" fmla="*/ 12 w 12"/>
                <a:gd name="T13" fmla="*/ 18 h 18"/>
                <a:gd name="T14" fmla="*/ 12 w 12"/>
                <a:gd name="T15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" h="18">
                  <a:moveTo>
                    <a:pt x="12" y="18"/>
                  </a:moveTo>
                  <a:lnTo>
                    <a:pt x="12" y="12"/>
                  </a:lnTo>
                  <a:lnTo>
                    <a:pt x="6" y="6"/>
                  </a:lnTo>
                  <a:lnTo>
                    <a:pt x="6" y="6"/>
                  </a:lnTo>
                  <a:lnTo>
                    <a:pt x="0" y="0"/>
                  </a:lnTo>
                  <a:lnTo>
                    <a:pt x="12" y="18"/>
                  </a:lnTo>
                  <a:lnTo>
                    <a:pt x="12" y="18"/>
                  </a:lnTo>
                  <a:lnTo>
                    <a:pt x="12" y="18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FF6FB8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26629" name="Freeform 5"/>
            <p:cNvSpPr>
              <a:spLocks/>
            </p:cNvSpPr>
            <p:nvPr/>
          </p:nvSpPr>
          <p:spPr bwMode="ltGray">
            <a:xfrm>
              <a:off x="4596" y="3996"/>
              <a:ext cx="6" cy="18"/>
            </a:xfrm>
            <a:custGeom>
              <a:avLst/>
              <a:gdLst>
                <a:gd name="T0" fmla="*/ 0 w 6"/>
                <a:gd name="T1" fmla="*/ 12 h 18"/>
                <a:gd name="T2" fmla="*/ 6 w 6"/>
                <a:gd name="T3" fmla="*/ 18 h 18"/>
                <a:gd name="T4" fmla="*/ 0 w 6"/>
                <a:gd name="T5" fmla="*/ 0 h 18"/>
                <a:gd name="T6" fmla="*/ 0 w 6"/>
                <a:gd name="T7" fmla="*/ 12 h 18"/>
                <a:gd name="T8" fmla="*/ 0 w 6"/>
                <a:gd name="T9" fmla="*/ 12 h 18"/>
                <a:gd name="T10" fmla="*/ 0 w 6"/>
                <a:gd name="T11" fmla="*/ 12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" h="18">
                  <a:moveTo>
                    <a:pt x="0" y="12"/>
                  </a:moveTo>
                  <a:lnTo>
                    <a:pt x="6" y="1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FF6FB8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26630" name="Freeform 6"/>
            <p:cNvSpPr>
              <a:spLocks/>
            </p:cNvSpPr>
            <p:nvPr/>
          </p:nvSpPr>
          <p:spPr bwMode="ltGray">
            <a:xfrm>
              <a:off x="5180" y="3577"/>
              <a:ext cx="304" cy="741"/>
            </a:xfrm>
            <a:custGeom>
              <a:avLst/>
              <a:gdLst>
                <a:gd name="T0" fmla="*/ 280 w 304"/>
                <a:gd name="T1" fmla="*/ 42 h 741"/>
                <a:gd name="T2" fmla="*/ 274 w 304"/>
                <a:gd name="T3" fmla="*/ 42 h 741"/>
                <a:gd name="T4" fmla="*/ 268 w 304"/>
                <a:gd name="T5" fmla="*/ 42 h 741"/>
                <a:gd name="T6" fmla="*/ 256 w 304"/>
                <a:gd name="T7" fmla="*/ 42 h 741"/>
                <a:gd name="T8" fmla="*/ 238 w 304"/>
                <a:gd name="T9" fmla="*/ 48 h 741"/>
                <a:gd name="T10" fmla="*/ 214 w 304"/>
                <a:gd name="T11" fmla="*/ 12 h 741"/>
                <a:gd name="T12" fmla="*/ 196 w 304"/>
                <a:gd name="T13" fmla="*/ 0 h 741"/>
                <a:gd name="T14" fmla="*/ 196 w 304"/>
                <a:gd name="T15" fmla="*/ 0 h 741"/>
                <a:gd name="T16" fmla="*/ 164 w 304"/>
                <a:gd name="T17" fmla="*/ 167 h 741"/>
                <a:gd name="T18" fmla="*/ 144 w 304"/>
                <a:gd name="T19" fmla="*/ 217 h 741"/>
                <a:gd name="T20" fmla="*/ 110 w 304"/>
                <a:gd name="T21" fmla="*/ 281 h 741"/>
                <a:gd name="T22" fmla="*/ 96 w 304"/>
                <a:gd name="T23" fmla="*/ 327 h 741"/>
                <a:gd name="T24" fmla="*/ 124 w 304"/>
                <a:gd name="T25" fmla="*/ 405 h 741"/>
                <a:gd name="T26" fmla="*/ 100 w 304"/>
                <a:gd name="T27" fmla="*/ 463 h 741"/>
                <a:gd name="T28" fmla="*/ 68 w 304"/>
                <a:gd name="T29" fmla="*/ 503 h 741"/>
                <a:gd name="T30" fmla="*/ 30 w 304"/>
                <a:gd name="T31" fmla="*/ 539 h 741"/>
                <a:gd name="T32" fmla="*/ 24 w 304"/>
                <a:gd name="T33" fmla="*/ 613 h 741"/>
                <a:gd name="T34" fmla="*/ 0 w 304"/>
                <a:gd name="T35" fmla="*/ 741 h 741"/>
                <a:gd name="T36" fmla="*/ 202 w 304"/>
                <a:gd name="T37" fmla="*/ 741 h 741"/>
                <a:gd name="T38" fmla="*/ 180 w 304"/>
                <a:gd name="T39" fmla="*/ 639 h 741"/>
                <a:gd name="T40" fmla="*/ 192 w 304"/>
                <a:gd name="T41" fmla="*/ 589 h 741"/>
                <a:gd name="T42" fmla="*/ 178 w 304"/>
                <a:gd name="T43" fmla="*/ 539 h 741"/>
                <a:gd name="T44" fmla="*/ 190 w 304"/>
                <a:gd name="T45" fmla="*/ 499 h 741"/>
                <a:gd name="T46" fmla="*/ 184 w 304"/>
                <a:gd name="T47" fmla="*/ 465 h 741"/>
                <a:gd name="T48" fmla="*/ 192 w 304"/>
                <a:gd name="T49" fmla="*/ 391 h 741"/>
                <a:gd name="T50" fmla="*/ 216 w 304"/>
                <a:gd name="T51" fmla="*/ 313 h 741"/>
                <a:gd name="T52" fmla="*/ 238 w 304"/>
                <a:gd name="T53" fmla="*/ 249 h 741"/>
                <a:gd name="T54" fmla="*/ 268 w 304"/>
                <a:gd name="T55" fmla="*/ 185 h 741"/>
                <a:gd name="T56" fmla="*/ 284 w 304"/>
                <a:gd name="T57" fmla="*/ 159 h 741"/>
                <a:gd name="T58" fmla="*/ 304 w 304"/>
                <a:gd name="T59" fmla="*/ 12 h 741"/>
                <a:gd name="T60" fmla="*/ 298 w 304"/>
                <a:gd name="T61" fmla="*/ 24 h 741"/>
                <a:gd name="T62" fmla="*/ 292 w 304"/>
                <a:gd name="T63" fmla="*/ 30 h 741"/>
                <a:gd name="T64" fmla="*/ 292 w 304"/>
                <a:gd name="T65" fmla="*/ 36 h 741"/>
                <a:gd name="T66" fmla="*/ 286 w 304"/>
                <a:gd name="T67" fmla="*/ 36 h 741"/>
                <a:gd name="T68" fmla="*/ 286 w 304"/>
                <a:gd name="T69" fmla="*/ 42 h 741"/>
                <a:gd name="T70" fmla="*/ 280 w 304"/>
                <a:gd name="T71" fmla="*/ 42 h 741"/>
                <a:gd name="T72" fmla="*/ 280 w 304"/>
                <a:gd name="T73" fmla="*/ 42 h 741"/>
                <a:gd name="T74" fmla="*/ 280 w 304"/>
                <a:gd name="T75" fmla="*/ 42 h 7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04" h="741">
                  <a:moveTo>
                    <a:pt x="280" y="42"/>
                  </a:moveTo>
                  <a:lnTo>
                    <a:pt x="274" y="42"/>
                  </a:lnTo>
                  <a:lnTo>
                    <a:pt x="268" y="42"/>
                  </a:lnTo>
                  <a:lnTo>
                    <a:pt x="256" y="42"/>
                  </a:lnTo>
                  <a:lnTo>
                    <a:pt x="238" y="48"/>
                  </a:lnTo>
                  <a:lnTo>
                    <a:pt x="214" y="12"/>
                  </a:lnTo>
                  <a:lnTo>
                    <a:pt x="196" y="0"/>
                  </a:lnTo>
                  <a:lnTo>
                    <a:pt x="196" y="0"/>
                  </a:lnTo>
                  <a:lnTo>
                    <a:pt x="164" y="167"/>
                  </a:lnTo>
                  <a:lnTo>
                    <a:pt x="144" y="217"/>
                  </a:lnTo>
                  <a:lnTo>
                    <a:pt x="110" y="281"/>
                  </a:lnTo>
                  <a:lnTo>
                    <a:pt x="96" y="327"/>
                  </a:lnTo>
                  <a:lnTo>
                    <a:pt x="124" y="405"/>
                  </a:lnTo>
                  <a:lnTo>
                    <a:pt x="100" y="463"/>
                  </a:lnTo>
                  <a:lnTo>
                    <a:pt x="68" y="503"/>
                  </a:lnTo>
                  <a:lnTo>
                    <a:pt x="30" y="539"/>
                  </a:lnTo>
                  <a:lnTo>
                    <a:pt x="24" y="613"/>
                  </a:lnTo>
                  <a:lnTo>
                    <a:pt x="0" y="741"/>
                  </a:lnTo>
                  <a:lnTo>
                    <a:pt x="202" y="741"/>
                  </a:lnTo>
                  <a:lnTo>
                    <a:pt x="180" y="639"/>
                  </a:lnTo>
                  <a:lnTo>
                    <a:pt x="192" y="589"/>
                  </a:lnTo>
                  <a:lnTo>
                    <a:pt x="178" y="539"/>
                  </a:lnTo>
                  <a:lnTo>
                    <a:pt x="190" y="499"/>
                  </a:lnTo>
                  <a:lnTo>
                    <a:pt x="184" y="465"/>
                  </a:lnTo>
                  <a:lnTo>
                    <a:pt x="192" y="391"/>
                  </a:lnTo>
                  <a:lnTo>
                    <a:pt x="216" y="313"/>
                  </a:lnTo>
                  <a:lnTo>
                    <a:pt x="238" y="249"/>
                  </a:lnTo>
                  <a:lnTo>
                    <a:pt x="268" y="185"/>
                  </a:lnTo>
                  <a:lnTo>
                    <a:pt x="284" y="159"/>
                  </a:lnTo>
                  <a:lnTo>
                    <a:pt x="304" y="12"/>
                  </a:lnTo>
                  <a:lnTo>
                    <a:pt x="298" y="24"/>
                  </a:lnTo>
                  <a:lnTo>
                    <a:pt x="292" y="30"/>
                  </a:lnTo>
                  <a:lnTo>
                    <a:pt x="292" y="36"/>
                  </a:lnTo>
                  <a:lnTo>
                    <a:pt x="286" y="36"/>
                  </a:lnTo>
                  <a:lnTo>
                    <a:pt x="286" y="42"/>
                  </a:lnTo>
                  <a:lnTo>
                    <a:pt x="280" y="42"/>
                  </a:lnTo>
                  <a:lnTo>
                    <a:pt x="280" y="42"/>
                  </a:lnTo>
                  <a:lnTo>
                    <a:pt x="280" y="4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FF6FB8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26631" name="Freeform 7"/>
            <p:cNvSpPr>
              <a:spLocks/>
            </p:cNvSpPr>
            <p:nvPr/>
          </p:nvSpPr>
          <p:spPr bwMode="ltGray">
            <a:xfrm>
              <a:off x="4918" y="3553"/>
              <a:ext cx="314" cy="767"/>
            </a:xfrm>
            <a:custGeom>
              <a:avLst/>
              <a:gdLst>
                <a:gd name="T0" fmla="*/ 284 w 314"/>
                <a:gd name="T1" fmla="*/ 6 h 767"/>
                <a:gd name="T2" fmla="*/ 278 w 314"/>
                <a:gd name="T3" fmla="*/ 6 h 767"/>
                <a:gd name="T4" fmla="*/ 272 w 314"/>
                <a:gd name="T5" fmla="*/ 12 h 767"/>
                <a:gd name="T6" fmla="*/ 254 w 314"/>
                <a:gd name="T7" fmla="*/ 18 h 767"/>
                <a:gd name="T8" fmla="*/ 230 w 314"/>
                <a:gd name="T9" fmla="*/ 24 h 767"/>
                <a:gd name="T10" fmla="*/ 206 w 314"/>
                <a:gd name="T11" fmla="*/ 42 h 767"/>
                <a:gd name="T12" fmla="*/ 188 w 314"/>
                <a:gd name="T13" fmla="*/ 48 h 767"/>
                <a:gd name="T14" fmla="*/ 176 w 314"/>
                <a:gd name="T15" fmla="*/ 54 h 767"/>
                <a:gd name="T16" fmla="*/ 170 w 314"/>
                <a:gd name="T17" fmla="*/ 54 h 767"/>
                <a:gd name="T18" fmla="*/ 150 w 314"/>
                <a:gd name="T19" fmla="*/ 169 h 767"/>
                <a:gd name="T20" fmla="*/ 110 w 314"/>
                <a:gd name="T21" fmla="*/ 225 h 767"/>
                <a:gd name="T22" fmla="*/ 54 w 314"/>
                <a:gd name="T23" fmla="*/ 383 h 767"/>
                <a:gd name="T24" fmla="*/ 82 w 314"/>
                <a:gd name="T25" fmla="*/ 555 h 767"/>
                <a:gd name="T26" fmla="*/ 40 w 314"/>
                <a:gd name="T27" fmla="*/ 679 h 767"/>
                <a:gd name="T28" fmla="*/ 0 w 314"/>
                <a:gd name="T29" fmla="*/ 767 h 767"/>
                <a:gd name="T30" fmla="*/ 108 w 314"/>
                <a:gd name="T31" fmla="*/ 767 h 767"/>
                <a:gd name="T32" fmla="*/ 120 w 314"/>
                <a:gd name="T33" fmla="*/ 611 h 767"/>
                <a:gd name="T34" fmla="*/ 148 w 314"/>
                <a:gd name="T35" fmla="*/ 499 h 767"/>
                <a:gd name="T36" fmla="*/ 160 w 314"/>
                <a:gd name="T37" fmla="*/ 367 h 767"/>
                <a:gd name="T38" fmla="*/ 218 w 314"/>
                <a:gd name="T39" fmla="*/ 327 h 767"/>
                <a:gd name="T40" fmla="*/ 238 w 314"/>
                <a:gd name="T41" fmla="*/ 221 h 767"/>
                <a:gd name="T42" fmla="*/ 296 w 314"/>
                <a:gd name="T43" fmla="*/ 135 h 767"/>
                <a:gd name="T44" fmla="*/ 314 w 314"/>
                <a:gd name="T45" fmla="*/ 0 h 767"/>
                <a:gd name="T46" fmla="*/ 302 w 314"/>
                <a:gd name="T47" fmla="*/ 0 h 767"/>
                <a:gd name="T48" fmla="*/ 296 w 314"/>
                <a:gd name="T49" fmla="*/ 0 h 767"/>
                <a:gd name="T50" fmla="*/ 290 w 314"/>
                <a:gd name="T51" fmla="*/ 0 h 767"/>
                <a:gd name="T52" fmla="*/ 284 w 314"/>
                <a:gd name="T53" fmla="*/ 6 h 767"/>
                <a:gd name="T54" fmla="*/ 284 w 314"/>
                <a:gd name="T55" fmla="*/ 6 h 767"/>
                <a:gd name="T56" fmla="*/ 284 w 314"/>
                <a:gd name="T57" fmla="*/ 6 h 767"/>
                <a:gd name="T58" fmla="*/ 284 w 314"/>
                <a:gd name="T59" fmla="*/ 6 h 7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314" h="767">
                  <a:moveTo>
                    <a:pt x="284" y="6"/>
                  </a:moveTo>
                  <a:lnTo>
                    <a:pt x="278" y="6"/>
                  </a:lnTo>
                  <a:lnTo>
                    <a:pt x="272" y="12"/>
                  </a:lnTo>
                  <a:lnTo>
                    <a:pt x="254" y="18"/>
                  </a:lnTo>
                  <a:lnTo>
                    <a:pt x="230" y="24"/>
                  </a:lnTo>
                  <a:lnTo>
                    <a:pt x="206" y="42"/>
                  </a:lnTo>
                  <a:lnTo>
                    <a:pt x="188" y="48"/>
                  </a:lnTo>
                  <a:lnTo>
                    <a:pt x="176" y="54"/>
                  </a:lnTo>
                  <a:lnTo>
                    <a:pt x="170" y="54"/>
                  </a:lnTo>
                  <a:lnTo>
                    <a:pt x="150" y="169"/>
                  </a:lnTo>
                  <a:lnTo>
                    <a:pt x="110" y="225"/>
                  </a:lnTo>
                  <a:lnTo>
                    <a:pt x="54" y="383"/>
                  </a:lnTo>
                  <a:lnTo>
                    <a:pt x="82" y="555"/>
                  </a:lnTo>
                  <a:lnTo>
                    <a:pt x="40" y="679"/>
                  </a:lnTo>
                  <a:lnTo>
                    <a:pt x="0" y="767"/>
                  </a:lnTo>
                  <a:lnTo>
                    <a:pt x="108" y="767"/>
                  </a:lnTo>
                  <a:lnTo>
                    <a:pt x="120" y="611"/>
                  </a:lnTo>
                  <a:lnTo>
                    <a:pt x="148" y="499"/>
                  </a:lnTo>
                  <a:lnTo>
                    <a:pt x="160" y="367"/>
                  </a:lnTo>
                  <a:lnTo>
                    <a:pt x="218" y="327"/>
                  </a:lnTo>
                  <a:lnTo>
                    <a:pt x="238" y="221"/>
                  </a:lnTo>
                  <a:lnTo>
                    <a:pt x="296" y="135"/>
                  </a:lnTo>
                  <a:lnTo>
                    <a:pt x="314" y="0"/>
                  </a:lnTo>
                  <a:lnTo>
                    <a:pt x="302" y="0"/>
                  </a:lnTo>
                  <a:lnTo>
                    <a:pt x="296" y="0"/>
                  </a:lnTo>
                  <a:lnTo>
                    <a:pt x="290" y="0"/>
                  </a:lnTo>
                  <a:lnTo>
                    <a:pt x="284" y="6"/>
                  </a:lnTo>
                  <a:lnTo>
                    <a:pt x="284" y="6"/>
                  </a:lnTo>
                  <a:lnTo>
                    <a:pt x="284" y="6"/>
                  </a:lnTo>
                  <a:lnTo>
                    <a:pt x="284" y="6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FF6FB8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26632" name="Freeform 8"/>
            <p:cNvSpPr>
              <a:spLocks/>
            </p:cNvSpPr>
            <p:nvPr/>
          </p:nvSpPr>
          <p:spPr bwMode="ltGray">
            <a:xfrm>
              <a:off x="4700" y="3697"/>
              <a:ext cx="275" cy="623"/>
            </a:xfrm>
            <a:custGeom>
              <a:avLst/>
              <a:gdLst>
                <a:gd name="T0" fmla="*/ 257 w 275"/>
                <a:gd name="T1" fmla="*/ 12 h 623"/>
                <a:gd name="T2" fmla="*/ 239 w 275"/>
                <a:gd name="T3" fmla="*/ 6 h 623"/>
                <a:gd name="T4" fmla="*/ 203 w 275"/>
                <a:gd name="T5" fmla="*/ 6 h 623"/>
                <a:gd name="T6" fmla="*/ 203 w 275"/>
                <a:gd name="T7" fmla="*/ 6 h 623"/>
                <a:gd name="T8" fmla="*/ 197 w 275"/>
                <a:gd name="T9" fmla="*/ 6 h 623"/>
                <a:gd name="T10" fmla="*/ 185 w 275"/>
                <a:gd name="T11" fmla="*/ 0 h 623"/>
                <a:gd name="T12" fmla="*/ 173 w 275"/>
                <a:gd name="T13" fmla="*/ 0 h 623"/>
                <a:gd name="T14" fmla="*/ 166 w 275"/>
                <a:gd name="T15" fmla="*/ 0 h 623"/>
                <a:gd name="T16" fmla="*/ 160 w 275"/>
                <a:gd name="T17" fmla="*/ 0 h 623"/>
                <a:gd name="T18" fmla="*/ 144 w 275"/>
                <a:gd name="T19" fmla="*/ 117 h 623"/>
                <a:gd name="T20" fmla="*/ 128 w 275"/>
                <a:gd name="T21" fmla="*/ 185 h 623"/>
                <a:gd name="T22" fmla="*/ 58 w 275"/>
                <a:gd name="T23" fmla="*/ 299 h 623"/>
                <a:gd name="T24" fmla="*/ 54 w 275"/>
                <a:gd name="T25" fmla="*/ 441 h 623"/>
                <a:gd name="T26" fmla="*/ 24 w 275"/>
                <a:gd name="T27" fmla="*/ 523 h 623"/>
                <a:gd name="T28" fmla="*/ 0 w 275"/>
                <a:gd name="T29" fmla="*/ 623 h 623"/>
                <a:gd name="T30" fmla="*/ 78 w 275"/>
                <a:gd name="T31" fmla="*/ 623 h 623"/>
                <a:gd name="T32" fmla="*/ 92 w 275"/>
                <a:gd name="T33" fmla="*/ 555 h 623"/>
                <a:gd name="T34" fmla="*/ 134 w 275"/>
                <a:gd name="T35" fmla="*/ 447 h 623"/>
                <a:gd name="T36" fmla="*/ 158 w 275"/>
                <a:gd name="T37" fmla="*/ 315 h 623"/>
                <a:gd name="T38" fmla="*/ 184 w 275"/>
                <a:gd name="T39" fmla="*/ 257 h 623"/>
                <a:gd name="T40" fmla="*/ 216 w 275"/>
                <a:gd name="T41" fmla="*/ 211 h 623"/>
                <a:gd name="T42" fmla="*/ 222 w 275"/>
                <a:gd name="T43" fmla="*/ 145 h 623"/>
                <a:gd name="T44" fmla="*/ 240 w 275"/>
                <a:gd name="T45" fmla="*/ 111 h 623"/>
                <a:gd name="T46" fmla="*/ 262 w 275"/>
                <a:gd name="T47" fmla="*/ 79 h 623"/>
                <a:gd name="T48" fmla="*/ 275 w 275"/>
                <a:gd name="T49" fmla="*/ 6 h 623"/>
                <a:gd name="T50" fmla="*/ 263 w 275"/>
                <a:gd name="T51" fmla="*/ 12 h 623"/>
                <a:gd name="T52" fmla="*/ 257 w 275"/>
                <a:gd name="T53" fmla="*/ 12 h 623"/>
                <a:gd name="T54" fmla="*/ 257 w 275"/>
                <a:gd name="T55" fmla="*/ 12 h 623"/>
                <a:gd name="T56" fmla="*/ 257 w 275"/>
                <a:gd name="T57" fmla="*/ 12 h 6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75" h="623">
                  <a:moveTo>
                    <a:pt x="257" y="12"/>
                  </a:moveTo>
                  <a:lnTo>
                    <a:pt x="239" y="6"/>
                  </a:lnTo>
                  <a:lnTo>
                    <a:pt x="203" y="6"/>
                  </a:lnTo>
                  <a:lnTo>
                    <a:pt x="203" y="6"/>
                  </a:lnTo>
                  <a:lnTo>
                    <a:pt x="197" y="6"/>
                  </a:lnTo>
                  <a:lnTo>
                    <a:pt x="185" y="0"/>
                  </a:lnTo>
                  <a:lnTo>
                    <a:pt x="173" y="0"/>
                  </a:lnTo>
                  <a:lnTo>
                    <a:pt x="166" y="0"/>
                  </a:lnTo>
                  <a:lnTo>
                    <a:pt x="160" y="0"/>
                  </a:lnTo>
                  <a:lnTo>
                    <a:pt x="144" y="117"/>
                  </a:lnTo>
                  <a:lnTo>
                    <a:pt x="128" y="185"/>
                  </a:lnTo>
                  <a:lnTo>
                    <a:pt x="58" y="299"/>
                  </a:lnTo>
                  <a:lnTo>
                    <a:pt x="54" y="441"/>
                  </a:lnTo>
                  <a:lnTo>
                    <a:pt x="24" y="523"/>
                  </a:lnTo>
                  <a:lnTo>
                    <a:pt x="0" y="623"/>
                  </a:lnTo>
                  <a:lnTo>
                    <a:pt x="78" y="623"/>
                  </a:lnTo>
                  <a:lnTo>
                    <a:pt x="92" y="555"/>
                  </a:lnTo>
                  <a:lnTo>
                    <a:pt x="134" y="447"/>
                  </a:lnTo>
                  <a:lnTo>
                    <a:pt x="158" y="315"/>
                  </a:lnTo>
                  <a:lnTo>
                    <a:pt x="184" y="257"/>
                  </a:lnTo>
                  <a:lnTo>
                    <a:pt x="216" y="211"/>
                  </a:lnTo>
                  <a:lnTo>
                    <a:pt x="222" y="145"/>
                  </a:lnTo>
                  <a:lnTo>
                    <a:pt x="240" y="111"/>
                  </a:lnTo>
                  <a:lnTo>
                    <a:pt x="262" y="79"/>
                  </a:lnTo>
                  <a:lnTo>
                    <a:pt x="275" y="6"/>
                  </a:lnTo>
                  <a:lnTo>
                    <a:pt x="263" y="12"/>
                  </a:lnTo>
                  <a:lnTo>
                    <a:pt x="257" y="12"/>
                  </a:lnTo>
                  <a:lnTo>
                    <a:pt x="257" y="12"/>
                  </a:lnTo>
                  <a:lnTo>
                    <a:pt x="257" y="1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FF6FB8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26633" name="Freeform 9"/>
            <p:cNvSpPr>
              <a:spLocks/>
            </p:cNvSpPr>
            <p:nvPr/>
          </p:nvSpPr>
          <p:spPr bwMode="ltGray">
            <a:xfrm>
              <a:off x="4522" y="3709"/>
              <a:ext cx="213" cy="611"/>
            </a:xfrm>
            <a:custGeom>
              <a:avLst/>
              <a:gdLst>
                <a:gd name="T0" fmla="*/ 171 w 213"/>
                <a:gd name="T1" fmla="*/ 12 h 611"/>
                <a:gd name="T2" fmla="*/ 159 w 213"/>
                <a:gd name="T3" fmla="*/ 24 h 611"/>
                <a:gd name="T4" fmla="*/ 153 w 213"/>
                <a:gd name="T5" fmla="*/ 36 h 611"/>
                <a:gd name="T6" fmla="*/ 128 w 213"/>
                <a:gd name="T7" fmla="*/ 60 h 611"/>
                <a:gd name="T8" fmla="*/ 110 w 213"/>
                <a:gd name="T9" fmla="*/ 83 h 611"/>
                <a:gd name="T10" fmla="*/ 86 w 213"/>
                <a:gd name="T11" fmla="*/ 119 h 611"/>
                <a:gd name="T12" fmla="*/ 68 w 213"/>
                <a:gd name="T13" fmla="*/ 167 h 611"/>
                <a:gd name="T14" fmla="*/ 68 w 213"/>
                <a:gd name="T15" fmla="*/ 221 h 611"/>
                <a:gd name="T16" fmla="*/ 68 w 213"/>
                <a:gd name="T17" fmla="*/ 227 h 611"/>
                <a:gd name="T18" fmla="*/ 68 w 213"/>
                <a:gd name="T19" fmla="*/ 233 h 611"/>
                <a:gd name="T20" fmla="*/ 68 w 213"/>
                <a:gd name="T21" fmla="*/ 239 h 611"/>
                <a:gd name="T22" fmla="*/ 68 w 213"/>
                <a:gd name="T23" fmla="*/ 245 h 611"/>
                <a:gd name="T24" fmla="*/ 68 w 213"/>
                <a:gd name="T25" fmla="*/ 251 h 611"/>
                <a:gd name="T26" fmla="*/ 68 w 213"/>
                <a:gd name="T27" fmla="*/ 251 h 611"/>
                <a:gd name="T28" fmla="*/ 68 w 213"/>
                <a:gd name="T29" fmla="*/ 257 h 611"/>
                <a:gd name="T30" fmla="*/ 68 w 213"/>
                <a:gd name="T31" fmla="*/ 269 h 611"/>
                <a:gd name="T32" fmla="*/ 74 w 213"/>
                <a:gd name="T33" fmla="*/ 287 h 611"/>
                <a:gd name="T34" fmla="*/ 80 w 213"/>
                <a:gd name="T35" fmla="*/ 305 h 611"/>
                <a:gd name="T36" fmla="*/ 86 w 213"/>
                <a:gd name="T37" fmla="*/ 311 h 611"/>
                <a:gd name="T38" fmla="*/ 86 w 213"/>
                <a:gd name="T39" fmla="*/ 311 h 611"/>
                <a:gd name="T40" fmla="*/ 92 w 213"/>
                <a:gd name="T41" fmla="*/ 317 h 611"/>
                <a:gd name="T42" fmla="*/ 92 w 213"/>
                <a:gd name="T43" fmla="*/ 323 h 611"/>
                <a:gd name="T44" fmla="*/ 92 w 213"/>
                <a:gd name="T45" fmla="*/ 323 h 611"/>
                <a:gd name="T46" fmla="*/ 24 w 213"/>
                <a:gd name="T47" fmla="*/ 437 h 611"/>
                <a:gd name="T48" fmla="*/ 18 w 213"/>
                <a:gd name="T49" fmla="*/ 471 h 611"/>
                <a:gd name="T50" fmla="*/ 0 w 213"/>
                <a:gd name="T51" fmla="*/ 547 h 611"/>
                <a:gd name="T52" fmla="*/ 50 w 213"/>
                <a:gd name="T53" fmla="*/ 611 h 611"/>
                <a:gd name="T54" fmla="*/ 114 w 213"/>
                <a:gd name="T55" fmla="*/ 611 h 611"/>
                <a:gd name="T56" fmla="*/ 104 w 213"/>
                <a:gd name="T57" fmla="*/ 555 h 611"/>
                <a:gd name="T58" fmla="*/ 120 w 213"/>
                <a:gd name="T59" fmla="*/ 515 h 611"/>
                <a:gd name="T60" fmla="*/ 150 w 213"/>
                <a:gd name="T61" fmla="*/ 449 h 611"/>
                <a:gd name="T62" fmla="*/ 166 w 213"/>
                <a:gd name="T63" fmla="*/ 377 h 611"/>
                <a:gd name="T64" fmla="*/ 156 w 213"/>
                <a:gd name="T65" fmla="*/ 295 h 611"/>
                <a:gd name="T66" fmla="*/ 170 w 213"/>
                <a:gd name="T67" fmla="*/ 203 h 611"/>
                <a:gd name="T68" fmla="*/ 212 w 213"/>
                <a:gd name="T69" fmla="*/ 95 h 611"/>
                <a:gd name="T70" fmla="*/ 213 w 213"/>
                <a:gd name="T71" fmla="*/ 0 h 611"/>
                <a:gd name="T72" fmla="*/ 207 w 213"/>
                <a:gd name="T73" fmla="*/ 0 h 611"/>
                <a:gd name="T74" fmla="*/ 201 w 213"/>
                <a:gd name="T75" fmla="*/ 0 h 611"/>
                <a:gd name="T76" fmla="*/ 195 w 213"/>
                <a:gd name="T77" fmla="*/ 0 h 611"/>
                <a:gd name="T78" fmla="*/ 189 w 213"/>
                <a:gd name="T79" fmla="*/ 0 h 611"/>
                <a:gd name="T80" fmla="*/ 183 w 213"/>
                <a:gd name="T81" fmla="*/ 6 h 611"/>
                <a:gd name="T82" fmla="*/ 177 w 213"/>
                <a:gd name="T83" fmla="*/ 6 h 611"/>
                <a:gd name="T84" fmla="*/ 171 w 213"/>
                <a:gd name="T85" fmla="*/ 12 h 611"/>
                <a:gd name="T86" fmla="*/ 171 w 213"/>
                <a:gd name="T87" fmla="*/ 12 h 611"/>
                <a:gd name="T88" fmla="*/ 171 w 213"/>
                <a:gd name="T89" fmla="*/ 12 h 6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13" h="611">
                  <a:moveTo>
                    <a:pt x="171" y="12"/>
                  </a:moveTo>
                  <a:lnTo>
                    <a:pt x="159" y="24"/>
                  </a:lnTo>
                  <a:lnTo>
                    <a:pt x="153" y="36"/>
                  </a:lnTo>
                  <a:lnTo>
                    <a:pt x="128" y="60"/>
                  </a:lnTo>
                  <a:lnTo>
                    <a:pt x="110" y="83"/>
                  </a:lnTo>
                  <a:lnTo>
                    <a:pt x="86" y="119"/>
                  </a:lnTo>
                  <a:lnTo>
                    <a:pt x="68" y="167"/>
                  </a:lnTo>
                  <a:lnTo>
                    <a:pt x="68" y="221"/>
                  </a:lnTo>
                  <a:lnTo>
                    <a:pt x="68" y="227"/>
                  </a:lnTo>
                  <a:lnTo>
                    <a:pt x="68" y="233"/>
                  </a:lnTo>
                  <a:lnTo>
                    <a:pt x="68" y="239"/>
                  </a:lnTo>
                  <a:lnTo>
                    <a:pt x="68" y="245"/>
                  </a:lnTo>
                  <a:lnTo>
                    <a:pt x="68" y="251"/>
                  </a:lnTo>
                  <a:lnTo>
                    <a:pt x="68" y="251"/>
                  </a:lnTo>
                  <a:lnTo>
                    <a:pt x="68" y="257"/>
                  </a:lnTo>
                  <a:lnTo>
                    <a:pt x="68" y="269"/>
                  </a:lnTo>
                  <a:lnTo>
                    <a:pt x="74" y="287"/>
                  </a:lnTo>
                  <a:lnTo>
                    <a:pt x="80" y="305"/>
                  </a:lnTo>
                  <a:lnTo>
                    <a:pt x="86" y="311"/>
                  </a:lnTo>
                  <a:lnTo>
                    <a:pt x="86" y="311"/>
                  </a:lnTo>
                  <a:lnTo>
                    <a:pt x="92" y="317"/>
                  </a:lnTo>
                  <a:lnTo>
                    <a:pt x="92" y="323"/>
                  </a:lnTo>
                  <a:lnTo>
                    <a:pt x="92" y="323"/>
                  </a:lnTo>
                  <a:lnTo>
                    <a:pt x="24" y="437"/>
                  </a:lnTo>
                  <a:lnTo>
                    <a:pt x="18" y="471"/>
                  </a:lnTo>
                  <a:lnTo>
                    <a:pt x="0" y="547"/>
                  </a:lnTo>
                  <a:lnTo>
                    <a:pt x="50" y="611"/>
                  </a:lnTo>
                  <a:lnTo>
                    <a:pt x="114" y="611"/>
                  </a:lnTo>
                  <a:lnTo>
                    <a:pt x="104" y="555"/>
                  </a:lnTo>
                  <a:lnTo>
                    <a:pt x="120" y="515"/>
                  </a:lnTo>
                  <a:lnTo>
                    <a:pt x="150" y="449"/>
                  </a:lnTo>
                  <a:lnTo>
                    <a:pt x="166" y="377"/>
                  </a:lnTo>
                  <a:lnTo>
                    <a:pt x="156" y="295"/>
                  </a:lnTo>
                  <a:lnTo>
                    <a:pt x="170" y="203"/>
                  </a:lnTo>
                  <a:lnTo>
                    <a:pt x="212" y="95"/>
                  </a:lnTo>
                  <a:lnTo>
                    <a:pt x="213" y="0"/>
                  </a:lnTo>
                  <a:lnTo>
                    <a:pt x="207" y="0"/>
                  </a:lnTo>
                  <a:lnTo>
                    <a:pt x="201" y="0"/>
                  </a:lnTo>
                  <a:lnTo>
                    <a:pt x="195" y="0"/>
                  </a:lnTo>
                  <a:lnTo>
                    <a:pt x="189" y="0"/>
                  </a:lnTo>
                  <a:lnTo>
                    <a:pt x="183" y="6"/>
                  </a:lnTo>
                  <a:lnTo>
                    <a:pt x="177" y="6"/>
                  </a:lnTo>
                  <a:lnTo>
                    <a:pt x="171" y="12"/>
                  </a:lnTo>
                  <a:lnTo>
                    <a:pt x="171" y="12"/>
                  </a:lnTo>
                  <a:lnTo>
                    <a:pt x="171" y="1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FF6FB8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26634" name="Freeform 10"/>
            <p:cNvSpPr>
              <a:spLocks/>
            </p:cNvSpPr>
            <p:nvPr/>
          </p:nvSpPr>
          <p:spPr bwMode="ltGray">
            <a:xfrm>
              <a:off x="4292" y="3936"/>
              <a:ext cx="167" cy="384"/>
            </a:xfrm>
            <a:custGeom>
              <a:avLst/>
              <a:gdLst>
                <a:gd name="T0" fmla="*/ 149 w 167"/>
                <a:gd name="T1" fmla="*/ 60 h 384"/>
                <a:gd name="T2" fmla="*/ 119 w 167"/>
                <a:gd name="T3" fmla="*/ 30 h 384"/>
                <a:gd name="T4" fmla="*/ 89 w 167"/>
                <a:gd name="T5" fmla="*/ 12 h 384"/>
                <a:gd name="T6" fmla="*/ 59 w 167"/>
                <a:gd name="T7" fmla="*/ 0 h 384"/>
                <a:gd name="T8" fmla="*/ 54 w 167"/>
                <a:gd name="T9" fmla="*/ 70 h 384"/>
                <a:gd name="T10" fmla="*/ 46 w 167"/>
                <a:gd name="T11" fmla="*/ 112 h 384"/>
                <a:gd name="T12" fmla="*/ 52 w 167"/>
                <a:gd name="T13" fmla="*/ 168 h 384"/>
                <a:gd name="T14" fmla="*/ 24 w 167"/>
                <a:gd name="T15" fmla="*/ 194 h 384"/>
                <a:gd name="T16" fmla="*/ 16 w 167"/>
                <a:gd name="T17" fmla="*/ 258 h 384"/>
                <a:gd name="T18" fmla="*/ 2 w 167"/>
                <a:gd name="T19" fmla="*/ 300 h 384"/>
                <a:gd name="T20" fmla="*/ 0 w 167"/>
                <a:gd name="T21" fmla="*/ 352 h 384"/>
                <a:gd name="T22" fmla="*/ 47 w 167"/>
                <a:gd name="T23" fmla="*/ 384 h 384"/>
                <a:gd name="T24" fmla="*/ 149 w 167"/>
                <a:gd name="T25" fmla="*/ 384 h 384"/>
                <a:gd name="T26" fmla="*/ 134 w 167"/>
                <a:gd name="T27" fmla="*/ 350 h 384"/>
                <a:gd name="T28" fmla="*/ 104 w 167"/>
                <a:gd name="T29" fmla="*/ 324 h 384"/>
                <a:gd name="T30" fmla="*/ 138 w 167"/>
                <a:gd name="T31" fmla="*/ 274 h 384"/>
                <a:gd name="T32" fmla="*/ 122 w 167"/>
                <a:gd name="T33" fmla="*/ 220 h 384"/>
                <a:gd name="T34" fmla="*/ 132 w 167"/>
                <a:gd name="T35" fmla="*/ 186 h 384"/>
                <a:gd name="T36" fmla="*/ 140 w 167"/>
                <a:gd name="T37" fmla="*/ 154 h 384"/>
                <a:gd name="T38" fmla="*/ 167 w 167"/>
                <a:gd name="T39" fmla="*/ 90 h 384"/>
                <a:gd name="T40" fmla="*/ 149 w 167"/>
                <a:gd name="T41" fmla="*/ 60 h 384"/>
                <a:gd name="T42" fmla="*/ 149 w 167"/>
                <a:gd name="T43" fmla="*/ 60 h 384"/>
                <a:gd name="T44" fmla="*/ 149 w 167"/>
                <a:gd name="T45" fmla="*/ 60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67" h="384">
                  <a:moveTo>
                    <a:pt x="149" y="60"/>
                  </a:moveTo>
                  <a:lnTo>
                    <a:pt x="119" y="30"/>
                  </a:lnTo>
                  <a:lnTo>
                    <a:pt x="89" y="12"/>
                  </a:lnTo>
                  <a:lnTo>
                    <a:pt x="59" y="0"/>
                  </a:lnTo>
                  <a:lnTo>
                    <a:pt x="54" y="70"/>
                  </a:lnTo>
                  <a:lnTo>
                    <a:pt x="46" y="112"/>
                  </a:lnTo>
                  <a:lnTo>
                    <a:pt x="52" y="168"/>
                  </a:lnTo>
                  <a:lnTo>
                    <a:pt x="24" y="194"/>
                  </a:lnTo>
                  <a:lnTo>
                    <a:pt x="16" y="258"/>
                  </a:lnTo>
                  <a:lnTo>
                    <a:pt x="2" y="300"/>
                  </a:lnTo>
                  <a:lnTo>
                    <a:pt x="0" y="352"/>
                  </a:lnTo>
                  <a:lnTo>
                    <a:pt x="47" y="384"/>
                  </a:lnTo>
                  <a:lnTo>
                    <a:pt x="149" y="384"/>
                  </a:lnTo>
                  <a:lnTo>
                    <a:pt x="134" y="350"/>
                  </a:lnTo>
                  <a:lnTo>
                    <a:pt x="104" y="324"/>
                  </a:lnTo>
                  <a:lnTo>
                    <a:pt x="138" y="274"/>
                  </a:lnTo>
                  <a:lnTo>
                    <a:pt x="122" y="220"/>
                  </a:lnTo>
                  <a:lnTo>
                    <a:pt x="132" y="186"/>
                  </a:lnTo>
                  <a:lnTo>
                    <a:pt x="140" y="154"/>
                  </a:lnTo>
                  <a:lnTo>
                    <a:pt x="167" y="90"/>
                  </a:lnTo>
                  <a:lnTo>
                    <a:pt x="149" y="60"/>
                  </a:lnTo>
                  <a:lnTo>
                    <a:pt x="149" y="60"/>
                  </a:lnTo>
                  <a:lnTo>
                    <a:pt x="149" y="6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FF6FB8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26635" name="Freeform 11"/>
            <p:cNvSpPr>
              <a:spLocks/>
            </p:cNvSpPr>
            <p:nvPr/>
          </p:nvSpPr>
          <p:spPr bwMode="ltGray">
            <a:xfrm>
              <a:off x="4100" y="4020"/>
              <a:ext cx="166" cy="300"/>
            </a:xfrm>
            <a:custGeom>
              <a:avLst/>
              <a:gdLst>
                <a:gd name="T0" fmla="*/ 136 w 166"/>
                <a:gd name="T1" fmla="*/ 12 h 300"/>
                <a:gd name="T2" fmla="*/ 100 w 166"/>
                <a:gd name="T3" fmla="*/ 0 h 300"/>
                <a:gd name="T4" fmla="*/ 78 w 166"/>
                <a:gd name="T5" fmla="*/ 64 h 300"/>
                <a:gd name="T6" fmla="*/ 70 w 166"/>
                <a:gd name="T7" fmla="*/ 126 h 300"/>
                <a:gd name="T8" fmla="*/ 46 w 166"/>
                <a:gd name="T9" fmla="*/ 184 h 300"/>
                <a:gd name="T10" fmla="*/ 58 w 166"/>
                <a:gd name="T11" fmla="*/ 232 h 300"/>
                <a:gd name="T12" fmla="*/ 38 w 166"/>
                <a:gd name="T13" fmla="*/ 268 h 300"/>
                <a:gd name="T14" fmla="*/ 0 w 166"/>
                <a:gd name="T15" fmla="*/ 300 h 300"/>
                <a:gd name="T16" fmla="*/ 160 w 166"/>
                <a:gd name="T17" fmla="*/ 300 h 300"/>
                <a:gd name="T18" fmla="*/ 136 w 166"/>
                <a:gd name="T19" fmla="*/ 272 h 300"/>
                <a:gd name="T20" fmla="*/ 98 w 166"/>
                <a:gd name="T21" fmla="*/ 234 h 300"/>
                <a:gd name="T22" fmla="*/ 130 w 166"/>
                <a:gd name="T23" fmla="*/ 188 h 300"/>
                <a:gd name="T24" fmla="*/ 138 w 166"/>
                <a:gd name="T25" fmla="*/ 134 h 300"/>
                <a:gd name="T26" fmla="*/ 144 w 166"/>
                <a:gd name="T27" fmla="*/ 94 h 300"/>
                <a:gd name="T28" fmla="*/ 164 w 166"/>
                <a:gd name="T29" fmla="*/ 60 h 300"/>
                <a:gd name="T30" fmla="*/ 166 w 166"/>
                <a:gd name="T31" fmla="*/ 0 h 300"/>
                <a:gd name="T32" fmla="*/ 136 w 166"/>
                <a:gd name="T33" fmla="*/ 12 h 300"/>
                <a:gd name="T34" fmla="*/ 136 w 166"/>
                <a:gd name="T35" fmla="*/ 12 h 300"/>
                <a:gd name="T36" fmla="*/ 136 w 166"/>
                <a:gd name="T37" fmla="*/ 12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66" h="300">
                  <a:moveTo>
                    <a:pt x="136" y="12"/>
                  </a:moveTo>
                  <a:lnTo>
                    <a:pt x="100" y="0"/>
                  </a:lnTo>
                  <a:lnTo>
                    <a:pt x="78" y="64"/>
                  </a:lnTo>
                  <a:lnTo>
                    <a:pt x="70" y="126"/>
                  </a:lnTo>
                  <a:lnTo>
                    <a:pt x="46" y="184"/>
                  </a:lnTo>
                  <a:lnTo>
                    <a:pt x="58" y="232"/>
                  </a:lnTo>
                  <a:lnTo>
                    <a:pt x="38" y="268"/>
                  </a:lnTo>
                  <a:lnTo>
                    <a:pt x="0" y="300"/>
                  </a:lnTo>
                  <a:lnTo>
                    <a:pt x="160" y="300"/>
                  </a:lnTo>
                  <a:lnTo>
                    <a:pt x="136" y="272"/>
                  </a:lnTo>
                  <a:lnTo>
                    <a:pt x="98" y="234"/>
                  </a:lnTo>
                  <a:lnTo>
                    <a:pt x="130" y="188"/>
                  </a:lnTo>
                  <a:lnTo>
                    <a:pt x="138" y="134"/>
                  </a:lnTo>
                  <a:lnTo>
                    <a:pt x="144" y="94"/>
                  </a:lnTo>
                  <a:lnTo>
                    <a:pt x="164" y="60"/>
                  </a:lnTo>
                  <a:lnTo>
                    <a:pt x="166" y="0"/>
                  </a:lnTo>
                  <a:lnTo>
                    <a:pt x="136" y="12"/>
                  </a:lnTo>
                  <a:lnTo>
                    <a:pt x="136" y="12"/>
                  </a:lnTo>
                  <a:lnTo>
                    <a:pt x="136" y="1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FF6FB8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26636" name="Freeform 12"/>
            <p:cNvSpPr>
              <a:spLocks/>
            </p:cNvSpPr>
            <p:nvPr/>
          </p:nvSpPr>
          <p:spPr bwMode="ltGray">
            <a:xfrm>
              <a:off x="3910" y="4038"/>
              <a:ext cx="237" cy="282"/>
            </a:xfrm>
            <a:custGeom>
              <a:avLst/>
              <a:gdLst>
                <a:gd name="T0" fmla="*/ 201 w 237"/>
                <a:gd name="T1" fmla="*/ 0 h 282"/>
                <a:gd name="T2" fmla="*/ 183 w 237"/>
                <a:gd name="T3" fmla="*/ 0 h 282"/>
                <a:gd name="T4" fmla="*/ 158 w 237"/>
                <a:gd name="T5" fmla="*/ 50 h 282"/>
                <a:gd name="T6" fmla="*/ 148 w 237"/>
                <a:gd name="T7" fmla="*/ 92 h 282"/>
                <a:gd name="T8" fmla="*/ 120 w 237"/>
                <a:gd name="T9" fmla="*/ 144 h 282"/>
                <a:gd name="T10" fmla="*/ 82 w 237"/>
                <a:gd name="T11" fmla="*/ 182 h 282"/>
                <a:gd name="T12" fmla="*/ 60 w 237"/>
                <a:gd name="T13" fmla="*/ 232 h 282"/>
                <a:gd name="T14" fmla="*/ 0 w 237"/>
                <a:gd name="T15" fmla="*/ 282 h 282"/>
                <a:gd name="T16" fmla="*/ 128 w 237"/>
                <a:gd name="T17" fmla="*/ 282 h 282"/>
                <a:gd name="T18" fmla="*/ 154 w 237"/>
                <a:gd name="T19" fmla="*/ 254 h 282"/>
                <a:gd name="T20" fmla="*/ 158 w 237"/>
                <a:gd name="T21" fmla="*/ 196 h 282"/>
                <a:gd name="T22" fmla="*/ 188 w 237"/>
                <a:gd name="T23" fmla="*/ 148 h 282"/>
                <a:gd name="T24" fmla="*/ 196 w 237"/>
                <a:gd name="T25" fmla="*/ 70 h 282"/>
                <a:gd name="T26" fmla="*/ 237 w 237"/>
                <a:gd name="T27" fmla="*/ 0 h 282"/>
                <a:gd name="T28" fmla="*/ 201 w 237"/>
                <a:gd name="T29" fmla="*/ 0 h 282"/>
                <a:gd name="T30" fmla="*/ 201 w 237"/>
                <a:gd name="T31" fmla="*/ 0 h 282"/>
                <a:gd name="T32" fmla="*/ 201 w 237"/>
                <a:gd name="T33" fmla="*/ 0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37" h="282">
                  <a:moveTo>
                    <a:pt x="201" y="0"/>
                  </a:moveTo>
                  <a:lnTo>
                    <a:pt x="183" y="0"/>
                  </a:lnTo>
                  <a:lnTo>
                    <a:pt x="158" y="50"/>
                  </a:lnTo>
                  <a:lnTo>
                    <a:pt x="148" y="92"/>
                  </a:lnTo>
                  <a:lnTo>
                    <a:pt x="120" y="144"/>
                  </a:lnTo>
                  <a:lnTo>
                    <a:pt x="82" y="182"/>
                  </a:lnTo>
                  <a:lnTo>
                    <a:pt x="60" y="232"/>
                  </a:lnTo>
                  <a:lnTo>
                    <a:pt x="0" y="282"/>
                  </a:lnTo>
                  <a:lnTo>
                    <a:pt x="128" y="282"/>
                  </a:lnTo>
                  <a:lnTo>
                    <a:pt x="154" y="254"/>
                  </a:lnTo>
                  <a:lnTo>
                    <a:pt x="158" y="196"/>
                  </a:lnTo>
                  <a:lnTo>
                    <a:pt x="188" y="148"/>
                  </a:lnTo>
                  <a:lnTo>
                    <a:pt x="196" y="70"/>
                  </a:lnTo>
                  <a:lnTo>
                    <a:pt x="237" y="0"/>
                  </a:lnTo>
                  <a:lnTo>
                    <a:pt x="201" y="0"/>
                  </a:lnTo>
                  <a:lnTo>
                    <a:pt x="201" y="0"/>
                  </a:lnTo>
                  <a:lnTo>
                    <a:pt x="201" y="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FF6FB8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26637" name="Freeform 13"/>
            <p:cNvSpPr>
              <a:spLocks/>
            </p:cNvSpPr>
            <p:nvPr/>
          </p:nvSpPr>
          <p:spPr bwMode="ltGray">
            <a:xfrm>
              <a:off x="3674" y="4086"/>
              <a:ext cx="196" cy="234"/>
            </a:xfrm>
            <a:custGeom>
              <a:avLst/>
              <a:gdLst>
                <a:gd name="T0" fmla="*/ 167 w 196"/>
                <a:gd name="T1" fmla="*/ 54 h 234"/>
                <a:gd name="T2" fmla="*/ 113 w 196"/>
                <a:gd name="T3" fmla="*/ 24 h 234"/>
                <a:gd name="T4" fmla="*/ 83 w 196"/>
                <a:gd name="T5" fmla="*/ 0 h 234"/>
                <a:gd name="T6" fmla="*/ 80 w 196"/>
                <a:gd name="T7" fmla="*/ 62 h 234"/>
                <a:gd name="T8" fmla="*/ 58 w 196"/>
                <a:gd name="T9" fmla="*/ 100 h 234"/>
                <a:gd name="T10" fmla="*/ 54 w 196"/>
                <a:gd name="T11" fmla="*/ 160 h 234"/>
                <a:gd name="T12" fmla="*/ 36 w 196"/>
                <a:gd name="T13" fmla="*/ 202 h 234"/>
                <a:gd name="T14" fmla="*/ 0 w 196"/>
                <a:gd name="T15" fmla="*/ 234 h 234"/>
                <a:gd name="T16" fmla="*/ 146 w 196"/>
                <a:gd name="T17" fmla="*/ 234 h 234"/>
                <a:gd name="T18" fmla="*/ 170 w 196"/>
                <a:gd name="T19" fmla="*/ 198 h 234"/>
                <a:gd name="T20" fmla="*/ 158 w 196"/>
                <a:gd name="T21" fmla="*/ 138 h 234"/>
                <a:gd name="T22" fmla="*/ 196 w 196"/>
                <a:gd name="T23" fmla="*/ 100 h 234"/>
                <a:gd name="T24" fmla="*/ 191 w 196"/>
                <a:gd name="T25" fmla="*/ 54 h 234"/>
                <a:gd name="T26" fmla="*/ 167 w 196"/>
                <a:gd name="T27" fmla="*/ 54 h 234"/>
                <a:gd name="T28" fmla="*/ 167 w 196"/>
                <a:gd name="T29" fmla="*/ 54 h 234"/>
                <a:gd name="T30" fmla="*/ 167 w 196"/>
                <a:gd name="T31" fmla="*/ 54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96" h="234">
                  <a:moveTo>
                    <a:pt x="167" y="54"/>
                  </a:moveTo>
                  <a:lnTo>
                    <a:pt x="113" y="24"/>
                  </a:lnTo>
                  <a:lnTo>
                    <a:pt x="83" y="0"/>
                  </a:lnTo>
                  <a:lnTo>
                    <a:pt x="80" y="62"/>
                  </a:lnTo>
                  <a:lnTo>
                    <a:pt x="58" y="100"/>
                  </a:lnTo>
                  <a:lnTo>
                    <a:pt x="54" y="160"/>
                  </a:lnTo>
                  <a:lnTo>
                    <a:pt x="36" y="202"/>
                  </a:lnTo>
                  <a:lnTo>
                    <a:pt x="0" y="234"/>
                  </a:lnTo>
                  <a:lnTo>
                    <a:pt x="146" y="234"/>
                  </a:lnTo>
                  <a:lnTo>
                    <a:pt x="170" y="198"/>
                  </a:lnTo>
                  <a:lnTo>
                    <a:pt x="158" y="138"/>
                  </a:lnTo>
                  <a:lnTo>
                    <a:pt x="196" y="100"/>
                  </a:lnTo>
                  <a:lnTo>
                    <a:pt x="191" y="54"/>
                  </a:lnTo>
                  <a:lnTo>
                    <a:pt x="167" y="54"/>
                  </a:lnTo>
                  <a:lnTo>
                    <a:pt x="167" y="54"/>
                  </a:lnTo>
                  <a:lnTo>
                    <a:pt x="167" y="54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FF6FB8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26638" name="Freeform 14"/>
            <p:cNvSpPr>
              <a:spLocks/>
            </p:cNvSpPr>
            <p:nvPr/>
          </p:nvSpPr>
          <p:spPr bwMode="ltGray">
            <a:xfrm>
              <a:off x="3476" y="4068"/>
              <a:ext cx="190" cy="252"/>
            </a:xfrm>
            <a:custGeom>
              <a:avLst/>
              <a:gdLst>
                <a:gd name="T0" fmla="*/ 190 w 190"/>
                <a:gd name="T1" fmla="*/ 0 h 252"/>
                <a:gd name="T2" fmla="*/ 166 w 190"/>
                <a:gd name="T3" fmla="*/ 0 h 252"/>
                <a:gd name="T4" fmla="*/ 158 w 190"/>
                <a:gd name="T5" fmla="*/ 38 h 252"/>
                <a:gd name="T6" fmla="*/ 138 w 190"/>
                <a:gd name="T7" fmla="*/ 120 h 252"/>
                <a:gd name="T8" fmla="*/ 94 w 190"/>
                <a:gd name="T9" fmla="*/ 180 h 252"/>
                <a:gd name="T10" fmla="*/ 62 w 190"/>
                <a:gd name="T11" fmla="*/ 234 h 252"/>
                <a:gd name="T12" fmla="*/ 0 w 190"/>
                <a:gd name="T13" fmla="*/ 252 h 252"/>
                <a:gd name="T14" fmla="*/ 128 w 190"/>
                <a:gd name="T15" fmla="*/ 252 h 252"/>
                <a:gd name="T16" fmla="*/ 142 w 190"/>
                <a:gd name="T17" fmla="*/ 188 h 252"/>
                <a:gd name="T18" fmla="*/ 186 w 190"/>
                <a:gd name="T19" fmla="*/ 90 h 252"/>
                <a:gd name="T20" fmla="*/ 190 w 190"/>
                <a:gd name="T21" fmla="*/ 38 h 252"/>
                <a:gd name="T22" fmla="*/ 190 w 190"/>
                <a:gd name="T23" fmla="*/ 0 h 252"/>
                <a:gd name="T24" fmla="*/ 190 w 190"/>
                <a:gd name="T25" fmla="*/ 0 h 252"/>
                <a:gd name="T26" fmla="*/ 190 w 190"/>
                <a:gd name="T27" fmla="*/ 0 h 252"/>
                <a:gd name="T28" fmla="*/ 190 w 190"/>
                <a:gd name="T29" fmla="*/ 0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90" h="252">
                  <a:moveTo>
                    <a:pt x="190" y="0"/>
                  </a:moveTo>
                  <a:lnTo>
                    <a:pt x="166" y="0"/>
                  </a:lnTo>
                  <a:lnTo>
                    <a:pt x="158" y="38"/>
                  </a:lnTo>
                  <a:lnTo>
                    <a:pt x="138" y="120"/>
                  </a:lnTo>
                  <a:lnTo>
                    <a:pt x="94" y="180"/>
                  </a:lnTo>
                  <a:lnTo>
                    <a:pt x="62" y="234"/>
                  </a:lnTo>
                  <a:lnTo>
                    <a:pt x="0" y="252"/>
                  </a:lnTo>
                  <a:lnTo>
                    <a:pt x="128" y="252"/>
                  </a:lnTo>
                  <a:lnTo>
                    <a:pt x="142" y="188"/>
                  </a:lnTo>
                  <a:lnTo>
                    <a:pt x="186" y="90"/>
                  </a:lnTo>
                  <a:lnTo>
                    <a:pt x="190" y="38"/>
                  </a:lnTo>
                  <a:lnTo>
                    <a:pt x="190" y="0"/>
                  </a:lnTo>
                  <a:lnTo>
                    <a:pt x="190" y="0"/>
                  </a:lnTo>
                  <a:lnTo>
                    <a:pt x="190" y="0"/>
                  </a:lnTo>
                  <a:lnTo>
                    <a:pt x="190" y="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FF6FB8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26639" name="Freeform 15"/>
            <p:cNvSpPr>
              <a:spLocks/>
            </p:cNvSpPr>
            <p:nvPr/>
          </p:nvSpPr>
          <p:spPr bwMode="ltGray">
            <a:xfrm>
              <a:off x="3170" y="4188"/>
              <a:ext cx="230" cy="132"/>
            </a:xfrm>
            <a:custGeom>
              <a:avLst/>
              <a:gdLst>
                <a:gd name="T0" fmla="*/ 197 w 230"/>
                <a:gd name="T1" fmla="*/ 0 h 132"/>
                <a:gd name="T2" fmla="*/ 191 w 230"/>
                <a:gd name="T3" fmla="*/ 0 h 132"/>
                <a:gd name="T4" fmla="*/ 185 w 230"/>
                <a:gd name="T5" fmla="*/ 0 h 132"/>
                <a:gd name="T6" fmla="*/ 173 w 230"/>
                <a:gd name="T7" fmla="*/ 0 h 132"/>
                <a:gd name="T8" fmla="*/ 161 w 230"/>
                <a:gd name="T9" fmla="*/ 0 h 132"/>
                <a:gd name="T10" fmla="*/ 155 w 230"/>
                <a:gd name="T11" fmla="*/ 0 h 132"/>
                <a:gd name="T12" fmla="*/ 138 w 230"/>
                <a:gd name="T13" fmla="*/ 6 h 132"/>
                <a:gd name="T14" fmla="*/ 132 w 230"/>
                <a:gd name="T15" fmla="*/ 6 h 132"/>
                <a:gd name="T16" fmla="*/ 35 w 230"/>
                <a:gd name="T17" fmla="*/ 18 h 132"/>
                <a:gd name="T18" fmla="*/ 11 w 230"/>
                <a:gd name="T19" fmla="*/ 30 h 132"/>
                <a:gd name="T20" fmla="*/ 23 w 230"/>
                <a:gd name="T21" fmla="*/ 54 h 132"/>
                <a:gd name="T22" fmla="*/ 0 w 230"/>
                <a:gd name="T23" fmla="*/ 100 h 132"/>
                <a:gd name="T24" fmla="*/ 0 w 230"/>
                <a:gd name="T25" fmla="*/ 132 h 132"/>
                <a:gd name="T26" fmla="*/ 162 w 230"/>
                <a:gd name="T27" fmla="*/ 132 h 132"/>
                <a:gd name="T28" fmla="*/ 204 w 230"/>
                <a:gd name="T29" fmla="*/ 88 h 132"/>
                <a:gd name="T30" fmla="*/ 230 w 230"/>
                <a:gd name="T31" fmla="*/ 46 h 132"/>
                <a:gd name="T32" fmla="*/ 214 w 230"/>
                <a:gd name="T33" fmla="*/ 24 h 132"/>
                <a:gd name="T34" fmla="*/ 215 w 230"/>
                <a:gd name="T35" fmla="*/ 0 h 132"/>
                <a:gd name="T36" fmla="*/ 209 w 230"/>
                <a:gd name="T37" fmla="*/ 0 h 132"/>
                <a:gd name="T38" fmla="*/ 203 w 230"/>
                <a:gd name="T39" fmla="*/ 0 h 132"/>
                <a:gd name="T40" fmla="*/ 203 w 230"/>
                <a:gd name="T41" fmla="*/ 0 h 132"/>
                <a:gd name="T42" fmla="*/ 197 w 230"/>
                <a:gd name="T43" fmla="*/ 0 h 132"/>
                <a:gd name="T44" fmla="*/ 197 w 230"/>
                <a:gd name="T45" fmla="*/ 0 h 132"/>
                <a:gd name="T46" fmla="*/ 197 w 230"/>
                <a:gd name="T47" fmla="*/ 0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30" h="132">
                  <a:moveTo>
                    <a:pt x="197" y="0"/>
                  </a:moveTo>
                  <a:lnTo>
                    <a:pt x="191" y="0"/>
                  </a:lnTo>
                  <a:lnTo>
                    <a:pt x="185" y="0"/>
                  </a:lnTo>
                  <a:lnTo>
                    <a:pt x="173" y="0"/>
                  </a:lnTo>
                  <a:lnTo>
                    <a:pt x="161" y="0"/>
                  </a:lnTo>
                  <a:lnTo>
                    <a:pt x="155" y="0"/>
                  </a:lnTo>
                  <a:lnTo>
                    <a:pt x="138" y="6"/>
                  </a:lnTo>
                  <a:lnTo>
                    <a:pt x="132" y="6"/>
                  </a:lnTo>
                  <a:lnTo>
                    <a:pt x="35" y="18"/>
                  </a:lnTo>
                  <a:lnTo>
                    <a:pt x="11" y="30"/>
                  </a:lnTo>
                  <a:lnTo>
                    <a:pt x="23" y="54"/>
                  </a:lnTo>
                  <a:lnTo>
                    <a:pt x="0" y="100"/>
                  </a:lnTo>
                  <a:lnTo>
                    <a:pt x="0" y="132"/>
                  </a:lnTo>
                  <a:lnTo>
                    <a:pt x="162" y="132"/>
                  </a:lnTo>
                  <a:lnTo>
                    <a:pt x="204" y="88"/>
                  </a:lnTo>
                  <a:lnTo>
                    <a:pt x="230" y="46"/>
                  </a:lnTo>
                  <a:lnTo>
                    <a:pt x="214" y="24"/>
                  </a:lnTo>
                  <a:lnTo>
                    <a:pt x="215" y="0"/>
                  </a:lnTo>
                  <a:lnTo>
                    <a:pt x="209" y="0"/>
                  </a:lnTo>
                  <a:lnTo>
                    <a:pt x="203" y="0"/>
                  </a:lnTo>
                  <a:lnTo>
                    <a:pt x="203" y="0"/>
                  </a:lnTo>
                  <a:lnTo>
                    <a:pt x="197" y="0"/>
                  </a:lnTo>
                  <a:lnTo>
                    <a:pt x="197" y="0"/>
                  </a:lnTo>
                  <a:lnTo>
                    <a:pt x="197" y="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FF6FB8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26640" name="Freeform 16"/>
            <p:cNvSpPr>
              <a:spLocks/>
            </p:cNvSpPr>
            <p:nvPr/>
          </p:nvSpPr>
          <p:spPr bwMode="ltGray">
            <a:xfrm>
              <a:off x="3044" y="4218"/>
              <a:ext cx="89" cy="102"/>
            </a:xfrm>
            <a:custGeom>
              <a:avLst/>
              <a:gdLst>
                <a:gd name="T0" fmla="*/ 71 w 89"/>
                <a:gd name="T1" fmla="*/ 0 h 102"/>
                <a:gd name="T2" fmla="*/ 66 w 89"/>
                <a:gd name="T3" fmla="*/ 48 h 102"/>
                <a:gd name="T4" fmla="*/ 30 w 89"/>
                <a:gd name="T5" fmla="*/ 72 h 102"/>
                <a:gd name="T6" fmla="*/ 0 w 89"/>
                <a:gd name="T7" fmla="*/ 102 h 102"/>
                <a:gd name="T8" fmla="*/ 66 w 89"/>
                <a:gd name="T9" fmla="*/ 102 h 102"/>
                <a:gd name="T10" fmla="*/ 88 w 89"/>
                <a:gd name="T11" fmla="*/ 56 h 102"/>
                <a:gd name="T12" fmla="*/ 89 w 89"/>
                <a:gd name="T13" fmla="*/ 6 h 102"/>
                <a:gd name="T14" fmla="*/ 71 w 89"/>
                <a:gd name="T15" fmla="*/ 0 h 102"/>
                <a:gd name="T16" fmla="*/ 71 w 89"/>
                <a:gd name="T17" fmla="*/ 0 h 102"/>
                <a:gd name="T18" fmla="*/ 71 w 89"/>
                <a:gd name="T19" fmla="*/ 0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9" h="102">
                  <a:moveTo>
                    <a:pt x="71" y="0"/>
                  </a:moveTo>
                  <a:lnTo>
                    <a:pt x="66" y="48"/>
                  </a:lnTo>
                  <a:lnTo>
                    <a:pt x="30" y="72"/>
                  </a:lnTo>
                  <a:lnTo>
                    <a:pt x="0" y="102"/>
                  </a:lnTo>
                  <a:lnTo>
                    <a:pt x="66" y="102"/>
                  </a:lnTo>
                  <a:lnTo>
                    <a:pt x="88" y="56"/>
                  </a:lnTo>
                  <a:lnTo>
                    <a:pt x="89" y="6"/>
                  </a:lnTo>
                  <a:lnTo>
                    <a:pt x="71" y="0"/>
                  </a:lnTo>
                  <a:lnTo>
                    <a:pt x="71" y="0"/>
                  </a:lnTo>
                  <a:lnTo>
                    <a:pt x="71" y="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FF6FB8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26641" name="Freeform 17"/>
            <p:cNvSpPr>
              <a:spLocks/>
            </p:cNvSpPr>
            <p:nvPr/>
          </p:nvSpPr>
          <p:spPr bwMode="ltGray">
            <a:xfrm>
              <a:off x="5482" y="3367"/>
              <a:ext cx="278" cy="953"/>
            </a:xfrm>
            <a:custGeom>
              <a:avLst/>
              <a:gdLst>
                <a:gd name="T0" fmla="*/ 278 w 278"/>
                <a:gd name="T1" fmla="*/ 24 h 953"/>
                <a:gd name="T2" fmla="*/ 272 w 278"/>
                <a:gd name="T3" fmla="*/ 24 h 953"/>
                <a:gd name="T4" fmla="*/ 272 w 278"/>
                <a:gd name="T5" fmla="*/ 18 h 953"/>
                <a:gd name="T6" fmla="*/ 266 w 278"/>
                <a:gd name="T7" fmla="*/ 18 h 953"/>
                <a:gd name="T8" fmla="*/ 254 w 278"/>
                <a:gd name="T9" fmla="*/ 12 h 953"/>
                <a:gd name="T10" fmla="*/ 236 w 278"/>
                <a:gd name="T11" fmla="*/ 6 h 953"/>
                <a:gd name="T12" fmla="*/ 212 w 278"/>
                <a:gd name="T13" fmla="*/ 0 h 953"/>
                <a:gd name="T14" fmla="*/ 206 w 278"/>
                <a:gd name="T15" fmla="*/ 6 h 953"/>
                <a:gd name="T16" fmla="*/ 198 w 278"/>
                <a:gd name="T17" fmla="*/ 129 h 953"/>
                <a:gd name="T18" fmla="*/ 184 w 278"/>
                <a:gd name="T19" fmla="*/ 209 h 953"/>
                <a:gd name="T20" fmla="*/ 182 w 278"/>
                <a:gd name="T21" fmla="*/ 249 h 953"/>
                <a:gd name="T22" fmla="*/ 200 w 278"/>
                <a:gd name="T23" fmla="*/ 339 h 953"/>
                <a:gd name="T24" fmla="*/ 186 w 278"/>
                <a:gd name="T25" fmla="*/ 481 h 953"/>
                <a:gd name="T26" fmla="*/ 176 w 278"/>
                <a:gd name="T27" fmla="*/ 521 h 953"/>
                <a:gd name="T28" fmla="*/ 156 w 278"/>
                <a:gd name="T29" fmla="*/ 601 h 953"/>
                <a:gd name="T30" fmla="*/ 172 w 278"/>
                <a:gd name="T31" fmla="*/ 681 h 953"/>
                <a:gd name="T32" fmla="*/ 138 w 278"/>
                <a:gd name="T33" fmla="*/ 765 h 953"/>
                <a:gd name="T34" fmla="*/ 96 w 278"/>
                <a:gd name="T35" fmla="*/ 847 h 953"/>
                <a:gd name="T36" fmla="*/ 50 w 278"/>
                <a:gd name="T37" fmla="*/ 899 h 953"/>
                <a:gd name="T38" fmla="*/ 0 w 278"/>
                <a:gd name="T39" fmla="*/ 953 h 953"/>
                <a:gd name="T40" fmla="*/ 278 w 278"/>
                <a:gd name="T41" fmla="*/ 953 h 953"/>
                <a:gd name="T42" fmla="*/ 278 w 278"/>
                <a:gd name="T43" fmla="*/ 24 h 953"/>
                <a:gd name="T44" fmla="*/ 278 w 278"/>
                <a:gd name="T45" fmla="*/ 24 h 953"/>
                <a:gd name="T46" fmla="*/ 278 w 278"/>
                <a:gd name="T47" fmla="*/ 24 h 9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78" h="953">
                  <a:moveTo>
                    <a:pt x="278" y="24"/>
                  </a:moveTo>
                  <a:lnTo>
                    <a:pt x="272" y="24"/>
                  </a:lnTo>
                  <a:lnTo>
                    <a:pt x="272" y="18"/>
                  </a:lnTo>
                  <a:lnTo>
                    <a:pt x="266" y="18"/>
                  </a:lnTo>
                  <a:lnTo>
                    <a:pt x="254" y="12"/>
                  </a:lnTo>
                  <a:lnTo>
                    <a:pt x="236" y="6"/>
                  </a:lnTo>
                  <a:lnTo>
                    <a:pt x="212" y="0"/>
                  </a:lnTo>
                  <a:lnTo>
                    <a:pt x="206" y="6"/>
                  </a:lnTo>
                  <a:lnTo>
                    <a:pt x="198" y="129"/>
                  </a:lnTo>
                  <a:lnTo>
                    <a:pt x="184" y="209"/>
                  </a:lnTo>
                  <a:lnTo>
                    <a:pt x="182" y="249"/>
                  </a:lnTo>
                  <a:lnTo>
                    <a:pt x="200" y="339"/>
                  </a:lnTo>
                  <a:lnTo>
                    <a:pt x="186" y="481"/>
                  </a:lnTo>
                  <a:lnTo>
                    <a:pt x="176" y="521"/>
                  </a:lnTo>
                  <a:lnTo>
                    <a:pt x="156" y="601"/>
                  </a:lnTo>
                  <a:lnTo>
                    <a:pt x="172" y="681"/>
                  </a:lnTo>
                  <a:lnTo>
                    <a:pt x="138" y="765"/>
                  </a:lnTo>
                  <a:lnTo>
                    <a:pt x="96" y="847"/>
                  </a:lnTo>
                  <a:lnTo>
                    <a:pt x="50" y="899"/>
                  </a:lnTo>
                  <a:lnTo>
                    <a:pt x="0" y="953"/>
                  </a:lnTo>
                  <a:lnTo>
                    <a:pt x="278" y="953"/>
                  </a:lnTo>
                  <a:lnTo>
                    <a:pt x="278" y="24"/>
                  </a:lnTo>
                  <a:lnTo>
                    <a:pt x="278" y="24"/>
                  </a:lnTo>
                  <a:lnTo>
                    <a:pt x="278" y="24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FF6FB8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</p:grpSp>
      <p:sp>
        <p:nvSpPr>
          <p:cNvPr id="26642" name="Rectangle 18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26643" name="Rectangle 1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1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26644" name="Rectangle 2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1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26645" name="Rectangle 2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1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fld id="{A103A9B0-D265-4180-A91B-3C7075AD30A4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  <p:sp>
        <p:nvSpPr>
          <p:cNvPr id="26646" name="Rectangle 2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1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693" r:id="rId2"/>
    <p:sldLayoutId id="2147483694" r:id="rId3"/>
    <p:sldLayoutId id="2147483695" r:id="rId4"/>
    <p:sldLayoutId id="2147483696" r:id="rId5"/>
    <p:sldLayoutId id="2147483697" r:id="rId6"/>
    <p:sldLayoutId id="2147483698" r:id="rId7"/>
    <p:sldLayoutId id="2147483699" r:id="rId8"/>
    <p:sldLayoutId id="2147483700" r:id="rId9"/>
    <p:sldLayoutId id="2147483701" r:id="rId10"/>
    <p:sldLayoutId id="2147483702" r:id="rId11"/>
    <p:sldLayoutId id="2147483703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anose="05000000000000000000" pitchFamily="2" charset="2"/>
        <a:buChar char="u"/>
        <a:defRPr sz="32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anose="05000000000000000000" pitchFamily="2" charset="2"/>
        <a:buChar char="u"/>
        <a:defRPr sz="24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anose="05000000000000000000" pitchFamily="2" charset="2"/>
        <a:buChar char="u"/>
        <a:defRPr sz="20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281781" y="404664"/>
            <a:ext cx="8713788" cy="703262"/>
          </a:xfrm>
        </p:spPr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en-US" altLang="ru-RU" sz="3600" b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4-mavzu. </a:t>
            </a:r>
            <a:r>
              <a:rPr lang="uz-Cyrl-UZ" altLang="ru-RU" sz="3600" b="1" dirty="0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Tolali mahsulotlarni aralashtirish asoslari. </a:t>
            </a:r>
            <a:endParaRPr lang="ru-RU" altLang="ru-RU" sz="3600" b="1" dirty="0" smtClean="0">
              <a:effectLst/>
            </a:endParaRP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362950" cy="4924425"/>
          </a:xfrm>
        </p:spPr>
        <p:txBody>
          <a:bodyPr/>
          <a:lstStyle/>
          <a:p>
            <a:pPr marL="609600" indent="-609600">
              <a:buFont typeface="Wingdings" panose="05000000000000000000" pitchFamily="2" charset="2"/>
              <a:buNone/>
            </a:pPr>
            <a:r>
              <a:rPr lang="en-US" altLang="ru-RU" dirty="0" smtClean="0">
                <a:solidFill>
                  <a:srgbClr val="001010"/>
                </a:solidFill>
                <a:effectLst/>
              </a:rPr>
              <a:t>                         </a:t>
            </a:r>
            <a:r>
              <a:rPr lang="en-US" altLang="ru-RU" dirty="0" err="1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Reja</a:t>
            </a:r>
            <a:r>
              <a:rPr lang="en-US" altLang="ru-RU" dirty="0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:</a:t>
            </a:r>
          </a:p>
          <a:p>
            <a:pPr marL="609600" indent="-609600">
              <a:buFont typeface="Wingdings" panose="05000000000000000000" pitchFamily="2" charset="2"/>
              <a:buNone/>
            </a:pPr>
            <a:r>
              <a:rPr lang="en-US" altLang="ru-RU" dirty="0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-</a:t>
            </a:r>
            <a:r>
              <a:rPr lang="uz-Cyrl-UZ" altLang="ru-RU" dirty="0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Tolalarni aralashtirish jarayonining maqsadi va mohiyati. </a:t>
            </a:r>
            <a:endParaRPr lang="ru-RU" altLang="ru-RU" dirty="0" smtClean="0">
              <a:solidFill>
                <a:srgbClr val="001010"/>
              </a:solidFill>
              <a:effectLst/>
              <a:latin typeface="Times New Roman" panose="02020603050405020304" pitchFamily="18" charset="0"/>
            </a:endParaRPr>
          </a:p>
          <a:p>
            <a:pPr marL="609600" indent="-609600">
              <a:buFont typeface="Wingdings" panose="05000000000000000000" pitchFamily="2" charset="2"/>
              <a:buNone/>
            </a:pPr>
            <a:r>
              <a:rPr lang="en-US" altLang="ru-RU" dirty="0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-</a:t>
            </a:r>
            <a:r>
              <a:rPr lang="uz-Cyrl-UZ" altLang="ru-RU" dirty="0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Aralashtirish usullari. </a:t>
            </a:r>
            <a:endParaRPr lang="ru-RU" altLang="ru-RU" dirty="0" smtClean="0">
              <a:solidFill>
                <a:srgbClr val="001010"/>
              </a:solidFill>
              <a:effectLst/>
              <a:latin typeface="Times New Roman" panose="02020603050405020304" pitchFamily="18" charset="0"/>
            </a:endParaRPr>
          </a:p>
          <a:p>
            <a:pPr marL="609600" indent="-609600">
              <a:buFont typeface="Wingdings" panose="05000000000000000000" pitchFamily="2" charset="2"/>
              <a:buNone/>
            </a:pPr>
            <a:r>
              <a:rPr lang="en-US" altLang="ru-RU" dirty="0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-</a:t>
            </a:r>
            <a:r>
              <a:rPr lang="uz-Cyrl-UZ" altLang="ru-RU" dirty="0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Aralashtirish sifatini ta`minlash chora tadbirlari</a:t>
            </a:r>
            <a:r>
              <a:rPr lang="ru-RU" altLang="ru-RU" dirty="0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. </a:t>
            </a:r>
          </a:p>
          <a:p>
            <a:pPr marL="609600" indent="-609600">
              <a:buFont typeface="Wingdings" panose="05000000000000000000" pitchFamily="2" charset="2"/>
              <a:buNone/>
            </a:pPr>
            <a:r>
              <a:rPr lang="en-US" altLang="ru-RU" dirty="0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-</a:t>
            </a:r>
            <a:r>
              <a:rPr lang="uz-Cyrl-UZ" altLang="ru-RU" dirty="0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Aralashtirish jihozlari. </a:t>
            </a:r>
            <a:endParaRPr lang="ru-RU" altLang="ru-RU" dirty="0" smtClean="0">
              <a:solidFill>
                <a:srgbClr val="001010"/>
              </a:solidFill>
              <a:effectLst/>
              <a:latin typeface="Times New Roman" panose="02020603050405020304" pitchFamily="18" charset="0"/>
            </a:endParaRPr>
          </a:p>
          <a:p>
            <a:pPr marL="609600" indent="-609600">
              <a:buFont typeface="Wingdings" panose="05000000000000000000" pitchFamily="2" charset="2"/>
              <a:buNone/>
            </a:pPr>
            <a:r>
              <a:rPr lang="en-US" altLang="ru-RU" dirty="0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-</a:t>
            </a:r>
            <a:r>
              <a:rPr lang="uz-Cyrl-UZ" altLang="ru-RU" dirty="0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Ko’p kamerali aralashtirish mashinalari </a:t>
            </a:r>
            <a:endParaRPr lang="ru-RU" altLang="ru-RU" dirty="0" smtClean="0">
              <a:solidFill>
                <a:srgbClr val="001010"/>
              </a:solidFill>
              <a:effectLst/>
              <a:latin typeface="Times New Roman" panose="02020603050405020304" pitchFamily="18" charset="0"/>
            </a:endParaRPr>
          </a:p>
          <a:p>
            <a:pPr marL="609600" indent="-609600">
              <a:buFont typeface="Wingdings" panose="05000000000000000000" pitchFamily="2" charset="2"/>
              <a:buNone/>
            </a:pPr>
            <a:r>
              <a:rPr lang="en-US" altLang="ru-RU" dirty="0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-</a:t>
            </a:r>
            <a:r>
              <a:rPr lang="uz-Cyrl-UZ" altLang="ru-RU" dirty="0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Changli xavoni tozalash usullari.</a:t>
            </a:r>
            <a:endParaRPr lang="ru-RU" altLang="ru-RU" dirty="0" smtClean="0">
              <a:solidFill>
                <a:srgbClr val="001010"/>
              </a:solidFill>
              <a:effectLst/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ru-RU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Aralashtirish jarayoning m</a:t>
            </a:r>
            <a:r>
              <a:rPr lang="ru-RU" altLang="ru-RU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о</a:t>
            </a:r>
            <a:r>
              <a:rPr lang="en-US" altLang="ru-RU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hiyati</a:t>
            </a:r>
            <a:endParaRPr lang="ru-RU" altLang="ru-RU" smtClean="0">
              <a:solidFill>
                <a:srgbClr val="001010"/>
              </a:solidFill>
              <a:effectLst/>
              <a:latin typeface="Times New Roman" panose="02020603050405020304" pitchFamily="18" charset="0"/>
            </a:endParaRPr>
          </a:p>
        </p:txBody>
      </p:sp>
      <p:sp>
        <p:nvSpPr>
          <p:cNvPr id="1986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just" eaLnBrk="1" hangingPunct="1">
              <a:defRPr/>
            </a:pPr>
            <a:r>
              <a:rPr lang="en-US" altLang="ru-RU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Aralashtirish </a:t>
            </a:r>
            <a:r>
              <a:rPr lang="en-US" altLang="ru-RU" b="1" i="1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jarayoning m</a:t>
            </a:r>
            <a:r>
              <a:rPr lang="ru-RU" altLang="ru-RU" b="1" i="1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о</a:t>
            </a:r>
            <a:r>
              <a:rPr lang="en-US" altLang="ru-RU" b="1" i="1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hiyati</a:t>
            </a:r>
            <a:r>
              <a:rPr lang="en-US" altLang="ru-RU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ru-RU" altLang="ru-RU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о</a:t>
            </a:r>
            <a:r>
              <a:rPr lang="en-US" altLang="ru-RU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linadigan yarim tayyor mahsul</a:t>
            </a:r>
            <a:r>
              <a:rPr lang="ru-RU" altLang="ru-RU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о</a:t>
            </a:r>
            <a:r>
              <a:rPr lang="en-US" altLang="ru-RU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tda har bir turdagi va turli x</a:t>
            </a:r>
            <a:r>
              <a:rPr lang="ru-RU" altLang="ru-RU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о</a:t>
            </a:r>
            <a:r>
              <a:rPr lang="en-US" altLang="ru-RU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ssalarga ega bo’lgan  t</a:t>
            </a:r>
            <a:r>
              <a:rPr lang="ru-RU" altLang="ru-RU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о</a:t>
            </a:r>
            <a:r>
              <a:rPr lang="en-US" altLang="ru-RU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lalarni bir tekisda taqsimlashdan  ib</a:t>
            </a:r>
            <a:r>
              <a:rPr lang="ru-RU" altLang="ru-RU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о</a:t>
            </a:r>
            <a:r>
              <a:rPr lang="en-US" altLang="ru-RU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rat. </a:t>
            </a:r>
            <a:endParaRPr lang="ru-RU" altLang="ru-RU" smtClean="0">
              <a:solidFill>
                <a:srgbClr val="001010"/>
              </a:solidFill>
              <a:effectLst/>
              <a:latin typeface="Times New Roman" panose="02020603050405020304" pitchFamily="18" charset="0"/>
            </a:endParaRPr>
          </a:p>
          <a:p>
            <a:pPr algn="just" eaLnBrk="1" hangingPunct="1">
              <a:defRPr/>
            </a:pPr>
            <a:r>
              <a:rPr lang="en-US" altLang="ru-RU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T</a:t>
            </a:r>
            <a:r>
              <a:rPr lang="ru-RU" altLang="ru-RU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о</a:t>
            </a:r>
            <a:r>
              <a:rPr lang="en-US" altLang="ru-RU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lalarni  aralashtirishning    </a:t>
            </a:r>
            <a:r>
              <a:rPr lang="en-US" altLang="ru-RU" i="1" u="sng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tas</a:t>
            </a:r>
            <a:r>
              <a:rPr lang="ru-RU" altLang="ru-RU" i="1" u="sng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о</a:t>
            </a:r>
            <a:r>
              <a:rPr lang="en-US" altLang="ru-RU" i="1" u="sng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difiy</a:t>
            </a:r>
            <a:r>
              <a:rPr lang="en-US" altLang="ru-RU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    va    </a:t>
            </a:r>
            <a:r>
              <a:rPr lang="en-US" altLang="ru-RU" i="1" u="sng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tartibli</a:t>
            </a:r>
            <a:r>
              <a:rPr lang="en-US" altLang="ru-RU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  taqsimlanish </a:t>
            </a:r>
            <a:r>
              <a:rPr lang="en-US" altLang="ru-RU" i="1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usullari  mavjud</a:t>
            </a:r>
            <a:r>
              <a:rPr lang="en-US" altLang="ru-RU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  bo’lib, </a:t>
            </a:r>
            <a:endParaRPr lang="ru-RU" altLang="ru-RU" smtClean="0">
              <a:solidFill>
                <a:srgbClr val="001010"/>
              </a:solidFill>
              <a:effectLst/>
              <a:latin typeface="Times New Roman" panose="02020603050405020304" pitchFamily="18" charset="0"/>
            </a:endParaRPr>
          </a:p>
          <a:p>
            <a:pPr algn="just" eaLnBrk="1" hangingPunct="1">
              <a:defRPr/>
            </a:pPr>
            <a:r>
              <a:rPr lang="en-US" altLang="ru-RU" i="1" smtClean="0">
                <a:solidFill>
                  <a:srgbClr val="001010"/>
                </a:solidFill>
                <a:latin typeface="Times New Roman" panose="02020603050405020304" pitchFamily="18" charset="0"/>
              </a:rPr>
              <a:t>tas</a:t>
            </a:r>
            <a:r>
              <a:rPr lang="ru-RU" altLang="ru-RU" i="1" smtClean="0">
                <a:solidFill>
                  <a:srgbClr val="001010"/>
                </a:solidFill>
                <a:latin typeface="Times New Roman" panose="02020603050405020304" pitchFamily="18" charset="0"/>
              </a:rPr>
              <a:t>о</a:t>
            </a:r>
            <a:r>
              <a:rPr lang="en-US" altLang="ru-RU" i="1" smtClean="0">
                <a:solidFill>
                  <a:srgbClr val="001010"/>
                </a:solidFill>
                <a:latin typeface="Times New Roman" panose="02020603050405020304" pitchFamily="18" charset="0"/>
              </a:rPr>
              <a:t>difiy</a:t>
            </a:r>
            <a:r>
              <a:rPr lang="en-US" altLang="ru-RU" smtClean="0">
                <a:solidFill>
                  <a:srgbClr val="001010"/>
                </a:solidFill>
                <a:latin typeface="Times New Roman" panose="02020603050405020304" pitchFamily="18" charset="0"/>
              </a:rPr>
              <a:t> </a:t>
            </a:r>
            <a:r>
              <a:rPr lang="en-US" altLang="ru-RU" i="1" smtClean="0">
                <a:solidFill>
                  <a:srgbClr val="001010"/>
                </a:solidFill>
                <a:latin typeface="Times New Roman" panose="02020603050405020304" pitchFamily="18" charset="0"/>
              </a:rPr>
              <a:t>usulni</a:t>
            </a:r>
            <a:r>
              <a:rPr lang="en-US" altLang="ru-RU" i="1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i="1" u="sng" smtClean="0">
                <a:solidFill>
                  <a:srgbClr val="001010"/>
                </a:solidFill>
                <a:latin typeface="Times New Roman" panose="02020603050405020304" pitchFamily="18" charset="0"/>
              </a:rPr>
              <a:t>tashkil</a:t>
            </a:r>
            <a:r>
              <a:rPr lang="en-US" altLang="ru-RU" i="1" smtClean="0">
                <a:solidFill>
                  <a:srgbClr val="001010"/>
                </a:solidFill>
                <a:latin typeface="Times New Roman" panose="02020603050405020304" pitchFamily="18" charset="0"/>
              </a:rPr>
              <a:t>  etilmagan</a:t>
            </a:r>
            <a:r>
              <a:rPr lang="en-US" altLang="ru-RU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 va </a:t>
            </a:r>
            <a:r>
              <a:rPr lang="en-US" altLang="ru-RU" u="sng" smtClean="0">
                <a:solidFill>
                  <a:srgbClr val="001010"/>
                </a:solidFill>
                <a:latin typeface="Times New Roman" panose="02020603050405020304" pitchFamily="18" charset="0"/>
              </a:rPr>
              <a:t>tartibli usulni</a:t>
            </a:r>
            <a:r>
              <a:rPr lang="en-US" altLang="ru-RU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i="1" smtClean="0">
                <a:solidFill>
                  <a:srgbClr val="001010"/>
                </a:solidFill>
                <a:latin typeface="Times New Roman" panose="02020603050405020304" pitchFamily="18" charset="0"/>
              </a:rPr>
              <a:t>tashkil etilgan</a:t>
            </a:r>
            <a:r>
              <a:rPr lang="en-US" altLang="ru-RU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 usullar deb yuritiladi.</a:t>
            </a:r>
            <a:endParaRPr lang="ru-RU" altLang="ru-RU" smtClean="0">
              <a:solidFill>
                <a:srgbClr val="001010"/>
              </a:solidFill>
              <a:effectLst/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6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altLang="ru-RU" i="1" smtClean="0">
                <a:solidFill>
                  <a:srgbClr val="001010"/>
                </a:solidFill>
                <a:latin typeface="Times New Roman" panose="02020603050405020304" pitchFamily="18" charset="0"/>
              </a:rPr>
              <a:t>Tas</a:t>
            </a:r>
            <a:r>
              <a:rPr lang="ru-RU" altLang="ru-RU" i="1" smtClean="0">
                <a:solidFill>
                  <a:srgbClr val="001010"/>
                </a:solidFill>
                <a:latin typeface="Times New Roman" panose="02020603050405020304" pitchFamily="18" charset="0"/>
              </a:rPr>
              <a:t>о</a:t>
            </a:r>
            <a:r>
              <a:rPr lang="en-US" altLang="ru-RU" i="1" smtClean="0">
                <a:solidFill>
                  <a:srgbClr val="001010"/>
                </a:solidFill>
                <a:latin typeface="Times New Roman" panose="02020603050405020304" pitchFamily="18" charset="0"/>
              </a:rPr>
              <a:t>difiy usul</a:t>
            </a:r>
            <a:r>
              <a:rPr lang="en-US" altLang="ru-RU" i="1" smtClean="0"/>
              <a:t> </a:t>
            </a:r>
            <a:endParaRPr lang="ru-RU" altLang="ru-RU" i="1" smtClean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just" eaLnBrk="1" hangingPunct="1">
              <a:buFont typeface="Wingdings" panose="05000000000000000000" pitchFamily="2" charset="2"/>
              <a:buNone/>
            </a:pPr>
            <a:r>
              <a:rPr lang="en-US" altLang="ru-RU" sz="3600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  -Tas</a:t>
            </a:r>
            <a:r>
              <a:rPr lang="ru-RU" altLang="ru-RU" sz="3600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о</a:t>
            </a:r>
            <a:r>
              <a:rPr lang="en-US" altLang="ru-RU" sz="3600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difiy usulda titilgan t</a:t>
            </a:r>
            <a:r>
              <a:rPr lang="ru-RU" altLang="ru-RU" sz="3600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о</a:t>
            </a:r>
            <a:r>
              <a:rPr lang="en-US" altLang="ru-RU" sz="3600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lalar va bo’lakchalarni  tartibsiz  ravishda  harakatlanishi  natijasida  ularni    aralashmada    qayta  taqsimlanishi s</a:t>
            </a:r>
            <a:r>
              <a:rPr lang="ru-RU" altLang="ru-RU" sz="3600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о</a:t>
            </a:r>
            <a:r>
              <a:rPr lang="en-US" altLang="ru-RU" sz="3600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dir bo’ladi. </a:t>
            </a:r>
          </a:p>
          <a:p>
            <a:pPr algn="just" eaLnBrk="1" hangingPunct="1">
              <a:buFont typeface="Wingdings" panose="05000000000000000000" pitchFamily="2" charset="2"/>
              <a:buNone/>
            </a:pPr>
            <a:r>
              <a:rPr lang="en-US" altLang="ru-RU" sz="3600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   -Tas</a:t>
            </a:r>
            <a:r>
              <a:rPr lang="ru-RU" altLang="ru-RU" sz="3600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о</a:t>
            </a:r>
            <a:r>
              <a:rPr lang="en-US" altLang="ru-RU" sz="3600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difiy  aralashtirish  ta`minl</a:t>
            </a:r>
            <a:r>
              <a:rPr lang="ru-RU" altLang="ru-RU" sz="3600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о</a:t>
            </a:r>
            <a:r>
              <a:rPr lang="en-US" altLang="ru-RU" sz="3600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vchi  va  maxsus    aralashtirish  kameralarida amalga </a:t>
            </a:r>
            <a:r>
              <a:rPr lang="ru-RU" altLang="ru-RU" sz="3600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о</a:t>
            </a:r>
            <a:r>
              <a:rPr lang="en-US" altLang="ru-RU" sz="3600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shiriladi. </a:t>
            </a:r>
            <a:endParaRPr lang="ru-RU" altLang="ru-RU" sz="3600" smtClean="0">
              <a:solidFill>
                <a:srgbClr val="001010"/>
              </a:solidFill>
              <a:effectLst/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5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5" t="5681" r="5125" b="2530"/>
          <a:stretch>
            <a:fillRect/>
          </a:stretch>
        </p:blipFill>
        <p:spPr>
          <a:xfrm>
            <a:off x="755650" y="2133600"/>
            <a:ext cx="7848600" cy="3754438"/>
          </a:xfrm>
          <a:solidFill>
            <a:srgbClr val="66FFFF"/>
          </a:solidFill>
        </p:spPr>
      </p:pic>
      <p:sp>
        <p:nvSpPr>
          <p:cNvPr id="6147" name="Rectangle 4"/>
          <p:cNvSpPr>
            <a:spLocks noChangeArrowheads="1"/>
          </p:cNvSpPr>
          <p:nvPr/>
        </p:nvSpPr>
        <p:spPr bwMode="auto">
          <a:xfrm>
            <a:off x="611188" y="463550"/>
            <a:ext cx="8208962" cy="1465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 indent="4572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just"/>
            <a:r>
              <a:rPr lang="it-IT" altLang="ru-RU" b="1">
                <a:solidFill>
                  <a:srgbClr val="001010"/>
                </a:solidFill>
                <a:latin typeface="Times New Roman" panose="02020603050405020304" pitchFamily="18" charset="0"/>
              </a:rPr>
              <a:t>Tasodifiy usulda </a:t>
            </a:r>
            <a:r>
              <a:rPr lang="it-IT" altLang="ru-RU">
                <a:solidFill>
                  <a:srgbClr val="001010"/>
                </a:solidFill>
                <a:latin typeface="Times New Roman" panose="02020603050405020304" pitchFamily="18" charset="0"/>
              </a:rPr>
              <a:t>aralashtirilayotgan komponentlar bo‘lakchalari aralashmaning turli uchastkalarida tartibsiz va tasodifiy xolatda taqsimlangan bo‘ladi.</a:t>
            </a:r>
            <a:endParaRPr lang="ru-RU" altLang="ru-RU">
              <a:solidFill>
                <a:srgbClr val="001010"/>
              </a:solidFill>
              <a:latin typeface="Times New Roman" panose="02020603050405020304" pitchFamily="18" charset="0"/>
            </a:endParaRPr>
          </a:p>
          <a:p>
            <a:pPr algn="just"/>
            <a:r>
              <a:rPr lang="it-IT" altLang="ru-RU">
                <a:solidFill>
                  <a:srgbClr val="001010"/>
                </a:solidFill>
                <a:latin typeface="Times New Roman" panose="02020603050405020304" pitchFamily="18" charset="0"/>
              </a:rPr>
              <a:t>Masalan: ta’minlovchi-aralashtiruvchi (BO-S) kameralarida, perfobaraban sirtida, tarash mashinasining ajratuvchi barabanida tasodifiy usulni ko‘rish mumkin. Bu usulda aralashma tarkibining doimiyligi ehtimollik tushunchasiga asoslangan bo‘ladi.</a:t>
            </a:r>
            <a:r>
              <a:rPr lang="it-IT" altLang="ru-RU"/>
              <a:t>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ru-RU" smtClean="0">
                <a:effectLst/>
                <a:latin typeface="Times New Roman" panose="02020603050405020304" pitchFamily="18" charset="0"/>
              </a:rPr>
              <a:t>Tartibli aralashtirish (qatlam)</a:t>
            </a:r>
            <a:endParaRPr lang="ru-RU" altLang="ru-RU" smtClean="0">
              <a:effectLst/>
              <a:latin typeface="Times New Roman" panose="02020603050405020304" pitchFamily="18" charset="0"/>
            </a:endParaRPr>
          </a:p>
        </p:txBody>
      </p:sp>
      <p:pic>
        <p:nvPicPr>
          <p:cNvPr id="7171" name="Picture 5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clrChange>
              <a:clrFrom>
                <a:srgbClr val="EFF7FD"/>
              </a:clrFrom>
              <a:clrTo>
                <a:srgbClr val="EFF7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945" r="65735" b="23392"/>
          <a:stretch>
            <a:fillRect/>
          </a:stretch>
        </p:blipFill>
        <p:spPr>
          <a:xfrm>
            <a:off x="1187450" y="1557338"/>
            <a:ext cx="6121400" cy="4906962"/>
          </a:xfrm>
          <a:solidFill>
            <a:srgbClr val="66FFFF"/>
          </a:solidFill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876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549275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ru-RU" sz="3200" b="1" dirty="0" err="1" smtClean="0">
                <a:effectLst/>
                <a:latin typeface="Times New Roman" panose="02020603050405020304" pitchFamily="18" charset="0"/>
              </a:rPr>
              <a:t>Piltalarni</a:t>
            </a:r>
            <a:r>
              <a:rPr lang="en-US" altLang="ru-RU" sz="3200" b="1" dirty="0" smtClean="0"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sz="3200" b="1" dirty="0" err="1" smtClean="0">
                <a:effectLst/>
                <a:latin typeface="Times New Roman" panose="02020603050405020304" pitchFamily="18" charset="0"/>
              </a:rPr>
              <a:t>aralashtirish</a:t>
            </a:r>
            <a:endParaRPr lang="ru-RU" altLang="ru-RU" sz="3200" b="1" dirty="0" smtClean="0">
              <a:effectLst/>
              <a:latin typeface="Times New Roman" panose="02020603050405020304" pitchFamily="18" charset="0"/>
            </a:endParaRPr>
          </a:p>
        </p:txBody>
      </p:sp>
      <p:pic>
        <p:nvPicPr>
          <p:cNvPr id="8195" name="Picture 6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90492" y="3212976"/>
            <a:ext cx="8569325" cy="316765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196" name="Rectangle 5"/>
          <p:cNvSpPr>
            <a:spLocks noChangeArrowheads="1"/>
          </p:cNvSpPr>
          <p:nvPr/>
        </p:nvSpPr>
        <p:spPr bwMode="auto">
          <a:xfrm>
            <a:off x="395288" y="827088"/>
            <a:ext cx="8497887" cy="192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tabLst>
                <a:tab pos="450850" algn="l"/>
              </a:tabLs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tabLst>
                <a:tab pos="450850" algn="l"/>
              </a:tabLs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tabLst>
                <a:tab pos="450850" algn="l"/>
              </a:tabLs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tabLst>
                <a:tab pos="450850" algn="l"/>
              </a:tabLs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tabLst>
                <a:tab pos="450850" algn="l"/>
              </a:tabLs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450850" algn="l"/>
              </a:tabLs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450850" algn="l"/>
              </a:tabLs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450850" algn="l"/>
              </a:tabLs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450850" algn="l"/>
              </a:tabLs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just"/>
            <a:r>
              <a:rPr lang="it-IT" altLang="ru-RU" dirty="0"/>
              <a:t>	</a:t>
            </a:r>
            <a:r>
              <a:rPr lang="it-IT" altLang="ru-RU" sz="2000" dirty="0">
                <a:solidFill>
                  <a:srgbClr val="001010"/>
                </a:solidFill>
                <a:latin typeface="Times New Roman" panose="02020603050405020304" pitchFamily="18" charset="0"/>
              </a:rPr>
              <a:t>Piltalarni qo‘shib aralashtirish piltalash va pilta birlashtiruvchi mashinalarda amalga oshiriladi. Olingan xomaki mahsulot tarkibida komponentlarning taqsimlanishi bir xil va doimiy bo‘ladi, lekin aralashtirilayotgan piltalar cho‘zishdan so‘ng alohida-alohida bo‘lib ajralib turadi. Bu kamchilikni bartaraf etish uchun qo‘shish va cho‘zish jarayoni takrorlanadi.</a:t>
            </a:r>
            <a:endParaRPr lang="ru-RU" altLang="ru-RU" sz="2000" dirty="0">
              <a:solidFill>
                <a:srgbClr val="00101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924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77812"/>
            <a:ext cx="8229600" cy="774923"/>
          </a:xfrm>
        </p:spPr>
        <p:txBody>
          <a:bodyPr/>
          <a:lstStyle/>
          <a:p>
            <a:pPr eaLnBrk="1" hangingPunct="1">
              <a:defRPr/>
            </a:pPr>
            <a:r>
              <a:rPr lang="ru-RU" altLang="ru-RU" sz="4000" dirty="0" smtClean="0">
                <a:effectLst/>
                <a:latin typeface="Times New Roman" panose="02020603050405020304" pitchFamily="18" charset="0"/>
              </a:rPr>
              <a:t>M</a:t>
            </a:r>
            <a:r>
              <a:rPr lang="uz-Cyrl-UZ" altLang="ru-RU" sz="4000" dirty="0" smtClean="0">
                <a:effectLst/>
                <a:latin typeface="Times New Roman" panose="02020603050405020304" pitchFamily="18" charset="0"/>
              </a:rPr>
              <a:t>СП</a:t>
            </a:r>
            <a:r>
              <a:rPr lang="ru-RU" altLang="ru-RU" sz="4000" dirty="0" smtClean="0">
                <a:effectLst/>
                <a:latin typeface="Times New Roman" panose="02020603050405020304" pitchFamily="18" charset="0"/>
              </a:rPr>
              <a:t>-8 </a:t>
            </a:r>
            <a:r>
              <a:rPr lang="ru-RU" altLang="ru-RU" sz="4000" dirty="0" err="1" smtClean="0">
                <a:effectLst/>
                <a:latin typeface="Times New Roman" panose="02020603050405020304" pitchFamily="18" charset="0"/>
              </a:rPr>
              <a:t>aralashtirish</a:t>
            </a:r>
            <a:r>
              <a:rPr lang="ru-RU" altLang="ru-RU" sz="4000" dirty="0" smtClean="0">
                <a:effectLst/>
                <a:latin typeface="Times New Roman" panose="02020603050405020304" pitchFamily="18" charset="0"/>
              </a:rPr>
              <a:t> </a:t>
            </a:r>
            <a:r>
              <a:rPr lang="ru-RU" altLang="ru-RU" sz="4000" dirty="0" err="1" smtClean="0">
                <a:effectLst/>
                <a:latin typeface="Times New Roman" panose="02020603050405020304" pitchFamily="18" charset="0"/>
              </a:rPr>
              <a:t>mashinasi</a:t>
            </a:r>
            <a:endParaRPr lang="ru-RU" altLang="ru-RU" sz="4000" dirty="0" smtClean="0">
              <a:effectLst/>
              <a:latin typeface="Times New Roman" panose="02020603050405020304" pitchFamily="18" charset="0"/>
            </a:endParaRPr>
          </a:p>
        </p:txBody>
      </p:sp>
      <p:pic>
        <p:nvPicPr>
          <p:cNvPr id="9219" name="Picture 6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0" t="28552" r="26741" b="8083"/>
          <a:stretch>
            <a:fillRect/>
          </a:stretch>
        </p:blipFill>
        <p:spPr>
          <a:xfrm>
            <a:off x="1476375" y="1340768"/>
            <a:ext cx="5975350" cy="5241007"/>
          </a:xfrm>
          <a:solidFill>
            <a:srgbClr val="FFFFCC"/>
          </a:solidFill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9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altLang="ru-RU" sz="4000" dirty="0" err="1" smtClean="0">
                <a:effectLst/>
                <a:latin typeface="Times New Roman" pitchFamily="18" charset="0"/>
                <a:cs typeface="Times New Roman" pitchFamily="18" charset="0"/>
              </a:rPr>
              <a:t>UNIblend</a:t>
            </a:r>
            <a:r>
              <a:rPr lang="en-US" altLang="ru-RU" sz="4000" dirty="0" smtClean="0">
                <a:effectLst/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en-US" altLang="ru-RU" sz="4000" dirty="0" err="1" smtClean="0">
                <a:effectLst/>
                <a:latin typeface="Times New Roman" pitchFamily="18" charset="0"/>
                <a:cs typeface="Times New Roman" pitchFamily="18" charset="0"/>
              </a:rPr>
              <a:t>aralashtirish</a:t>
            </a:r>
            <a:r>
              <a:rPr lang="en-US" altLang="ru-RU" sz="4000" dirty="0" smtClean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u-RU" sz="4000" dirty="0" err="1" smtClean="0">
                <a:effectLst/>
                <a:latin typeface="Times New Roman" pitchFamily="18" charset="0"/>
                <a:cs typeface="Times New Roman" pitchFamily="18" charset="0"/>
              </a:rPr>
              <a:t>mashinasi</a:t>
            </a:r>
            <a:endParaRPr lang="ru-RU" altLang="ru-RU" sz="4000" dirty="0" smtClean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43" name="Picture 5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29"/>
          <a:stretch>
            <a:fillRect/>
          </a:stretch>
        </p:blipFill>
        <p:spPr>
          <a:xfrm>
            <a:off x="468313" y="1530350"/>
            <a:ext cx="8351837" cy="4752975"/>
          </a:xfrm>
          <a:solidFill>
            <a:srgbClr val="FFFFCC"/>
          </a:solidFill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r>
              <a:rPr lang="en-US" altLang="ru-RU" sz="3600" b="1" dirty="0" err="1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Changli</a:t>
            </a:r>
            <a:r>
              <a:rPr lang="en-US" altLang="ru-RU" sz="3600" b="1" dirty="0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sz="3600" b="1" dirty="0" err="1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xavoni</a:t>
            </a:r>
            <a:r>
              <a:rPr lang="en-US" altLang="ru-RU" sz="3600" b="1" dirty="0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sz="3600" b="1" dirty="0" err="1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tozalash</a:t>
            </a:r>
            <a:r>
              <a:rPr lang="en-US" altLang="ru-RU" sz="3600" b="1" dirty="0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sz="3600" b="1" dirty="0" err="1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usullari</a:t>
            </a:r>
            <a:endParaRPr lang="ru-RU" altLang="ru-RU" sz="3600" b="1" dirty="0" smtClean="0">
              <a:solidFill>
                <a:srgbClr val="001010"/>
              </a:solidFill>
              <a:effectLst/>
              <a:latin typeface="Times New Roman" panose="02020603050405020304" pitchFamily="18" charset="0"/>
            </a:endParaRP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algn="just"/>
            <a:r>
              <a:rPr lang="en-US" altLang="ru-RU" sz="2800" dirty="0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TTA </a:t>
            </a:r>
            <a:r>
              <a:rPr lang="en-US" altLang="ru-RU" sz="2800" dirty="0" err="1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laridan</a:t>
            </a:r>
            <a:r>
              <a:rPr lang="en-US" altLang="ru-RU" sz="2800" dirty="0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sz="2800" dirty="0" err="1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ajralgan</a:t>
            </a:r>
            <a:r>
              <a:rPr lang="en-US" altLang="ru-RU" sz="2800" dirty="0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sz="2800" dirty="0" err="1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changli</a:t>
            </a:r>
            <a:r>
              <a:rPr lang="en-US" altLang="ru-RU" sz="2800" dirty="0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sz="2800" dirty="0" err="1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havoni</a:t>
            </a:r>
            <a:r>
              <a:rPr lang="en-US" altLang="ru-RU" sz="2800" dirty="0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sz="2800" dirty="0" err="1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tozalash</a:t>
            </a:r>
            <a:r>
              <a:rPr lang="en-US" altLang="ru-RU" sz="2800" dirty="0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sz="2800" dirty="0" err="1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maqsadida</a:t>
            </a:r>
            <a:r>
              <a:rPr lang="en-US" altLang="ru-RU" sz="2800" dirty="0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sz="2800" dirty="0" err="1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avvallari</a:t>
            </a:r>
            <a:r>
              <a:rPr lang="en-US" altLang="ru-RU" sz="2800" dirty="0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sz="2800" dirty="0" err="1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katta</a:t>
            </a:r>
            <a:r>
              <a:rPr lang="en-US" altLang="ru-RU" sz="2800" dirty="0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sz="2800" dirty="0" err="1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hajmli</a:t>
            </a:r>
            <a:r>
              <a:rPr lang="en-US" altLang="ru-RU" sz="2800" dirty="0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sz="2800" dirty="0" err="1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chang</a:t>
            </a:r>
            <a:r>
              <a:rPr lang="en-US" altLang="ru-RU" sz="2800" dirty="0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sz="2800" dirty="0" err="1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yerto‘lasi</a:t>
            </a:r>
            <a:r>
              <a:rPr lang="en-US" altLang="ru-RU" sz="2800" dirty="0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sz="2800" dirty="0" err="1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va</a:t>
            </a:r>
            <a:r>
              <a:rPr lang="en-US" altLang="ru-RU" sz="2800" dirty="0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sz="2800" dirty="0" err="1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minoralar</a:t>
            </a:r>
            <a:r>
              <a:rPr lang="en-US" altLang="ru-RU" sz="2800" dirty="0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sz="2800" dirty="0" err="1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qurilgan</a:t>
            </a:r>
            <a:r>
              <a:rPr lang="en-US" altLang="ru-RU" sz="2800" dirty="0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. </a:t>
            </a:r>
            <a:r>
              <a:rPr lang="en-US" altLang="ru-RU" sz="2800" dirty="0" err="1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Yerto‘laga</a:t>
            </a:r>
            <a:r>
              <a:rPr lang="en-US" altLang="ru-RU" sz="2800" dirty="0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sz="2800" dirty="0" err="1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to‘plangan</a:t>
            </a:r>
            <a:r>
              <a:rPr lang="en-US" altLang="ru-RU" sz="2800" dirty="0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sz="2800" dirty="0" err="1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changli</a:t>
            </a:r>
            <a:r>
              <a:rPr lang="en-US" altLang="ru-RU" sz="2800" dirty="0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sz="2800" dirty="0" err="1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havo</a:t>
            </a:r>
            <a:r>
              <a:rPr lang="en-US" altLang="ru-RU" sz="2800" dirty="0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sz="2800" dirty="0" err="1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tarkibidagi</a:t>
            </a:r>
            <a:r>
              <a:rPr lang="en-US" altLang="ru-RU" sz="2800" dirty="0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sz="2800" dirty="0" err="1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chang</a:t>
            </a:r>
            <a:r>
              <a:rPr lang="en-US" altLang="ru-RU" sz="2800" dirty="0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sz="2800" dirty="0" err="1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va</a:t>
            </a:r>
            <a:r>
              <a:rPr lang="en-US" altLang="ru-RU" sz="2800" dirty="0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sz="2800" dirty="0" err="1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momiqlar</a:t>
            </a:r>
            <a:r>
              <a:rPr lang="en-US" altLang="ru-RU" sz="2800" dirty="0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sz="2800" dirty="0" err="1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havodan</a:t>
            </a:r>
            <a:r>
              <a:rPr lang="en-US" altLang="ru-RU" sz="2800" dirty="0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sz="2800" dirty="0" err="1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og‘ir</a:t>
            </a:r>
            <a:r>
              <a:rPr lang="en-US" altLang="ru-RU" sz="2800" dirty="0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sz="2800" dirty="0" err="1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bo‘lganligi</a:t>
            </a:r>
            <a:r>
              <a:rPr lang="en-US" altLang="ru-RU" sz="2800" dirty="0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sz="2800" dirty="0" err="1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sababli</a:t>
            </a:r>
            <a:r>
              <a:rPr lang="en-US" altLang="ru-RU" sz="2800" dirty="0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sz="2800" dirty="0" err="1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pastga</a:t>
            </a:r>
            <a:r>
              <a:rPr lang="en-US" altLang="ru-RU" sz="2800" dirty="0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sz="2800" dirty="0" err="1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cho‘kgan</a:t>
            </a:r>
            <a:r>
              <a:rPr lang="en-US" altLang="ru-RU" sz="2800" dirty="0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, </a:t>
            </a:r>
            <a:r>
              <a:rPr lang="en-US" altLang="ru-RU" sz="2800" dirty="0" err="1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tozalangan</a:t>
            </a:r>
            <a:r>
              <a:rPr lang="en-US" altLang="ru-RU" sz="2800" dirty="0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sz="2800" dirty="0" err="1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havo</a:t>
            </a:r>
            <a:r>
              <a:rPr lang="en-US" altLang="ru-RU" sz="2800" dirty="0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sz="2800" dirty="0" err="1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esa</a:t>
            </a:r>
            <a:r>
              <a:rPr lang="en-US" altLang="ru-RU" sz="2800" dirty="0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sz="2800" dirty="0" err="1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minora</a:t>
            </a:r>
            <a:r>
              <a:rPr lang="en-US" altLang="ru-RU" sz="2800" dirty="0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sz="2800" dirty="0" err="1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orqali</a:t>
            </a:r>
            <a:r>
              <a:rPr lang="en-US" altLang="ru-RU" sz="2800" dirty="0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sz="2800" dirty="0" err="1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atmosferaga</a:t>
            </a:r>
            <a:r>
              <a:rPr lang="en-US" altLang="ru-RU" sz="2800" dirty="0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sz="2800" dirty="0" err="1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chiqarilgan</a:t>
            </a:r>
            <a:r>
              <a:rPr lang="en-US" altLang="ru-RU" sz="2800" dirty="0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. </a:t>
            </a:r>
          </a:p>
          <a:p>
            <a:pPr algn="just"/>
            <a:r>
              <a:rPr lang="en-US" altLang="ru-RU" sz="2800" dirty="0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	Bu </a:t>
            </a:r>
            <a:r>
              <a:rPr lang="en-US" altLang="ru-RU" sz="2800" dirty="0" err="1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usulning</a:t>
            </a:r>
            <a:r>
              <a:rPr lang="en-US" altLang="ru-RU" sz="2800" dirty="0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sz="2800" dirty="0" err="1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quyidagi</a:t>
            </a:r>
            <a:r>
              <a:rPr lang="en-US" altLang="ru-RU" sz="2800" dirty="0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sz="2800" dirty="0" err="1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kamchiliklari</a:t>
            </a:r>
            <a:r>
              <a:rPr lang="en-US" altLang="ru-RU" sz="2800" dirty="0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sz="2800" dirty="0" err="1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mavjud</a:t>
            </a:r>
            <a:r>
              <a:rPr lang="en-US" altLang="ru-RU" sz="2800" dirty="0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: </a:t>
            </a:r>
            <a:r>
              <a:rPr lang="en-US" altLang="ru-RU" sz="2800" dirty="0" err="1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Katta</a:t>
            </a:r>
            <a:r>
              <a:rPr lang="en-US" altLang="ru-RU" sz="2800" dirty="0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sz="2800" dirty="0" err="1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maydonni</a:t>
            </a:r>
            <a:r>
              <a:rPr lang="en-US" altLang="ru-RU" sz="2800" dirty="0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sz="2800" dirty="0" err="1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egallaydi</a:t>
            </a:r>
            <a:r>
              <a:rPr lang="en-US" altLang="ru-RU" sz="2800" dirty="0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, </a:t>
            </a:r>
            <a:r>
              <a:rPr lang="en-US" altLang="ru-RU" sz="2800" dirty="0" err="1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sexda</a:t>
            </a:r>
            <a:r>
              <a:rPr lang="en-US" altLang="ru-RU" sz="2800" dirty="0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sz="2800" dirty="0" err="1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harorat</a:t>
            </a:r>
            <a:r>
              <a:rPr lang="en-US" altLang="ru-RU" sz="2800" dirty="0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sz="2800" dirty="0" err="1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va</a:t>
            </a:r>
            <a:r>
              <a:rPr lang="en-US" altLang="ru-RU" sz="2800" dirty="0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sz="2800" dirty="0" err="1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namlik</a:t>
            </a:r>
            <a:r>
              <a:rPr lang="en-US" altLang="ru-RU" sz="2800" dirty="0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sz="2800" dirty="0" err="1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bir</a:t>
            </a:r>
            <a:r>
              <a:rPr lang="en-US" altLang="ru-RU" sz="2800" dirty="0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sz="2800" dirty="0" err="1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me’rda</a:t>
            </a:r>
            <a:r>
              <a:rPr lang="en-US" altLang="ru-RU" sz="2800" dirty="0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sz="2800" dirty="0" err="1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bo‘lmaydi</a:t>
            </a:r>
            <a:r>
              <a:rPr lang="en-US" altLang="ru-RU" sz="2800" dirty="0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, </a:t>
            </a:r>
            <a:r>
              <a:rPr lang="en-US" altLang="ru-RU" sz="2800" dirty="0" err="1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yerto‘lani</a:t>
            </a:r>
            <a:r>
              <a:rPr lang="en-US" altLang="ru-RU" sz="2800" dirty="0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sz="2800" dirty="0" err="1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tozalash</a:t>
            </a:r>
            <a:r>
              <a:rPr lang="en-US" altLang="ru-RU" sz="2800" dirty="0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sz="2800" dirty="0" err="1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inson</a:t>
            </a:r>
            <a:r>
              <a:rPr lang="en-US" altLang="ru-RU" sz="2800" dirty="0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sz="2800" dirty="0" err="1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salomatligi</a:t>
            </a:r>
            <a:r>
              <a:rPr lang="en-US" altLang="ru-RU" sz="2800" dirty="0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sz="2800" dirty="0" err="1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va</a:t>
            </a:r>
            <a:r>
              <a:rPr lang="en-US" altLang="ru-RU" sz="2800" dirty="0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sz="2800" dirty="0" err="1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ekologiya</a:t>
            </a:r>
            <a:r>
              <a:rPr lang="en-US" altLang="ru-RU" sz="2800" dirty="0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sz="2800" dirty="0" err="1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uchun</a:t>
            </a:r>
            <a:r>
              <a:rPr lang="en-US" altLang="ru-RU" sz="2800" dirty="0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sz="2800" dirty="0" err="1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xavfli</a:t>
            </a:r>
            <a:r>
              <a:rPr lang="en-US" altLang="ru-RU" sz="2800" dirty="0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.</a:t>
            </a:r>
            <a:r>
              <a:rPr lang="en-US" altLang="ru-RU" sz="2800" dirty="0" smtClean="0">
                <a:effectLst/>
              </a:rPr>
              <a:t> </a:t>
            </a:r>
            <a:endParaRPr lang="ru-RU" altLang="ru-RU" sz="2800" dirty="0" smtClean="0">
              <a:effectLst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7"/>
          <p:cNvPicPr>
            <a:picLocks noGrp="1" noChangeAspect="1" noChangeArrowheads="1"/>
          </p:cNvPicPr>
          <p:nvPr>
            <p:ph type="body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88969" y="571481"/>
            <a:ext cx="3843251" cy="260987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2291" name="Picture 8" descr="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3571" y="517402"/>
            <a:ext cx="2047868" cy="25782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9484" name="Group 28"/>
          <p:cNvGraphicFramePr>
            <a:graphicFrameLocks noGrp="1"/>
          </p:cNvGraphicFramePr>
          <p:nvPr>
            <p:ph/>
          </p:nvPr>
        </p:nvGraphicFramePr>
        <p:xfrm>
          <a:off x="323850" y="3789363"/>
          <a:ext cx="8229600" cy="1655762"/>
        </p:xfrm>
        <a:graphic>
          <a:graphicData uri="http://schemas.openxmlformats.org/drawingml/2006/table">
            <a:tbl>
              <a:tblPr/>
              <a:tblGrid>
                <a:gridCol w="39084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211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828674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101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Changli havoni tozalash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101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DEFF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EFF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EFF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EFF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FEA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101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a - chang yig‘iladigan yerto‘la</a:t>
                      </a:r>
                    </a:p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101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b - havoni changdan tozalaydigan filtr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101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DEFF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EFF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EFF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EFF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F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27088">
                <a:tc gridSpan="2"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101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1- ventilyator., 2  - chang yerto‘lasi., 3 - havo kanali., 4 - to‘rli baraban., </a:t>
                      </a:r>
                    </a:p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101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5 - qatlamli valik. 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101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DEFF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EFF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EFF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EFF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F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7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4" t="5098" r="2809" b="1273"/>
          <a:stretch>
            <a:fillRect/>
          </a:stretch>
        </p:blipFill>
        <p:spPr>
          <a:xfrm>
            <a:off x="1331913" y="765175"/>
            <a:ext cx="6911975" cy="388778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3315" name="Rectangle 5"/>
          <p:cNvSpPr>
            <a:spLocks noChangeArrowheads="1"/>
          </p:cNvSpPr>
          <p:nvPr/>
        </p:nvSpPr>
        <p:spPr bwMode="auto">
          <a:xfrm>
            <a:off x="2471738" y="4752975"/>
            <a:ext cx="3916362" cy="1555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just"/>
            <a:r>
              <a:rPr lang="ru-RU" altLang="ru-RU">
                <a:solidFill>
                  <a:srgbClr val="001010"/>
                </a:solidFill>
              </a:rPr>
              <a:t>Yengli filtrlar </a:t>
            </a:r>
          </a:p>
          <a:p>
            <a:pPr algn="just"/>
            <a:r>
              <a:rPr lang="ru-RU" altLang="ru-RU">
                <a:solidFill>
                  <a:srgbClr val="001010"/>
                </a:solidFill>
              </a:rPr>
              <a:t> </a:t>
            </a:r>
          </a:p>
          <a:p>
            <a:pPr algn="just"/>
            <a:r>
              <a:rPr lang="ru-RU" altLang="ru-RU" sz="2000" b="1">
                <a:solidFill>
                  <a:srgbClr val="001010"/>
                </a:solidFill>
                <a:latin typeface="Times New Roman" panose="02020603050405020304" pitchFamily="18" charset="0"/>
              </a:rPr>
              <a:t>1</a:t>
            </a:r>
            <a:r>
              <a:rPr lang="ru-RU" altLang="ru-RU" sz="2000">
                <a:solidFill>
                  <a:srgbClr val="001010"/>
                </a:solidFill>
                <a:latin typeface="Times New Roman" panose="02020603050405020304" pitchFamily="18" charset="0"/>
              </a:rPr>
              <a:t>- yengli filtr</a:t>
            </a:r>
          </a:p>
          <a:p>
            <a:pPr algn="just"/>
            <a:r>
              <a:rPr lang="ru-RU" altLang="ru-RU" sz="2000">
                <a:solidFill>
                  <a:srgbClr val="001010"/>
                </a:solidFill>
                <a:latin typeface="Times New Roman" panose="02020603050405020304" pitchFamily="18" charset="0"/>
              </a:rPr>
              <a:t>2 – 3 yenglar mahkamlangan qutilar </a:t>
            </a:r>
          </a:p>
          <a:p>
            <a:pPr algn="just"/>
            <a:r>
              <a:rPr lang="ru-RU" altLang="ru-RU" sz="2000">
                <a:solidFill>
                  <a:srgbClr val="001010"/>
                </a:solidFill>
                <a:latin typeface="Times New Roman" panose="02020603050405020304" pitchFamily="18" charset="0"/>
              </a:rPr>
              <a:t>4 – chang to‘planadigan qop.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774700"/>
          </a:xfrm>
          <a:noFill/>
        </p:spPr>
        <p:txBody>
          <a:bodyPr/>
          <a:lstStyle/>
          <a:p>
            <a:r>
              <a:rPr lang="en-US" altLang="ru-RU" sz="2400" b="1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LTG firmasining tolali chiqindilarni va havoni changsizlantiruvchi avtomatik tizimi</a:t>
            </a:r>
            <a:r>
              <a:rPr lang="ru-RU" altLang="ru-RU" sz="4000" smtClean="0">
                <a:effectLst/>
              </a:rPr>
              <a:t/>
            </a:r>
            <a:br>
              <a:rPr lang="ru-RU" altLang="ru-RU" sz="4000" smtClean="0">
                <a:effectLst/>
              </a:rPr>
            </a:br>
            <a:endParaRPr lang="ru-RU" altLang="ru-RU" sz="4000" smtClean="0">
              <a:effectLst/>
            </a:endParaRP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4149725"/>
            <a:ext cx="8291513" cy="2232025"/>
          </a:xfrm>
          <a:noFill/>
        </p:spPr>
        <p:txBody>
          <a:bodyPr/>
          <a:lstStyle/>
          <a:p>
            <a:pPr algn="just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ru-RU" altLang="ru-RU" sz="1800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1.uskunalardan kelayotgan tolali chi</a:t>
            </a:r>
            <a:r>
              <a:rPr lang="uz-Cyrl-UZ" altLang="ru-RU" sz="1800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q</a:t>
            </a:r>
            <a:r>
              <a:rPr lang="ru-RU" altLang="ru-RU" sz="1800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indilar</a:t>
            </a:r>
          </a:p>
          <a:p>
            <a:pPr algn="just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ru-RU" altLang="ru-RU" sz="1800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2.changli </a:t>
            </a:r>
            <a:r>
              <a:rPr lang="uz-Cyrl-UZ" altLang="ru-RU" sz="1800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h</a:t>
            </a:r>
            <a:r>
              <a:rPr lang="ru-RU" altLang="ru-RU" sz="1800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avo </a:t>
            </a:r>
            <a:r>
              <a:rPr lang="uz-Cyrl-UZ" altLang="ru-RU" sz="1800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q</a:t>
            </a:r>
            <a:r>
              <a:rPr lang="ru-RU" altLang="ru-RU" sz="1800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uvuri</a:t>
            </a:r>
            <a:endParaRPr lang="en-US" altLang="ru-RU" sz="1800" smtClean="0">
              <a:solidFill>
                <a:srgbClr val="001010"/>
              </a:solidFill>
              <a:effectLst/>
              <a:latin typeface="Times New Roman" panose="02020603050405020304" pitchFamily="18" charset="0"/>
            </a:endParaRPr>
          </a:p>
          <a:p>
            <a:pPr algn="just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ru-RU" altLang="ru-RU" sz="1800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3 - </a:t>
            </a:r>
            <a:r>
              <a:rPr lang="en-US" altLang="ru-RU" sz="1800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TF</a:t>
            </a:r>
            <a:r>
              <a:rPr lang="uz-Cyrl-UZ" altLang="ru-RU" sz="1800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S </a:t>
            </a:r>
            <a:r>
              <a:rPr lang="ru-RU" altLang="ru-RU" sz="1800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–</a:t>
            </a:r>
            <a:r>
              <a:rPr lang="uz-Cyrl-UZ" altLang="ru-RU" sz="1800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 4</a:t>
            </a:r>
            <a:r>
              <a:rPr lang="ru-RU" altLang="ru-RU" sz="1800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- turidagi barabanli filtr </a:t>
            </a:r>
          </a:p>
          <a:p>
            <a:pPr algn="just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ru-RU" altLang="ru-RU" sz="1800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4 - toza </a:t>
            </a:r>
            <a:r>
              <a:rPr lang="uz-Cyrl-UZ" altLang="ru-RU" sz="1800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h</a:t>
            </a:r>
            <a:r>
              <a:rPr lang="ru-RU" altLang="ru-RU" sz="1800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avoni s</a:t>
            </a:r>
            <a:r>
              <a:rPr lang="uz-Cyrl-UZ" altLang="ru-RU" sz="1800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o‘</a:t>
            </a:r>
            <a:r>
              <a:rPr lang="ru-RU" altLang="ru-RU" sz="1800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ruvchi vintilyator</a:t>
            </a:r>
          </a:p>
          <a:p>
            <a:pPr algn="just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ru-RU" altLang="ru-RU" sz="1800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5- chang ajratuvchi siklon</a:t>
            </a:r>
            <a:endParaRPr lang="en-US" altLang="ru-RU" sz="1800" smtClean="0">
              <a:solidFill>
                <a:srgbClr val="001010"/>
              </a:solidFill>
              <a:effectLst/>
              <a:latin typeface="Times New Roman" panose="02020603050405020304" pitchFamily="18" charset="0"/>
            </a:endParaRPr>
          </a:p>
          <a:p>
            <a:pPr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ru-RU" altLang="ru-RU" sz="1800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6 - chi</a:t>
            </a:r>
            <a:r>
              <a:rPr lang="uz-Cyrl-UZ" altLang="ru-RU" sz="1800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q</a:t>
            </a:r>
            <a:r>
              <a:rPr lang="ru-RU" altLang="ru-RU" sz="1800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indilar uchun kompaktor</a:t>
            </a:r>
            <a:r>
              <a:rPr lang="ru-RU" altLang="ru-RU" sz="1800" smtClean="0">
                <a:effectLst/>
                <a:latin typeface="Times New Roman" panose="02020603050405020304" pitchFamily="18" charset="0"/>
              </a:rPr>
              <a:t> </a:t>
            </a:r>
            <a:endParaRPr lang="en-US" altLang="ru-RU" sz="1800" smtClean="0">
              <a:effectLst/>
              <a:latin typeface="Times New Roman" panose="02020603050405020304" pitchFamily="18" charset="0"/>
            </a:endParaRPr>
          </a:p>
          <a:p>
            <a:pPr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ru-RU" sz="1800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7</a:t>
            </a:r>
            <a:r>
              <a:rPr lang="ru-RU" altLang="ru-RU" sz="1800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-hal</a:t>
            </a:r>
            <a:r>
              <a:rPr lang="uz-Cyrl-UZ" altLang="ru-RU" sz="1800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q</a:t>
            </a:r>
            <a:r>
              <a:rPr lang="ru-RU" altLang="ru-RU" sz="1800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ali yigiruv mashinalaridan kelgan chi</a:t>
            </a:r>
            <a:r>
              <a:rPr lang="uz-Cyrl-UZ" altLang="ru-RU" sz="1800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q</a:t>
            </a:r>
            <a:r>
              <a:rPr lang="ru-RU" altLang="ru-RU" sz="1800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indilarni s</a:t>
            </a:r>
            <a:r>
              <a:rPr lang="uz-Cyrl-UZ" altLang="ru-RU" sz="1800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o‘</a:t>
            </a:r>
            <a:r>
              <a:rPr lang="ru-RU" altLang="ru-RU" sz="1800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ruvchi       kompaktor            </a:t>
            </a:r>
          </a:p>
          <a:p>
            <a:pPr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ru-RU" altLang="ru-RU" sz="1800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8 - avtomatik press</a:t>
            </a:r>
          </a:p>
        </p:txBody>
      </p:sp>
      <p:pic>
        <p:nvPicPr>
          <p:cNvPr id="14340" name="Picture 8" descr="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1125538"/>
            <a:ext cx="7389812" cy="2735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r>
              <a:rPr lang="en-US" altLang="ru-RU" sz="2800" b="1" dirty="0" err="1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Truetzschler</a:t>
            </a:r>
            <a:r>
              <a:rPr lang="en-US" altLang="ru-RU" sz="2800" b="1" dirty="0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ru-RU" altLang="ru-RU" sz="2800" b="1" dirty="0" err="1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firmasining</a:t>
            </a:r>
            <a:r>
              <a:rPr lang="ru-RU" altLang="ru-RU" sz="2800" b="1" dirty="0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ru-RU" altLang="ru-RU" sz="2800" b="1" dirty="0" err="1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ikki</a:t>
            </a:r>
            <a:r>
              <a:rPr lang="ru-RU" altLang="ru-RU" sz="2800" b="1" dirty="0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ru-RU" altLang="ru-RU" sz="2800" b="1" dirty="0" err="1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bosqichli</a:t>
            </a:r>
            <a:r>
              <a:rPr lang="ru-RU" altLang="ru-RU" sz="2800" b="1" dirty="0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ru-RU" altLang="ru-RU" sz="2800" b="1" dirty="0" err="1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changli</a:t>
            </a:r>
            <a:r>
              <a:rPr lang="ru-RU" altLang="ru-RU" sz="2800" b="1" dirty="0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ru-RU" altLang="ru-RU" sz="2800" b="1" dirty="0" err="1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havoni</a:t>
            </a:r>
            <a:r>
              <a:rPr lang="ru-RU" altLang="ru-RU" sz="2800" b="1" dirty="0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ru-RU" altLang="ru-RU" sz="2800" b="1" dirty="0" err="1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tozalash</a:t>
            </a:r>
            <a:r>
              <a:rPr lang="ru-RU" altLang="ru-RU" sz="2800" b="1" dirty="0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ru-RU" altLang="ru-RU" sz="2800" b="1" dirty="0" err="1" smtClean="0">
                <a:solidFill>
                  <a:srgbClr val="001010"/>
                </a:solidFill>
                <a:effectLst/>
                <a:latin typeface="Times New Roman" panose="02020603050405020304" pitchFamily="18" charset="0"/>
              </a:rPr>
              <a:t>tizimi</a:t>
            </a:r>
            <a:r>
              <a:rPr lang="ru-RU" altLang="ru-RU" sz="2800" dirty="0" smtClean="0">
                <a:effectLst/>
              </a:rPr>
              <a:t> </a:t>
            </a:r>
          </a:p>
        </p:txBody>
      </p:sp>
      <p:pic>
        <p:nvPicPr>
          <p:cNvPr id="15363" name="Picture 2" descr="сканирование0003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00113" y="1773238"/>
            <a:ext cx="7632700" cy="28797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5364" name="Rectangle 5"/>
          <p:cNvSpPr>
            <a:spLocks noChangeArrowheads="1"/>
          </p:cNvSpPr>
          <p:nvPr/>
        </p:nvSpPr>
        <p:spPr bwMode="auto">
          <a:xfrm>
            <a:off x="243233" y="4752371"/>
            <a:ext cx="8884548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tabLst>
                <a:tab pos="457200" algn="l"/>
              </a:tabLs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tabLst>
                <a:tab pos="457200" algn="l"/>
              </a:tabLs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tabLst>
                <a:tab pos="457200" algn="l"/>
              </a:tabLs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tabLst>
                <a:tab pos="457200" algn="l"/>
              </a:tabLs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tabLst>
                <a:tab pos="457200" algn="l"/>
              </a:tabLs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just"/>
            <a:r>
              <a:rPr lang="en-US" altLang="ru-RU" sz="2400" dirty="0" err="1">
                <a:solidFill>
                  <a:srgbClr val="00101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Truetzschler</a:t>
            </a:r>
            <a:r>
              <a:rPr lang="en-US" altLang="ru-RU" sz="2400" dirty="0">
                <a:solidFill>
                  <a:srgbClr val="00101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400" dirty="0" err="1">
                <a:solidFill>
                  <a:srgbClr val="00101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firmasi</a:t>
            </a:r>
            <a:r>
              <a:rPr lang="ru-RU" altLang="ru-RU" sz="2400" dirty="0">
                <a:solidFill>
                  <a:srgbClr val="00101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</a:t>
            </a:r>
            <a:r>
              <a:rPr lang="en-US" altLang="ru-RU" sz="2400" dirty="0">
                <a:solidFill>
                  <a:srgbClr val="00101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ru-RU" altLang="ru-RU" sz="2400" dirty="0">
                <a:solidFill>
                  <a:srgbClr val="00101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50/1800 </a:t>
            </a:r>
            <a:r>
              <a:rPr lang="ru-RU" altLang="ru-RU" sz="2400" dirty="0" err="1">
                <a:solidFill>
                  <a:srgbClr val="00101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filtrining</a:t>
            </a:r>
            <a:r>
              <a:rPr lang="ru-RU" altLang="ru-RU" sz="2400" dirty="0">
                <a:solidFill>
                  <a:srgbClr val="00101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400" dirty="0" err="1">
                <a:solidFill>
                  <a:srgbClr val="00101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ru-RU" altLang="ru-RU" sz="2400" dirty="0">
                <a:solidFill>
                  <a:srgbClr val="00101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400" dirty="0" err="1">
                <a:solidFill>
                  <a:srgbClr val="00101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prinsipi</a:t>
            </a:r>
            <a:r>
              <a:rPr lang="ru-RU" altLang="ru-RU" sz="2400" dirty="0">
                <a:solidFill>
                  <a:srgbClr val="00101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ru-RU" altLang="ru-RU" sz="2400" dirty="0" err="1">
                <a:solidFill>
                  <a:srgbClr val="00101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sxemasi</a:t>
            </a:r>
            <a:r>
              <a:rPr lang="ru-RU" altLang="ru-RU" sz="2400" dirty="0">
                <a:solidFill>
                  <a:srgbClr val="00101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ru-RU" altLang="ru-RU" sz="2400" dirty="0">
                <a:solidFill>
                  <a:srgbClr val="00101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A-</a:t>
            </a:r>
            <a:r>
              <a:rPr lang="ru-RU" altLang="ru-RU" sz="2400" dirty="0" err="1">
                <a:solidFill>
                  <a:srgbClr val="00101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dastlabki</a:t>
            </a:r>
            <a:r>
              <a:rPr lang="ru-RU" altLang="ru-RU" sz="2400" dirty="0">
                <a:solidFill>
                  <a:srgbClr val="00101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400" dirty="0" err="1">
                <a:solidFill>
                  <a:srgbClr val="00101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tozalash</a:t>
            </a:r>
            <a:r>
              <a:rPr lang="ru-RU" altLang="ru-RU" sz="2400" dirty="0">
                <a:solidFill>
                  <a:srgbClr val="00101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400" dirty="0" err="1">
                <a:solidFill>
                  <a:srgbClr val="00101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kamerasi</a:t>
            </a:r>
            <a:r>
              <a:rPr lang="ru-RU" altLang="ru-RU" sz="2400" dirty="0">
                <a:solidFill>
                  <a:srgbClr val="00101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pPr algn="just"/>
            <a:r>
              <a:rPr lang="ru-RU" altLang="ru-RU" sz="2400" dirty="0">
                <a:solidFill>
                  <a:srgbClr val="00101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B- </a:t>
            </a:r>
            <a:r>
              <a:rPr lang="ru-RU" altLang="ru-RU" sz="2400" dirty="0" err="1">
                <a:solidFill>
                  <a:srgbClr val="00101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mayin</a:t>
            </a:r>
            <a:r>
              <a:rPr lang="ru-RU" altLang="ru-RU" sz="2400" dirty="0">
                <a:solidFill>
                  <a:srgbClr val="00101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400" dirty="0" err="1">
                <a:solidFill>
                  <a:srgbClr val="00101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tozalash</a:t>
            </a:r>
            <a:r>
              <a:rPr lang="ru-RU" altLang="ru-RU" sz="2400" dirty="0">
                <a:solidFill>
                  <a:srgbClr val="00101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400" dirty="0" err="1">
                <a:solidFill>
                  <a:srgbClr val="00101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kamerasi</a:t>
            </a:r>
            <a:r>
              <a:rPr lang="ru-RU" altLang="ru-RU" sz="2400" dirty="0">
                <a:solidFill>
                  <a:srgbClr val="00101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pPr algn="just"/>
            <a:r>
              <a:rPr lang="ru-RU" altLang="ru-RU" sz="2400" dirty="0">
                <a:solidFill>
                  <a:srgbClr val="00101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V- </a:t>
            </a:r>
            <a:r>
              <a:rPr lang="ru-RU" altLang="ru-RU" sz="2400" dirty="0" err="1">
                <a:solidFill>
                  <a:srgbClr val="00101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tozalangan</a:t>
            </a:r>
            <a:r>
              <a:rPr lang="ru-RU" altLang="ru-RU" sz="2400" dirty="0">
                <a:solidFill>
                  <a:srgbClr val="00101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400" dirty="0" err="1">
                <a:solidFill>
                  <a:srgbClr val="00101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havoni</a:t>
            </a:r>
            <a:r>
              <a:rPr lang="ru-RU" altLang="ru-RU" sz="2400" dirty="0">
                <a:solidFill>
                  <a:srgbClr val="00101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400" dirty="0" err="1">
                <a:solidFill>
                  <a:srgbClr val="00101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chiqarib</a:t>
            </a:r>
            <a:r>
              <a:rPr lang="ru-RU" altLang="ru-RU" sz="2400" dirty="0">
                <a:solidFill>
                  <a:srgbClr val="00101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400" dirty="0" err="1">
                <a:solidFill>
                  <a:srgbClr val="00101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yuborish</a:t>
            </a:r>
            <a:r>
              <a:rPr lang="ru-RU" altLang="ru-RU" sz="2400" dirty="0">
                <a:solidFill>
                  <a:srgbClr val="00101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400" dirty="0" err="1">
                <a:solidFill>
                  <a:srgbClr val="00101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kamerasi</a:t>
            </a:r>
            <a:endParaRPr lang="ru-RU" altLang="ru-RU" sz="2400" dirty="0">
              <a:solidFill>
                <a:srgbClr val="00101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0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alt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u-RU" dirty="0" err="1" smtClean="0">
                <a:latin typeface="Times New Roman" pitchFamily="18" charset="0"/>
                <a:cs typeface="Times New Roman" pitchFamily="18" charset="0"/>
              </a:rPr>
              <a:t>Tezyurar</a:t>
            </a:r>
            <a:r>
              <a:rPr lang="en-US" altLang="ru-RU" dirty="0" smtClean="0">
                <a:latin typeface="Times New Roman" pitchFamily="18" charset="0"/>
                <a:cs typeface="Times New Roman" pitchFamily="18" charset="0"/>
              </a:rPr>
              <a:t> k</a:t>
            </a:r>
            <a:r>
              <a:rPr lang="ru-RU" alt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altLang="ru-RU" dirty="0" err="1" smtClean="0">
                <a:latin typeface="Times New Roman" pitchFamily="18" charset="0"/>
                <a:cs typeface="Times New Roman" pitchFamily="18" charset="0"/>
              </a:rPr>
              <a:t>ndenserlar</a:t>
            </a:r>
            <a:endParaRPr lang="ru-RU" altLang="ru-RU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387" name="Picture 5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72000" contrast="12000"/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220" r="54041" b="12794"/>
          <a:stretch>
            <a:fillRect/>
          </a:stretch>
        </p:blipFill>
        <p:spPr>
          <a:xfrm>
            <a:off x="457200" y="1412875"/>
            <a:ext cx="8229600" cy="4679950"/>
          </a:xfrm>
          <a:solidFill>
            <a:srgbClr val="82EEE9"/>
          </a:solidFill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0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altLang="ru-RU" dirty="0" err="1" smtClean="0">
                <a:latin typeface="Times New Roman" pitchFamily="18" charset="0"/>
                <a:cs typeface="Times New Roman" pitchFamily="18" charset="0"/>
              </a:rPr>
              <a:t>Tоlalarni</a:t>
            </a:r>
            <a:r>
              <a:rPr lang="ru-RU" alt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dirty="0" err="1" smtClean="0">
                <a:latin typeface="Times New Roman" pitchFamily="18" charset="0"/>
                <a:cs typeface="Times New Roman" pitchFamily="18" charset="0"/>
              </a:rPr>
              <a:t>taqsimlash</a:t>
            </a:r>
            <a:r>
              <a:rPr lang="ru-RU" alt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dirty="0" err="1" smtClean="0">
                <a:latin typeface="Times New Roman" pitchFamily="18" charset="0"/>
                <a:cs typeface="Times New Roman" pitchFamily="18" charset="0"/>
              </a:rPr>
              <a:t>tizimi</a:t>
            </a:r>
            <a:r>
              <a:rPr lang="ru-RU" altLang="ru-RU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pic>
        <p:nvPicPr>
          <p:cNvPr id="17411" name="Picture 7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8313" y="1747838"/>
            <a:ext cx="8424862" cy="434816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Склон">
  <a:themeElements>
    <a:clrScheme name="Склон 11">
      <a:dk1>
        <a:srgbClr val="0856AC"/>
      </a:dk1>
      <a:lt1>
        <a:srgbClr val="DEFF9B"/>
      </a:lt1>
      <a:dk2>
        <a:srgbClr val="009592"/>
      </a:dk2>
      <a:lt2>
        <a:srgbClr val="009999"/>
      </a:lt2>
      <a:accent1>
        <a:srgbClr val="339966"/>
      </a:accent1>
      <a:accent2>
        <a:srgbClr val="5E855B"/>
      </a:accent2>
      <a:accent3>
        <a:srgbClr val="ECFFCB"/>
      </a:accent3>
      <a:accent4>
        <a:srgbClr val="064892"/>
      </a:accent4>
      <a:accent5>
        <a:srgbClr val="ADCAB8"/>
      </a:accent5>
      <a:accent6>
        <a:srgbClr val="547852"/>
      </a:accent6>
      <a:hlink>
        <a:srgbClr val="EEC85E"/>
      </a:hlink>
      <a:folHlink>
        <a:srgbClr val="AA8456"/>
      </a:folHlink>
    </a:clrScheme>
    <a:fontScheme name="Склон">
      <a:majorFont>
        <a:latin typeface="Arial"/>
        <a:ea typeface=""/>
        <a:cs typeface=""/>
      </a:majorFont>
      <a:minorFont>
        <a:latin typeface="Verdan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Склон 1">
        <a:dk1>
          <a:srgbClr val="5B5B49"/>
        </a:dk1>
        <a:lt1>
          <a:srgbClr val="DDDDDD"/>
        </a:lt1>
        <a:dk2>
          <a:srgbClr val="2B2A00"/>
        </a:dk2>
        <a:lt2>
          <a:srgbClr val="E0DFBE"/>
        </a:lt2>
        <a:accent1>
          <a:srgbClr val="878543"/>
        </a:accent1>
        <a:accent2>
          <a:srgbClr val="716E00"/>
        </a:accent2>
        <a:accent3>
          <a:srgbClr val="ACACAA"/>
        </a:accent3>
        <a:accent4>
          <a:srgbClr val="BDBDBD"/>
        </a:accent4>
        <a:accent5>
          <a:srgbClr val="C3C2B0"/>
        </a:accent5>
        <a:accent6>
          <a:srgbClr val="666300"/>
        </a:accent6>
        <a:hlink>
          <a:srgbClr val="CC9900"/>
        </a:hlink>
        <a:folHlink>
          <a:srgbClr val="9966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лон 2">
        <a:dk1>
          <a:srgbClr val="746354"/>
        </a:dk1>
        <a:lt1>
          <a:srgbClr val="FFFFFF"/>
        </a:lt1>
        <a:dk2>
          <a:srgbClr val="523E26"/>
        </a:dk2>
        <a:lt2>
          <a:srgbClr val="E1DFAF"/>
        </a:lt2>
        <a:accent1>
          <a:srgbClr val="CC9900"/>
        </a:accent1>
        <a:accent2>
          <a:srgbClr val="669900"/>
        </a:accent2>
        <a:accent3>
          <a:srgbClr val="B3AFAC"/>
        </a:accent3>
        <a:accent4>
          <a:srgbClr val="DADADA"/>
        </a:accent4>
        <a:accent5>
          <a:srgbClr val="E2CAAA"/>
        </a:accent5>
        <a:accent6>
          <a:srgbClr val="5C8A00"/>
        </a:accent6>
        <a:hlink>
          <a:srgbClr val="CCCC00"/>
        </a:hlink>
        <a:folHlink>
          <a:srgbClr val="AC793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лон 3">
        <a:dk1>
          <a:srgbClr val="667B5B"/>
        </a:dk1>
        <a:lt1>
          <a:srgbClr val="E6E6DA"/>
        </a:lt1>
        <a:dk2>
          <a:srgbClr val="295200"/>
        </a:dk2>
        <a:lt2>
          <a:srgbClr val="F3F2D9"/>
        </a:lt2>
        <a:accent1>
          <a:srgbClr val="808000"/>
        </a:accent1>
        <a:accent2>
          <a:srgbClr val="838D75"/>
        </a:accent2>
        <a:accent3>
          <a:srgbClr val="ACB3AA"/>
        </a:accent3>
        <a:accent4>
          <a:srgbClr val="C4C4BA"/>
        </a:accent4>
        <a:accent5>
          <a:srgbClr val="C0C0AA"/>
        </a:accent5>
        <a:accent6>
          <a:srgbClr val="767F69"/>
        </a:accent6>
        <a:hlink>
          <a:srgbClr val="33CC33"/>
        </a:hlink>
        <a:folHlink>
          <a:srgbClr val="33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лон 4">
        <a:dk1>
          <a:srgbClr val="86615A"/>
        </a:dk1>
        <a:lt1>
          <a:srgbClr val="FFFFFF"/>
        </a:lt1>
        <a:dk2>
          <a:srgbClr val="633427"/>
        </a:dk2>
        <a:lt2>
          <a:srgbClr val="E9DDCD"/>
        </a:lt2>
        <a:accent1>
          <a:srgbClr val="A34545"/>
        </a:accent1>
        <a:accent2>
          <a:srgbClr val="C86400"/>
        </a:accent2>
        <a:accent3>
          <a:srgbClr val="B7AEAC"/>
        </a:accent3>
        <a:accent4>
          <a:srgbClr val="DADADA"/>
        </a:accent4>
        <a:accent5>
          <a:srgbClr val="CEB0B0"/>
        </a:accent5>
        <a:accent6>
          <a:srgbClr val="B55A00"/>
        </a:accent6>
        <a:hlink>
          <a:srgbClr val="ECAE00"/>
        </a:hlink>
        <a:folHlink>
          <a:srgbClr val="BAA88A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лон 5">
        <a:dk1>
          <a:srgbClr val="009999"/>
        </a:dk1>
        <a:lt1>
          <a:srgbClr val="EAEAEA"/>
        </a:lt1>
        <a:dk2>
          <a:srgbClr val="006666"/>
        </a:dk2>
        <a:lt2>
          <a:srgbClr val="FFFFCC"/>
        </a:lt2>
        <a:accent1>
          <a:srgbClr val="339966"/>
        </a:accent1>
        <a:accent2>
          <a:srgbClr val="5E855B"/>
        </a:accent2>
        <a:accent3>
          <a:srgbClr val="AAB8B8"/>
        </a:accent3>
        <a:accent4>
          <a:srgbClr val="C8C8C8"/>
        </a:accent4>
        <a:accent5>
          <a:srgbClr val="ADCAB8"/>
        </a:accent5>
        <a:accent6>
          <a:srgbClr val="547852"/>
        </a:accent6>
        <a:hlink>
          <a:srgbClr val="EEC85E"/>
        </a:hlink>
        <a:folHlink>
          <a:srgbClr val="AA845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лон 6">
        <a:dk1>
          <a:srgbClr val="B8A47C"/>
        </a:dk1>
        <a:lt1>
          <a:srgbClr val="FFFFFF"/>
        </a:lt1>
        <a:dk2>
          <a:srgbClr val="A68A58"/>
        </a:dk2>
        <a:lt2>
          <a:srgbClr val="DAD79C"/>
        </a:lt2>
        <a:accent1>
          <a:srgbClr val="816B35"/>
        </a:accent1>
        <a:accent2>
          <a:srgbClr val="FFCC00"/>
        </a:accent2>
        <a:accent3>
          <a:srgbClr val="D0C4B4"/>
        </a:accent3>
        <a:accent4>
          <a:srgbClr val="DADADA"/>
        </a:accent4>
        <a:accent5>
          <a:srgbClr val="C1BAAE"/>
        </a:accent5>
        <a:accent6>
          <a:srgbClr val="E7B900"/>
        </a:accent6>
        <a:hlink>
          <a:srgbClr val="0066CC"/>
        </a:hlink>
        <a:folHlink>
          <a:srgbClr val="00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лон 7">
        <a:dk1>
          <a:srgbClr val="336699"/>
        </a:dk1>
        <a:lt1>
          <a:srgbClr val="F8F8F8"/>
        </a:lt1>
        <a:dk2>
          <a:srgbClr val="003366"/>
        </a:dk2>
        <a:lt2>
          <a:srgbClr val="D1DDD4"/>
        </a:lt2>
        <a:accent1>
          <a:srgbClr val="3399FF"/>
        </a:accent1>
        <a:accent2>
          <a:srgbClr val="006699"/>
        </a:accent2>
        <a:accent3>
          <a:srgbClr val="AAADB8"/>
        </a:accent3>
        <a:accent4>
          <a:srgbClr val="D4D4D4"/>
        </a:accent4>
        <a:accent5>
          <a:srgbClr val="ADCAFF"/>
        </a:accent5>
        <a:accent6>
          <a:srgbClr val="005C8A"/>
        </a:accent6>
        <a:hlink>
          <a:srgbClr val="86C0CE"/>
        </a:hlink>
        <a:folHlink>
          <a:srgbClr val="00808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лон 8">
        <a:dk1>
          <a:srgbClr val="009999"/>
        </a:dk1>
        <a:lt1>
          <a:srgbClr val="EAEAEA"/>
        </a:lt1>
        <a:dk2>
          <a:srgbClr val="009A96"/>
        </a:dk2>
        <a:lt2>
          <a:srgbClr val="FFFFCC"/>
        </a:lt2>
        <a:accent1>
          <a:srgbClr val="339966"/>
        </a:accent1>
        <a:accent2>
          <a:srgbClr val="5E855B"/>
        </a:accent2>
        <a:accent3>
          <a:srgbClr val="AACAC9"/>
        </a:accent3>
        <a:accent4>
          <a:srgbClr val="C8C8C8"/>
        </a:accent4>
        <a:accent5>
          <a:srgbClr val="ADCAB8"/>
        </a:accent5>
        <a:accent6>
          <a:srgbClr val="547852"/>
        </a:accent6>
        <a:hlink>
          <a:srgbClr val="EEC85E"/>
        </a:hlink>
        <a:folHlink>
          <a:srgbClr val="AA845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лон 9">
        <a:dk1>
          <a:srgbClr val="009999"/>
        </a:dk1>
        <a:lt1>
          <a:srgbClr val="F2F2F2"/>
        </a:lt1>
        <a:dk2>
          <a:srgbClr val="009A96"/>
        </a:dk2>
        <a:lt2>
          <a:srgbClr val="FFFFCC"/>
        </a:lt2>
        <a:accent1>
          <a:srgbClr val="339966"/>
        </a:accent1>
        <a:accent2>
          <a:srgbClr val="5E855B"/>
        </a:accent2>
        <a:accent3>
          <a:srgbClr val="AACAC9"/>
        </a:accent3>
        <a:accent4>
          <a:srgbClr val="CFCFCF"/>
        </a:accent4>
        <a:accent5>
          <a:srgbClr val="ADCAB8"/>
        </a:accent5>
        <a:accent6>
          <a:srgbClr val="547852"/>
        </a:accent6>
        <a:hlink>
          <a:srgbClr val="EEC85E"/>
        </a:hlink>
        <a:folHlink>
          <a:srgbClr val="AA845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лон 10">
        <a:dk1>
          <a:srgbClr val="0856AC"/>
        </a:dk1>
        <a:lt1>
          <a:srgbClr val="98F6CB"/>
        </a:lt1>
        <a:dk2>
          <a:srgbClr val="009592"/>
        </a:dk2>
        <a:lt2>
          <a:srgbClr val="009999"/>
        </a:lt2>
        <a:accent1>
          <a:srgbClr val="339966"/>
        </a:accent1>
        <a:accent2>
          <a:srgbClr val="5E855B"/>
        </a:accent2>
        <a:accent3>
          <a:srgbClr val="CAFAE2"/>
        </a:accent3>
        <a:accent4>
          <a:srgbClr val="064892"/>
        </a:accent4>
        <a:accent5>
          <a:srgbClr val="ADCAB8"/>
        </a:accent5>
        <a:accent6>
          <a:srgbClr val="547852"/>
        </a:accent6>
        <a:hlink>
          <a:srgbClr val="EEC85E"/>
        </a:hlink>
        <a:folHlink>
          <a:srgbClr val="AA845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клон 11">
        <a:dk1>
          <a:srgbClr val="0856AC"/>
        </a:dk1>
        <a:lt1>
          <a:srgbClr val="DEFF9B"/>
        </a:lt1>
        <a:dk2>
          <a:srgbClr val="009592"/>
        </a:dk2>
        <a:lt2>
          <a:srgbClr val="009999"/>
        </a:lt2>
        <a:accent1>
          <a:srgbClr val="339966"/>
        </a:accent1>
        <a:accent2>
          <a:srgbClr val="5E855B"/>
        </a:accent2>
        <a:accent3>
          <a:srgbClr val="ECFFCB"/>
        </a:accent3>
        <a:accent4>
          <a:srgbClr val="064892"/>
        </a:accent4>
        <a:accent5>
          <a:srgbClr val="ADCAB8"/>
        </a:accent5>
        <a:accent6>
          <a:srgbClr val="547852"/>
        </a:accent6>
        <a:hlink>
          <a:srgbClr val="EEC85E"/>
        </a:hlink>
        <a:folHlink>
          <a:srgbClr val="AA845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Cliff</Template>
  <TotalTime>611</TotalTime>
  <Words>413</Words>
  <Application>Microsoft Office PowerPoint</Application>
  <PresentationFormat>Экран (4:3)</PresentationFormat>
  <Paragraphs>51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0" baseType="lpstr">
      <vt:lpstr>Arial</vt:lpstr>
      <vt:lpstr>Times New Roman</vt:lpstr>
      <vt:lpstr>Verdana</vt:lpstr>
      <vt:lpstr>Wingdings</vt:lpstr>
      <vt:lpstr>Склон</vt:lpstr>
      <vt:lpstr>4-mavzu. Tolali mahsulotlarni aralashtirish asoslari. </vt:lpstr>
      <vt:lpstr>Aralashtirish jarayoning mоhiyati</vt:lpstr>
      <vt:lpstr>Tasоdifiy usul </vt:lpstr>
      <vt:lpstr>Презентация PowerPoint</vt:lpstr>
      <vt:lpstr>Tartibli aralashtirish (qatlam)</vt:lpstr>
      <vt:lpstr>Piltalarni aralashtirish</vt:lpstr>
      <vt:lpstr>MСП-8 aralashtirish mashinasi</vt:lpstr>
      <vt:lpstr>UNIblend A aralashtirish mashinasi</vt:lpstr>
      <vt:lpstr>Changli xavoni tozalash usullari</vt:lpstr>
      <vt:lpstr>Презентация PowerPoint</vt:lpstr>
      <vt:lpstr>Презентация PowerPoint</vt:lpstr>
      <vt:lpstr>LTG firmasining tolali chiqindilarni va havoni changsizlantiruvchi avtomatik tizimi </vt:lpstr>
      <vt:lpstr>Truetzschler firmasining ikki bosqichli changli havoni tozalash tizimi </vt:lpstr>
      <vt:lpstr> Tezyurar kоndenserlar</vt:lpstr>
      <vt:lpstr>Tоlalarni taqsimlash tizimi </vt:lpstr>
    </vt:vector>
  </TitlesOfParts>
  <Company>NMII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2-mavzu: Tоlani yigirishga tayyorlash texnоlоgik jarayonlari</dc:title>
  <dc:creator>TSMT</dc:creator>
  <cp:lastModifiedBy>Пользователь</cp:lastModifiedBy>
  <cp:revision>177</cp:revision>
  <dcterms:created xsi:type="dcterms:W3CDTF">2010-03-28T17:08:19Z</dcterms:created>
  <dcterms:modified xsi:type="dcterms:W3CDTF">2019-10-10T07:20:35Z</dcterms:modified>
</cp:coreProperties>
</file>