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69" r:id="rId2"/>
    <p:sldId id="280" r:id="rId3"/>
    <p:sldId id="281" r:id="rId4"/>
    <p:sldId id="271" r:id="rId5"/>
    <p:sldId id="282" r:id="rId6"/>
    <p:sldId id="283" r:id="rId7"/>
    <p:sldId id="273" r:id="rId8"/>
    <p:sldId id="277" r:id="rId9"/>
    <p:sldId id="276" r:id="rId10"/>
    <p:sldId id="275" r:id="rId11"/>
    <p:sldId id="284" r:id="rId12"/>
    <p:sldId id="285" r:id="rId13"/>
    <p:sldId id="287" r:id="rId14"/>
    <p:sldId id="288" r:id="rId15"/>
    <p:sldId id="289" r:id="rId16"/>
  </p:sldIdLst>
  <p:sldSz cx="9144000" cy="6858000" type="screen4x3"/>
  <p:notesSz cx="6858000" cy="9144000"/>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FF"/>
    <a:srgbClr val="AEE4C9"/>
    <a:srgbClr val="FFFF00"/>
    <a:srgbClr val="00B8B4"/>
    <a:srgbClr val="00ACA8"/>
    <a:srgbClr val="008080"/>
    <a:srgbClr val="235D3F"/>
    <a:srgbClr val="A5A5A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379" autoAdjust="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4716463" y="5345113"/>
            <a:ext cx="4427537" cy="1512887"/>
            <a:chOff x="2971" y="3367"/>
            <a:chExt cx="2789" cy="953"/>
          </a:xfrm>
        </p:grpSpPr>
        <p:sp>
          <p:nvSpPr>
            <p:cNvPr id="5" name="Freeform 3"/>
            <p:cNvSpPr>
              <a:spLocks/>
            </p:cNvSpPr>
            <p:nvPr/>
          </p:nvSpPr>
          <p:spPr bwMode="ltGray">
            <a:xfrm>
              <a:off x="2971" y="3367"/>
              <a:ext cx="2789" cy="953"/>
            </a:xfrm>
            <a:custGeom>
              <a:avLst/>
              <a:gdLst>
                <a:gd name="T0" fmla="*/ 2795 w 2780"/>
                <a:gd name="T1" fmla="*/ 18 h 953"/>
                <a:gd name="T2" fmla="*/ 2705 w 2780"/>
                <a:gd name="T3" fmla="*/ 24 h 953"/>
                <a:gd name="T4" fmla="*/ 2638 w 2780"/>
                <a:gd name="T5" fmla="*/ 102 h 953"/>
                <a:gd name="T6" fmla="*/ 2535 w 2780"/>
                <a:gd name="T7" fmla="*/ 156 h 953"/>
                <a:gd name="T8" fmla="*/ 2529 w 2780"/>
                <a:gd name="T9" fmla="*/ 222 h 953"/>
                <a:gd name="T10" fmla="*/ 2511 w 2780"/>
                <a:gd name="T11" fmla="*/ 246 h 953"/>
                <a:gd name="T12" fmla="*/ 2493 w 2780"/>
                <a:gd name="T13" fmla="*/ 252 h 953"/>
                <a:gd name="T14" fmla="*/ 2421 w 2780"/>
                <a:gd name="T15" fmla="*/ 210 h 953"/>
                <a:gd name="T16" fmla="*/ 2281 w 2780"/>
                <a:gd name="T17" fmla="*/ 192 h 953"/>
                <a:gd name="T18" fmla="*/ 2257 w 2780"/>
                <a:gd name="T19" fmla="*/ 186 h 953"/>
                <a:gd name="T20" fmla="*/ 2239 w 2780"/>
                <a:gd name="T21" fmla="*/ 192 h 953"/>
                <a:gd name="T22" fmla="*/ 2167 w 2780"/>
                <a:gd name="T23" fmla="*/ 228 h 953"/>
                <a:gd name="T24" fmla="*/ 2131 w 2780"/>
                <a:gd name="T25" fmla="*/ 240 h 953"/>
                <a:gd name="T26" fmla="*/ 2107 w 2780"/>
                <a:gd name="T27" fmla="*/ 246 h 953"/>
                <a:gd name="T28" fmla="*/ 2095 w 2780"/>
                <a:gd name="T29" fmla="*/ 258 h 953"/>
                <a:gd name="T30" fmla="*/ 2095 w 2780"/>
                <a:gd name="T31" fmla="*/ 276 h 953"/>
                <a:gd name="T32" fmla="*/ 2072 w 2780"/>
                <a:gd name="T33" fmla="*/ 300 h 953"/>
                <a:gd name="T34" fmla="*/ 2054 w 2780"/>
                <a:gd name="T35" fmla="*/ 312 h 953"/>
                <a:gd name="T36" fmla="*/ 2042 w 2780"/>
                <a:gd name="T37" fmla="*/ 324 h 953"/>
                <a:gd name="T38" fmla="*/ 2030 w 2780"/>
                <a:gd name="T39" fmla="*/ 336 h 953"/>
                <a:gd name="T40" fmla="*/ 1997 w 2780"/>
                <a:gd name="T41" fmla="*/ 342 h 953"/>
                <a:gd name="T42" fmla="*/ 1931 w 2780"/>
                <a:gd name="T43" fmla="*/ 336 h 953"/>
                <a:gd name="T44" fmla="*/ 1895 w 2780"/>
                <a:gd name="T45" fmla="*/ 330 h 953"/>
                <a:gd name="T46" fmla="*/ 1883 w 2780"/>
                <a:gd name="T47" fmla="*/ 342 h 953"/>
                <a:gd name="T48" fmla="*/ 1871 w 2780"/>
                <a:gd name="T49" fmla="*/ 354 h 953"/>
                <a:gd name="T50" fmla="*/ 1841 w 2780"/>
                <a:gd name="T51" fmla="*/ 360 h 953"/>
                <a:gd name="T52" fmla="*/ 1782 w 2780"/>
                <a:gd name="T53" fmla="*/ 342 h 953"/>
                <a:gd name="T54" fmla="*/ 1758 w 2780"/>
                <a:gd name="T55" fmla="*/ 342 h 953"/>
                <a:gd name="T56" fmla="*/ 1734 w 2780"/>
                <a:gd name="T57" fmla="*/ 354 h 953"/>
                <a:gd name="T58" fmla="*/ 1671 w 2780"/>
                <a:gd name="T59" fmla="*/ 425 h 953"/>
                <a:gd name="T60" fmla="*/ 1629 w 2780"/>
                <a:gd name="T61" fmla="*/ 569 h 953"/>
                <a:gd name="T62" fmla="*/ 1629 w 2780"/>
                <a:gd name="T63" fmla="*/ 593 h 953"/>
                <a:gd name="T64" fmla="*/ 1635 w 2780"/>
                <a:gd name="T65" fmla="*/ 641 h 953"/>
                <a:gd name="T66" fmla="*/ 1653 w 2780"/>
                <a:gd name="T67" fmla="*/ 659 h 953"/>
                <a:gd name="T68" fmla="*/ 1647 w 2780"/>
                <a:gd name="T69" fmla="*/ 671 h 953"/>
                <a:gd name="T70" fmla="*/ 1635 w 2780"/>
                <a:gd name="T71" fmla="*/ 683 h 953"/>
                <a:gd name="T72" fmla="*/ 1557 w 2780"/>
                <a:gd name="T73" fmla="*/ 689 h 953"/>
                <a:gd name="T74" fmla="*/ 1480 w 2780"/>
                <a:gd name="T75" fmla="*/ 629 h 953"/>
                <a:gd name="T76" fmla="*/ 1345 w 2780"/>
                <a:gd name="T77" fmla="*/ 587 h 953"/>
                <a:gd name="T78" fmla="*/ 1196 w 2780"/>
                <a:gd name="T79" fmla="*/ 671 h 953"/>
                <a:gd name="T80" fmla="*/ 1025 w 2780"/>
                <a:gd name="T81" fmla="*/ 731 h 953"/>
                <a:gd name="T82" fmla="*/ 822 w 2780"/>
                <a:gd name="T83" fmla="*/ 743 h 953"/>
                <a:gd name="T84" fmla="*/ 634 w 2780"/>
                <a:gd name="T85" fmla="*/ 701 h 953"/>
                <a:gd name="T86" fmla="*/ 574 w 2780"/>
                <a:gd name="T87" fmla="*/ 695 h 953"/>
                <a:gd name="T88" fmla="*/ 562 w 2780"/>
                <a:gd name="T89" fmla="*/ 701 h 953"/>
                <a:gd name="T90" fmla="*/ 526 w 2780"/>
                <a:gd name="T91" fmla="*/ 731 h 953"/>
                <a:gd name="T92" fmla="*/ 439 w 2780"/>
                <a:gd name="T93" fmla="*/ 809 h 953"/>
                <a:gd name="T94" fmla="*/ 409 w 2780"/>
                <a:gd name="T95" fmla="*/ 821 h 953"/>
                <a:gd name="T96" fmla="*/ 385 w 2780"/>
                <a:gd name="T97" fmla="*/ 821 h 953"/>
                <a:gd name="T98" fmla="*/ 338 w 2780"/>
                <a:gd name="T99" fmla="*/ 827 h 953"/>
                <a:gd name="T100" fmla="*/ 212 w 2780"/>
                <a:gd name="T101" fmla="*/ 851 h 953"/>
                <a:gd name="T102" fmla="*/ 176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807 w 2780"/>
                <a:gd name="T115" fmla="*/ 24 h 95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48" y="186"/>
                  </a:lnTo>
                  <a:lnTo>
                    <a:pt x="2242" y="186"/>
                  </a:lnTo>
                  <a:lnTo>
                    <a:pt x="2236" y="186"/>
                  </a:lnTo>
                  <a:lnTo>
                    <a:pt x="2230" y="186"/>
                  </a:lnTo>
                  <a:lnTo>
                    <a:pt x="2224" y="192"/>
                  </a:lnTo>
                  <a:lnTo>
                    <a:pt x="2218" y="192"/>
                  </a:lnTo>
                  <a:lnTo>
                    <a:pt x="2212" y="198"/>
                  </a:lnTo>
                  <a:lnTo>
                    <a:pt x="2194" y="204"/>
                  </a:lnTo>
                  <a:lnTo>
                    <a:pt x="2170" y="210"/>
                  </a:lnTo>
                  <a:lnTo>
                    <a:pt x="2146" y="228"/>
                  </a:lnTo>
                  <a:lnTo>
                    <a:pt x="2122" y="240"/>
                  </a:lnTo>
                  <a:lnTo>
                    <a:pt x="2116" y="240"/>
                  </a:lnTo>
                  <a:lnTo>
                    <a:pt x="2110" y="240"/>
                  </a:lnTo>
                  <a:lnTo>
                    <a:pt x="2104" y="240"/>
                  </a:lnTo>
                  <a:lnTo>
                    <a:pt x="2098" y="246"/>
                  </a:lnTo>
                  <a:lnTo>
                    <a:pt x="2092" y="246"/>
                  </a:lnTo>
                  <a:lnTo>
                    <a:pt x="2086" y="246"/>
                  </a:lnTo>
                  <a:lnTo>
                    <a:pt x="2080" y="252"/>
                  </a:lnTo>
                  <a:lnTo>
                    <a:pt x="2080" y="258"/>
                  </a:lnTo>
                  <a:lnTo>
                    <a:pt x="2074" y="258"/>
                  </a:lnTo>
                  <a:lnTo>
                    <a:pt x="2074" y="264"/>
                  </a:lnTo>
                  <a:lnTo>
                    <a:pt x="2074" y="270"/>
                  </a:lnTo>
                  <a:lnTo>
                    <a:pt x="2074" y="276"/>
                  </a:lnTo>
                  <a:lnTo>
                    <a:pt x="2069" y="288"/>
                  </a:lnTo>
                  <a:lnTo>
                    <a:pt x="2057" y="300"/>
                  </a:lnTo>
                  <a:lnTo>
                    <a:pt x="2051" y="300"/>
                  </a:lnTo>
                  <a:lnTo>
                    <a:pt x="2045" y="300"/>
                  </a:lnTo>
                  <a:lnTo>
                    <a:pt x="2039" y="306"/>
                  </a:lnTo>
                  <a:lnTo>
                    <a:pt x="2033" y="306"/>
                  </a:lnTo>
                  <a:lnTo>
                    <a:pt x="2033" y="312"/>
                  </a:lnTo>
                  <a:lnTo>
                    <a:pt x="2027" y="312"/>
                  </a:lnTo>
                  <a:lnTo>
                    <a:pt x="2027" y="318"/>
                  </a:lnTo>
                  <a:lnTo>
                    <a:pt x="2021" y="324"/>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1" y="336"/>
                  </a:lnTo>
                  <a:lnTo>
                    <a:pt x="1865" y="342"/>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71"/>
                  </a:lnTo>
                  <a:lnTo>
                    <a:pt x="1632" y="671"/>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2"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endParaRPr lang="ru-RU"/>
            </a:p>
          </p:txBody>
        </p:sp>
        <p:sp>
          <p:nvSpPr>
            <p:cNvPr id="6" name="Freeform 4"/>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7" name="Freeform 5"/>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8" name="Freeform 6"/>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9" name="Freeform 7"/>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0" name="Freeform 8"/>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1" name="Freeform 9"/>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2" name="Freeform 10"/>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3" name="Freeform 11"/>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4" name="Freeform 12"/>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5" name="Freeform 13"/>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6" name="Freeform 14"/>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7" name="Freeform 15"/>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8" name="Freeform 16"/>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19" name="Freeform 17"/>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grpSp>
      <p:sp>
        <p:nvSpPr>
          <p:cNvPr id="5138" name="Rectangle 18"/>
          <p:cNvSpPr>
            <a:spLocks noGrp="1" noChangeArrowheads="1"/>
          </p:cNvSpPr>
          <p:nvPr>
            <p:ph type="ctrTitle" sz="quarter"/>
          </p:nvPr>
        </p:nvSpPr>
        <p:spPr>
          <a:xfrm>
            <a:off x="685800" y="1600200"/>
            <a:ext cx="7772400" cy="1828800"/>
          </a:xfrm>
        </p:spPr>
        <p:txBody>
          <a:bodyPr anchor="b"/>
          <a:lstStyle>
            <a:lvl1pPr>
              <a:defRPr sz="5700"/>
            </a:lvl1pPr>
          </a:lstStyle>
          <a:p>
            <a:pPr lvl="0"/>
            <a:r>
              <a:rPr lang="ru-RU" altLang="ru-RU" noProof="0" smtClean="0"/>
              <a:t>Образец заголовка</a:t>
            </a:r>
          </a:p>
        </p:txBody>
      </p:sp>
      <p:sp>
        <p:nvSpPr>
          <p:cNvPr id="5139" name="Rectangle 19"/>
          <p:cNvSpPr>
            <a:spLocks noGrp="1" noChangeArrowheads="1"/>
          </p:cNvSpPr>
          <p:nvPr>
            <p:ph type="subTitle" sz="quarter" idx="1"/>
          </p:nvPr>
        </p:nvSpPr>
        <p:spPr>
          <a:xfrm>
            <a:off x="1371600" y="3733800"/>
            <a:ext cx="6400800" cy="1752600"/>
          </a:xfrm>
        </p:spPr>
        <p:txBody>
          <a:bodyPr/>
          <a:lstStyle>
            <a:lvl1pPr marL="0" indent="0" algn="ctr">
              <a:buFont typeface="Wingdings" panose="05000000000000000000" pitchFamily="2" charset="2"/>
              <a:buNone/>
              <a:defRPr sz="3600"/>
            </a:lvl1pPr>
          </a:lstStyle>
          <a:p>
            <a:pPr lvl="0"/>
            <a:r>
              <a:rPr lang="ru-RU" altLang="ru-RU" noProof="0" smtClean="0"/>
              <a:t>Образец подзаголовка</a:t>
            </a:r>
          </a:p>
        </p:txBody>
      </p:sp>
      <p:sp>
        <p:nvSpPr>
          <p:cNvPr id="20" name="Rectangle 20"/>
          <p:cNvSpPr>
            <a:spLocks noGrp="1" noChangeArrowheads="1"/>
          </p:cNvSpPr>
          <p:nvPr>
            <p:ph type="dt" sz="quarter" idx="10"/>
          </p:nvPr>
        </p:nvSpPr>
        <p:spPr/>
        <p:txBody>
          <a:bodyPr/>
          <a:lstStyle>
            <a:lvl1pPr>
              <a:defRPr/>
            </a:lvl1pPr>
          </a:lstStyle>
          <a:p>
            <a:pPr>
              <a:defRPr/>
            </a:pPr>
            <a:endParaRPr lang="ru-RU" altLang="ru-RU"/>
          </a:p>
        </p:txBody>
      </p:sp>
      <p:sp>
        <p:nvSpPr>
          <p:cNvPr id="21" name="Rectangle 21"/>
          <p:cNvSpPr>
            <a:spLocks noGrp="1" noChangeArrowheads="1"/>
          </p:cNvSpPr>
          <p:nvPr>
            <p:ph type="ftr" sz="quarter" idx="11"/>
          </p:nvPr>
        </p:nvSpPr>
        <p:spPr/>
        <p:txBody>
          <a:bodyPr/>
          <a:lstStyle>
            <a:lvl1pPr>
              <a:defRPr/>
            </a:lvl1pPr>
          </a:lstStyle>
          <a:p>
            <a:pPr>
              <a:defRPr/>
            </a:pPr>
            <a:endParaRPr lang="ru-RU" altLang="ru-RU"/>
          </a:p>
        </p:txBody>
      </p:sp>
      <p:sp>
        <p:nvSpPr>
          <p:cNvPr id="22" name="Rectangle 22"/>
          <p:cNvSpPr>
            <a:spLocks noGrp="1" noChangeArrowheads="1"/>
          </p:cNvSpPr>
          <p:nvPr>
            <p:ph type="sldNum" sz="quarter" idx="12"/>
          </p:nvPr>
        </p:nvSpPr>
        <p:spPr/>
        <p:txBody>
          <a:bodyPr/>
          <a:lstStyle>
            <a:lvl1pPr>
              <a:defRPr/>
            </a:lvl1pPr>
          </a:lstStyle>
          <a:p>
            <a:pPr>
              <a:defRPr/>
            </a:pPr>
            <a:fld id="{2341345F-AF61-4CB5-8B47-16B703E5D681}" type="slidenum">
              <a:rPr lang="ru-RU" altLang="ru-RU"/>
              <a:pPr>
                <a:defRPr/>
              </a:pPr>
              <a:t>‹#›</a:t>
            </a:fld>
            <a:endParaRPr lang="ru-RU" altLang="ru-RU"/>
          </a:p>
        </p:txBody>
      </p:sp>
    </p:spTree>
    <p:extLst>
      <p:ext uri="{BB962C8B-B14F-4D97-AF65-F5344CB8AC3E}">
        <p14:creationId xmlns:p14="http://schemas.microsoft.com/office/powerpoint/2010/main" xmlns="" val="1895901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21"/>
          <p:cNvSpPr>
            <a:spLocks noGrp="1" noChangeArrowheads="1"/>
          </p:cNvSpPr>
          <p:nvPr>
            <p:ph type="sldNum" sz="quarter" idx="12"/>
          </p:nvPr>
        </p:nvSpPr>
        <p:spPr>
          <a:ln/>
        </p:spPr>
        <p:txBody>
          <a:bodyPr/>
          <a:lstStyle>
            <a:lvl1pPr>
              <a:defRPr/>
            </a:lvl1pPr>
          </a:lstStyle>
          <a:p>
            <a:pPr>
              <a:defRPr/>
            </a:pPr>
            <a:fld id="{7913B1AC-BF61-4C7A-8981-FAED9C607CEE}" type="slidenum">
              <a:rPr lang="ru-RU" altLang="ru-RU"/>
              <a:pPr>
                <a:defRPr/>
              </a:pPr>
              <a:t>‹#›</a:t>
            </a:fld>
            <a:endParaRPr lang="ru-RU" altLang="ru-RU"/>
          </a:p>
        </p:txBody>
      </p:sp>
    </p:spTree>
    <p:extLst>
      <p:ext uri="{BB962C8B-B14F-4D97-AF65-F5344CB8AC3E}">
        <p14:creationId xmlns:p14="http://schemas.microsoft.com/office/powerpoint/2010/main" xmlns="" val="3849645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21"/>
          <p:cNvSpPr>
            <a:spLocks noGrp="1" noChangeArrowheads="1"/>
          </p:cNvSpPr>
          <p:nvPr>
            <p:ph type="sldNum" sz="quarter" idx="12"/>
          </p:nvPr>
        </p:nvSpPr>
        <p:spPr>
          <a:ln/>
        </p:spPr>
        <p:txBody>
          <a:bodyPr/>
          <a:lstStyle>
            <a:lvl1pPr>
              <a:defRPr/>
            </a:lvl1pPr>
          </a:lstStyle>
          <a:p>
            <a:pPr>
              <a:defRPr/>
            </a:pPr>
            <a:fld id="{C04DF203-35C8-458A-AB99-4124DD593F12}" type="slidenum">
              <a:rPr lang="ru-RU" altLang="ru-RU"/>
              <a:pPr>
                <a:defRPr/>
              </a:pPr>
              <a:t>‹#›</a:t>
            </a:fld>
            <a:endParaRPr lang="ru-RU" altLang="ru-RU"/>
          </a:p>
        </p:txBody>
      </p:sp>
    </p:spTree>
    <p:extLst>
      <p:ext uri="{BB962C8B-B14F-4D97-AF65-F5344CB8AC3E}">
        <p14:creationId xmlns:p14="http://schemas.microsoft.com/office/powerpoint/2010/main" xmlns="" val="2844550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21"/>
          <p:cNvSpPr>
            <a:spLocks noGrp="1" noChangeArrowheads="1"/>
          </p:cNvSpPr>
          <p:nvPr>
            <p:ph type="sldNum" sz="quarter" idx="12"/>
          </p:nvPr>
        </p:nvSpPr>
        <p:spPr>
          <a:ln/>
        </p:spPr>
        <p:txBody>
          <a:bodyPr/>
          <a:lstStyle>
            <a:lvl1pPr>
              <a:defRPr/>
            </a:lvl1pPr>
          </a:lstStyle>
          <a:p>
            <a:pPr>
              <a:defRPr/>
            </a:pPr>
            <a:fld id="{59019866-02B8-4FB1-849A-6984AA9909F1}" type="slidenum">
              <a:rPr lang="ru-RU" altLang="ru-RU"/>
              <a:pPr>
                <a:defRPr/>
              </a:pPr>
              <a:t>‹#›</a:t>
            </a:fld>
            <a:endParaRPr lang="ru-RU" altLang="ru-RU"/>
          </a:p>
        </p:txBody>
      </p:sp>
    </p:spTree>
    <p:extLst>
      <p:ext uri="{BB962C8B-B14F-4D97-AF65-F5344CB8AC3E}">
        <p14:creationId xmlns:p14="http://schemas.microsoft.com/office/powerpoint/2010/main" xmlns="" val="3086886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8"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9" name="Rectangle 21"/>
          <p:cNvSpPr>
            <a:spLocks noGrp="1" noChangeArrowheads="1"/>
          </p:cNvSpPr>
          <p:nvPr>
            <p:ph type="sldNum" sz="quarter" idx="12"/>
          </p:nvPr>
        </p:nvSpPr>
        <p:spPr>
          <a:ln/>
        </p:spPr>
        <p:txBody>
          <a:bodyPr/>
          <a:lstStyle>
            <a:lvl1pPr>
              <a:defRPr/>
            </a:lvl1pPr>
          </a:lstStyle>
          <a:p>
            <a:pPr>
              <a:defRPr/>
            </a:pPr>
            <a:fld id="{E939CC0A-9BA0-416E-B6B0-94C4D9B11DE7}" type="slidenum">
              <a:rPr lang="ru-RU" altLang="ru-RU"/>
              <a:pPr>
                <a:defRPr/>
              </a:pPr>
              <a:t>‹#›</a:t>
            </a:fld>
            <a:endParaRPr lang="ru-RU" altLang="ru-RU"/>
          </a:p>
        </p:txBody>
      </p:sp>
    </p:spTree>
    <p:extLst>
      <p:ext uri="{BB962C8B-B14F-4D97-AF65-F5344CB8AC3E}">
        <p14:creationId xmlns:p14="http://schemas.microsoft.com/office/powerpoint/2010/main" xmlns="" val="640658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4"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5" name="Rectangle 21"/>
          <p:cNvSpPr>
            <a:spLocks noGrp="1" noChangeArrowheads="1"/>
          </p:cNvSpPr>
          <p:nvPr>
            <p:ph type="sldNum" sz="quarter" idx="12"/>
          </p:nvPr>
        </p:nvSpPr>
        <p:spPr>
          <a:ln/>
        </p:spPr>
        <p:txBody>
          <a:bodyPr/>
          <a:lstStyle>
            <a:lvl1pPr>
              <a:defRPr/>
            </a:lvl1pPr>
          </a:lstStyle>
          <a:p>
            <a:pPr>
              <a:defRPr/>
            </a:pPr>
            <a:fld id="{DAC7F7CA-C13B-44EE-9CCB-234B41A14327}" type="slidenum">
              <a:rPr lang="ru-RU" altLang="ru-RU"/>
              <a:pPr>
                <a:defRPr/>
              </a:pPr>
              <a:t>‹#›</a:t>
            </a:fld>
            <a:endParaRPr lang="ru-RU" altLang="ru-RU"/>
          </a:p>
        </p:txBody>
      </p:sp>
    </p:spTree>
    <p:extLst>
      <p:ext uri="{BB962C8B-B14F-4D97-AF65-F5344CB8AC3E}">
        <p14:creationId xmlns:p14="http://schemas.microsoft.com/office/powerpoint/2010/main" xmlns="" val="941332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3"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4" name="Rectangle 21"/>
          <p:cNvSpPr>
            <a:spLocks noGrp="1" noChangeArrowheads="1"/>
          </p:cNvSpPr>
          <p:nvPr>
            <p:ph type="sldNum" sz="quarter" idx="12"/>
          </p:nvPr>
        </p:nvSpPr>
        <p:spPr>
          <a:ln/>
        </p:spPr>
        <p:txBody>
          <a:bodyPr/>
          <a:lstStyle>
            <a:lvl1pPr>
              <a:defRPr/>
            </a:lvl1pPr>
          </a:lstStyle>
          <a:p>
            <a:pPr>
              <a:defRPr/>
            </a:pPr>
            <a:fld id="{FA460944-50D1-4D81-A2A9-F02001831850}" type="slidenum">
              <a:rPr lang="ru-RU" altLang="ru-RU"/>
              <a:pPr>
                <a:defRPr/>
              </a:pPr>
              <a:t>‹#›</a:t>
            </a:fld>
            <a:endParaRPr lang="ru-RU" altLang="ru-RU"/>
          </a:p>
        </p:txBody>
      </p:sp>
    </p:spTree>
    <p:extLst>
      <p:ext uri="{BB962C8B-B14F-4D97-AF65-F5344CB8AC3E}">
        <p14:creationId xmlns:p14="http://schemas.microsoft.com/office/powerpoint/2010/main" xmlns="" val="2758353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21"/>
          <p:cNvSpPr>
            <a:spLocks noGrp="1" noChangeArrowheads="1"/>
          </p:cNvSpPr>
          <p:nvPr>
            <p:ph type="sldNum" sz="quarter" idx="12"/>
          </p:nvPr>
        </p:nvSpPr>
        <p:spPr>
          <a:ln/>
        </p:spPr>
        <p:txBody>
          <a:bodyPr/>
          <a:lstStyle>
            <a:lvl1pPr>
              <a:defRPr/>
            </a:lvl1pPr>
          </a:lstStyle>
          <a:p>
            <a:pPr>
              <a:defRPr/>
            </a:pPr>
            <a:fld id="{CC8D56B0-0F86-4153-B7C2-16A34AC904B4}" type="slidenum">
              <a:rPr lang="ru-RU" altLang="ru-RU"/>
              <a:pPr>
                <a:defRPr/>
              </a:pPr>
              <a:t>‹#›</a:t>
            </a:fld>
            <a:endParaRPr lang="ru-RU" altLang="ru-RU"/>
          </a:p>
        </p:txBody>
      </p:sp>
    </p:spTree>
    <p:extLst>
      <p:ext uri="{BB962C8B-B14F-4D97-AF65-F5344CB8AC3E}">
        <p14:creationId xmlns:p14="http://schemas.microsoft.com/office/powerpoint/2010/main" xmlns="" val="2143413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7" name="Rectangle 21"/>
          <p:cNvSpPr>
            <a:spLocks noGrp="1" noChangeArrowheads="1"/>
          </p:cNvSpPr>
          <p:nvPr>
            <p:ph type="sldNum" sz="quarter" idx="12"/>
          </p:nvPr>
        </p:nvSpPr>
        <p:spPr>
          <a:ln/>
        </p:spPr>
        <p:txBody>
          <a:bodyPr/>
          <a:lstStyle>
            <a:lvl1pPr>
              <a:defRPr/>
            </a:lvl1pPr>
          </a:lstStyle>
          <a:p>
            <a:pPr>
              <a:defRPr/>
            </a:pPr>
            <a:fld id="{D3E117FD-C3A2-4FDD-B4B4-8ED2491DFE4F}" type="slidenum">
              <a:rPr lang="ru-RU" altLang="ru-RU"/>
              <a:pPr>
                <a:defRPr/>
              </a:pPr>
              <a:t>‹#›</a:t>
            </a:fld>
            <a:endParaRPr lang="ru-RU" altLang="ru-RU"/>
          </a:p>
        </p:txBody>
      </p:sp>
    </p:spTree>
    <p:extLst>
      <p:ext uri="{BB962C8B-B14F-4D97-AF65-F5344CB8AC3E}">
        <p14:creationId xmlns:p14="http://schemas.microsoft.com/office/powerpoint/2010/main" xmlns="" val="40859543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21"/>
          <p:cNvSpPr>
            <a:spLocks noGrp="1" noChangeArrowheads="1"/>
          </p:cNvSpPr>
          <p:nvPr>
            <p:ph type="sldNum" sz="quarter" idx="12"/>
          </p:nvPr>
        </p:nvSpPr>
        <p:spPr>
          <a:ln/>
        </p:spPr>
        <p:txBody>
          <a:bodyPr/>
          <a:lstStyle>
            <a:lvl1pPr>
              <a:defRPr/>
            </a:lvl1pPr>
          </a:lstStyle>
          <a:p>
            <a:pPr>
              <a:defRPr/>
            </a:pPr>
            <a:fld id="{9A94D416-E966-45EC-B9EE-FE153CBD89A6}" type="slidenum">
              <a:rPr lang="ru-RU" altLang="ru-RU"/>
              <a:pPr>
                <a:defRPr/>
              </a:pPr>
              <a:t>‹#›</a:t>
            </a:fld>
            <a:endParaRPr lang="ru-RU" altLang="ru-RU"/>
          </a:p>
        </p:txBody>
      </p:sp>
    </p:spTree>
    <p:extLst>
      <p:ext uri="{BB962C8B-B14F-4D97-AF65-F5344CB8AC3E}">
        <p14:creationId xmlns:p14="http://schemas.microsoft.com/office/powerpoint/2010/main" xmlns="" val="951541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5311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7813"/>
            <a:ext cx="6019800" cy="585311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6" name="Rectangle 21"/>
          <p:cNvSpPr>
            <a:spLocks noGrp="1" noChangeArrowheads="1"/>
          </p:cNvSpPr>
          <p:nvPr>
            <p:ph type="sldNum" sz="quarter" idx="12"/>
          </p:nvPr>
        </p:nvSpPr>
        <p:spPr>
          <a:ln/>
        </p:spPr>
        <p:txBody>
          <a:bodyPr/>
          <a:lstStyle>
            <a:lvl1pPr>
              <a:defRPr/>
            </a:lvl1pPr>
          </a:lstStyle>
          <a:p>
            <a:pPr>
              <a:defRPr/>
            </a:pPr>
            <a:fld id="{26494B41-8EB3-4E5D-A98A-B47C419337B0}" type="slidenum">
              <a:rPr lang="ru-RU" altLang="ru-RU"/>
              <a:pPr>
                <a:defRPr/>
              </a:pPr>
              <a:t>‹#›</a:t>
            </a:fld>
            <a:endParaRPr lang="ru-RU" altLang="ru-RU"/>
          </a:p>
        </p:txBody>
      </p:sp>
    </p:spTree>
    <p:extLst>
      <p:ext uri="{BB962C8B-B14F-4D97-AF65-F5344CB8AC3E}">
        <p14:creationId xmlns:p14="http://schemas.microsoft.com/office/powerpoint/2010/main" xmlns="" val="2404919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277813"/>
            <a:ext cx="8229600" cy="58531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19"/>
          <p:cNvSpPr>
            <a:spLocks noGrp="1" noChangeArrowheads="1"/>
          </p:cNvSpPr>
          <p:nvPr>
            <p:ph type="dt" sz="half" idx="10"/>
          </p:nvPr>
        </p:nvSpPr>
        <p:spPr>
          <a:ln/>
        </p:spPr>
        <p:txBody>
          <a:bodyPr/>
          <a:lstStyle>
            <a:lvl1pPr>
              <a:defRPr/>
            </a:lvl1pPr>
          </a:lstStyle>
          <a:p>
            <a:pPr>
              <a:defRPr/>
            </a:pPr>
            <a:endParaRPr lang="ru-RU" altLang="ru-RU"/>
          </a:p>
        </p:txBody>
      </p:sp>
      <p:sp>
        <p:nvSpPr>
          <p:cNvPr id="4" name="Rectangle 20"/>
          <p:cNvSpPr>
            <a:spLocks noGrp="1" noChangeArrowheads="1"/>
          </p:cNvSpPr>
          <p:nvPr>
            <p:ph type="ftr" sz="quarter" idx="11"/>
          </p:nvPr>
        </p:nvSpPr>
        <p:spPr>
          <a:ln/>
        </p:spPr>
        <p:txBody>
          <a:bodyPr/>
          <a:lstStyle>
            <a:lvl1pPr>
              <a:defRPr/>
            </a:lvl1pPr>
          </a:lstStyle>
          <a:p>
            <a:pPr>
              <a:defRPr/>
            </a:pPr>
            <a:endParaRPr lang="ru-RU" altLang="ru-RU"/>
          </a:p>
        </p:txBody>
      </p:sp>
      <p:sp>
        <p:nvSpPr>
          <p:cNvPr id="5" name="Rectangle 21"/>
          <p:cNvSpPr>
            <a:spLocks noGrp="1" noChangeArrowheads="1"/>
          </p:cNvSpPr>
          <p:nvPr>
            <p:ph type="sldNum" sz="quarter" idx="12"/>
          </p:nvPr>
        </p:nvSpPr>
        <p:spPr>
          <a:ln/>
        </p:spPr>
        <p:txBody>
          <a:bodyPr/>
          <a:lstStyle>
            <a:lvl1pPr>
              <a:defRPr/>
            </a:lvl1pPr>
          </a:lstStyle>
          <a:p>
            <a:pPr>
              <a:defRPr/>
            </a:pPr>
            <a:fld id="{0A0B115D-4210-48B2-BEA4-E3F462A2EEB5}" type="slidenum">
              <a:rPr lang="ru-RU" altLang="ru-RU"/>
              <a:pPr>
                <a:defRPr/>
              </a:pPr>
              <a:t>‹#›</a:t>
            </a:fld>
            <a:endParaRPr lang="ru-RU" altLang="ru-RU"/>
          </a:p>
        </p:txBody>
      </p:sp>
    </p:spTree>
    <p:extLst>
      <p:ext uri="{BB962C8B-B14F-4D97-AF65-F5344CB8AC3E}">
        <p14:creationId xmlns:p14="http://schemas.microsoft.com/office/powerpoint/2010/main" xmlns="" val="2745273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4716463" y="5345113"/>
            <a:ext cx="4427537" cy="1512887"/>
            <a:chOff x="2971" y="3367"/>
            <a:chExt cx="2789" cy="953"/>
          </a:xfrm>
        </p:grpSpPr>
        <p:sp>
          <p:nvSpPr>
            <p:cNvPr id="1032" name="Freeform 3"/>
            <p:cNvSpPr>
              <a:spLocks/>
            </p:cNvSpPr>
            <p:nvPr/>
          </p:nvSpPr>
          <p:spPr bwMode="ltGray">
            <a:xfrm>
              <a:off x="2971" y="3367"/>
              <a:ext cx="2789" cy="953"/>
            </a:xfrm>
            <a:custGeom>
              <a:avLst/>
              <a:gdLst>
                <a:gd name="T0" fmla="*/ 2795 w 2780"/>
                <a:gd name="T1" fmla="*/ 18 h 953"/>
                <a:gd name="T2" fmla="*/ 2705 w 2780"/>
                <a:gd name="T3" fmla="*/ 24 h 953"/>
                <a:gd name="T4" fmla="*/ 2638 w 2780"/>
                <a:gd name="T5" fmla="*/ 102 h 953"/>
                <a:gd name="T6" fmla="*/ 2535 w 2780"/>
                <a:gd name="T7" fmla="*/ 156 h 953"/>
                <a:gd name="T8" fmla="*/ 2529 w 2780"/>
                <a:gd name="T9" fmla="*/ 222 h 953"/>
                <a:gd name="T10" fmla="*/ 2511 w 2780"/>
                <a:gd name="T11" fmla="*/ 246 h 953"/>
                <a:gd name="T12" fmla="*/ 2493 w 2780"/>
                <a:gd name="T13" fmla="*/ 252 h 953"/>
                <a:gd name="T14" fmla="*/ 2421 w 2780"/>
                <a:gd name="T15" fmla="*/ 210 h 953"/>
                <a:gd name="T16" fmla="*/ 2281 w 2780"/>
                <a:gd name="T17" fmla="*/ 192 h 953"/>
                <a:gd name="T18" fmla="*/ 2257 w 2780"/>
                <a:gd name="T19" fmla="*/ 186 h 953"/>
                <a:gd name="T20" fmla="*/ 2239 w 2780"/>
                <a:gd name="T21" fmla="*/ 192 h 953"/>
                <a:gd name="T22" fmla="*/ 2167 w 2780"/>
                <a:gd name="T23" fmla="*/ 228 h 953"/>
                <a:gd name="T24" fmla="*/ 2131 w 2780"/>
                <a:gd name="T25" fmla="*/ 240 h 953"/>
                <a:gd name="T26" fmla="*/ 2107 w 2780"/>
                <a:gd name="T27" fmla="*/ 246 h 953"/>
                <a:gd name="T28" fmla="*/ 2095 w 2780"/>
                <a:gd name="T29" fmla="*/ 258 h 953"/>
                <a:gd name="T30" fmla="*/ 2095 w 2780"/>
                <a:gd name="T31" fmla="*/ 276 h 953"/>
                <a:gd name="T32" fmla="*/ 2072 w 2780"/>
                <a:gd name="T33" fmla="*/ 300 h 953"/>
                <a:gd name="T34" fmla="*/ 2054 w 2780"/>
                <a:gd name="T35" fmla="*/ 312 h 953"/>
                <a:gd name="T36" fmla="*/ 2042 w 2780"/>
                <a:gd name="T37" fmla="*/ 324 h 953"/>
                <a:gd name="T38" fmla="*/ 2030 w 2780"/>
                <a:gd name="T39" fmla="*/ 336 h 953"/>
                <a:gd name="T40" fmla="*/ 1997 w 2780"/>
                <a:gd name="T41" fmla="*/ 342 h 953"/>
                <a:gd name="T42" fmla="*/ 1931 w 2780"/>
                <a:gd name="T43" fmla="*/ 336 h 953"/>
                <a:gd name="T44" fmla="*/ 1895 w 2780"/>
                <a:gd name="T45" fmla="*/ 330 h 953"/>
                <a:gd name="T46" fmla="*/ 1883 w 2780"/>
                <a:gd name="T47" fmla="*/ 342 h 953"/>
                <a:gd name="T48" fmla="*/ 1871 w 2780"/>
                <a:gd name="T49" fmla="*/ 354 h 953"/>
                <a:gd name="T50" fmla="*/ 1841 w 2780"/>
                <a:gd name="T51" fmla="*/ 360 h 953"/>
                <a:gd name="T52" fmla="*/ 1782 w 2780"/>
                <a:gd name="T53" fmla="*/ 342 h 953"/>
                <a:gd name="T54" fmla="*/ 1758 w 2780"/>
                <a:gd name="T55" fmla="*/ 342 h 953"/>
                <a:gd name="T56" fmla="*/ 1734 w 2780"/>
                <a:gd name="T57" fmla="*/ 354 h 953"/>
                <a:gd name="T58" fmla="*/ 1671 w 2780"/>
                <a:gd name="T59" fmla="*/ 425 h 953"/>
                <a:gd name="T60" fmla="*/ 1629 w 2780"/>
                <a:gd name="T61" fmla="*/ 569 h 953"/>
                <a:gd name="T62" fmla="*/ 1629 w 2780"/>
                <a:gd name="T63" fmla="*/ 593 h 953"/>
                <a:gd name="T64" fmla="*/ 1635 w 2780"/>
                <a:gd name="T65" fmla="*/ 641 h 953"/>
                <a:gd name="T66" fmla="*/ 1653 w 2780"/>
                <a:gd name="T67" fmla="*/ 659 h 953"/>
                <a:gd name="T68" fmla="*/ 1647 w 2780"/>
                <a:gd name="T69" fmla="*/ 671 h 953"/>
                <a:gd name="T70" fmla="*/ 1635 w 2780"/>
                <a:gd name="T71" fmla="*/ 683 h 953"/>
                <a:gd name="T72" fmla="*/ 1557 w 2780"/>
                <a:gd name="T73" fmla="*/ 689 h 953"/>
                <a:gd name="T74" fmla="*/ 1480 w 2780"/>
                <a:gd name="T75" fmla="*/ 629 h 953"/>
                <a:gd name="T76" fmla="*/ 1345 w 2780"/>
                <a:gd name="T77" fmla="*/ 587 h 953"/>
                <a:gd name="T78" fmla="*/ 1196 w 2780"/>
                <a:gd name="T79" fmla="*/ 671 h 953"/>
                <a:gd name="T80" fmla="*/ 1025 w 2780"/>
                <a:gd name="T81" fmla="*/ 731 h 953"/>
                <a:gd name="T82" fmla="*/ 822 w 2780"/>
                <a:gd name="T83" fmla="*/ 743 h 953"/>
                <a:gd name="T84" fmla="*/ 634 w 2780"/>
                <a:gd name="T85" fmla="*/ 701 h 953"/>
                <a:gd name="T86" fmla="*/ 574 w 2780"/>
                <a:gd name="T87" fmla="*/ 695 h 953"/>
                <a:gd name="T88" fmla="*/ 562 w 2780"/>
                <a:gd name="T89" fmla="*/ 701 h 953"/>
                <a:gd name="T90" fmla="*/ 526 w 2780"/>
                <a:gd name="T91" fmla="*/ 731 h 953"/>
                <a:gd name="T92" fmla="*/ 439 w 2780"/>
                <a:gd name="T93" fmla="*/ 809 h 953"/>
                <a:gd name="T94" fmla="*/ 409 w 2780"/>
                <a:gd name="T95" fmla="*/ 821 h 953"/>
                <a:gd name="T96" fmla="*/ 385 w 2780"/>
                <a:gd name="T97" fmla="*/ 821 h 953"/>
                <a:gd name="T98" fmla="*/ 338 w 2780"/>
                <a:gd name="T99" fmla="*/ 827 h 953"/>
                <a:gd name="T100" fmla="*/ 212 w 2780"/>
                <a:gd name="T101" fmla="*/ 851 h 953"/>
                <a:gd name="T102" fmla="*/ 176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807 w 2780"/>
                <a:gd name="T115" fmla="*/ 24 h 95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48" y="186"/>
                  </a:lnTo>
                  <a:lnTo>
                    <a:pt x="2242" y="186"/>
                  </a:lnTo>
                  <a:lnTo>
                    <a:pt x="2236" y="186"/>
                  </a:lnTo>
                  <a:lnTo>
                    <a:pt x="2230" y="186"/>
                  </a:lnTo>
                  <a:lnTo>
                    <a:pt x="2224" y="192"/>
                  </a:lnTo>
                  <a:lnTo>
                    <a:pt x="2218" y="192"/>
                  </a:lnTo>
                  <a:lnTo>
                    <a:pt x="2212" y="198"/>
                  </a:lnTo>
                  <a:lnTo>
                    <a:pt x="2194" y="204"/>
                  </a:lnTo>
                  <a:lnTo>
                    <a:pt x="2170" y="210"/>
                  </a:lnTo>
                  <a:lnTo>
                    <a:pt x="2146" y="228"/>
                  </a:lnTo>
                  <a:lnTo>
                    <a:pt x="2122" y="240"/>
                  </a:lnTo>
                  <a:lnTo>
                    <a:pt x="2116" y="240"/>
                  </a:lnTo>
                  <a:lnTo>
                    <a:pt x="2110" y="240"/>
                  </a:lnTo>
                  <a:lnTo>
                    <a:pt x="2104" y="240"/>
                  </a:lnTo>
                  <a:lnTo>
                    <a:pt x="2098" y="246"/>
                  </a:lnTo>
                  <a:lnTo>
                    <a:pt x="2092" y="246"/>
                  </a:lnTo>
                  <a:lnTo>
                    <a:pt x="2086" y="246"/>
                  </a:lnTo>
                  <a:lnTo>
                    <a:pt x="2080" y="252"/>
                  </a:lnTo>
                  <a:lnTo>
                    <a:pt x="2080" y="258"/>
                  </a:lnTo>
                  <a:lnTo>
                    <a:pt x="2074" y="258"/>
                  </a:lnTo>
                  <a:lnTo>
                    <a:pt x="2074" y="264"/>
                  </a:lnTo>
                  <a:lnTo>
                    <a:pt x="2074" y="270"/>
                  </a:lnTo>
                  <a:lnTo>
                    <a:pt x="2074" y="276"/>
                  </a:lnTo>
                  <a:lnTo>
                    <a:pt x="2069" y="288"/>
                  </a:lnTo>
                  <a:lnTo>
                    <a:pt x="2057" y="300"/>
                  </a:lnTo>
                  <a:lnTo>
                    <a:pt x="2051" y="300"/>
                  </a:lnTo>
                  <a:lnTo>
                    <a:pt x="2045" y="300"/>
                  </a:lnTo>
                  <a:lnTo>
                    <a:pt x="2039" y="306"/>
                  </a:lnTo>
                  <a:lnTo>
                    <a:pt x="2033" y="306"/>
                  </a:lnTo>
                  <a:lnTo>
                    <a:pt x="2033" y="312"/>
                  </a:lnTo>
                  <a:lnTo>
                    <a:pt x="2027" y="312"/>
                  </a:lnTo>
                  <a:lnTo>
                    <a:pt x="2027" y="318"/>
                  </a:lnTo>
                  <a:lnTo>
                    <a:pt x="2021" y="324"/>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1" y="336"/>
                  </a:lnTo>
                  <a:lnTo>
                    <a:pt x="1865" y="342"/>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71"/>
                  </a:lnTo>
                  <a:lnTo>
                    <a:pt x="1632" y="671"/>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2"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endParaRPr lang="ru-RU"/>
            </a:p>
          </p:txBody>
        </p:sp>
        <p:sp>
          <p:nvSpPr>
            <p:cNvPr id="4100" name="Freeform 4"/>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01" name="Freeform 5"/>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02" name="Freeform 6"/>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03" name="Freeform 7"/>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04" name="Freeform 8"/>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05" name="Freeform 9"/>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06" name="Freeform 10"/>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07" name="Freeform 11"/>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08" name="Freeform 12"/>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09" name="Freeform 13"/>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10" name="Freeform 14"/>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11" name="Freeform 15"/>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12" name="Freeform 16"/>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sp>
          <p:nvSpPr>
            <p:cNvPr id="4113" name="Freeform 17"/>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a:extLst>
              <a:ext uri="{91240B29-F687-4F45-9708-019B960494DF}">
                <a14:hiddenLine xmlns:a14="http://schemas.microsoft.com/office/drawing/2010/main" xmlns="" w="9525">
                  <a:solidFill>
                    <a:srgbClr val="FF6FB8"/>
                  </a:solidFill>
                  <a:prstDash val="solid"/>
                  <a:round/>
                  <a:headEnd/>
                  <a:tailEnd/>
                </a14:hiddenLine>
              </a:ext>
            </a:extLst>
          </p:spPr>
          <p:txBody>
            <a:bodyPr/>
            <a:lstStyle/>
            <a:p>
              <a:pPr eaLnBrk="1" hangingPunct="1">
                <a:defRPr/>
              </a:pPr>
              <a:endParaRPr lang="ru-RU"/>
            </a:p>
          </p:txBody>
        </p:sp>
      </p:grpSp>
      <p:sp>
        <p:nvSpPr>
          <p:cNvPr id="4114" name="Rectangle 18"/>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ru-RU" altLang="ru-RU" smtClean="0"/>
              <a:t>Образец заголовка</a:t>
            </a:r>
          </a:p>
        </p:txBody>
      </p:sp>
      <p:sp>
        <p:nvSpPr>
          <p:cNvPr id="4115" name="Rectangle 19"/>
          <p:cNvSpPr>
            <a:spLocks noGrp="1" noChangeArrowheads="1"/>
          </p:cNvSpPr>
          <p:nvPr>
            <p:ph type="dt" sz="half"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defRPr>
            </a:lvl1pPr>
          </a:lstStyle>
          <a:p>
            <a:pPr>
              <a:defRPr/>
            </a:pPr>
            <a:endParaRPr lang="ru-RU" altLang="ru-RU"/>
          </a:p>
        </p:txBody>
      </p:sp>
      <p:sp>
        <p:nvSpPr>
          <p:cNvPr id="4116" name="Rectangle 2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defRPr>
            </a:lvl1pPr>
          </a:lstStyle>
          <a:p>
            <a:pPr>
              <a:defRPr/>
            </a:pPr>
            <a:endParaRPr lang="ru-RU" altLang="ru-RU"/>
          </a:p>
        </p:txBody>
      </p:sp>
      <p:sp>
        <p:nvSpPr>
          <p:cNvPr id="4117" name="Rectangle 21"/>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1"/>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defRPr>
            </a:lvl1pPr>
          </a:lstStyle>
          <a:p>
            <a:pPr>
              <a:defRPr/>
            </a:pPr>
            <a:fld id="{A669959D-CDDC-4C40-ADE7-D432BD470050}" type="slidenum">
              <a:rPr lang="ru-RU" altLang="ru-RU"/>
              <a:pPr>
                <a:defRPr/>
              </a:pPr>
              <a:t>‹#›</a:t>
            </a:fld>
            <a:endParaRPr lang="ru-RU" altLang="ru-RU"/>
          </a:p>
        </p:txBody>
      </p:sp>
      <p:sp>
        <p:nvSpPr>
          <p:cNvPr id="411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1"/>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Tree>
  </p:cSld>
  <p:clrMap bg1="lt1" tx1="dk1" bg2="lt2" tx2="dk2" accent1="accent1" accent2="accent2" accent3="accent3" accent4="accent4" accent5="accent5" accent6="accent6" hlink="hlink" folHlink="folHlink"/>
  <p:sldLayoutIdLst>
    <p:sldLayoutId id="2147483700"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ctr"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u"/>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u"/>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folHlink"/>
        </a:buClr>
        <a:buSzPct val="70000"/>
        <a:buFont typeface="Wingdings" panose="05000000000000000000" pitchFamily="2" charset="2"/>
        <a:buChar char="u"/>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188913"/>
            <a:ext cx="8229600" cy="1583903"/>
          </a:xfrm>
        </p:spPr>
        <p:txBody>
          <a:bodyPr/>
          <a:lstStyle/>
          <a:p>
            <a:pPr eaLnBrk="1" hangingPunct="1">
              <a:defRPr/>
            </a:pPr>
            <a:r>
              <a:rPr lang="en-US" altLang="ru-RU" sz="2800" dirty="0" smtClean="0">
                <a:latin typeface="Times New Roman" panose="02020603050405020304" pitchFamily="18" charset="0"/>
              </a:rPr>
              <a:t/>
            </a:r>
            <a:br>
              <a:rPr lang="en-US" altLang="ru-RU" sz="2800" dirty="0" smtClean="0">
                <a:latin typeface="Times New Roman" panose="02020603050405020304" pitchFamily="18" charset="0"/>
              </a:rPr>
            </a:br>
            <a:r>
              <a:rPr lang="en-US" altLang="ru-RU" sz="3600" b="1" dirty="0" smtClean="0">
                <a:solidFill>
                  <a:srgbClr val="002060"/>
                </a:solidFill>
                <a:effectLst/>
                <a:latin typeface="Times New Roman" panose="02020603050405020304" pitchFamily="18" charset="0"/>
              </a:rPr>
              <a:t>6-Mavzu. </a:t>
            </a:r>
            <a:r>
              <a:rPr lang="en-US" altLang="ru-RU" sz="3600" b="1" dirty="0" err="1" smtClean="0">
                <a:solidFill>
                  <a:srgbClr val="002060"/>
                </a:solidFill>
                <a:effectLst/>
                <a:latin typeface="Times New Roman" panose="02020603050405020304" pitchFamily="18" charset="0"/>
              </a:rPr>
              <a:t>Cho’zish</a:t>
            </a:r>
            <a:r>
              <a:rPr lang="en-US" altLang="ru-RU" sz="3600" b="1" dirty="0" smtClean="0">
                <a:solidFill>
                  <a:srgbClr val="002060"/>
                </a:solidFill>
                <a:effectLst/>
                <a:latin typeface="Times New Roman" panose="02020603050405020304" pitchFamily="18" charset="0"/>
              </a:rPr>
              <a:t> </a:t>
            </a:r>
            <a:r>
              <a:rPr lang="en-US" altLang="ru-RU" sz="3600" b="1" dirty="0" err="1" smtClean="0">
                <a:solidFill>
                  <a:srgbClr val="002060"/>
                </a:solidFill>
                <a:effectLst/>
                <a:latin typeface="Times New Roman" panose="02020603050405020304" pitchFamily="18" charset="0"/>
              </a:rPr>
              <a:t>va</a:t>
            </a:r>
            <a:r>
              <a:rPr lang="en-US" altLang="ru-RU" sz="3600" b="1" dirty="0" smtClean="0">
                <a:solidFill>
                  <a:srgbClr val="002060"/>
                </a:solidFill>
                <a:effectLst/>
                <a:latin typeface="Times New Roman" panose="02020603050405020304" pitchFamily="18" charset="0"/>
              </a:rPr>
              <a:t> </a:t>
            </a:r>
            <a:r>
              <a:rPr lang="en-US" altLang="ru-RU" sz="3600" b="1" dirty="0" err="1" smtClean="0">
                <a:solidFill>
                  <a:srgbClr val="002060"/>
                </a:solidFill>
                <a:effectLst/>
                <a:latin typeface="Times New Roman" panose="02020603050405020304" pitchFamily="18" charset="0"/>
              </a:rPr>
              <a:t>qo’shish</a:t>
            </a:r>
            <a:r>
              <a:rPr lang="en-US" altLang="ru-RU" sz="3600" b="1" dirty="0" smtClean="0">
                <a:solidFill>
                  <a:srgbClr val="002060"/>
                </a:solidFill>
                <a:effectLst/>
                <a:latin typeface="Times New Roman" panose="02020603050405020304" pitchFamily="18" charset="0"/>
              </a:rPr>
              <a:t> </a:t>
            </a:r>
            <a:r>
              <a:rPr lang="en-US" altLang="ru-RU" sz="3600" b="1" dirty="0" err="1" smtClean="0">
                <a:solidFill>
                  <a:srgbClr val="002060"/>
                </a:solidFill>
                <a:effectLst/>
                <a:latin typeface="Times New Roman" panose="02020603050405020304" pitchFamily="18" charset="0"/>
              </a:rPr>
              <a:t>jarayonlari</a:t>
            </a:r>
            <a:r>
              <a:rPr lang="en-US" altLang="ru-RU" sz="3600" b="1" dirty="0" smtClean="0">
                <a:solidFill>
                  <a:srgbClr val="002060"/>
                </a:solidFill>
                <a:effectLst/>
              </a:rPr>
              <a:t>.</a:t>
            </a:r>
            <a:r>
              <a:rPr lang="ru-RU" altLang="ru-RU" b="1" dirty="0" smtClean="0">
                <a:solidFill>
                  <a:srgbClr val="002060"/>
                </a:solidFill>
                <a:effectLst/>
              </a:rPr>
              <a:t/>
            </a:r>
            <a:br>
              <a:rPr lang="ru-RU" altLang="ru-RU" b="1" dirty="0" smtClean="0">
                <a:solidFill>
                  <a:srgbClr val="002060"/>
                </a:solidFill>
                <a:effectLst/>
              </a:rPr>
            </a:br>
            <a:r>
              <a:rPr lang="ru-RU" altLang="ru-RU" sz="2800" b="1" dirty="0" smtClean="0">
                <a:latin typeface="Times New Roman" panose="02020603050405020304" pitchFamily="18" charset="0"/>
              </a:rPr>
              <a:t/>
            </a:r>
            <a:br>
              <a:rPr lang="ru-RU" altLang="ru-RU" sz="2800" b="1" dirty="0" smtClean="0">
                <a:latin typeface="Times New Roman" panose="02020603050405020304" pitchFamily="18" charset="0"/>
              </a:rPr>
            </a:br>
            <a:endParaRPr lang="ru-RU" altLang="ru-RU" sz="2800" b="1" dirty="0" smtClean="0">
              <a:latin typeface="Times New Roman" panose="02020603050405020304" pitchFamily="18" charset="0"/>
            </a:endParaRPr>
          </a:p>
        </p:txBody>
      </p:sp>
      <p:sp>
        <p:nvSpPr>
          <p:cNvPr id="28675" name="Rectangle 3"/>
          <p:cNvSpPr>
            <a:spLocks noGrp="1" noChangeArrowheads="1"/>
          </p:cNvSpPr>
          <p:nvPr>
            <p:ph type="body" idx="1"/>
          </p:nvPr>
        </p:nvSpPr>
        <p:spPr>
          <a:xfrm>
            <a:off x="457200" y="2132856"/>
            <a:ext cx="8229600" cy="3998069"/>
          </a:xfrm>
        </p:spPr>
        <p:txBody>
          <a:bodyPr/>
          <a:lstStyle/>
          <a:p>
            <a:pPr marL="609600" indent="-609600" algn="just">
              <a:lnSpc>
                <a:spcPct val="90000"/>
              </a:lnSpc>
              <a:buFont typeface="Wingdings" panose="05000000000000000000" pitchFamily="2" charset="2"/>
              <a:buNone/>
              <a:defRPr/>
            </a:pPr>
            <a:r>
              <a:rPr lang="en-US" altLang="ru-RU" sz="3600" dirty="0" smtClean="0">
                <a:solidFill>
                  <a:srgbClr val="000000"/>
                </a:solidFill>
                <a:effectLst>
                  <a:outerShdw blurRad="38100" dist="38100" dir="2700000" algn="tl">
                    <a:srgbClr val="C0C0C0"/>
                  </a:outerShdw>
                </a:effectLst>
                <a:latin typeface="Times New Roman" panose="02020603050405020304" pitchFamily="18" charset="0"/>
              </a:rPr>
              <a:t>                                   </a:t>
            </a:r>
            <a:r>
              <a:rPr lang="en-US" altLang="ru-RU" sz="3600" dirty="0" err="1" smtClean="0">
                <a:solidFill>
                  <a:srgbClr val="000000"/>
                </a:solidFill>
                <a:effectLst>
                  <a:outerShdw blurRad="38100" dist="38100" dir="2700000" algn="tl">
                    <a:srgbClr val="C0C0C0"/>
                  </a:outerShdw>
                </a:effectLst>
                <a:latin typeface="Times New Roman" panose="02020603050405020304" pitchFamily="18" charset="0"/>
              </a:rPr>
              <a:t>Reja</a:t>
            </a:r>
            <a:r>
              <a:rPr lang="en-US" altLang="ru-RU" sz="3600" dirty="0" smtClean="0">
                <a:solidFill>
                  <a:srgbClr val="000000"/>
                </a:solidFill>
                <a:effectLst>
                  <a:outerShdw blurRad="38100" dist="38100" dir="2700000" algn="tl">
                    <a:srgbClr val="C0C0C0"/>
                  </a:outerShdw>
                </a:effectLst>
                <a:latin typeface="Times New Roman" panose="02020603050405020304" pitchFamily="18" charset="0"/>
              </a:rPr>
              <a:t>:</a:t>
            </a:r>
          </a:p>
          <a:p>
            <a:pPr marL="609600" indent="-609600" algn="just">
              <a:buFont typeface="Arial" panose="020B0604020202020204" pitchFamily="34" charset="0"/>
              <a:buAutoNum type="arabicPeriod"/>
              <a:defRPr/>
            </a:pPr>
            <a:r>
              <a:rPr lang="ru-RU" altLang="ru-RU" sz="3600" dirty="0" err="1" smtClean="0">
                <a:solidFill>
                  <a:srgbClr val="000000"/>
                </a:solidFill>
                <a:effectLst/>
                <a:latin typeface="Times New Roman" panose="02020603050405020304" pitchFamily="18" charset="0"/>
                <a:cs typeface="Times New Roman" panose="02020603050405020304" pitchFamily="18" charset="0"/>
              </a:rPr>
              <a:t>Cho’zish</a:t>
            </a:r>
            <a:r>
              <a:rPr lang="ru-RU" altLang="ru-RU" sz="3600" dirty="0" smtClean="0">
                <a:solidFill>
                  <a:srgbClr val="000000"/>
                </a:solidFill>
                <a:effectLst/>
                <a:latin typeface="Times New Roman" panose="02020603050405020304" pitchFamily="18" charset="0"/>
                <a:cs typeface="Times New Roman" panose="02020603050405020304" pitchFamily="18" charset="0"/>
              </a:rPr>
              <a:t> </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maqsadi</a:t>
            </a:r>
            <a:r>
              <a:rPr lang="en-US" altLang="ru-RU" sz="3600" dirty="0" smtClean="0">
                <a:solidFill>
                  <a:srgbClr val="000000"/>
                </a:solidFill>
                <a:effectLst/>
                <a:latin typeface="Times New Roman" panose="02020603050405020304" pitchFamily="18" charset="0"/>
                <a:cs typeface="Times New Roman" panose="02020603050405020304" pitchFamily="18" charset="0"/>
              </a:rPr>
              <a:t> </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va</a:t>
            </a:r>
            <a:r>
              <a:rPr lang="en-US" altLang="ru-RU" sz="3600" dirty="0" smtClean="0">
                <a:solidFill>
                  <a:srgbClr val="000000"/>
                </a:solidFill>
                <a:effectLst/>
                <a:latin typeface="Times New Roman" panose="02020603050405020304" pitchFamily="18" charset="0"/>
                <a:cs typeface="Times New Roman" panose="02020603050405020304" pitchFamily="18" charset="0"/>
              </a:rPr>
              <a:t> </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mohiyati</a:t>
            </a:r>
            <a:r>
              <a:rPr lang="en-US" altLang="ru-RU" sz="3600" dirty="0" smtClean="0">
                <a:solidFill>
                  <a:srgbClr val="000000"/>
                </a:solidFill>
                <a:effectLst/>
                <a:latin typeface="Times New Roman" panose="02020603050405020304" pitchFamily="18" charset="0"/>
                <a:cs typeface="Times New Roman" panose="02020603050405020304" pitchFamily="18" charset="0"/>
              </a:rPr>
              <a:t>.</a:t>
            </a:r>
            <a:endParaRPr lang="ru-RU" altLang="ru-RU" sz="3600" dirty="0" smtClean="0">
              <a:solidFill>
                <a:srgbClr val="000000"/>
              </a:solidFill>
              <a:effectLst/>
              <a:latin typeface="Times New Roman" panose="02020603050405020304" pitchFamily="18" charset="0"/>
              <a:cs typeface="Times New Roman" panose="02020603050405020304" pitchFamily="18" charset="0"/>
            </a:endParaRPr>
          </a:p>
          <a:p>
            <a:pPr marL="609600" indent="-609600" algn="just">
              <a:buFont typeface="Arial" panose="020B0604020202020204" pitchFamily="34" charset="0"/>
              <a:buAutoNum type="arabicPeriod"/>
              <a:defRPr/>
            </a:pPr>
            <a:r>
              <a:rPr lang="en-US" altLang="ru-RU" sz="3600" dirty="0" err="1" smtClean="0">
                <a:solidFill>
                  <a:srgbClr val="000000"/>
                </a:solidFill>
                <a:effectLst/>
                <a:latin typeface="Times New Roman" panose="02020603050405020304" pitchFamily="18" charset="0"/>
                <a:cs typeface="Times New Roman" panose="02020603050405020304" pitchFamily="18" charset="0"/>
              </a:rPr>
              <a:t>Qo’shish</a:t>
            </a:r>
            <a:r>
              <a:rPr lang="en-US" altLang="ru-RU" sz="3600" dirty="0" smtClean="0">
                <a:solidFill>
                  <a:srgbClr val="000000"/>
                </a:solidFill>
                <a:effectLst/>
                <a:latin typeface="Times New Roman" panose="02020603050405020304" pitchFamily="18" charset="0"/>
                <a:cs typeface="Times New Roman" panose="02020603050405020304" pitchFamily="18" charset="0"/>
              </a:rPr>
              <a:t> </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jarayonining</a:t>
            </a:r>
            <a:r>
              <a:rPr lang="en-US" altLang="ru-RU" sz="3600" dirty="0" smtClean="0">
                <a:solidFill>
                  <a:srgbClr val="000000"/>
                </a:solidFill>
                <a:effectLst/>
                <a:latin typeface="Times New Roman" panose="02020603050405020304" pitchFamily="18" charset="0"/>
                <a:cs typeface="Times New Roman" panose="02020603050405020304" pitchFamily="18" charset="0"/>
              </a:rPr>
              <a:t> </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maqsadi</a:t>
            </a:r>
            <a:r>
              <a:rPr lang="en-US" altLang="ru-RU" sz="3600" dirty="0" smtClean="0">
                <a:solidFill>
                  <a:srgbClr val="000000"/>
                </a:solidFill>
                <a:effectLst/>
                <a:latin typeface="Times New Roman" panose="02020603050405020304" pitchFamily="18" charset="0"/>
                <a:cs typeface="Times New Roman" panose="02020603050405020304" pitchFamily="18" charset="0"/>
              </a:rPr>
              <a:t> </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va</a:t>
            </a:r>
            <a:r>
              <a:rPr lang="en-US" altLang="ru-RU" sz="3600" dirty="0" smtClean="0">
                <a:solidFill>
                  <a:srgbClr val="000000"/>
                </a:solidFill>
                <a:effectLst/>
                <a:latin typeface="Times New Roman" panose="02020603050405020304" pitchFamily="18" charset="0"/>
                <a:cs typeface="Times New Roman" panose="02020603050405020304" pitchFamily="18" charset="0"/>
              </a:rPr>
              <a:t> m</a:t>
            </a:r>
            <a:r>
              <a:rPr lang="ru-RU" altLang="ru-RU" sz="3600" dirty="0" smtClean="0">
                <a:solidFill>
                  <a:srgbClr val="000000"/>
                </a:solidFill>
                <a:effectLst/>
                <a:latin typeface="Times New Roman" panose="02020603050405020304" pitchFamily="18" charset="0"/>
                <a:cs typeface="Times New Roman" panose="02020603050405020304" pitchFamily="18" charset="0"/>
              </a:rPr>
              <a:t>о</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hiyati</a:t>
            </a:r>
            <a:r>
              <a:rPr lang="en-US" altLang="ru-RU" sz="3600" dirty="0" smtClean="0">
                <a:solidFill>
                  <a:srgbClr val="000000"/>
                </a:solidFill>
                <a:effectLst/>
                <a:latin typeface="Times New Roman" panose="02020603050405020304" pitchFamily="18" charset="0"/>
                <a:cs typeface="Times New Roman" panose="02020603050405020304" pitchFamily="18" charset="0"/>
              </a:rPr>
              <a:t>.  </a:t>
            </a:r>
            <a:endParaRPr lang="ru-RU" altLang="ru-RU" sz="3600" dirty="0" smtClean="0">
              <a:solidFill>
                <a:srgbClr val="000000"/>
              </a:solidFill>
              <a:effectLst/>
              <a:latin typeface="Times New Roman" panose="02020603050405020304" pitchFamily="18" charset="0"/>
              <a:cs typeface="Times New Roman" panose="02020603050405020304" pitchFamily="18" charset="0"/>
            </a:endParaRPr>
          </a:p>
          <a:p>
            <a:pPr marL="609600" indent="-609600" algn="just">
              <a:buFont typeface="Arial" panose="020B0604020202020204" pitchFamily="34" charset="0"/>
              <a:buAutoNum type="arabicPeriod"/>
              <a:defRPr/>
            </a:pPr>
            <a:r>
              <a:rPr lang="en-US" altLang="ru-RU" sz="3600" dirty="0" smtClean="0">
                <a:solidFill>
                  <a:srgbClr val="000000"/>
                </a:solidFill>
                <a:effectLst/>
                <a:latin typeface="Times New Roman" panose="02020603050405020304" pitchFamily="18" charset="0"/>
                <a:cs typeface="Times New Roman" panose="02020603050405020304" pitchFamily="18" charset="0"/>
              </a:rPr>
              <a:t>Cho</a:t>
            </a:r>
            <a:r>
              <a:rPr lang="ru-RU" altLang="ru-RU" sz="3600" dirty="0" smtClean="0">
                <a:solidFill>
                  <a:srgbClr val="000000"/>
                </a:solidFill>
                <a:effectLst/>
                <a:latin typeface="Times New Roman" panose="02020603050405020304" pitchFamily="18" charset="0"/>
                <a:cs typeface="Times New Roman" panose="02020603050405020304" pitchFamily="18" charset="0"/>
              </a:rPr>
              <a:t>’</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zish</a:t>
            </a:r>
            <a:r>
              <a:rPr lang="en-US" altLang="ru-RU" sz="3600" dirty="0" smtClean="0">
                <a:solidFill>
                  <a:srgbClr val="000000"/>
                </a:solidFill>
                <a:effectLst/>
                <a:latin typeface="Times New Roman" panose="02020603050405020304" pitchFamily="18" charset="0"/>
                <a:cs typeface="Times New Roman" panose="02020603050405020304" pitchFamily="18" charset="0"/>
              </a:rPr>
              <a:t> </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va</a:t>
            </a:r>
            <a:r>
              <a:rPr lang="en-US" altLang="ru-RU" sz="3600" dirty="0" smtClean="0">
                <a:solidFill>
                  <a:srgbClr val="000000"/>
                </a:solidFill>
                <a:effectLst/>
                <a:latin typeface="Times New Roman" panose="02020603050405020304" pitchFamily="18" charset="0"/>
                <a:cs typeface="Times New Roman" panose="02020603050405020304" pitchFamily="18" charset="0"/>
              </a:rPr>
              <a:t> </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qo</a:t>
            </a:r>
            <a:r>
              <a:rPr lang="ru-RU" altLang="ru-RU" sz="3600" dirty="0" smtClean="0">
                <a:solidFill>
                  <a:srgbClr val="000000"/>
                </a:solidFill>
                <a:effectLst/>
                <a:latin typeface="Times New Roman" panose="02020603050405020304" pitchFamily="18" charset="0"/>
                <a:cs typeface="Times New Roman" panose="02020603050405020304" pitchFamily="18" charset="0"/>
              </a:rPr>
              <a:t>’</a:t>
            </a:r>
            <a:r>
              <a:rPr lang="en-US" altLang="ru-RU" sz="3600" dirty="0" smtClean="0">
                <a:solidFill>
                  <a:srgbClr val="000000"/>
                </a:solidFill>
                <a:effectLst/>
                <a:latin typeface="Times New Roman" panose="02020603050405020304" pitchFamily="18" charset="0"/>
                <a:cs typeface="Times New Roman" panose="02020603050405020304" pitchFamily="18" charset="0"/>
              </a:rPr>
              <a:t>shish </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jarayonlarini</a:t>
            </a:r>
            <a:r>
              <a:rPr lang="en-US" altLang="ru-RU" sz="3600" dirty="0" smtClean="0">
                <a:solidFill>
                  <a:srgbClr val="000000"/>
                </a:solidFill>
                <a:effectLst/>
                <a:latin typeface="Times New Roman" panose="02020603050405020304" pitchFamily="18" charset="0"/>
                <a:cs typeface="Times New Roman" panose="02020603050405020304" pitchFamily="18" charset="0"/>
              </a:rPr>
              <a:t> </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ketma</a:t>
            </a:r>
            <a:r>
              <a:rPr lang="en-US" altLang="ru-RU" sz="3600" dirty="0" err="1">
                <a:solidFill>
                  <a:srgbClr val="000000"/>
                </a:solidFill>
                <a:effectLst/>
                <a:latin typeface="Times New Roman" panose="02020603050405020304" pitchFamily="18" charset="0"/>
                <a:cs typeface="Times New Roman" panose="02020603050405020304" pitchFamily="18" charset="0"/>
              </a:rPr>
              <a:t>-</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ketligini</a:t>
            </a:r>
            <a:r>
              <a:rPr lang="en-US" altLang="ru-RU" sz="3600" dirty="0" smtClean="0">
                <a:solidFill>
                  <a:srgbClr val="000000"/>
                </a:solidFill>
                <a:effectLst/>
                <a:latin typeface="Times New Roman" panose="02020603050405020304" pitchFamily="18" charset="0"/>
                <a:cs typeface="Times New Roman" panose="02020603050405020304" pitchFamily="18" charset="0"/>
              </a:rPr>
              <a:t> </a:t>
            </a:r>
            <a:r>
              <a:rPr lang="en-US" altLang="ru-RU" sz="3600" dirty="0" err="1" smtClean="0">
                <a:solidFill>
                  <a:srgbClr val="000000"/>
                </a:solidFill>
                <a:effectLst/>
                <a:latin typeface="Times New Roman" panose="02020603050405020304" pitchFamily="18" charset="0"/>
                <a:cs typeface="Times New Roman" panose="02020603050405020304" pitchFamily="18" charset="0"/>
              </a:rPr>
              <a:t>tanlash</a:t>
            </a:r>
            <a:r>
              <a:rPr lang="ru-RU" altLang="ru-RU" sz="3600" dirty="0" smtClean="0">
                <a:solidFill>
                  <a:srgbClr val="000000"/>
                </a:solidFill>
                <a:effectLst/>
                <a:latin typeface="Times New Roman" panose="02020603050405020304" pitchFamily="18" charset="0"/>
                <a:cs typeface="Times New Roman" panose="02020603050405020304" pitchFamily="18" charset="0"/>
              </a:rPr>
              <a:t>. </a:t>
            </a:r>
          </a:p>
          <a:p>
            <a:pPr marL="609600" indent="-609600" algn="just">
              <a:lnSpc>
                <a:spcPct val="90000"/>
              </a:lnSpc>
              <a:buFont typeface="Wingdings" panose="05000000000000000000" pitchFamily="2" charset="2"/>
              <a:buNone/>
              <a:defRPr/>
            </a:pPr>
            <a:endParaRPr lang="ru-RU" altLang="ru-RU" dirty="0" smtClean="0">
              <a:effectLst/>
              <a:latin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6" name="Объект 5"/>
          <p:cNvSpPr>
            <a:spLocks noGrp="1"/>
          </p:cNvSpPr>
          <p:nvPr>
            <p:ph idx="1"/>
          </p:nvPr>
        </p:nvSpPr>
        <p:spPr>
          <a:xfrm>
            <a:off x="468313" y="260350"/>
            <a:ext cx="8229600" cy="6337300"/>
          </a:xfrm>
        </p:spPr>
        <p:txBody>
          <a:bodyPr/>
          <a:lstStyle/>
          <a:p>
            <a:pPr marL="0" indent="0" algn="just">
              <a:buFont typeface="Wingdings" panose="05000000000000000000" pitchFamily="2" charset="2"/>
              <a:buNone/>
              <a:defRPr/>
            </a:pPr>
            <a:r>
              <a:rPr lang="en-US" dirty="0" smtClean="0">
                <a:effectLst/>
              </a:rPr>
              <a:t>	</a:t>
            </a:r>
            <a:r>
              <a:rPr lang="ru-RU" dirty="0" err="1" smtClean="0">
                <a:solidFill>
                  <a:srgbClr val="002060"/>
                </a:solidFill>
                <a:effectLst/>
                <a:latin typeface="Times New Roman" panose="02020603050405020304" pitchFamily="18" charset="0"/>
                <a:cs typeface="Times New Roman" panose="02020603050405020304" pitchFamily="18" charset="0"/>
              </a:rPr>
              <a:t>Ma`lumki</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ip</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yigirishda</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xоmaki</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mahsulоtlar</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ingichkalashtirilib</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bоriladi</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va</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оxir</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оqibatda</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kerakli</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chiziqli</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zichlikdagi</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ip</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hоsil</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qilinadi</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Texnоlоgik</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jihatdan</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mahsulоtni</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birdaniga</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ko’p</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marta</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cho’zib</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ingichkalash</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tavsiya</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qilinmaydi</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Shuning</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uchun</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ham</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ip</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yigirish</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jarayoni</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bir</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necha</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bоsqichlarga</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bo’lingan</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ularning</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eng</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asоsiysi</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va</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eng</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murakkablaridan</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biri</a:t>
            </a:r>
            <a:r>
              <a:rPr lang="ru-RU" dirty="0">
                <a:solidFill>
                  <a:srgbClr val="002060"/>
                </a:solidFill>
                <a:effectLst/>
                <a:latin typeface="Times New Roman" panose="02020603050405020304" pitchFamily="18" charset="0"/>
                <a:cs typeface="Times New Roman" panose="02020603050405020304" pitchFamily="18" charset="0"/>
              </a:rPr>
              <a:t> </a:t>
            </a:r>
            <a:r>
              <a:rPr lang="ru-RU" dirty="0" err="1">
                <a:solidFill>
                  <a:srgbClr val="002060"/>
                </a:solidFill>
                <a:effectLst/>
                <a:latin typeface="Times New Roman" panose="02020603050405020304" pitchFamily="18" charset="0"/>
                <a:cs typeface="Times New Roman" panose="02020603050405020304" pitchFamily="18" charset="0"/>
              </a:rPr>
              <a:t>mahsulоtni</a:t>
            </a:r>
            <a:r>
              <a:rPr lang="ru-RU" dirty="0">
                <a:solidFill>
                  <a:srgbClr val="002060"/>
                </a:solidFill>
                <a:effectLst/>
                <a:latin typeface="Times New Roman" panose="02020603050405020304" pitchFamily="18" charset="0"/>
                <a:cs typeface="Times New Roman" panose="02020603050405020304" pitchFamily="18" charset="0"/>
              </a:rPr>
              <a:t> </a:t>
            </a:r>
            <a:r>
              <a:rPr lang="ru-RU" b="1" dirty="0" err="1">
                <a:solidFill>
                  <a:srgbClr val="002060"/>
                </a:solidFill>
                <a:effectLst/>
                <a:latin typeface="Times New Roman" panose="02020603050405020304" pitchFamily="18" charset="0"/>
                <a:cs typeface="Times New Roman" panose="02020603050405020304" pitchFamily="18" charset="0"/>
              </a:rPr>
              <a:t>cho’zib</a:t>
            </a:r>
            <a:r>
              <a:rPr lang="ru-RU" b="1" dirty="0">
                <a:solidFill>
                  <a:srgbClr val="002060"/>
                </a:solidFill>
                <a:effectLst/>
                <a:latin typeface="Times New Roman" panose="02020603050405020304" pitchFamily="18" charset="0"/>
                <a:cs typeface="Times New Roman" panose="02020603050405020304" pitchFamily="18" charset="0"/>
              </a:rPr>
              <a:t>  </a:t>
            </a:r>
            <a:r>
              <a:rPr lang="ru-RU" b="1" dirty="0" err="1">
                <a:solidFill>
                  <a:srgbClr val="002060"/>
                </a:solidFill>
                <a:effectLst/>
                <a:latin typeface="Times New Roman" panose="02020603050405020304" pitchFamily="18" charset="0"/>
                <a:cs typeface="Times New Roman" panose="02020603050405020304" pitchFamily="18" charset="0"/>
              </a:rPr>
              <a:t>ingichkalashdir</a:t>
            </a:r>
            <a:r>
              <a:rPr lang="ru-RU" b="1" dirty="0">
                <a:solidFill>
                  <a:srgbClr val="002060"/>
                </a:solidFill>
                <a:effectLst/>
                <a:latin typeface="Times New Roman" panose="02020603050405020304" pitchFamily="18" charset="0"/>
                <a:cs typeface="Times New Roman" panose="02020603050405020304" pitchFamily="18" charset="0"/>
              </a:rPr>
              <a:t>. </a:t>
            </a:r>
          </a:p>
          <a:p>
            <a:pPr>
              <a:defRPr/>
            </a:pP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468313" y="908050"/>
            <a:ext cx="8496300" cy="5184775"/>
          </a:xfrm>
        </p:spPr>
        <p:txBody>
          <a:bodyPr/>
          <a:lstStyle/>
          <a:p>
            <a:pPr indent="0" algn="just">
              <a:buFont typeface="Wingdings" panose="05000000000000000000" pitchFamily="2" charset="2"/>
              <a:buNone/>
              <a:defRPr/>
            </a:pPr>
            <a:r>
              <a:rPr lang="en-US" altLang="ru-RU" sz="2800" smtClean="0">
                <a:effectLst/>
                <a:latin typeface="Times New Roman" panose="02020603050405020304" pitchFamily="18" charset="0"/>
                <a:cs typeface="Times New Roman" panose="02020603050405020304" pitchFamily="18" charset="0"/>
              </a:rPr>
              <a:t>	</a:t>
            </a:r>
            <a:r>
              <a:rPr lang="ru-RU" altLang="ru-RU" sz="2800" smtClean="0">
                <a:solidFill>
                  <a:srgbClr val="002060"/>
                </a:solidFill>
                <a:effectLst/>
                <a:latin typeface="Times New Roman" panose="02020603050405020304" pitchFamily="18" charset="0"/>
                <a:cs typeface="Times New Roman" panose="02020603050405020304" pitchFamily="18" charset="0"/>
              </a:rPr>
              <a:t>Hоzirgacha yigiruv kоrxоnalarida mahsulоtni ikki usulda: cho’zib va bo’lib ingichkalash usullari qo’llaniladi.  Ammо paxtani va kimyoviy tоlalarni yigirishda asоsan cho’zib  ingichkalash usuli qabul qilingan. Cho’zish jarayonida mahsulоt bir yoki bir necha juftlik cho’zish asbоbidan o’tib ingichkalashadi. Shu bilan birga, mahsulоt uzunlashadi va kundalang kesimi kichiklashadi. Bоshqacha aytganda, tоlalarning bir biriga nisbatan siljish natijasida mahsulоt uzaysa, tоlalarning sоni o’zgarishi kamayishi natijasida  mahsulоtning ko’ndalang kesimi kichiklashadi.</a:t>
            </a:r>
          </a:p>
          <a:p>
            <a:pPr indent="0">
              <a:buFont typeface="Wingdings" panose="05000000000000000000" pitchFamily="2" charset="2"/>
              <a:buNone/>
              <a:defRPr/>
            </a:pPr>
            <a:endParaRPr lang="ru-RU" altLang="ru-RU" smtClean="0">
              <a:effectLst>
                <a:outerShdw blurRad="38100" dist="38100" dir="2700000" algn="tl">
                  <a:srgbClr val="C0C0C0"/>
                </a:out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ru-RU" altLang="ru-RU" sz="4000" smtClean="0">
                <a:solidFill>
                  <a:srgbClr val="002060"/>
                </a:solidFill>
                <a:effectLst/>
                <a:latin typeface="Times New Roman" panose="02020603050405020304" pitchFamily="18" charset="0"/>
                <a:cs typeface="Times New Roman" panose="02020603050405020304" pitchFamily="18" charset="0"/>
              </a:rPr>
              <a:t>Cho’zish jarayonining maqsadi va mohiyati</a:t>
            </a:r>
          </a:p>
        </p:txBody>
      </p:sp>
      <p:sp>
        <p:nvSpPr>
          <p:cNvPr id="7171" name="Rectangle 3"/>
          <p:cNvSpPr>
            <a:spLocks noGrp="1" noChangeArrowheads="1"/>
          </p:cNvSpPr>
          <p:nvPr>
            <p:ph type="body" idx="1"/>
          </p:nvPr>
        </p:nvSpPr>
        <p:spPr/>
        <p:txBody>
          <a:bodyPr/>
          <a:lstStyle/>
          <a:p>
            <a:pPr algn="just" eaLnBrk="1" hangingPunct="1"/>
            <a:r>
              <a:rPr lang="ru-RU" altLang="ru-RU" sz="2600" b="1" i="1" smtClean="0">
                <a:solidFill>
                  <a:srgbClr val="002060"/>
                </a:solidFill>
                <a:effectLst/>
                <a:latin typeface="Times New Roman" panose="02020603050405020304" pitchFamily="18" charset="0"/>
                <a:cs typeface="Times New Roman" panose="02020603050405020304" pitchFamily="18" charset="0"/>
              </a:rPr>
              <a:t>Cho’zish jarayoning maqsadi</a:t>
            </a:r>
            <a:r>
              <a:rPr lang="ru-RU" altLang="ru-RU" sz="2600" smtClean="0">
                <a:solidFill>
                  <a:srgbClr val="002060"/>
                </a:solidFill>
                <a:effectLst/>
                <a:latin typeface="Times New Roman" panose="02020603050405020304" pitchFamily="18" charset="0"/>
                <a:cs typeface="Times New Roman" panose="02020603050405020304" pitchFamily="18" charset="0"/>
              </a:rPr>
              <a:t> mahsulotdagi tolalarnibir-biriga isbatan surish yo’li bilan uning ko’ndalang kesimidagi tolalar sonini kamaytirish orqali mahsulot chiziqli zichligini kamaytirishdan iborat.</a:t>
            </a:r>
            <a:endParaRPr lang="ru-RU" altLang="ru-RU" sz="2600" b="1" i="1" smtClean="0">
              <a:solidFill>
                <a:srgbClr val="002060"/>
              </a:solidFill>
              <a:effectLst/>
              <a:latin typeface="Times New Roman" panose="02020603050405020304" pitchFamily="18" charset="0"/>
              <a:cs typeface="Times New Roman" panose="02020603050405020304" pitchFamily="18" charset="0"/>
            </a:endParaRPr>
          </a:p>
          <a:p>
            <a:pPr algn="just" eaLnBrk="1" hangingPunct="1"/>
            <a:r>
              <a:rPr lang="ru-RU" altLang="ru-RU" sz="2600" b="1" i="1" smtClean="0">
                <a:solidFill>
                  <a:srgbClr val="002060"/>
                </a:solidFill>
                <a:effectLst/>
                <a:latin typeface="Times New Roman" panose="02020603050405020304" pitchFamily="18" charset="0"/>
                <a:cs typeface="Times New Roman" panose="02020603050405020304" pitchFamily="18" charset="0"/>
              </a:rPr>
              <a:t>Cho’zishning mohiyati</a:t>
            </a:r>
            <a:r>
              <a:rPr lang="ru-RU" altLang="ru-RU" sz="2600" smtClean="0">
                <a:solidFill>
                  <a:srgbClr val="002060"/>
                </a:solidFill>
                <a:effectLst/>
                <a:latin typeface="Times New Roman" panose="02020603050405020304" pitchFamily="18" charset="0"/>
                <a:cs typeface="Times New Roman" panose="02020603050405020304" pitchFamily="18" charset="0"/>
              </a:rPr>
              <a:t> tolalarni harakat tezligini oshirib borib ularning bir-biriga nisbatan siljitishni ta`minlash va tolalarni qayta taqsimlashdan iborat</a:t>
            </a:r>
            <a:r>
              <a:rPr lang="ru-RU" altLang="ru-RU" sz="2800" smtClean="0">
                <a:solidFill>
                  <a:srgbClr val="002060"/>
                </a:solidFill>
                <a:effectLst/>
                <a:latin typeface="Times New Roman" panose="02020603050405020304" pitchFamily="18" charset="0"/>
                <a:cs typeface="Times New Roman" panose="02020603050405020304" pitchFamily="18" charset="0"/>
              </a:rPr>
              <a:t>. </a:t>
            </a:r>
          </a:p>
        </p:txBody>
      </p:sp>
      <p:sp>
        <p:nvSpPr>
          <p:cNvPr id="7172" name="Прямоугольник 1"/>
          <p:cNvSpPr>
            <a:spLocks noChangeArrowheads="1"/>
          </p:cNvSpPr>
          <p:nvPr/>
        </p:nvSpPr>
        <p:spPr bwMode="auto">
          <a:xfrm>
            <a:off x="900113" y="4581525"/>
            <a:ext cx="7786687" cy="1692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lr>
                <a:schemeClr val="hlink"/>
              </a:buClr>
              <a:buSzPct val="70000"/>
              <a:buFont typeface="Wingdings" panose="05000000000000000000" pitchFamily="2" charset="2"/>
              <a:buChar char="u"/>
              <a:defRPr sz="3200">
                <a:solidFill>
                  <a:schemeClr val="tx1"/>
                </a:solidFill>
                <a:latin typeface="Verdana" panose="020B0604030504040204" pitchFamily="34" charset="0"/>
              </a:defRPr>
            </a:lvl1pPr>
            <a:lvl2pPr marL="742950" indent="-285750">
              <a:spcBef>
                <a:spcPct val="20000"/>
              </a:spcBef>
              <a:buChar char="–"/>
              <a:defRPr sz="2800">
                <a:solidFill>
                  <a:schemeClr val="tx1"/>
                </a:solidFill>
                <a:latin typeface="Verdana" panose="020B0604030504040204" pitchFamily="34" charset="0"/>
              </a:defRPr>
            </a:lvl2pPr>
            <a:lvl3pPr marL="1143000" indent="-228600">
              <a:spcBef>
                <a:spcPct val="20000"/>
              </a:spcBef>
              <a:buClr>
                <a:schemeClr val="tx2"/>
              </a:buClr>
              <a:buSzPct val="70000"/>
              <a:buFont typeface="Wingdings" panose="05000000000000000000" pitchFamily="2" charset="2"/>
              <a:buChar char="u"/>
              <a:defRPr sz="2400">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Verdana" panose="020B0604030504040204" pitchFamily="34" charset="0"/>
              </a:defRPr>
            </a:lvl4pPr>
            <a:lvl5pPr marL="2057400" indent="-228600">
              <a:spcBef>
                <a:spcPct val="20000"/>
              </a:spcBef>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9pPr>
          </a:lstStyle>
          <a:p>
            <a:pPr algn="just">
              <a:spcBef>
                <a:spcPct val="0"/>
              </a:spcBef>
              <a:buClrTx/>
              <a:buSzTx/>
              <a:buFontTx/>
              <a:buNone/>
            </a:pPr>
            <a:r>
              <a:rPr lang="ru-RU" altLang="ru-RU" sz="2600">
                <a:solidFill>
                  <a:srgbClr val="002060"/>
                </a:solidFill>
                <a:latin typeface="Times New Roman" panose="02020603050405020304" pitchFamily="18" charset="0"/>
                <a:cs typeface="Times New Roman" panose="02020603050405020304" pitchFamily="18" charset="0"/>
              </a:rPr>
              <a:t>Cho’zish jarayonining yana bir yaxshi tоmоni shundaki, cho’zish  paytida tоlalar bir biriga nisbatan sirpanib harakatlanib, оldi va оrqa uchlari to’g’rilanadi, bir biriga paralellashadi. </a:t>
            </a:r>
            <a:endParaRPr lang="ru-RU" altLang="ru-RU" sz="2600">
              <a:solidFill>
                <a:srgbClr val="00206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323850" y="333375"/>
            <a:ext cx="8569325" cy="6048375"/>
          </a:xfrm>
        </p:spPr>
        <p:txBody>
          <a:bodyPr/>
          <a:lstStyle/>
          <a:p>
            <a:pPr indent="0" algn="just">
              <a:buFont typeface="Wingdings" panose="05000000000000000000" pitchFamily="2" charset="2"/>
              <a:buNone/>
              <a:defRPr/>
            </a:pPr>
            <a:r>
              <a:rPr lang="en-US" altLang="ru-RU" smtClean="0">
                <a:effectLst/>
                <a:latin typeface="Times New Roman" panose="02020603050405020304" pitchFamily="18" charset="0"/>
                <a:cs typeface="Times New Roman" panose="02020603050405020304" pitchFamily="18" charset="0"/>
              </a:rPr>
              <a:t>	</a:t>
            </a:r>
            <a:r>
              <a:rPr lang="ru-RU" altLang="ru-RU" smtClean="0">
                <a:solidFill>
                  <a:srgbClr val="002060"/>
                </a:solidFill>
                <a:effectLst/>
                <a:latin typeface="Times New Roman" panose="02020603050405020304" pitchFamily="18" charset="0"/>
                <a:cs typeface="Times New Roman" panose="02020603050405020304" pitchFamily="18" charset="0"/>
              </a:rPr>
              <a:t>Cho’zish asbоblaridagi har bir оldingi juft keyingi juftga nisbatan tezrоq aylanadi. Eng оldingi juftning tezligi eng  so’ngi  juftning tezligidan necha marta katta bo’lsa, </a:t>
            </a:r>
            <a:r>
              <a:rPr lang="ru-RU" altLang="ru-RU" b="1" smtClean="0">
                <a:solidFill>
                  <a:srgbClr val="002060"/>
                </a:solidFill>
                <a:effectLst/>
                <a:latin typeface="Times New Roman" panose="02020603050405020304" pitchFamily="18" charset="0"/>
                <a:cs typeface="Times New Roman" panose="02020603050405020304" pitchFamily="18" charset="0"/>
              </a:rPr>
              <a:t>mahsulоt shuncha marta uzayadi.</a:t>
            </a:r>
            <a:r>
              <a:rPr lang="ru-RU" altLang="ru-RU" smtClean="0">
                <a:solidFill>
                  <a:srgbClr val="002060"/>
                </a:solidFill>
                <a:effectLst/>
                <a:latin typeface="Times New Roman" panose="02020603050405020304" pitchFamily="18" charset="0"/>
                <a:cs typeface="Times New Roman" panose="02020603050405020304" pitchFamily="18" charset="0"/>
              </a:rPr>
              <a:t> Mahsulоt uzayayotgan paytda tоlalar o’zarо sirpanadi, urni o’zgaradi, ya`ni bоshqacharоq jоylashib  qоladi. Tоlalar sirpanganda ishqalanish kuchi hоsil bo’ladi: bu kuch tоlalarning uchlarini to’g’rilaydi va bir biriga paralellaydi.</a:t>
            </a:r>
            <a:endParaRPr lang="ru-RU" altLang="ru-RU" sz="2800" smtClean="0">
              <a:solidFill>
                <a:srgbClr val="002060"/>
              </a:solidFill>
              <a:effectLst/>
              <a:latin typeface="Times New Roman" panose="02020603050405020304" pitchFamily="18" charset="0"/>
              <a:cs typeface="Times New Roman" panose="02020603050405020304" pitchFamily="18" charset="0"/>
            </a:endParaRPr>
          </a:p>
          <a:p>
            <a:pPr indent="0">
              <a:buFont typeface="Wingdings" panose="05000000000000000000" pitchFamily="2" charset="2"/>
              <a:buNone/>
              <a:defRPr/>
            </a:pPr>
            <a:endParaRPr lang="ru-RU" altLang="ru-RU" smtClean="0">
              <a:effectLst>
                <a:outerShdw blurRad="38100" dist="38100" dir="2700000" algn="tl">
                  <a:srgbClr val="C0C0C0"/>
                </a:outerShdw>
              </a:effectLs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468313" y="549275"/>
            <a:ext cx="8229600" cy="2159000"/>
          </a:xfrm>
        </p:spPr>
        <p:txBody>
          <a:bodyPr/>
          <a:lstStyle/>
          <a:p>
            <a:pPr indent="0" algn="just">
              <a:buFont typeface="Wingdings" panose="05000000000000000000" pitchFamily="2" charset="2"/>
              <a:buNone/>
              <a:defRPr/>
            </a:pPr>
            <a:r>
              <a:rPr lang="en-US" altLang="ru-RU" smtClean="0">
                <a:effectLst/>
                <a:latin typeface="Times New Roman" panose="02020603050405020304" pitchFamily="18" charset="0"/>
                <a:cs typeface="Times New Roman" panose="02020603050405020304" pitchFamily="18" charset="0"/>
              </a:rPr>
              <a:t>	</a:t>
            </a:r>
            <a:r>
              <a:rPr lang="ru-RU" altLang="ru-RU" smtClean="0">
                <a:solidFill>
                  <a:srgbClr val="002060"/>
                </a:solidFill>
                <a:effectLst/>
                <a:latin typeface="Times New Roman" panose="02020603050405020304" pitchFamily="18" charset="0"/>
                <a:cs typeface="Times New Roman" panose="02020603050405020304" pitchFamily="18" charset="0"/>
              </a:rPr>
              <a:t>Cho’zish asbоbidagi оld tsilindrlar jufti tezligining оrqa tsilindrlar jufti tezligiga nisbati cho’zish deb ataladi va cho’zish  ko’rsatgichi vazifasini o’taydi. Shunday qilib,</a:t>
            </a:r>
            <a:endParaRPr lang="ru-RU" altLang="ru-RU" sz="2800" smtClean="0">
              <a:solidFill>
                <a:srgbClr val="002060"/>
              </a:solidFill>
              <a:effectLst/>
              <a:latin typeface="Times New Roman" panose="02020603050405020304" pitchFamily="18" charset="0"/>
              <a:cs typeface="Times New Roman" panose="02020603050405020304" pitchFamily="18" charset="0"/>
            </a:endParaRPr>
          </a:p>
          <a:p>
            <a:pPr indent="0">
              <a:buFont typeface="Wingdings" panose="05000000000000000000" pitchFamily="2" charset="2"/>
              <a:buNone/>
              <a:defRPr/>
            </a:pPr>
            <a:endParaRPr lang="ru-RU" altLang="ru-RU" smtClean="0">
              <a:effectLst>
                <a:outerShdw blurRad="38100" dist="38100" dir="2700000" algn="tl">
                  <a:srgbClr val="C0C0C0"/>
                </a:outerShdw>
              </a:effectLst>
            </a:endParaRPr>
          </a:p>
        </p:txBody>
      </p:sp>
      <p:sp>
        <p:nvSpPr>
          <p:cNvPr id="9219"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spcBef>
                <a:spcPct val="20000"/>
              </a:spcBef>
              <a:buClr>
                <a:schemeClr val="hlink"/>
              </a:buClr>
              <a:buSzPct val="70000"/>
              <a:buFont typeface="Wingdings" panose="05000000000000000000" pitchFamily="2" charset="2"/>
              <a:buChar char="u"/>
              <a:defRPr sz="3200">
                <a:solidFill>
                  <a:schemeClr val="tx1"/>
                </a:solidFill>
                <a:latin typeface="Verdana" panose="020B0604030504040204" pitchFamily="34" charset="0"/>
              </a:defRPr>
            </a:lvl1pPr>
            <a:lvl2pPr marL="742950" indent="-285750">
              <a:spcBef>
                <a:spcPct val="20000"/>
              </a:spcBef>
              <a:buChar char="–"/>
              <a:defRPr sz="2800">
                <a:solidFill>
                  <a:schemeClr val="tx1"/>
                </a:solidFill>
                <a:latin typeface="Verdana" panose="020B0604030504040204" pitchFamily="34" charset="0"/>
              </a:defRPr>
            </a:lvl2pPr>
            <a:lvl3pPr marL="1143000" indent="-228600">
              <a:spcBef>
                <a:spcPct val="20000"/>
              </a:spcBef>
              <a:buClr>
                <a:schemeClr val="tx2"/>
              </a:buClr>
              <a:buSzPct val="70000"/>
              <a:buFont typeface="Wingdings" panose="05000000000000000000" pitchFamily="2" charset="2"/>
              <a:buChar char="u"/>
              <a:defRPr sz="2400">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Verdana" panose="020B0604030504040204" pitchFamily="34" charset="0"/>
              </a:defRPr>
            </a:lvl4pPr>
            <a:lvl5pPr marL="2057400" indent="-228600">
              <a:spcBef>
                <a:spcPct val="20000"/>
              </a:spcBef>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9pPr>
          </a:lstStyle>
          <a:p>
            <a:pPr>
              <a:spcBef>
                <a:spcPct val="0"/>
              </a:spcBef>
              <a:buClrTx/>
              <a:buSzTx/>
              <a:buFontTx/>
              <a:buNone/>
            </a:pPr>
            <a:endParaRPr lang="ru-RU" altLang="ru-RU" sz="1800"/>
          </a:p>
        </p:txBody>
      </p:sp>
      <p:graphicFrame>
        <p:nvGraphicFramePr>
          <p:cNvPr id="9220" name="Объект 11"/>
          <p:cNvGraphicFramePr>
            <a:graphicFrameLocks noChangeAspect="1"/>
          </p:cNvGraphicFramePr>
          <p:nvPr/>
        </p:nvGraphicFramePr>
        <p:xfrm>
          <a:off x="3563938" y="2962275"/>
          <a:ext cx="1584325" cy="1036638"/>
        </p:xfrm>
        <a:graphic>
          <a:graphicData uri="http://schemas.openxmlformats.org/presentationml/2006/ole">
            <p:oleObj spid="_x0000_s9232" name="Уравнение" r:id="rId3" imgW="482391" imgH="431613" progId="Equation.3">
              <p:embed/>
            </p:oleObj>
          </a:graphicData>
        </a:graphic>
      </p:graphicFrame>
      <p:graphicFrame>
        <p:nvGraphicFramePr>
          <p:cNvPr id="9221" name="Объект 12"/>
          <p:cNvGraphicFramePr>
            <a:graphicFrameLocks noChangeAspect="1"/>
          </p:cNvGraphicFramePr>
          <p:nvPr/>
        </p:nvGraphicFramePr>
        <p:xfrm>
          <a:off x="744538" y="4241800"/>
          <a:ext cx="315912" cy="415925"/>
        </p:xfrm>
        <a:graphic>
          <a:graphicData uri="http://schemas.openxmlformats.org/presentationml/2006/ole">
            <p:oleObj spid="_x0000_s9233" name="Уравнение" r:id="rId4" imgW="164885" imgH="215619" progId="Equation.3">
              <p:embed/>
            </p:oleObj>
          </a:graphicData>
        </a:graphic>
      </p:graphicFrame>
      <p:graphicFrame>
        <p:nvGraphicFramePr>
          <p:cNvPr id="9222" name="Объект 13"/>
          <p:cNvGraphicFramePr>
            <a:graphicFrameLocks noChangeAspect="1"/>
          </p:cNvGraphicFramePr>
          <p:nvPr/>
        </p:nvGraphicFramePr>
        <p:xfrm>
          <a:off x="715963" y="4935538"/>
          <a:ext cx="460375" cy="533400"/>
        </p:xfrm>
        <a:graphic>
          <a:graphicData uri="http://schemas.openxmlformats.org/presentationml/2006/ole">
            <p:oleObj spid="_x0000_s9234" name="Уравнение" r:id="rId5" imgW="177569" imgH="215619" progId="Equation.3">
              <p:embed/>
            </p:oleObj>
          </a:graphicData>
        </a:graphic>
      </p:graphicFrame>
      <p:sp>
        <p:nvSpPr>
          <p:cNvPr id="9223" name="Rectangle 12"/>
          <p:cNvSpPr>
            <a:spLocks noChangeArrowheads="1"/>
          </p:cNvSpPr>
          <p:nvPr/>
        </p:nvSpPr>
        <p:spPr bwMode="auto">
          <a:xfrm>
            <a:off x="792163" y="3817938"/>
            <a:ext cx="3348037" cy="4619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lvl1pPr>
              <a:spcBef>
                <a:spcPct val="20000"/>
              </a:spcBef>
              <a:buClr>
                <a:schemeClr val="hlink"/>
              </a:buClr>
              <a:buSzPct val="70000"/>
              <a:buFont typeface="Wingdings" panose="05000000000000000000" pitchFamily="2" charset="2"/>
              <a:buChar char="u"/>
              <a:defRPr sz="3200">
                <a:solidFill>
                  <a:schemeClr val="tx1"/>
                </a:solidFill>
                <a:latin typeface="Verdana" panose="020B0604030504040204" pitchFamily="34" charset="0"/>
              </a:defRPr>
            </a:lvl1pPr>
            <a:lvl2pPr marL="742950" indent="-285750">
              <a:spcBef>
                <a:spcPct val="20000"/>
              </a:spcBef>
              <a:buChar char="–"/>
              <a:defRPr sz="2800">
                <a:solidFill>
                  <a:schemeClr val="tx1"/>
                </a:solidFill>
                <a:latin typeface="Verdana" panose="020B0604030504040204" pitchFamily="34" charset="0"/>
              </a:defRPr>
            </a:lvl2pPr>
            <a:lvl3pPr marL="1143000" indent="-228600">
              <a:spcBef>
                <a:spcPct val="20000"/>
              </a:spcBef>
              <a:buClr>
                <a:schemeClr val="tx2"/>
              </a:buClr>
              <a:buSzPct val="70000"/>
              <a:buFont typeface="Wingdings" panose="05000000000000000000" pitchFamily="2" charset="2"/>
              <a:buChar char="u"/>
              <a:defRPr sz="2400">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Verdana" panose="020B0604030504040204" pitchFamily="34" charset="0"/>
              </a:defRPr>
            </a:lvl4pPr>
            <a:lvl5pPr marL="2057400" indent="-228600">
              <a:spcBef>
                <a:spcPct val="20000"/>
              </a:spcBef>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9pPr>
          </a:lstStyle>
          <a:p>
            <a:pPr algn="just">
              <a:spcBef>
                <a:spcPct val="0"/>
              </a:spcBef>
              <a:buClrTx/>
              <a:buSzTx/>
              <a:buFontTx/>
              <a:buNone/>
            </a:pPr>
            <a:r>
              <a:rPr lang="ru-RU" altLang="ru-RU" sz="2400">
                <a:solidFill>
                  <a:srgbClr val="002060"/>
                </a:solidFill>
                <a:latin typeface="Times New Roman" panose="02020603050405020304" pitchFamily="18" charset="0"/>
                <a:cs typeface="Times New Roman" panose="02020603050405020304" pitchFamily="18" charset="0"/>
              </a:rPr>
              <a:t>bu yerda: </a:t>
            </a:r>
            <a:r>
              <a:rPr lang="en-US" altLang="ru-RU" sz="2400">
                <a:solidFill>
                  <a:srgbClr val="002060"/>
                </a:solidFill>
                <a:latin typeface="Times New Roman" panose="02020603050405020304" pitchFamily="18" charset="0"/>
                <a:cs typeface="Times New Roman" panose="02020603050405020304" pitchFamily="18" charset="0"/>
              </a:rPr>
              <a:t>E</a:t>
            </a:r>
            <a:r>
              <a:rPr lang="ru-RU" altLang="ru-RU" sz="2400">
                <a:solidFill>
                  <a:srgbClr val="002060"/>
                </a:solidFill>
                <a:latin typeface="Times New Roman" panose="02020603050405020304" pitchFamily="18" charset="0"/>
                <a:cs typeface="Times New Roman" panose="02020603050405020304" pitchFamily="18" charset="0"/>
              </a:rPr>
              <a:t>-cho’zish; </a:t>
            </a:r>
          </a:p>
        </p:txBody>
      </p:sp>
      <p:sp>
        <p:nvSpPr>
          <p:cNvPr id="9224" name="Rectangle 13"/>
          <p:cNvSpPr>
            <a:spLocks noChangeArrowheads="1"/>
          </p:cNvSpPr>
          <p:nvPr/>
        </p:nvSpPr>
        <p:spPr bwMode="auto">
          <a:xfrm>
            <a:off x="1042988" y="4241800"/>
            <a:ext cx="4321175" cy="461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lvl1pPr>
              <a:spcBef>
                <a:spcPct val="20000"/>
              </a:spcBef>
              <a:buClr>
                <a:schemeClr val="hlink"/>
              </a:buClr>
              <a:buSzPct val="70000"/>
              <a:buFont typeface="Wingdings" panose="05000000000000000000" pitchFamily="2" charset="2"/>
              <a:buChar char="u"/>
              <a:defRPr sz="3200">
                <a:solidFill>
                  <a:schemeClr val="tx1"/>
                </a:solidFill>
                <a:latin typeface="Verdana" panose="020B0604030504040204" pitchFamily="34" charset="0"/>
              </a:defRPr>
            </a:lvl1pPr>
            <a:lvl2pPr marL="742950" indent="-285750">
              <a:spcBef>
                <a:spcPct val="20000"/>
              </a:spcBef>
              <a:buChar char="–"/>
              <a:defRPr sz="2800">
                <a:solidFill>
                  <a:schemeClr val="tx1"/>
                </a:solidFill>
                <a:latin typeface="Verdana" panose="020B0604030504040204" pitchFamily="34" charset="0"/>
              </a:defRPr>
            </a:lvl2pPr>
            <a:lvl3pPr marL="1143000" indent="-228600">
              <a:spcBef>
                <a:spcPct val="20000"/>
              </a:spcBef>
              <a:buClr>
                <a:schemeClr val="tx2"/>
              </a:buClr>
              <a:buSzPct val="70000"/>
              <a:buFont typeface="Wingdings" panose="05000000000000000000" pitchFamily="2" charset="2"/>
              <a:buChar char="u"/>
              <a:defRPr sz="2400">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Verdana" panose="020B0604030504040204" pitchFamily="34" charset="0"/>
              </a:defRPr>
            </a:lvl4pPr>
            <a:lvl5pPr marL="2057400" indent="-228600">
              <a:spcBef>
                <a:spcPct val="20000"/>
              </a:spcBef>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9pPr>
          </a:lstStyle>
          <a:p>
            <a:pPr algn="just">
              <a:spcBef>
                <a:spcPct val="0"/>
              </a:spcBef>
              <a:buClrTx/>
              <a:buSzTx/>
              <a:buFontTx/>
              <a:buNone/>
            </a:pPr>
            <a:r>
              <a:rPr lang="ru-RU" altLang="ru-RU" sz="2400">
                <a:latin typeface="Times New Roman" panose="02020603050405020304" pitchFamily="18" charset="0"/>
                <a:cs typeface="Times New Roman" panose="02020603050405020304" pitchFamily="18" charset="0"/>
              </a:rPr>
              <a:t>-</a:t>
            </a:r>
            <a:r>
              <a:rPr lang="ru-RU" altLang="ru-RU" sz="2400">
                <a:solidFill>
                  <a:srgbClr val="002060"/>
                </a:solidFill>
                <a:latin typeface="Times New Roman" panose="02020603050405020304" pitchFamily="18" charset="0"/>
                <a:cs typeface="Times New Roman" panose="02020603050405020304" pitchFamily="18" charset="0"/>
              </a:rPr>
              <a:t>оrqa juftning tezligi</a:t>
            </a:r>
            <a:r>
              <a:rPr lang="en-US" altLang="ru-RU" sz="2400">
                <a:solidFill>
                  <a:srgbClr val="002060"/>
                </a:solidFill>
                <a:latin typeface="Times New Roman" panose="02020603050405020304" pitchFamily="18" charset="0"/>
                <a:cs typeface="Times New Roman" panose="02020603050405020304" pitchFamily="18" charset="0"/>
              </a:rPr>
              <a:t> </a:t>
            </a:r>
            <a:r>
              <a:rPr lang="ru-RU" altLang="ru-RU" sz="2400">
                <a:solidFill>
                  <a:srgbClr val="002060"/>
                </a:solidFill>
                <a:latin typeface="Times New Roman" panose="02020603050405020304" pitchFamily="18" charset="0"/>
                <a:cs typeface="Times New Roman" panose="02020603050405020304" pitchFamily="18" charset="0"/>
              </a:rPr>
              <a:t>m|min; </a:t>
            </a:r>
          </a:p>
        </p:txBody>
      </p:sp>
      <p:sp>
        <p:nvSpPr>
          <p:cNvPr id="9225" name="Rectangle 14"/>
          <p:cNvSpPr>
            <a:spLocks noChangeArrowheads="1"/>
          </p:cNvSpPr>
          <p:nvPr/>
        </p:nvSpPr>
        <p:spPr bwMode="auto">
          <a:xfrm>
            <a:off x="1187450" y="4949825"/>
            <a:ext cx="4608513" cy="4603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lvl1pPr>
              <a:spcBef>
                <a:spcPct val="20000"/>
              </a:spcBef>
              <a:buClr>
                <a:schemeClr val="hlink"/>
              </a:buClr>
              <a:buSzPct val="70000"/>
              <a:buFont typeface="Wingdings" panose="05000000000000000000" pitchFamily="2" charset="2"/>
              <a:buChar char="u"/>
              <a:tabLst>
                <a:tab pos="6057900" algn="l"/>
              </a:tabLst>
              <a:defRPr sz="3200">
                <a:solidFill>
                  <a:schemeClr val="tx1"/>
                </a:solidFill>
                <a:latin typeface="Verdana" panose="020B0604030504040204" pitchFamily="34" charset="0"/>
              </a:defRPr>
            </a:lvl1pPr>
            <a:lvl2pPr marL="742950" indent="-285750">
              <a:spcBef>
                <a:spcPct val="20000"/>
              </a:spcBef>
              <a:buChar char="–"/>
              <a:tabLst>
                <a:tab pos="6057900" algn="l"/>
              </a:tabLst>
              <a:defRPr sz="2800">
                <a:solidFill>
                  <a:schemeClr val="tx1"/>
                </a:solidFill>
                <a:latin typeface="Verdana" panose="020B0604030504040204" pitchFamily="34" charset="0"/>
              </a:defRPr>
            </a:lvl2pPr>
            <a:lvl3pPr marL="1143000" indent="-228600">
              <a:spcBef>
                <a:spcPct val="20000"/>
              </a:spcBef>
              <a:buClr>
                <a:schemeClr val="tx2"/>
              </a:buClr>
              <a:buSzPct val="70000"/>
              <a:buFont typeface="Wingdings" panose="05000000000000000000" pitchFamily="2" charset="2"/>
              <a:buChar char="u"/>
              <a:tabLst>
                <a:tab pos="6057900" algn="l"/>
              </a:tabLst>
              <a:defRPr sz="2400">
                <a:solidFill>
                  <a:schemeClr val="tx1"/>
                </a:solidFill>
                <a:latin typeface="Verdana" panose="020B0604030504040204" pitchFamily="34" charset="0"/>
              </a:defRPr>
            </a:lvl3pPr>
            <a:lvl4pPr marL="1600200" indent="-228600">
              <a:spcBef>
                <a:spcPct val="20000"/>
              </a:spcBef>
              <a:buChar char="–"/>
              <a:tabLst>
                <a:tab pos="6057900" algn="l"/>
              </a:tabLst>
              <a:defRPr sz="2000">
                <a:solidFill>
                  <a:schemeClr val="tx1"/>
                </a:solidFill>
                <a:latin typeface="Verdana" panose="020B0604030504040204" pitchFamily="34" charset="0"/>
              </a:defRPr>
            </a:lvl4pPr>
            <a:lvl5pPr marL="2057400" indent="-228600">
              <a:spcBef>
                <a:spcPct val="20000"/>
              </a:spcBef>
              <a:buClr>
                <a:schemeClr val="folHlink"/>
              </a:buClr>
              <a:buSzPct val="70000"/>
              <a:buFont typeface="Wingdings" panose="05000000000000000000" pitchFamily="2" charset="2"/>
              <a:buChar char="u"/>
              <a:tabLst>
                <a:tab pos="6057900" algn="l"/>
              </a:tabLst>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folHlink"/>
              </a:buClr>
              <a:buSzPct val="70000"/>
              <a:buFont typeface="Wingdings" panose="05000000000000000000" pitchFamily="2" charset="2"/>
              <a:buChar char="u"/>
              <a:tabLst>
                <a:tab pos="6057900" algn="l"/>
              </a:tabLst>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folHlink"/>
              </a:buClr>
              <a:buSzPct val="70000"/>
              <a:buFont typeface="Wingdings" panose="05000000000000000000" pitchFamily="2" charset="2"/>
              <a:buChar char="u"/>
              <a:tabLst>
                <a:tab pos="6057900" algn="l"/>
              </a:tabLst>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folHlink"/>
              </a:buClr>
              <a:buSzPct val="70000"/>
              <a:buFont typeface="Wingdings" panose="05000000000000000000" pitchFamily="2" charset="2"/>
              <a:buChar char="u"/>
              <a:tabLst>
                <a:tab pos="6057900" algn="l"/>
              </a:tabLst>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folHlink"/>
              </a:buClr>
              <a:buSzPct val="70000"/>
              <a:buFont typeface="Wingdings" panose="05000000000000000000" pitchFamily="2" charset="2"/>
              <a:buChar char="u"/>
              <a:tabLst>
                <a:tab pos="6057900" algn="l"/>
              </a:tabLst>
              <a:defRPr sz="2000">
                <a:solidFill>
                  <a:schemeClr val="tx1"/>
                </a:solidFill>
                <a:latin typeface="Verdana" panose="020B0604030504040204" pitchFamily="34" charset="0"/>
              </a:defRPr>
            </a:lvl9pPr>
          </a:lstStyle>
          <a:p>
            <a:pPr algn="just">
              <a:spcBef>
                <a:spcPct val="0"/>
              </a:spcBef>
              <a:buClrTx/>
              <a:buSzTx/>
              <a:buFontTx/>
              <a:buNone/>
            </a:pPr>
            <a:r>
              <a:rPr lang="ru-RU" altLang="ru-RU" sz="2400">
                <a:latin typeface="Times New Roman" panose="02020603050405020304" pitchFamily="18" charset="0"/>
                <a:cs typeface="Times New Roman" panose="02020603050405020304" pitchFamily="18" charset="0"/>
              </a:rPr>
              <a:t>-</a:t>
            </a:r>
            <a:r>
              <a:rPr lang="ru-RU" altLang="ru-RU" sz="2400">
                <a:solidFill>
                  <a:srgbClr val="002060"/>
                </a:solidFill>
                <a:latin typeface="Times New Roman" panose="02020603050405020304" pitchFamily="18" charset="0"/>
                <a:cs typeface="Times New Roman" panose="02020603050405020304" pitchFamily="18" charset="0"/>
              </a:rPr>
              <a:t>chiqaruvchi juftning tezligi m|min</a:t>
            </a:r>
            <a:r>
              <a:rPr lang="ru-RU" altLang="ru-RU" sz="2400">
                <a:latin typeface="Times New Roman" panose="02020603050405020304" pitchFamily="18" charset="0"/>
                <a:cs typeface="Times New Roman" panose="02020603050405020304"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a:xfrm>
            <a:off x="457200" y="277813"/>
            <a:ext cx="8229600" cy="630237"/>
          </a:xfrm>
        </p:spPr>
        <p:txBody>
          <a:bodyPr/>
          <a:lstStyle/>
          <a:p>
            <a:pPr eaLnBrk="1" hangingPunct="1">
              <a:lnSpc>
                <a:spcPct val="80000"/>
              </a:lnSpc>
            </a:pPr>
            <a:r>
              <a:rPr lang="en-US" altLang="ru-RU" sz="2800" smtClean="0">
                <a:solidFill>
                  <a:srgbClr val="002060"/>
                </a:solidFill>
                <a:effectLst/>
                <a:latin typeface="Times New Roman" panose="02020603050405020304" pitchFamily="18" charset="0"/>
                <a:cs typeface="Times New Roman" panose="02020603050405020304" pitchFamily="18" charset="0"/>
              </a:rPr>
              <a:t>Cho’zish juftlari va unda t</a:t>
            </a:r>
            <a:r>
              <a:rPr lang="ru-RU" altLang="ru-RU" sz="2800" smtClean="0">
                <a:solidFill>
                  <a:srgbClr val="002060"/>
                </a:solidFill>
                <a:effectLst/>
                <a:latin typeface="Times New Roman" panose="02020603050405020304" pitchFamily="18" charset="0"/>
                <a:cs typeface="Times New Roman" panose="02020603050405020304" pitchFamily="18" charset="0"/>
              </a:rPr>
              <a:t>o</a:t>
            </a:r>
            <a:r>
              <a:rPr lang="en-US" altLang="ru-RU" sz="2800" smtClean="0">
                <a:solidFill>
                  <a:srgbClr val="002060"/>
                </a:solidFill>
                <a:effectLst/>
                <a:latin typeface="Times New Roman" panose="02020603050405020304" pitchFamily="18" charset="0"/>
                <a:cs typeface="Times New Roman" panose="02020603050405020304" pitchFamily="18" charset="0"/>
              </a:rPr>
              <a:t>lalarni harakati talqini</a:t>
            </a:r>
            <a:endParaRPr lang="ru-RU" altLang="ru-RU" sz="2800" smtClean="0">
              <a:solidFill>
                <a:srgbClr val="002060"/>
              </a:solidFill>
              <a:effectLst/>
              <a:latin typeface="Times New Roman" panose="02020603050405020304" pitchFamily="18" charset="0"/>
              <a:cs typeface="Times New Roman" panose="02020603050405020304" pitchFamily="18" charset="0"/>
            </a:endParaRPr>
          </a:p>
        </p:txBody>
      </p:sp>
      <p:pic>
        <p:nvPicPr>
          <p:cNvPr id="10243" name="Picture 6"/>
          <p:cNvPicPr>
            <a:picLocks noGrp="1" noChangeAspect="1" noChangeArrowheads="1"/>
          </p:cNvPicPr>
          <p:nvPr>
            <p:ph idx="1"/>
          </p:nvPr>
        </p:nvPicPr>
        <p:blipFill>
          <a:blip r:embed="rId2">
            <a:clrChange>
              <a:clrFrom>
                <a:srgbClr val="FFFFFF"/>
              </a:clrFrom>
              <a:clrTo>
                <a:srgbClr val="FFFFFF">
                  <a:alpha val="0"/>
                </a:srgbClr>
              </a:clrTo>
            </a:clrChange>
            <a:lum bright="-24000" contrast="42000"/>
            <a:extLst>
              <a:ext uri="{28A0092B-C50C-407E-A947-70E740481C1C}">
                <a14:useLocalDpi xmlns:a14="http://schemas.microsoft.com/office/drawing/2010/main" xmlns="" val="0"/>
              </a:ext>
            </a:extLst>
          </a:blip>
          <a:srcRect/>
          <a:stretch>
            <a:fillRect/>
          </a:stretch>
        </p:blipFill>
        <p:spPr>
          <a:xfrm>
            <a:off x="3028950" y="1341438"/>
            <a:ext cx="3552825" cy="5327650"/>
          </a:xfrm>
          <a:solidFill>
            <a:srgbClr val="AEE4C9"/>
          </a:solidFill>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277813"/>
            <a:ext cx="8229600" cy="630237"/>
          </a:xfrm>
        </p:spPr>
        <p:txBody>
          <a:bodyPr/>
          <a:lstStyle/>
          <a:p>
            <a:pPr eaLnBrk="1" hangingPunct="1"/>
            <a:r>
              <a:rPr lang="en-US" altLang="ru-RU" sz="3200" dirty="0" err="1" smtClean="0">
                <a:solidFill>
                  <a:srgbClr val="002060"/>
                </a:solidFill>
                <a:effectLst/>
                <a:latin typeface="Times New Roman" panose="02020603050405020304" pitchFamily="18" charset="0"/>
                <a:cs typeface="Times New Roman" panose="02020603050405020304" pitchFamily="18" charset="0"/>
              </a:rPr>
              <a:t>Cho’zish</a:t>
            </a:r>
            <a:r>
              <a:rPr lang="en-US" altLang="ru-RU" sz="3200" dirty="0" smtClean="0">
                <a:solidFill>
                  <a:srgbClr val="002060"/>
                </a:solidFill>
                <a:effectLst/>
                <a:latin typeface="Times New Roman" panose="02020603050405020304" pitchFamily="18" charset="0"/>
                <a:cs typeface="Times New Roman" panose="02020603050405020304" pitchFamily="18" charset="0"/>
              </a:rPr>
              <a:t> </a:t>
            </a:r>
            <a:r>
              <a:rPr lang="en-US" altLang="ru-RU" sz="3200" dirty="0" err="1" smtClean="0">
                <a:solidFill>
                  <a:srgbClr val="002060"/>
                </a:solidFill>
                <a:effectLst/>
                <a:latin typeface="Times New Roman" panose="02020603050405020304" pitchFamily="18" charset="0"/>
                <a:cs typeface="Times New Roman" panose="02020603050405020304" pitchFamily="18" charset="0"/>
              </a:rPr>
              <a:t>jarayoni</a:t>
            </a:r>
            <a:endParaRPr lang="ru-RU" altLang="ru-RU" sz="3200" dirty="0" smtClean="0">
              <a:solidFill>
                <a:srgbClr val="002060"/>
              </a:solidFill>
              <a:effectLst/>
              <a:latin typeface="Times New Roman" panose="02020603050405020304" pitchFamily="18" charset="0"/>
              <a:cs typeface="Times New Roman" panose="02020603050405020304" pitchFamily="18" charset="0"/>
            </a:endParaRPr>
          </a:p>
        </p:txBody>
      </p:sp>
      <p:sp>
        <p:nvSpPr>
          <p:cNvPr id="11267" name="Rectangle 3"/>
          <p:cNvSpPr>
            <a:spLocks noGrp="1" noChangeArrowheads="1"/>
          </p:cNvSpPr>
          <p:nvPr>
            <p:ph type="body" idx="1"/>
          </p:nvPr>
        </p:nvSpPr>
        <p:spPr>
          <a:xfrm>
            <a:off x="179388" y="764704"/>
            <a:ext cx="8532812" cy="5904657"/>
          </a:xfrm>
        </p:spPr>
        <p:txBody>
          <a:bodyPr/>
          <a:lstStyle/>
          <a:p>
            <a:pPr algn="just" eaLnBrk="1" hangingPunct="1">
              <a:defRPr/>
            </a:pPr>
            <a:r>
              <a:rPr lang="en-US" altLang="ru-RU" sz="2400" dirty="0" err="1" smtClean="0">
                <a:solidFill>
                  <a:srgbClr val="002060"/>
                </a:solidFill>
                <a:effectLst/>
                <a:latin typeface="Times New Roman" panose="02020603050405020304" pitchFamily="18" charset="0"/>
              </a:rPr>
              <a:t>Cho’zish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jarayonida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ko’pchilik</a:t>
            </a:r>
            <a:r>
              <a:rPr lang="en-US" altLang="ru-RU" sz="2400" dirty="0" smtClean="0">
                <a:solidFill>
                  <a:srgbClr val="002060"/>
                </a:solidFill>
                <a:effectLst/>
                <a:latin typeface="Times New Roman" panose="02020603050405020304" pitchFamily="18" charset="0"/>
              </a:rPr>
              <a:t> t</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lalarning</a:t>
            </a:r>
            <a:r>
              <a:rPr lang="en-US" altLang="ru-RU" sz="2400" dirty="0" smtClean="0">
                <a:solidFill>
                  <a:srgbClr val="002060"/>
                </a:solidFill>
                <a:effectLst/>
                <a:latin typeface="Times New Roman" panose="02020603050405020304" pitchFamily="18" charset="0"/>
              </a:rPr>
              <a:t> </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ld</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uchlari</a:t>
            </a:r>
            <a:r>
              <a:rPr lang="en-US" altLang="ru-RU" sz="2400" dirty="0" smtClean="0">
                <a:solidFill>
                  <a:srgbClr val="002060"/>
                </a:solidFill>
                <a:effectLst/>
                <a:latin typeface="Times New Roman" panose="02020603050405020304" pitchFamily="18" charset="0"/>
              </a:rPr>
              <a:t> </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ldingi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juft</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markaziga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yetib</a:t>
            </a:r>
            <a:r>
              <a:rPr lang="en-US" altLang="ru-RU" sz="2400" dirty="0" smtClean="0">
                <a:solidFill>
                  <a:srgbClr val="002060"/>
                </a:solidFill>
                <a:effectLst/>
                <a:latin typeface="Times New Roman" panose="02020603050405020304" pitchFamily="18" charset="0"/>
              </a:rPr>
              <a:t> b</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rgandan</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keyingina</a:t>
            </a:r>
            <a:r>
              <a:rPr lang="en-US" altLang="ru-RU" sz="2400" dirty="0" smtClean="0">
                <a:solidFill>
                  <a:srgbClr val="002060"/>
                </a:solidFill>
                <a:effectLst/>
                <a:latin typeface="Times New Roman" panose="02020603050405020304" pitchFamily="18" charset="0"/>
              </a:rPr>
              <a:t> uning </a:t>
            </a:r>
            <a:r>
              <a:rPr lang="en-US" altLang="ru-RU" sz="2400" dirty="0" err="1" smtClean="0">
                <a:solidFill>
                  <a:srgbClr val="002060"/>
                </a:solidFill>
                <a:effectLst/>
                <a:latin typeface="Times New Roman" panose="02020603050405020304" pitchFamily="18" charset="0"/>
              </a:rPr>
              <a:t>tezligida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harakatlanib</a:t>
            </a:r>
            <a:r>
              <a:rPr lang="en-US" altLang="ru-RU" sz="2400" dirty="0" smtClean="0">
                <a:solidFill>
                  <a:srgbClr val="002060"/>
                </a:solidFill>
                <a:effectLst/>
                <a:latin typeface="Times New Roman" panose="02020603050405020304" pitchFamily="18" charset="0"/>
              </a:rPr>
              <a:t> b</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shlashi</a:t>
            </a:r>
            <a:r>
              <a:rPr lang="en-US" altLang="ru-RU" sz="2400" dirty="0" smtClean="0">
                <a:solidFill>
                  <a:srgbClr val="002060"/>
                </a:solidFill>
                <a:effectLst/>
                <a:latin typeface="Times New Roman" panose="02020603050405020304" pitchFamily="18" charset="0"/>
              </a:rPr>
              <a:t> uchun </a:t>
            </a:r>
            <a:r>
              <a:rPr lang="en-US" altLang="ru-RU" sz="2400" dirty="0" err="1" smtClean="0">
                <a:solidFill>
                  <a:srgbClr val="002060"/>
                </a:solidFill>
                <a:effectLst/>
                <a:latin typeface="Times New Roman" panose="02020603050405020304" pitchFamily="18" charset="0"/>
              </a:rPr>
              <a:t>quydagi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shartlar</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bajarilishi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kerak</a:t>
            </a:r>
            <a:r>
              <a:rPr lang="en-US" altLang="ru-RU" sz="2400" dirty="0" smtClean="0">
                <a:solidFill>
                  <a:srgbClr val="002060"/>
                </a:solidFill>
                <a:effectLst/>
                <a:latin typeface="Times New Roman" panose="02020603050405020304" pitchFamily="18" charset="0"/>
              </a:rPr>
              <a:t>:</a:t>
            </a:r>
          </a:p>
          <a:p>
            <a:pPr algn="just" eaLnBrk="1" hangingPunct="1">
              <a:defRPr/>
            </a:pPr>
            <a:r>
              <a:rPr lang="en-US" altLang="ru-RU" sz="2400" dirty="0" err="1" smtClean="0">
                <a:solidFill>
                  <a:srgbClr val="002060"/>
                </a:solidFill>
                <a:effectLst/>
                <a:latin typeface="Times New Roman" panose="02020603050405020304" pitchFamily="18" charset="0"/>
              </a:rPr>
              <a:t>Cho’zish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juftlari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markazi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o’rtasidagi</a:t>
            </a:r>
            <a:r>
              <a:rPr lang="en-US" altLang="ru-RU" sz="2400" dirty="0" smtClean="0">
                <a:solidFill>
                  <a:srgbClr val="002060"/>
                </a:solidFill>
                <a:effectLst/>
                <a:latin typeface="Times New Roman" panose="02020603050405020304" pitchFamily="18" charset="0"/>
              </a:rPr>
              <a:t> </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raliq</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razv</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dka</a:t>
            </a:r>
            <a:r>
              <a:rPr lang="en-US" altLang="ru-RU" sz="2400" dirty="0" smtClean="0">
                <a:solidFill>
                  <a:srgbClr val="002060"/>
                </a:solidFill>
                <a:effectLst/>
                <a:latin typeface="Times New Roman" panose="02020603050405020304" pitchFamily="18" charset="0"/>
              </a:rPr>
              <a:t>) t</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lalar</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uzunligiga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qarab</a:t>
            </a:r>
            <a:r>
              <a:rPr lang="en-US" altLang="ru-RU" sz="2400" dirty="0" smtClean="0">
                <a:solidFill>
                  <a:srgbClr val="002060"/>
                </a:solidFill>
                <a:effectLst/>
                <a:latin typeface="Times New Roman" panose="02020603050405020304" pitchFamily="18" charset="0"/>
              </a:rPr>
              <a:t> t</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lalar</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uzunligidan</a:t>
            </a:r>
            <a:r>
              <a:rPr lang="en-US" altLang="ru-RU" sz="2400" dirty="0" smtClean="0">
                <a:solidFill>
                  <a:srgbClr val="002060"/>
                </a:solidFill>
                <a:effectLst/>
                <a:latin typeface="Times New Roman" panose="02020603050405020304" pitchFamily="18" charset="0"/>
              </a:rPr>
              <a:t> 3-4 mm </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raliq</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o’rnatiladi</a:t>
            </a:r>
            <a:r>
              <a:rPr lang="en-US" altLang="ru-RU" sz="2400" dirty="0" smtClean="0">
                <a:solidFill>
                  <a:srgbClr val="002060"/>
                </a:solidFill>
                <a:effectLst/>
                <a:latin typeface="Times New Roman" panose="02020603050405020304" pitchFamily="18" charset="0"/>
              </a:rPr>
              <a:t>;</a:t>
            </a:r>
          </a:p>
          <a:p>
            <a:pPr algn="just" eaLnBrk="1" hangingPunct="1">
              <a:defRPr/>
            </a:pPr>
            <a:r>
              <a:rPr lang="en-US" altLang="ru-RU" sz="2400" dirty="0" err="1" smtClean="0">
                <a:solidFill>
                  <a:srgbClr val="002060"/>
                </a:solidFill>
                <a:effectLst/>
                <a:latin typeface="Times New Roman" panose="02020603050405020304" pitchFamily="18" charset="0"/>
              </a:rPr>
              <a:t>Cho’zish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asb</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blari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bir</a:t>
            </a:r>
            <a:r>
              <a:rPr lang="en-US" altLang="ru-RU" sz="2400" dirty="0" smtClean="0">
                <a:solidFill>
                  <a:srgbClr val="002060"/>
                </a:solidFill>
                <a:effectLst/>
                <a:latin typeface="Times New Roman" panose="02020603050405020304" pitchFamily="18" charset="0"/>
              </a:rPr>
              <a:t> </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rqa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chuzuvchi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juftli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masalan</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pilta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mashinalarida</a:t>
            </a:r>
            <a:r>
              <a:rPr lang="en-US" altLang="ru-RU" sz="2400" dirty="0" smtClean="0">
                <a:solidFill>
                  <a:srgbClr val="002060"/>
                </a:solidFill>
                <a:effectLst/>
                <a:latin typeface="Times New Roman" panose="02020603050405020304" pitchFamily="18" charset="0"/>
              </a:rPr>
              <a:t> 4-5 </a:t>
            </a:r>
            <a:r>
              <a:rPr lang="en-US" altLang="ru-RU" sz="2400" dirty="0" err="1" smtClean="0">
                <a:solidFill>
                  <a:srgbClr val="002060"/>
                </a:solidFill>
                <a:effectLst/>
                <a:latin typeface="Times New Roman" panose="02020603050405020304" pitchFamily="18" charset="0"/>
              </a:rPr>
              <a:t>juftli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qilib</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tayyorlanadi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natijada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har</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bir</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juft</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tsilindr</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va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valiklar</a:t>
            </a:r>
            <a:r>
              <a:rPr lang="en-US" altLang="ru-RU" sz="2400" dirty="0" smtClean="0">
                <a:solidFill>
                  <a:srgbClr val="002060"/>
                </a:solidFill>
                <a:effectLst/>
                <a:latin typeface="Times New Roman" panose="02020603050405020304" pitchFamily="18" charset="0"/>
              </a:rPr>
              <a:t> </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rasidagi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xususiy</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cho’zish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uncha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katta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bo’lmaydi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umumiy</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cho’zish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xususiy</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cho’zish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kupaytm</a:t>
            </a:r>
            <a:r>
              <a:rPr lang="uz-Cyrl-UZ" altLang="ru-RU" sz="2400" dirty="0" smtClean="0">
                <a:solidFill>
                  <a:srgbClr val="002060"/>
                </a:solidFill>
                <a:effectLst/>
                <a:latin typeface="Times New Roman" panose="02020603050405020304" pitchFamily="18" charset="0"/>
              </a:rPr>
              <a:t>а</a:t>
            </a:r>
            <a:r>
              <a:rPr lang="en-US" altLang="ru-RU" sz="2400" dirty="0" err="1" smtClean="0">
                <a:solidFill>
                  <a:srgbClr val="002060"/>
                </a:solidFill>
                <a:effectLst/>
                <a:latin typeface="Times New Roman" panose="02020603050405020304" pitchFamily="18" charset="0"/>
              </a:rPr>
              <a:t>siga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teng</a:t>
            </a:r>
            <a:r>
              <a:rPr lang="en-US" altLang="ru-RU" sz="2400" dirty="0" smtClean="0">
                <a:solidFill>
                  <a:srgbClr val="002060"/>
                </a:solidFill>
                <a:effectLst/>
                <a:latin typeface="Times New Roman" panose="02020603050405020304" pitchFamily="18" charset="0"/>
              </a:rPr>
              <a:t>;</a:t>
            </a:r>
          </a:p>
          <a:p>
            <a:pPr algn="just" eaLnBrk="1" hangingPunct="1">
              <a:defRPr/>
            </a:pPr>
            <a:r>
              <a:rPr lang="en-US" altLang="ru-RU" sz="2400" dirty="0" smtClean="0">
                <a:solidFill>
                  <a:srgbClr val="002060"/>
                </a:solidFill>
                <a:effectLst/>
                <a:latin typeface="Times New Roman" panose="02020603050405020304" pitchFamily="18" charset="0"/>
              </a:rPr>
              <a:t>Agar </a:t>
            </a:r>
            <a:r>
              <a:rPr lang="en-US" altLang="ru-RU" sz="2400" dirty="0" err="1" smtClean="0">
                <a:solidFill>
                  <a:srgbClr val="002060"/>
                </a:solidFill>
                <a:effectLst/>
                <a:latin typeface="Times New Roman" panose="02020603050405020304" pitchFamily="18" charset="0"/>
              </a:rPr>
              <a:t>cho’zish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asb</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bining</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cho’zuvchanligini</a:t>
            </a:r>
            <a:r>
              <a:rPr lang="en-US" altLang="ru-RU" sz="2400" dirty="0" smtClean="0">
                <a:solidFill>
                  <a:srgbClr val="002060"/>
                </a:solidFill>
                <a:effectLst/>
                <a:latin typeface="Times New Roman" panose="02020603050405020304" pitchFamily="18" charset="0"/>
              </a:rPr>
              <a:t> </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shirish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kerak</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bo’lsa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juftlart</a:t>
            </a:r>
            <a:r>
              <a:rPr lang="en-US" altLang="ru-RU" sz="2400" dirty="0" smtClean="0">
                <a:solidFill>
                  <a:srgbClr val="002060"/>
                </a:solidFill>
                <a:effectLst/>
                <a:latin typeface="Times New Roman" panose="02020603050405020304" pitchFamily="18" charset="0"/>
              </a:rPr>
              <a:t> </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rasida</a:t>
            </a:r>
            <a:r>
              <a:rPr lang="en-US" altLang="ru-RU" sz="2400" dirty="0" smtClean="0">
                <a:solidFill>
                  <a:srgbClr val="002060"/>
                </a:solidFill>
                <a:effectLst/>
                <a:latin typeface="Times New Roman" panose="02020603050405020304" pitchFamily="18" charset="0"/>
              </a:rPr>
              <a:t> t</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lalarning</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naz</a:t>
            </a:r>
            <a:r>
              <a:rPr lang="ru-RU" altLang="ru-RU" sz="2400" dirty="0" smtClean="0">
                <a:solidFill>
                  <a:srgbClr val="002060"/>
                </a:solidFill>
                <a:effectLst/>
                <a:latin typeface="Times New Roman" panose="02020603050405020304" pitchFamily="18" charset="0"/>
              </a:rPr>
              <a:t>o</a:t>
            </a:r>
            <a:r>
              <a:rPr lang="en-US" altLang="ru-RU" sz="2400" dirty="0" smtClean="0">
                <a:solidFill>
                  <a:srgbClr val="002060"/>
                </a:solidFill>
                <a:effectLst/>
                <a:latin typeface="Times New Roman" panose="02020603050405020304" pitchFamily="18" charset="0"/>
              </a:rPr>
              <a:t>rat </a:t>
            </a:r>
            <a:r>
              <a:rPr lang="en-US" altLang="ru-RU" sz="2400" dirty="0" err="1" smtClean="0">
                <a:solidFill>
                  <a:srgbClr val="002060"/>
                </a:solidFill>
                <a:effectLst/>
                <a:latin typeface="Times New Roman" panose="02020603050405020304" pitchFamily="18" charset="0"/>
              </a:rPr>
              <a:t>qiluvchi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qo’shimcha</a:t>
            </a:r>
            <a:r>
              <a:rPr lang="en-US" altLang="ru-RU" sz="2400" dirty="0" smtClean="0">
                <a:solidFill>
                  <a:srgbClr val="002060"/>
                </a:solidFill>
                <a:effectLst/>
                <a:latin typeface="Times New Roman" panose="02020603050405020304" pitchFamily="18" charset="0"/>
              </a:rPr>
              <a:t> m</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slamalar</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tasmachalar</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valiklar</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o’rnatiladi</a:t>
            </a:r>
            <a:r>
              <a:rPr lang="en-US" altLang="ru-RU" sz="2400" dirty="0" smtClean="0">
                <a:solidFill>
                  <a:srgbClr val="002060"/>
                </a:solidFill>
                <a:effectLst/>
                <a:latin typeface="Times New Roman" panose="02020603050405020304" pitchFamily="18" charset="0"/>
              </a:rPr>
              <a:t>;</a:t>
            </a:r>
          </a:p>
          <a:p>
            <a:pPr algn="just" eaLnBrk="1" hangingPunct="1">
              <a:defRPr/>
            </a:pPr>
            <a:r>
              <a:rPr lang="en-US" altLang="ru-RU" sz="2400" dirty="0" err="1" smtClean="0">
                <a:solidFill>
                  <a:srgbClr val="002060"/>
                </a:solidFill>
                <a:effectLst/>
                <a:latin typeface="Times New Roman" panose="02020603050405020304" pitchFamily="18" charset="0"/>
              </a:rPr>
              <a:t>Naz</a:t>
            </a:r>
            <a:r>
              <a:rPr lang="ru-RU" altLang="ru-RU" sz="2400" dirty="0" smtClean="0">
                <a:solidFill>
                  <a:srgbClr val="002060"/>
                </a:solidFill>
                <a:effectLst/>
                <a:latin typeface="Times New Roman" panose="02020603050405020304" pitchFamily="18" charset="0"/>
              </a:rPr>
              <a:t>o</a:t>
            </a:r>
            <a:r>
              <a:rPr lang="en-US" altLang="ru-RU" sz="2400" dirty="0" smtClean="0">
                <a:solidFill>
                  <a:srgbClr val="002060"/>
                </a:solidFill>
                <a:effectLst/>
                <a:latin typeface="Times New Roman" panose="02020603050405020304" pitchFamily="18" charset="0"/>
              </a:rPr>
              <a:t>rat </a:t>
            </a:r>
            <a:r>
              <a:rPr lang="en-US" altLang="ru-RU" sz="2400" dirty="0" err="1" smtClean="0">
                <a:solidFill>
                  <a:srgbClr val="002060"/>
                </a:solidFill>
                <a:effectLst/>
                <a:latin typeface="Times New Roman" panose="02020603050405020304" pitchFamily="18" charset="0"/>
              </a:rPr>
              <a:t>qilib</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bo’lmaydigan</a:t>
            </a:r>
            <a:r>
              <a:rPr lang="en-US" altLang="ru-RU" sz="2400" dirty="0" smtClean="0">
                <a:solidFill>
                  <a:srgbClr val="002060"/>
                </a:solidFill>
                <a:effectLst/>
                <a:latin typeface="Times New Roman" panose="02020603050405020304" pitchFamily="18" charset="0"/>
              </a:rPr>
              <a:t> t</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lalarning</a:t>
            </a:r>
            <a:r>
              <a:rPr lang="en-US" altLang="ru-RU" sz="2400" dirty="0" smtClean="0">
                <a:solidFill>
                  <a:srgbClr val="002060"/>
                </a:solidFill>
                <a:effectLst/>
                <a:latin typeface="Times New Roman" panose="02020603050405020304" pitchFamily="18" charset="0"/>
              </a:rPr>
              <a:t> s</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nini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kamaytirishga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harakat</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qilinadi</a:t>
            </a:r>
            <a:r>
              <a:rPr lang="en-US" altLang="ru-RU" sz="2400" dirty="0" smtClean="0">
                <a:solidFill>
                  <a:srgbClr val="002060"/>
                </a:solidFill>
                <a:effectLst/>
                <a:latin typeface="Times New Roman" panose="02020603050405020304" pitchFamily="18" charset="0"/>
              </a:rPr>
              <a:t>.</a:t>
            </a:r>
            <a:endParaRPr lang="ru-RU" altLang="ru-RU" sz="2400" dirty="0" smtClean="0">
              <a:solidFill>
                <a:srgbClr val="002060"/>
              </a:solidFill>
              <a:effectLst/>
              <a:latin typeface="Times New Roman" panose="02020603050405020304" pitchFamily="18" charset="0"/>
            </a:endParaRPr>
          </a:p>
          <a:p>
            <a:pPr algn="just" eaLnBrk="1" hangingPunct="1">
              <a:lnSpc>
                <a:spcPct val="70000"/>
              </a:lnSpc>
              <a:defRPr/>
            </a:pPr>
            <a:endParaRPr lang="en-US" altLang="ru-RU" sz="2400" dirty="0" smtClean="0">
              <a:solidFill>
                <a:srgbClr val="002060"/>
              </a:solidFill>
              <a:effectLst/>
              <a:latin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457200" y="277813"/>
            <a:ext cx="8229600" cy="558800"/>
          </a:xfrm>
        </p:spPr>
        <p:txBody>
          <a:bodyPr/>
          <a:lstStyle/>
          <a:p>
            <a:pPr eaLnBrk="1" hangingPunct="1">
              <a:defRPr/>
            </a:pPr>
            <a:r>
              <a:rPr lang="uz-Cyrl-UZ" altLang="ru-RU" sz="4000" dirty="0" smtClean="0">
                <a:solidFill>
                  <a:srgbClr val="002060"/>
                </a:solidFill>
                <a:effectLst/>
                <a:latin typeface="Times New Roman" panose="02020603050405020304" pitchFamily="18" charset="0"/>
                <a:cs typeface="Times New Roman" panose="02020603050405020304" pitchFamily="18" charset="0"/>
              </a:rPr>
              <a:t/>
            </a:r>
            <a:br>
              <a:rPr lang="uz-Cyrl-UZ" altLang="ru-RU" sz="4000" dirty="0" smtClean="0">
                <a:solidFill>
                  <a:srgbClr val="002060"/>
                </a:solidFill>
                <a:effectLst/>
                <a:latin typeface="Times New Roman" panose="02020603050405020304" pitchFamily="18" charset="0"/>
                <a:cs typeface="Times New Roman" panose="02020603050405020304" pitchFamily="18" charset="0"/>
              </a:rPr>
            </a:br>
            <a:r>
              <a:rPr lang="en-US" altLang="ru-RU" sz="4000" dirty="0" smtClean="0">
                <a:solidFill>
                  <a:srgbClr val="002060"/>
                </a:solidFill>
                <a:effectLst/>
                <a:latin typeface="Times New Roman" panose="02020603050405020304" pitchFamily="18" charset="0"/>
                <a:cs typeface="Times New Roman" panose="02020603050405020304" pitchFamily="18" charset="0"/>
              </a:rPr>
              <a:t>Cho</a:t>
            </a:r>
            <a:r>
              <a:rPr lang="ru-RU" altLang="ru-RU" sz="4000" dirty="0" smtClean="0">
                <a:solidFill>
                  <a:srgbClr val="002060"/>
                </a:solidFill>
                <a:effectLst/>
                <a:latin typeface="Times New Roman" panose="02020603050405020304" pitchFamily="18" charset="0"/>
                <a:cs typeface="Times New Roman" panose="02020603050405020304" pitchFamily="18" charset="0"/>
              </a:rPr>
              <a:t>’</a:t>
            </a:r>
            <a:r>
              <a:rPr lang="en-US" altLang="ru-RU" sz="4000" dirty="0" err="1" smtClean="0">
                <a:solidFill>
                  <a:srgbClr val="002060"/>
                </a:solidFill>
                <a:effectLst/>
                <a:latin typeface="Times New Roman" panose="02020603050405020304" pitchFamily="18" charset="0"/>
                <a:cs typeface="Times New Roman" panose="02020603050405020304" pitchFamily="18" charset="0"/>
              </a:rPr>
              <a:t>zish</a:t>
            </a:r>
            <a:r>
              <a:rPr lang="en-US" altLang="ru-RU" sz="4000" dirty="0" smtClean="0">
                <a:solidFill>
                  <a:srgbClr val="002060"/>
                </a:solidFill>
                <a:effectLst/>
                <a:latin typeface="Times New Roman" panose="02020603050405020304" pitchFamily="18" charset="0"/>
                <a:cs typeface="Times New Roman" panose="02020603050405020304" pitchFamily="18" charset="0"/>
              </a:rPr>
              <a:t> </a:t>
            </a:r>
            <a:r>
              <a:rPr lang="en-US" altLang="ru-RU" sz="4000" dirty="0" err="1" smtClean="0">
                <a:solidFill>
                  <a:srgbClr val="002060"/>
                </a:solidFill>
                <a:effectLst/>
                <a:latin typeface="Times New Roman" panose="02020603050405020304" pitchFamily="18" charset="0"/>
                <a:cs typeface="Times New Roman" panose="02020603050405020304" pitchFamily="18" charset="0"/>
              </a:rPr>
              <a:t>turlari</a:t>
            </a:r>
            <a:r>
              <a:rPr lang="en-US" altLang="ru-RU" sz="4000" i="1" dirty="0" smtClean="0"/>
              <a:t/>
            </a:r>
            <a:br>
              <a:rPr lang="en-US" altLang="ru-RU" sz="4000" i="1" dirty="0" smtClean="0"/>
            </a:br>
            <a:endParaRPr lang="ru-RU" altLang="ru-RU" sz="4000" i="1" dirty="0" smtClean="0"/>
          </a:p>
        </p:txBody>
      </p:sp>
      <p:sp>
        <p:nvSpPr>
          <p:cNvPr id="13315" name="Rectangle 3"/>
          <p:cNvSpPr>
            <a:spLocks noGrp="1" noChangeArrowheads="1"/>
          </p:cNvSpPr>
          <p:nvPr>
            <p:ph type="body" idx="1"/>
          </p:nvPr>
        </p:nvSpPr>
        <p:spPr>
          <a:xfrm>
            <a:off x="457200" y="981075"/>
            <a:ext cx="8362950" cy="5472113"/>
          </a:xfrm>
        </p:spPr>
        <p:txBody>
          <a:bodyPr/>
          <a:lstStyle/>
          <a:p>
            <a:pPr algn="just" eaLnBrk="1" hangingPunct="1"/>
            <a:r>
              <a:rPr lang="en-US" altLang="ru-RU" sz="2400" i="1" dirty="0" smtClean="0">
                <a:solidFill>
                  <a:srgbClr val="002060"/>
                </a:solidFill>
                <a:effectLst/>
                <a:latin typeface="Times New Roman" panose="02020603050405020304" pitchFamily="18" charset="0"/>
              </a:rPr>
              <a:t>Cho</a:t>
            </a:r>
            <a:r>
              <a:rPr lang="ru-RU" altLang="ru-RU" sz="2400" i="1" dirty="0" smtClean="0">
                <a:solidFill>
                  <a:srgbClr val="002060"/>
                </a:solidFill>
                <a:effectLst/>
                <a:latin typeface="Times New Roman" panose="02020603050405020304" pitchFamily="18" charset="0"/>
              </a:rPr>
              <a:t>’</a:t>
            </a:r>
            <a:r>
              <a:rPr lang="en-US" altLang="ru-RU" sz="2400" i="1" dirty="0" err="1" smtClean="0">
                <a:solidFill>
                  <a:srgbClr val="002060"/>
                </a:solidFill>
                <a:effectLst/>
                <a:latin typeface="Times New Roman" panose="02020603050405020304" pitchFamily="18" charset="0"/>
              </a:rPr>
              <a:t>zish</a:t>
            </a:r>
            <a:r>
              <a:rPr lang="en-US" altLang="ru-RU" sz="2400" i="1" dirty="0" smtClean="0">
                <a:solidFill>
                  <a:srgbClr val="002060"/>
                </a:solidFill>
                <a:effectLst/>
                <a:latin typeface="Times New Roman" panose="02020603050405020304" pitchFamily="18" charset="0"/>
              </a:rPr>
              <a:t> </a:t>
            </a:r>
            <a:r>
              <a:rPr lang="en-US" altLang="ru-RU" sz="2400" i="1" dirty="0" err="1" smtClean="0">
                <a:solidFill>
                  <a:srgbClr val="002060"/>
                </a:solidFill>
                <a:effectLst/>
                <a:latin typeface="Times New Roman" panose="02020603050405020304" pitchFamily="18" charset="0"/>
              </a:rPr>
              <a:t>jarayonida</a:t>
            </a:r>
            <a:r>
              <a:rPr lang="en-US" altLang="ru-RU" sz="2400" i="1" dirty="0" smtClean="0">
                <a:solidFill>
                  <a:srgbClr val="002060"/>
                </a:solidFill>
                <a:effectLst/>
                <a:latin typeface="Times New Roman" panose="02020603050405020304" pitchFamily="18" charset="0"/>
              </a:rPr>
              <a:t> t</a:t>
            </a:r>
            <a:r>
              <a:rPr lang="ru-RU" altLang="ru-RU" sz="2400" i="1" dirty="0" smtClean="0">
                <a:solidFill>
                  <a:srgbClr val="002060"/>
                </a:solidFill>
                <a:effectLst/>
                <a:latin typeface="Times New Roman" panose="02020603050405020304" pitchFamily="18" charset="0"/>
              </a:rPr>
              <a:t>o</a:t>
            </a:r>
            <a:r>
              <a:rPr lang="en-US" altLang="ru-RU" sz="2400" i="1" dirty="0" err="1" smtClean="0">
                <a:solidFill>
                  <a:srgbClr val="002060"/>
                </a:solidFill>
                <a:effectLst/>
                <a:latin typeface="Times New Roman" panose="02020603050405020304" pitchFamily="18" charset="0"/>
              </a:rPr>
              <a:t>lalar</a:t>
            </a:r>
            <a:r>
              <a:rPr lang="en-US" altLang="ru-RU" sz="2400" i="1" dirty="0" smtClean="0">
                <a:solidFill>
                  <a:srgbClr val="002060"/>
                </a:solidFill>
                <a:effectLst/>
                <a:latin typeface="Times New Roman" panose="02020603050405020304" pitchFamily="18" charset="0"/>
              </a:rPr>
              <a:t> </a:t>
            </a:r>
            <a:r>
              <a:rPr lang="en-US" altLang="ru-RU" sz="2400" i="1" dirty="0" err="1" smtClean="0">
                <a:solidFill>
                  <a:srgbClr val="002060"/>
                </a:solidFill>
                <a:effectLst/>
                <a:latin typeface="Times New Roman" panose="02020603050405020304" pitchFamily="18" charset="0"/>
              </a:rPr>
              <a:t>bir</a:t>
            </a:r>
            <a:r>
              <a:rPr lang="en-US" altLang="ru-RU" sz="2400" i="1" dirty="0" smtClean="0">
                <a:solidFill>
                  <a:srgbClr val="002060"/>
                </a:solidFill>
                <a:effectLst/>
                <a:latin typeface="Times New Roman" panose="02020603050405020304" pitchFamily="18" charset="0"/>
              </a:rPr>
              <a:t> </a:t>
            </a:r>
            <a:r>
              <a:rPr lang="en-US" altLang="ru-RU" sz="2400" i="1" dirty="0" err="1" smtClean="0">
                <a:solidFill>
                  <a:srgbClr val="002060"/>
                </a:solidFill>
                <a:effectLst/>
                <a:latin typeface="Times New Roman" panose="02020603050405020304" pitchFamily="18" charset="0"/>
              </a:rPr>
              <a:t>biriga</a:t>
            </a:r>
            <a:r>
              <a:rPr lang="en-US" altLang="ru-RU" sz="2400" i="1" dirty="0" smtClean="0">
                <a:solidFill>
                  <a:srgbClr val="002060"/>
                </a:solidFill>
                <a:effectLst/>
                <a:latin typeface="Times New Roman" panose="02020603050405020304" pitchFamily="18" charset="0"/>
              </a:rPr>
              <a:t> </a:t>
            </a:r>
            <a:r>
              <a:rPr lang="en-US" altLang="ru-RU" sz="2400" i="1" dirty="0" err="1" smtClean="0">
                <a:solidFill>
                  <a:srgbClr val="002060"/>
                </a:solidFill>
                <a:effectLst/>
                <a:latin typeface="Times New Roman" panose="02020603050405020304" pitchFamily="18" charset="0"/>
              </a:rPr>
              <a:t>nisbattan</a:t>
            </a:r>
            <a:r>
              <a:rPr lang="en-US" altLang="ru-RU" sz="2400" i="1" dirty="0" smtClean="0">
                <a:solidFill>
                  <a:srgbClr val="002060"/>
                </a:solidFill>
                <a:effectLst/>
                <a:latin typeface="Times New Roman" panose="02020603050405020304" pitchFamily="18" charset="0"/>
              </a:rPr>
              <a:t> </a:t>
            </a:r>
            <a:r>
              <a:rPr lang="en-US" altLang="ru-RU" sz="2400" i="1" dirty="0" err="1" smtClean="0">
                <a:solidFill>
                  <a:srgbClr val="002060"/>
                </a:solidFill>
                <a:effectLst/>
                <a:latin typeface="Times New Roman" panose="02020603050405020304" pitchFamily="18" charset="0"/>
              </a:rPr>
              <a:t>siljimasa</a:t>
            </a:r>
            <a:r>
              <a:rPr lang="ru-RU" altLang="ru-RU" sz="2400" i="1" dirty="0" smtClean="0">
                <a:solidFill>
                  <a:srgbClr val="002060"/>
                </a:solidFill>
                <a:effectLst/>
                <a:latin typeface="Times New Roman" panose="02020603050405020304" pitchFamily="18" charset="0"/>
              </a:rPr>
              <a:t>, </a:t>
            </a:r>
            <a:r>
              <a:rPr lang="en-US" altLang="ru-RU" sz="2400" i="1" dirty="0" err="1" smtClean="0">
                <a:solidFill>
                  <a:srgbClr val="002060"/>
                </a:solidFill>
                <a:effectLst/>
                <a:latin typeface="Times New Roman" panose="02020603050405020304" pitchFamily="18" charset="0"/>
              </a:rPr>
              <a:t>bunday</a:t>
            </a:r>
            <a:r>
              <a:rPr lang="ru-RU" altLang="ru-RU" sz="2400" i="1" dirty="0" smtClean="0">
                <a:solidFill>
                  <a:srgbClr val="002060"/>
                </a:solidFill>
                <a:effectLst/>
                <a:latin typeface="Times New Roman" panose="02020603050405020304" pitchFamily="18" charset="0"/>
              </a:rPr>
              <a:t>  </a:t>
            </a:r>
            <a:r>
              <a:rPr lang="en-US" altLang="ru-RU" sz="2400" i="1" dirty="0" err="1" smtClean="0">
                <a:solidFill>
                  <a:srgbClr val="002060"/>
                </a:solidFill>
                <a:effectLst/>
                <a:latin typeface="Times New Roman" panose="02020603050405020304" pitchFamily="18" charset="0"/>
              </a:rPr>
              <a:t>cho</a:t>
            </a:r>
            <a:r>
              <a:rPr lang="ru-RU" altLang="ru-RU" sz="2400" i="1" dirty="0" smtClean="0">
                <a:solidFill>
                  <a:srgbClr val="002060"/>
                </a:solidFill>
                <a:effectLst/>
                <a:latin typeface="Times New Roman" panose="02020603050405020304" pitchFamily="18" charset="0"/>
              </a:rPr>
              <a:t>’</a:t>
            </a:r>
            <a:r>
              <a:rPr lang="en-US" altLang="ru-RU" sz="2400" i="1" dirty="0" err="1" smtClean="0">
                <a:solidFill>
                  <a:srgbClr val="002060"/>
                </a:solidFill>
                <a:effectLst/>
                <a:latin typeface="Times New Roman" panose="02020603050405020304" pitchFamily="18" charset="0"/>
              </a:rPr>
              <a:t>zilish</a:t>
            </a:r>
            <a:r>
              <a:rPr lang="en-US" altLang="ru-RU" sz="2400" i="1" dirty="0" smtClean="0">
                <a:solidFill>
                  <a:srgbClr val="002060"/>
                </a:solidFill>
                <a:effectLst/>
                <a:latin typeface="Times New Roman" panose="02020603050405020304" pitchFamily="18" charset="0"/>
              </a:rPr>
              <a:t> </a:t>
            </a:r>
            <a:r>
              <a:rPr lang="en-US" altLang="ru-RU" sz="2400" i="1" dirty="0" err="1" smtClean="0">
                <a:solidFill>
                  <a:srgbClr val="002060"/>
                </a:solidFill>
                <a:effectLst/>
                <a:latin typeface="Times New Roman" panose="02020603050405020304" pitchFamily="18" charset="0"/>
              </a:rPr>
              <a:t>birinchi</a:t>
            </a:r>
            <a:r>
              <a:rPr lang="en-US" altLang="ru-RU" sz="2400" i="1" dirty="0" smtClean="0">
                <a:solidFill>
                  <a:srgbClr val="002060"/>
                </a:solidFill>
                <a:effectLst/>
                <a:latin typeface="Times New Roman" panose="02020603050405020304" pitchFamily="18" charset="0"/>
              </a:rPr>
              <a:t> tur </a:t>
            </a:r>
            <a:r>
              <a:rPr lang="en-US" altLang="ru-RU" sz="2400" i="1" dirty="0" err="1" smtClean="0">
                <a:solidFill>
                  <a:srgbClr val="002060"/>
                </a:solidFill>
                <a:effectLst/>
                <a:latin typeface="Times New Roman" panose="02020603050405020304" pitchFamily="18" charset="0"/>
              </a:rPr>
              <a:t>cho</a:t>
            </a:r>
            <a:r>
              <a:rPr lang="ru-RU" altLang="ru-RU" sz="2400" i="1" dirty="0" smtClean="0">
                <a:solidFill>
                  <a:srgbClr val="002060"/>
                </a:solidFill>
                <a:effectLst/>
                <a:latin typeface="Times New Roman" panose="02020603050405020304" pitchFamily="18" charset="0"/>
              </a:rPr>
              <a:t>’</a:t>
            </a:r>
            <a:r>
              <a:rPr lang="en-US" altLang="ru-RU" sz="2400" i="1" dirty="0" err="1" smtClean="0">
                <a:solidFill>
                  <a:srgbClr val="002060"/>
                </a:solidFill>
                <a:effectLst/>
                <a:latin typeface="Times New Roman" panose="02020603050405020304" pitchFamily="18" charset="0"/>
              </a:rPr>
              <a:t>zilish</a:t>
            </a:r>
            <a:r>
              <a:rPr lang="en-US" altLang="ru-RU" sz="2400" i="1" dirty="0" smtClean="0">
                <a:solidFill>
                  <a:srgbClr val="002060"/>
                </a:solidFill>
                <a:effectLst/>
                <a:latin typeface="Times New Roman" panose="02020603050405020304" pitchFamily="18" charset="0"/>
              </a:rPr>
              <a:t> </a:t>
            </a:r>
            <a:r>
              <a:rPr lang="en-US" altLang="ru-RU" sz="2400" i="1" dirty="0" err="1" smtClean="0">
                <a:solidFill>
                  <a:srgbClr val="002060"/>
                </a:solidFill>
                <a:effectLst/>
                <a:latin typeface="Times New Roman" panose="02020603050405020304" pitchFamily="18" charset="0"/>
              </a:rPr>
              <a:t>deyiladi</a:t>
            </a:r>
            <a:r>
              <a:rPr lang="ru-RU" altLang="ru-RU" sz="2400" i="1" dirty="0" smtClean="0">
                <a:solidFill>
                  <a:srgbClr val="002060"/>
                </a:solidFill>
                <a:effectLst/>
                <a:latin typeface="Times New Roman" panose="02020603050405020304" pitchFamily="18" charset="0"/>
              </a:rPr>
              <a:t>.</a:t>
            </a:r>
            <a:r>
              <a:rPr lang="ru-RU" altLang="ru-RU" sz="2400" dirty="0" smtClean="0">
                <a:solidFill>
                  <a:srgbClr val="002060"/>
                </a:solidFill>
                <a:effectLst/>
                <a:latin typeface="Times New Roman" panose="02020603050405020304" pitchFamily="18" charset="0"/>
              </a:rPr>
              <a:t>  </a:t>
            </a:r>
            <a:endParaRPr lang="en-US" altLang="ru-RU" sz="2400" dirty="0" smtClean="0">
              <a:solidFill>
                <a:srgbClr val="002060"/>
              </a:solidFill>
              <a:effectLst/>
              <a:latin typeface="Times New Roman" panose="02020603050405020304" pitchFamily="18" charset="0"/>
            </a:endParaRPr>
          </a:p>
          <a:p>
            <a:pPr algn="just" eaLnBrk="1" hangingPunct="1"/>
            <a:r>
              <a:rPr lang="en-US" altLang="ru-RU" sz="2400" dirty="0" smtClean="0">
                <a:solidFill>
                  <a:srgbClr val="002060"/>
                </a:solidFill>
                <a:effectLst/>
                <a:latin typeface="Times New Roman" panose="02020603050405020304" pitchFamily="18" charset="0"/>
              </a:rPr>
              <a:t>Agar </a:t>
            </a:r>
            <a:r>
              <a:rPr lang="en-US" altLang="ru-RU" sz="2400" dirty="0" err="1" smtClean="0">
                <a:solidFill>
                  <a:srgbClr val="002060"/>
                </a:solidFill>
                <a:effectLst/>
                <a:latin typeface="Times New Roman" panose="02020603050405020304" pitchFamily="18" charset="0"/>
              </a:rPr>
              <a:t>cho</a:t>
            </a:r>
            <a:r>
              <a:rPr lang="ru-RU" altLang="ru-RU" sz="2400" dirty="0" smtClean="0">
                <a:solidFill>
                  <a:srgbClr val="002060"/>
                </a:solidFill>
                <a:effectLst/>
                <a:latin typeface="Times New Roman" panose="02020603050405020304" pitchFamily="18" charset="0"/>
              </a:rPr>
              <a:t>’</a:t>
            </a:r>
            <a:r>
              <a:rPr lang="en-US" altLang="ru-RU" sz="2400" dirty="0" err="1" smtClean="0">
                <a:solidFill>
                  <a:srgbClr val="002060"/>
                </a:solidFill>
                <a:effectLst/>
                <a:latin typeface="Times New Roman" panose="02020603050405020304" pitchFamily="18" charset="0"/>
              </a:rPr>
              <a:t>zish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jarayonida</a:t>
            </a:r>
            <a:r>
              <a:rPr lang="ru-RU" altLang="ru-RU" sz="2400" dirty="0" smtClean="0">
                <a:solidFill>
                  <a:srgbClr val="002060"/>
                </a:solidFill>
                <a:effectLst/>
                <a:latin typeface="Times New Roman" panose="02020603050405020304" pitchFamily="18" charset="0"/>
              </a:rPr>
              <a:t>  </a:t>
            </a:r>
            <a:r>
              <a:rPr lang="en-US" altLang="ru-RU" sz="2400" dirty="0" smtClean="0">
                <a:solidFill>
                  <a:srgbClr val="002060"/>
                </a:solidFill>
                <a:effectLst/>
                <a:latin typeface="Times New Roman" panose="02020603050405020304" pitchFamily="18" charset="0"/>
              </a:rPr>
              <a:t>t</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lalar</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butun</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uzunligi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bo</a:t>
            </a:r>
            <a:r>
              <a:rPr lang="ru-RU" altLang="ru-RU" sz="2400" dirty="0" smtClean="0">
                <a:solidFill>
                  <a:srgbClr val="002060"/>
                </a:solidFill>
                <a:effectLst/>
                <a:latin typeface="Times New Roman" panose="02020603050405020304" pitchFamily="18" charset="0"/>
              </a:rPr>
              <a:t>’</a:t>
            </a:r>
            <a:r>
              <a:rPr lang="en-US" altLang="ru-RU" sz="2400" dirty="0" err="1" smtClean="0">
                <a:solidFill>
                  <a:srgbClr val="002060"/>
                </a:solidFill>
                <a:effectLst/>
                <a:latin typeface="Times New Roman" panose="02020603050405020304" pitchFamily="18" charset="0"/>
              </a:rPr>
              <a:t>yicha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bir</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biriga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nisbattan</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siljisa</a:t>
            </a:r>
            <a:r>
              <a:rPr lang="ru-RU"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bunday</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cho</a:t>
            </a:r>
            <a:r>
              <a:rPr lang="ru-RU" altLang="ru-RU" sz="2400" dirty="0" smtClean="0">
                <a:solidFill>
                  <a:srgbClr val="002060"/>
                </a:solidFill>
                <a:effectLst/>
                <a:latin typeface="Times New Roman" panose="02020603050405020304" pitchFamily="18" charset="0"/>
              </a:rPr>
              <a:t>’</a:t>
            </a:r>
            <a:r>
              <a:rPr lang="en-US" altLang="ru-RU" sz="2400" dirty="0" err="1" smtClean="0">
                <a:solidFill>
                  <a:srgbClr val="002060"/>
                </a:solidFill>
                <a:effectLst/>
                <a:latin typeface="Times New Roman" panose="02020603050405020304" pitchFamily="18" charset="0"/>
              </a:rPr>
              <a:t>zilish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ikkinchi</a:t>
            </a:r>
            <a:r>
              <a:rPr lang="en-US" altLang="ru-RU" sz="2400" dirty="0" smtClean="0">
                <a:solidFill>
                  <a:srgbClr val="002060"/>
                </a:solidFill>
                <a:effectLst/>
                <a:latin typeface="Times New Roman" panose="02020603050405020304" pitchFamily="18" charset="0"/>
              </a:rPr>
              <a:t> tur </a:t>
            </a:r>
            <a:r>
              <a:rPr lang="en-US" altLang="ru-RU" sz="2400" dirty="0" err="1" smtClean="0">
                <a:solidFill>
                  <a:srgbClr val="002060"/>
                </a:solidFill>
                <a:effectLst/>
                <a:latin typeface="Times New Roman" panose="02020603050405020304" pitchFamily="18" charset="0"/>
              </a:rPr>
              <a:t>cho</a:t>
            </a:r>
            <a:r>
              <a:rPr lang="ru-RU" altLang="ru-RU" sz="2400" dirty="0" smtClean="0">
                <a:solidFill>
                  <a:srgbClr val="002060"/>
                </a:solidFill>
                <a:effectLst/>
                <a:latin typeface="Times New Roman" panose="02020603050405020304" pitchFamily="18" charset="0"/>
              </a:rPr>
              <a:t>’</a:t>
            </a:r>
            <a:r>
              <a:rPr lang="en-US" altLang="ru-RU" sz="2400" dirty="0" err="1" smtClean="0">
                <a:solidFill>
                  <a:srgbClr val="002060"/>
                </a:solidFill>
                <a:effectLst/>
                <a:latin typeface="Times New Roman" panose="02020603050405020304" pitchFamily="18" charset="0"/>
              </a:rPr>
              <a:t>zilish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deyiladi</a:t>
            </a:r>
            <a:r>
              <a:rPr lang="ru-RU" altLang="ru-RU" sz="2400" dirty="0" smtClean="0">
                <a:solidFill>
                  <a:srgbClr val="002060"/>
                </a:solidFill>
                <a:effectLst/>
                <a:latin typeface="Times New Roman" panose="02020603050405020304" pitchFamily="18" charset="0"/>
              </a:rPr>
              <a:t>. </a:t>
            </a:r>
            <a:endParaRPr lang="en-US" altLang="ru-RU" sz="2400" dirty="0" smtClean="0">
              <a:solidFill>
                <a:srgbClr val="002060"/>
              </a:solidFill>
              <a:effectLst/>
              <a:latin typeface="Times New Roman" panose="02020603050405020304" pitchFamily="18" charset="0"/>
            </a:endParaRPr>
          </a:p>
          <a:p>
            <a:pPr algn="just" eaLnBrk="1" hangingPunct="1"/>
            <a:r>
              <a:rPr lang="en-US" altLang="ru-RU" sz="2400" dirty="0" smtClean="0">
                <a:solidFill>
                  <a:srgbClr val="002060"/>
                </a:solidFill>
                <a:effectLst/>
                <a:latin typeface="Times New Roman" panose="02020603050405020304" pitchFamily="18" charset="0"/>
              </a:rPr>
              <a:t>Cho</a:t>
            </a:r>
            <a:r>
              <a:rPr lang="ru-RU" altLang="ru-RU" sz="2400" dirty="0" smtClean="0">
                <a:solidFill>
                  <a:srgbClr val="002060"/>
                </a:solidFill>
                <a:effectLst/>
                <a:latin typeface="Times New Roman" panose="02020603050405020304" pitchFamily="18" charset="0"/>
              </a:rPr>
              <a:t>’</a:t>
            </a:r>
            <a:r>
              <a:rPr lang="en-US" altLang="ru-RU" sz="2400" dirty="0" err="1" smtClean="0">
                <a:solidFill>
                  <a:srgbClr val="002060"/>
                </a:solidFill>
                <a:effectLst/>
                <a:latin typeface="Times New Roman" panose="02020603050405020304" pitchFamily="18" charset="0"/>
              </a:rPr>
              <a:t>zilishning</a:t>
            </a:r>
            <a:r>
              <a:rPr lang="ru-RU"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birinchi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turida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mahsul</a:t>
            </a:r>
            <a:r>
              <a:rPr lang="ru-RU" altLang="ru-RU" sz="2400" dirty="0" smtClean="0">
                <a:solidFill>
                  <a:srgbClr val="002060"/>
                </a:solidFill>
                <a:effectLst/>
                <a:latin typeface="Times New Roman" panose="02020603050405020304" pitchFamily="18" charset="0"/>
              </a:rPr>
              <a:t>o</a:t>
            </a:r>
            <a:r>
              <a:rPr lang="en-US" altLang="ru-RU" sz="2400" dirty="0" smtClean="0">
                <a:solidFill>
                  <a:srgbClr val="002060"/>
                </a:solidFill>
                <a:effectLst/>
                <a:latin typeface="Times New Roman" panose="02020603050405020304" pitchFamily="18" charset="0"/>
              </a:rPr>
              <a:t>t </a:t>
            </a:r>
            <a:r>
              <a:rPr lang="en-US" altLang="ru-RU" sz="2400" dirty="0" err="1" smtClean="0">
                <a:solidFill>
                  <a:srgbClr val="002060"/>
                </a:solidFill>
                <a:effectLst/>
                <a:latin typeface="Times New Roman" panose="02020603050405020304" pitchFamily="18" charset="0"/>
              </a:rPr>
              <a:t>bir</a:t>
            </a:r>
            <a:r>
              <a:rPr lang="en-US" altLang="ru-RU" sz="2400" dirty="0" smtClean="0">
                <a:solidFill>
                  <a:srgbClr val="002060"/>
                </a:solidFill>
                <a:effectLst/>
                <a:latin typeface="Times New Roman" panose="02020603050405020304" pitchFamily="18" charset="0"/>
              </a:rPr>
              <a:t> </a:t>
            </a:r>
            <a:r>
              <a:rPr lang="ru-RU" altLang="ru-RU" sz="2400" dirty="0" smtClean="0">
                <a:solidFill>
                  <a:srgbClr val="002060"/>
                </a:solidFill>
                <a:effectLst/>
                <a:latin typeface="Times New Roman" panose="02020603050405020304" pitchFamily="18" charset="0"/>
              </a:rPr>
              <a:t>o</a:t>
            </a:r>
            <a:r>
              <a:rPr lang="en-US" altLang="ru-RU" sz="2400" dirty="0" smtClean="0">
                <a:solidFill>
                  <a:srgbClr val="002060"/>
                </a:solidFill>
                <a:effectLst/>
                <a:latin typeface="Times New Roman" panose="02020603050405020304" pitchFamily="18" charset="0"/>
              </a:rPr>
              <a:t>z </a:t>
            </a:r>
            <a:r>
              <a:rPr lang="en-US" altLang="ru-RU" sz="2400" dirty="0" err="1" smtClean="0">
                <a:solidFill>
                  <a:srgbClr val="002060"/>
                </a:solidFill>
                <a:effectLst/>
                <a:latin typeface="Times New Roman" panose="02020603050405020304" pitchFamily="18" charset="0"/>
              </a:rPr>
              <a:t>uzaygan</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bo</a:t>
            </a:r>
            <a:r>
              <a:rPr lang="ru-RU" altLang="ru-RU" sz="2400" dirty="0" smtClean="0">
                <a:solidFill>
                  <a:srgbClr val="002060"/>
                </a:solidFill>
                <a:effectLst/>
                <a:latin typeface="Times New Roman" panose="02020603050405020304" pitchFamily="18" charset="0"/>
              </a:rPr>
              <a:t>’</a:t>
            </a:r>
            <a:r>
              <a:rPr lang="en-US" altLang="ru-RU" sz="2400" dirty="0" err="1" smtClean="0">
                <a:solidFill>
                  <a:srgbClr val="002060"/>
                </a:solidFill>
                <a:effectLst/>
                <a:latin typeface="Times New Roman" panose="02020603050405020304" pitchFamily="18" charset="0"/>
              </a:rPr>
              <a:t>lsa</a:t>
            </a:r>
            <a:r>
              <a:rPr lang="ru-RU"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unga</a:t>
            </a:r>
            <a:r>
              <a:rPr lang="en-US" altLang="ru-RU" sz="2400" dirty="0" smtClean="0">
                <a:solidFill>
                  <a:srgbClr val="002060"/>
                </a:solidFill>
                <a:effectLst/>
                <a:latin typeface="Times New Roman" panose="02020603050405020304" pitchFamily="18" charset="0"/>
              </a:rPr>
              <a:t> ta</a:t>
            </a:r>
            <a:r>
              <a:rPr lang="ru-RU" altLang="ru-RU" sz="2400" dirty="0" smtClean="0">
                <a:solidFill>
                  <a:srgbClr val="002060"/>
                </a:solidFill>
                <a:effectLst/>
                <a:latin typeface="Times New Roman" panose="02020603050405020304" pitchFamily="18" charset="0"/>
              </a:rPr>
              <a:t>`</a:t>
            </a:r>
            <a:r>
              <a:rPr lang="en-US" altLang="ru-RU" sz="2400" dirty="0" smtClean="0">
                <a:solidFill>
                  <a:srgbClr val="002060"/>
                </a:solidFill>
                <a:effectLst/>
                <a:latin typeface="Times New Roman" panose="02020603050405020304" pitchFamily="18" charset="0"/>
              </a:rPr>
              <a:t>sir </a:t>
            </a:r>
            <a:r>
              <a:rPr lang="en-US" altLang="ru-RU" sz="2400" dirty="0" err="1" smtClean="0">
                <a:solidFill>
                  <a:srgbClr val="002060"/>
                </a:solidFill>
                <a:effectLst/>
                <a:latin typeface="Times New Roman" panose="02020603050405020304" pitchFamily="18" charset="0"/>
              </a:rPr>
              <a:t>etuvchi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kuch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tuxtashi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bilan</a:t>
            </a:r>
            <a:r>
              <a:rPr lang="ru-RU" altLang="ru-RU" sz="2400" dirty="0" smtClean="0">
                <a:solidFill>
                  <a:srgbClr val="002060"/>
                </a:solidFill>
                <a:effectLst/>
                <a:latin typeface="Times New Roman" panose="02020603050405020304" pitchFamily="18" charset="0"/>
              </a:rPr>
              <a:t>o</a:t>
            </a:r>
            <a:r>
              <a:rPr lang="en-US" altLang="ru-RU" sz="2400" dirty="0" smtClean="0">
                <a:solidFill>
                  <a:srgbClr val="002060"/>
                </a:solidFill>
                <a:effectLst/>
                <a:latin typeface="Times New Roman" panose="02020603050405020304" pitchFamily="18" charset="0"/>
              </a:rPr>
              <a:t>q </a:t>
            </a:r>
            <a:r>
              <a:rPr lang="en-US" altLang="ru-RU" sz="2400" dirty="0" err="1" smtClean="0">
                <a:solidFill>
                  <a:srgbClr val="002060"/>
                </a:solidFill>
                <a:effectLst/>
                <a:latin typeface="Times New Roman" panose="02020603050405020304" pitchFamily="18" charset="0"/>
              </a:rPr>
              <a:t>uzayish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butunlay</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yoki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qisman</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yo</a:t>
            </a:r>
            <a:r>
              <a:rPr lang="ru-RU" altLang="ru-RU" sz="2400" dirty="0" smtClean="0">
                <a:solidFill>
                  <a:srgbClr val="002060"/>
                </a:solidFill>
                <a:effectLst/>
                <a:latin typeface="Times New Roman" panose="02020603050405020304" pitchFamily="18" charset="0"/>
              </a:rPr>
              <a:t>’</a:t>
            </a:r>
            <a:r>
              <a:rPr lang="en-US" altLang="ru-RU" sz="2400" dirty="0" smtClean="0">
                <a:solidFill>
                  <a:srgbClr val="002060"/>
                </a:solidFill>
                <a:effectLst/>
                <a:latin typeface="Times New Roman" panose="02020603050405020304" pitchFamily="18" charset="0"/>
              </a:rPr>
              <a:t>q</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ladi</a:t>
            </a:r>
            <a:r>
              <a:rPr lang="ru-RU" altLang="ru-RU" sz="2400" dirty="0" smtClean="0">
                <a:solidFill>
                  <a:srgbClr val="002060"/>
                </a:solidFill>
                <a:effectLst/>
                <a:latin typeface="Times New Roman" panose="02020603050405020304" pitchFamily="18" charset="0"/>
              </a:rPr>
              <a:t>. </a:t>
            </a:r>
            <a:endParaRPr lang="en-US" altLang="ru-RU" sz="2400" dirty="0" smtClean="0">
              <a:solidFill>
                <a:srgbClr val="002060"/>
              </a:solidFill>
              <a:effectLst/>
              <a:latin typeface="Times New Roman" panose="02020603050405020304" pitchFamily="18" charset="0"/>
            </a:endParaRPr>
          </a:p>
          <a:p>
            <a:pPr algn="just" eaLnBrk="1" hangingPunct="1"/>
            <a:r>
              <a:rPr lang="en-US" altLang="ru-RU" sz="2400" dirty="0" smtClean="0">
                <a:solidFill>
                  <a:srgbClr val="002060"/>
                </a:solidFill>
                <a:effectLst/>
                <a:latin typeface="Times New Roman" panose="02020603050405020304" pitchFamily="18" charset="0"/>
              </a:rPr>
              <a:t>Cho</a:t>
            </a:r>
            <a:r>
              <a:rPr lang="ru-RU" altLang="ru-RU" sz="2400" dirty="0" smtClean="0">
                <a:solidFill>
                  <a:srgbClr val="002060"/>
                </a:solidFill>
                <a:effectLst/>
                <a:latin typeface="Times New Roman" panose="02020603050405020304" pitchFamily="18" charset="0"/>
              </a:rPr>
              <a:t>’</a:t>
            </a:r>
            <a:r>
              <a:rPr lang="en-US" altLang="ru-RU" sz="2400" dirty="0" err="1" smtClean="0">
                <a:solidFill>
                  <a:srgbClr val="002060"/>
                </a:solidFill>
                <a:effectLst/>
                <a:latin typeface="Times New Roman" panose="02020603050405020304" pitchFamily="18" charset="0"/>
              </a:rPr>
              <a:t>zilishning</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ikkinchi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turida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mahsul</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tga</a:t>
            </a:r>
            <a:r>
              <a:rPr lang="en-US" altLang="ru-RU" sz="2400" dirty="0" smtClean="0">
                <a:solidFill>
                  <a:srgbClr val="002060"/>
                </a:solidFill>
                <a:effectLst/>
                <a:latin typeface="Times New Roman" panose="02020603050405020304" pitchFamily="18" charset="0"/>
              </a:rPr>
              <a:t> ta</a:t>
            </a:r>
            <a:r>
              <a:rPr lang="ru-RU" altLang="ru-RU" sz="2400" dirty="0" smtClean="0">
                <a:solidFill>
                  <a:srgbClr val="002060"/>
                </a:solidFill>
                <a:effectLst/>
                <a:latin typeface="Times New Roman" panose="02020603050405020304" pitchFamily="18" charset="0"/>
              </a:rPr>
              <a:t>`</a:t>
            </a:r>
            <a:r>
              <a:rPr lang="en-US" altLang="ru-RU" sz="2400" dirty="0" smtClean="0">
                <a:solidFill>
                  <a:srgbClr val="002060"/>
                </a:solidFill>
                <a:effectLst/>
                <a:latin typeface="Times New Roman" panose="02020603050405020304" pitchFamily="18" charset="0"/>
              </a:rPr>
              <a:t>sir </a:t>
            </a:r>
            <a:r>
              <a:rPr lang="en-US" altLang="ru-RU" sz="2400" dirty="0" err="1" smtClean="0">
                <a:solidFill>
                  <a:srgbClr val="002060"/>
                </a:solidFill>
                <a:effectLst/>
                <a:latin typeface="Times New Roman" panose="02020603050405020304" pitchFamily="18" charset="0"/>
              </a:rPr>
              <a:t>qiluvchi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kuchni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tuxtatilsa</a:t>
            </a:r>
            <a:r>
              <a:rPr lang="en-US" altLang="ru-RU" sz="2400" dirty="0" smtClean="0">
                <a:solidFill>
                  <a:srgbClr val="002060"/>
                </a:solidFill>
                <a:effectLst/>
                <a:latin typeface="Times New Roman" panose="02020603050405020304" pitchFamily="18" charset="0"/>
              </a:rPr>
              <a:t> ham </a:t>
            </a:r>
            <a:r>
              <a:rPr lang="en-US" altLang="ru-RU" sz="2400" dirty="0" err="1" smtClean="0">
                <a:solidFill>
                  <a:srgbClr val="002060"/>
                </a:solidFill>
                <a:effectLst/>
                <a:latin typeface="Times New Roman" panose="02020603050405020304" pitchFamily="18" charset="0"/>
              </a:rPr>
              <a:t>mahsul</a:t>
            </a:r>
            <a:r>
              <a:rPr lang="ru-RU" altLang="ru-RU" sz="2400" dirty="0" smtClean="0">
                <a:solidFill>
                  <a:srgbClr val="002060"/>
                </a:solidFill>
                <a:effectLst/>
                <a:latin typeface="Times New Roman" panose="02020603050405020304" pitchFamily="18" charset="0"/>
              </a:rPr>
              <a:t>o</a:t>
            </a:r>
            <a:r>
              <a:rPr lang="en-US" altLang="ru-RU" sz="2400" dirty="0" smtClean="0">
                <a:solidFill>
                  <a:srgbClr val="002060"/>
                </a:solidFill>
                <a:effectLst/>
                <a:latin typeface="Times New Roman" panose="02020603050405020304" pitchFamily="18" charset="0"/>
              </a:rPr>
              <a:t>t </a:t>
            </a:r>
            <a:r>
              <a:rPr lang="en-US" altLang="ru-RU" sz="2400" dirty="0" err="1" smtClean="0">
                <a:solidFill>
                  <a:srgbClr val="002060"/>
                </a:solidFill>
                <a:effectLst/>
                <a:latin typeface="Times New Roman" panose="02020603050405020304" pitchFamily="18" charset="0"/>
              </a:rPr>
              <a:t>qisqarmaydi</a:t>
            </a:r>
            <a:r>
              <a:rPr lang="ru-RU" altLang="ru-RU" sz="2400" dirty="0" smtClean="0">
                <a:solidFill>
                  <a:srgbClr val="002060"/>
                </a:solidFill>
                <a:effectLst/>
                <a:latin typeface="Times New Roman" panose="02020603050405020304" pitchFamily="18" charset="0"/>
              </a:rPr>
              <a:t> (</a:t>
            </a:r>
            <a:r>
              <a:rPr lang="en-US" altLang="ru-RU" sz="2400" dirty="0" smtClean="0">
                <a:solidFill>
                  <a:srgbClr val="002060"/>
                </a:solidFill>
                <a:effectLst/>
                <a:latin typeface="Times New Roman" panose="02020603050405020304" pitchFamily="18" charset="0"/>
              </a:rPr>
              <a:t>u o</a:t>
            </a:r>
            <a:r>
              <a:rPr lang="ru-RU" altLang="ru-RU" sz="2400" dirty="0" smtClean="0">
                <a:solidFill>
                  <a:srgbClr val="002060"/>
                </a:solidFill>
                <a:effectLst/>
                <a:latin typeface="Times New Roman" panose="02020603050405020304" pitchFamily="18" charset="0"/>
              </a:rPr>
              <a:t>’</a:t>
            </a:r>
            <a:r>
              <a:rPr lang="en-US" altLang="ru-RU" sz="2400" dirty="0" err="1" smtClean="0">
                <a:solidFill>
                  <a:srgbClr val="002060"/>
                </a:solidFill>
                <a:effectLst/>
                <a:latin typeface="Times New Roman" panose="02020603050405020304" pitchFamily="18" charset="0"/>
              </a:rPr>
              <a:t>zining</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birinchi</a:t>
            </a:r>
            <a:r>
              <a:rPr lang="en-US" altLang="ru-RU" sz="2400" dirty="0" smtClean="0">
                <a:solidFill>
                  <a:srgbClr val="002060"/>
                </a:solidFill>
                <a:effectLst/>
                <a:latin typeface="Times New Roman" panose="02020603050405020304" pitchFamily="18" charset="0"/>
              </a:rPr>
              <a:t> h</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liga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qaytmaydi</a:t>
            </a:r>
            <a:r>
              <a:rPr lang="ru-RU" altLang="ru-RU" sz="2400" dirty="0" smtClean="0">
                <a:solidFill>
                  <a:srgbClr val="002060"/>
                </a:solidFill>
                <a:effectLst/>
                <a:latin typeface="Times New Roman" panose="02020603050405020304" pitchFamily="18" charset="0"/>
              </a:rPr>
              <a:t>). </a:t>
            </a:r>
            <a:endParaRPr lang="en-US" altLang="ru-RU" sz="2400" dirty="0" smtClean="0">
              <a:solidFill>
                <a:srgbClr val="002060"/>
              </a:solidFill>
              <a:effectLst/>
              <a:latin typeface="Times New Roman" panose="02020603050405020304" pitchFamily="18" charset="0"/>
            </a:endParaRPr>
          </a:p>
          <a:p>
            <a:pPr algn="just" eaLnBrk="1" hangingPunct="1"/>
            <a:r>
              <a:rPr lang="en-US" altLang="ru-RU" sz="2400" dirty="0" smtClean="0">
                <a:solidFill>
                  <a:srgbClr val="002060"/>
                </a:solidFill>
                <a:effectLst/>
                <a:latin typeface="Times New Roman" panose="02020603050405020304" pitchFamily="18" charset="0"/>
              </a:rPr>
              <a:t>H</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zir</a:t>
            </a:r>
            <a:r>
              <a:rPr lang="ru-RU"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ip</a:t>
            </a:r>
            <a:r>
              <a:rPr lang="ru-RU"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yigiruv</a:t>
            </a:r>
            <a:r>
              <a:rPr lang="ru-RU"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fabrikalarida</a:t>
            </a:r>
            <a:r>
              <a:rPr lang="ru-RU"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mahsul</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tni</a:t>
            </a:r>
            <a:r>
              <a:rPr lang="ru-RU"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pilta</a:t>
            </a:r>
            <a:r>
              <a:rPr lang="ru-RU"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plikni</a:t>
            </a:r>
            <a:r>
              <a:rPr lang="ru-RU"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yigiruv</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mashinalarida</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cho</a:t>
            </a:r>
            <a:r>
              <a:rPr lang="ru-RU" altLang="ru-RU" sz="2400" dirty="0" smtClean="0">
                <a:solidFill>
                  <a:srgbClr val="002060"/>
                </a:solidFill>
                <a:effectLst/>
                <a:latin typeface="Times New Roman" panose="02020603050405020304" pitchFamily="18" charset="0"/>
              </a:rPr>
              <a:t>’</a:t>
            </a:r>
            <a:r>
              <a:rPr lang="en-US" altLang="ru-RU" sz="2400" dirty="0" err="1" smtClean="0">
                <a:solidFill>
                  <a:srgbClr val="002060"/>
                </a:solidFill>
                <a:effectLst/>
                <a:latin typeface="Times New Roman" panose="02020603050405020304" pitchFamily="18" charset="0"/>
              </a:rPr>
              <a:t>zib</a:t>
            </a:r>
            <a:r>
              <a:rPr lang="ru-RU"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ingichkalash</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uchun</a:t>
            </a:r>
            <a:r>
              <a:rPr lang="ru-RU"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faqat</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cho</a:t>
            </a:r>
            <a:r>
              <a:rPr lang="ru-RU" altLang="ru-RU" sz="2400" dirty="0" smtClean="0">
                <a:solidFill>
                  <a:srgbClr val="002060"/>
                </a:solidFill>
                <a:effectLst/>
                <a:latin typeface="Times New Roman" panose="02020603050405020304" pitchFamily="18" charset="0"/>
              </a:rPr>
              <a:t>’</a:t>
            </a:r>
            <a:r>
              <a:rPr lang="en-US" altLang="ru-RU" sz="2400" dirty="0" err="1" smtClean="0">
                <a:solidFill>
                  <a:srgbClr val="002060"/>
                </a:solidFill>
                <a:effectLst/>
                <a:latin typeface="Times New Roman" panose="02020603050405020304" pitchFamily="18" charset="0"/>
              </a:rPr>
              <a:t>zilishning</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ikkinchi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turi</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qabul</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qilinib</a:t>
            </a:r>
            <a:r>
              <a:rPr lang="en-US" altLang="ru-RU" sz="2400" dirty="0" smtClean="0">
                <a:solidFill>
                  <a:srgbClr val="002060"/>
                </a:solidFill>
                <a:effectLst/>
                <a:latin typeface="Times New Roman" panose="02020603050405020304" pitchFamily="18" charset="0"/>
              </a:rPr>
              <a:t> </a:t>
            </a:r>
            <a:r>
              <a:rPr lang="en-US" altLang="ru-RU" sz="2400" dirty="0" err="1" smtClean="0">
                <a:solidFill>
                  <a:srgbClr val="002060"/>
                </a:solidFill>
                <a:effectLst/>
                <a:latin typeface="Times New Roman" panose="02020603050405020304" pitchFamily="18" charset="0"/>
              </a:rPr>
              <a:t>kelm</a:t>
            </a:r>
            <a:r>
              <a:rPr lang="ru-RU" altLang="ru-RU" sz="2400" dirty="0" smtClean="0">
                <a:solidFill>
                  <a:srgbClr val="002060"/>
                </a:solidFill>
                <a:effectLst/>
                <a:latin typeface="Times New Roman" panose="02020603050405020304" pitchFamily="18" charset="0"/>
              </a:rPr>
              <a:t>o</a:t>
            </a:r>
            <a:r>
              <a:rPr lang="en-US" altLang="ru-RU" sz="2400" dirty="0" err="1" smtClean="0">
                <a:solidFill>
                  <a:srgbClr val="002060"/>
                </a:solidFill>
                <a:effectLst/>
                <a:latin typeface="Times New Roman" panose="02020603050405020304" pitchFamily="18" charset="0"/>
              </a:rPr>
              <a:t>qda</a:t>
            </a:r>
            <a:r>
              <a:rPr lang="ru-RU" altLang="ru-RU" sz="2400" dirty="0" smtClean="0">
                <a:solidFill>
                  <a:srgbClr val="002060"/>
                </a:solidFill>
                <a:effectLst/>
                <a:latin typeface="Times New Roman" panose="02020603050405020304" pitchFamily="18" charset="0"/>
              </a:rPr>
              <a:t>.</a:t>
            </a:r>
          </a:p>
          <a:p>
            <a:pPr algn="just" eaLnBrk="1" hangingPunct="1"/>
            <a:endParaRPr lang="en-US" altLang="ru-RU" sz="2400" dirty="0" smtClean="0">
              <a:solidFill>
                <a:srgbClr val="002060"/>
              </a:solidFill>
              <a:effectLst/>
              <a:latin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15362" name="Rectangle 4"/>
          <p:cNvSpPr>
            <a:spLocks noGrp="1" noChangeArrowheads="1"/>
          </p:cNvSpPr>
          <p:nvPr>
            <p:ph type="title"/>
          </p:nvPr>
        </p:nvSpPr>
        <p:spPr>
          <a:xfrm>
            <a:off x="457200" y="277813"/>
            <a:ext cx="8229600" cy="630237"/>
          </a:xfrm>
        </p:spPr>
        <p:txBody>
          <a:bodyPr/>
          <a:lstStyle/>
          <a:p>
            <a:pPr eaLnBrk="1" hangingPunct="1"/>
            <a:r>
              <a:rPr lang="en-US" altLang="ru-RU" sz="4000" smtClean="0">
                <a:solidFill>
                  <a:srgbClr val="002060"/>
                </a:solidFill>
                <a:effectLst/>
                <a:latin typeface="Times New Roman" panose="02020603050405020304" pitchFamily="18" charset="0"/>
                <a:cs typeface="Times New Roman" panose="02020603050405020304" pitchFamily="18" charset="0"/>
              </a:rPr>
              <a:t>Umumiy va xususiy cho’zishlar</a:t>
            </a:r>
            <a:endParaRPr lang="ru-RU" altLang="ru-RU" sz="4000" b="1" i="1" smtClean="0">
              <a:solidFill>
                <a:srgbClr val="002060"/>
              </a:solidFill>
              <a:effectLst/>
              <a:latin typeface="Times New Roman" panose="02020603050405020304" pitchFamily="18" charset="0"/>
              <a:cs typeface="Times New Roman" panose="02020603050405020304" pitchFamily="18" charset="0"/>
            </a:endParaRPr>
          </a:p>
        </p:txBody>
      </p:sp>
      <p:pic>
        <p:nvPicPr>
          <p:cNvPr id="15363" name="Picture 6"/>
          <p:cNvPicPr>
            <a:picLocks noGrp="1" noChangeAspect="1" noChangeArrowheads="1"/>
          </p:cNvPicPr>
          <p:nvPr>
            <p:ph idx="1"/>
          </p:nvPr>
        </p:nvPicPr>
        <p:blipFill>
          <a:blip r:embed="rId2">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a:xfrm>
            <a:off x="1476375" y="1052513"/>
            <a:ext cx="5832475" cy="5567362"/>
          </a:xfrm>
          <a:solidFill>
            <a:srgbClr val="AEE4C9"/>
          </a:solid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630237"/>
          </a:xfrm>
        </p:spPr>
        <p:txBody>
          <a:bodyPr/>
          <a:lstStyle/>
          <a:p>
            <a:pPr>
              <a:defRPr/>
            </a:pPr>
            <a:r>
              <a:rPr lang="en-US" dirty="0" smtClean="0">
                <a:effectLst/>
                <a:latin typeface="Times New Roman" panose="02020603050405020304" pitchFamily="18" charset="0"/>
                <a:ea typeface="Times New Roman" panose="02020603050405020304" pitchFamily="18" charset="0"/>
              </a:rPr>
              <a:t/>
            </a:r>
            <a:br>
              <a:rPr lang="en-US" dirty="0" smtClean="0">
                <a:effectLst/>
                <a:latin typeface="Times New Roman" panose="02020603050405020304" pitchFamily="18" charset="0"/>
                <a:ea typeface="Times New Roman" panose="02020603050405020304" pitchFamily="18" charset="0"/>
              </a:rPr>
            </a:br>
            <a:r>
              <a:rPr lang="en-US" sz="2400" dirty="0" err="1" smtClean="0">
                <a:solidFill>
                  <a:srgbClr val="002060"/>
                </a:solidFill>
                <a:effectLst/>
                <a:latin typeface="Times New Roman" panose="02020603050405020304" pitchFamily="18" charset="0"/>
                <a:ea typeface="Times New Roman" panose="02020603050405020304" pitchFamily="18" charset="0"/>
              </a:rPr>
              <a:t>Qo’shish</a:t>
            </a:r>
            <a:r>
              <a:rPr lang="en-US" sz="2400" dirty="0" smtClean="0">
                <a:solidFill>
                  <a:srgbClr val="002060"/>
                </a:solidFill>
                <a:effectLst/>
                <a:latin typeface="Times New Roman" panose="02020603050405020304" pitchFamily="18" charset="0"/>
                <a:ea typeface="Times New Roman" panose="02020603050405020304" pitchFamily="18" charset="0"/>
              </a:rPr>
              <a:t> </a:t>
            </a:r>
            <a:r>
              <a:rPr lang="en-US" sz="2400" dirty="0" err="1" smtClean="0">
                <a:solidFill>
                  <a:srgbClr val="002060"/>
                </a:solidFill>
                <a:effectLst/>
                <a:latin typeface="Times New Roman" panose="02020603050405020304" pitchFamily="18" charset="0"/>
                <a:ea typeface="Times New Roman" panose="02020603050405020304" pitchFamily="18" charset="0"/>
              </a:rPr>
              <a:t>jarayoni</a:t>
            </a:r>
            <a:r>
              <a:rPr lang="ru-RU" sz="2400" dirty="0" smtClean="0">
                <a:solidFill>
                  <a:srgbClr val="002060"/>
                </a:solidFill>
                <a:effectLst/>
                <a:latin typeface="Times New Roman" panose="02020603050405020304" pitchFamily="18" charset="0"/>
                <a:ea typeface="Times New Roman" panose="02020603050405020304" pitchFamily="18" charset="0"/>
              </a:rPr>
              <a:t/>
            </a:r>
            <a:br>
              <a:rPr lang="ru-RU" sz="2400" dirty="0" smtClean="0">
                <a:solidFill>
                  <a:srgbClr val="002060"/>
                </a:solidFill>
                <a:effectLst/>
                <a:latin typeface="Times New Roman" panose="02020603050405020304" pitchFamily="18" charset="0"/>
                <a:ea typeface="Times New Roman" panose="02020603050405020304" pitchFamily="18" charset="0"/>
              </a:rPr>
            </a:br>
            <a:endParaRPr lang="ru-RU" sz="2400" dirty="0">
              <a:solidFill>
                <a:srgbClr val="002060"/>
              </a:solidFill>
            </a:endParaRPr>
          </a:p>
        </p:txBody>
      </p:sp>
      <p:sp>
        <p:nvSpPr>
          <p:cNvPr id="3" name="Объект 2"/>
          <p:cNvSpPr>
            <a:spLocks noGrp="1"/>
          </p:cNvSpPr>
          <p:nvPr>
            <p:ph idx="1"/>
          </p:nvPr>
        </p:nvSpPr>
        <p:spPr>
          <a:xfrm>
            <a:off x="457200" y="1125538"/>
            <a:ext cx="8229600" cy="5111750"/>
          </a:xfrm>
        </p:spPr>
        <p:txBody>
          <a:bodyPr/>
          <a:lstStyle/>
          <a:p>
            <a:pPr indent="0" algn="just">
              <a:buFont typeface="Wingdings" panose="05000000000000000000" pitchFamily="2" charset="2"/>
              <a:buNone/>
              <a:defRPr/>
            </a:pPr>
            <a:r>
              <a:rPr lang="en-US" altLang="ru-RU" sz="2800" smtClean="0">
                <a:effectLst/>
                <a:latin typeface="Times New Roman" panose="02020603050405020304" pitchFamily="18" charset="0"/>
                <a:cs typeface="Times New Roman" panose="02020603050405020304" pitchFamily="18" charset="0"/>
              </a:rPr>
              <a:t>	</a:t>
            </a:r>
            <a:r>
              <a:rPr lang="en-US" altLang="ru-RU" sz="2600" smtClean="0">
                <a:solidFill>
                  <a:srgbClr val="002060"/>
                </a:solidFill>
                <a:effectLst/>
                <a:latin typeface="Times New Roman" panose="02020603050405020304" pitchFamily="18" charset="0"/>
                <a:cs typeface="Times New Roman" panose="02020603050405020304" pitchFamily="18" charset="0"/>
              </a:rPr>
              <a:t>Qo’shish jarayonida bir  nechta  piltaning  qo’shilishi  natijasida mahsul</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tning n</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tekisligi kamayadi va tekislanadi, chunki  piltalarning yo’g’</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nr</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q j</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ylari ingichkar</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q  j</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ylariga,  ingichkar</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q j</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ylari yo’g’</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nr</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q j</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ylariga to’g’ri keladi. B</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rdiyu bir piltaning ingichkar</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q j</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ylari ikkinchi piltaning ingichkar</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q j</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ylariga yoki, aksincha, yo’g’</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nr</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q j</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ylari ikkinchi piltaning yo’g’</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nr</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q j</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ylariga to’g’ri kelib q</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lsa ham </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linayotgan piltaning tekisligi uncha  yom</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nlashmaydi, lekin bunday h</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l kamdan-kam uchraydi. Bundan tashqari, piltalar  qo’shilib cho’zilayotganda t</a:t>
            </a:r>
            <a:r>
              <a:rPr lang="ru-RU" altLang="ru-RU" sz="2600" smtClean="0">
                <a:solidFill>
                  <a:srgbClr val="002060"/>
                </a:solidFill>
                <a:effectLst/>
                <a:latin typeface="Times New Roman" panose="02020603050405020304" pitchFamily="18" charset="0"/>
                <a:cs typeface="Times New Roman" panose="02020603050405020304" pitchFamily="18" charset="0"/>
              </a:rPr>
              <a:t>о</a:t>
            </a:r>
            <a:r>
              <a:rPr lang="en-US" altLang="ru-RU" sz="2600" smtClean="0">
                <a:solidFill>
                  <a:srgbClr val="002060"/>
                </a:solidFill>
                <a:effectLst/>
                <a:latin typeface="Times New Roman" panose="02020603050405020304" pitchFamily="18" charset="0"/>
                <a:cs typeface="Times New Roman" panose="02020603050405020304" pitchFamily="18" charset="0"/>
              </a:rPr>
              <a:t>lalarning uchlari qo’shimcha ravishda to’g’rilanadi.</a:t>
            </a:r>
            <a:endParaRPr lang="ru-RU" altLang="ru-RU" sz="2600" smtClean="0">
              <a:solidFill>
                <a:srgbClr val="002060"/>
              </a:solidFill>
              <a:effectLst/>
              <a:latin typeface="Times New Roman" panose="02020603050405020304" pitchFamily="18" charset="0"/>
              <a:cs typeface="Times New Roman" panose="02020603050405020304" pitchFamily="18" charset="0"/>
            </a:endParaRPr>
          </a:p>
          <a:p>
            <a:pPr indent="0">
              <a:buFont typeface="Wingdings" panose="05000000000000000000" pitchFamily="2" charset="2"/>
              <a:buNone/>
              <a:defRPr/>
            </a:pPr>
            <a:endParaRPr lang="ru-RU" altLang="ru-RU" smtClean="0">
              <a:effectLst>
                <a:outerShdw blurRad="38100" dist="38100" dir="2700000" algn="tl">
                  <a:srgbClr val="C0C0C0"/>
                </a:outerShdw>
              </a:effectLs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323850" y="115888"/>
            <a:ext cx="8496300" cy="6121400"/>
          </a:xfrm>
        </p:spPr>
        <p:txBody>
          <a:bodyPr/>
          <a:lstStyle/>
          <a:p>
            <a:pPr indent="0" algn="just">
              <a:buFont typeface="Wingdings" panose="05000000000000000000" pitchFamily="2" charset="2"/>
              <a:buNone/>
              <a:defRPr/>
            </a:pPr>
            <a:r>
              <a:rPr lang="en-US" altLang="ru-RU" smtClean="0">
                <a:effectLst/>
                <a:latin typeface="Times New Roman" panose="02020603050405020304" pitchFamily="18" charset="0"/>
                <a:cs typeface="Times New Roman" panose="02020603050405020304" pitchFamily="18" charset="0"/>
              </a:rPr>
              <a:t>	</a:t>
            </a:r>
            <a:r>
              <a:rPr lang="en-US" altLang="ru-RU" sz="2800" smtClean="0">
                <a:solidFill>
                  <a:srgbClr val="002060"/>
                </a:solidFill>
                <a:effectLst/>
                <a:latin typeface="Times New Roman" panose="02020603050405020304" pitchFamily="18" charset="0"/>
                <a:cs typeface="Times New Roman" panose="02020603050405020304" pitchFamily="18" charset="0"/>
              </a:rPr>
              <a:t>Qo’shiladigan piltalarning s</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ni qanchalik ko’p bo’lsa, shunchalik tekis mahsul</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t </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linadi, amm</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 qo’shilish s</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ning ham  chegarasi bo’lishi kerak. B</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rdiyu qo’shilish s</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ni juda katta bo’lib ketsa, mahsul</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t n</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tekis chiqishi ham mumkin, shuning uchun qo’shilish s</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ni </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ptimal bo’lishi kerak. Tajribalar shuni ko’rsatadiki, qo’shilish s</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ni n</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to’g’ri </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linsa, masalan, juda katta bo’lsa, mahsul</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t yo’g’</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nlashadi, uni ma`lum  ingichkalikka keltirish uchun cho’zish asb</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bida qaytadan cho’zish kerak bo’ladi. Ma`lumki har bir cho’zish asb</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bidan o’tishda mahsul</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tda qo’shimcha n</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tekislik h</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sil bo’ladi, shuning uchun qo’shilish s</a:t>
            </a:r>
            <a:r>
              <a:rPr lang="ru-RU" altLang="ru-RU" sz="2800" smtClean="0">
                <a:solidFill>
                  <a:srgbClr val="002060"/>
                </a:solidFill>
                <a:effectLst/>
                <a:latin typeface="Times New Roman" panose="02020603050405020304" pitchFamily="18" charset="0"/>
                <a:cs typeface="Times New Roman" panose="02020603050405020304" pitchFamily="18" charset="0"/>
              </a:rPr>
              <a:t>о</a:t>
            </a:r>
            <a:r>
              <a:rPr lang="en-US" altLang="ru-RU" sz="2800" smtClean="0">
                <a:solidFill>
                  <a:srgbClr val="002060"/>
                </a:solidFill>
                <a:effectLst/>
                <a:latin typeface="Times New Roman" panose="02020603050405020304" pitchFamily="18" charset="0"/>
                <a:cs typeface="Times New Roman" panose="02020603050405020304" pitchFamily="18" charset="0"/>
              </a:rPr>
              <a:t>nini nazariy  jihatdan to’g’ri tanlash juda muhim.</a:t>
            </a:r>
            <a:endParaRPr lang="ru-RU" altLang="ru-RU" sz="2800" smtClean="0">
              <a:solidFill>
                <a:srgbClr val="002060"/>
              </a:solidFill>
              <a:effectLst/>
              <a:latin typeface="Times New Roman" panose="02020603050405020304" pitchFamily="18" charset="0"/>
              <a:cs typeface="Times New Roman" panose="02020603050405020304" pitchFamily="18" charset="0"/>
            </a:endParaRPr>
          </a:p>
          <a:p>
            <a:pPr indent="0">
              <a:buFont typeface="Wingdings" panose="05000000000000000000" pitchFamily="2" charset="2"/>
              <a:buNone/>
              <a:defRPr/>
            </a:pPr>
            <a:endParaRPr lang="ru-RU" altLang="ru-RU" smtClean="0">
              <a:effectLst>
                <a:outerShdw blurRad="38100" dist="38100" dir="2700000" algn="tl">
                  <a:srgbClr val="C0C0C0"/>
                </a:outerShdw>
              </a:effectLs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2"/>
            <a:ext cx="8229600" cy="1206971"/>
          </a:xfrm>
        </p:spPr>
        <p:txBody>
          <a:bodyPr/>
          <a:lstStyle/>
          <a:p>
            <a:pPr>
              <a:defRPr/>
            </a:pPr>
            <a:r>
              <a:rPr lang="en-US" altLang="ru-RU" sz="2400" dirty="0" smtClean="0">
                <a:solidFill>
                  <a:srgbClr val="002060"/>
                </a:solidFill>
                <a:effectLst/>
                <a:latin typeface="Times New Roman" panose="02020603050405020304" pitchFamily="18" charset="0"/>
                <a:cs typeface="Times New Roman" panose="02020603050405020304" pitchFamily="18" charset="0"/>
              </a:rPr>
              <a:t/>
            </a:r>
            <a:br>
              <a:rPr lang="en-US" altLang="ru-RU" sz="2400" dirty="0" smtClean="0">
                <a:solidFill>
                  <a:srgbClr val="002060"/>
                </a:solidFill>
                <a:effectLst/>
                <a:latin typeface="Times New Roman" panose="02020603050405020304" pitchFamily="18" charset="0"/>
                <a:cs typeface="Times New Roman" panose="02020603050405020304" pitchFamily="18" charset="0"/>
              </a:rPr>
            </a:br>
            <a:r>
              <a:rPr lang="en-US" altLang="ru-RU" sz="3200" dirty="0" err="1" smtClean="0">
                <a:solidFill>
                  <a:srgbClr val="002060"/>
                </a:solidFill>
                <a:effectLst/>
                <a:latin typeface="Times New Roman" panose="02020603050405020304" pitchFamily="18" charset="0"/>
                <a:cs typeface="Times New Roman" panose="02020603050405020304" pitchFamily="18" charset="0"/>
              </a:rPr>
              <a:t>Piltalsh</a:t>
            </a:r>
            <a:r>
              <a:rPr lang="en-US" altLang="ru-RU" sz="3200" dirty="0" smtClean="0">
                <a:solidFill>
                  <a:srgbClr val="002060"/>
                </a:solidFill>
                <a:effectLst/>
                <a:latin typeface="Times New Roman" panose="02020603050405020304" pitchFamily="18" charset="0"/>
                <a:cs typeface="Times New Roman" panose="02020603050405020304" pitchFamily="18" charset="0"/>
              </a:rPr>
              <a:t> </a:t>
            </a:r>
            <a:r>
              <a:rPr lang="en-US" altLang="ru-RU" sz="3200" dirty="0" err="1" smtClean="0">
                <a:solidFill>
                  <a:srgbClr val="002060"/>
                </a:solidFill>
                <a:effectLst/>
                <a:latin typeface="Times New Roman" panose="02020603050405020304" pitchFamily="18" charset="0"/>
                <a:cs typeface="Times New Roman" panose="02020603050405020304" pitchFamily="18" charset="0"/>
              </a:rPr>
              <a:t>mashinalari</a:t>
            </a:r>
            <a:r>
              <a:rPr lang="en-US" altLang="ru-RU" sz="3200" dirty="0" smtClean="0">
                <a:solidFill>
                  <a:srgbClr val="002060"/>
                </a:solidFill>
                <a:effectLst/>
                <a:latin typeface="Times New Roman" panose="02020603050405020304" pitchFamily="18" charset="0"/>
                <a:cs typeface="Times New Roman" panose="02020603050405020304" pitchFamily="18" charset="0"/>
              </a:rPr>
              <a:t> </a:t>
            </a:r>
            <a:r>
              <a:rPr lang="en-US" altLang="ru-RU" sz="3200" dirty="0" err="1" smtClean="0">
                <a:solidFill>
                  <a:srgbClr val="002060"/>
                </a:solidFill>
                <a:effectLst/>
                <a:latin typeface="Times New Roman" panose="02020603050405020304" pitchFamily="18" charset="0"/>
                <a:cs typeface="Times New Roman" panose="02020603050405020304" pitchFamily="18" charset="0"/>
              </a:rPr>
              <a:t>quyidagi</a:t>
            </a:r>
            <a:r>
              <a:rPr lang="en-US" altLang="ru-RU" sz="3200" dirty="0" smtClean="0">
                <a:solidFill>
                  <a:srgbClr val="002060"/>
                </a:solidFill>
                <a:effectLst/>
                <a:latin typeface="Times New Roman" panose="02020603050405020304" pitchFamily="18" charset="0"/>
                <a:cs typeface="Times New Roman" panose="02020603050405020304" pitchFamily="18" charset="0"/>
              </a:rPr>
              <a:t> </a:t>
            </a:r>
            <a:r>
              <a:rPr lang="en-US" altLang="ru-RU" sz="3200" dirty="0" err="1" smtClean="0">
                <a:solidFill>
                  <a:srgbClr val="002060"/>
                </a:solidFill>
                <a:effectLst/>
                <a:latin typeface="Times New Roman" panose="02020603050405020304" pitchFamily="18" charset="0"/>
                <a:cs typeface="Times New Roman" panose="02020603050405020304" pitchFamily="18" charset="0"/>
              </a:rPr>
              <a:t>vazifalarni</a:t>
            </a:r>
            <a:r>
              <a:rPr lang="en-US" altLang="ru-RU" sz="3200" dirty="0" smtClean="0">
                <a:solidFill>
                  <a:srgbClr val="002060"/>
                </a:solidFill>
                <a:effectLst/>
                <a:latin typeface="Times New Roman" panose="02020603050405020304" pitchFamily="18" charset="0"/>
                <a:cs typeface="Times New Roman" panose="02020603050405020304" pitchFamily="18" charset="0"/>
              </a:rPr>
              <a:t> </a:t>
            </a:r>
            <a:r>
              <a:rPr lang="en-US" altLang="ru-RU" sz="3200" dirty="0" err="1" smtClean="0">
                <a:solidFill>
                  <a:srgbClr val="002060"/>
                </a:solidFill>
                <a:effectLst/>
                <a:latin typeface="Times New Roman" panose="02020603050405020304" pitchFamily="18" charset="0"/>
                <a:cs typeface="Times New Roman" panose="02020603050405020304" pitchFamily="18" charset="0"/>
              </a:rPr>
              <a:t>bajaradi</a:t>
            </a:r>
            <a:r>
              <a:rPr lang="uz-Latn-UZ" altLang="ru-RU" sz="3200" dirty="0" smtClean="0">
                <a:solidFill>
                  <a:srgbClr val="002060"/>
                </a:solidFill>
                <a:effectLst/>
                <a:latin typeface="Times New Roman" panose="02020603050405020304" pitchFamily="18" charset="0"/>
                <a:cs typeface="Times New Roman" panose="02020603050405020304" pitchFamily="18" charset="0"/>
              </a:rPr>
              <a:t>:</a:t>
            </a:r>
            <a:r>
              <a:rPr lang="ru-RU" altLang="ru-RU" sz="2400" dirty="0" smtClean="0">
                <a:solidFill>
                  <a:srgbClr val="002060"/>
                </a:solidFill>
                <a:effectLst/>
                <a:latin typeface="Times New Roman" panose="02020603050405020304" pitchFamily="18" charset="0"/>
                <a:cs typeface="Times New Roman" panose="02020603050405020304" pitchFamily="18" charset="0"/>
              </a:rPr>
              <a:t/>
            </a:r>
            <a:br>
              <a:rPr lang="ru-RU" altLang="ru-RU" sz="2400" dirty="0" smtClean="0">
                <a:solidFill>
                  <a:srgbClr val="002060"/>
                </a:solidFill>
                <a:effectLst/>
                <a:latin typeface="Times New Roman" panose="02020603050405020304" pitchFamily="18" charset="0"/>
                <a:cs typeface="Times New Roman" panose="02020603050405020304" pitchFamily="18" charset="0"/>
              </a:rPr>
            </a:br>
            <a:endParaRPr lang="ru-RU" altLang="ru-RU" sz="2400" dirty="0" smtClean="0">
              <a:effectLst>
                <a:outerShdw blurRad="38100" dist="38100" dir="2700000" algn="tl">
                  <a:srgbClr val="C0C0C0"/>
                </a:outerShdw>
              </a:effectLst>
            </a:endParaRPr>
          </a:p>
        </p:txBody>
      </p:sp>
      <p:sp>
        <p:nvSpPr>
          <p:cNvPr id="3" name="Объект 2"/>
          <p:cNvSpPr>
            <a:spLocks noGrp="1"/>
          </p:cNvSpPr>
          <p:nvPr>
            <p:ph idx="1"/>
          </p:nvPr>
        </p:nvSpPr>
        <p:spPr/>
        <p:txBody>
          <a:bodyPr/>
          <a:lstStyle/>
          <a:p>
            <a:pPr algn="just">
              <a:buFont typeface="Arial" panose="020B0604020202020204" pitchFamily="34" charset="0"/>
              <a:buAutoNum type="arabicPeriod"/>
              <a:tabLst>
                <a:tab pos="685800" algn="l"/>
              </a:tabLst>
              <a:defRPr/>
            </a:pPr>
            <a:r>
              <a:rPr lang="en-US" altLang="ru-RU" sz="2800" dirty="0" err="1" smtClean="0">
                <a:solidFill>
                  <a:srgbClr val="002060"/>
                </a:solidFill>
                <a:effectLst/>
                <a:latin typeface="Times New Roman" panose="02020603050405020304" pitchFamily="18" charset="0"/>
                <a:cs typeface="Times New Roman" panose="02020603050405020304" pitchFamily="18" charset="0"/>
              </a:rPr>
              <a:t>Cho’zish</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orqali</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mahsulotni</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ingichkalashtirish</a:t>
            </a:r>
            <a:r>
              <a:rPr lang="en-US" altLang="ru-RU" sz="2800" dirty="0">
                <a:solidFill>
                  <a:srgbClr val="002060"/>
                </a:solidFill>
                <a:effectLst/>
                <a:latin typeface="Times New Roman" panose="02020603050405020304" pitchFamily="18" charset="0"/>
                <a:cs typeface="Times New Roman" panose="02020603050405020304" pitchFamily="18" charset="0"/>
              </a:rPr>
              <a:t>.</a:t>
            </a:r>
            <a:endParaRPr lang="ru-RU" altLang="ru-RU" sz="2800" dirty="0" smtClean="0">
              <a:solidFill>
                <a:srgbClr val="002060"/>
              </a:solidFill>
              <a:effectLst/>
              <a:latin typeface="Times New Roman" panose="02020603050405020304" pitchFamily="18" charset="0"/>
              <a:cs typeface="Times New Roman" panose="02020603050405020304" pitchFamily="18" charset="0"/>
            </a:endParaRPr>
          </a:p>
          <a:p>
            <a:pPr algn="just">
              <a:buFont typeface="Arial" panose="020B0604020202020204" pitchFamily="34" charset="0"/>
              <a:buAutoNum type="arabicPeriod"/>
              <a:tabLst>
                <a:tab pos="685800" algn="l"/>
              </a:tabLst>
              <a:defRPr/>
            </a:pPr>
            <a:r>
              <a:rPr lang="en-US" altLang="ru-RU" sz="2800" dirty="0" err="1" smtClean="0">
                <a:solidFill>
                  <a:srgbClr val="002060"/>
                </a:solidFill>
                <a:effectLst/>
                <a:latin typeface="Times New Roman" panose="02020603050405020304" pitchFamily="18" charset="0"/>
                <a:cs typeface="Times New Roman" panose="02020603050405020304" pitchFamily="18" charset="0"/>
              </a:rPr>
              <a:t>Tolalarni</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to’g’rilash</a:t>
            </a:r>
            <a:r>
              <a:rPr lang="ru-RU" altLang="ru-RU" sz="2800" dirty="0" smtClean="0">
                <a:solidFill>
                  <a:srgbClr val="002060"/>
                </a:solidFill>
                <a:effectLst/>
                <a:latin typeface="Times New Roman" panose="02020603050405020304" pitchFamily="18" charset="0"/>
                <a:cs typeface="Times New Roman" panose="02020603050405020304" pitchFamily="18" charset="0"/>
              </a:rPr>
              <a:t>.</a:t>
            </a:r>
          </a:p>
          <a:p>
            <a:pPr algn="just">
              <a:buFont typeface="Arial" panose="020B0604020202020204" pitchFamily="34" charset="0"/>
              <a:buAutoNum type="arabicPeriod"/>
              <a:tabLst>
                <a:tab pos="685800" algn="l"/>
              </a:tabLst>
              <a:defRPr/>
            </a:pPr>
            <a:r>
              <a:rPr lang="en-US" altLang="ru-RU" sz="2800" dirty="0" err="1" smtClean="0">
                <a:solidFill>
                  <a:srgbClr val="002060"/>
                </a:solidFill>
                <a:effectLst/>
                <a:latin typeface="Times New Roman" panose="02020603050405020304" pitchFamily="18" charset="0"/>
                <a:cs typeface="Times New Roman" panose="02020603050405020304" pitchFamily="18" charset="0"/>
              </a:rPr>
              <a:t>Tolalarni</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bir-biriga</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nisbatan</a:t>
            </a:r>
            <a:r>
              <a:rPr lang="en-US" altLang="ru-RU" sz="2800" dirty="0" smtClean="0">
                <a:solidFill>
                  <a:srgbClr val="002060"/>
                </a:solidFill>
                <a:effectLst/>
                <a:latin typeface="Times New Roman" panose="02020603050405020304" pitchFamily="18" charset="0"/>
                <a:cs typeface="Times New Roman" panose="02020603050405020304" pitchFamily="18" charset="0"/>
              </a:rPr>
              <a:t> parallel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xolatga</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keltirish</a:t>
            </a:r>
            <a:r>
              <a:rPr lang="en-US" altLang="ru-RU" sz="2800" dirty="0" smtClean="0">
                <a:solidFill>
                  <a:srgbClr val="002060"/>
                </a:solidFill>
                <a:effectLst/>
                <a:latin typeface="Times New Roman" panose="02020603050405020304" pitchFamily="18" charset="0"/>
                <a:cs typeface="Times New Roman" panose="02020603050405020304" pitchFamily="18" charset="0"/>
              </a:rPr>
              <a:t>.</a:t>
            </a:r>
            <a:endParaRPr lang="ru-RU" altLang="ru-RU" sz="2800" dirty="0" smtClean="0">
              <a:solidFill>
                <a:srgbClr val="002060"/>
              </a:solidFill>
              <a:effectLst/>
              <a:latin typeface="Times New Roman" panose="02020603050405020304" pitchFamily="18" charset="0"/>
              <a:cs typeface="Times New Roman" panose="02020603050405020304" pitchFamily="18" charset="0"/>
            </a:endParaRPr>
          </a:p>
          <a:p>
            <a:pPr algn="just">
              <a:buFont typeface="Arial" panose="020B0604020202020204" pitchFamily="34" charset="0"/>
              <a:buAutoNum type="arabicPeriod"/>
              <a:tabLst>
                <a:tab pos="685800" algn="l"/>
              </a:tabLst>
              <a:defRPr/>
            </a:pPr>
            <a:r>
              <a:rPr lang="en-US" altLang="ru-RU" sz="2800" dirty="0" err="1" smtClean="0">
                <a:solidFill>
                  <a:srgbClr val="002060"/>
                </a:solidFill>
                <a:effectLst/>
                <a:latin typeface="Times New Roman" panose="02020603050405020304" pitchFamily="18" charset="0"/>
                <a:cs typeface="Times New Roman" panose="02020603050405020304" pitchFamily="18" charset="0"/>
              </a:rPr>
              <a:t>Qo’shish</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orqali</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mahsulotni</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tekislash</a:t>
            </a:r>
            <a:r>
              <a:rPr lang="en-US" altLang="ru-RU" sz="2800" dirty="0" smtClean="0">
                <a:solidFill>
                  <a:srgbClr val="002060"/>
                </a:solidFill>
                <a:effectLst/>
                <a:latin typeface="Times New Roman" panose="02020603050405020304" pitchFamily="18" charset="0"/>
                <a:cs typeface="Times New Roman" panose="02020603050405020304" pitchFamily="18" charset="0"/>
              </a:rPr>
              <a:t>.</a:t>
            </a:r>
            <a:endParaRPr lang="ru-RU" altLang="ru-RU" sz="2800" dirty="0" smtClean="0">
              <a:solidFill>
                <a:srgbClr val="002060"/>
              </a:solidFill>
              <a:effectLst/>
              <a:latin typeface="Times New Roman" panose="02020603050405020304" pitchFamily="18" charset="0"/>
              <a:cs typeface="Times New Roman" panose="02020603050405020304" pitchFamily="18" charset="0"/>
            </a:endParaRPr>
          </a:p>
          <a:p>
            <a:pPr algn="just">
              <a:buFont typeface="Arial" panose="020B0604020202020204" pitchFamily="34" charset="0"/>
              <a:buAutoNum type="arabicPeriod"/>
              <a:tabLst>
                <a:tab pos="685800" algn="l"/>
              </a:tabLst>
              <a:defRPr/>
            </a:pPr>
            <a:r>
              <a:rPr lang="en-US" altLang="ru-RU" sz="2800" dirty="0" err="1" smtClean="0">
                <a:solidFill>
                  <a:srgbClr val="002060"/>
                </a:solidFill>
                <a:effectLst/>
                <a:latin typeface="Times New Roman" panose="02020603050405020304" pitchFamily="18" charset="0"/>
                <a:cs typeface="Times New Roman" panose="02020603050405020304" pitchFamily="18" charset="0"/>
              </a:rPr>
              <a:t>Qo’shish</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natijasida</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mahsulotni</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aralashtirish</a:t>
            </a:r>
            <a:r>
              <a:rPr lang="ru-RU" altLang="ru-RU" sz="2800" dirty="0" smtClean="0">
                <a:solidFill>
                  <a:srgbClr val="002060"/>
                </a:solidFill>
                <a:effectLst/>
                <a:latin typeface="Times New Roman" panose="02020603050405020304" pitchFamily="18" charset="0"/>
                <a:cs typeface="Times New Roman" panose="02020603050405020304" pitchFamily="18" charset="0"/>
              </a:rPr>
              <a:t>.</a:t>
            </a:r>
          </a:p>
          <a:p>
            <a:pPr algn="just">
              <a:buFont typeface="Arial" panose="020B0604020202020204" pitchFamily="34" charset="0"/>
              <a:buAutoNum type="arabicPeriod"/>
              <a:tabLst>
                <a:tab pos="685800" algn="l"/>
              </a:tabLst>
              <a:defRPr/>
            </a:pPr>
            <a:r>
              <a:rPr lang="en-US" altLang="ru-RU" sz="2800" dirty="0" err="1" smtClean="0">
                <a:solidFill>
                  <a:srgbClr val="002060"/>
                </a:solidFill>
                <a:effectLst/>
                <a:latin typeface="Times New Roman" panose="02020603050405020304" pitchFamily="18" charset="0"/>
                <a:cs typeface="Times New Roman" panose="02020603050405020304" pitchFamily="18" charset="0"/>
              </a:rPr>
              <a:t>Zichlagichlar</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ta’sirida</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mahsulotni</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ta’sir</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etuvchi</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tolalarni</a:t>
            </a:r>
            <a:r>
              <a:rPr lang="en-US" altLang="ru-RU" sz="2800" dirty="0" smtClean="0">
                <a:solidFill>
                  <a:srgbClr val="002060"/>
                </a:solidFill>
                <a:effectLst/>
                <a:latin typeface="Times New Roman" panose="02020603050405020304" pitchFamily="18" charset="0"/>
                <a:cs typeface="Times New Roman" panose="02020603050405020304" pitchFamily="18" charset="0"/>
              </a:rPr>
              <a:t> </a:t>
            </a:r>
            <a:r>
              <a:rPr lang="en-US" altLang="ru-RU" sz="2800" dirty="0" err="1" smtClean="0">
                <a:solidFill>
                  <a:srgbClr val="002060"/>
                </a:solidFill>
                <a:effectLst/>
                <a:latin typeface="Times New Roman" panose="02020603050405020304" pitchFamily="18" charset="0"/>
                <a:cs typeface="Times New Roman" panose="02020603050405020304" pitchFamily="18" charset="0"/>
              </a:rPr>
              <a:t>jipslashtirish</a:t>
            </a:r>
            <a:r>
              <a:rPr lang="en-US" altLang="ru-RU" sz="2800" dirty="0" smtClean="0">
                <a:solidFill>
                  <a:srgbClr val="002060"/>
                </a:solidFill>
                <a:effectLst/>
                <a:latin typeface="Times New Roman" panose="02020603050405020304" pitchFamily="18" charset="0"/>
                <a:cs typeface="Times New Roman" panose="02020603050405020304" pitchFamily="18" charset="0"/>
              </a:rPr>
              <a:t>.</a:t>
            </a:r>
            <a:endParaRPr lang="ru-RU" altLang="ru-RU" sz="2800" dirty="0" smtClean="0">
              <a:solidFill>
                <a:srgbClr val="002060"/>
              </a:solidFill>
              <a:effectLst/>
              <a:latin typeface="Times New Roman" panose="02020603050405020304" pitchFamily="18" charset="0"/>
              <a:cs typeface="Times New Roman" panose="02020603050405020304" pitchFamily="18" charset="0"/>
            </a:endParaRPr>
          </a:p>
          <a:p>
            <a:pPr algn="just">
              <a:buNone/>
              <a:tabLst>
                <a:tab pos="685800" algn="l"/>
              </a:tabLst>
              <a:defRPr/>
            </a:pPr>
            <a:endParaRPr lang="ru-RU" altLang="ru-RU" dirty="0" smtClean="0">
              <a:effectLst/>
              <a:latin typeface="Times New Roman" panose="02020603050405020304" pitchFamily="18" charset="0"/>
              <a:cs typeface="Times New Roman" panose="02020603050405020304" pitchFamily="18" charset="0"/>
            </a:endParaRPr>
          </a:p>
          <a:p>
            <a:pPr>
              <a:tabLst>
                <a:tab pos="685800" algn="l"/>
              </a:tabLst>
              <a:defRPr/>
            </a:pPr>
            <a:endParaRPr lang="ru-RU" altLang="ru-RU" dirty="0" smtClean="0">
              <a:effectLst>
                <a:outerShdw blurRad="38100" dist="38100" dir="2700000" algn="tl">
                  <a:srgbClr val="C0C0C0"/>
                </a:outerShdw>
              </a:effectLs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pic>
        <p:nvPicPr>
          <p:cNvPr id="20482"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71550" y="981075"/>
            <a:ext cx="7648575" cy="2735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483" name="Прямоугольник 3"/>
          <p:cNvSpPr>
            <a:spLocks noChangeArrowheads="1"/>
          </p:cNvSpPr>
          <p:nvPr/>
        </p:nvSpPr>
        <p:spPr bwMode="auto">
          <a:xfrm>
            <a:off x="1338809" y="333375"/>
            <a:ext cx="69140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Clr>
                <a:schemeClr val="hlink"/>
              </a:buClr>
              <a:buSzPct val="70000"/>
              <a:buFont typeface="Wingdings" panose="05000000000000000000" pitchFamily="2" charset="2"/>
              <a:buChar char="u"/>
              <a:defRPr sz="3200">
                <a:solidFill>
                  <a:schemeClr val="tx1"/>
                </a:solidFill>
                <a:latin typeface="Verdana" panose="020B0604030504040204" pitchFamily="34" charset="0"/>
              </a:defRPr>
            </a:lvl1pPr>
            <a:lvl2pPr marL="742950" indent="-285750">
              <a:spcBef>
                <a:spcPct val="20000"/>
              </a:spcBef>
              <a:buChar char="–"/>
              <a:defRPr sz="2800">
                <a:solidFill>
                  <a:schemeClr val="tx1"/>
                </a:solidFill>
                <a:latin typeface="Verdana" panose="020B0604030504040204" pitchFamily="34" charset="0"/>
              </a:defRPr>
            </a:lvl2pPr>
            <a:lvl3pPr marL="1143000" indent="-228600">
              <a:spcBef>
                <a:spcPct val="20000"/>
              </a:spcBef>
              <a:buClr>
                <a:schemeClr val="tx2"/>
              </a:buClr>
              <a:buSzPct val="70000"/>
              <a:buFont typeface="Wingdings" panose="05000000000000000000" pitchFamily="2" charset="2"/>
              <a:buChar char="u"/>
              <a:defRPr sz="2400">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Verdana" panose="020B0604030504040204" pitchFamily="34" charset="0"/>
              </a:defRPr>
            </a:lvl4pPr>
            <a:lvl5pPr marL="2057400" indent="-228600">
              <a:spcBef>
                <a:spcPct val="20000"/>
              </a:spcBef>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9pPr>
          </a:lstStyle>
          <a:p>
            <a:pPr algn="just">
              <a:spcBef>
                <a:spcPct val="0"/>
              </a:spcBef>
              <a:buClrTx/>
              <a:buSzTx/>
              <a:buFontTx/>
              <a:buNone/>
            </a:pPr>
            <a:r>
              <a:rPr lang="en-US" altLang="ru-RU" sz="2400" dirty="0">
                <a:solidFill>
                  <a:srgbClr val="002060"/>
                </a:solidFill>
                <a:latin typeface="Times New Roman" panose="02020603050405020304" pitchFamily="18" charset="0"/>
                <a:cs typeface="Times New Roman" panose="02020603050405020304" pitchFamily="18" charset="0"/>
              </a:rPr>
              <a:t>HSR</a:t>
            </a:r>
            <a:r>
              <a:rPr lang="ru-RU" altLang="ru-RU" sz="2400" dirty="0">
                <a:solidFill>
                  <a:srgbClr val="002060"/>
                </a:solidFill>
                <a:latin typeface="Times New Roman" panose="02020603050405020304" pitchFamily="18" charset="0"/>
                <a:cs typeface="Times New Roman" panose="02020603050405020304" pitchFamily="18" charset="0"/>
              </a:rPr>
              <a:t>-1000 </a:t>
            </a:r>
            <a:r>
              <a:rPr lang="en-US" altLang="ru-RU" sz="2400" dirty="0" err="1" smtClean="0">
                <a:solidFill>
                  <a:srgbClr val="002060"/>
                </a:solidFill>
                <a:latin typeface="Times New Roman" panose="02020603050405020304" pitchFamily="18" charset="0"/>
                <a:cs typeface="Times New Roman" panose="02020603050405020304" pitchFamily="18" charset="0"/>
              </a:rPr>
              <a:t>Piltalsh</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mashinasining</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texnologik</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chizmasi</a:t>
            </a:r>
            <a:endParaRPr lang="ru-RU" altLang="ru-RU" sz="2400" dirty="0">
              <a:solidFill>
                <a:srgbClr val="002060"/>
              </a:solidFill>
              <a:latin typeface="Times New Roman" panose="02020603050405020304" pitchFamily="18" charset="0"/>
              <a:cs typeface="Times New Roman" panose="02020603050405020304" pitchFamily="18" charset="0"/>
            </a:endParaRPr>
          </a:p>
        </p:txBody>
      </p:sp>
      <p:sp>
        <p:nvSpPr>
          <p:cNvPr id="20484" name="Прямоугольник 4"/>
          <p:cNvSpPr>
            <a:spLocks noChangeArrowheads="1"/>
          </p:cNvSpPr>
          <p:nvPr/>
        </p:nvSpPr>
        <p:spPr bwMode="auto">
          <a:xfrm>
            <a:off x="900113" y="4076700"/>
            <a:ext cx="7848600" cy="19389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lr>
                <a:schemeClr val="hlink"/>
              </a:buClr>
              <a:buSzPct val="70000"/>
              <a:buFont typeface="Wingdings" panose="05000000000000000000" pitchFamily="2" charset="2"/>
              <a:buChar char="u"/>
              <a:defRPr sz="3200">
                <a:solidFill>
                  <a:schemeClr val="tx1"/>
                </a:solidFill>
                <a:latin typeface="Verdana" panose="020B0604030504040204" pitchFamily="34" charset="0"/>
              </a:defRPr>
            </a:lvl1pPr>
            <a:lvl2pPr marL="742950" indent="-285750">
              <a:spcBef>
                <a:spcPct val="20000"/>
              </a:spcBef>
              <a:buChar char="–"/>
              <a:defRPr sz="2800">
                <a:solidFill>
                  <a:schemeClr val="tx1"/>
                </a:solidFill>
                <a:latin typeface="Verdana" panose="020B0604030504040204" pitchFamily="34" charset="0"/>
              </a:defRPr>
            </a:lvl2pPr>
            <a:lvl3pPr marL="1143000" indent="-228600">
              <a:spcBef>
                <a:spcPct val="20000"/>
              </a:spcBef>
              <a:buClr>
                <a:schemeClr val="tx2"/>
              </a:buClr>
              <a:buSzPct val="70000"/>
              <a:buFont typeface="Wingdings" panose="05000000000000000000" pitchFamily="2" charset="2"/>
              <a:buChar char="u"/>
              <a:defRPr sz="2400">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Verdana" panose="020B0604030504040204" pitchFamily="34" charset="0"/>
              </a:defRPr>
            </a:lvl4pPr>
            <a:lvl5pPr marL="2057400" indent="-228600">
              <a:spcBef>
                <a:spcPct val="20000"/>
              </a:spcBef>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9pPr>
          </a:lstStyle>
          <a:p>
            <a:pPr algn="just">
              <a:spcBef>
                <a:spcPct val="0"/>
              </a:spcBef>
              <a:buClrTx/>
              <a:buSzTx/>
              <a:buFontTx/>
              <a:buNone/>
            </a:pPr>
            <a:r>
              <a:rPr lang="uz-Latn-UZ" altLang="ru-RU" sz="2400" dirty="0" smtClean="0">
                <a:solidFill>
                  <a:srgbClr val="002060"/>
                </a:solidFill>
                <a:latin typeface="Times New Roman" panose="02020603050405020304" pitchFamily="18" charset="0"/>
                <a:cs typeface="Times New Roman" panose="02020603050405020304" pitchFamily="18" charset="0"/>
              </a:rPr>
              <a:t>1-</a:t>
            </a:r>
            <a:r>
              <a:rPr lang="en-US" altLang="ru-RU" sz="2400" dirty="0" err="1" smtClean="0">
                <a:solidFill>
                  <a:srgbClr val="002060"/>
                </a:solidFill>
                <a:latin typeface="Times New Roman" panose="02020603050405020304" pitchFamily="18" charset="0"/>
                <a:cs typeface="Times New Roman" panose="02020603050405020304" pitchFamily="18" charset="0"/>
              </a:rPr>
              <a:t>tazlar</a:t>
            </a:r>
            <a:r>
              <a:rPr lang="uz-Latn-UZ" altLang="ru-RU" sz="2400" dirty="0" smtClean="0">
                <a:solidFill>
                  <a:srgbClr val="002060"/>
                </a:solidFill>
                <a:latin typeface="Times New Roman" panose="02020603050405020304" pitchFamily="18" charset="0"/>
                <a:cs typeface="Times New Roman" panose="02020603050405020304" pitchFamily="18" charset="0"/>
              </a:rPr>
              <a:t>; </a:t>
            </a:r>
            <a:r>
              <a:rPr lang="uz-Latn-UZ" altLang="ru-RU" sz="2400" dirty="0">
                <a:solidFill>
                  <a:srgbClr val="002060"/>
                </a:solidFill>
                <a:latin typeface="Times New Roman" panose="02020603050405020304" pitchFamily="18" charset="0"/>
                <a:cs typeface="Times New Roman" panose="02020603050405020304" pitchFamily="18" charset="0"/>
              </a:rPr>
              <a:t>2- </a:t>
            </a:r>
            <a:r>
              <a:rPr lang="en-US" altLang="ru-RU" sz="2400" dirty="0" err="1" smtClean="0">
                <a:solidFill>
                  <a:srgbClr val="002060"/>
                </a:solidFill>
                <a:latin typeface="Times New Roman" panose="02020603050405020304" pitchFamily="18" charset="0"/>
                <a:cs typeface="Times New Roman" panose="02020603050405020304" pitchFamily="18" charset="0"/>
              </a:rPr>
              <a:t>pilta</a:t>
            </a:r>
            <a:r>
              <a:rPr lang="uz-Latn-UZ" altLang="ru-RU" sz="2400" dirty="0" smtClean="0">
                <a:solidFill>
                  <a:srgbClr val="002060"/>
                </a:solidFill>
                <a:latin typeface="Times New Roman" panose="02020603050405020304" pitchFamily="18" charset="0"/>
                <a:cs typeface="Times New Roman" panose="02020603050405020304" pitchFamily="18" charset="0"/>
              </a:rPr>
              <a:t>; </a:t>
            </a:r>
            <a:r>
              <a:rPr lang="uz-Latn-UZ" altLang="ru-RU" sz="2400" dirty="0">
                <a:solidFill>
                  <a:srgbClr val="002060"/>
                </a:solidFill>
                <a:latin typeface="Times New Roman" panose="02020603050405020304" pitchFamily="18" charset="0"/>
                <a:cs typeface="Times New Roman" panose="02020603050405020304" pitchFamily="18" charset="0"/>
              </a:rPr>
              <a:t>3- </a:t>
            </a:r>
            <a:r>
              <a:rPr lang="en-US" altLang="ru-RU" sz="2400" dirty="0" err="1" smtClean="0">
                <a:solidFill>
                  <a:srgbClr val="002060"/>
                </a:solidFill>
                <a:latin typeface="Times New Roman" panose="02020603050405020304" pitchFamily="18" charset="0"/>
                <a:cs typeface="Times New Roman" panose="02020603050405020304" pitchFamily="18" charset="0"/>
              </a:rPr>
              <a:t>taminlovchi</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valik</a:t>
            </a:r>
            <a:r>
              <a:rPr lang="uz-Latn-UZ" altLang="ru-RU" sz="2400" dirty="0" smtClean="0">
                <a:solidFill>
                  <a:srgbClr val="002060"/>
                </a:solidFill>
                <a:latin typeface="Times New Roman" panose="02020603050405020304" pitchFamily="18" charset="0"/>
                <a:cs typeface="Times New Roman" panose="02020603050405020304" pitchFamily="18" charset="0"/>
              </a:rPr>
              <a:t>; </a:t>
            </a:r>
            <a:r>
              <a:rPr lang="uz-Latn-UZ" altLang="ru-RU" sz="2400" dirty="0">
                <a:solidFill>
                  <a:srgbClr val="002060"/>
                </a:solidFill>
                <a:latin typeface="Times New Roman" panose="02020603050405020304" pitchFamily="18" charset="0"/>
                <a:cs typeface="Times New Roman" panose="02020603050405020304" pitchFamily="18" charset="0"/>
              </a:rPr>
              <a:t>4- </a:t>
            </a:r>
            <a:r>
              <a:rPr lang="en-US" altLang="ru-RU" sz="2400" dirty="0" err="1" smtClean="0">
                <a:solidFill>
                  <a:srgbClr val="002060"/>
                </a:solidFill>
                <a:latin typeface="Times New Roman" panose="02020603050405020304" pitchFamily="18" charset="0"/>
                <a:cs typeface="Times New Roman" panose="02020603050405020304" pitchFamily="18" charset="0"/>
              </a:rPr>
              <a:t>yuklovchi</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valik</a:t>
            </a:r>
            <a:r>
              <a:rPr lang="uz-Latn-UZ" altLang="ru-RU" sz="2400" dirty="0" smtClean="0">
                <a:solidFill>
                  <a:srgbClr val="002060"/>
                </a:solidFill>
                <a:latin typeface="Times New Roman" panose="02020603050405020304" pitchFamily="18" charset="0"/>
                <a:cs typeface="Times New Roman" panose="02020603050405020304" pitchFamily="18" charset="0"/>
              </a:rPr>
              <a:t>; </a:t>
            </a:r>
            <a:r>
              <a:rPr lang="uz-Latn-UZ" altLang="ru-RU" sz="2400" dirty="0">
                <a:solidFill>
                  <a:srgbClr val="002060"/>
                </a:solidFill>
                <a:latin typeface="Times New Roman" panose="02020603050405020304" pitchFamily="18" charset="0"/>
                <a:cs typeface="Times New Roman" panose="02020603050405020304" pitchFamily="18" charset="0"/>
              </a:rPr>
              <a:t>5- </a:t>
            </a:r>
            <a:r>
              <a:rPr lang="en-US" altLang="ru-RU" sz="2400" dirty="0" err="1" smtClean="0">
                <a:solidFill>
                  <a:srgbClr val="002060"/>
                </a:solidFill>
                <a:latin typeface="Times New Roman" panose="02020603050405020304" pitchFamily="18" charset="0"/>
                <a:cs typeface="Times New Roman" panose="02020603050405020304" pitchFamily="18" charset="0"/>
              </a:rPr>
              <a:t>ta’minlash</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qurilmasi</a:t>
            </a:r>
            <a:r>
              <a:rPr lang="uz-Latn-UZ" altLang="ru-RU" sz="2400" dirty="0" smtClean="0">
                <a:solidFill>
                  <a:srgbClr val="002060"/>
                </a:solidFill>
                <a:latin typeface="Times New Roman" panose="02020603050405020304" pitchFamily="18" charset="0"/>
                <a:cs typeface="Times New Roman" panose="02020603050405020304" pitchFamily="18" charset="0"/>
              </a:rPr>
              <a:t>; 6-</a:t>
            </a:r>
            <a:r>
              <a:rPr lang="en-US" altLang="ru-RU" sz="2400" dirty="0" err="1" smtClean="0">
                <a:solidFill>
                  <a:srgbClr val="002060"/>
                </a:solidFill>
                <a:latin typeface="Times New Roman" panose="02020603050405020304" pitchFamily="18" charset="0"/>
                <a:cs typeface="Times New Roman" panose="02020603050405020304" pitchFamily="18" charset="0"/>
              </a:rPr>
              <a:t>uzatuvchi</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valiklar</a:t>
            </a:r>
            <a:r>
              <a:rPr lang="uz-Latn-UZ" altLang="ru-RU" sz="2400" dirty="0" smtClean="0">
                <a:solidFill>
                  <a:srgbClr val="002060"/>
                </a:solidFill>
                <a:latin typeface="Times New Roman" panose="02020603050405020304" pitchFamily="18" charset="0"/>
                <a:cs typeface="Times New Roman" panose="02020603050405020304" pitchFamily="18" charset="0"/>
              </a:rPr>
              <a:t>; </a:t>
            </a:r>
            <a:r>
              <a:rPr lang="uz-Latn-UZ" altLang="ru-RU" sz="2400" dirty="0">
                <a:solidFill>
                  <a:srgbClr val="002060"/>
                </a:solidFill>
                <a:latin typeface="Times New Roman" panose="02020603050405020304" pitchFamily="18" charset="0"/>
                <a:cs typeface="Times New Roman" panose="02020603050405020304" pitchFamily="18" charset="0"/>
              </a:rPr>
              <a:t>7- </a:t>
            </a:r>
            <a:r>
              <a:rPr lang="en-US" altLang="ru-RU" sz="2400" dirty="0" err="1" smtClean="0">
                <a:solidFill>
                  <a:srgbClr val="002060"/>
                </a:solidFill>
                <a:latin typeface="Times New Roman" panose="02020603050405020304" pitchFamily="18" charset="0"/>
                <a:cs typeface="Times New Roman" panose="02020603050405020304" pitchFamily="18" charset="0"/>
              </a:rPr>
              <a:t>yuklovchi</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valik</a:t>
            </a:r>
            <a:r>
              <a:rPr lang="uz-Latn-UZ" altLang="ru-RU" sz="2400" dirty="0" smtClean="0">
                <a:solidFill>
                  <a:srgbClr val="002060"/>
                </a:solidFill>
                <a:latin typeface="Times New Roman" panose="02020603050405020304" pitchFamily="18" charset="0"/>
                <a:cs typeface="Times New Roman" panose="02020603050405020304" pitchFamily="18" charset="0"/>
              </a:rPr>
              <a:t>; </a:t>
            </a:r>
            <a:r>
              <a:rPr lang="uz-Latn-UZ" altLang="ru-RU" sz="2400" dirty="0">
                <a:solidFill>
                  <a:srgbClr val="002060"/>
                </a:solidFill>
                <a:latin typeface="Times New Roman" panose="02020603050405020304" pitchFamily="18" charset="0"/>
                <a:cs typeface="Times New Roman" panose="02020603050405020304" pitchFamily="18" charset="0"/>
              </a:rPr>
              <a:t>8- </a:t>
            </a:r>
            <a:r>
              <a:rPr lang="en-US" altLang="ru-RU" sz="2400" dirty="0" err="1" smtClean="0">
                <a:solidFill>
                  <a:srgbClr val="002060"/>
                </a:solidFill>
                <a:latin typeface="Times New Roman" panose="02020603050405020304" pitchFamily="18" charset="0"/>
                <a:cs typeface="Times New Roman" panose="02020603050405020304" pitchFamily="18" charset="0"/>
              </a:rPr>
              <a:t>zichlagich</a:t>
            </a:r>
            <a:r>
              <a:rPr lang="uz-Latn-UZ" altLang="ru-RU" sz="2400" dirty="0" smtClean="0">
                <a:solidFill>
                  <a:srgbClr val="002060"/>
                </a:solidFill>
                <a:latin typeface="Times New Roman" panose="02020603050405020304" pitchFamily="18" charset="0"/>
                <a:cs typeface="Times New Roman" panose="02020603050405020304" pitchFamily="18" charset="0"/>
              </a:rPr>
              <a:t>; </a:t>
            </a:r>
            <a:r>
              <a:rPr lang="uz-Latn-UZ" altLang="ru-RU" sz="2400" dirty="0">
                <a:solidFill>
                  <a:srgbClr val="002060"/>
                </a:solidFill>
                <a:latin typeface="Times New Roman" panose="02020603050405020304" pitchFamily="18" charset="0"/>
                <a:cs typeface="Times New Roman" panose="02020603050405020304" pitchFamily="18" charset="0"/>
              </a:rPr>
              <a:t>9- </a:t>
            </a:r>
            <a:r>
              <a:rPr lang="en-US" altLang="ru-RU" sz="2400" dirty="0" err="1" smtClean="0">
                <a:solidFill>
                  <a:srgbClr val="002060"/>
                </a:solidFill>
                <a:latin typeface="Times New Roman" panose="02020603050405020304" pitchFamily="18" charset="0"/>
                <a:cs typeface="Times New Roman" panose="02020603050405020304" pitchFamily="18" charset="0"/>
              </a:rPr>
              <a:t>rostlagichning</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taminlash</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juftligi</a:t>
            </a:r>
            <a:r>
              <a:rPr lang="uz-Latn-UZ" altLang="ru-RU" sz="2400" dirty="0" smtClean="0">
                <a:solidFill>
                  <a:srgbClr val="002060"/>
                </a:solidFill>
                <a:latin typeface="Times New Roman" panose="02020603050405020304" pitchFamily="18" charset="0"/>
                <a:cs typeface="Times New Roman" panose="02020603050405020304" pitchFamily="18" charset="0"/>
              </a:rPr>
              <a:t>; </a:t>
            </a:r>
            <a:r>
              <a:rPr lang="uz-Latn-UZ" altLang="ru-RU" sz="2400" dirty="0">
                <a:solidFill>
                  <a:srgbClr val="002060"/>
                </a:solidFill>
                <a:latin typeface="Times New Roman" panose="02020603050405020304" pitchFamily="18" charset="0"/>
                <a:cs typeface="Times New Roman" panose="02020603050405020304" pitchFamily="18" charset="0"/>
              </a:rPr>
              <a:t>10- </a:t>
            </a:r>
            <a:r>
              <a:rPr lang="en-US" altLang="ru-RU" sz="2400" dirty="0" err="1" smtClean="0">
                <a:solidFill>
                  <a:srgbClr val="002060"/>
                </a:solidFill>
                <a:latin typeface="Times New Roman" panose="02020603050405020304" pitchFamily="18" charset="0"/>
                <a:cs typeface="Times New Roman" panose="02020603050405020304" pitchFamily="18" charset="0"/>
              </a:rPr>
              <a:t>cho’zish</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asbobi</a:t>
            </a:r>
            <a:r>
              <a:rPr lang="uz-Latn-UZ" altLang="ru-RU" sz="2400" dirty="0" smtClean="0">
                <a:solidFill>
                  <a:srgbClr val="002060"/>
                </a:solidFill>
                <a:latin typeface="Times New Roman" panose="02020603050405020304" pitchFamily="18" charset="0"/>
                <a:cs typeface="Times New Roman" panose="02020603050405020304" pitchFamily="18" charset="0"/>
              </a:rPr>
              <a:t>; </a:t>
            </a:r>
            <a:r>
              <a:rPr lang="uz-Latn-UZ" altLang="ru-RU" sz="2400" dirty="0">
                <a:solidFill>
                  <a:srgbClr val="002060"/>
                </a:solidFill>
                <a:latin typeface="Times New Roman" panose="02020603050405020304" pitchFamily="18" charset="0"/>
                <a:cs typeface="Times New Roman" panose="02020603050405020304" pitchFamily="18" charset="0"/>
              </a:rPr>
              <a:t>11- </a:t>
            </a:r>
            <a:r>
              <a:rPr lang="en-US" altLang="ru-RU" sz="2400" dirty="0" err="1" smtClean="0">
                <a:solidFill>
                  <a:srgbClr val="002060"/>
                </a:solidFill>
                <a:latin typeface="Times New Roman" panose="02020603050405020304" pitchFamily="18" charset="0"/>
                <a:cs typeface="Times New Roman" panose="02020603050405020304" pitchFamily="18" charset="0"/>
              </a:rPr>
              <a:t>zichlagich</a:t>
            </a:r>
            <a:r>
              <a:rPr lang="uz-Latn-UZ" altLang="ru-RU" sz="2400" dirty="0" smtClean="0">
                <a:solidFill>
                  <a:srgbClr val="002060"/>
                </a:solidFill>
                <a:latin typeface="Times New Roman" panose="02020603050405020304" pitchFamily="18" charset="0"/>
                <a:cs typeface="Times New Roman" panose="02020603050405020304" pitchFamily="18" charset="0"/>
              </a:rPr>
              <a:t>; </a:t>
            </a:r>
            <a:r>
              <a:rPr lang="uz-Latn-UZ" altLang="ru-RU" sz="2400" dirty="0">
                <a:solidFill>
                  <a:srgbClr val="002060"/>
                </a:solidFill>
                <a:latin typeface="Times New Roman" panose="02020603050405020304" pitchFamily="18" charset="0"/>
                <a:cs typeface="Times New Roman" panose="02020603050405020304" pitchFamily="18" charset="0"/>
              </a:rPr>
              <a:t>12- </a:t>
            </a:r>
            <a:r>
              <a:rPr lang="en-US" altLang="ru-RU" sz="2400" dirty="0" err="1" smtClean="0">
                <a:solidFill>
                  <a:srgbClr val="002060"/>
                </a:solidFill>
                <a:latin typeface="Times New Roman" panose="02020603050405020304" pitchFamily="18" charset="0"/>
                <a:cs typeface="Times New Roman" panose="02020603050405020304" pitchFamily="18" charset="0"/>
              </a:rPr>
              <a:t>chiqaruvchi</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valiklar</a:t>
            </a:r>
            <a:r>
              <a:rPr lang="uz-Latn-UZ" altLang="ru-RU" sz="2400" dirty="0" smtClean="0">
                <a:solidFill>
                  <a:srgbClr val="002060"/>
                </a:solidFill>
                <a:latin typeface="Times New Roman" panose="02020603050405020304" pitchFamily="18" charset="0"/>
                <a:cs typeface="Times New Roman" panose="02020603050405020304" pitchFamily="18" charset="0"/>
              </a:rPr>
              <a:t>; </a:t>
            </a:r>
            <a:r>
              <a:rPr lang="uz-Latn-UZ" altLang="ru-RU" sz="2400" dirty="0">
                <a:solidFill>
                  <a:srgbClr val="002060"/>
                </a:solidFill>
                <a:latin typeface="Times New Roman" panose="02020603050405020304" pitchFamily="18" charset="0"/>
                <a:cs typeface="Times New Roman" panose="02020603050405020304" pitchFamily="18" charset="0"/>
              </a:rPr>
              <a:t>13- </a:t>
            </a:r>
            <a:r>
              <a:rPr lang="en-US" altLang="ru-RU" sz="2400" dirty="0" err="1" smtClean="0">
                <a:solidFill>
                  <a:srgbClr val="002060"/>
                </a:solidFill>
                <a:latin typeface="Times New Roman" panose="02020603050405020304" pitchFamily="18" charset="0"/>
                <a:cs typeface="Times New Roman" panose="02020603050405020304" pitchFamily="18" charset="0"/>
              </a:rPr>
              <a:t>pilta</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taxlagichning</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ustki</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tarelkasi</a:t>
            </a:r>
            <a:r>
              <a:rPr lang="uz-Latn-UZ" altLang="ru-RU" sz="2400" dirty="0" smtClean="0">
                <a:solidFill>
                  <a:srgbClr val="002060"/>
                </a:solidFill>
                <a:latin typeface="Times New Roman" panose="02020603050405020304" pitchFamily="18" charset="0"/>
                <a:cs typeface="Times New Roman" panose="02020603050405020304" pitchFamily="18" charset="0"/>
              </a:rPr>
              <a:t>; </a:t>
            </a:r>
            <a:r>
              <a:rPr lang="uz-Latn-UZ" altLang="ru-RU" sz="2400" dirty="0">
                <a:solidFill>
                  <a:srgbClr val="002060"/>
                </a:solidFill>
                <a:latin typeface="Times New Roman" panose="02020603050405020304" pitchFamily="18" charset="0"/>
                <a:cs typeface="Times New Roman" panose="02020603050405020304" pitchFamily="18" charset="0"/>
              </a:rPr>
              <a:t>14- </a:t>
            </a:r>
            <a:r>
              <a:rPr lang="en-US" altLang="ru-RU" sz="2400" dirty="0" err="1" smtClean="0">
                <a:solidFill>
                  <a:srgbClr val="002060"/>
                </a:solidFill>
                <a:latin typeface="Times New Roman" panose="02020603050405020304" pitchFamily="18" charset="0"/>
                <a:cs typeface="Times New Roman" panose="02020603050405020304" pitchFamily="18" charset="0"/>
              </a:rPr>
              <a:t>piltalangan</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piltali</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a:solidFill>
                  <a:srgbClr val="002060"/>
                </a:solidFill>
                <a:latin typeface="Times New Roman" panose="02020603050405020304" pitchFamily="18" charset="0"/>
                <a:cs typeface="Times New Roman" panose="02020603050405020304" pitchFamily="18" charset="0"/>
              </a:rPr>
              <a:t>t</a:t>
            </a:r>
            <a:r>
              <a:rPr lang="en-US" altLang="ru-RU" sz="2400" dirty="0" err="1" smtClean="0">
                <a:solidFill>
                  <a:srgbClr val="002060"/>
                </a:solidFill>
                <a:latin typeface="Times New Roman" panose="02020603050405020304" pitchFamily="18" charset="0"/>
                <a:cs typeface="Times New Roman" panose="02020603050405020304" pitchFamily="18" charset="0"/>
              </a:rPr>
              <a:t>az</a:t>
            </a:r>
            <a:r>
              <a:rPr lang="uz-Latn-UZ" altLang="ru-RU" sz="2400" dirty="0" smtClean="0">
                <a:solidFill>
                  <a:srgbClr val="002060"/>
                </a:solidFill>
                <a:latin typeface="Times New Roman" panose="02020603050405020304" pitchFamily="18" charset="0"/>
                <a:cs typeface="Times New Roman" panose="02020603050405020304" pitchFamily="18" charset="0"/>
              </a:rPr>
              <a:t>.  </a:t>
            </a:r>
            <a:endParaRPr lang="ru-RU" altLang="ru-RU" sz="2400"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2"/>
            <a:ext cx="8229600" cy="990947"/>
          </a:xfrm>
        </p:spPr>
        <p:txBody>
          <a:bodyPr/>
          <a:lstStyle/>
          <a:p>
            <a:pPr>
              <a:defRPr/>
            </a:pPr>
            <a:r>
              <a:rPr lang="en-US" sz="2800" b="1" dirty="0" err="1" smtClean="0">
                <a:solidFill>
                  <a:srgbClr val="002060"/>
                </a:solidFill>
                <a:effectLst/>
                <a:latin typeface="Times New Roman" panose="02020603050405020304" pitchFamily="18" charset="0"/>
                <a:cs typeface="Times New Roman" panose="02020603050405020304" pitchFamily="18" charset="0"/>
              </a:rPr>
              <a:t>Piltalash</a:t>
            </a:r>
            <a:r>
              <a:rPr lang="en-US" sz="2800" b="1" dirty="0" smtClean="0">
                <a:solidFill>
                  <a:srgbClr val="002060"/>
                </a:solidFill>
                <a:effectLst/>
                <a:latin typeface="Times New Roman" panose="02020603050405020304" pitchFamily="18" charset="0"/>
                <a:cs typeface="Times New Roman" panose="02020603050405020304" pitchFamily="18" charset="0"/>
              </a:rPr>
              <a:t> </a:t>
            </a:r>
            <a:r>
              <a:rPr lang="en-US" sz="2800" b="1" dirty="0" err="1" smtClean="0">
                <a:solidFill>
                  <a:srgbClr val="002060"/>
                </a:solidFill>
                <a:effectLst/>
                <a:latin typeface="Times New Roman" panose="02020603050405020304" pitchFamily="18" charset="0"/>
                <a:cs typeface="Times New Roman" panose="02020603050405020304" pitchFamily="18" charset="0"/>
              </a:rPr>
              <a:t>mahinasinig</a:t>
            </a:r>
            <a:r>
              <a:rPr lang="en-US" sz="2800" b="1" dirty="0" smtClean="0">
                <a:solidFill>
                  <a:srgbClr val="002060"/>
                </a:solidFill>
                <a:effectLst/>
                <a:latin typeface="Times New Roman" panose="02020603050405020304" pitchFamily="18" charset="0"/>
                <a:cs typeface="Times New Roman" panose="02020603050405020304" pitchFamily="18" charset="0"/>
              </a:rPr>
              <a:t> </a:t>
            </a:r>
            <a:r>
              <a:rPr lang="en-US" sz="2800" b="1" dirty="0" err="1" smtClean="0">
                <a:solidFill>
                  <a:srgbClr val="002060"/>
                </a:solidFill>
                <a:effectLst/>
                <a:latin typeface="Times New Roman" panose="02020603050405020304" pitchFamily="18" charset="0"/>
                <a:cs typeface="Times New Roman" panose="02020603050405020304" pitchFamily="18" charset="0"/>
              </a:rPr>
              <a:t>unumdorligi</a:t>
            </a:r>
            <a:endParaRPr lang="ru-RU" sz="2800" dirty="0"/>
          </a:p>
        </p:txBody>
      </p:sp>
      <p:sp>
        <p:nvSpPr>
          <p:cNvPr id="2150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spAutoFit/>
          </a:bodyPr>
          <a:lstStyle>
            <a:lvl1pPr>
              <a:spcBef>
                <a:spcPct val="20000"/>
              </a:spcBef>
              <a:buClr>
                <a:schemeClr val="hlink"/>
              </a:buClr>
              <a:buSzPct val="70000"/>
              <a:buFont typeface="Wingdings" panose="05000000000000000000" pitchFamily="2" charset="2"/>
              <a:buChar char="u"/>
              <a:defRPr sz="3200">
                <a:solidFill>
                  <a:schemeClr val="tx1"/>
                </a:solidFill>
                <a:latin typeface="Verdana" panose="020B0604030504040204" pitchFamily="34" charset="0"/>
              </a:defRPr>
            </a:lvl1pPr>
            <a:lvl2pPr marL="742950" indent="-285750">
              <a:spcBef>
                <a:spcPct val="20000"/>
              </a:spcBef>
              <a:buChar char="–"/>
              <a:defRPr sz="2800">
                <a:solidFill>
                  <a:schemeClr val="tx1"/>
                </a:solidFill>
                <a:latin typeface="Verdana" panose="020B0604030504040204" pitchFamily="34" charset="0"/>
              </a:defRPr>
            </a:lvl2pPr>
            <a:lvl3pPr marL="1143000" indent="-228600">
              <a:spcBef>
                <a:spcPct val="20000"/>
              </a:spcBef>
              <a:buClr>
                <a:schemeClr val="tx2"/>
              </a:buClr>
              <a:buSzPct val="70000"/>
              <a:buFont typeface="Wingdings" panose="05000000000000000000" pitchFamily="2" charset="2"/>
              <a:buChar char="u"/>
              <a:defRPr sz="2400">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Verdana" panose="020B0604030504040204" pitchFamily="34" charset="0"/>
              </a:defRPr>
            </a:lvl4pPr>
            <a:lvl5pPr marL="2057400" indent="-228600">
              <a:spcBef>
                <a:spcPct val="20000"/>
              </a:spcBef>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9pPr>
          </a:lstStyle>
          <a:p>
            <a:pPr>
              <a:spcBef>
                <a:spcPct val="0"/>
              </a:spcBef>
              <a:buClrTx/>
              <a:buSzTx/>
              <a:buFontTx/>
              <a:buNone/>
            </a:pPr>
            <a:endParaRPr lang="ru-RU" altLang="ru-RU" sz="1800"/>
          </a:p>
        </p:txBody>
      </p:sp>
      <p:graphicFrame>
        <p:nvGraphicFramePr>
          <p:cNvPr id="21508" name="Объект 4"/>
          <p:cNvGraphicFramePr>
            <a:graphicFrameLocks noChangeAspect="1"/>
          </p:cNvGraphicFramePr>
          <p:nvPr/>
        </p:nvGraphicFramePr>
        <p:xfrm>
          <a:off x="1711325" y="1412875"/>
          <a:ext cx="4876800" cy="1079500"/>
        </p:xfrm>
        <a:graphic>
          <a:graphicData uri="http://schemas.openxmlformats.org/presentationml/2006/ole">
            <p:oleObj spid="_x0000_s21512" name="Уравнение" r:id="rId3" imgW="1345616" imgH="406224" progId="Equation.3">
              <p:embed/>
            </p:oleObj>
          </a:graphicData>
        </a:graphic>
      </p:graphicFrame>
      <p:sp>
        <p:nvSpPr>
          <p:cNvPr id="21509" name="Прямоугольник 5"/>
          <p:cNvSpPr>
            <a:spLocks noChangeArrowheads="1"/>
          </p:cNvSpPr>
          <p:nvPr/>
        </p:nvSpPr>
        <p:spPr bwMode="auto">
          <a:xfrm>
            <a:off x="1258888" y="2805113"/>
            <a:ext cx="7427912" cy="2169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Clr>
                <a:schemeClr val="hlink"/>
              </a:buClr>
              <a:buSzPct val="70000"/>
              <a:buFont typeface="Wingdings" panose="05000000000000000000" pitchFamily="2" charset="2"/>
              <a:buChar char="u"/>
              <a:defRPr sz="3200">
                <a:solidFill>
                  <a:schemeClr val="tx1"/>
                </a:solidFill>
                <a:latin typeface="Verdana" panose="020B0604030504040204" pitchFamily="34" charset="0"/>
              </a:defRPr>
            </a:lvl1pPr>
            <a:lvl2pPr marL="742950" indent="-285750">
              <a:spcBef>
                <a:spcPct val="20000"/>
              </a:spcBef>
              <a:buChar char="–"/>
              <a:defRPr sz="2800">
                <a:solidFill>
                  <a:schemeClr val="tx1"/>
                </a:solidFill>
                <a:latin typeface="Verdana" panose="020B0604030504040204" pitchFamily="34" charset="0"/>
              </a:defRPr>
            </a:lvl2pPr>
            <a:lvl3pPr marL="1143000" indent="-228600">
              <a:spcBef>
                <a:spcPct val="20000"/>
              </a:spcBef>
              <a:buClr>
                <a:schemeClr val="tx2"/>
              </a:buClr>
              <a:buSzPct val="70000"/>
              <a:buFont typeface="Wingdings" panose="05000000000000000000" pitchFamily="2" charset="2"/>
              <a:buChar char="u"/>
              <a:defRPr sz="2400">
                <a:solidFill>
                  <a:schemeClr val="tx1"/>
                </a:solidFill>
                <a:latin typeface="Verdana" panose="020B0604030504040204" pitchFamily="34" charset="0"/>
              </a:defRPr>
            </a:lvl3pPr>
            <a:lvl4pPr marL="1600200" indent="-228600">
              <a:spcBef>
                <a:spcPct val="20000"/>
              </a:spcBef>
              <a:buChar char="–"/>
              <a:defRPr sz="2000">
                <a:solidFill>
                  <a:schemeClr val="tx1"/>
                </a:solidFill>
                <a:latin typeface="Verdana" panose="020B0604030504040204" pitchFamily="34" charset="0"/>
              </a:defRPr>
            </a:lvl4pPr>
            <a:lvl5pPr marL="2057400" indent="-228600">
              <a:spcBef>
                <a:spcPct val="20000"/>
              </a:spcBef>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defRPr>
            </a:lvl9pPr>
          </a:lstStyle>
          <a:p>
            <a:pPr algn="just">
              <a:spcBef>
                <a:spcPct val="0"/>
              </a:spcBef>
              <a:spcAft>
                <a:spcPts val="600"/>
              </a:spcAft>
              <a:buClrTx/>
              <a:buSzTx/>
              <a:buFontTx/>
              <a:buNone/>
            </a:pPr>
            <a:r>
              <a:rPr lang="en-US" altLang="ru-RU" sz="2400" dirty="0" smtClean="0">
                <a:solidFill>
                  <a:srgbClr val="002060"/>
                </a:solidFill>
                <a:latin typeface="Times New Roman" panose="02020603050405020304" pitchFamily="18" charset="0"/>
                <a:cs typeface="Times New Roman" panose="02020603050405020304" pitchFamily="18" charset="0"/>
              </a:rPr>
              <a:t>Bu </a:t>
            </a:r>
            <a:r>
              <a:rPr lang="en-US" altLang="ru-RU" sz="2400" dirty="0" err="1" smtClean="0">
                <a:solidFill>
                  <a:srgbClr val="002060"/>
                </a:solidFill>
                <a:latin typeface="Times New Roman" panose="02020603050405020304" pitchFamily="18" charset="0"/>
                <a:cs typeface="Times New Roman" panose="02020603050405020304" pitchFamily="18" charset="0"/>
              </a:rPr>
              <a:t>yerda</a:t>
            </a:r>
            <a:r>
              <a:rPr lang="ru-RU"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i="1" dirty="0">
                <a:solidFill>
                  <a:srgbClr val="002060"/>
                </a:solidFill>
                <a:latin typeface="Times New Roman" panose="02020603050405020304" pitchFamily="18" charset="0"/>
                <a:cs typeface="Times New Roman" panose="02020603050405020304" pitchFamily="18" charset="0"/>
              </a:rPr>
              <a:t>d</a:t>
            </a:r>
            <a:r>
              <a:rPr lang="ru-RU" altLang="ru-RU" sz="2400" i="1" baseline="-25000" dirty="0">
                <a:solidFill>
                  <a:srgbClr val="002060"/>
                </a:solidFill>
                <a:latin typeface="Times New Roman" panose="02020603050405020304" pitchFamily="18" charset="0"/>
                <a:cs typeface="Times New Roman" panose="02020603050405020304" pitchFamily="18" charset="0"/>
              </a:rPr>
              <a:t>п</a:t>
            </a:r>
            <a:r>
              <a:rPr lang="ru-RU" altLang="ru-RU" sz="2400" dirty="0">
                <a:solidFill>
                  <a:srgbClr val="002060"/>
                </a:solidFill>
                <a:latin typeface="Times New Roman" panose="02020603050405020304" pitchFamily="18" charset="0"/>
                <a:cs typeface="Times New Roman" panose="02020603050405020304" pitchFamily="18" charset="0"/>
              </a:rPr>
              <a:t> –  </a:t>
            </a:r>
            <a:r>
              <a:rPr lang="en-US" altLang="ru-RU" sz="2400" dirty="0" err="1" smtClean="0">
                <a:solidFill>
                  <a:srgbClr val="002060"/>
                </a:solidFill>
                <a:latin typeface="Times New Roman" panose="02020603050405020304" pitchFamily="18" charset="0"/>
                <a:cs typeface="Times New Roman" panose="02020603050405020304" pitchFamily="18" charset="0"/>
              </a:rPr>
              <a:t>pilta</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taxlagich</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valigining</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diametri</a:t>
            </a:r>
            <a:r>
              <a:rPr lang="ru-RU"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smtClean="0">
                <a:solidFill>
                  <a:srgbClr val="002060"/>
                </a:solidFill>
                <a:latin typeface="Times New Roman" panose="02020603050405020304" pitchFamily="18" charset="0"/>
                <a:cs typeface="Times New Roman" panose="02020603050405020304" pitchFamily="18" charset="0"/>
              </a:rPr>
              <a:t>mm</a:t>
            </a:r>
            <a:endParaRPr lang="ru-RU" altLang="ru-RU" sz="2400" dirty="0">
              <a:solidFill>
                <a:srgbClr val="002060"/>
              </a:solidFill>
              <a:latin typeface="Times New Roman" panose="02020603050405020304" pitchFamily="18" charset="0"/>
              <a:cs typeface="Times New Roman" panose="02020603050405020304" pitchFamily="18" charset="0"/>
            </a:endParaRPr>
          </a:p>
          <a:p>
            <a:pPr algn="just">
              <a:spcBef>
                <a:spcPct val="0"/>
              </a:spcBef>
              <a:spcAft>
                <a:spcPts val="600"/>
              </a:spcAft>
              <a:buClrTx/>
              <a:buSzTx/>
              <a:buFontTx/>
              <a:buNone/>
            </a:pPr>
            <a:r>
              <a:rPr lang="ru-RU" altLang="ru-RU" sz="2400" dirty="0">
                <a:solidFill>
                  <a:srgbClr val="002060"/>
                </a:solidFill>
                <a:latin typeface="Times New Roman" panose="02020603050405020304" pitchFamily="18" charset="0"/>
                <a:cs typeface="Times New Roman" panose="02020603050405020304" pitchFamily="18" charset="0"/>
              </a:rPr>
              <a:t>      </a:t>
            </a:r>
            <a:r>
              <a:rPr lang="en-US" altLang="ru-RU" sz="2400" i="1" dirty="0">
                <a:solidFill>
                  <a:srgbClr val="002060"/>
                </a:solidFill>
                <a:latin typeface="Times New Roman" panose="02020603050405020304" pitchFamily="18" charset="0"/>
                <a:cs typeface="Times New Roman" panose="02020603050405020304" pitchFamily="18" charset="0"/>
              </a:rPr>
              <a:t>n</a:t>
            </a:r>
            <a:r>
              <a:rPr lang="ru-RU" altLang="ru-RU" sz="2400" i="1" baseline="-25000" dirty="0">
                <a:solidFill>
                  <a:srgbClr val="002060"/>
                </a:solidFill>
                <a:latin typeface="Times New Roman" panose="02020603050405020304" pitchFamily="18" charset="0"/>
                <a:cs typeface="Times New Roman" panose="02020603050405020304" pitchFamily="18" charset="0"/>
              </a:rPr>
              <a:t>п</a:t>
            </a:r>
            <a:r>
              <a:rPr lang="ru-RU" altLang="ru-RU" sz="2400" baseline="-25000" dirty="0">
                <a:solidFill>
                  <a:srgbClr val="002060"/>
                </a:solidFill>
                <a:latin typeface="Times New Roman" panose="02020603050405020304" pitchFamily="18" charset="0"/>
                <a:cs typeface="Times New Roman" panose="02020603050405020304" pitchFamily="18" charset="0"/>
              </a:rPr>
              <a:t> </a:t>
            </a:r>
            <a:r>
              <a:rPr lang="ru-RU" altLang="ru-RU" sz="2400" dirty="0" smtClean="0">
                <a:solidFill>
                  <a:srgbClr val="002060"/>
                </a:solidFill>
                <a:latin typeface="Times New Roman" panose="02020603050405020304" pitchFamily="18" charset="0"/>
                <a:cs typeface="Times New Roman" panose="02020603050405020304" pitchFamily="18" charset="0"/>
              </a:rPr>
              <a:t>–</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pilta</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taxlagich</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valigining</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aylanishlar</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chastotasi</a:t>
            </a:r>
            <a:r>
              <a:rPr lang="ru-RU" altLang="ru-RU" sz="2400" dirty="0" smtClean="0">
                <a:solidFill>
                  <a:srgbClr val="002060"/>
                </a:solidFill>
                <a:latin typeface="Times New Roman" panose="02020603050405020304" pitchFamily="18" charset="0"/>
                <a:cs typeface="Times New Roman" panose="02020603050405020304" pitchFamily="18" charset="0"/>
              </a:rPr>
              <a:t> </a:t>
            </a:r>
            <a:r>
              <a:rPr lang="ru-RU" altLang="ru-RU" sz="2400" dirty="0">
                <a:solidFill>
                  <a:srgbClr val="002060"/>
                </a:solidFill>
                <a:latin typeface="Times New Roman" panose="02020603050405020304" pitchFamily="18" charset="0"/>
                <a:cs typeface="Times New Roman" panose="02020603050405020304" pitchFamily="18" charset="0"/>
              </a:rPr>
              <a:t>, </a:t>
            </a:r>
            <a:r>
              <a:rPr lang="en-US" altLang="ru-RU" sz="2400" dirty="0" smtClean="0">
                <a:solidFill>
                  <a:srgbClr val="002060"/>
                </a:solidFill>
                <a:latin typeface="Times New Roman" panose="02020603050405020304" pitchFamily="18" charset="0"/>
                <a:cs typeface="Times New Roman" panose="02020603050405020304" pitchFamily="18" charset="0"/>
              </a:rPr>
              <a:t>min</a:t>
            </a:r>
            <a:r>
              <a:rPr lang="ru-RU" altLang="ru-RU" sz="2400" baseline="30000" dirty="0" smtClean="0">
                <a:solidFill>
                  <a:srgbClr val="002060"/>
                </a:solidFill>
                <a:latin typeface="Times New Roman" panose="02020603050405020304" pitchFamily="18" charset="0"/>
                <a:cs typeface="Times New Roman" panose="02020603050405020304" pitchFamily="18" charset="0"/>
              </a:rPr>
              <a:t>-1</a:t>
            </a:r>
            <a:endParaRPr lang="ru-RU" altLang="ru-RU" sz="2400" dirty="0">
              <a:solidFill>
                <a:srgbClr val="002060"/>
              </a:solidFill>
              <a:latin typeface="Times New Roman" panose="02020603050405020304" pitchFamily="18" charset="0"/>
              <a:cs typeface="Times New Roman" panose="02020603050405020304" pitchFamily="18" charset="0"/>
            </a:endParaRPr>
          </a:p>
          <a:p>
            <a:pPr algn="just">
              <a:spcBef>
                <a:spcPct val="0"/>
              </a:spcBef>
              <a:spcAft>
                <a:spcPts val="600"/>
              </a:spcAft>
              <a:buClrTx/>
              <a:buSzTx/>
              <a:buFontTx/>
              <a:buNone/>
            </a:pPr>
            <a:r>
              <a:rPr lang="ru-RU" altLang="ru-RU" sz="2400" dirty="0">
                <a:solidFill>
                  <a:srgbClr val="002060"/>
                </a:solidFill>
                <a:latin typeface="Times New Roman" panose="02020603050405020304" pitchFamily="18" charset="0"/>
                <a:cs typeface="Times New Roman" panose="02020603050405020304" pitchFamily="18" charset="0"/>
              </a:rPr>
              <a:t>      </a:t>
            </a:r>
            <a:r>
              <a:rPr lang="ru-RU" altLang="ru-RU" sz="2400" i="1" dirty="0" err="1">
                <a:solidFill>
                  <a:srgbClr val="002060"/>
                </a:solidFill>
                <a:latin typeface="Times New Roman" panose="02020603050405020304" pitchFamily="18" charset="0"/>
                <a:cs typeface="Times New Roman" panose="02020603050405020304" pitchFamily="18" charset="0"/>
              </a:rPr>
              <a:t>Т</a:t>
            </a:r>
            <a:r>
              <a:rPr lang="ru-RU" altLang="ru-RU" sz="2400" i="1" baseline="-25000" dirty="0" err="1">
                <a:solidFill>
                  <a:srgbClr val="002060"/>
                </a:solidFill>
                <a:latin typeface="Times New Roman" panose="02020603050405020304" pitchFamily="18" charset="0"/>
                <a:cs typeface="Times New Roman" panose="02020603050405020304" pitchFamily="18" charset="0"/>
              </a:rPr>
              <a:t>п</a:t>
            </a:r>
            <a:r>
              <a:rPr lang="ru-RU" altLang="ru-RU" sz="2400" dirty="0">
                <a:solidFill>
                  <a:srgbClr val="002060"/>
                </a:solidFill>
                <a:latin typeface="Times New Roman" panose="02020603050405020304" pitchFamily="18" charset="0"/>
                <a:cs typeface="Times New Roman" panose="02020603050405020304" pitchFamily="18" charset="0"/>
              </a:rPr>
              <a:t> – </a:t>
            </a:r>
            <a:r>
              <a:rPr lang="en-US" altLang="ru-RU" sz="2400" dirty="0" err="1" smtClean="0">
                <a:solidFill>
                  <a:srgbClr val="002060"/>
                </a:solidFill>
                <a:latin typeface="Times New Roman" panose="02020603050405020304" pitchFamily="18" charset="0"/>
                <a:cs typeface="Times New Roman" panose="02020603050405020304" pitchFamily="18" charset="0"/>
              </a:rPr>
              <a:t>piltaning</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chiziqiy</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zichligi</a:t>
            </a:r>
            <a:r>
              <a:rPr lang="ru-RU" altLang="ru-RU" sz="2400" dirty="0" smtClean="0">
                <a:solidFill>
                  <a:srgbClr val="002060"/>
                </a:solidFill>
                <a:latin typeface="Times New Roman" panose="02020603050405020304" pitchFamily="18" charset="0"/>
                <a:cs typeface="Times New Roman" panose="02020603050405020304" pitchFamily="18" charset="0"/>
              </a:rPr>
              <a:t>,</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kteks</a:t>
            </a:r>
            <a:r>
              <a:rPr lang="ru-RU" altLang="ru-RU" sz="2400" dirty="0" smtClean="0">
                <a:solidFill>
                  <a:srgbClr val="002060"/>
                </a:solidFill>
                <a:latin typeface="Times New Roman" panose="02020603050405020304" pitchFamily="18" charset="0"/>
                <a:cs typeface="Times New Roman" panose="02020603050405020304" pitchFamily="18" charset="0"/>
              </a:rPr>
              <a:t> </a:t>
            </a:r>
            <a:endParaRPr lang="ru-RU" altLang="ru-RU" sz="2400" dirty="0">
              <a:solidFill>
                <a:srgbClr val="002060"/>
              </a:solidFill>
              <a:latin typeface="Times New Roman" panose="02020603050405020304" pitchFamily="18" charset="0"/>
              <a:cs typeface="Times New Roman" panose="02020603050405020304" pitchFamily="18" charset="0"/>
            </a:endParaRPr>
          </a:p>
          <a:p>
            <a:pPr algn="just">
              <a:spcBef>
                <a:spcPct val="0"/>
              </a:spcBef>
              <a:spcAft>
                <a:spcPts val="600"/>
              </a:spcAft>
              <a:buClrTx/>
              <a:buSzTx/>
              <a:buFontTx/>
              <a:buNone/>
            </a:pPr>
            <a:r>
              <a:rPr lang="ru-RU" altLang="ru-RU" sz="2400" i="1" dirty="0">
                <a:solidFill>
                  <a:srgbClr val="002060"/>
                </a:solidFill>
                <a:latin typeface="Times New Roman" panose="02020603050405020304" pitchFamily="18" charset="0"/>
                <a:cs typeface="Times New Roman" panose="02020603050405020304" pitchFamily="18" charset="0"/>
              </a:rPr>
              <a:t>      а</a:t>
            </a:r>
            <a:r>
              <a:rPr lang="ru-RU" altLang="ru-RU" sz="2400" dirty="0">
                <a:solidFill>
                  <a:srgbClr val="002060"/>
                </a:solidFill>
                <a:latin typeface="Times New Roman" panose="02020603050405020304" pitchFamily="18" charset="0"/>
                <a:cs typeface="Times New Roman" panose="02020603050405020304" pitchFamily="18" charset="0"/>
              </a:rPr>
              <a:t> </a:t>
            </a:r>
            <a:r>
              <a:rPr lang="ru-RU"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chiqaruvchi</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organlar</a:t>
            </a:r>
            <a:r>
              <a:rPr lang="en-US" altLang="ru-RU" sz="2400" dirty="0" smtClean="0">
                <a:solidFill>
                  <a:srgbClr val="002060"/>
                </a:solidFill>
                <a:latin typeface="Times New Roman" panose="02020603050405020304" pitchFamily="18" charset="0"/>
                <a:cs typeface="Times New Roman" panose="02020603050405020304" pitchFamily="18" charset="0"/>
              </a:rPr>
              <a:t> </a:t>
            </a:r>
            <a:r>
              <a:rPr lang="en-US" altLang="ru-RU" sz="2400" dirty="0" err="1" smtClean="0">
                <a:solidFill>
                  <a:srgbClr val="002060"/>
                </a:solidFill>
                <a:latin typeface="Times New Roman" panose="02020603050405020304" pitchFamily="18" charset="0"/>
                <a:cs typeface="Times New Roman" panose="02020603050405020304" pitchFamily="18" charset="0"/>
              </a:rPr>
              <a:t>soni</a:t>
            </a:r>
            <a:endParaRPr lang="ru-RU" altLang="ru-RU" sz="2400"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Склон">
  <a:themeElements>
    <a:clrScheme name="Склон 9">
      <a:dk1>
        <a:srgbClr val="003399"/>
      </a:dk1>
      <a:lt1>
        <a:srgbClr val="006666"/>
      </a:lt1>
      <a:dk2>
        <a:srgbClr val="0033CC"/>
      </a:dk2>
      <a:lt2>
        <a:srgbClr val="009999"/>
      </a:lt2>
      <a:accent1>
        <a:srgbClr val="339966"/>
      </a:accent1>
      <a:accent2>
        <a:srgbClr val="5E855B"/>
      </a:accent2>
      <a:accent3>
        <a:srgbClr val="AAB8B8"/>
      </a:accent3>
      <a:accent4>
        <a:srgbClr val="002A82"/>
      </a:accent4>
      <a:accent5>
        <a:srgbClr val="ADCAB8"/>
      </a:accent5>
      <a:accent6>
        <a:srgbClr val="547852"/>
      </a:accent6>
      <a:hlink>
        <a:srgbClr val="EEC85E"/>
      </a:hlink>
      <a:folHlink>
        <a:srgbClr val="AA8456"/>
      </a:folHlink>
    </a:clrScheme>
    <a:fontScheme name="Склон">
      <a:majorFont>
        <a:latin typeface="Arial"/>
        <a:ea typeface=""/>
        <a:cs typeface=""/>
      </a:majorFont>
      <a:minorFont>
        <a:latin typeface="Verdan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Склон 1">
        <a:dk1>
          <a:srgbClr val="5B5B49"/>
        </a:dk1>
        <a:lt1>
          <a:srgbClr val="DDDDDD"/>
        </a:lt1>
        <a:dk2>
          <a:srgbClr val="2B2A00"/>
        </a:dk2>
        <a:lt2>
          <a:srgbClr val="E0DFBE"/>
        </a:lt2>
        <a:accent1>
          <a:srgbClr val="878543"/>
        </a:accent1>
        <a:accent2>
          <a:srgbClr val="716E00"/>
        </a:accent2>
        <a:accent3>
          <a:srgbClr val="ACACAA"/>
        </a:accent3>
        <a:accent4>
          <a:srgbClr val="BDBDBD"/>
        </a:accent4>
        <a:accent5>
          <a:srgbClr val="C3C2B0"/>
        </a:accent5>
        <a:accent6>
          <a:srgbClr val="666300"/>
        </a:accent6>
        <a:hlink>
          <a:srgbClr val="CC9900"/>
        </a:hlink>
        <a:folHlink>
          <a:srgbClr val="996600"/>
        </a:folHlink>
      </a:clrScheme>
      <a:clrMap bg1="dk2" tx1="lt1" bg2="dk1" tx2="lt2" accent1="accent1" accent2="accent2" accent3="accent3" accent4="accent4" accent5="accent5" accent6="accent6" hlink="hlink" folHlink="folHlink"/>
    </a:extraClrScheme>
    <a:extraClrScheme>
      <a:clrScheme name="Склон 2">
        <a:dk1>
          <a:srgbClr val="746354"/>
        </a:dk1>
        <a:lt1>
          <a:srgbClr val="FFFFFF"/>
        </a:lt1>
        <a:dk2>
          <a:srgbClr val="523E26"/>
        </a:dk2>
        <a:lt2>
          <a:srgbClr val="E1DFAF"/>
        </a:lt2>
        <a:accent1>
          <a:srgbClr val="CC9900"/>
        </a:accent1>
        <a:accent2>
          <a:srgbClr val="669900"/>
        </a:accent2>
        <a:accent3>
          <a:srgbClr val="B3AFAC"/>
        </a:accent3>
        <a:accent4>
          <a:srgbClr val="DADADA"/>
        </a:accent4>
        <a:accent5>
          <a:srgbClr val="E2CAAA"/>
        </a:accent5>
        <a:accent6>
          <a:srgbClr val="5C8A00"/>
        </a:accent6>
        <a:hlink>
          <a:srgbClr val="CCCC00"/>
        </a:hlink>
        <a:folHlink>
          <a:srgbClr val="AC7934"/>
        </a:folHlink>
      </a:clrScheme>
      <a:clrMap bg1="dk2" tx1="lt1" bg2="dk1" tx2="lt2" accent1="accent1" accent2="accent2" accent3="accent3" accent4="accent4" accent5="accent5" accent6="accent6" hlink="hlink" folHlink="folHlink"/>
    </a:extraClrScheme>
    <a:extraClrScheme>
      <a:clrScheme name="Склон 3">
        <a:dk1>
          <a:srgbClr val="667B5B"/>
        </a:dk1>
        <a:lt1>
          <a:srgbClr val="E6E6DA"/>
        </a:lt1>
        <a:dk2>
          <a:srgbClr val="295200"/>
        </a:dk2>
        <a:lt2>
          <a:srgbClr val="F3F2D9"/>
        </a:lt2>
        <a:accent1>
          <a:srgbClr val="808000"/>
        </a:accent1>
        <a:accent2>
          <a:srgbClr val="838D75"/>
        </a:accent2>
        <a:accent3>
          <a:srgbClr val="ACB3AA"/>
        </a:accent3>
        <a:accent4>
          <a:srgbClr val="C4C4BA"/>
        </a:accent4>
        <a:accent5>
          <a:srgbClr val="C0C0AA"/>
        </a:accent5>
        <a:accent6>
          <a:srgbClr val="767F69"/>
        </a:accent6>
        <a:hlink>
          <a:srgbClr val="33CC33"/>
        </a:hlink>
        <a:folHlink>
          <a:srgbClr val="339966"/>
        </a:folHlink>
      </a:clrScheme>
      <a:clrMap bg1="dk2" tx1="lt1" bg2="dk1" tx2="lt2" accent1="accent1" accent2="accent2" accent3="accent3" accent4="accent4" accent5="accent5" accent6="accent6" hlink="hlink" folHlink="folHlink"/>
    </a:extraClrScheme>
    <a:extraClrScheme>
      <a:clrScheme name="Склон 4">
        <a:dk1>
          <a:srgbClr val="86615A"/>
        </a:dk1>
        <a:lt1>
          <a:srgbClr val="FFFFFF"/>
        </a:lt1>
        <a:dk2>
          <a:srgbClr val="633427"/>
        </a:dk2>
        <a:lt2>
          <a:srgbClr val="E9DDCD"/>
        </a:lt2>
        <a:accent1>
          <a:srgbClr val="A34545"/>
        </a:accent1>
        <a:accent2>
          <a:srgbClr val="C86400"/>
        </a:accent2>
        <a:accent3>
          <a:srgbClr val="B7AEAC"/>
        </a:accent3>
        <a:accent4>
          <a:srgbClr val="DADADA"/>
        </a:accent4>
        <a:accent5>
          <a:srgbClr val="CEB0B0"/>
        </a:accent5>
        <a:accent6>
          <a:srgbClr val="B55A00"/>
        </a:accent6>
        <a:hlink>
          <a:srgbClr val="ECAE00"/>
        </a:hlink>
        <a:folHlink>
          <a:srgbClr val="BAA88A"/>
        </a:folHlink>
      </a:clrScheme>
      <a:clrMap bg1="dk2" tx1="lt1" bg2="dk1" tx2="lt2" accent1="accent1" accent2="accent2" accent3="accent3" accent4="accent4" accent5="accent5" accent6="accent6" hlink="hlink" folHlink="folHlink"/>
    </a:extraClrScheme>
    <a:extraClrScheme>
      <a:clrScheme name="Склон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clrMap bg1="dk2" tx1="lt1" bg2="dk1" tx2="lt2" accent1="accent1" accent2="accent2" accent3="accent3" accent4="accent4" accent5="accent5" accent6="accent6" hlink="hlink" folHlink="folHlink"/>
    </a:extraClrScheme>
    <a:extraClrScheme>
      <a:clrScheme name="Склон 6">
        <a:dk1>
          <a:srgbClr val="B8A47C"/>
        </a:dk1>
        <a:lt1>
          <a:srgbClr val="FFFFFF"/>
        </a:lt1>
        <a:dk2>
          <a:srgbClr val="A68A58"/>
        </a:dk2>
        <a:lt2>
          <a:srgbClr val="DAD79C"/>
        </a:lt2>
        <a:accent1>
          <a:srgbClr val="816B35"/>
        </a:accent1>
        <a:accent2>
          <a:srgbClr val="FFCC00"/>
        </a:accent2>
        <a:accent3>
          <a:srgbClr val="D0C4B4"/>
        </a:accent3>
        <a:accent4>
          <a:srgbClr val="DADADA"/>
        </a:accent4>
        <a:accent5>
          <a:srgbClr val="C1BAAE"/>
        </a:accent5>
        <a:accent6>
          <a:srgbClr val="E7B900"/>
        </a:accent6>
        <a:hlink>
          <a:srgbClr val="0066CC"/>
        </a:hlink>
        <a:folHlink>
          <a:srgbClr val="009900"/>
        </a:folHlink>
      </a:clrScheme>
      <a:clrMap bg1="dk2" tx1="lt1" bg2="dk1" tx2="lt2" accent1="accent1" accent2="accent2" accent3="accent3" accent4="accent4" accent5="accent5" accent6="accent6" hlink="hlink" folHlink="folHlink"/>
    </a:extraClrScheme>
    <a:extraClrScheme>
      <a:clrScheme name="Склон 7">
        <a:dk1>
          <a:srgbClr val="336699"/>
        </a:dk1>
        <a:lt1>
          <a:srgbClr val="F8F8F8"/>
        </a:lt1>
        <a:dk2>
          <a:srgbClr val="003366"/>
        </a:dk2>
        <a:lt2>
          <a:srgbClr val="D1DDD4"/>
        </a:lt2>
        <a:accent1>
          <a:srgbClr val="3399FF"/>
        </a:accent1>
        <a:accent2>
          <a:srgbClr val="006699"/>
        </a:accent2>
        <a:accent3>
          <a:srgbClr val="AAADB8"/>
        </a:accent3>
        <a:accent4>
          <a:srgbClr val="D4D4D4"/>
        </a:accent4>
        <a:accent5>
          <a:srgbClr val="ADCAFF"/>
        </a:accent5>
        <a:accent6>
          <a:srgbClr val="005C8A"/>
        </a:accent6>
        <a:hlink>
          <a:srgbClr val="86C0CE"/>
        </a:hlink>
        <a:folHlink>
          <a:srgbClr val="008080"/>
        </a:folHlink>
      </a:clrScheme>
      <a:clrMap bg1="dk2" tx1="lt1" bg2="dk1" tx2="lt2" accent1="accent1" accent2="accent2" accent3="accent3" accent4="accent4" accent5="accent5" accent6="accent6" hlink="hlink" folHlink="folHlink"/>
    </a:extraClrScheme>
    <a:extraClrScheme>
      <a:clrScheme name="Склон 8">
        <a:dk1>
          <a:srgbClr val="009999"/>
        </a:dk1>
        <a:lt1>
          <a:srgbClr val="EAEAEA"/>
        </a:lt1>
        <a:dk2>
          <a:srgbClr val="006666"/>
        </a:dk2>
        <a:lt2>
          <a:srgbClr val="0033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clrMap bg1="dk2" tx1="lt1" bg2="dk1" tx2="lt2" accent1="accent1" accent2="accent2" accent3="accent3" accent4="accent4" accent5="accent5" accent6="accent6" hlink="hlink" folHlink="folHlink"/>
    </a:extraClrScheme>
    <a:extraClrScheme>
      <a:clrScheme name="Склон 9">
        <a:dk1>
          <a:srgbClr val="003399"/>
        </a:dk1>
        <a:lt1>
          <a:srgbClr val="006666"/>
        </a:lt1>
        <a:dk2>
          <a:srgbClr val="0033CC"/>
        </a:dk2>
        <a:lt2>
          <a:srgbClr val="009999"/>
        </a:lt2>
        <a:accent1>
          <a:srgbClr val="339966"/>
        </a:accent1>
        <a:accent2>
          <a:srgbClr val="5E855B"/>
        </a:accent2>
        <a:accent3>
          <a:srgbClr val="AAB8B8"/>
        </a:accent3>
        <a:accent4>
          <a:srgbClr val="002A82"/>
        </a:accent4>
        <a:accent5>
          <a:srgbClr val="ADCAB8"/>
        </a:accent5>
        <a:accent6>
          <a:srgbClr val="547852"/>
        </a:accent6>
        <a:hlink>
          <a:srgbClr val="EEC85E"/>
        </a:hlink>
        <a:folHlink>
          <a:srgbClr val="AA845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Cliff</Template>
  <TotalTime>171</TotalTime>
  <Words>567</Words>
  <Application>Microsoft Office PowerPoint</Application>
  <PresentationFormat>Экран (4:3)</PresentationFormat>
  <Paragraphs>47</Paragraphs>
  <Slides>15</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15</vt:i4>
      </vt:variant>
    </vt:vector>
  </HeadingPairs>
  <TitlesOfParts>
    <vt:vector size="17" baseType="lpstr">
      <vt:lpstr>Склон</vt:lpstr>
      <vt:lpstr>Уравнение</vt:lpstr>
      <vt:lpstr> 6-Mavzu. Cho’zish va qo’shish jarayonlari.  </vt:lpstr>
      <vt:lpstr>Слайд 2</vt:lpstr>
      <vt:lpstr>Слайд 3</vt:lpstr>
      <vt:lpstr>Cho’zish jarayonining maqsadi va mohiyati</vt:lpstr>
      <vt:lpstr>Слайд 5</vt:lpstr>
      <vt:lpstr>Слайд 6</vt:lpstr>
      <vt:lpstr>Cho’zish juftlari va unda tolalarni harakati talqini</vt:lpstr>
      <vt:lpstr>Cho’zish jarayoni</vt:lpstr>
      <vt:lpstr> Cho’zish turlari </vt:lpstr>
      <vt:lpstr>Umumiy va xususiy cho’zishlar</vt:lpstr>
      <vt:lpstr> Qo’shish jarayoni </vt:lpstr>
      <vt:lpstr>Слайд 12</vt:lpstr>
      <vt:lpstr> Piltalsh mashinalari quyidagi vazifalarni bajaradi: </vt:lpstr>
      <vt:lpstr>Слайд 14</vt:lpstr>
      <vt:lpstr>Piltalash mahinasinig unumdorligi</vt:lpstr>
    </vt:vector>
  </TitlesOfParts>
  <Company>NMII</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2-Mavzu. Cho’zish maydоni va tоlalarning harakati</dc:title>
  <dc:creator>TSMT</dc:creator>
  <cp:lastModifiedBy>asilbek1992</cp:lastModifiedBy>
  <cp:revision>36</cp:revision>
  <dcterms:created xsi:type="dcterms:W3CDTF">2010-04-12T20:43:21Z</dcterms:created>
  <dcterms:modified xsi:type="dcterms:W3CDTF">2019-10-10T09:39:39Z</dcterms:modified>
</cp:coreProperties>
</file>