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8" r:id="rId2"/>
    <p:sldId id="291" r:id="rId3"/>
    <p:sldId id="292" r:id="rId4"/>
    <p:sldId id="279" r:id="rId5"/>
    <p:sldId id="294" r:id="rId6"/>
    <p:sldId id="295" r:id="rId7"/>
    <p:sldId id="296" r:id="rId8"/>
    <p:sldId id="298" r:id="rId9"/>
    <p:sldId id="300" r:id="rId10"/>
    <p:sldId id="282" r:id="rId11"/>
    <p:sldId id="284" r:id="rId12"/>
    <p:sldId id="285" r:id="rId13"/>
    <p:sldId id="302" r:id="rId14"/>
    <p:sldId id="304" r:id="rId15"/>
    <p:sldId id="288" r:id="rId16"/>
  </p:sldIdLst>
  <p:sldSz cx="9144000" cy="6858000" type="screen4x3"/>
  <p:notesSz cx="6756400" cy="98679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D848"/>
    <a:srgbClr val="8D59C7"/>
    <a:srgbClr val="F5F19D"/>
    <a:srgbClr val="EBE235"/>
    <a:srgbClr val="D5F4FB"/>
    <a:srgbClr val="BFEEF9"/>
    <a:srgbClr val="63D4EF"/>
    <a:srgbClr val="70E2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36" autoAdjust="0"/>
    <p:restoredTop sz="94660"/>
  </p:normalViewPr>
  <p:slideViewPr>
    <p:cSldViewPr>
      <p:cViewPr varScale="1">
        <p:scale>
          <a:sx n="69" d="100"/>
          <a:sy n="69" d="100"/>
        </p:scale>
        <p:origin x="3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smtClean="0">
                <a:latin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6155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6156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B92DA-BD2C-4FAD-9132-DB0638F105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9613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38CC3-480B-488B-982E-01BE8B3722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57926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F88CD-8AAE-4DB1-BE8D-B1CA5922458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9213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BD0B1-3F90-4D14-B804-9EB2D125A09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3343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9CA42-19DB-418E-9D6E-445C70CD5E7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44503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BF41D-9F87-493B-883A-BE1F0273C8A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8230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7CF6B-6C19-4C51-B2DE-C5187E219D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41588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52CF6-29ED-4161-BFB3-09024B42B50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20614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DF57F-73CB-402F-B897-72645B368BB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4925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3D637E-EB4F-4879-ADC0-7B9887F3A16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70679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14A3B-7E59-4149-9FCC-2573D7B0BEA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1571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96CDC-4F54-426B-A3F4-DBC14812B5C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5072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smtClean="0">
                <a:latin typeface="Times New Roman" panose="02020603050405020304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>
              <a:defRPr/>
            </a:pPr>
            <a:fld id="{AE4D611B-C302-4645-B3E6-8D327E1CF1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55650" y="1700213"/>
            <a:ext cx="8208963" cy="4824412"/>
          </a:xfrm>
        </p:spPr>
        <p:txBody>
          <a:bodyPr/>
          <a:lstStyle/>
          <a:p>
            <a:pPr marL="533400" indent="-533400">
              <a:lnSpc>
                <a:spcPct val="80000"/>
              </a:lnSpc>
            </a:pPr>
            <a:endParaRPr lang="ru-RU" altLang="ru-RU" sz="1400" smtClean="0"/>
          </a:p>
          <a:p>
            <a:pPr marL="533400" indent="-5334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ru-RU" sz="1400" smtClean="0"/>
              <a:t>                                                                                                    </a:t>
            </a:r>
            <a:r>
              <a:rPr lang="ru-RU" altLang="ru-RU" sz="3200" smtClean="0">
                <a:latin typeface="Times New Roman" panose="02020603050405020304" pitchFamily="18" charset="0"/>
              </a:rPr>
              <a:t>Reja</a:t>
            </a:r>
          </a:p>
          <a:p>
            <a:pPr marL="533400" indent="-5334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ru-RU" sz="3200" smtClean="0">
                <a:latin typeface="Times New Roman" panose="02020603050405020304" pitchFamily="18" charset="0"/>
              </a:rPr>
              <a:t>1.   </a:t>
            </a:r>
            <a:r>
              <a:rPr lang="uz-Cyrl-UZ" altLang="ru-RU" sz="3200" smtClean="0">
                <a:latin typeface="Times New Roman" panose="02020603050405020304" pitchFamily="18" charset="0"/>
              </a:rPr>
              <a:t>Xоm ashyoni </a:t>
            </a:r>
            <a:r>
              <a:rPr lang="en-US" altLang="ru-RU" sz="3200" smtClean="0">
                <a:latin typeface="Times New Roman" panose="02020603050405020304" pitchFamily="18" charset="0"/>
              </a:rPr>
              <a:t>q</a:t>
            </a:r>
            <a:r>
              <a:rPr lang="uz-Cyrl-UZ" altLang="ru-RU" sz="3200" smtClean="0">
                <a:latin typeface="Times New Roman" panose="02020603050405020304" pitchFamily="18" charset="0"/>
              </a:rPr>
              <a:t>ayta tarash</a:t>
            </a:r>
            <a:r>
              <a:rPr lang="en-US" altLang="ru-RU" sz="3200" smtClean="0">
                <a:latin typeface="Times New Roman" panose="02020603050405020304" pitchFamily="18" charset="0"/>
              </a:rPr>
              <a:t>ga tayyorlash.</a:t>
            </a:r>
            <a:endParaRPr lang="ru-RU" altLang="ru-RU" sz="3200" smtClean="0">
              <a:latin typeface="Times New Roman" panose="02020603050405020304" pitchFamily="18" charset="0"/>
            </a:endParaRPr>
          </a:p>
          <a:p>
            <a:pPr marL="533400" indent="-5334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ru-RU" sz="3200" smtClean="0">
                <a:latin typeface="Times New Roman" panose="02020603050405020304" pitchFamily="18" charset="0"/>
              </a:rPr>
              <a:t>2.   </a:t>
            </a:r>
            <a:r>
              <a:rPr lang="uz-Cyrl-UZ" altLang="ru-RU" sz="3200" smtClean="0">
                <a:latin typeface="Times New Roman" panose="02020603050405020304" pitchFamily="18" charset="0"/>
              </a:rPr>
              <a:t>Qayta tarash mashinasining tuzilishi, ish davrlari va texnologik sxemasi.  </a:t>
            </a:r>
            <a:endParaRPr lang="ru-RU" altLang="ru-RU" sz="3200" smtClean="0">
              <a:latin typeface="Times New Roman" panose="02020603050405020304" pitchFamily="18" charset="0"/>
            </a:endParaRPr>
          </a:p>
          <a:p>
            <a:pPr marL="533400" indent="-5334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ru-RU" sz="3200" smtClean="0">
                <a:latin typeface="Times New Roman" panose="02020603050405020304" pitchFamily="18" charset="0"/>
              </a:rPr>
              <a:t>3.   </a:t>
            </a:r>
            <a:r>
              <a:rPr lang="uz-Cyrl-UZ" altLang="ru-RU" sz="3200" smtClean="0">
                <a:latin typeface="Times New Roman" panose="02020603050405020304" pitchFamily="18" charset="0"/>
              </a:rPr>
              <a:t>Qayta tarash mashinasini qismlari va mexanizmlari</a:t>
            </a:r>
            <a:endParaRPr lang="ru-RU" altLang="ru-RU" sz="3200" smtClean="0">
              <a:latin typeface="Times New Roman" panose="02020603050405020304" pitchFamily="18" charset="0"/>
            </a:endParaRPr>
          </a:p>
          <a:p>
            <a:pPr marL="533400" indent="-5334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it-IT" altLang="ru-RU" sz="3200" smtClean="0">
                <a:latin typeface="Times New Roman" panose="02020603050405020304" pitchFamily="18" charset="0"/>
              </a:rPr>
              <a:t>4.   </a:t>
            </a:r>
            <a:r>
              <a:rPr lang="uz-Cyrl-UZ" altLang="ru-RU" sz="3200" smtClean="0">
                <a:latin typeface="Times New Roman" panose="02020603050405020304" pitchFamily="18" charset="0"/>
              </a:rPr>
              <a:t>Taramdan pilta xosil qilish va piltani idishga taxlash.</a:t>
            </a:r>
            <a:r>
              <a:rPr lang="uz-Cyrl-UZ" altLang="ru-RU" sz="1800" smtClean="0">
                <a:latin typeface="Times New Roman" panose="02020603050405020304" pitchFamily="18" charset="0"/>
              </a:rPr>
              <a:t> </a:t>
            </a:r>
            <a:endParaRPr lang="ru-RU" altLang="ru-RU" sz="1800" smtClean="0">
              <a:latin typeface="Times New Roman" panose="02020603050405020304" pitchFamily="18" charset="0"/>
            </a:endParaRPr>
          </a:p>
          <a:p>
            <a:pPr marL="533400" indent="-5334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800" smtClean="0">
                <a:latin typeface="Times New Roman" panose="02020603050405020304" pitchFamily="18" charset="0"/>
              </a:rPr>
              <a:t>  </a:t>
            </a:r>
            <a:endParaRPr lang="en-GB" altLang="ru-RU" sz="1800" smtClean="0">
              <a:latin typeface="Times New Roman" panose="02020603050405020304" pitchFamily="18" charset="0"/>
            </a:endParaRPr>
          </a:p>
          <a:p>
            <a:pPr marL="533400" indent="-5334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altLang="ru-RU" sz="1800" smtClean="0">
              <a:latin typeface="Times New Roman" panose="02020603050405020304" pitchFamily="18" charset="0"/>
            </a:endParaRPr>
          </a:p>
          <a:p>
            <a:pPr marL="533400" indent="-5334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z-Cyrl-UZ" altLang="ru-RU" sz="1400" smtClean="0"/>
              <a:t> </a:t>
            </a:r>
            <a:endParaRPr lang="ru-RU" altLang="ru-RU" sz="1400" smtClean="0"/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xfrm>
            <a:off x="900113" y="260350"/>
            <a:ext cx="7772400" cy="115252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uz-Cyrl-UZ" altLang="ru-RU" sz="2800" dirty="0" smtClean="0"/>
              <a:t>7-mavzu. </a:t>
            </a:r>
            <a:r>
              <a:rPr lang="uz-Cyrl-UZ" altLang="ru-RU" sz="2800" b="1" dirty="0" smtClean="0"/>
              <a:t/>
            </a:r>
            <a:br>
              <a:rPr lang="uz-Cyrl-UZ" altLang="ru-RU" sz="2800" b="1" dirty="0" smtClean="0"/>
            </a:br>
            <a:r>
              <a:rPr lang="uz-Cyrl-UZ" altLang="ru-RU" sz="2800" b="1" dirty="0" smtClean="0"/>
              <a:t>Mavzu: </a:t>
            </a:r>
            <a:r>
              <a:rPr lang="uz-Cyrl-UZ" altLang="ru-RU" sz="2800" dirty="0" smtClean="0"/>
              <a:t>Qayta tarash jarayoni va jihozlari.  </a:t>
            </a:r>
            <a:r>
              <a:rPr lang="uz-Cyrl-UZ" altLang="ru-RU" sz="4000" dirty="0" smtClean="0"/>
              <a:t> </a:t>
            </a:r>
            <a:endParaRPr lang="ru-RU" altLang="ru-RU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7772400" cy="774700"/>
          </a:xfrm>
        </p:spPr>
        <p:txBody>
          <a:bodyPr/>
          <a:lstStyle/>
          <a:p>
            <a:pPr eaLnBrk="1" hangingPunct="1"/>
            <a:r>
              <a:rPr lang="pt-PT" altLang="ru-RU" sz="3800" smtClean="0"/>
              <a:t>Qayta tarash tizimini o’ziga x</a:t>
            </a:r>
            <a:r>
              <a:rPr lang="ru-RU" altLang="ru-RU" sz="3800" smtClean="0"/>
              <a:t>о</a:t>
            </a:r>
            <a:r>
              <a:rPr lang="pt-PT" altLang="ru-RU" sz="3800" smtClean="0"/>
              <a:t>sligi.</a:t>
            </a:r>
            <a:endParaRPr lang="ru-RU" altLang="ru-RU" sz="38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052513"/>
            <a:ext cx="8712968" cy="5805487"/>
          </a:xfrm>
        </p:spPr>
        <p:txBody>
          <a:bodyPr/>
          <a:lstStyle/>
          <a:p>
            <a:pPr marL="0" indent="0" algn="just" eaLnBrk="1" hangingPunct="1">
              <a:buFont typeface="Wingdings" panose="05000000000000000000" pitchFamily="2" charset="2"/>
              <a:buNone/>
              <a:defRPr/>
            </a:pPr>
            <a:r>
              <a:rPr lang="pt-PT" altLang="ru-RU" sz="2400" dirty="0" smtClean="0">
                <a:latin typeface="+mj-lt"/>
              </a:rPr>
              <a:t>	Malumki, ip yigiruv k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pt-PT" altLang="ru-RU" sz="2400" dirty="0" smtClean="0">
                <a:latin typeface="+mj-lt"/>
              </a:rPr>
              <a:t>rx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pt-PT" altLang="ru-RU" sz="2400" dirty="0" smtClean="0">
                <a:latin typeface="+mj-lt"/>
              </a:rPr>
              <a:t>nalarida ishlab chikariladigan paxta  ipidan, as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pt-PT" altLang="ru-RU" sz="2400" dirty="0" smtClean="0">
                <a:latin typeface="+mj-lt"/>
              </a:rPr>
              <a:t>san, gazllama tukiladi. Bundan tashkari, tikuvchilik,  p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pt-PT" altLang="ru-RU" sz="2400" dirty="0" smtClean="0">
                <a:latin typeface="+mj-lt"/>
              </a:rPr>
              <a:t>yabzal, texnika  maksadlarida ishlatiladigan juda tekis, sillik va pishik ip 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pt-PT" altLang="ru-RU" sz="2400" dirty="0" smtClean="0">
                <a:latin typeface="+mj-lt"/>
              </a:rPr>
              <a:t>lishda, shuningdek, chizikli </a:t>
            </a:r>
            <a:r>
              <a:rPr lang="en-US" altLang="ru-RU" sz="2400" dirty="0" err="1" smtClean="0">
                <a:latin typeface="+mj-lt"/>
              </a:rPr>
              <a:t>zichligi</a:t>
            </a:r>
            <a:r>
              <a:rPr lang="en-US" altLang="ru-RU" sz="2400" dirty="0" smtClean="0">
                <a:latin typeface="+mj-lt"/>
              </a:rPr>
              <a:t> 15,4teks </a:t>
            </a:r>
            <a:r>
              <a:rPr lang="en-US" altLang="ru-RU" sz="2400" dirty="0" err="1" smtClean="0">
                <a:latin typeface="+mj-lt"/>
              </a:rPr>
              <a:t>va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undan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pastroq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ip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ishlab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chikarishda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q</a:t>
            </a:r>
            <a:r>
              <a:rPr lang="en-US" altLang="ru-RU" sz="2400" dirty="0" err="1" smtClean="0">
                <a:latin typeface="+mj-lt"/>
              </a:rPr>
              <a:t>ayta</a:t>
            </a:r>
            <a:r>
              <a:rPr lang="en-US" altLang="ru-RU" sz="2400" dirty="0" smtClean="0">
                <a:latin typeface="+mj-lt"/>
              </a:rPr>
              <a:t>  </a:t>
            </a:r>
            <a:r>
              <a:rPr lang="en-US" altLang="ru-RU" sz="2400" dirty="0" err="1" smtClean="0">
                <a:latin typeface="+mj-lt"/>
              </a:rPr>
              <a:t>tarash</a:t>
            </a:r>
            <a:r>
              <a:rPr lang="en-US" altLang="ru-RU" sz="2400" dirty="0" smtClean="0">
                <a:latin typeface="+mj-lt"/>
              </a:rPr>
              <a:t>  </a:t>
            </a:r>
            <a:r>
              <a:rPr lang="en-US" altLang="ru-RU" sz="2400" dirty="0" err="1" smtClean="0">
                <a:latin typeface="+mj-lt"/>
              </a:rPr>
              <a:t>jarayoni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qo’llaniladi</a:t>
            </a:r>
            <a:r>
              <a:rPr lang="en-US" altLang="ru-RU" sz="2400" dirty="0" smtClean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Qayta</a:t>
            </a:r>
            <a:r>
              <a:rPr lang="en-US" altLang="ru-RU" sz="2400" dirty="0" smtClean="0">
                <a:latin typeface="+mj-lt"/>
              </a:rPr>
              <a:t>  </a:t>
            </a:r>
            <a:r>
              <a:rPr lang="en-US" altLang="ru-RU" sz="2400" dirty="0" err="1" smtClean="0">
                <a:latin typeface="+mj-lt"/>
              </a:rPr>
              <a:t>tarash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mashinalarida</a:t>
            </a:r>
            <a:r>
              <a:rPr lang="en-US" altLang="ru-RU" sz="2400" dirty="0" smtClean="0">
                <a:latin typeface="+mj-lt"/>
              </a:rPr>
              <a:t>:</a:t>
            </a:r>
          </a:p>
          <a:p>
            <a:pPr eaLnBrk="1" hangingPunct="1">
              <a:defRPr/>
            </a:pPr>
            <a:r>
              <a:rPr lang="en-US" altLang="ru-RU" sz="2400" dirty="0" smtClean="0"/>
              <a:t>1) t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lalar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tutami</a:t>
            </a:r>
            <a:r>
              <a:rPr lang="en-US" altLang="ru-RU" sz="2400" dirty="0" smtClean="0"/>
              <a:t> al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xida</a:t>
            </a:r>
            <a:r>
              <a:rPr lang="en-US" altLang="ru-RU" sz="2400" dirty="0" smtClean="0"/>
              <a:t> t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lalarga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ajratib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tarash</a:t>
            </a:r>
            <a:r>
              <a:rPr lang="en-US" altLang="ru-RU" sz="2400" dirty="0" smtClean="0"/>
              <a:t>;</a:t>
            </a:r>
          </a:p>
          <a:p>
            <a:pPr eaLnBrk="1" hangingPunct="1">
              <a:defRPr/>
            </a:pPr>
            <a:r>
              <a:rPr lang="en-US" altLang="ru-RU" sz="2400" dirty="0" smtClean="0"/>
              <a:t>2) t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lalarni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xas-chup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va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nuks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nlardan</a:t>
            </a:r>
            <a:r>
              <a:rPr lang="en-US" altLang="ru-RU" sz="2400" dirty="0" smtClean="0"/>
              <a:t> t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zalash</a:t>
            </a:r>
            <a:r>
              <a:rPr lang="en-US" altLang="ru-RU" sz="2400" dirty="0" smtClean="0"/>
              <a:t>;</a:t>
            </a:r>
          </a:p>
          <a:p>
            <a:pPr eaLnBrk="1" hangingPunct="1">
              <a:defRPr/>
            </a:pPr>
            <a:r>
              <a:rPr lang="en-US" altLang="ru-RU" sz="2400" dirty="0" smtClean="0"/>
              <a:t>3) </a:t>
            </a:r>
            <a:r>
              <a:rPr lang="en-US" altLang="ru-RU" sz="2400" dirty="0" err="1" smtClean="0"/>
              <a:t>uzun</a:t>
            </a:r>
            <a:r>
              <a:rPr lang="en-US" altLang="ru-RU" sz="2400" dirty="0" smtClean="0"/>
              <a:t> t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lalar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taralib</a:t>
            </a:r>
            <a:r>
              <a:rPr lang="en-US" altLang="ru-RU" sz="2400" dirty="0" smtClean="0"/>
              <a:t>, </a:t>
            </a:r>
            <a:r>
              <a:rPr lang="en-US" altLang="ru-RU" sz="2400" dirty="0" err="1" smtClean="0"/>
              <a:t>kalta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va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zararlangan</a:t>
            </a:r>
            <a:r>
              <a:rPr lang="en-US" altLang="ru-RU" sz="2400" dirty="0" smtClean="0"/>
              <a:t> t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lalarni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ajratib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tashlash</a:t>
            </a:r>
            <a:r>
              <a:rPr lang="en-US" altLang="ru-RU" sz="2400" dirty="0" smtClean="0"/>
              <a:t>;</a:t>
            </a:r>
          </a:p>
          <a:p>
            <a:pPr eaLnBrk="1" hangingPunct="1">
              <a:defRPr/>
            </a:pPr>
            <a:r>
              <a:rPr lang="en-US" altLang="ru-RU" sz="2400" dirty="0" smtClean="0"/>
              <a:t>4)t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lalarning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uchlarini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tugrilash</a:t>
            </a:r>
            <a:r>
              <a:rPr lang="en-US" altLang="ru-RU" sz="2400" dirty="0" smtClean="0"/>
              <a:t>, </a:t>
            </a:r>
            <a:r>
              <a:rPr lang="en-US" altLang="ru-RU" sz="2400" dirty="0" err="1" smtClean="0"/>
              <a:t>ularni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bir-biriga</a:t>
            </a:r>
            <a:r>
              <a:rPr lang="en-US" altLang="ru-RU" sz="2400" dirty="0" smtClean="0"/>
              <a:t>  </a:t>
            </a:r>
            <a:r>
              <a:rPr lang="en-US" altLang="ru-RU" sz="2400" dirty="0" err="1" smtClean="0"/>
              <a:t>parallellashtirish</a:t>
            </a:r>
            <a:r>
              <a:rPr lang="en-US" altLang="ru-RU" sz="2400" dirty="0" smtClean="0"/>
              <a:t>;</a:t>
            </a:r>
          </a:p>
          <a:p>
            <a:pPr eaLnBrk="1" hangingPunct="1">
              <a:defRPr/>
            </a:pPr>
            <a:r>
              <a:rPr lang="en-US" altLang="ru-RU" sz="2400" dirty="0" smtClean="0"/>
              <a:t>5)</a:t>
            </a:r>
            <a:r>
              <a:rPr lang="en-US" altLang="ru-RU" sz="2400" dirty="0" err="1" smtClean="0"/>
              <a:t>taralgan</a:t>
            </a:r>
            <a:r>
              <a:rPr lang="en-US" altLang="ru-RU" sz="2400" dirty="0" smtClean="0"/>
              <a:t>, t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zalangan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paxta</a:t>
            </a:r>
            <a:r>
              <a:rPr lang="en-US" altLang="ru-RU" sz="2400" dirty="0" smtClean="0"/>
              <a:t> t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lasidan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yuq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ri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sifatli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pilla</a:t>
            </a:r>
            <a:r>
              <a:rPr lang="en-US" altLang="ru-RU" sz="2400" dirty="0" smtClean="0"/>
              <a:t> </a:t>
            </a:r>
            <a:r>
              <a:rPr lang="ru-RU" altLang="ru-RU" sz="2400" dirty="0" smtClean="0"/>
              <a:t>о</a:t>
            </a:r>
            <a:r>
              <a:rPr lang="en-US" altLang="ru-RU" sz="2400" dirty="0" err="1" smtClean="0"/>
              <a:t>linadi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va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idishga</a:t>
            </a:r>
            <a:r>
              <a:rPr lang="en-US" altLang="ru-RU" sz="2400" dirty="0" smtClean="0"/>
              <a:t> </a:t>
            </a:r>
            <a:r>
              <a:rPr lang="en-US" altLang="ru-RU" sz="2400" dirty="0" err="1" smtClean="0"/>
              <a:t>taxlanadi</a:t>
            </a:r>
            <a:r>
              <a:rPr lang="en-US" altLang="ru-RU" sz="2400" dirty="0" smtClean="0"/>
              <a:t>.</a:t>
            </a:r>
            <a:endParaRPr lang="ru-RU" altLang="ru-RU" sz="24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04813"/>
            <a:ext cx="7772400" cy="6119812"/>
          </a:xfrm>
        </p:spPr>
        <p:txBody>
          <a:bodyPr/>
          <a:lstStyle/>
          <a:p>
            <a:pPr algn="just" eaLnBrk="1" hangingPunct="1"/>
            <a:r>
              <a:rPr lang="en-US" altLang="ru-RU" sz="3000" dirty="0" err="1" smtClean="0">
                <a:latin typeface="+mj-lt"/>
              </a:rPr>
              <a:t>Qayta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tarash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mashinasida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paxtadan</a:t>
            </a:r>
            <a:r>
              <a:rPr lang="en-US" altLang="ru-RU" sz="3000" dirty="0" smtClean="0">
                <a:latin typeface="+mj-lt"/>
              </a:rPr>
              <a:t>, </a:t>
            </a:r>
            <a:r>
              <a:rPr lang="en-US" altLang="ru-RU" sz="3000" dirty="0" err="1" smtClean="0">
                <a:latin typeface="+mj-lt"/>
              </a:rPr>
              <a:t>taxminan</a:t>
            </a:r>
            <a:r>
              <a:rPr lang="en-US" altLang="ru-RU" sz="3000" dirty="0" smtClean="0">
                <a:latin typeface="+mj-lt"/>
              </a:rPr>
              <a:t>, 22-25% </a:t>
            </a:r>
            <a:r>
              <a:rPr lang="en-US" altLang="ru-RU" sz="3000" dirty="0" err="1" smtClean="0">
                <a:latin typeface="+mj-lt"/>
              </a:rPr>
              <a:t>gacha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kalta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va</a:t>
            </a:r>
            <a:r>
              <a:rPr lang="en-US" altLang="ru-RU" sz="3000" dirty="0" smtClean="0">
                <a:latin typeface="+mj-lt"/>
              </a:rPr>
              <a:t>  </a:t>
            </a:r>
            <a:r>
              <a:rPr lang="en-US" altLang="ru-RU" sz="3000" dirty="0" err="1" smtClean="0">
                <a:latin typeface="+mj-lt"/>
              </a:rPr>
              <a:t>zararlangan</a:t>
            </a:r>
            <a:r>
              <a:rPr lang="en-US" altLang="ru-RU" sz="3000" dirty="0" smtClean="0">
                <a:latin typeface="+mj-lt"/>
              </a:rPr>
              <a:t> t</a:t>
            </a:r>
            <a:r>
              <a:rPr lang="ru-RU" altLang="ru-RU" sz="3000" dirty="0" smtClean="0">
                <a:latin typeface="+mj-lt"/>
              </a:rPr>
              <a:t>о</a:t>
            </a:r>
            <a:r>
              <a:rPr lang="en-US" altLang="ru-RU" sz="3000" dirty="0" err="1" smtClean="0">
                <a:latin typeface="+mj-lt"/>
              </a:rPr>
              <a:t>lalar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taralib</a:t>
            </a:r>
            <a:r>
              <a:rPr lang="en-US" altLang="ru-RU" sz="3000" dirty="0" smtClean="0">
                <a:latin typeface="+mj-lt"/>
              </a:rPr>
              <a:t>, </a:t>
            </a:r>
            <a:r>
              <a:rPr lang="en-US" altLang="ru-RU" sz="3000" dirty="0" err="1" smtClean="0">
                <a:latin typeface="+mj-lt"/>
              </a:rPr>
              <a:t>ajratib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tashlanadi</a:t>
            </a:r>
            <a:r>
              <a:rPr lang="en-US" altLang="ru-RU" sz="3000" dirty="0" smtClean="0">
                <a:latin typeface="+mj-lt"/>
              </a:rPr>
              <a:t>, </a:t>
            </a:r>
            <a:r>
              <a:rPr lang="en-US" altLang="ru-RU" sz="3000" dirty="0" err="1" smtClean="0">
                <a:latin typeface="+mj-lt"/>
              </a:rPr>
              <a:t>natijada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bu</a:t>
            </a:r>
            <a:r>
              <a:rPr lang="en-US" altLang="ru-RU" sz="3000" dirty="0" smtClean="0">
                <a:latin typeface="+mj-lt"/>
              </a:rPr>
              <a:t>  </a:t>
            </a:r>
            <a:r>
              <a:rPr lang="en-US" altLang="ru-RU" sz="3000" dirty="0" err="1" smtClean="0">
                <a:latin typeface="+mj-lt"/>
              </a:rPr>
              <a:t>sistemada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ipning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chikishi</a:t>
            </a:r>
            <a:r>
              <a:rPr lang="en-US" altLang="ru-RU" sz="3000" dirty="0" smtClean="0">
                <a:latin typeface="+mj-lt"/>
              </a:rPr>
              <a:t> 75-76%ni </a:t>
            </a:r>
            <a:r>
              <a:rPr lang="en-US" altLang="ru-RU" sz="3000" dirty="0" err="1" smtClean="0">
                <a:latin typeface="+mj-lt"/>
              </a:rPr>
              <a:t>tashkil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qiladi</a:t>
            </a:r>
            <a:r>
              <a:rPr lang="en-US" altLang="ru-RU" sz="3000" dirty="0" smtClean="0">
                <a:latin typeface="+mj-lt"/>
              </a:rPr>
              <a:t>, </a:t>
            </a:r>
            <a:r>
              <a:rPr lang="en-US" altLang="ru-RU" sz="3000" dirty="0" err="1" smtClean="0">
                <a:latin typeface="+mj-lt"/>
              </a:rPr>
              <a:t>shuning</a:t>
            </a:r>
            <a:r>
              <a:rPr lang="en-US" altLang="ru-RU" sz="3000" dirty="0" smtClean="0">
                <a:latin typeface="+mj-lt"/>
              </a:rPr>
              <a:t>  </a:t>
            </a:r>
            <a:r>
              <a:rPr lang="en-US" altLang="ru-RU" sz="3000" dirty="0" err="1" smtClean="0">
                <a:latin typeface="+mj-lt"/>
              </a:rPr>
              <a:t>uchun</a:t>
            </a:r>
            <a:r>
              <a:rPr lang="en-US" altLang="ru-RU" sz="3000" dirty="0" smtClean="0">
                <a:latin typeface="+mj-lt"/>
              </a:rPr>
              <a:t>  </a:t>
            </a:r>
            <a:r>
              <a:rPr lang="en-US" altLang="ru-RU" sz="3000" dirty="0" err="1" smtClean="0">
                <a:latin typeface="+mj-lt"/>
              </a:rPr>
              <a:t>xam</a:t>
            </a:r>
            <a:r>
              <a:rPr lang="en-US" altLang="ru-RU" sz="3000" dirty="0" smtClean="0">
                <a:latin typeface="+mj-lt"/>
              </a:rPr>
              <a:t>  </a:t>
            </a:r>
            <a:r>
              <a:rPr lang="en-US" altLang="ru-RU" sz="3000" dirty="0" err="1" smtClean="0">
                <a:latin typeface="+mj-lt"/>
              </a:rPr>
              <a:t>bu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sistemada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ru-RU" altLang="ru-RU" sz="3000" dirty="0" smtClean="0">
                <a:latin typeface="+mj-lt"/>
              </a:rPr>
              <a:t>о</a:t>
            </a:r>
            <a:r>
              <a:rPr lang="en-US" altLang="ru-RU" sz="3000" dirty="0" err="1" smtClean="0">
                <a:latin typeface="+mj-lt"/>
              </a:rPr>
              <a:t>lingan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ipning</a:t>
            </a:r>
            <a:r>
              <a:rPr lang="en-US" altLang="ru-RU" sz="3000" dirty="0" smtClean="0">
                <a:latin typeface="+mj-lt"/>
              </a:rPr>
              <a:t> tan </a:t>
            </a:r>
            <a:r>
              <a:rPr lang="en-US" altLang="ru-RU" sz="3000" dirty="0" err="1" smtClean="0">
                <a:latin typeface="+mj-lt"/>
              </a:rPr>
              <a:t>narxi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yuq</a:t>
            </a:r>
            <a:r>
              <a:rPr lang="ru-RU" altLang="ru-RU" sz="3000" dirty="0" smtClean="0">
                <a:latin typeface="+mj-lt"/>
              </a:rPr>
              <a:t>о</a:t>
            </a:r>
            <a:r>
              <a:rPr lang="en-US" altLang="ru-RU" sz="3000" dirty="0" err="1" smtClean="0">
                <a:latin typeface="+mj-lt"/>
              </a:rPr>
              <a:t>ri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buladi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di</a:t>
            </a:r>
            <a:r>
              <a:rPr lang="en-US" altLang="ru-RU" sz="3000" dirty="0" smtClean="0">
                <a:latin typeface="+mj-lt"/>
              </a:rPr>
              <a:t>. </a:t>
            </a:r>
            <a:r>
              <a:rPr lang="en-US" altLang="ru-RU" sz="3000" dirty="0" err="1" smtClean="0">
                <a:latin typeface="+mj-lt"/>
              </a:rPr>
              <a:t>Shu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tufayli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bu</a:t>
            </a:r>
            <a:r>
              <a:rPr lang="en-US" altLang="ru-RU" sz="3000" dirty="0" smtClean="0">
                <a:latin typeface="+mj-lt"/>
              </a:rPr>
              <a:t>  </a:t>
            </a:r>
            <a:r>
              <a:rPr lang="en-US" altLang="ru-RU" sz="3000" dirty="0" err="1" smtClean="0">
                <a:latin typeface="+mj-lt"/>
              </a:rPr>
              <a:t>sistemadan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zarur</a:t>
            </a:r>
            <a:r>
              <a:rPr lang="en-US" altLang="ru-RU" sz="3000" dirty="0" smtClean="0">
                <a:latin typeface="+mj-lt"/>
              </a:rPr>
              <a:t> x</a:t>
            </a:r>
            <a:r>
              <a:rPr lang="ru-RU" altLang="ru-RU" sz="3000" dirty="0" smtClean="0">
                <a:latin typeface="+mj-lt"/>
              </a:rPr>
              <a:t>о</a:t>
            </a:r>
            <a:r>
              <a:rPr lang="en-US" altLang="ru-RU" sz="3000" dirty="0" err="1" smtClean="0">
                <a:latin typeface="+mj-lt"/>
              </a:rPr>
              <a:t>llardagina</a:t>
            </a:r>
            <a:r>
              <a:rPr lang="en-US" altLang="ru-RU" sz="3000" dirty="0" smtClean="0">
                <a:latin typeface="+mj-lt"/>
              </a:rPr>
              <a:t> f</a:t>
            </a:r>
            <a:r>
              <a:rPr lang="ru-RU" altLang="ru-RU" sz="3000" dirty="0" smtClean="0">
                <a:latin typeface="+mj-lt"/>
              </a:rPr>
              <a:t>о</a:t>
            </a:r>
            <a:r>
              <a:rPr lang="en-US" altLang="ru-RU" sz="3000" dirty="0" err="1" smtClean="0">
                <a:latin typeface="+mj-lt"/>
              </a:rPr>
              <a:t>ydalaniladi</a:t>
            </a:r>
            <a:r>
              <a:rPr lang="en-US" altLang="ru-RU" sz="3000" dirty="0" smtClean="0">
                <a:latin typeface="+mj-lt"/>
              </a:rPr>
              <a:t>. </a:t>
            </a:r>
          </a:p>
          <a:p>
            <a:pPr algn="just" eaLnBrk="1" hangingPunct="1"/>
            <a:r>
              <a:rPr lang="en-US" altLang="ru-RU" sz="3000" dirty="0" err="1" smtClean="0">
                <a:latin typeface="+mj-lt"/>
              </a:rPr>
              <a:t>Qayta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tarash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sistemasida</a:t>
            </a:r>
            <a:r>
              <a:rPr lang="en-US" altLang="ru-RU" sz="3000" dirty="0" smtClean="0">
                <a:latin typeface="+mj-lt"/>
              </a:rPr>
              <a:t>, </a:t>
            </a:r>
            <a:r>
              <a:rPr lang="ru-RU" altLang="ru-RU" sz="3000" dirty="0" smtClean="0">
                <a:latin typeface="+mj-lt"/>
              </a:rPr>
              <a:t>о</a:t>
            </a:r>
            <a:r>
              <a:rPr lang="en-US" altLang="ru-RU" sz="3000" dirty="0" err="1" smtClean="0">
                <a:latin typeface="+mj-lt"/>
              </a:rPr>
              <a:t>datda</a:t>
            </a:r>
            <a:r>
              <a:rPr lang="en-US" altLang="ru-RU" sz="3000" dirty="0" smtClean="0">
                <a:latin typeface="+mj-lt"/>
              </a:rPr>
              <a:t>, </a:t>
            </a:r>
            <a:r>
              <a:rPr lang="en-US" altLang="ru-RU" sz="3000" dirty="0" err="1" smtClean="0">
                <a:latin typeface="+mj-lt"/>
              </a:rPr>
              <a:t>ingichka</a:t>
            </a:r>
            <a:r>
              <a:rPr lang="en-US" altLang="ru-RU" sz="3000" dirty="0" smtClean="0">
                <a:latin typeface="+mj-lt"/>
              </a:rPr>
              <a:t> t</a:t>
            </a:r>
            <a:r>
              <a:rPr lang="ru-RU" altLang="ru-RU" sz="3000" dirty="0" smtClean="0">
                <a:latin typeface="+mj-lt"/>
              </a:rPr>
              <a:t>о</a:t>
            </a:r>
            <a:r>
              <a:rPr lang="en-US" altLang="ru-RU" sz="3000" dirty="0" err="1" smtClean="0">
                <a:latin typeface="+mj-lt"/>
              </a:rPr>
              <a:t>lali</a:t>
            </a:r>
            <a:r>
              <a:rPr lang="en-US" altLang="ru-RU" sz="3000" dirty="0" smtClean="0">
                <a:latin typeface="+mj-lt"/>
              </a:rPr>
              <a:t> 1,2,3 tip  </a:t>
            </a:r>
            <a:r>
              <a:rPr lang="en-US" altLang="ru-RU" sz="3000" dirty="0" err="1" smtClean="0">
                <a:latin typeface="+mj-lt"/>
              </a:rPr>
              <a:t>paxtasi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ishlatiladi</a:t>
            </a:r>
            <a:r>
              <a:rPr lang="en-US" altLang="ru-RU" sz="3000" dirty="0" smtClean="0">
                <a:latin typeface="+mj-lt"/>
              </a:rPr>
              <a:t>. Bu </a:t>
            </a:r>
            <a:r>
              <a:rPr lang="en-US" altLang="ru-RU" sz="3000" dirty="0" err="1" smtClean="0">
                <a:latin typeface="+mj-lt"/>
              </a:rPr>
              <a:t>sistesada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xam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ingichka</a:t>
            </a:r>
            <a:r>
              <a:rPr lang="en-US" altLang="ru-RU" sz="3000" dirty="0" smtClean="0">
                <a:latin typeface="+mj-lt"/>
              </a:rPr>
              <a:t>  t</a:t>
            </a:r>
            <a:r>
              <a:rPr lang="ru-RU" altLang="ru-RU" sz="3000" dirty="0" smtClean="0">
                <a:latin typeface="+mj-lt"/>
              </a:rPr>
              <a:t>о</a:t>
            </a:r>
            <a:r>
              <a:rPr lang="en-US" altLang="ru-RU" sz="3000" dirty="0" err="1" smtClean="0">
                <a:latin typeface="+mj-lt"/>
              </a:rPr>
              <a:t>lali</a:t>
            </a:r>
            <a:r>
              <a:rPr lang="en-US" altLang="ru-RU" sz="3000" dirty="0" smtClean="0">
                <a:latin typeface="+mj-lt"/>
              </a:rPr>
              <a:t>  </a:t>
            </a:r>
            <a:r>
              <a:rPr lang="en-US" altLang="ru-RU" sz="3000" dirty="0" err="1" smtClean="0">
                <a:latin typeface="+mj-lt"/>
              </a:rPr>
              <a:t>paxtaga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ximiyaviy</a:t>
            </a:r>
            <a:r>
              <a:rPr lang="en-US" altLang="ru-RU" sz="3000" dirty="0" smtClean="0">
                <a:latin typeface="+mj-lt"/>
              </a:rPr>
              <a:t> t</a:t>
            </a:r>
            <a:r>
              <a:rPr lang="ru-RU" altLang="ru-RU" sz="3000" dirty="0" smtClean="0">
                <a:latin typeface="+mj-lt"/>
              </a:rPr>
              <a:t>о</a:t>
            </a:r>
            <a:r>
              <a:rPr lang="en-US" altLang="ru-RU" sz="3000" dirty="0" err="1" smtClean="0">
                <a:latin typeface="+mj-lt"/>
              </a:rPr>
              <a:t>lalarni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aralashtirib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ishlatish</a:t>
            </a:r>
            <a:r>
              <a:rPr lang="en-US" altLang="ru-RU" sz="3000" dirty="0" smtClean="0">
                <a:latin typeface="+mj-lt"/>
              </a:rPr>
              <a:t> </a:t>
            </a:r>
            <a:r>
              <a:rPr lang="en-US" altLang="ru-RU" sz="3000" dirty="0" err="1" smtClean="0">
                <a:latin typeface="+mj-lt"/>
              </a:rPr>
              <a:t>mumkin</a:t>
            </a:r>
            <a:r>
              <a:rPr lang="en-US" altLang="ru-RU" sz="3000" dirty="0" smtClean="0">
                <a:latin typeface="+mj-lt"/>
              </a:rPr>
              <a:t>.</a:t>
            </a:r>
            <a:endParaRPr lang="ru-RU" altLang="ru-RU" sz="3000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ru-RU" sz="3800" smtClean="0">
                <a:solidFill>
                  <a:schemeClr val="bg2"/>
                </a:solidFill>
              </a:rPr>
              <a:t>X</a:t>
            </a:r>
            <a:r>
              <a:rPr lang="ru-RU" altLang="ru-RU" sz="3800" smtClean="0">
                <a:solidFill>
                  <a:schemeClr val="bg2"/>
                </a:solidFill>
              </a:rPr>
              <a:t>о</a:t>
            </a:r>
            <a:r>
              <a:rPr lang="en-US" altLang="ru-RU" sz="3800" smtClean="0">
                <a:solidFill>
                  <a:schemeClr val="bg2"/>
                </a:solidFill>
              </a:rPr>
              <a:t>m ashyoni qayta tarashga tayyorlash</a:t>
            </a:r>
            <a:r>
              <a:rPr lang="ru-RU" altLang="ru-RU" sz="3800" smtClean="0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964613" cy="4530725"/>
          </a:xfrm>
        </p:spPr>
        <p:txBody>
          <a:bodyPr/>
          <a:lstStyle/>
          <a:p>
            <a:pPr algn="just" eaLnBrk="1" hangingPunct="1"/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Yarim tayyor mahsul</a:t>
            </a:r>
            <a:r>
              <a:rPr lang="ru-RU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tnini qayta tarashga tayyorlashdan </a:t>
            </a:r>
            <a:r>
              <a:rPr lang="en-US" altLang="ru-RU" sz="3200" b="1" i="1" smtClean="0">
                <a:solidFill>
                  <a:schemeClr val="bg2"/>
                </a:solidFill>
                <a:latin typeface="Times New Roman" panose="02020603050405020304" pitchFamily="18" charset="0"/>
              </a:rPr>
              <a:t>maqsad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 tarash jarayonini samarali b</a:t>
            </a:r>
            <a:r>
              <a:rPr lang="ru-RU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rishi uchun qulay bo’lgan, t</a:t>
            </a:r>
            <a:r>
              <a:rPr lang="ru-RU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lalari bir tekisda taqsimlangan x</a:t>
            </a:r>
            <a:r>
              <a:rPr lang="ru-RU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latga keltirish.</a:t>
            </a:r>
          </a:p>
          <a:p>
            <a:pPr algn="just" eaLnBrk="1" hangingPunct="1"/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Qayta tarashga tayyorlash jarayonining </a:t>
            </a:r>
            <a:r>
              <a:rPr lang="en-US" altLang="ru-RU" sz="3200" b="1" i="1" smtClean="0">
                <a:solidFill>
                  <a:schemeClr val="bg2"/>
                </a:solidFill>
                <a:latin typeface="Times New Roman" panose="02020603050405020304" pitchFamily="18" charset="0"/>
              </a:rPr>
              <a:t>m</a:t>
            </a:r>
            <a:r>
              <a:rPr lang="ru-RU" altLang="ru-RU" sz="3200" b="1" i="1" smtClean="0">
                <a:solidFill>
                  <a:schemeClr val="bg2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sz="3200" b="1" i="1" smtClean="0">
                <a:solidFill>
                  <a:schemeClr val="bg2"/>
                </a:solidFill>
                <a:latin typeface="Times New Roman" panose="02020603050405020304" pitchFamily="18" charset="0"/>
              </a:rPr>
              <a:t>xiyati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 chuzish jarayonida t</a:t>
            </a:r>
            <a:r>
              <a:rPr lang="ru-RU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lalarni tekslash, paralellash, tug’rilash, qushish jarayonida bir teksda x</a:t>
            </a:r>
            <a:r>
              <a:rPr lang="ru-RU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lstcha </a:t>
            </a:r>
            <a:r>
              <a:rPr lang="ru-RU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lishdan ib</a:t>
            </a:r>
            <a:r>
              <a:rPr lang="ru-RU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о</a:t>
            </a:r>
            <a:r>
              <a:rPr lang="en-US" altLang="ru-RU" sz="3200" smtClean="0">
                <a:solidFill>
                  <a:schemeClr val="bg2"/>
                </a:solidFill>
                <a:latin typeface="Times New Roman" panose="02020603050405020304" pitchFamily="18" charset="0"/>
              </a:rPr>
              <a:t>rat.</a:t>
            </a:r>
            <a:endParaRPr lang="ru-RU" altLang="ru-RU" sz="3200" smtClean="0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7772400" cy="630237"/>
          </a:xfrm>
        </p:spPr>
        <p:txBody>
          <a:bodyPr/>
          <a:lstStyle/>
          <a:p>
            <a:pPr algn="ctr" eaLnBrk="1" hangingPunct="1"/>
            <a:r>
              <a:rPr lang="en-US" altLang="ru-RU" sz="2400" smtClean="0"/>
              <a:t>Piltalarni qo’shish  mashinalari.</a:t>
            </a:r>
            <a:endParaRPr lang="ru-RU" altLang="ru-RU" sz="240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052513"/>
            <a:ext cx="7772400" cy="5472112"/>
          </a:xfrm>
        </p:spPr>
        <p:txBody>
          <a:bodyPr/>
          <a:lstStyle/>
          <a:p>
            <a:pPr algn="just" eaLnBrk="1" hangingPunct="1"/>
            <a:r>
              <a:rPr lang="en-US" altLang="ru-RU" sz="2400" dirty="0" smtClean="0">
                <a:latin typeface="+mj-lt"/>
              </a:rPr>
              <a:t>H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zirgi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kunda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O’zbekist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nning</a:t>
            </a:r>
            <a:r>
              <a:rPr lang="en-US" altLang="ru-RU" sz="2400" dirty="0" smtClean="0">
                <a:latin typeface="+mj-lt"/>
              </a:rPr>
              <a:t> k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rx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nalarida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Rieter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va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Trutzshler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firmasi</a:t>
            </a:r>
            <a:r>
              <a:rPr lang="en-US" altLang="ru-RU" sz="2400" dirty="0" smtClean="0">
                <a:latin typeface="+mj-lt"/>
              </a:rPr>
              <a:t> m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deldai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pilta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qushish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mashinalari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o’rnatilgan</a:t>
            </a:r>
            <a:r>
              <a:rPr lang="en-US" altLang="ru-RU" sz="2400" dirty="0" smtClean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Mashinaning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texn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smtClean="0">
                <a:latin typeface="+mj-lt"/>
              </a:rPr>
              <a:t>l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gik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sxemasi</a:t>
            </a:r>
            <a:r>
              <a:rPr lang="en-US" altLang="ru-RU" sz="2400" dirty="0" smtClean="0">
                <a:latin typeface="+mj-lt"/>
              </a:rPr>
              <a:t> 30-rasmda </a:t>
            </a:r>
            <a:r>
              <a:rPr lang="en-US" altLang="ru-RU" sz="2400" dirty="0" err="1" smtClean="0">
                <a:latin typeface="+mj-lt"/>
              </a:rPr>
              <a:t>tasvirlangan</a:t>
            </a:r>
            <a:r>
              <a:rPr lang="en-US" altLang="ru-RU" sz="2400" dirty="0" smtClean="0">
                <a:latin typeface="+mj-lt"/>
              </a:rPr>
              <a:t>.</a:t>
            </a:r>
          </a:p>
          <a:p>
            <a:pPr algn="just" eaLnBrk="1" hangingPunct="1"/>
            <a:r>
              <a:rPr lang="en-US" altLang="ru-RU" sz="2400" dirty="0" err="1" smtClean="0">
                <a:latin typeface="+mj-lt"/>
              </a:rPr>
              <a:t>Mashina</a:t>
            </a:r>
            <a:r>
              <a:rPr lang="en-US" altLang="ru-RU" sz="2400" dirty="0" smtClean="0">
                <a:latin typeface="+mj-lt"/>
              </a:rPr>
              <a:t> 24 </a:t>
            </a:r>
            <a:r>
              <a:rPr lang="en-US" altLang="ru-RU" sz="2400" dirty="0" err="1" smtClean="0">
                <a:latin typeface="+mj-lt"/>
              </a:rPr>
              <a:t>tagacha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piltalarni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qo’shib</a:t>
            </a:r>
            <a:r>
              <a:rPr lang="en-US" altLang="ru-RU" sz="2400" dirty="0" smtClean="0">
                <a:latin typeface="+mj-lt"/>
              </a:rPr>
              <a:t>, </a:t>
            </a:r>
            <a:r>
              <a:rPr lang="en-US" altLang="ru-RU" sz="2400" dirty="0" err="1" smtClean="0">
                <a:latin typeface="+mj-lt"/>
              </a:rPr>
              <a:t>chiziqli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zichligi</a:t>
            </a:r>
            <a:r>
              <a:rPr lang="en-US" altLang="ru-RU" sz="2400" dirty="0" smtClean="0">
                <a:latin typeface="+mj-lt"/>
              </a:rPr>
              <a:t> 40-80 </a:t>
            </a:r>
            <a:r>
              <a:rPr lang="en-US" altLang="ru-RU" sz="2400" dirty="0" err="1" smtClean="0">
                <a:latin typeface="+mj-lt"/>
              </a:rPr>
              <a:t>kteks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bo’lgan</a:t>
            </a:r>
            <a:r>
              <a:rPr lang="en-US" altLang="ru-RU" sz="2400" dirty="0" smtClean="0">
                <a:latin typeface="+mj-lt"/>
              </a:rPr>
              <a:t> x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lstcha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lishga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muljallangan</a:t>
            </a:r>
            <a:r>
              <a:rPr lang="en-US" altLang="ru-RU" sz="2400" dirty="0" smtClean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Ta`minlash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st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lchasi</a:t>
            </a:r>
            <a:r>
              <a:rPr lang="en-US" altLang="ru-RU" sz="2400" dirty="0" smtClean="0">
                <a:latin typeface="+mj-lt"/>
              </a:rPr>
              <a:t> 1 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ldiga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diametri</a:t>
            </a:r>
            <a:r>
              <a:rPr lang="en-US" altLang="ru-RU" sz="2400" dirty="0" smtClean="0">
                <a:latin typeface="+mj-lt"/>
              </a:rPr>
              <a:t> 500 mm </a:t>
            </a:r>
            <a:r>
              <a:rPr lang="en-US" altLang="ru-RU" sz="2400" dirty="0" err="1" smtClean="0">
                <a:latin typeface="+mj-lt"/>
              </a:rPr>
              <a:t>bo’lgan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idish</a:t>
            </a:r>
            <a:r>
              <a:rPr lang="en-US" altLang="ru-RU" sz="2400" dirty="0" smtClean="0">
                <a:latin typeface="+mj-lt"/>
              </a:rPr>
              <a:t> 2 </a:t>
            </a:r>
            <a:r>
              <a:rPr lang="en-US" altLang="ru-RU" sz="2400" dirty="0" err="1" smtClean="0">
                <a:latin typeface="+mj-lt"/>
              </a:rPr>
              <a:t>larda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pilta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quyiladi</a:t>
            </a:r>
            <a:r>
              <a:rPr lang="en-US" altLang="ru-RU" sz="2400" dirty="0" smtClean="0">
                <a:latin typeface="+mj-lt"/>
              </a:rPr>
              <a:t>.</a:t>
            </a:r>
          </a:p>
          <a:p>
            <a:pPr algn="just" eaLnBrk="1" hangingPunct="1"/>
            <a:r>
              <a:rPr lang="en-US" altLang="ru-RU" sz="2400" dirty="0" err="1" smtClean="0">
                <a:latin typeface="+mj-lt"/>
              </a:rPr>
              <a:t>Pilta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tazlardan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tsilindr</a:t>
            </a:r>
            <a:r>
              <a:rPr lang="en-US" altLang="ru-RU" sz="2400" dirty="0" smtClean="0">
                <a:latin typeface="+mj-lt"/>
              </a:rPr>
              <a:t> 3 </a:t>
            </a:r>
            <a:r>
              <a:rPr lang="en-US" altLang="ru-RU" sz="2400" dirty="0" err="1" smtClean="0">
                <a:latin typeface="+mj-lt"/>
              </a:rPr>
              <a:t>va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valiklar</a:t>
            </a:r>
            <a:r>
              <a:rPr lang="en-US" altLang="ru-RU" sz="2400" dirty="0" smtClean="0">
                <a:latin typeface="+mj-lt"/>
              </a:rPr>
              <a:t> 4 </a:t>
            </a:r>
            <a:r>
              <a:rPr lang="en-US" altLang="ru-RU" sz="2400" dirty="0" err="1" smtClean="0">
                <a:latin typeface="+mj-lt"/>
              </a:rPr>
              <a:t>yordamida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chiqarib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linadi</a:t>
            </a:r>
            <a:r>
              <a:rPr lang="en-US" altLang="ru-RU" sz="2400" dirty="0" smtClean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So’ngra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piltalar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st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lcha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bo’ylab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yo’naltiruvchi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sillik</a:t>
            </a:r>
            <a:r>
              <a:rPr lang="en-US" altLang="ru-RU" sz="2400" dirty="0" smtClean="0">
                <a:latin typeface="+mj-lt"/>
              </a:rPr>
              <a:t> q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ziqchalarni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aylanib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o’tib</a:t>
            </a:r>
            <a:r>
              <a:rPr lang="en-US" altLang="ru-RU" sz="2400" dirty="0" smtClean="0">
                <a:latin typeface="+mj-lt"/>
              </a:rPr>
              <a:t>, </a:t>
            </a:r>
            <a:r>
              <a:rPr lang="en-US" altLang="ru-RU" sz="2400" dirty="0" err="1" smtClean="0">
                <a:latin typeface="+mj-lt"/>
              </a:rPr>
              <a:t>paralell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tarzda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ezuvchi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asb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bga</a:t>
            </a:r>
            <a:r>
              <a:rPr lang="en-US" altLang="ru-RU" sz="2400" dirty="0" smtClean="0">
                <a:latin typeface="+mj-lt"/>
              </a:rPr>
              <a:t> b</a:t>
            </a:r>
            <a:r>
              <a:rPr lang="ru-RU" altLang="ru-RU" sz="2400" dirty="0" smtClean="0">
                <a:latin typeface="+mj-lt"/>
              </a:rPr>
              <a:t>о</a:t>
            </a:r>
            <a:r>
              <a:rPr lang="en-US" altLang="ru-RU" sz="2400" dirty="0" err="1" smtClean="0">
                <a:latin typeface="+mj-lt"/>
              </a:rPr>
              <a:t>radi</a:t>
            </a:r>
            <a:endParaRPr lang="ru-RU" altLang="ru-RU" sz="2400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33375"/>
            <a:ext cx="7772400" cy="604837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ru-RU" sz="2600" dirty="0" err="1" smtClean="0">
                <a:latin typeface="+mj-lt"/>
              </a:rPr>
              <a:t>Ezuvchi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asb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smtClean="0">
                <a:latin typeface="+mj-lt"/>
              </a:rPr>
              <a:t>b </a:t>
            </a:r>
            <a:r>
              <a:rPr lang="en-US" altLang="ru-RU" sz="2600" dirty="0" err="1" smtClean="0">
                <a:latin typeface="+mj-lt"/>
              </a:rPr>
              <a:t>ikki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juft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valdan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ib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smtClean="0">
                <a:latin typeface="+mj-lt"/>
              </a:rPr>
              <a:t>rat </a:t>
            </a:r>
            <a:r>
              <a:rPr lang="en-US" altLang="ru-RU" sz="2600" dirty="0" err="1" smtClean="0">
                <a:latin typeface="+mj-lt"/>
              </a:rPr>
              <a:t>bo’lib</a:t>
            </a:r>
            <a:r>
              <a:rPr lang="en-US" altLang="ru-RU" sz="2600" dirty="0" smtClean="0">
                <a:latin typeface="+mj-lt"/>
              </a:rPr>
              <a:t>, </a:t>
            </a:r>
            <a:r>
              <a:rPr lang="en-US" altLang="ru-RU" sz="2600" dirty="0" err="1" smtClean="0">
                <a:latin typeface="+mj-lt"/>
              </a:rPr>
              <a:t>piltalarni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zichlab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tekislaydi</a:t>
            </a:r>
            <a:r>
              <a:rPr lang="en-US" altLang="ru-RU" sz="2600" dirty="0" smtClean="0">
                <a:latin typeface="+mj-lt"/>
              </a:rPr>
              <a:t>. </a:t>
            </a:r>
            <a:r>
              <a:rPr lang="en-US" altLang="ru-RU" sz="2600" dirty="0" err="1" smtClean="0">
                <a:latin typeface="+mj-lt"/>
              </a:rPr>
              <a:t>Bunda</a:t>
            </a:r>
            <a:r>
              <a:rPr lang="en-US" altLang="ru-RU" sz="2600" dirty="0" smtClean="0">
                <a:latin typeface="+mj-lt"/>
              </a:rPr>
              <a:t> b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sim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kuchi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rqa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juft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uchun</a:t>
            </a:r>
            <a:r>
              <a:rPr lang="en-US" altLang="ru-RU" sz="2600" dirty="0" smtClean="0">
                <a:latin typeface="+mj-lt"/>
              </a:rPr>
              <a:t> 200 N, 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ldingi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juftda</a:t>
            </a:r>
            <a:r>
              <a:rPr lang="en-US" altLang="ru-RU" sz="2600" dirty="0" smtClean="0">
                <a:latin typeface="+mj-lt"/>
              </a:rPr>
              <a:t> 150 N </a:t>
            </a:r>
            <a:r>
              <a:rPr lang="en-US" altLang="ru-RU" sz="2600" dirty="0" err="1" smtClean="0">
                <a:latin typeface="+mj-lt"/>
              </a:rPr>
              <a:t>ga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teng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bo’ladi</a:t>
            </a:r>
            <a:r>
              <a:rPr lang="en-US" altLang="ru-RU" sz="2600" dirty="0" smtClean="0">
                <a:latin typeface="+mj-lt"/>
              </a:rPr>
              <a:t>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ru-RU" sz="2600" dirty="0" err="1" smtClean="0">
                <a:latin typeface="+mj-lt"/>
              </a:rPr>
              <a:t>Dumalab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o’r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vchi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mexanizmda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ikkita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val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bo’lib</a:t>
            </a:r>
            <a:r>
              <a:rPr lang="en-US" altLang="ru-RU" sz="2600" dirty="0" smtClean="0">
                <a:latin typeface="+mj-lt"/>
              </a:rPr>
              <a:t>, </a:t>
            </a:r>
            <a:r>
              <a:rPr lang="en-US" altLang="ru-RU" sz="2600" dirty="0" err="1" smtClean="0">
                <a:latin typeface="+mj-lt"/>
              </a:rPr>
              <a:t>ularning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diametri</a:t>
            </a:r>
            <a:r>
              <a:rPr lang="en-US" altLang="ru-RU" sz="2600" dirty="0" smtClean="0">
                <a:latin typeface="+mj-lt"/>
              </a:rPr>
              <a:t> 500 mm </a:t>
            </a:r>
            <a:r>
              <a:rPr lang="en-US" altLang="ru-RU" sz="2600" dirty="0" err="1" smtClean="0">
                <a:latin typeface="+mj-lt"/>
              </a:rPr>
              <a:t>ga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teng</a:t>
            </a:r>
            <a:r>
              <a:rPr lang="en-US" altLang="ru-RU" sz="2600" dirty="0" smtClean="0">
                <a:latin typeface="+mj-lt"/>
              </a:rPr>
              <a:t>. </a:t>
            </a:r>
            <a:r>
              <a:rPr lang="en-US" altLang="ru-RU" sz="2600" dirty="0" err="1" smtClean="0">
                <a:latin typeface="+mj-lt"/>
              </a:rPr>
              <a:t>Zichlangan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piltalar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maxsus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g’altakga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zichlab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o’raladi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va</a:t>
            </a:r>
            <a:r>
              <a:rPr lang="en-US" altLang="ru-RU" sz="2600" dirty="0" smtClean="0">
                <a:latin typeface="+mj-lt"/>
              </a:rPr>
              <a:t> x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lstcha</a:t>
            </a:r>
            <a:r>
              <a:rPr lang="en-US" altLang="ru-RU" sz="2600" dirty="0" smtClean="0">
                <a:latin typeface="+mj-lt"/>
              </a:rPr>
              <a:t> x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sil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qilinadi</a:t>
            </a:r>
            <a:r>
              <a:rPr lang="en-US" altLang="ru-RU" sz="2600" dirty="0" smtClean="0">
                <a:latin typeface="+mj-lt"/>
              </a:rPr>
              <a:t>. </a:t>
            </a:r>
            <a:r>
              <a:rPr lang="en-US" altLang="ru-RU" sz="2600" dirty="0" err="1" smtClean="0">
                <a:latin typeface="+mj-lt"/>
              </a:rPr>
              <a:t>G’altak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xav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yordamida</a:t>
            </a:r>
            <a:r>
              <a:rPr lang="en-US" altLang="ru-RU" sz="2600" dirty="0" smtClean="0">
                <a:latin typeface="+mj-lt"/>
              </a:rPr>
              <a:t> 10-12 </a:t>
            </a:r>
            <a:r>
              <a:rPr lang="en-US" altLang="ru-RU" sz="2600" dirty="0" err="1" smtClean="0">
                <a:latin typeface="+mj-lt"/>
              </a:rPr>
              <a:t>kN</a:t>
            </a:r>
            <a:r>
              <a:rPr lang="en-US" altLang="ru-RU" sz="2600" dirty="0" smtClean="0">
                <a:latin typeface="+mj-lt"/>
              </a:rPr>
              <a:t> b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sim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bilan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o’r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vchi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vallarga</a:t>
            </a:r>
            <a:r>
              <a:rPr lang="en-US" altLang="ru-RU" sz="2600" dirty="0" smtClean="0">
                <a:latin typeface="+mj-lt"/>
              </a:rPr>
              <a:t> b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smtClean="0">
                <a:latin typeface="+mj-lt"/>
              </a:rPr>
              <a:t>sib </a:t>
            </a:r>
            <a:r>
              <a:rPr lang="en-US" altLang="ru-RU" sz="2600" dirty="0" err="1" smtClean="0">
                <a:latin typeface="+mj-lt"/>
              </a:rPr>
              <a:t>turadi</a:t>
            </a:r>
            <a:r>
              <a:rPr lang="en-US" altLang="ru-RU" sz="2600" dirty="0" smtClean="0">
                <a:latin typeface="+mj-lt"/>
              </a:rPr>
              <a:t>. </a:t>
            </a:r>
            <a:r>
              <a:rPr lang="en-US" altLang="ru-RU" sz="2600" dirty="0" err="1" smtClean="0">
                <a:latin typeface="+mj-lt"/>
              </a:rPr>
              <a:t>O’rash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tezligi</a:t>
            </a:r>
            <a:r>
              <a:rPr lang="en-US" altLang="ru-RU" sz="2600" dirty="0" smtClean="0">
                <a:latin typeface="+mj-lt"/>
              </a:rPr>
              <a:t> 60-100  </a:t>
            </a:r>
            <a:r>
              <a:rPr lang="en-US" altLang="ru-RU" sz="2600" dirty="0" err="1" smtClean="0">
                <a:latin typeface="+mj-lt"/>
              </a:rPr>
              <a:t>m|min</a:t>
            </a:r>
            <a:r>
              <a:rPr lang="en-US" altLang="ru-RU" sz="2600" dirty="0" smtClean="0">
                <a:latin typeface="+mj-lt"/>
              </a:rPr>
              <a:t>. Tula x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lstcha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diametri</a:t>
            </a:r>
            <a:r>
              <a:rPr lang="en-US" altLang="ru-RU" sz="2600" dirty="0" smtClean="0">
                <a:latin typeface="+mj-lt"/>
              </a:rPr>
              <a:t> 500 mm </a:t>
            </a:r>
            <a:r>
              <a:rPr lang="en-US" altLang="ru-RU" sz="2600" dirty="0" err="1" smtClean="0">
                <a:latin typeface="+mj-lt"/>
              </a:rPr>
              <a:t>gacha</a:t>
            </a:r>
            <a:r>
              <a:rPr lang="en-US" altLang="ru-RU" sz="2600" dirty="0" smtClean="0">
                <a:latin typeface="+mj-lt"/>
              </a:rPr>
              <a:t> b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radi</a:t>
            </a:r>
            <a:r>
              <a:rPr lang="en-US" altLang="ru-RU" sz="2600" dirty="0" smtClean="0">
                <a:latin typeface="+mj-lt"/>
              </a:rPr>
              <a:t>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ru-RU" sz="2600" dirty="0" err="1" smtClean="0">
                <a:latin typeface="+mj-lt"/>
              </a:rPr>
              <a:t>G’altakga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belgilangan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uzunlikdagi</a:t>
            </a:r>
            <a:r>
              <a:rPr lang="en-US" altLang="ru-RU" sz="2600" dirty="0" smtClean="0">
                <a:latin typeface="+mj-lt"/>
              </a:rPr>
              <a:t>  x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lstcha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o’ralgandan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so’ng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avt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matik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tuxtash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mexanizmi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mashinani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tuxtatadi</a:t>
            </a:r>
            <a:r>
              <a:rPr lang="en-US" altLang="ru-RU" sz="2600" dirty="0" smtClean="0">
                <a:latin typeface="+mj-lt"/>
              </a:rPr>
              <a:t>. </a:t>
            </a:r>
            <a:r>
              <a:rPr lang="en-US" altLang="ru-RU" sz="2600" dirty="0" err="1" smtClean="0">
                <a:latin typeface="+mj-lt"/>
              </a:rPr>
              <a:t>G’altakni</a:t>
            </a:r>
            <a:r>
              <a:rPr lang="en-US" altLang="ru-RU" sz="2600" dirty="0" smtClean="0">
                <a:latin typeface="+mj-lt"/>
              </a:rPr>
              <a:t> b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smtClean="0">
                <a:latin typeface="+mj-lt"/>
              </a:rPr>
              <a:t>sib </a:t>
            </a:r>
            <a:r>
              <a:rPr lang="en-US" altLang="ru-RU" sz="2600" dirty="0" err="1" smtClean="0">
                <a:latin typeface="+mj-lt"/>
              </a:rPr>
              <a:t>tutib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turgan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disklar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kutarilib</a:t>
            </a:r>
            <a:r>
              <a:rPr lang="en-US" altLang="ru-RU" sz="2600" dirty="0" smtClean="0">
                <a:latin typeface="+mj-lt"/>
              </a:rPr>
              <a:t>, </a:t>
            </a:r>
            <a:r>
              <a:rPr lang="en-US" altLang="ru-RU" sz="2600" dirty="0" err="1" smtClean="0">
                <a:latin typeface="+mj-lt"/>
              </a:rPr>
              <a:t>mashinadan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chiqish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qismiga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qarab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xarakatlanadi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va</a:t>
            </a:r>
            <a:r>
              <a:rPr lang="en-US" altLang="ru-RU" sz="2600" dirty="0" smtClean="0">
                <a:latin typeface="+mj-lt"/>
              </a:rPr>
              <a:t> x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lstchani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transp</a:t>
            </a:r>
            <a:r>
              <a:rPr lang="ru-RU" altLang="ru-RU" sz="2600" dirty="0" smtClean="0">
                <a:latin typeface="+mj-lt"/>
              </a:rPr>
              <a:t>о</a:t>
            </a:r>
            <a:r>
              <a:rPr lang="en-US" altLang="ru-RU" sz="2600" dirty="0" err="1" smtClean="0">
                <a:latin typeface="+mj-lt"/>
              </a:rPr>
              <a:t>rterga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tashlab</a:t>
            </a:r>
            <a:r>
              <a:rPr lang="en-US" altLang="ru-RU" sz="2600" dirty="0" smtClean="0">
                <a:latin typeface="+mj-lt"/>
              </a:rPr>
              <a:t> </a:t>
            </a:r>
            <a:r>
              <a:rPr lang="en-US" altLang="ru-RU" sz="2600" dirty="0" err="1" smtClean="0">
                <a:latin typeface="+mj-lt"/>
              </a:rPr>
              <a:t>beradi</a:t>
            </a:r>
            <a:r>
              <a:rPr lang="en-US" altLang="ru-RU" sz="2600" dirty="0" smtClean="0">
                <a:latin typeface="+mj-lt"/>
              </a:rPr>
              <a:t>.</a:t>
            </a:r>
            <a:r>
              <a:rPr lang="ru-RU" altLang="ru-RU" sz="2600" dirty="0" smtClean="0">
                <a:latin typeface="+mj-lt"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uz-Cyrl-UZ" altLang="ru-RU" sz="3800" dirty="0" smtClean="0"/>
              <a:t>“Trutzschler”</a:t>
            </a:r>
            <a:r>
              <a:rPr lang="ru-RU" altLang="ru-RU" sz="3800" dirty="0" smtClean="0"/>
              <a:t> </a:t>
            </a:r>
            <a:r>
              <a:rPr lang="en-US" altLang="ru-RU" sz="3800" dirty="0" err="1" smtClean="0"/>
              <a:t>firmasining</a:t>
            </a:r>
            <a:r>
              <a:rPr lang="ru-RU" altLang="ru-RU" sz="3800" dirty="0" smtClean="0"/>
              <a:t> </a:t>
            </a:r>
            <a:r>
              <a:rPr lang="uz-Cyrl-UZ" altLang="ru-RU" sz="3800" dirty="0" smtClean="0"/>
              <a:t>TSL-1 </a:t>
            </a:r>
            <a:r>
              <a:rPr lang="en-US" altLang="ru-RU" sz="3800" dirty="0" err="1" smtClean="0"/>
              <a:t>pilta</a:t>
            </a:r>
            <a:r>
              <a:rPr lang="en-US" altLang="ru-RU" sz="3800" dirty="0" smtClean="0"/>
              <a:t> </a:t>
            </a:r>
            <a:r>
              <a:rPr lang="en-US" altLang="ru-RU" sz="3800" dirty="0" err="1" smtClean="0"/>
              <a:t>birlashtiruvch</a:t>
            </a:r>
            <a:r>
              <a:rPr lang="en-US" altLang="ru-RU" sz="3800" dirty="0" smtClean="0"/>
              <a:t> </a:t>
            </a:r>
            <a:r>
              <a:rPr lang="en-US" altLang="ru-RU" sz="3800" dirty="0" err="1" smtClean="0"/>
              <a:t>mashinasi</a:t>
            </a:r>
            <a:endParaRPr lang="ru-RU" altLang="ru-RU" sz="3800" dirty="0" smtClean="0"/>
          </a:p>
        </p:txBody>
      </p:sp>
      <p:pic>
        <p:nvPicPr>
          <p:cNvPr id="12291" name="Picture 4" descr="F _Shаvkаv028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7" t="12762" b="15305"/>
          <a:stretch>
            <a:fillRect/>
          </a:stretch>
        </p:blipFill>
        <p:spPr bwMode="auto">
          <a:xfrm>
            <a:off x="468313" y="1700213"/>
            <a:ext cx="7920037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ru-RU" sz="3800" dirty="0" smtClean="0"/>
              <a:t>Super Lap </a:t>
            </a:r>
            <a:r>
              <a:rPr lang="en-US" altLang="ru-RU" sz="3800" dirty="0" err="1" smtClean="0"/>
              <a:t>xolstcha</a:t>
            </a:r>
            <a:r>
              <a:rPr lang="en-US" altLang="ru-RU" sz="3800" dirty="0" smtClean="0"/>
              <a:t> </a:t>
            </a:r>
            <a:r>
              <a:rPr lang="en-US" altLang="ru-RU" sz="3800" dirty="0" err="1" smtClean="0"/>
              <a:t>shakllantiruvchi</a:t>
            </a:r>
            <a:r>
              <a:rPr lang="en-US" altLang="ru-RU" sz="3800" dirty="0" smtClean="0"/>
              <a:t> </a:t>
            </a:r>
            <a:r>
              <a:rPr lang="en-US" altLang="ru-RU" sz="3800" dirty="0" err="1" smtClean="0"/>
              <a:t>mashina</a:t>
            </a:r>
            <a:r>
              <a:rPr lang="ru-RU" altLang="ru-RU" sz="3800" dirty="0" smtClean="0"/>
              <a:t> 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44675"/>
            <a:ext cx="8497888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179388" y="5295811"/>
            <a:ext cx="85693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 smtClean="0"/>
              <a:t>1-</a:t>
            </a:r>
            <a:r>
              <a:rPr lang="en-US" altLang="ru-RU" sz="1800" dirty="0" err="1" smtClean="0"/>
              <a:t>piltalar</a:t>
            </a:r>
            <a:r>
              <a:rPr lang="ru-RU" altLang="ru-RU" sz="1800" dirty="0" smtClean="0"/>
              <a:t>, </a:t>
            </a:r>
            <a:r>
              <a:rPr lang="ru-RU" altLang="ru-RU" sz="1800" dirty="0"/>
              <a:t>2-«3</a:t>
            </a:r>
            <a:r>
              <a:rPr lang="ru-RU" altLang="ru-RU" sz="1800" dirty="0">
                <a:sym typeface="Symbol" panose="05050102010706020507" pitchFamily="18" charset="2"/>
              </a:rPr>
              <a:t></a:t>
            </a:r>
            <a:r>
              <a:rPr lang="ru-RU" altLang="ru-RU" sz="1800" dirty="0"/>
              <a:t>3» </a:t>
            </a:r>
            <a:r>
              <a:rPr lang="en-US" altLang="ru-RU" sz="1800" dirty="0" err="1" smtClean="0"/>
              <a:t>sistemasidagi</a:t>
            </a:r>
            <a:r>
              <a:rPr lang="en-US" altLang="ru-RU" sz="1800" dirty="0" smtClean="0"/>
              <a:t> </a:t>
            </a:r>
            <a:r>
              <a:rPr lang="en-US" altLang="ru-RU" sz="1800" dirty="0" err="1" smtClean="0"/>
              <a:t>cho’zish</a:t>
            </a:r>
            <a:r>
              <a:rPr lang="en-US" altLang="ru-RU" sz="1800" dirty="0" smtClean="0"/>
              <a:t> </a:t>
            </a:r>
            <a:r>
              <a:rPr lang="en-US" altLang="ru-RU" sz="1800" dirty="0" err="1" smtClean="0"/>
              <a:t>asbobi</a:t>
            </a:r>
            <a:r>
              <a:rPr lang="ru-RU" altLang="ru-RU" sz="1800" dirty="0" smtClean="0"/>
              <a:t>, 3-</a:t>
            </a:r>
            <a:r>
              <a:rPr lang="en-US" altLang="ru-RU" sz="1800" dirty="0" err="1" smtClean="0"/>
              <a:t>qo’shilgan</a:t>
            </a:r>
            <a:r>
              <a:rPr lang="en-US" altLang="ru-RU" sz="1800" dirty="0" smtClean="0"/>
              <a:t> </a:t>
            </a:r>
            <a:r>
              <a:rPr lang="en-US" altLang="ru-RU" sz="1800" dirty="0" err="1" smtClean="0"/>
              <a:t>piltalar</a:t>
            </a:r>
            <a:r>
              <a:rPr lang="ru-RU" altLang="ru-RU" sz="1800" dirty="0" smtClean="0"/>
              <a:t>, </a:t>
            </a:r>
            <a:endParaRPr lang="ru-RU" altLang="ru-RU" sz="1800" dirty="0">
              <a:sym typeface="Symbol" panose="05050102010706020507" pitchFamily="18" charset="2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 smtClean="0">
                <a:sym typeface="Symbol" panose="05050102010706020507" pitchFamily="18" charset="2"/>
              </a:rPr>
              <a:t>4-5-6-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yassilovchi</a:t>
            </a:r>
            <a:r>
              <a:rPr lang="en-US" altLang="ru-RU" sz="1800" dirty="0" smtClean="0">
                <a:sym typeface="Symbol" panose="05050102010706020507" pitchFamily="18" charset="2"/>
              </a:rPr>
              <a:t> 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valiklar</a:t>
            </a:r>
            <a:r>
              <a:rPr lang="ru-RU" altLang="ru-RU" sz="1800" dirty="0" smtClean="0">
                <a:sym typeface="Symbol" panose="05050102010706020507" pitchFamily="18" charset="2"/>
              </a:rPr>
              <a:t>, 7-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stolcha</a:t>
            </a:r>
            <a:r>
              <a:rPr lang="ru-RU" altLang="ru-RU" sz="1800" dirty="0" smtClean="0">
                <a:sym typeface="Symbol" panose="05050102010706020507" pitchFamily="18" charset="2"/>
              </a:rPr>
              <a:t>, 8-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tekislovchi</a:t>
            </a:r>
            <a:r>
              <a:rPr lang="en-US" altLang="ru-RU" sz="1800" dirty="0" smtClean="0">
                <a:sym typeface="Symbol" panose="05050102010706020507" pitchFamily="18" charset="2"/>
              </a:rPr>
              <a:t> 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stol</a:t>
            </a:r>
            <a:r>
              <a:rPr lang="ru-RU" altLang="ru-RU" sz="1800" dirty="0" smtClean="0">
                <a:sym typeface="Symbol" panose="05050102010706020507" pitchFamily="18" charset="2"/>
              </a:rPr>
              <a:t>, 9-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yassilovchi-ezuvchi</a:t>
            </a:r>
            <a:r>
              <a:rPr lang="en-US" altLang="ru-RU" sz="1800" dirty="0" smtClean="0">
                <a:sym typeface="Symbol" panose="05050102010706020507" pitchFamily="18" charset="2"/>
              </a:rPr>
              <a:t> 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vallar</a:t>
            </a:r>
            <a:r>
              <a:rPr lang="ru-RU" altLang="ru-RU" sz="1800" dirty="0" smtClean="0">
                <a:sym typeface="Symbol" panose="05050102010706020507" pitchFamily="18" charset="2"/>
              </a:rPr>
              <a:t>, 10-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o’rovchi</a:t>
            </a:r>
            <a:r>
              <a:rPr lang="en-US" altLang="ru-RU" sz="1800" dirty="0" smtClean="0">
                <a:sym typeface="Symbol" panose="05050102010706020507" pitchFamily="18" charset="2"/>
              </a:rPr>
              <a:t> 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silliq</a:t>
            </a:r>
            <a:r>
              <a:rPr lang="en-US" altLang="ru-RU" sz="1800" dirty="0" smtClean="0">
                <a:sym typeface="Symbol" panose="05050102010706020507" pitchFamily="18" charset="2"/>
              </a:rPr>
              <a:t> 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ustki</a:t>
            </a:r>
            <a:r>
              <a:rPr lang="en-US" altLang="ru-RU" sz="1800" dirty="0" smtClean="0">
                <a:sym typeface="Symbol" panose="05050102010706020507" pitchFamily="18" charset="2"/>
              </a:rPr>
              <a:t> 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val</a:t>
            </a:r>
            <a:r>
              <a:rPr lang="en-US" altLang="ru-RU" sz="1800" dirty="0" smtClean="0">
                <a:sym typeface="Symbol" panose="05050102010706020507" pitchFamily="18" charset="2"/>
              </a:rPr>
              <a:t>,</a:t>
            </a:r>
            <a:r>
              <a:rPr lang="ru-RU" altLang="ru-RU" sz="1800" dirty="0" smtClean="0">
                <a:sym typeface="Symbol" panose="05050102010706020507" pitchFamily="18" charset="2"/>
              </a:rPr>
              <a:t> 11-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o’rovchi</a:t>
            </a:r>
            <a:r>
              <a:rPr lang="en-US" altLang="ru-RU" sz="1800" dirty="0" smtClean="0">
                <a:sym typeface="Symbol" panose="05050102010706020507" pitchFamily="18" charset="2"/>
              </a:rPr>
              <a:t> 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qirrali</a:t>
            </a:r>
            <a:r>
              <a:rPr lang="en-US" altLang="ru-RU" sz="1800" dirty="0" smtClean="0">
                <a:sym typeface="Symbol" panose="05050102010706020507" pitchFamily="18" charset="2"/>
              </a:rPr>
              <a:t> 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pastki</a:t>
            </a:r>
            <a:r>
              <a:rPr lang="en-US" altLang="ru-RU" sz="1800" dirty="0" smtClean="0">
                <a:sym typeface="Symbol" panose="05050102010706020507" pitchFamily="18" charset="2"/>
              </a:rPr>
              <a:t> 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val</a:t>
            </a:r>
            <a:r>
              <a:rPr lang="ru-RU" altLang="ru-RU" sz="1800" dirty="0" smtClean="0">
                <a:sym typeface="Symbol" panose="05050102010706020507" pitchFamily="18" charset="2"/>
              </a:rPr>
              <a:t>, </a:t>
            </a:r>
            <a:endParaRPr lang="ru-RU" altLang="ru-RU" sz="1800" dirty="0">
              <a:sym typeface="Symbol" panose="05050102010706020507" pitchFamily="18" charset="2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 smtClean="0">
                <a:sym typeface="Symbol" panose="05050102010706020507" pitchFamily="18" charset="2"/>
              </a:rPr>
              <a:t>12-</a:t>
            </a:r>
            <a:r>
              <a:rPr lang="en-US" altLang="ru-RU" sz="1800" dirty="0" err="1" smtClean="0">
                <a:sym typeface="Symbol" panose="05050102010706020507" pitchFamily="18" charset="2"/>
              </a:rPr>
              <a:t>xolstcha</a:t>
            </a:r>
            <a:r>
              <a:rPr lang="ru-RU" altLang="ru-RU" sz="1800" dirty="0" smtClean="0">
                <a:sym typeface="Symbol" panose="05050102010706020507" pitchFamily="18" charset="2"/>
              </a:rPr>
              <a:t> </a:t>
            </a:r>
            <a:endParaRPr lang="ru-RU" altLang="ru-RU" sz="1800" dirty="0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7772400" cy="774700"/>
          </a:xfrm>
        </p:spPr>
        <p:txBody>
          <a:bodyPr/>
          <a:lstStyle/>
          <a:p>
            <a:pPr algn="ctr" eaLnBrk="1" hangingPunct="1"/>
            <a:r>
              <a:rPr lang="en-US" altLang="ru-RU" sz="2000" b="1" dirty="0" smtClean="0"/>
              <a:t>QAYTA TARASH MASHINALARINING TURLARI</a:t>
            </a:r>
            <a:endParaRPr lang="ru-RU" altLang="ru-RU" sz="2000" b="1" dirty="0" smtClean="0"/>
          </a:p>
        </p:txBody>
      </p:sp>
      <p:sp>
        <p:nvSpPr>
          <p:cNvPr id="1638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95536" y="981075"/>
            <a:ext cx="8291264" cy="5616575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ru-RU" sz="2400" dirty="0" smtClean="0">
                <a:latin typeface="Times New Roman" panose="02020603050405020304" pitchFamily="18" charset="0"/>
              </a:rPr>
              <a:t>	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Paxta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tolasining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qayta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tarashga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davriy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xolatda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ishlovchi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asosan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bir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tomonli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mashinalar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ishlatilmoqda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.</a:t>
            </a:r>
            <a:endParaRPr lang="ru-RU" altLang="ru-RU" sz="2000" dirty="0" smtClean="0">
              <a:latin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ru-RU" sz="2000" dirty="0" err="1" smtClean="0">
                <a:latin typeface="Times New Roman" panose="02020603050405020304" pitchFamily="18" charset="0"/>
              </a:rPr>
              <a:t>Qisqichlar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va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ajratuvchi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moslamalar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ishlashiga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ko’ra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qayta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tarash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mshinalarni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quyidagi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turlarga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ajratish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mumkun</a:t>
            </a:r>
            <a:r>
              <a:rPr lang="ru-RU" altLang="ru-RU" sz="2000" dirty="0" smtClean="0">
                <a:latin typeface="Times New Roman" panose="02020603050405020304" pitchFamily="18" charset="0"/>
              </a:rPr>
              <a:t>: </a:t>
            </a:r>
          </a:p>
          <a:p>
            <a:pPr marL="0" indent="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ru-RU" sz="2000" dirty="0" smtClean="0">
                <a:latin typeface="Times New Roman" panose="02020603050405020304" pitchFamily="18" charset="0"/>
              </a:rPr>
              <a:t>1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.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Qo’zg’almas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qisqichli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va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qo’zg’aluvchan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ajratuvchi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moslamali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mashinalar-g-4 “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penztekmash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”(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rassiya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)</a:t>
            </a:r>
            <a:r>
              <a:rPr lang="ru-RU" altLang="ru-RU" sz="2000" dirty="0" smtClean="0">
                <a:latin typeface="Times New Roman" panose="02020603050405020304" pitchFamily="18" charset="0"/>
              </a:rPr>
              <a:t>;</a:t>
            </a: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ru-RU" sz="2000" dirty="0" smtClean="0">
                <a:latin typeface="Times New Roman" panose="02020603050405020304" pitchFamily="18" charset="0"/>
              </a:rPr>
              <a:t>2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.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Qisqichlar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davriy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xolatda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xarakatlanuvchi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mashinalar-gd-12 “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penztekmash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” (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rassiya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); 140-sa “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sako-lauell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” (AQSH);</a:t>
            </a:r>
            <a:endParaRPr lang="ru-RU" altLang="ru-RU" sz="2000" dirty="0" smtClean="0">
              <a:latin typeface="Times New Roman" panose="02020603050405020304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ru-RU" sz="2000" dirty="0" smtClean="0">
                <a:latin typeface="Times New Roman" panose="02020603050405020304" pitchFamily="18" charset="0"/>
              </a:rPr>
              <a:t>3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.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Qishqichlar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uzluksiz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xarakatlanuvchi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mashinalar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1532;1533 “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tekstima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”; tso-1 “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truchler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” (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germaniya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); senchuri-720 “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platt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” (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anglya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) e-62, e-72 “RIETER” (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shvetsariya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); MS-  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“</a:t>
            </a:r>
            <a:r>
              <a:rPr lang="ru-RU" altLang="ru-RU" sz="2000" dirty="0" err="1" smtClean="0">
                <a:latin typeface="Times New Roman" panose="02020603050405020304" pitchFamily="18" charset="0"/>
              </a:rPr>
              <a:t>Қисқичлари</a:t>
            </a:r>
            <a:r>
              <a:rPr lang="ru-RU" altLang="ru-RU" sz="2000" dirty="0" smtClean="0">
                <a:latin typeface="Times New Roman" panose="02020603050405020304" pitchFamily="18" charset="0"/>
              </a:rPr>
              <a:t> 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 “MARZOLI” (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Italiya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) 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kartori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-k “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xova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” (</a:t>
            </a:r>
            <a:r>
              <a:rPr lang="en-US" altLang="ru-RU" sz="2000" dirty="0" err="1" smtClean="0">
                <a:latin typeface="Times New Roman" panose="02020603050405020304" pitchFamily="18" charset="0"/>
              </a:rPr>
              <a:t>yaponiya</a:t>
            </a:r>
            <a:r>
              <a:rPr lang="en-US" altLang="ru-RU" sz="2000" dirty="0" smtClean="0">
                <a:latin typeface="Times New Roman" panose="02020603050405020304" pitchFamily="18" charset="0"/>
              </a:rPr>
              <a:t>)</a:t>
            </a:r>
            <a:r>
              <a:rPr lang="ru-RU" altLang="ru-RU" sz="2000" dirty="0" smtClean="0">
                <a:latin typeface="Times New Roman" panose="02020603050405020304" pitchFamily="18" charset="0"/>
              </a:rPr>
              <a:t>. </a:t>
            </a:r>
            <a:endParaRPr lang="ru-RU" altLang="ru-RU" sz="2000" dirty="0" smtClean="0">
              <a:latin typeface="Times New Roman" panose="02020603050405020304" pitchFamily="18" charset="0"/>
            </a:endParaRPr>
          </a:p>
          <a:p>
            <a:r>
              <a:rPr lang="en-US" altLang="ru-RU" sz="2000" dirty="0" smtClean="0">
                <a:latin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</a:rPr>
              <a:t>Qayta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tarash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mashinalarida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bir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vaqtning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o‘zida</a:t>
            </a:r>
            <a:r>
              <a:rPr lang="ru-RU" sz="2000" dirty="0">
                <a:latin typeface="Times New Roman" panose="02020603050405020304" pitchFamily="18" charset="0"/>
              </a:rPr>
              <a:t> 4,6,8 </a:t>
            </a:r>
            <a:r>
              <a:rPr lang="ru-RU" sz="2000" dirty="0" err="1">
                <a:latin typeface="Times New Roman" panose="02020603050405020304" pitchFamily="18" charset="0"/>
              </a:rPr>
              <a:t>yoki</a:t>
            </a:r>
            <a:r>
              <a:rPr lang="ru-RU" sz="2000" dirty="0">
                <a:latin typeface="Times New Roman" panose="02020603050405020304" pitchFamily="18" charset="0"/>
              </a:rPr>
              <a:t> 12 </a:t>
            </a:r>
            <a:r>
              <a:rPr lang="ru-RU" sz="2000" dirty="0" err="1">
                <a:latin typeface="Times New Roman" panose="02020603050405020304" pitchFamily="18" charset="0"/>
              </a:rPr>
              <a:t>ta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xolstcha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ishlatilishi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mumkin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</a:rPr>
              <a:t>qayta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tarash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jarayoni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davriy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holatda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bo‘lib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</a:rPr>
              <a:t>siklik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diagramma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asosida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boshqariladi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</a:p>
          <a:p>
            <a:r>
              <a:rPr lang="ru-RU" sz="2000" dirty="0">
                <a:latin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</a:rPr>
              <a:t>Mashinada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dastlab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qisqichlarga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qisilgan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tolalar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tutamining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old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uchlari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taroqli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baraban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taroqlari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bilan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taraladi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</a:rPr>
              <a:t>so‘ngra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tolalar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tutamining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orqa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uchlari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ustki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taroq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ignalari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orasidan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o‘tkazib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taraladi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7772400" cy="560387"/>
          </a:xfrm>
        </p:spPr>
        <p:txBody>
          <a:bodyPr/>
          <a:lstStyle/>
          <a:p>
            <a:pPr eaLnBrk="1" hangingPunct="1"/>
            <a:r>
              <a:rPr lang="en-US" altLang="ru-RU" sz="3400" smtClean="0"/>
              <a:t>Qayta tarash mashinasining texnik tavsifi</a:t>
            </a:r>
            <a:endParaRPr lang="ru-RU" altLang="ru-RU" sz="3400" smtClean="0"/>
          </a:p>
        </p:txBody>
      </p:sp>
      <p:graphicFrame>
        <p:nvGraphicFramePr>
          <p:cNvPr id="153603" name="Group 3"/>
          <p:cNvGraphicFramePr>
            <a:graphicFrameLocks noGrp="1"/>
          </p:cNvGraphicFramePr>
          <p:nvPr>
            <p:ph type="tbl" idx="1"/>
          </p:nvPr>
        </p:nvGraphicFramePr>
        <p:xfrm>
          <a:off x="468313" y="1012825"/>
          <a:ext cx="8280400" cy="5089900"/>
        </p:xfrm>
        <a:graphic>
          <a:graphicData uri="http://schemas.openxmlformats.org/drawingml/2006/table">
            <a:tbl>
              <a:tblPr/>
              <a:tblGrid>
                <a:gridCol w="3719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0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0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5236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Ko’rsatkichlar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 rusumi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 7|5   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 7|6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TSikl sоni, ayl|min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      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Unumdоrligi, kg|sоat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      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Tarandi   %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5-25     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5-25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Chiqarish sоni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       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 sоni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     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5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Idishni o’lchami,  mm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 x 1200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 x 1270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Qo’shish sоni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       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9054">
                <a:tc>
                  <a:txBody>
                    <a:bodyPr/>
                    <a:lstStyle>
                      <a:lvl1pPr indent="449263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Chiziqli zichligi, kteks pilta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kumimoji="0" lang="en-US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lstcha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3 - 6        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60-80  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3 - 6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60-80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O’rnatilgan quvvat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5,95         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8,15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22871">
                <a:tc>
                  <a:txBody>
                    <a:bodyPr/>
                    <a:lstStyle>
                      <a:lvl1pPr indent="449263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Gabarit o’lchami, mm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449263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uzunligi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449263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kengligi</a:t>
                      </a:r>
                      <a:endParaRPr kumimoji="0" lang="en-US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7142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7142</a:t>
                      </a: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5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Оg’irligi, kg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4725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4725</a:t>
                      </a:r>
                      <a:endParaRPr kumimoji="0" lang="ru-RU" alt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ru-RU" sz="3800" smtClean="0"/>
              <a:t>Qayta tarash mashinaning bir tsikldagi 1-va 2- davri</a:t>
            </a:r>
            <a:endParaRPr lang="ru-RU" altLang="ru-RU" sz="3800" smtClean="0"/>
          </a:p>
        </p:txBody>
      </p:sp>
      <p:pic>
        <p:nvPicPr>
          <p:cNvPr id="20483" name="Picture 3" descr="Scan0006кайта тараш давр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2000" contrast="3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10" b="52872"/>
          <a:stretch>
            <a:fillRect/>
          </a:stretch>
        </p:blipFill>
        <p:spPr>
          <a:xfrm>
            <a:off x="539750" y="1844675"/>
            <a:ext cx="8196263" cy="4248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ru-RU" sz="3800" smtClean="0"/>
              <a:t>Qayta tarash mashinaning bir tsikldagi 3- va 4- davri</a:t>
            </a:r>
            <a:endParaRPr lang="ru-RU" altLang="ru-RU" sz="3800" smtClean="0"/>
          </a:p>
        </p:txBody>
      </p:sp>
      <p:pic>
        <p:nvPicPr>
          <p:cNvPr id="21507" name="Picture 3" descr="Scan0006кайта тараш давр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2000" contrast="3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73" b="-1811"/>
          <a:stretch>
            <a:fillRect/>
          </a:stretch>
        </p:blipFill>
        <p:spPr>
          <a:xfrm>
            <a:off x="827088" y="1916113"/>
            <a:ext cx="7345362" cy="45672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04813"/>
            <a:ext cx="7772400" cy="6048375"/>
          </a:xfrm>
        </p:spPr>
        <p:txBody>
          <a:bodyPr/>
          <a:lstStyle/>
          <a:p>
            <a:pPr algn="just"/>
            <a:r>
              <a:rPr lang="ru-RU" sz="2200" b="1" dirty="0" err="1"/>
              <a:t>BIRINChI</a:t>
            </a:r>
            <a:r>
              <a:rPr lang="ru-RU" sz="2200" b="1" dirty="0"/>
              <a:t> DAVR</a:t>
            </a:r>
            <a:r>
              <a:rPr lang="ru-RU" sz="2200" dirty="0"/>
              <a:t> – </a:t>
            </a:r>
            <a:r>
              <a:rPr lang="ru-RU" sz="2200" dirty="0" err="1"/>
              <a:t>tolalar</a:t>
            </a:r>
            <a:r>
              <a:rPr lang="ru-RU" sz="2200" dirty="0"/>
              <a:t> </a:t>
            </a:r>
            <a:r>
              <a:rPr lang="ru-RU" sz="2200" dirty="0" err="1"/>
              <a:t>tutamining</a:t>
            </a:r>
            <a:r>
              <a:rPr lang="ru-RU" sz="2200" dirty="0"/>
              <a:t> </a:t>
            </a:r>
            <a:r>
              <a:rPr lang="ru-RU" sz="2200" dirty="0" err="1"/>
              <a:t>oldingi</a:t>
            </a:r>
            <a:r>
              <a:rPr lang="ru-RU" sz="2200" dirty="0"/>
              <a:t>  </a:t>
            </a:r>
            <a:r>
              <a:rPr lang="ru-RU" sz="2200" dirty="0" err="1"/>
              <a:t>uchlarini</a:t>
            </a:r>
            <a:r>
              <a:rPr lang="ru-RU" sz="2200" dirty="0"/>
              <a:t> </a:t>
            </a:r>
            <a:r>
              <a:rPr lang="ru-RU" sz="2200" dirty="0" err="1"/>
              <a:t>taroqli</a:t>
            </a:r>
            <a:r>
              <a:rPr lang="ru-RU" sz="2200" dirty="0"/>
              <a:t> </a:t>
            </a:r>
            <a:r>
              <a:rPr lang="ru-RU" sz="2200" dirty="0" err="1"/>
              <a:t>barabancha</a:t>
            </a:r>
            <a:r>
              <a:rPr lang="ru-RU" sz="2200" dirty="0"/>
              <a:t> </a:t>
            </a:r>
            <a:r>
              <a:rPr lang="ru-RU" sz="2200" dirty="0" err="1"/>
              <a:t>bilan</a:t>
            </a:r>
            <a:r>
              <a:rPr lang="ru-RU" sz="2200" dirty="0"/>
              <a:t> </a:t>
            </a:r>
            <a:r>
              <a:rPr lang="ru-RU" sz="2200" dirty="0" err="1"/>
              <a:t>tarash</a:t>
            </a:r>
            <a:r>
              <a:rPr lang="ru-RU" sz="2200" dirty="0"/>
              <a:t>. </a:t>
            </a:r>
            <a:r>
              <a:rPr lang="ru-RU" sz="2200" dirty="0" err="1"/>
              <a:t>Xolstchaning</a:t>
            </a:r>
            <a:r>
              <a:rPr lang="ru-RU" sz="2200" dirty="0"/>
              <a:t> </a:t>
            </a:r>
            <a:r>
              <a:rPr lang="ru-RU" sz="2200" dirty="0" err="1"/>
              <a:t>uchlari</a:t>
            </a:r>
            <a:r>
              <a:rPr lang="ru-RU" sz="2200" dirty="0"/>
              <a:t> </a:t>
            </a:r>
            <a:r>
              <a:rPr lang="ru-RU" sz="2200" dirty="0" err="1"/>
              <a:t>tutam</a:t>
            </a:r>
            <a:r>
              <a:rPr lang="ru-RU" sz="2200" dirty="0"/>
              <a:t> </a:t>
            </a:r>
            <a:r>
              <a:rPr lang="ru-RU" sz="2200" dirty="0" err="1"/>
              <a:t>shaklida</a:t>
            </a:r>
            <a:r>
              <a:rPr lang="ru-RU" sz="2200" dirty="0"/>
              <a:t> </a:t>
            </a:r>
            <a:r>
              <a:rPr lang="ru-RU" sz="2200" dirty="0" err="1"/>
              <a:t>qisqichlarga</a:t>
            </a:r>
            <a:r>
              <a:rPr lang="ru-RU" sz="2200" dirty="0"/>
              <a:t> </a:t>
            </a:r>
            <a:r>
              <a:rPr lang="ru-RU" sz="2200" dirty="0" err="1"/>
              <a:t>qisilgan</a:t>
            </a:r>
            <a:r>
              <a:rPr lang="ru-RU" sz="2200" dirty="0"/>
              <a:t> </a:t>
            </a:r>
            <a:r>
              <a:rPr lang="ru-RU" sz="2200" dirty="0" err="1"/>
              <a:t>xolatda</a:t>
            </a:r>
            <a:r>
              <a:rPr lang="ru-RU" sz="2200" dirty="0"/>
              <a:t> </a:t>
            </a:r>
            <a:r>
              <a:rPr lang="ru-RU" sz="2200" dirty="0" err="1"/>
              <a:t>osilib</a:t>
            </a:r>
            <a:r>
              <a:rPr lang="ru-RU" sz="2200" dirty="0"/>
              <a:t> </a:t>
            </a:r>
            <a:r>
              <a:rPr lang="ru-RU" sz="2200" dirty="0" err="1"/>
              <a:t>turadi</a:t>
            </a:r>
            <a:r>
              <a:rPr lang="ru-RU" sz="2200" dirty="0"/>
              <a:t>. </a:t>
            </a:r>
            <a:r>
              <a:rPr lang="ru-RU" sz="2200" dirty="0" err="1"/>
              <a:t>taroqli</a:t>
            </a:r>
            <a:r>
              <a:rPr lang="ru-RU" sz="2200" dirty="0"/>
              <a:t> </a:t>
            </a:r>
            <a:r>
              <a:rPr lang="ru-RU" sz="2200" dirty="0" err="1"/>
              <a:t>segment</a:t>
            </a:r>
            <a:r>
              <a:rPr lang="ru-RU" sz="2200" dirty="0"/>
              <a:t> </a:t>
            </a:r>
            <a:r>
              <a:rPr lang="ru-RU" sz="2200" dirty="0" err="1"/>
              <a:t>ignalari</a:t>
            </a:r>
            <a:r>
              <a:rPr lang="ru-RU" sz="2200" dirty="0"/>
              <a:t> </a:t>
            </a:r>
            <a:r>
              <a:rPr lang="ru-RU" sz="2200" dirty="0" err="1"/>
              <a:t>bilan</a:t>
            </a:r>
            <a:r>
              <a:rPr lang="ru-RU" sz="2200" dirty="0"/>
              <a:t> </a:t>
            </a:r>
            <a:r>
              <a:rPr lang="ru-RU" sz="2200" dirty="0" err="1"/>
              <a:t>ularni</a:t>
            </a:r>
            <a:r>
              <a:rPr lang="ru-RU" sz="2200" dirty="0"/>
              <a:t> </a:t>
            </a:r>
            <a:r>
              <a:rPr lang="ru-RU" sz="2200" dirty="0" err="1"/>
              <a:t>tarab</a:t>
            </a:r>
            <a:r>
              <a:rPr lang="ru-RU" sz="2200" dirty="0"/>
              <a:t>, </a:t>
            </a:r>
            <a:r>
              <a:rPr lang="ru-RU" sz="2200" dirty="0" err="1"/>
              <a:t>kalta</a:t>
            </a:r>
            <a:r>
              <a:rPr lang="ru-RU" sz="2200" dirty="0"/>
              <a:t> </a:t>
            </a:r>
            <a:r>
              <a:rPr lang="ru-RU" sz="2200" dirty="0" err="1"/>
              <a:t>tolalardan</a:t>
            </a:r>
            <a:r>
              <a:rPr lang="ru-RU" sz="2200" dirty="0"/>
              <a:t> </a:t>
            </a:r>
            <a:r>
              <a:rPr lang="ru-RU" sz="2200" dirty="0" err="1"/>
              <a:t>va</a:t>
            </a:r>
            <a:r>
              <a:rPr lang="ru-RU" sz="2200" dirty="0"/>
              <a:t> </a:t>
            </a:r>
            <a:r>
              <a:rPr lang="ru-RU" sz="2200" dirty="0" err="1"/>
              <a:t>nuqsonlardan</a:t>
            </a:r>
            <a:r>
              <a:rPr lang="ru-RU" sz="2200" dirty="0"/>
              <a:t> </a:t>
            </a:r>
            <a:r>
              <a:rPr lang="ru-RU" sz="2200" dirty="0" err="1"/>
              <a:t>tozalaydi</a:t>
            </a:r>
            <a:r>
              <a:rPr lang="ru-RU" sz="2200" dirty="0"/>
              <a:t>. </a:t>
            </a:r>
            <a:r>
              <a:rPr lang="ru-RU" sz="2200" dirty="0" err="1"/>
              <a:t>uzun</a:t>
            </a:r>
            <a:r>
              <a:rPr lang="ru-RU" sz="2200" dirty="0"/>
              <a:t> </a:t>
            </a:r>
            <a:r>
              <a:rPr lang="ru-RU" sz="2200" dirty="0" err="1"/>
              <a:t>tolalar</a:t>
            </a:r>
            <a:r>
              <a:rPr lang="ru-RU" sz="2200" dirty="0"/>
              <a:t> </a:t>
            </a:r>
            <a:r>
              <a:rPr lang="ru-RU" sz="2200" dirty="0" err="1"/>
              <a:t>to‘laligicha</a:t>
            </a:r>
            <a:r>
              <a:rPr lang="ru-RU" sz="2200" dirty="0"/>
              <a:t> </a:t>
            </a:r>
            <a:r>
              <a:rPr lang="ru-RU" sz="2200" dirty="0" err="1"/>
              <a:t>alohida</a:t>
            </a:r>
            <a:r>
              <a:rPr lang="ru-RU" sz="2200" dirty="0"/>
              <a:t> </a:t>
            </a:r>
            <a:r>
              <a:rPr lang="ru-RU" sz="2200" dirty="0" err="1"/>
              <a:t>tolalarga</a:t>
            </a:r>
            <a:r>
              <a:rPr lang="ru-RU" sz="2200" dirty="0"/>
              <a:t>  </a:t>
            </a:r>
            <a:r>
              <a:rPr lang="ru-RU" sz="2200" dirty="0" err="1"/>
              <a:t>ajraladi</a:t>
            </a:r>
            <a:r>
              <a:rPr lang="ru-RU" sz="2200" dirty="0"/>
              <a:t>, </a:t>
            </a:r>
            <a:r>
              <a:rPr lang="ru-RU" sz="2200" dirty="0" err="1"/>
              <a:t>to‘g‘rilanadi</a:t>
            </a:r>
            <a:r>
              <a:rPr lang="ru-RU" sz="2200" dirty="0"/>
              <a:t> </a:t>
            </a:r>
            <a:r>
              <a:rPr lang="ru-RU" sz="2200" dirty="0" err="1"/>
              <a:t>va</a:t>
            </a:r>
            <a:r>
              <a:rPr lang="ru-RU" sz="2200" dirty="0"/>
              <a:t> </a:t>
            </a:r>
            <a:r>
              <a:rPr lang="ru-RU" sz="2200" dirty="0" err="1"/>
              <a:t>parallellashadi</a:t>
            </a:r>
            <a:r>
              <a:rPr lang="ru-RU" sz="2200" dirty="0"/>
              <a:t>. </a:t>
            </a:r>
          </a:p>
          <a:p>
            <a:pPr algn="just"/>
            <a:r>
              <a:rPr lang="ru-RU" sz="2200" b="1" dirty="0" err="1"/>
              <a:t>IKKINChI</a:t>
            </a:r>
            <a:r>
              <a:rPr lang="ru-RU" sz="2200" b="1" dirty="0"/>
              <a:t> DAVR</a:t>
            </a:r>
            <a:r>
              <a:rPr lang="ru-RU" sz="2200" dirty="0"/>
              <a:t> – </a:t>
            </a:r>
            <a:r>
              <a:rPr lang="ru-RU" sz="2200" dirty="0" err="1"/>
              <a:t>taralgan</a:t>
            </a:r>
            <a:r>
              <a:rPr lang="ru-RU" sz="2200" dirty="0"/>
              <a:t> </a:t>
            </a:r>
            <a:r>
              <a:rPr lang="ru-RU" sz="2200" dirty="0" err="1"/>
              <a:t>tolalar</a:t>
            </a:r>
            <a:r>
              <a:rPr lang="ru-RU" sz="2200" dirty="0"/>
              <a:t> </a:t>
            </a:r>
            <a:r>
              <a:rPr lang="ru-RU" sz="2200" dirty="0" err="1"/>
              <a:t>tutamini</a:t>
            </a:r>
            <a:r>
              <a:rPr lang="ru-RU" sz="2200" dirty="0"/>
              <a:t> </a:t>
            </a:r>
            <a:r>
              <a:rPr lang="ru-RU" sz="2200" dirty="0" err="1"/>
              <a:t>ajratishga</a:t>
            </a:r>
            <a:r>
              <a:rPr lang="ru-RU" sz="2200" dirty="0"/>
              <a:t> </a:t>
            </a:r>
            <a:r>
              <a:rPr lang="ru-RU" sz="2200" dirty="0" err="1"/>
              <a:t>va</a:t>
            </a:r>
            <a:r>
              <a:rPr lang="ru-RU" sz="2200" dirty="0"/>
              <a:t> </a:t>
            </a:r>
            <a:r>
              <a:rPr lang="ru-RU" sz="2200" dirty="0" err="1"/>
              <a:t>orqa</a:t>
            </a:r>
            <a:r>
              <a:rPr lang="ru-RU" sz="2200" dirty="0"/>
              <a:t> </a:t>
            </a:r>
            <a:r>
              <a:rPr lang="ru-RU" sz="2200" dirty="0" err="1"/>
              <a:t>uchlarini</a:t>
            </a:r>
            <a:r>
              <a:rPr lang="ru-RU" sz="2200" dirty="0"/>
              <a:t> </a:t>
            </a:r>
            <a:r>
              <a:rPr lang="ru-RU" sz="2200" dirty="0" err="1"/>
              <a:t>tarashga</a:t>
            </a:r>
            <a:r>
              <a:rPr lang="ru-RU" sz="2200" dirty="0"/>
              <a:t> </a:t>
            </a:r>
            <a:r>
              <a:rPr lang="en-US" sz="2200" dirty="0" err="1"/>
              <a:t>t</a:t>
            </a:r>
            <a:r>
              <a:rPr lang="ru-RU" sz="2200" dirty="0" err="1" smtClean="0"/>
              <a:t>ayyorlash</a:t>
            </a:r>
            <a:r>
              <a:rPr lang="ru-RU" sz="2200" dirty="0"/>
              <a:t>. </a:t>
            </a:r>
            <a:r>
              <a:rPr lang="ru-RU" sz="2200" dirty="0" err="1"/>
              <a:t>Qisqichlar</a:t>
            </a:r>
            <a:r>
              <a:rPr lang="ru-RU" sz="2200" dirty="0"/>
              <a:t> </a:t>
            </a:r>
            <a:r>
              <a:rPr lang="ru-RU" sz="2200" dirty="0" err="1"/>
              <a:t>oldinga</a:t>
            </a:r>
            <a:r>
              <a:rPr lang="ru-RU" sz="2200" dirty="0"/>
              <a:t> </a:t>
            </a:r>
            <a:r>
              <a:rPr lang="ru-RU" sz="2200" dirty="0" err="1"/>
              <a:t>harakatlanib</a:t>
            </a:r>
            <a:r>
              <a:rPr lang="ru-RU" sz="2200" dirty="0"/>
              <a:t>, </a:t>
            </a:r>
            <a:r>
              <a:rPr lang="ru-RU" sz="2200" dirty="0" err="1"/>
              <a:t>ochila</a:t>
            </a:r>
            <a:r>
              <a:rPr lang="ru-RU" sz="2200" dirty="0"/>
              <a:t>  </a:t>
            </a:r>
            <a:r>
              <a:rPr lang="ru-RU" sz="2200" dirty="0" err="1"/>
              <a:t>boshlaydi</a:t>
            </a:r>
            <a:r>
              <a:rPr lang="ru-RU" sz="2200" dirty="0"/>
              <a:t> </a:t>
            </a:r>
            <a:r>
              <a:rPr lang="ru-RU" sz="2200" dirty="0" err="1"/>
              <a:t>va</a:t>
            </a:r>
            <a:r>
              <a:rPr lang="ru-RU" sz="2200" dirty="0"/>
              <a:t> </a:t>
            </a:r>
            <a:r>
              <a:rPr lang="ru-RU" sz="2200" dirty="0" err="1"/>
              <a:t>taralgan</a:t>
            </a:r>
            <a:r>
              <a:rPr lang="ru-RU" sz="2200" dirty="0"/>
              <a:t> </a:t>
            </a:r>
            <a:r>
              <a:rPr lang="ru-RU" sz="2200" dirty="0" err="1"/>
              <a:t>tolalar</a:t>
            </a:r>
            <a:r>
              <a:rPr lang="ru-RU" sz="2200" dirty="0"/>
              <a:t> </a:t>
            </a:r>
            <a:r>
              <a:rPr lang="ru-RU" sz="2200" dirty="0" err="1"/>
              <a:t>tutamini</a:t>
            </a:r>
            <a:r>
              <a:rPr lang="ru-RU" sz="2200" dirty="0"/>
              <a:t> </a:t>
            </a:r>
            <a:r>
              <a:rPr lang="ru-RU" sz="2200" dirty="0" err="1"/>
              <a:t>ajratuvchi</a:t>
            </a:r>
            <a:r>
              <a:rPr lang="ru-RU" sz="2200" dirty="0"/>
              <a:t> </a:t>
            </a:r>
            <a:r>
              <a:rPr lang="ru-RU" sz="2200" dirty="0" err="1"/>
              <a:t>moslamaga</a:t>
            </a:r>
            <a:r>
              <a:rPr lang="ru-RU" sz="2200" dirty="0"/>
              <a:t> </a:t>
            </a:r>
            <a:r>
              <a:rPr lang="ru-RU" sz="2200" dirty="0" err="1"/>
              <a:t>яqin</a:t>
            </a:r>
            <a:r>
              <a:rPr lang="ru-RU" sz="2200" dirty="0"/>
              <a:t> </a:t>
            </a:r>
            <a:r>
              <a:rPr lang="ru-RU" sz="2200" dirty="0" err="1"/>
              <a:t>olib</a:t>
            </a:r>
            <a:r>
              <a:rPr lang="ru-RU" sz="2200" dirty="0"/>
              <a:t> </a:t>
            </a:r>
            <a:r>
              <a:rPr lang="ru-RU" sz="2200" dirty="0" err="1"/>
              <a:t>boradi</a:t>
            </a:r>
            <a:r>
              <a:rPr lang="ru-RU" sz="2200" dirty="0"/>
              <a:t>. </a:t>
            </a:r>
            <a:r>
              <a:rPr lang="ru-RU" sz="2200" dirty="0" err="1"/>
              <a:t>ajratuvchi</a:t>
            </a:r>
            <a:r>
              <a:rPr lang="ru-RU" sz="2200" dirty="0"/>
              <a:t> </a:t>
            </a:r>
            <a:r>
              <a:rPr lang="ru-RU" sz="2200" dirty="0" err="1"/>
              <a:t>moslama</a:t>
            </a:r>
            <a:r>
              <a:rPr lang="ru-RU" sz="2200" dirty="0"/>
              <a:t> </a:t>
            </a:r>
            <a:r>
              <a:rPr lang="ru-RU" sz="2200" dirty="0" err="1"/>
              <a:t>avvalgi</a:t>
            </a:r>
            <a:r>
              <a:rPr lang="ru-RU" sz="2200" dirty="0"/>
              <a:t> </a:t>
            </a:r>
            <a:r>
              <a:rPr lang="ru-RU" sz="2200" dirty="0" err="1"/>
              <a:t>siklda</a:t>
            </a:r>
            <a:r>
              <a:rPr lang="ru-RU" sz="2200" dirty="0"/>
              <a:t> </a:t>
            </a:r>
            <a:r>
              <a:rPr lang="ru-RU" sz="2200" dirty="0" err="1"/>
              <a:t>taralgan</a:t>
            </a:r>
            <a:r>
              <a:rPr lang="ru-RU" sz="2200" dirty="0"/>
              <a:t> </a:t>
            </a:r>
            <a:r>
              <a:rPr lang="ru-RU" sz="2200" dirty="0" err="1"/>
              <a:t>tolalar</a:t>
            </a:r>
            <a:r>
              <a:rPr lang="ru-RU" sz="2200" dirty="0"/>
              <a:t> </a:t>
            </a:r>
            <a:r>
              <a:rPr lang="ru-RU" sz="2200" dirty="0" err="1"/>
              <a:t>tutami</a:t>
            </a:r>
            <a:r>
              <a:rPr lang="ru-RU" sz="2200" dirty="0"/>
              <a:t> </a:t>
            </a:r>
            <a:r>
              <a:rPr lang="ru-RU" sz="2200" dirty="0" err="1"/>
              <a:t>porsiяsini</a:t>
            </a:r>
            <a:r>
              <a:rPr lang="ru-RU" sz="2200" dirty="0"/>
              <a:t> </a:t>
            </a:r>
            <a:r>
              <a:rPr lang="ru-RU" sz="2200" dirty="0" err="1"/>
              <a:t>ozgina</a:t>
            </a:r>
            <a:r>
              <a:rPr lang="ru-RU" sz="2200" dirty="0"/>
              <a:t> </a:t>
            </a:r>
            <a:r>
              <a:rPr lang="ru-RU" sz="2200" dirty="0" err="1"/>
              <a:t>orqaga</a:t>
            </a:r>
            <a:r>
              <a:rPr lang="ru-RU" sz="2200" dirty="0"/>
              <a:t> </a:t>
            </a:r>
            <a:r>
              <a:rPr lang="ru-RU" sz="2200" dirty="0" err="1"/>
              <a:t>qaytaradi</a:t>
            </a:r>
            <a:r>
              <a:rPr lang="ru-RU" sz="2200" dirty="0"/>
              <a:t>. </a:t>
            </a:r>
            <a:r>
              <a:rPr lang="ru-RU" sz="2200" dirty="0" err="1"/>
              <a:t>orqadagi</a:t>
            </a:r>
            <a:r>
              <a:rPr lang="ru-RU" sz="2200" dirty="0"/>
              <a:t> </a:t>
            </a:r>
            <a:r>
              <a:rPr lang="ru-RU" sz="2200" dirty="0" err="1"/>
              <a:t>ajratuvchi</a:t>
            </a:r>
            <a:r>
              <a:rPr lang="ru-RU" sz="2200" dirty="0"/>
              <a:t> </a:t>
            </a:r>
            <a:r>
              <a:rPr lang="ru-RU" sz="2200" dirty="0" err="1"/>
              <a:t>valik</a:t>
            </a:r>
            <a:r>
              <a:rPr lang="ru-RU" sz="2200" dirty="0"/>
              <a:t> </a:t>
            </a:r>
            <a:r>
              <a:rPr lang="ru-RU" sz="2200" dirty="0" err="1"/>
              <a:t>faqat</a:t>
            </a:r>
            <a:r>
              <a:rPr lang="ru-RU" sz="2200" dirty="0"/>
              <a:t> </a:t>
            </a:r>
            <a:r>
              <a:rPr lang="ru-RU" sz="2200" dirty="0" err="1"/>
              <a:t>harakatlanib</a:t>
            </a:r>
            <a:r>
              <a:rPr lang="ru-RU" sz="2200" dirty="0"/>
              <a:t> </a:t>
            </a:r>
            <a:r>
              <a:rPr lang="ru-RU" sz="2200" dirty="0" err="1"/>
              <a:t>qolmasdan</a:t>
            </a:r>
            <a:r>
              <a:rPr lang="ru-RU" sz="2200" dirty="0"/>
              <a:t>, </a:t>
            </a:r>
            <a:r>
              <a:rPr lang="ru-RU" sz="2200" dirty="0" err="1"/>
              <a:t>silindr</a:t>
            </a:r>
            <a:r>
              <a:rPr lang="ru-RU" sz="2200" dirty="0"/>
              <a:t> </a:t>
            </a:r>
            <a:r>
              <a:rPr lang="ru-RU" sz="2200" dirty="0" err="1"/>
              <a:t>ustida</a:t>
            </a:r>
            <a:r>
              <a:rPr lang="ru-RU" sz="2200" dirty="0"/>
              <a:t> </a:t>
            </a:r>
            <a:r>
              <a:rPr lang="ru-RU" sz="2200" dirty="0" err="1"/>
              <a:t>yumalab</a:t>
            </a:r>
            <a:r>
              <a:rPr lang="ru-RU" sz="2200" dirty="0"/>
              <a:t> </a:t>
            </a:r>
            <a:r>
              <a:rPr lang="ru-RU" sz="2200" dirty="0" err="1"/>
              <a:t>tutamni</a:t>
            </a:r>
            <a:r>
              <a:rPr lang="ru-RU" sz="2200" dirty="0"/>
              <a:t> </a:t>
            </a:r>
            <a:r>
              <a:rPr lang="ru-RU" sz="2200" dirty="0" err="1"/>
              <a:t>pastga</a:t>
            </a:r>
            <a:r>
              <a:rPr lang="ru-RU" sz="2200" dirty="0"/>
              <a:t> </a:t>
            </a:r>
            <a:r>
              <a:rPr lang="ru-RU" sz="2200" dirty="0" err="1"/>
              <a:t>bosib</a:t>
            </a:r>
            <a:r>
              <a:rPr lang="ru-RU" sz="2200" dirty="0"/>
              <a:t>, </a:t>
            </a:r>
            <a:r>
              <a:rPr lang="ru-RU" sz="2200" dirty="0" err="1"/>
              <a:t>uzatilayotgan</a:t>
            </a:r>
            <a:r>
              <a:rPr lang="ru-RU" sz="2200" dirty="0"/>
              <a:t> </a:t>
            </a:r>
            <a:r>
              <a:rPr lang="ru-RU" sz="2200" dirty="0" err="1"/>
              <a:t>porsiя</a:t>
            </a:r>
            <a:r>
              <a:rPr lang="ru-RU" sz="2200" dirty="0"/>
              <a:t> </a:t>
            </a:r>
            <a:r>
              <a:rPr lang="ru-RU" sz="2200" dirty="0" err="1"/>
              <a:t>bilan</a:t>
            </a:r>
            <a:r>
              <a:rPr lang="ru-RU" sz="2200" dirty="0"/>
              <a:t> </a:t>
            </a:r>
            <a:r>
              <a:rPr lang="ru-RU" sz="2200" dirty="0" err="1"/>
              <a:t>tutashishiga</a:t>
            </a:r>
            <a:r>
              <a:rPr lang="ru-RU" sz="2200" dirty="0"/>
              <a:t> </a:t>
            </a:r>
            <a:r>
              <a:rPr lang="ru-RU" sz="2200" dirty="0" err="1"/>
              <a:t>qulay</a:t>
            </a:r>
            <a:r>
              <a:rPr lang="ru-RU" sz="2200" dirty="0"/>
              <a:t> </a:t>
            </a:r>
            <a:r>
              <a:rPr lang="ru-RU" sz="2200" dirty="0" err="1"/>
              <a:t>imkoniяt</a:t>
            </a:r>
            <a:r>
              <a:rPr lang="ru-RU" sz="2200" dirty="0"/>
              <a:t> </a:t>
            </a:r>
            <a:r>
              <a:rPr lang="ru-RU" sz="2200" dirty="0" err="1"/>
              <a:t>яratadi</a:t>
            </a:r>
            <a:r>
              <a:rPr lang="ru-RU" sz="2200" dirty="0"/>
              <a:t>. </a:t>
            </a:r>
            <a:r>
              <a:rPr lang="ru-RU" sz="2200" dirty="0" err="1"/>
              <a:t>ustki</a:t>
            </a:r>
            <a:r>
              <a:rPr lang="ru-RU" sz="2200" dirty="0"/>
              <a:t> </a:t>
            </a:r>
            <a:r>
              <a:rPr lang="ru-RU" sz="2200" dirty="0" err="1"/>
              <a:t>taroq</a:t>
            </a:r>
            <a:r>
              <a:rPr lang="ru-RU" sz="2200" dirty="0"/>
              <a:t> </a:t>
            </a:r>
            <a:r>
              <a:rPr lang="ru-RU" sz="2200" dirty="0" err="1"/>
              <a:t>oldinga</a:t>
            </a:r>
            <a:r>
              <a:rPr lang="ru-RU" sz="2200" dirty="0"/>
              <a:t> </a:t>
            </a:r>
            <a:r>
              <a:rPr lang="ru-RU" sz="2200" dirty="0" err="1"/>
              <a:t>qarab</a:t>
            </a:r>
            <a:r>
              <a:rPr lang="ru-RU" sz="2200" dirty="0"/>
              <a:t> </a:t>
            </a:r>
            <a:r>
              <a:rPr lang="ru-RU" sz="2200" dirty="0" err="1"/>
              <a:t>harakatlanib</a:t>
            </a:r>
            <a:r>
              <a:rPr lang="ru-RU" sz="2200" dirty="0"/>
              <a:t> </a:t>
            </a:r>
            <a:r>
              <a:rPr lang="ru-RU" sz="2200" dirty="0" err="1"/>
              <a:t>tolalarning</a:t>
            </a:r>
            <a:r>
              <a:rPr lang="ru-RU" sz="2200" dirty="0"/>
              <a:t> </a:t>
            </a:r>
            <a:r>
              <a:rPr lang="ru-RU" sz="2200" dirty="0" err="1"/>
              <a:t>orqa</a:t>
            </a:r>
            <a:r>
              <a:rPr lang="ru-RU" sz="2200" dirty="0"/>
              <a:t> </a:t>
            </a:r>
            <a:r>
              <a:rPr lang="ru-RU" sz="2200" dirty="0" err="1"/>
              <a:t>uchlarini</a:t>
            </a:r>
            <a:r>
              <a:rPr lang="ru-RU" sz="2200" dirty="0"/>
              <a:t> </a:t>
            </a:r>
            <a:r>
              <a:rPr lang="ru-RU" sz="2200" dirty="0" err="1"/>
              <a:t>tarashga</a:t>
            </a:r>
            <a:r>
              <a:rPr lang="ru-RU" sz="2200" dirty="0"/>
              <a:t> </a:t>
            </a:r>
            <a:r>
              <a:rPr lang="ru-RU" sz="2200" dirty="0" err="1"/>
              <a:t>tayyor</a:t>
            </a:r>
            <a:r>
              <a:rPr lang="ru-RU" sz="2200" dirty="0"/>
              <a:t> </a:t>
            </a:r>
            <a:r>
              <a:rPr lang="ru-RU" sz="2200" dirty="0" err="1"/>
              <a:t>holatga</a:t>
            </a:r>
            <a:r>
              <a:rPr lang="ru-RU" sz="2200" dirty="0"/>
              <a:t> </a:t>
            </a:r>
            <a:r>
              <a:rPr lang="ru-RU" sz="2200" dirty="0" err="1"/>
              <a:t>keltiradi</a:t>
            </a:r>
            <a:r>
              <a:rPr lang="ru-RU" sz="2200" dirty="0"/>
              <a:t>.</a:t>
            </a:r>
            <a:endParaRPr lang="en-US" altLang="ru-RU" sz="2200" dirty="0" smtClean="0">
              <a:latin typeface="Times New Roman" panose="02020603050405020304" pitchFamily="18" charset="0"/>
            </a:endParaRPr>
          </a:p>
          <a:p>
            <a:pPr algn="just" eaLnBrk="1" hangingPunct="1"/>
            <a:endParaRPr lang="ru-RU" altLang="ru-RU" sz="2200" dirty="0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04813"/>
            <a:ext cx="7772400" cy="5976937"/>
          </a:xfrm>
        </p:spPr>
        <p:txBody>
          <a:bodyPr/>
          <a:lstStyle/>
          <a:p>
            <a:pPr algn="just" eaLnBrk="1" hangingPunct="1"/>
            <a:r>
              <a:rPr lang="en-US" altLang="ru-RU" sz="2400" b="1" dirty="0"/>
              <a:t>	</a:t>
            </a:r>
            <a:r>
              <a:rPr lang="en-US" altLang="ru-RU" sz="2400" b="1" dirty="0" err="1">
                <a:latin typeface="+mj-lt"/>
              </a:rPr>
              <a:t>UChINChI</a:t>
            </a:r>
            <a:r>
              <a:rPr lang="en-US" altLang="ru-RU" sz="2400" b="1" dirty="0">
                <a:latin typeface="+mj-lt"/>
              </a:rPr>
              <a:t> DAVR – </a:t>
            </a:r>
            <a:r>
              <a:rPr lang="en-US" altLang="ru-RU" sz="2400" dirty="0" err="1" smtClean="0">
                <a:latin typeface="+mj-lt"/>
              </a:rPr>
              <a:t>Tolalar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tutami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orqa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uchlarini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tarash</a:t>
            </a:r>
            <a:r>
              <a:rPr lang="en-US" altLang="ru-RU" sz="2400" dirty="0">
                <a:latin typeface="+mj-lt"/>
              </a:rPr>
              <a:t>, </a:t>
            </a:r>
            <a:r>
              <a:rPr lang="en-US" altLang="ru-RU" sz="2400" dirty="0" err="1">
                <a:latin typeface="+mj-lt"/>
              </a:rPr>
              <a:t>ajratish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va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porsi</a:t>
            </a:r>
            <a:r>
              <a:rPr lang="ru-RU" altLang="ru-RU" sz="2400" dirty="0">
                <a:latin typeface="+mj-lt"/>
              </a:rPr>
              <a:t>я</a:t>
            </a:r>
            <a:r>
              <a:rPr lang="en-US" altLang="ru-RU" sz="2400" dirty="0" err="1">
                <a:latin typeface="+mj-lt"/>
              </a:rPr>
              <a:t>larni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ulash</a:t>
            </a:r>
            <a:r>
              <a:rPr lang="en-US" altLang="ru-RU" sz="2400" dirty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Ajratuvchi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moslamaga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keltirilgan</a:t>
            </a:r>
            <a:r>
              <a:rPr lang="en-US" altLang="ru-RU" sz="2400" dirty="0">
                <a:latin typeface="+mj-lt"/>
              </a:rPr>
              <a:t> old </a:t>
            </a:r>
            <a:r>
              <a:rPr lang="en-US" altLang="ru-RU" sz="2400" dirty="0" err="1">
                <a:latin typeface="+mj-lt"/>
              </a:rPr>
              <a:t>uchlari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taralgan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tolalar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tutami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avval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ajratilgan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porsi</a:t>
            </a:r>
            <a:r>
              <a:rPr lang="ru-RU" altLang="ru-RU" sz="2400" dirty="0">
                <a:latin typeface="+mj-lt"/>
              </a:rPr>
              <a:t>я</a:t>
            </a:r>
            <a:r>
              <a:rPr lang="en-US" altLang="ru-RU" sz="2400" dirty="0" err="1">
                <a:latin typeface="+mj-lt"/>
              </a:rPr>
              <a:t>ga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ulanib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orqa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juftlikda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qisiladi</a:t>
            </a:r>
            <a:r>
              <a:rPr lang="en-US" altLang="ru-RU" sz="2400" dirty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Ajratuvchi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silindrlar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xarakat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yo‘nalishini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o‘zgartirib</a:t>
            </a:r>
            <a:r>
              <a:rPr lang="en-US" altLang="ru-RU" sz="2400" dirty="0">
                <a:latin typeface="+mj-lt"/>
              </a:rPr>
              <a:t>, </a:t>
            </a:r>
            <a:r>
              <a:rPr lang="en-US" altLang="ru-RU" sz="2400" dirty="0" err="1">
                <a:latin typeface="+mj-lt"/>
              </a:rPr>
              <a:t>katta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tezlikda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ustki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taroq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ignalarna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sanchilgan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tolalarni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tortib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oladi</a:t>
            </a:r>
            <a:r>
              <a:rPr lang="en-US" altLang="ru-RU" sz="2400" dirty="0">
                <a:latin typeface="+mj-lt"/>
              </a:rPr>
              <a:t>. </a:t>
            </a:r>
            <a:r>
              <a:rPr lang="en-US" altLang="ru-RU" sz="2400" dirty="0" err="1">
                <a:latin typeface="+mj-lt"/>
              </a:rPr>
              <a:t>tolalar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tutamining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orqa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uchlari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ustki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taroq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ignalarida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taraladi</a:t>
            </a:r>
            <a:r>
              <a:rPr lang="en-US" altLang="ru-RU" sz="2400" dirty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Qisqichlar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oldinga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harakatlanishini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davom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ettiradi</a:t>
            </a:r>
            <a:r>
              <a:rPr lang="en-US" altLang="ru-RU" sz="2400" dirty="0">
                <a:latin typeface="+mj-lt"/>
              </a:rPr>
              <a:t>.</a:t>
            </a:r>
          </a:p>
          <a:p>
            <a:pPr algn="just" eaLnBrk="1" hangingPunct="1"/>
            <a:r>
              <a:rPr lang="en-US" altLang="ru-RU" sz="2400" b="1" dirty="0">
                <a:latin typeface="+mj-lt"/>
              </a:rPr>
              <a:t>	</a:t>
            </a:r>
            <a:r>
              <a:rPr lang="en-US" altLang="ru-RU" sz="2400" b="1" dirty="0" err="1">
                <a:latin typeface="+mj-lt"/>
              </a:rPr>
              <a:t>TO‘RTINChI</a:t>
            </a:r>
            <a:r>
              <a:rPr lang="en-US" altLang="ru-RU" sz="2400" b="1" dirty="0">
                <a:latin typeface="+mj-lt"/>
              </a:rPr>
              <a:t> DAVR – </a:t>
            </a:r>
            <a:r>
              <a:rPr lang="en-US" altLang="ru-RU" sz="2400" dirty="0" err="1" smtClean="0">
                <a:latin typeface="+mj-lt"/>
              </a:rPr>
              <a:t>Tolalar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tutami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oldingi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uchlarini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tarashga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tayyorlash</a:t>
            </a:r>
            <a:r>
              <a:rPr lang="en-US" altLang="ru-RU" sz="2400" dirty="0" smtClean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Ajratuvchi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moslama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tolalar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tutami</a:t>
            </a:r>
            <a:r>
              <a:rPr lang="en-US" altLang="ru-RU" sz="2400" dirty="0">
                <a:latin typeface="+mj-lt"/>
              </a:rPr>
              <a:t>  </a:t>
            </a:r>
            <a:r>
              <a:rPr lang="en-US" altLang="ru-RU" sz="2400" dirty="0" err="1">
                <a:latin typeface="+mj-lt"/>
              </a:rPr>
              <a:t>porsi</a:t>
            </a:r>
            <a:r>
              <a:rPr lang="ru-RU" altLang="ru-RU" sz="2400" dirty="0">
                <a:latin typeface="+mj-lt"/>
              </a:rPr>
              <a:t>я</a:t>
            </a:r>
            <a:r>
              <a:rPr lang="en-US" altLang="ru-RU" sz="2400" dirty="0" err="1">
                <a:latin typeface="+mj-lt"/>
              </a:rPr>
              <a:t>sini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olib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chiqishda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davom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etadi</a:t>
            </a:r>
            <a:r>
              <a:rPr lang="en-US" altLang="ru-RU" sz="2400" dirty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Qisqichlar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va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ustki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taroq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yo‘nalishini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o‘zgartirib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orqaga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qarab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xarakatlana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boshlaydi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va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sekin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yopila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boradi</a:t>
            </a:r>
            <a:r>
              <a:rPr lang="en-US" altLang="ru-RU" sz="2400" dirty="0">
                <a:latin typeface="+mj-lt"/>
              </a:rPr>
              <a:t>. </a:t>
            </a:r>
            <a:r>
              <a:rPr lang="en-US" altLang="ru-RU" sz="2400" dirty="0" err="1" smtClean="0">
                <a:latin typeface="+mj-lt"/>
              </a:rPr>
              <a:t>To‘rtinchi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 smtClean="0">
                <a:latin typeface="+mj-lt"/>
              </a:rPr>
              <a:t>davrning</a:t>
            </a:r>
            <a:r>
              <a:rPr lang="en-US" altLang="ru-RU" sz="2400" dirty="0" smtClean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oxirida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qisqichlar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to‘la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yopiladi</a:t>
            </a:r>
            <a:r>
              <a:rPr lang="en-US" altLang="ru-RU" sz="2400" dirty="0">
                <a:latin typeface="+mj-lt"/>
              </a:rPr>
              <a:t>, </a:t>
            </a:r>
            <a:r>
              <a:rPr lang="en-US" altLang="ru-RU" sz="2400" dirty="0" err="1">
                <a:latin typeface="+mj-lt"/>
              </a:rPr>
              <a:t>tolalar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tutami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ular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orasida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qisilib</a:t>
            </a:r>
            <a:r>
              <a:rPr lang="en-US" altLang="ru-RU" sz="2400" dirty="0">
                <a:latin typeface="+mj-lt"/>
              </a:rPr>
              <a:t>, </a:t>
            </a:r>
            <a:r>
              <a:rPr lang="en-US" altLang="ru-RU" sz="2400" dirty="0" err="1">
                <a:latin typeface="+mj-lt"/>
              </a:rPr>
              <a:t>osilgan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xolatga</a:t>
            </a:r>
            <a:r>
              <a:rPr lang="en-US" altLang="ru-RU" sz="2400" dirty="0">
                <a:latin typeface="+mj-lt"/>
              </a:rPr>
              <a:t> </a:t>
            </a:r>
            <a:r>
              <a:rPr lang="en-US" altLang="ru-RU" sz="2400" dirty="0" err="1">
                <a:latin typeface="+mj-lt"/>
              </a:rPr>
              <a:t>keladi</a:t>
            </a:r>
            <a:r>
              <a:rPr lang="en-US" altLang="ru-RU" sz="2400" dirty="0">
                <a:latin typeface="+mj-lt"/>
              </a:rPr>
              <a:t>.</a:t>
            </a:r>
          </a:p>
          <a:p>
            <a:pPr algn="just" eaLnBrk="1" hangingPunct="1"/>
            <a:endParaRPr lang="en-US" altLang="ru-RU" sz="2200" dirty="0" smtClean="0">
              <a:latin typeface="+mj-lt"/>
            </a:endParaRPr>
          </a:p>
          <a:p>
            <a:pPr algn="just" eaLnBrk="1" hangingPunct="1"/>
            <a:endParaRPr lang="ru-RU" altLang="ru-RU" sz="2200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ru-RU" sz="3400" smtClean="0"/>
              <a:t>Qayta tarash mashinasining unumd</a:t>
            </a:r>
            <a:r>
              <a:rPr lang="ru-RU" altLang="ru-RU" sz="3400" smtClean="0"/>
              <a:t>о</a:t>
            </a:r>
            <a:r>
              <a:rPr lang="en-US" altLang="ru-RU" sz="3400" smtClean="0"/>
              <a:t>rligi</a:t>
            </a:r>
            <a:r>
              <a:rPr lang="ru-RU" altLang="ru-RU" sz="3400" b="1" smtClean="0"/>
              <a:t/>
            </a:r>
            <a:br>
              <a:rPr lang="ru-RU" altLang="ru-RU" sz="3400" b="1" smtClean="0"/>
            </a:br>
            <a:endParaRPr lang="ru-RU" altLang="ru-RU" sz="3400" b="1" smtClean="0"/>
          </a:p>
        </p:txBody>
      </p:sp>
      <p:pic>
        <p:nvPicPr>
          <p:cNvPr id="307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276475"/>
            <a:ext cx="7704137" cy="4217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406</TotalTime>
  <Words>759</Words>
  <Application>Microsoft Office PowerPoint</Application>
  <PresentationFormat>Экран (4:3)</PresentationFormat>
  <Paragraphs>94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Symbol</vt:lpstr>
      <vt:lpstr>Times New Roman</vt:lpstr>
      <vt:lpstr>Wingdings</vt:lpstr>
      <vt:lpstr>Слои</vt:lpstr>
      <vt:lpstr>7-mavzu.  Mavzu: Qayta tarash jarayoni va jihozlari.   </vt:lpstr>
      <vt:lpstr>Qayta tarash tizimini o’ziga xоsligi.</vt:lpstr>
      <vt:lpstr>Презентация PowerPoint</vt:lpstr>
      <vt:lpstr>Xоm ashyoni qayta tarashga tayyorlash </vt:lpstr>
      <vt:lpstr>Piltalarni qo’shish  mashinalari.</vt:lpstr>
      <vt:lpstr>Презентация PowerPoint</vt:lpstr>
      <vt:lpstr>“Trutzschler” firmasining TSL-1 pilta birlashtiruvch mashinasi</vt:lpstr>
      <vt:lpstr>Super Lap xolstcha shakllantiruvchi mashina </vt:lpstr>
      <vt:lpstr>QAYTA TARASH MASHINALARINING TURLARI</vt:lpstr>
      <vt:lpstr>Qayta tarash mashinasining texnik tavsifi</vt:lpstr>
      <vt:lpstr>Qayta tarash mashinaning bir tsikldagi 1-va 2- davri</vt:lpstr>
      <vt:lpstr>Qayta tarash mashinaning bir tsikldagi 3- va 4- davri</vt:lpstr>
      <vt:lpstr>Презентация PowerPoint</vt:lpstr>
      <vt:lpstr>Презентация PowerPoint</vt:lpstr>
      <vt:lpstr>Qayta tarash mashinasining unumdоrligi </vt:lpstr>
    </vt:vector>
  </TitlesOfParts>
  <Company>NMII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NОTO’QIMA    MATО   IShLAB  ChIQARISh    TEXNОLОGIYaSI</dc:title>
  <dc:creator>TSMT</dc:creator>
  <cp:lastModifiedBy>Пользователь</cp:lastModifiedBy>
  <cp:revision>112</cp:revision>
  <dcterms:created xsi:type="dcterms:W3CDTF">2010-02-28T17:43:58Z</dcterms:created>
  <dcterms:modified xsi:type="dcterms:W3CDTF">2019-10-10T08:14:06Z</dcterms:modified>
</cp:coreProperties>
</file>