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sldIdLst>
    <p:sldId id="279" r:id="rId2"/>
    <p:sldId id="276" r:id="rId3"/>
    <p:sldId id="295" r:id="rId4"/>
    <p:sldId id="296" r:id="rId5"/>
    <p:sldId id="297" r:id="rId6"/>
    <p:sldId id="258" r:id="rId7"/>
    <p:sldId id="259" r:id="rId8"/>
    <p:sldId id="287" r:id="rId9"/>
    <p:sldId id="298" r:id="rId10"/>
    <p:sldId id="299" r:id="rId11"/>
    <p:sldId id="300" r:id="rId12"/>
    <p:sldId id="301" r:id="rId13"/>
    <p:sldId id="288" r:id="rId14"/>
    <p:sldId id="289" r:id="rId15"/>
    <p:sldId id="290" r:id="rId16"/>
    <p:sldId id="292" r:id="rId17"/>
    <p:sldId id="291" r:id="rId18"/>
    <p:sldId id="294" r:id="rId19"/>
    <p:sldId id="302" r:id="rId20"/>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FF"/>
    <a:srgbClr val="FFFFFF"/>
    <a:srgbClr val="9966FF"/>
    <a:srgbClr val="FF99FF"/>
    <a:srgbClr val="7F7F25"/>
    <a:srgbClr val="00528A"/>
    <a:srgbClr val="0A1C5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latin typeface="Arial" panose="020B0604020202020204" pitchFamily="34" charset="0"/>
              <a:cs typeface="+mn-cs"/>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lt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lt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25A2C06E-34DE-4DB6-A725-ECB4C8BB3EBA}" type="slidenum">
              <a:rPr lang="ru-RU" altLang="ru-RU"/>
              <a:pPr>
                <a:defRPr/>
              </a:pPr>
              <a:t>‹#›</a:t>
            </a:fld>
            <a:endParaRPr lang="ru-RU" alt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lt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lt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19E78C8D-A817-4329-9BCC-BB12D7FE3CD6}" type="slidenum">
              <a:rPr lang="ru-RU" altLang="ru-RU"/>
              <a:pPr>
                <a:defRPr/>
              </a:pPr>
              <a:t>‹#›</a:t>
            </a:fld>
            <a:endParaRPr lang="ru-RU" alt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latin typeface="Arial" panose="020B0604020202020204" pitchFamily="34" charset="0"/>
              <a:cs typeface="+mn-cs"/>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lt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ltLang="ru-RU"/>
          </a:p>
        </p:txBody>
      </p:sp>
      <p:sp>
        <p:nvSpPr>
          <p:cNvPr id="9" name="Номер слайда 15"/>
          <p:cNvSpPr>
            <a:spLocks noGrp="1"/>
          </p:cNvSpPr>
          <p:nvPr>
            <p:ph type="sldNum" sz="quarter" idx="12"/>
          </p:nvPr>
        </p:nvSpPr>
        <p:spPr/>
        <p:txBody>
          <a:bodyPr/>
          <a:lstStyle>
            <a:lvl1pPr>
              <a:defRPr/>
            </a:lvl1pPr>
          </a:lstStyle>
          <a:p>
            <a:pPr>
              <a:defRPr/>
            </a:pPr>
            <a:fld id="{37B9CE9F-B32A-4278-995A-B1275C60AAB5}" type="slidenum">
              <a:rPr lang="ru-RU" altLang="ru-RU"/>
              <a:pPr>
                <a:defRPr/>
              </a:pPr>
              <a:t>‹#›</a:t>
            </a:fld>
            <a:endParaRPr lang="ru-RU" alt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lt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ltLang="ru-RU"/>
          </a:p>
        </p:txBody>
      </p:sp>
      <p:sp>
        <p:nvSpPr>
          <p:cNvPr id="7" name="Номер слайда 4"/>
          <p:cNvSpPr>
            <a:spLocks noGrp="1"/>
          </p:cNvSpPr>
          <p:nvPr>
            <p:ph type="sldNum" sz="quarter" idx="12"/>
          </p:nvPr>
        </p:nvSpPr>
        <p:spPr/>
        <p:txBody>
          <a:bodyPr/>
          <a:lstStyle>
            <a:lvl1pPr>
              <a:defRPr/>
            </a:lvl1pPr>
          </a:lstStyle>
          <a:p>
            <a:pPr>
              <a:defRPr/>
            </a:pPr>
            <a:fld id="{57B28707-E42B-4415-95EA-5E6B02D03A8E}" type="slidenum">
              <a:rPr lang="ru-RU" altLang="ru-RU"/>
              <a:pPr>
                <a:defRPr/>
              </a:pPr>
              <a:t>‹#›</a:t>
            </a:fld>
            <a:endParaRPr lang="ru-RU" alt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latin typeface="Arial" panose="020B0604020202020204" pitchFamily="34" charset="0"/>
              <a:cs typeface="+mn-cs"/>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lt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lt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E6B1FD13-2E44-4A20-A7B0-62351C7CA2B1}" type="slidenum">
              <a:rPr lang="ru-RU" altLang="ru-RU"/>
              <a:pPr>
                <a:defRPr/>
              </a:pPr>
              <a:t>‹#›</a:t>
            </a:fld>
            <a:endParaRPr lang="ru-RU" alt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lt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ltLang="ru-RU"/>
          </a:p>
        </p:txBody>
      </p:sp>
      <p:sp>
        <p:nvSpPr>
          <p:cNvPr id="5" name="Номер слайда 4"/>
          <p:cNvSpPr>
            <a:spLocks noGrp="1"/>
          </p:cNvSpPr>
          <p:nvPr>
            <p:ph type="sldNum" sz="quarter" idx="12"/>
          </p:nvPr>
        </p:nvSpPr>
        <p:spPr/>
        <p:txBody>
          <a:bodyPr/>
          <a:lstStyle>
            <a:lvl1pPr>
              <a:defRPr/>
            </a:lvl1pPr>
          </a:lstStyle>
          <a:p>
            <a:pPr>
              <a:defRPr/>
            </a:pPr>
            <a:fld id="{D35897D1-AC81-4524-B9C3-D8A8DEBE1863}" type="slidenum">
              <a:rPr lang="ru-RU" altLang="ru-RU"/>
              <a:pPr>
                <a:defRPr/>
              </a:pPr>
              <a:t>‹#›</a:t>
            </a:fld>
            <a:endParaRPr lang="ru-RU" alt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lt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ltLang="ru-RU"/>
          </a:p>
        </p:txBody>
      </p:sp>
      <p:sp>
        <p:nvSpPr>
          <p:cNvPr id="4" name="Номер слайда 6"/>
          <p:cNvSpPr>
            <a:spLocks noGrp="1"/>
          </p:cNvSpPr>
          <p:nvPr>
            <p:ph type="sldNum" sz="quarter" idx="12"/>
          </p:nvPr>
        </p:nvSpPr>
        <p:spPr/>
        <p:txBody>
          <a:bodyPr/>
          <a:lstStyle>
            <a:lvl1pPr>
              <a:defRPr/>
            </a:lvl1pPr>
          </a:lstStyle>
          <a:p>
            <a:pPr>
              <a:defRPr/>
            </a:pPr>
            <a:fld id="{B296C700-C16D-42E8-B7D3-BF9AAE9D29FB}" type="slidenum">
              <a:rPr lang="ru-RU" altLang="ru-RU"/>
              <a:pPr>
                <a:defRPr/>
              </a:pPr>
              <a:t>‹#›</a:t>
            </a:fld>
            <a:endParaRPr lang="ru-RU" alt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latin typeface="Arial" panose="020B0604020202020204" pitchFamily="34" charset="0"/>
              <a:cs typeface="+mn-cs"/>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lt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ltLang="ru-RU"/>
          </a:p>
        </p:txBody>
      </p:sp>
      <p:sp>
        <p:nvSpPr>
          <p:cNvPr id="8" name="Номер слайда 6"/>
          <p:cNvSpPr>
            <a:spLocks noGrp="1"/>
          </p:cNvSpPr>
          <p:nvPr>
            <p:ph type="sldNum" sz="quarter" idx="12"/>
          </p:nvPr>
        </p:nvSpPr>
        <p:spPr/>
        <p:txBody>
          <a:bodyPr/>
          <a:lstStyle>
            <a:lvl1pPr>
              <a:defRPr/>
            </a:lvl1pPr>
          </a:lstStyle>
          <a:p>
            <a:pPr>
              <a:defRPr/>
            </a:pPr>
            <a:fld id="{146DF574-E812-4A6E-A401-3DDDB32F26F2}" type="slidenum">
              <a:rPr lang="ru-RU" altLang="ru-RU"/>
              <a:pPr>
                <a:defRPr/>
              </a:pPr>
              <a:t>‹#›</a:t>
            </a:fld>
            <a:endParaRPr lang="ru-RU" alt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lt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ltLang="ru-RU"/>
          </a:p>
        </p:txBody>
      </p:sp>
      <p:sp>
        <p:nvSpPr>
          <p:cNvPr id="7" name="Номер слайда 30"/>
          <p:cNvSpPr>
            <a:spLocks noGrp="1"/>
          </p:cNvSpPr>
          <p:nvPr>
            <p:ph type="sldNum" sz="quarter" idx="12"/>
          </p:nvPr>
        </p:nvSpPr>
        <p:spPr/>
        <p:txBody>
          <a:bodyPr/>
          <a:lstStyle>
            <a:lvl1pPr>
              <a:defRPr/>
            </a:lvl1pPr>
          </a:lstStyle>
          <a:p>
            <a:pPr>
              <a:defRPr/>
            </a:pPr>
            <a:fld id="{7368C74F-A2C8-4ACB-9B11-543DE3020CB5}" type="slidenum">
              <a:rPr lang="ru-RU" altLang="ru-RU"/>
              <a:pPr>
                <a:defRPr/>
              </a:pPr>
              <a:t>‹#›</a:t>
            </a:fld>
            <a:endParaRPr lang="ru-RU" alt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lt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ltLang="ru-RU"/>
          </a:p>
        </p:txBody>
      </p:sp>
      <p:sp>
        <p:nvSpPr>
          <p:cNvPr id="6" name="Номер слайда 4"/>
          <p:cNvSpPr>
            <a:spLocks noGrp="1"/>
          </p:cNvSpPr>
          <p:nvPr>
            <p:ph type="sldNum" sz="quarter" idx="12"/>
          </p:nvPr>
        </p:nvSpPr>
        <p:spPr/>
        <p:txBody>
          <a:bodyPr/>
          <a:lstStyle>
            <a:lvl1pPr>
              <a:defRPr/>
            </a:lvl1pPr>
          </a:lstStyle>
          <a:p>
            <a:pPr>
              <a:defRPr/>
            </a:pPr>
            <a:fld id="{57F5C268-5D22-4EC9-A613-8020E197B549}" type="slidenum">
              <a:rPr lang="ru-RU" altLang="ru-RU"/>
              <a:pPr>
                <a:defRPr/>
              </a:pPr>
              <a:t>‹#›</a:t>
            </a:fld>
            <a:endParaRPr lang="ru-RU" alt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lt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ltLang="ru-RU"/>
          </a:p>
        </p:txBody>
      </p:sp>
      <p:sp>
        <p:nvSpPr>
          <p:cNvPr id="6" name="Номер слайда 5"/>
          <p:cNvSpPr>
            <a:spLocks noGrp="1"/>
          </p:cNvSpPr>
          <p:nvPr>
            <p:ph type="sldNum" sz="quarter" idx="12"/>
          </p:nvPr>
        </p:nvSpPr>
        <p:spPr/>
        <p:txBody>
          <a:bodyPr/>
          <a:lstStyle>
            <a:lvl1pPr>
              <a:defRPr/>
            </a:lvl1pPr>
          </a:lstStyle>
          <a:p>
            <a:pPr>
              <a:defRPr/>
            </a:pPr>
            <a:fld id="{A413EEDC-86A9-4DD2-A581-308DE41D0B48}" type="slidenum">
              <a:rPr lang="ru-RU" altLang="ru-RU"/>
              <a:pPr>
                <a:defRPr/>
              </a:pPr>
              <a:t>‹#›</a:t>
            </a:fld>
            <a:endParaRPr lang="ru-RU" alt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25963"/>
          </a:xfrm>
        </p:spPr>
        <p:txBody>
          <a:bodyPr>
            <a:normAutofit/>
          </a:bodyPr>
          <a:lstStyle/>
          <a:p>
            <a:pPr lvl="0"/>
            <a:endParaRPr lang="ru-RU" noProof="0" smtClean="0"/>
          </a:p>
        </p:txBody>
      </p:sp>
      <p:sp>
        <p:nvSpPr>
          <p:cNvPr id="4" name="Rectangle 69"/>
          <p:cNvSpPr>
            <a:spLocks noGrp="1" noChangeArrowheads="1"/>
          </p:cNvSpPr>
          <p:nvPr>
            <p:ph type="dt" sz="half" idx="10"/>
          </p:nvPr>
        </p:nvSpPr>
        <p:spPr/>
        <p:txBody>
          <a:bodyPr/>
          <a:lstStyle>
            <a:lvl1pPr>
              <a:defRPr/>
            </a:lvl1pPr>
          </a:lstStyle>
          <a:p>
            <a:pPr>
              <a:defRPr/>
            </a:pPr>
            <a:endParaRPr lang="ru-RU" altLang="ru-RU"/>
          </a:p>
        </p:txBody>
      </p:sp>
      <p:sp>
        <p:nvSpPr>
          <p:cNvPr id="5" name="Rectangle 70"/>
          <p:cNvSpPr>
            <a:spLocks noGrp="1" noChangeArrowheads="1"/>
          </p:cNvSpPr>
          <p:nvPr>
            <p:ph type="ftr" sz="quarter" idx="11"/>
          </p:nvPr>
        </p:nvSpPr>
        <p:spPr/>
        <p:txBody>
          <a:bodyPr/>
          <a:lstStyle>
            <a:lvl1pPr>
              <a:defRPr/>
            </a:lvl1pPr>
          </a:lstStyle>
          <a:p>
            <a:pPr>
              <a:defRPr/>
            </a:pPr>
            <a:endParaRPr lang="ru-RU" altLang="ru-RU"/>
          </a:p>
        </p:txBody>
      </p:sp>
      <p:sp>
        <p:nvSpPr>
          <p:cNvPr id="6" name="Rectangle 71"/>
          <p:cNvSpPr>
            <a:spLocks noGrp="1" noChangeArrowheads="1"/>
          </p:cNvSpPr>
          <p:nvPr>
            <p:ph type="sldNum" sz="quarter" idx="12"/>
          </p:nvPr>
        </p:nvSpPr>
        <p:spPr/>
        <p:txBody>
          <a:bodyPr/>
          <a:lstStyle>
            <a:lvl1pPr>
              <a:defRPr/>
            </a:lvl1pPr>
          </a:lstStyle>
          <a:p>
            <a:pPr>
              <a:defRPr/>
            </a:pPr>
            <a:fld id="{9905D44E-F581-4647-A376-375A4418A651}" type="slidenum">
              <a:rPr lang="ru-RU" altLang="ru-RU"/>
              <a:pPr>
                <a:defRPr/>
              </a:pPr>
              <a:t>‹#›</a:t>
            </a:fld>
            <a:endParaRPr lang="ru-RU" alt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457200" y="6245225"/>
            <a:ext cx="2133600" cy="476250"/>
          </a:xfrm>
        </p:spPr>
        <p:txBody>
          <a:bodyPr/>
          <a:lstStyle>
            <a:lvl1pPr>
              <a:defRPr/>
            </a:lvl1pPr>
          </a:lstStyle>
          <a:p>
            <a:pPr>
              <a:defRPr/>
            </a:pPr>
            <a:endParaRPr lang="ru-RU" altLang="ru-RU"/>
          </a:p>
        </p:txBody>
      </p:sp>
      <p:sp>
        <p:nvSpPr>
          <p:cNvPr id="6" name="Нижний колонтитул 5"/>
          <p:cNvSpPr>
            <a:spLocks noGrp="1"/>
          </p:cNvSpPr>
          <p:nvPr>
            <p:ph type="ftr" sz="quarter" idx="11"/>
          </p:nvPr>
        </p:nvSpPr>
        <p:spPr>
          <a:xfrm>
            <a:off x="3124200" y="6245225"/>
            <a:ext cx="2895600" cy="476250"/>
          </a:xfrm>
        </p:spPr>
        <p:txBody>
          <a:bodyPr/>
          <a:lstStyle>
            <a:lvl1pPr>
              <a:defRPr/>
            </a:lvl1pPr>
          </a:lstStyle>
          <a:p>
            <a:pPr>
              <a:defRPr/>
            </a:pPr>
            <a:endParaRPr lang="ru-RU" altLang="ru-RU"/>
          </a:p>
        </p:txBody>
      </p:sp>
      <p:sp>
        <p:nvSpPr>
          <p:cNvPr id="7" name="Номер слайда 6"/>
          <p:cNvSpPr>
            <a:spLocks noGrp="1"/>
          </p:cNvSpPr>
          <p:nvPr>
            <p:ph type="sldNum" sz="quarter" idx="12"/>
          </p:nvPr>
        </p:nvSpPr>
        <p:spPr>
          <a:xfrm>
            <a:off x="6553200" y="6245225"/>
            <a:ext cx="2133600" cy="476250"/>
          </a:xfrm>
        </p:spPr>
        <p:txBody>
          <a:bodyPr/>
          <a:lstStyle>
            <a:lvl1pPr>
              <a:defRPr/>
            </a:lvl1pPr>
          </a:lstStyle>
          <a:p>
            <a:pPr>
              <a:defRPr/>
            </a:pPr>
            <a:fld id="{7540975F-0301-4986-A56F-DF965515285B}" type="slidenum">
              <a:rPr lang="ru-RU" altLang="ru-RU"/>
              <a:pPr>
                <a:defRPr/>
              </a:pPr>
              <a:t>‹#›</a:t>
            </a:fld>
            <a:endParaRPr lang="ru-RU" alt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latin typeface="Arial" panose="020B0604020202020204" pitchFamily="34" charset="0"/>
              <a:cs typeface="+mn-cs"/>
            </a:endParaRPr>
          </a:p>
        </p:txBody>
      </p:sp>
      <p:sp>
        <p:nvSpPr>
          <p:cNvPr id="102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latin typeface="Arial" panose="020B0604020202020204" pitchFamily="34" charset="0"/>
                <a:cs typeface="+mn-cs"/>
              </a:defRPr>
            </a:lvl1pPr>
          </a:lstStyle>
          <a:p>
            <a:pPr>
              <a:defRPr/>
            </a:pPr>
            <a:endParaRPr lang="ru-RU" alt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latin typeface="Arial" panose="020B0604020202020204" pitchFamily="34" charset="0"/>
                <a:cs typeface="+mn-cs"/>
              </a:defRPr>
            </a:lvl1pPr>
          </a:lstStyle>
          <a:p>
            <a:pPr>
              <a:defRPr/>
            </a:pPr>
            <a:endParaRPr lang="ru-RU" alt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chemeClr val="accent1">
                    <a:shade val="75000"/>
                  </a:schemeClr>
                </a:solidFill>
                <a:latin typeface="Arial" panose="020B0604020202020204" pitchFamily="34" charset="0"/>
                <a:cs typeface="+mn-cs"/>
              </a:defRPr>
            </a:lvl1pPr>
          </a:lstStyle>
          <a:p>
            <a:pPr>
              <a:defRPr/>
            </a:pPr>
            <a:fld id="{3A4E17B0-14E1-4979-BD36-7612EE2B661C}" type="slidenum">
              <a:rPr lang="ru-RU" altLang="ru-RU"/>
              <a:pPr>
                <a:defRPr/>
              </a:pPr>
              <a:t>‹#›</a:t>
            </a:fld>
            <a:endParaRPr lang="ru-RU" alt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latin typeface="Arial" panose="020B0604020202020204" pitchFamily="34" charset="0"/>
              <a:cs typeface="+mn-cs"/>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latin typeface="Arial" panose="020B0604020202020204" pitchFamily="34" charset="0"/>
              <a:cs typeface="+mn-cs"/>
            </a:endParaRPr>
          </a:p>
        </p:txBody>
      </p:sp>
    </p:spTree>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5" r:id="rId4"/>
    <p:sldLayoutId id="2147483729" r:id="rId5"/>
    <p:sldLayoutId id="2147483724" r:id="rId6"/>
    <p:sldLayoutId id="2147483730" r:id="rId7"/>
    <p:sldLayoutId id="2147483731" r:id="rId8"/>
    <p:sldLayoutId id="2147483732" r:id="rId9"/>
    <p:sldLayoutId id="2147483723" r:id="rId10"/>
    <p:sldLayoutId id="2147483733" r:id="rId11"/>
    <p:sldLayoutId id="2147483734" r:id="rId12"/>
    <p:sldLayoutId id="2147483735" r:id="rId13"/>
  </p:sldLayoutIdLst>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7173" name="Group 5"/>
          <p:cNvGraphicFramePr>
            <a:graphicFrameLocks noGrp="1"/>
          </p:cNvGraphicFramePr>
          <p:nvPr>
            <p:extLst>
              <p:ext uri="{D42A27DB-BD31-4B8C-83A1-F6EECF244321}">
                <p14:modId xmlns="" xmlns:p14="http://schemas.microsoft.com/office/powerpoint/2010/main" val="1525720250"/>
              </p:ext>
            </p:extLst>
          </p:nvPr>
        </p:nvGraphicFramePr>
        <p:xfrm>
          <a:off x="755650" y="476250"/>
          <a:ext cx="7776790" cy="1189038"/>
        </p:xfrm>
        <a:graphic>
          <a:graphicData uri="http://schemas.openxmlformats.org/drawingml/2006/table">
            <a:tbl>
              <a:tblPr/>
              <a:tblGrid>
                <a:gridCol w="2112197">
                  <a:extLst>
                    <a:ext uri="{9D8B030D-6E8A-4147-A177-3AD203B41FA5}">
                      <a16:colId xmlns="" xmlns:a16="http://schemas.microsoft.com/office/drawing/2014/main" val="20000"/>
                    </a:ext>
                  </a:extLst>
                </a:gridCol>
                <a:gridCol w="5664593">
                  <a:extLst>
                    <a:ext uri="{9D8B030D-6E8A-4147-A177-3AD203B41FA5}">
                      <a16:colId xmlns="" xmlns:a16="http://schemas.microsoft.com/office/drawing/2014/main" val="20001"/>
                    </a:ext>
                  </a:extLst>
                </a:gridCol>
              </a:tblGrid>
              <a:tr h="118903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defRPr sz="2400">
                          <a:solidFill>
                            <a:schemeClr val="tx1"/>
                          </a:solidFill>
                          <a:latin typeface="Arial" panose="020B0604020202020204" pitchFamily="34" charset="0"/>
                        </a:defRPr>
                      </a:lvl2pPr>
                      <a:lvl3pPr marL="1143000" indent="-228600">
                        <a:spcBef>
                          <a:spcPct val="20000"/>
                        </a:spcBef>
                        <a:buClr>
                          <a:schemeClr val="accent2"/>
                        </a:buClr>
                        <a:defRPr sz="20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defRPr>
                          <a:solidFill>
                            <a:schemeClr val="tx1"/>
                          </a:solidFill>
                          <a:latin typeface="Arial" panose="020B0604020202020204" pitchFamily="34" charset="0"/>
                        </a:defRPr>
                      </a:lvl4pPr>
                      <a:lvl5pPr marL="2057400" indent="-228600">
                        <a:spcBef>
                          <a:spcPct val="20000"/>
                        </a:spcBef>
                        <a:buClr>
                          <a:schemeClr val="hlink"/>
                        </a:buClr>
                        <a:defRPr>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defRPr>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defRPr>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defRPr>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 typeface="Wingdings" panose="05000000000000000000" pitchFamily="2" charset="2"/>
                        <a:buNone/>
                        <a:tabLst/>
                      </a:pPr>
                      <a:r>
                        <a:rPr kumimoji="0" lang="uz-Latn-UZ" altLang="ru-RU" sz="2400" b="1" i="0" u="none" strike="noStrike" cap="none" normalizeH="0" baseline="0" dirty="0" smtClean="0">
                          <a:ln>
                            <a:noFill/>
                          </a:ln>
                          <a:solidFill>
                            <a:srgbClr val="0A1C56"/>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8</a:t>
                      </a:r>
                      <a:r>
                        <a:rPr kumimoji="0" lang="ru-RU" altLang="ru-RU" sz="2400" b="1" i="0" u="none" strike="noStrike" cap="none" normalizeH="0" baseline="0" dirty="0" smtClean="0">
                          <a:ln>
                            <a:noFill/>
                          </a:ln>
                          <a:solidFill>
                            <a:srgbClr val="0A1C56"/>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-MA`RUZA</a:t>
                      </a:r>
                      <a:endParaRPr kumimoji="0" lang="ru-RU" altLang="ru-RU" sz="2400" b="0" i="0" u="none" strike="noStrike" cap="none" normalizeH="0" baseline="0" dirty="0" smtClean="0">
                        <a:ln>
                          <a:noFill/>
                        </a:ln>
                        <a:solidFill>
                          <a:srgbClr val="0A1C56"/>
                        </a:solidFill>
                        <a:effectLst/>
                        <a:latin typeface="Times New Roman" panose="02020603050405020304" pitchFamily="18" charset="0"/>
                      </a:endParaRPr>
                    </a:p>
                  </a:txBody>
                  <a:tcPr marT="45732" marB="45732"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defRPr>
                      </a:lvl1pPr>
                      <a:lvl2pPr marL="742950" indent="-285750">
                        <a:spcBef>
                          <a:spcPct val="20000"/>
                        </a:spcBef>
                        <a:buClr>
                          <a:schemeClr val="tx2"/>
                        </a:buClr>
                        <a:buSzPct val="50000"/>
                        <a:buFont typeface="Wingdings" panose="05000000000000000000" pitchFamily="2" charset="2"/>
                        <a:defRPr sz="2400">
                          <a:solidFill>
                            <a:schemeClr val="tx1"/>
                          </a:solidFill>
                          <a:latin typeface="Arial" panose="020B0604020202020204" pitchFamily="34" charset="0"/>
                        </a:defRPr>
                      </a:lvl2pPr>
                      <a:lvl3pPr marL="1143000" indent="-228600">
                        <a:spcBef>
                          <a:spcPct val="20000"/>
                        </a:spcBef>
                        <a:buClr>
                          <a:schemeClr val="accent2"/>
                        </a:buClr>
                        <a:defRPr sz="2000">
                          <a:solidFill>
                            <a:schemeClr val="tx1"/>
                          </a:solidFill>
                          <a:latin typeface="Arial" panose="020B0604020202020204" pitchFamily="34" charset="0"/>
                        </a:defRPr>
                      </a:lvl3pPr>
                      <a:lvl4pPr marL="1600200" indent="-228600">
                        <a:spcBef>
                          <a:spcPct val="20000"/>
                        </a:spcBef>
                        <a:buClr>
                          <a:schemeClr val="folHlink"/>
                        </a:buClr>
                        <a:buSzPct val="50000"/>
                        <a:buFont typeface="Wingdings" panose="05000000000000000000" pitchFamily="2" charset="2"/>
                        <a:defRPr>
                          <a:solidFill>
                            <a:schemeClr val="tx1"/>
                          </a:solidFill>
                          <a:latin typeface="Arial" panose="020B0604020202020204" pitchFamily="34" charset="0"/>
                        </a:defRPr>
                      </a:lvl4pPr>
                      <a:lvl5pPr marL="2057400" indent="-228600">
                        <a:spcBef>
                          <a:spcPct val="20000"/>
                        </a:spcBef>
                        <a:buClr>
                          <a:schemeClr val="hlink"/>
                        </a:buClr>
                        <a:defRPr>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hlink"/>
                        </a:buClr>
                        <a:defRPr>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hlink"/>
                        </a:buClr>
                        <a:defRPr>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hlink"/>
                        </a:buClr>
                        <a:defRPr>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hlink"/>
                        </a:buClr>
                        <a:defRPr>
                          <a:solidFill>
                            <a:schemeClr val="tx1"/>
                          </a:solidFill>
                          <a:latin typeface="Arial" panose="020B0604020202020204" pitchFamily="34" charset="0"/>
                        </a:defRPr>
                      </a:lvl9pPr>
                    </a:lstStyle>
                    <a:p>
                      <a:pPr algn="ctr"/>
                      <a:r>
                        <a:rPr lang="uz-Cyrl-UZ" sz="2400" b="1" dirty="0" smtClean="0"/>
                        <a:t>Piliklash</a:t>
                      </a:r>
                      <a:r>
                        <a:rPr lang="en-US" sz="2400" b="1" dirty="0" smtClean="0"/>
                        <a:t> </a:t>
                      </a:r>
                      <a:r>
                        <a:rPr lang="en-US" sz="2400" b="1" dirty="0" err="1" smtClean="0"/>
                        <a:t>jarayoni</a:t>
                      </a:r>
                      <a:r>
                        <a:rPr lang="uz-Cyrl-UZ" sz="2400" dirty="0" smtClean="0"/>
                        <a:t>.</a:t>
                      </a:r>
                      <a:endParaRPr lang="ru-RU" sz="2400" dirty="0" smtClean="0"/>
                    </a:p>
                  </a:txBody>
                  <a:tcPr marT="45732" marB="45732"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bl>
          </a:graphicData>
        </a:graphic>
      </p:graphicFrame>
      <p:sp>
        <p:nvSpPr>
          <p:cNvPr id="15369" name="Rectangle 22"/>
          <p:cNvSpPr>
            <a:spLocks noChangeArrowheads="1"/>
          </p:cNvSpPr>
          <p:nvPr/>
        </p:nvSpPr>
        <p:spPr bwMode="auto">
          <a:xfrm>
            <a:off x="1043608" y="2740278"/>
            <a:ext cx="7704856" cy="3046988"/>
          </a:xfrm>
          <a:prstGeom prst="rect">
            <a:avLst/>
          </a:prstGeom>
          <a:noFill/>
          <a:ln w="9525">
            <a:noFill/>
            <a:miter lim="800000"/>
            <a:headEnd/>
            <a:tailEnd/>
          </a:ln>
        </p:spPr>
        <p:txBody>
          <a:bodyPr wrap="square" anchor="ctr">
            <a:spAutoFit/>
          </a:bodyPr>
          <a:lstStyle/>
          <a:p>
            <a:pPr algn="ctr"/>
            <a:r>
              <a:rPr lang="uz-Cyrl-UZ" sz="2400" dirty="0" smtClean="0"/>
              <a:t>Reja:</a:t>
            </a:r>
            <a:endParaRPr lang="uz-Latn-UZ" sz="2400" dirty="0" smtClean="0"/>
          </a:p>
          <a:p>
            <a:pPr algn="ctr"/>
            <a:endParaRPr lang="ru-RU" sz="2400" dirty="0" smtClean="0"/>
          </a:p>
          <a:p>
            <a:r>
              <a:rPr lang="uz-Cyrl-UZ" sz="2400" dirty="0" smtClean="0"/>
              <a:t>1.Pilik tayyorlashning o’rni va ahamiyati. </a:t>
            </a:r>
            <a:endParaRPr lang="ru-RU" sz="2400" dirty="0" smtClean="0"/>
          </a:p>
          <a:p>
            <a:r>
              <a:rPr lang="uz-Cyrl-UZ" sz="2400" dirty="0" smtClean="0"/>
              <a:t>2. Piliklashning mohiyati, maqsadi va vazifasi.</a:t>
            </a:r>
            <a:endParaRPr lang="ru-RU" sz="2400" dirty="0" smtClean="0"/>
          </a:p>
          <a:p>
            <a:r>
              <a:rPr lang="uz-Cyrl-UZ" sz="2400" dirty="0" smtClean="0"/>
              <a:t>3. Pilik mashinasini ta`minlash. </a:t>
            </a:r>
            <a:endParaRPr lang="ru-RU" sz="2400" dirty="0" smtClean="0"/>
          </a:p>
          <a:p>
            <a:r>
              <a:rPr lang="uz-Cyrl-UZ" sz="2400" dirty="0" smtClean="0"/>
              <a:t>4.Ta`minlash qurilmasi, ularning turlari va ularga qo’yilgan talablar. Pilik mashinasida cho’zish jarayoni.</a:t>
            </a:r>
            <a:endParaRPr lang="ru-RU" sz="2400" dirty="0" smtClean="0"/>
          </a:p>
          <a:p>
            <a:r>
              <a:rPr lang="uz-Cyrl-UZ" sz="2400" dirty="0" smtClean="0"/>
              <a:t>5. Cho’zish asboblari, ularning turlari va ishlashi.</a:t>
            </a:r>
            <a:endParaRPr lang="ru-RU" sz="2400"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1" name="Rectangle 3"/>
          <p:cNvSpPr>
            <a:spLocks noGrp="1" noChangeArrowheads="1"/>
          </p:cNvSpPr>
          <p:nvPr>
            <p:ph idx="1"/>
          </p:nvPr>
        </p:nvSpPr>
        <p:spPr>
          <a:xfrm>
            <a:off x="428596" y="642918"/>
            <a:ext cx="8424862" cy="5013300"/>
          </a:xfrm>
        </p:spPr>
        <p:txBody>
          <a:bodyPr/>
          <a:lstStyle/>
          <a:p>
            <a:r>
              <a:rPr lang="en-US" sz="2800" b="1" dirty="0" err="1" smtClean="0"/>
              <a:t>Piliklash</a:t>
            </a:r>
            <a:r>
              <a:rPr lang="en-US" sz="2800" b="1" dirty="0" smtClean="0"/>
              <a:t> </a:t>
            </a:r>
            <a:r>
              <a:rPr lang="en-US" sz="2800" b="1" dirty="0" err="1" smtClean="0"/>
              <a:t>mashinasining</a:t>
            </a:r>
            <a:r>
              <a:rPr lang="en-US" sz="2800" b="1" dirty="0" smtClean="0"/>
              <a:t> </a:t>
            </a:r>
            <a:r>
              <a:rPr lang="en-US" sz="2800" b="1" dirty="0" err="1" smtClean="0"/>
              <a:t>vazifalari</a:t>
            </a:r>
            <a:r>
              <a:rPr lang="en-US" sz="2800" b="1" dirty="0" smtClean="0"/>
              <a:t>   </a:t>
            </a:r>
            <a:endParaRPr lang="ru-RU" sz="2800" dirty="0" smtClean="0"/>
          </a:p>
          <a:p>
            <a:r>
              <a:rPr lang="en-US" sz="2800" dirty="0" smtClean="0"/>
              <a:t>	</a:t>
            </a:r>
            <a:r>
              <a:rPr lang="en-US" sz="2800" dirty="0" err="1" smtClean="0"/>
              <a:t>Piliklash</a:t>
            </a:r>
            <a:r>
              <a:rPr lang="en-US" sz="2800" dirty="0" smtClean="0"/>
              <a:t> </a:t>
            </a:r>
            <a:r>
              <a:rPr lang="en-US" sz="2800" dirty="0" err="1" smtClean="0"/>
              <a:t>mashinasining</a:t>
            </a:r>
            <a:r>
              <a:rPr lang="en-US" sz="2800" dirty="0" smtClean="0"/>
              <a:t> </a:t>
            </a:r>
            <a:r>
              <a:rPr lang="en-US" sz="2800" dirty="0" err="1" smtClean="0"/>
              <a:t>vazifasi</a:t>
            </a:r>
            <a:r>
              <a:rPr lang="en-US" sz="2800" dirty="0" smtClean="0"/>
              <a:t> </a:t>
            </a:r>
            <a:r>
              <a:rPr lang="en-US" sz="2800" dirty="0" err="1" smtClean="0"/>
              <a:t>piltani</a:t>
            </a:r>
            <a:r>
              <a:rPr lang="en-US" sz="2800" dirty="0" smtClean="0"/>
              <a:t> </a:t>
            </a:r>
            <a:r>
              <a:rPr lang="en-US" sz="2800" dirty="0" err="1" smtClean="0"/>
              <a:t>belgilangan</a:t>
            </a:r>
            <a:r>
              <a:rPr lang="en-US" sz="2800" dirty="0" smtClean="0"/>
              <a:t> </a:t>
            </a:r>
            <a:r>
              <a:rPr lang="en-US" sz="2800" dirty="0" err="1" smtClean="0"/>
              <a:t>chiziqiy</a:t>
            </a:r>
            <a:r>
              <a:rPr lang="en-US" sz="2800" dirty="0" smtClean="0"/>
              <a:t> </a:t>
            </a:r>
            <a:r>
              <a:rPr lang="en-US" sz="2800" dirty="0" err="1" smtClean="0"/>
              <a:t>zichlikgacha</a:t>
            </a:r>
            <a:r>
              <a:rPr lang="en-US" sz="2800" dirty="0" smtClean="0"/>
              <a:t> </a:t>
            </a:r>
            <a:r>
              <a:rPr lang="en-US" sz="2800" dirty="0" err="1" smtClean="0"/>
              <a:t>ingichkalashtirish</a:t>
            </a:r>
            <a:r>
              <a:rPr lang="en-US" sz="2800" dirty="0" smtClean="0"/>
              <a:t>, </a:t>
            </a:r>
            <a:r>
              <a:rPr lang="en-US" sz="2800" dirty="0" err="1" smtClean="0"/>
              <a:t>mahsulotni</a:t>
            </a:r>
            <a:r>
              <a:rPr lang="en-US" sz="2800" dirty="0" smtClean="0"/>
              <a:t> </a:t>
            </a:r>
            <a:r>
              <a:rPr lang="en-US" sz="2800" dirty="0" err="1" smtClean="0"/>
              <a:t>pishitish</a:t>
            </a:r>
            <a:r>
              <a:rPr lang="en-US" sz="2800" dirty="0" smtClean="0"/>
              <a:t> </a:t>
            </a:r>
            <a:r>
              <a:rPr lang="en-US" sz="2800" dirty="0" err="1" smtClean="0"/>
              <a:t>va</a:t>
            </a:r>
            <a:r>
              <a:rPr lang="en-US" sz="2800" dirty="0" smtClean="0"/>
              <a:t> </a:t>
            </a:r>
            <a:r>
              <a:rPr lang="en-US" sz="2800" dirty="0" err="1" smtClean="0"/>
              <a:t>g‘altakka</a:t>
            </a:r>
            <a:r>
              <a:rPr lang="en-US" sz="2800" dirty="0" smtClean="0"/>
              <a:t> </a:t>
            </a:r>
            <a:r>
              <a:rPr lang="en-US" sz="2800" dirty="0" err="1" smtClean="0"/>
              <a:t>o‘rashdan</a:t>
            </a:r>
            <a:r>
              <a:rPr lang="en-US" sz="2800" dirty="0" smtClean="0"/>
              <a:t> </a:t>
            </a:r>
            <a:r>
              <a:rPr lang="en-US" sz="2800" dirty="0" err="1" smtClean="0"/>
              <a:t>iborat</a:t>
            </a:r>
            <a:r>
              <a:rPr lang="en-US" sz="2800" dirty="0" smtClean="0"/>
              <a:t>. </a:t>
            </a:r>
            <a:r>
              <a:rPr lang="en-US" sz="2800" dirty="0" err="1" smtClean="0"/>
              <a:t>Pilta</a:t>
            </a:r>
            <a:r>
              <a:rPr lang="en-US" sz="2800" dirty="0" smtClean="0"/>
              <a:t> </a:t>
            </a:r>
            <a:r>
              <a:rPr lang="en-US" sz="2800" dirty="0" err="1" smtClean="0"/>
              <a:t>cho‘zish</a:t>
            </a:r>
            <a:r>
              <a:rPr lang="en-US" sz="2800" dirty="0" smtClean="0"/>
              <a:t> </a:t>
            </a:r>
            <a:r>
              <a:rPr lang="en-US" sz="2800" dirty="0" err="1" smtClean="0"/>
              <a:t>asbobida</a:t>
            </a:r>
            <a:r>
              <a:rPr lang="en-US" sz="2800" dirty="0" smtClean="0"/>
              <a:t> </a:t>
            </a:r>
            <a:r>
              <a:rPr lang="en-US" sz="2800" dirty="0" err="1" smtClean="0"/>
              <a:t>ingichkalashtiriladi</a:t>
            </a:r>
            <a:r>
              <a:rPr lang="en-US" sz="2800" dirty="0" smtClean="0"/>
              <a:t>, </a:t>
            </a:r>
            <a:r>
              <a:rPr lang="en-US" sz="2800" dirty="0" err="1" smtClean="0"/>
              <a:t>uni</a:t>
            </a:r>
            <a:r>
              <a:rPr lang="en-US" sz="2800" dirty="0" smtClean="0"/>
              <a:t> </a:t>
            </a:r>
            <a:r>
              <a:rPr lang="en-US" sz="2800" dirty="0" err="1" smtClean="0"/>
              <a:t>tashkil</a:t>
            </a:r>
            <a:r>
              <a:rPr lang="en-US" sz="2800" dirty="0" smtClean="0"/>
              <a:t> </a:t>
            </a:r>
            <a:r>
              <a:rPr lang="en-US" sz="2800" dirty="0" err="1" smtClean="0"/>
              <a:t>etuvchi</a:t>
            </a:r>
            <a:r>
              <a:rPr lang="en-US" sz="2800" dirty="0" smtClean="0"/>
              <a:t> </a:t>
            </a:r>
            <a:r>
              <a:rPr lang="en-US" sz="2800" dirty="0" err="1" smtClean="0"/>
              <a:t>tolalarning</a:t>
            </a:r>
            <a:r>
              <a:rPr lang="en-US" sz="2800" dirty="0" smtClean="0"/>
              <a:t> </a:t>
            </a:r>
            <a:r>
              <a:rPr lang="en-US" sz="2800" dirty="0" err="1" smtClean="0"/>
              <a:t>uchlari</a:t>
            </a:r>
            <a:r>
              <a:rPr lang="en-US" sz="2800" dirty="0" smtClean="0"/>
              <a:t> </a:t>
            </a:r>
            <a:r>
              <a:rPr lang="en-US" sz="2800" dirty="0" err="1" smtClean="0"/>
              <a:t>to‘g‘rilanadi</a:t>
            </a:r>
            <a:r>
              <a:rPr lang="en-US" sz="2800" dirty="0" smtClean="0"/>
              <a:t>, </a:t>
            </a:r>
            <a:r>
              <a:rPr lang="en-US" sz="2800" dirty="0" err="1" smtClean="0"/>
              <a:t>tekislanib</a:t>
            </a:r>
            <a:r>
              <a:rPr lang="en-US" sz="2800" dirty="0" smtClean="0"/>
              <a:t> </a:t>
            </a:r>
            <a:r>
              <a:rPr lang="en-US" sz="2800" dirty="0" err="1" smtClean="0"/>
              <a:t>parallellashtiriladi</a:t>
            </a:r>
            <a:r>
              <a:rPr lang="en-US" sz="2800" dirty="0" smtClean="0"/>
              <a:t> </a:t>
            </a:r>
            <a:r>
              <a:rPr lang="en-US" sz="2800" dirty="0" err="1" smtClean="0"/>
              <a:t>va</a:t>
            </a:r>
            <a:r>
              <a:rPr lang="en-US" sz="2800" dirty="0" smtClean="0"/>
              <a:t> </a:t>
            </a:r>
            <a:r>
              <a:rPr lang="en-US" sz="2800" dirty="0" err="1" smtClean="0"/>
              <a:t>undan</a:t>
            </a:r>
            <a:r>
              <a:rPr lang="en-US" sz="2800" dirty="0" smtClean="0"/>
              <a:t> </a:t>
            </a:r>
            <a:r>
              <a:rPr lang="en-US" sz="2800" dirty="0" err="1" smtClean="0"/>
              <a:t>nozikroq</a:t>
            </a:r>
            <a:r>
              <a:rPr lang="en-US" sz="2800" dirty="0" smtClean="0"/>
              <a:t> </a:t>
            </a:r>
            <a:r>
              <a:rPr lang="en-US" sz="2800" dirty="0" err="1" smtClean="0"/>
              <a:t>pilik</a:t>
            </a:r>
            <a:r>
              <a:rPr lang="en-US" sz="2800" dirty="0" smtClean="0"/>
              <a:t> </a:t>
            </a:r>
            <a:r>
              <a:rPr lang="en-US" sz="2800" dirty="0" err="1" smtClean="0"/>
              <a:t>hosil</a:t>
            </a:r>
            <a:r>
              <a:rPr lang="en-US" sz="2800" dirty="0" smtClean="0"/>
              <a:t> </a:t>
            </a:r>
            <a:r>
              <a:rPr lang="en-US" sz="2800" dirty="0" err="1" smtClean="0"/>
              <a:t>qilinadi</a:t>
            </a:r>
            <a:r>
              <a:rPr lang="en-US" sz="2800" dirty="0" smtClean="0"/>
              <a:t>. </a:t>
            </a:r>
            <a:r>
              <a:rPr lang="en-US" sz="2800" dirty="0" err="1" smtClean="0"/>
              <a:t>Piltachaga</a:t>
            </a:r>
            <a:r>
              <a:rPr lang="en-US" sz="2800" dirty="0" smtClean="0"/>
              <a:t> </a:t>
            </a:r>
            <a:r>
              <a:rPr lang="en-US" sz="2800" dirty="0" err="1" smtClean="0"/>
              <a:t>pishitish</a:t>
            </a:r>
            <a:r>
              <a:rPr lang="en-US" sz="2800" dirty="0" smtClean="0"/>
              <a:t> </a:t>
            </a:r>
            <a:r>
              <a:rPr lang="en-US" sz="2800" dirty="0" err="1" smtClean="0"/>
              <a:t>mexanizmi</a:t>
            </a:r>
            <a:r>
              <a:rPr lang="en-US" sz="2800" dirty="0" smtClean="0"/>
              <a:t> </a:t>
            </a:r>
            <a:r>
              <a:rPr lang="en-US" sz="2800" dirty="0" err="1" smtClean="0"/>
              <a:t>yordamida</a:t>
            </a:r>
            <a:r>
              <a:rPr lang="en-US" sz="2800" dirty="0" smtClean="0"/>
              <a:t> </a:t>
            </a:r>
            <a:r>
              <a:rPr lang="en-US" sz="2800" dirty="0" err="1" smtClean="0"/>
              <a:t>buramlar</a:t>
            </a:r>
            <a:r>
              <a:rPr lang="en-US" sz="2800" dirty="0" smtClean="0"/>
              <a:t> </a:t>
            </a:r>
            <a:r>
              <a:rPr lang="en-US" sz="2800" dirty="0" err="1" smtClean="0"/>
              <a:t>berilib</a:t>
            </a:r>
            <a:r>
              <a:rPr lang="en-US" sz="2800" dirty="0" smtClean="0"/>
              <a:t> </a:t>
            </a:r>
            <a:r>
              <a:rPr lang="en-US" sz="2800" dirty="0" err="1" smtClean="0"/>
              <a:t>pishitiladi</a:t>
            </a:r>
            <a:r>
              <a:rPr lang="en-US" sz="2800" dirty="0" smtClean="0"/>
              <a:t> - </a:t>
            </a:r>
            <a:r>
              <a:rPr lang="en-US" sz="2800" dirty="0" err="1" smtClean="0"/>
              <a:t>pilik</a:t>
            </a:r>
            <a:r>
              <a:rPr lang="en-US" sz="2800" dirty="0" smtClean="0"/>
              <a:t> </a:t>
            </a:r>
            <a:r>
              <a:rPr lang="en-US" sz="2800" dirty="0" err="1" smtClean="0"/>
              <a:t>shakllantiriladi</a:t>
            </a:r>
            <a:r>
              <a:rPr lang="en-US" sz="2800" dirty="0" smtClean="0"/>
              <a:t>. </a:t>
            </a:r>
            <a:r>
              <a:rPr lang="en-US" sz="2800" dirty="0" err="1" smtClean="0"/>
              <a:t>Pilikni</a:t>
            </a:r>
            <a:r>
              <a:rPr lang="en-US" sz="2800" dirty="0" smtClean="0"/>
              <a:t> </a:t>
            </a:r>
            <a:r>
              <a:rPr lang="en-US" sz="2800" dirty="0" err="1" smtClean="0"/>
              <a:t>keyingi</a:t>
            </a:r>
            <a:r>
              <a:rPr lang="en-US" sz="2800" dirty="0" smtClean="0"/>
              <a:t> </a:t>
            </a:r>
            <a:r>
              <a:rPr lang="en-US" sz="2800" dirty="0" err="1" smtClean="0"/>
              <a:t>bosqichda</a:t>
            </a:r>
            <a:r>
              <a:rPr lang="en-US" sz="2800" dirty="0" smtClean="0"/>
              <a:t> </a:t>
            </a:r>
            <a:r>
              <a:rPr lang="en-US" sz="2800" dirty="0" err="1" smtClean="0"/>
              <a:t>ishlatishga</a:t>
            </a:r>
            <a:r>
              <a:rPr lang="en-US" sz="2800" dirty="0" smtClean="0"/>
              <a:t> </a:t>
            </a:r>
            <a:r>
              <a:rPr lang="en-US" sz="2800" dirty="0" err="1" smtClean="0"/>
              <a:t>qulay</a:t>
            </a:r>
            <a:r>
              <a:rPr lang="en-US" sz="2800" dirty="0" smtClean="0"/>
              <a:t> </a:t>
            </a:r>
            <a:r>
              <a:rPr lang="en-US" sz="2800" dirty="0" err="1" smtClean="0"/>
              <a:t>bo‘lishi</a:t>
            </a:r>
            <a:r>
              <a:rPr lang="en-US" sz="2800" dirty="0" smtClean="0"/>
              <a:t> </a:t>
            </a:r>
            <a:r>
              <a:rPr lang="en-US" sz="2800" dirty="0" err="1" smtClean="0"/>
              <a:t>uchun</a:t>
            </a:r>
            <a:r>
              <a:rPr lang="en-US" sz="2800" dirty="0" smtClean="0"/>
              <a:t> </a:t>
            </a:r>
            <a:r>
              <a:rPr lang="en-US" sz="2800" dirty="0" err="1" smtClean="0"/>
              <a:t>o‘rash</a:t>
            </a:r>
            <a:r>
              <a:rPr lang="en-US" sz="2800" dirty="0" smtClean="0"/>
              <a:t> </a:t>
            </a:r>
            <a:r>
              <a:rPr lang="en-US" sz="2800" dirty="0" err="1" smtClean="0"/>
              <a:t>mexanizmi</a:t>
            </a:r>
            <a:r>
              <a:rPr lang="en-US" sz="2800" dirty="0" smtClean="0"/>
              <a:t> </a:t>
            </a:r>
            <a:r>
              <a:rPr lang="en-US" sz="2800" dirty="0" err="1" smtClean="0"/>
              <a:t>vositasida</a:t>
            </a:r>
            <a:r>
              <a:rPr lang="en-US" sz="2800" dirty="0" smtClean="0"/>
              <a:t> </a:t>
            </a:r>
            <a:r>
              <a:rPr lang="en-US" sz="2800" dirty="0" err="1" smtClean="0"/>
              <a:t>g‘altakga</a:t>
            </a:r>
            <a:r>
              <a:rPr lang="en-US" sz="2800" dirty="0" smtClean="0"/>
              <a:t> </a:t>
            </a:r>
            <a:r>
              <a:rPr lang="en-US" sz="2800" dirty="0" err="1" smtClean="0"/>
              <a:t>o‘rab</a:t>
            </a:r>
            <a:r>
              <a:rPr lang="en-US" sz="2800" dirty="0" smtClean="0"/>
              <a:t>, </a:t>
            </a:r>
            <a:r>
              <a:rPr lang="en-US" sz="2800" dirty="0" err="1" smtClean="0"/>
              <a:t>undan</a:t>
            </a:r>
            <a:r>
              <a:rPr lang="en-US" sz="2800" dirty="0" smtClean="0"/>
              <a:t> </a:t>
            </a:r>
            <a:r>
              <a:rPr lang="en-US" sz="2800" dirty="0" err="1" smtClean="0"/>
              <a:t>pakovka</a:t>
            </a:r>
            <a:r>
              <a:rPr lang="en-US" sz="2800" dirty="0" smtClean="0"/>
              <a:t> </a:t>
            </a:r>
            <a:r>
              <a:rPr lang="en-US" sz="2800" dirty="0" err="1" smtClean="0"/>
              <a:t>hosil</a:t>
            </a:r>
            <a:r>
              <a:rPr lang="en-US" sz="2800" dirty="0" smtClean="0"/>
              <a:t> </a:t>
            </a:r>
            <a:r>
              <a:rPr lang="en-US" sz="2800" dirty="0" err="1" smtClean="0"/>
              <a:t>qilinadi</a:t>
            </a:r>
            <a:r>
              <a:rPr lang="en-US" sz="2800" dirty="0" smtClean="0"/>
              <a:t>.	 </a:t>
            </a:r>
            <a:endParaRPr lang="ru-RU" sz="2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1500"/>
                                  </p:stCondLst>
                                  <p:childTnLst>
                                    <p:set>
                                      <p:cBhvr>
                                        <p:cTn id="6" dur="1" fill="hold">
                                          <p:stCondLst>
                                            <p:cond delay="0"/>
                                          </p:stCondLst>
                                        </p:cTn>
                                        <p:tgtEl>
                                          <p:spTgt spid="43011">
                                            <p:txEl>
                                              <p:pRg st="0" end="0"/>
                                            </p:txEl>
                                          </p:spTgt>
                                        </p:tgtEl>
                                        <p:attrNameLst>
                                          <p:attrName>style.visibility</p:attrName>
                                        </p:attrNameLst>
                                      </p:cBhvr>
                                      <p:to>
                                        <p:strVal val="visible"/>
                                      </p:to>
                                    </p:set>
                                    <p:animEffect transition="in" filter="wipe(down)">
                                      <p:cBhvr>
                                        <p:cTn id="7" dur="2000"/>
                                        <p:tgtEl>
                                          <p:spTgt spid="43011">
                                            <p:txEl>
                                              <p:pRg st="0" end="0"/>
                                            </p:txEl>
                                          </p:spTgt>
                                        </p:tgtEl>
                                      </p:cBhvr>
                                    </p:animEffect>
                                  </p:childTnLst>
                                </p:cTn>
                              </p:par>
                            </p:childTnLst>
                          </p:cTn>
                        </p:par>
                        <p:par>
                          <p:cTn id="8" fill="hold">
                            <p:stCondLst>
                              <p:cond delay="3500"/>
                            </p:stCondLst>
                            <p:childTnLst>
                              <p:par>
                                <p:cTn id="9" presetID="22" presetClass="entr" presetSubtype="4" fill="hold" nodeType="afterEffect">
                                  <p:stCondLst>
                                    <p:cond delay="1500"/>
                                  </p:stCondLst>
                                  <p:childTnLst>
                                    <p:set>
                                      <p:cBhvr>
                                        <p:cTn id="10" dur="1" fill="hold">
                                          <p:stCondLst>
                                            <p:cond delay="0"/>
                                          </p:stCondLst>
                                        </p:cTn>
                                        <p:tgtEl>
                                          <p:spTgt spid="43011">
                                            <p:txEl>
                                              <p:pRg st="1" end="1"/>
                                            </p:txEl>
                                          </p:spTgt>
                                        </p:tgtEl>
                                        <p:attrNameLst>
                                          <p:attrName>style.visibility</p:attrName>
                                        </p:attrNameLst>
                                      </p:cBhvr>
                                      <p:to>
                                        <p:strVal val="visible"/>
                                      </p:to>
                                    </p:set>
                                    <p:animEffect transition="in" filter="wipe(down)">
                                      <p:cBhvr>
                                        <p:cTn id="11" dur="2000"/>
                                        <p:tgtEl>
                                          <p:spTgt spid="430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1" name="Rectangle 3"/>
          <p:cNvSpPr>
            <a:spLocks noGrp="1" noChangeArrowheads="1"/>
          </p:cNvSpPr>
          <p:nvPr>
            <p:ph idx="1"/>
          </p:nvPr>
        </p:nvSpPr>
        <p:spPr>
          <a:xfrm>
            <a:off x="428596" y="642918"/>
            <a:ext cx="8424862" cy="5013300"/>
          </a:xfrm>
        </p:spPr>
        <p:txBody>
          <a:bodyPr/>
          <a:lstStyle/>
          <a:p>
            <a:r>
              <a:rPr lang="en-US" sz="2200" b="1" dirty="0" err="1" smtClean="0"/>
              <a:t>Piliklash</a:t>
            </a:r>
            <a:r>
              <a:rPr lang="en-US" sz="2200" b="1" dirty="0" smtClean="0"/>
              <a:t> </a:t>
            </a:r>
            <a:r>
              <a:rPr lang="en-US" sz="2200" b="1" dirty="0" err="1" smtClean="0"/>
              <a:t>mashinalarining</a:t>
            </a:r>
            <a:r>
              <a:rPr lang="en-US" sz="2200" b="1" dirty="0" smtClean="0"/>
              <a:t> </a:t>
            </a:r>
            <a:r>
              <a:rPr lang="en-US" sz="2200" b="1" dirty="0" err="1" smtClean="0"/>
              <a:t>turlari</a:t>
            </a:r>
            <a:endParaRPr lang="ru-RU" sz="2200" b="1" dirty="0" smtClean="0"/>
          </a:p>
          <a:p>
            <a:r>
              <a:rPr lang="en-US" sz="2200" dirty="0" err="1" smtClean="0"/>
              <a:t>Piliklash</a:t>
            </a:r>
            <a:r>
              <a:rPr lang="en-US" sz="2200" dirty="0" smtClean="0"/>
              <a:t> </a:t>
            </a:r>
            <a:r>
              <a:rPr lang="en-US" sz="2200" dirty="0" err="1" smtClean="0"/>
              <a:t>mashinalari</a:t>
            </a:r>
            <a:r>
              <a:rPr lang="en-US" sz="2200" dirty="0" smtClean="0"/>
              <a:t> </a:t>
            </a:r>
            <a:r>
              <a:rPr lang="en-US" sz="2200" dirty="0" err="1" smtClean="0"/>
              <a:t>bir</a:t>
            </a:r>
            <a:r>
              <a:rPr lang="en-US" sz="2200" dirty="0" smtClean="0"/>
              <a:t>, </a:t>
            </a:r>
            <a:r>
              <a:rPr lang="en-US" sz="2200" dirty="0" err="1" smtClean="0"/>
              <a:t>ikki</a:t>
            </a:r>
            <a:r>
              <a:rPr lang="en-US" sz="2200" dirty="0" smtClean="0"/>
              <a:t> </a:t>
            </a:r>
            <a:r>
              <a:rPr lang="en-US" sz="2200" dirty="0" err="1" smtClean="0"/>
              <a:t>va</a:t>
            </a:r>
            <a:r>
              <a:rPr lang="en-US" sz="2200" dirty="0" smtClean="0"/>
              <a:t> </a:t>
            </a:r>
            <a:r>
              <a:rPr lang="en-US" sz="2200" dirty="0" err="1" smtClean="0"/>
              <a:t>uch</a:t>
            </a:r>
            <a:r>
              <a:rPr lang="en-US" sz="2200" dirty="0" smtClean="0"/>
              <a:t> </a:t>
            </a:r>
            <a:r>
              <a:rPr lang="en-US" sz="2200" dirty="0" err="1" smtClean="0"/>
              <a:t>o‘timda</a:t>
            </a:r>
            <a:r>
              <a:rPr lang="en-US" sz="2200" dirty="0" smtClean="0"/>
              <a:t> </a:t>
            </a:r>
            <a:r>
              <a:rPr lang="en-US" sz="2200" dirty="0" err="1" smtClean="0"/>
              <a:t>ishlatilib</a:t>
            </a:r>
            <a:r>
              <a:rPr lang="en-US" sz="2200" dirty="0" smtClean="0"/>
              <a:t> </a:t>
            </a:r>
            <a:r>
              <a:rPr lang="en-US" sz="2200" dirty="0" err="1" smtClean="0"/>
              <a:t>kelingan</a:t>
            </a:r>
            <a:r>
              <a:rPr lang="en-US" sz="2200" dirty="0" smtClean="0"/>
              <a:t>. </a:t>
            </a:r>
            <a:r>
              <a:rPr lang="uz-Cyrl-UZ" sz="2200" dirty="0" smtClean="0"/>
              <a:t>Fan texnika taraqiyotining natijasida </a:t>
            </a:r>
            <a:r>
              <a:rPr lang="en-US" sz="2200" dirty="0" err="1" smtClean="0"/>
              <a:t>o‘rtacha</a:t>
            </a:r>
            <a:r>
              <a:rPr lang="en-US" sz="2200" dirty="0" smtClean="0"/>
              <a:t> </a:t>
            </a:r>
            <a:r>
              <a:rPr lang="en-US" sz="2200" dirty="0" err="1" smtClean="0"/>
              <a:t>chiziqiy</a:t>
            </a:r>
            <a:r>
              <a:rPr lang="en-US" sz="2200" dirty="0" smtClean="0"/>
              <a:t> </a:t>
            </a:r>
            <a:r>
              <a:rPr lang="en-US" sz="2200" dirty="0" err="1" smtClean="0"/>
              <a:t>zichlikdagi</a:t>
            </a:r>
            <a:r>
              <a:rPr lang="en-US" sz="2200" dirty="0" smtClean="0"/>
              <a:t> </a:t>
            </a:r>
            <a:r>
              <a:rPr lang="en-US" sz="2200" dirty="0" err="1" smtClean="0"/>
              <a:t>iplarni</a:t>
            </a:r>
            <a:r>
              <a:rPr lang="en-US" sz="2200" dirty="0" smtClean="0"/>
              <a:t> </a:t>
            </a:r>
            <a:r>
              <a:rPr lang="en-US" sz="2200" dirty="0" err="1" smtClean="0"/>
              <a:t>bir</a:t>
            </a:r>
            <a:r>
              <a:rPr lang="en-US" sz="2200" dirty="0" smtClean="0"/>
              <a:t> </a:t>
            </a:r>
            <a:r>
              <a:rPr lang="en-US" sz="2200" dirty="0" err="1" smtClean="0"/>
              <a:t>o‘timli</a:t>
            </a:r>
            <a:r>
              <a:rPr lang="en-US" sz="2200" dirty="0" smtClean="0"/>
              <a:t>, </a:t>
            </a:r>
            <a:r>
              <a:rPr lang="en-US" sz="2200" dirty="0" err="1" smtClean="0"/>
              <a:t>kichik</a:t>
            </a:r>
            <a:r>
              <a:rPr lang="en-US" sz="2200" dirty="0" smtClean="0"/>
              <a:t> </a:t>
            </a:r>
            <a:r>
              <a:rPr lang="en-US" sz="2200" dirty="0" err="1" smtClean="0"/>
              <a:t>chiziqiy</a:t>
            </a:r>
            <a:r>
              <a:rPr lang="en-US" sz="2200" dirty="0" smtClean="0"/>
              <a:t> </a:t>
            </a:r>
            <a:r>
              <a:rPr lang="en-US" sz="2200" dirty="0" err="1" smtClean="0"/>
              <a:t>zichlikdagi</a:t>
            </a:r>
            <a:r>
              <a:rPr lang="en-US" sz="2200" dirty="0" smtClean="0"/>
              <a:t> </a:t>
            </a:r>
            <a:r>
              <a:rPr lang="en-US" sz="2200" dirty="0" err="1" smtClean="0"/>
              <a:t>iplarni</a:t>
            </a:r>
            <a:r>
              <a:rPr lang="en-US" sz="2200" dirty="0" smtClean="0"/>
              <a:t> </a:t>
            </a:r>
            <a:r>
              <a:rPr lang="en-US" sz="2200" dirty="0" err="1" smtClean="0"/>
              <a:t>esa</a:t>
            </a:r>
            <a:r>
              <a:rPr lang="en-US" sz="2200" dirty="0" smtClean="0"/>
              <a:t> </a:t>
            </a:r>
            <a:r>
              <a:rPr lang="en-US" sz="2200" dirty="0" err="1" smtClean="0"/>
              <a:t>ikki</a:t>
            </a:r>
            <a:r>
              <a:rPr lang="en-US" sz="2200" dirty="0" smtClean="0"/>
              <a:t> </a:t>
            </a:r>
            <a:r>
              <a:rPr lang="en-US" sz="2200" dirty="0" err="1" smtClean="0"/>
              <a:t>o‘timli</a:t>
            </a:r>
            <a:r>
              <a:rPr lang="en-US" sz="2200" dirty="0" smtClean="0"/>
              <a:t> </a:t>
            </a:r>
            <a:r>
              <a:rPr lang="en-US" sz="2200" dirty="0" err="1" smtClean="0"/>
              <a:t>piliklash</a:t>
            </a:r>
            <a:r>
              <a:rPr lang="en-US" sz="2200" dirty="0" smtClean="0"/>
              <a:t> </a:t>
            </a:r>
            <a:r>
              <a:rPr lang="en-US" sz="2200" dirty="0" err="1" smtClean="0"/>
              <a:t>mashinalarida</a:t>
            </a:r>
            <a:r>
              <a:rPr lang="en-US" sz="2200" dirty="0" smtClean="0"/>
              <a:t> </a:t>
            </a:r>
            <a:r>
              <a:rPr lang="en-US" sz="2200" dirty="0" err="1" smtClean="0"/>
              <a:t>tayyorlash</a:t>
            </a:r>
            <a:r>
              <a:rPr lang="en-US" sz="2200" dirty="0" smtClean="0"/>
              <a:t> </a:t>
            </a:r>
            <a:r>
              <a:rPr lang="en-US" sz="2200" dirty="0" err="1" smtClean="0"/>
              <a:t>imkoni</a:t>
            </a:r>
            <a:r>
              <a:rPr lang="en-US" sz="2200" dirty="0" smtClean="0"/>
              <a:t> </a:t>
            </a:r>
            <a:r>
              <a:rPr lang="en-US" sz="2200" dirty="0" err="1" smtClean="0"/>
              <a:t>yaratildi</a:t>
            </a:r>
            <a:r>
              <a:rPr lang="en-US" sz="2200" dirty="0" smtClean="0"/>
              <a:t>. </a:t>
            </a:r>
            <a:endParaRPr lang="ru-RU" sz="2200" dirty="0" smtClean="0"/>
          </a:p>
          <a:p>
            <a:r>
              <a:rPr lang="en-US" sz="2200" dirty="0" err="1" smtClean="0"/>
              <a:t>Piliklash</a:t>
            </a:r>
            <a:r>
              <a:rPr lang="en-US" sz="2200" dirty="0" smtClean="0"/>
              <a:t> </a:t>
            </a:r>
            <a:r>
              <a:rPr lang="en-US" sz="2200" dirty="0" err="1" smtClean="0"/>
              <a:t>mashinalari</a:t>
            </a:r>
            <a:r>
              <a:rPr lang="en-US" sz="2200" dirty="0" smtClean="0"/>
              <a:t> </a:t>
            </a:r>
            <a:r>
              <a:rPr lang="en-US" sz="2200" dirty="0" err="1" smtClean="0"/>
              <a:t>tayyorlanayotgan</a:t>
            </a:r>
            <a:r>
              <a:rPr lang="en-US" sz="2200" dirty="0" smtClean="0"/>
              <a:t> </a:t>
            </a:r>
            <a:r>
              <a:rPr lang="en-US" sz="2200" dirty="0" err="1" smtClean="0"/>
              <a:t>pilikning</a:t>
            </a:r>
            <a:r>
              <a:rPr lang="en-US" sz="2200" dirty="0" smtClean="0"/>
              <a:t> </a:t>
            </a:r>
            <a:r>
              <a:rPr lang="en-US" sz="2200" dirty="0" err="1" smtClean="0"/>
              <a:t>chiziqiy</a:t>
            </a:r>
            <a:r>
              <a:rPr lang="en-US" sz="2200" dirty="0" smtClean="0"/>
              <a:t> </a:t>
            </a:r>
            <a:r>
              <a:rPr lang="en-US" sz="2200" dirty="0" err="1" smtClean="0"/>
              <a:t>zichligiga</a:t>
            </a:r>
            <a:r>
              <a:rPr lang="en-US" sz="2200" dirty="0" smtClean="0"/>
              <a:t> </a:t>
            </a:r>
            <a:r>
              <a:rPr lang="en-US" sz="2200" dirty="0" err="1" smtClean="0"/>
              <a:t>qarab</a:t>
            </a:r>
            <a:r>
              <a:rPr lang="en-US" sz="2200" dirty="0" smtClean="0"/>
              <a:t> </a:t>
            </a:r>
            <a:r>
              <a:rPr lang="en-US" sz="2200" dirty="0" err="1" smtClean="0"/>
              <a:t>qo‘yidagi</a:t>
            </a:r>
            <a:r>
              <a:rPr lang="en-US" sz="2200" dirty="0" smtClean="0"/>
              <a:t> </a:t>
            </a:r>
            <a:r>
              <a:rPr lang="en-US" sz="2200" dirty="0" err="1" smtClean="0"/>
              <a:t>turlarga</a:t>
            </a:r>
            <a:r>
              <a:rPr lang="en-US" sz="2200" dirty="0" smtClean="0"/>
              <a:t> </a:t>
            </a:r>
            <a:r>
              <a:rPr lang="en-US" sz="2200" dirty="0" err="1" smtClean="0"/>
              <a:t>bo‘linadi</a:t>
            </a:r>
            <a:r>
              <a:rPr lang="en-US" sz="2200" dirty="0" smtClean="0"/>
              <a:t>: </a:t>
            </a:r>
            <a:endParaRPr lang="ru-RU" sz="2200" dirty="0" smtClean="0"/>
          </a:p>
          <a:p>
            <a:pPr lvl="0"/>
            <a:r>
              <a:rPr lang="en-US" sz="2200" dirty="0" err="1" smtClean="0"/>
              <a:t>Yo‘g‘on</a:t>
            </a:r>
            <a:r>
              <a:rPr lang="en-US" sz="2200" dirty="0" smtClean="0"/>
              <a:t> </a:t>
            </a:r>
            <a:r>
              <a:rPr lang="en-US" sz="2200" dirty="0" err="1" smtClean="0"/>
              <a:t>pilik</a:t>
            </a:r>
            <a:r>
              <a:rPr lang="en-US" sz="2200" dirty="0" smtClean="0"/>
              <a:t> </a:t>
            </a:r>
            <a:r>
              <a:rPr lang="en-US" sz="2200" dirty="0" err="1" smtClean="0"/>
              <a:t>tayyorlovchi</a:t>
            </a:r>
            <a:r>
              <a:rPr lang="en-US" sz="2200" dirty="0" smtClean="0"/>
              <a:t> </a:t>
            </a:r>
            <a:r>
              <a:rPr lang="en-US" sz="2200" dirty="0" err="1" smtClean="0"/>
              <a:t>mashinalar</a:t>
            </a:r>
            <a:r>
              <a:rPr lang="en-US" sz="2200" dirty="0" smtClean="0"/>
              <a:t> </a:t>
            </a:r>
            <a:endParaRPr lang="ru-RU" sz="2200" dirty="0" smtClean="0"/>
          </a:p>
          <a:p>
            <a:pPr lvl="0"/>
            <a:r>
              <a:rPr lang="en-US" sz="2200" dirty="0" err="1" smtClean="0"/>
              <a:t>Yo‘g‘onligi</a:t>
            </a:r>
            <a:r>
              <a:rPr lang="en-US" sz="2200" dirty="0" smtClean="0"/>
              <a:t> </a:t>
            </a:r>
            <a:r>
              <a:rPr lang="en-US" sz="2200" dirty="0" err="1" smtClean="0"/>
              <a:t>o‘rtacha</a:t>
            </a:r>
            <a:r>
              <a:rPr lang="en-US" sz="2200" dirty="0" smtClean="0"/>
              <a:t> </a:t>
            </a:r>
            <a:r>
              <a:rPr lang="en-US" sz="2200" dirty="0" err="1" smtClean="0"/>
              <a:t>pilik</a:t>
            </a:r>
            <a:r>
              <a:rPr lang="en-US" sz="2200" dirty="0" smtClean="0"/>
              <a:t> </a:t>
            </a:r>
            <a:r>
              <a:rPr lang="en-US" sz="2200" dirty="0" err="1" smtClean="0"/>
              <a:t>tayyorlovchi</a:t>
            </a:r>
            <a:r>
              <a:rPr lang="en-US" sz="2200" dirty="0" smtClean="0"/>
              <a:t> </a:t>
            </a:r>
            <a:r>
              <a:rPr lang="en-US" sz="2200" dirty="0" err="1" smtClean="0"/>
              <a:t>mashinalar</a:t>
            </a:r>
            <a:endParaRPr lang="ru-RU" sz="2200" dirty="0" smtClean="0"/>
          </a:p>
          <a:p>
            <a:pPr lvl="0"/>
            <a:r>
              <a:rPr lang="ru-RU" sz="2200" dirty="0" err="1" smtClean="0"/>
              <a:t>Ingichka</a:t>
            </a:r>
            <a:r>
              <a:rPr lang="ru-RU" sz="2200" dirty="0" smtClean="0"/>
              <a:t> </a:t>
            </a:r>
            <a:r>
              <a:rPr lang="ru-RU" sz="2200" dirty="0" err="1" smtClean="0"/>
              <a:t>pilik</a:t>
            </a:r>
            <a:r>
              <a:rPr lang="ru-RU" sz="2200" dirty="0" smtClean="0"/>
              <a:t> </a:t>
            </a:r>
            <a:r>
              <a:rPr lang="ru-RU" sz="2200" dirty="0" err="1" smtClean="0"/>
              <a:t>tayyorlovchi</a:t>
            </a:r>
            <a:r>
              <a:rPr lang="ru-RU" sz="2200" dirty="0" smtClean="0"/>
              <a:t> </a:t>
            </a:r>
            <a:r>
              <a:rPr lang="ru-RU" sz="2200" dirty="0" err="1" smtClean="0"/>
              <a:t>mashinalar</a:t>
            </a:r>
            <a:r>
              <a:rPr lang="ru-RU" sz="2200" dirty="0" smtClean="0"/>
              <a:t> </a:t>
            </a:r>
          </a:p>
          <a:p>
            <a:r>
              <a:rPr lang="ru-RU" sz="2200" dirty="0" smtClean="0"/>
              <a:t>	</a:t>
            </a:r>
            <a:r>
              <a:rPr lang="ru-RU" sz="2200" dirty="0" err="1" smtClean="0"/>
              <a:t>Bundan</a:t>
            </a:r>
            <a:r>
              <a:rPr lang="ru-RU" sz="2200" dirty="0" smtClean="0"/>
              <a:t> </a:t>
            </a:r>
            <a:r>
              <a:rPr lang="ru-RU" sz="2200" dirty="0" err="1" smtClean="0"/>
              <a:t>tashqari</a:t>
            </a:r>
            <a:r>
              <a:rPr lang="ru-RU" sz="2200" dirty="0" smtClean="0"/>
              <a:t> </a:t>
            </a:r>
            <a:r>
              <a:rPr lang="ru-RU" sz="2200" dirty="0" err="1" smtClean="0"/>
              <a:t>piliklash</a:t>
            </a:r>
            <a:r>
              <a:rPr lang="ru-RU" sz="2200" dirty="0" smtClean="0"/>
              <a:t> </a:t>
            </a:r>
            <a:r>
              <a:rPr lang="ru-RU" sz="2200" dirty="0" err="1" smtClean="0"/>
              <a:t>mashinalari</a:t>
            </a:r>
            <a:r>
              <a:rPr lang="ru-RU" sz="2200" dirty="0" smtClean="0"/>
              <a:t> </a:t>
            </a:r>
            <a:r>
              <a:rPr lang="ru-RU" sz="2200" dirty="0" err="1" smtClean="0"/>
              <a:t>tarkibiy</a:t>
            </a:r>
            <a:r>
              <a:rPr lang="ru-RU" sz="2200" dirty="0" smtClean="0"/>
              <a:t> </a:t>
            </a:r>
            <a:r>
              <a:rPr lang="ru-RU" sz="2200" dirty="0" err="1" smtClean="0"/>
              <a:t>qismlari</a:t>
            </a:r>
            <a:r>
              <a:rPr lang="ru-RU" sz="2200" dirty="0" smtClean="0"/>
              <a:t> – </a:t>
            </a:r>
            <a:r>
              <a:rPr lang="ru-RU" sz="2200" dirty="0" err="1" smtClean="0"/>
              <a:t>ta’minlash</a:t>
            </a:r>
            <a:r>
              <a:rPr lang="ru-RU" sz="2200" dirty="0" smtClean="0"/>
              <a:t> </a:t>
            </a:r>
            <a:r>
              <a:rPr lang="ru-RU" sz="2200" dirty="0" err="1" smtClean="0"/>
              <a:t>zonasi</a:t>
            </a:r>
            <a:r>
              <a:rPr lang="ru-RU" sz="2200" dirty="0" smtClean="0"/>
              <a:t>, </a:t>
            </a:r>
            <a:r>
              <a:rPr lang="ru-RU" sz="2200" dirty="0" err="1" smtClean="0"/>
              <a:t>cho‘zish</a:t>
            </a:r>
            <a:r>
              <a:rPr lang="ru-RU" sz="2200" dirty="0" smtClean="0"/>
              <a:t> </a:t>
            </a:r>
            <a:r>
              <a:rPr lang="ru-RU" sz="2200" dirty="0" err="1" smtClean="0"/>
              <a:t>asbobi</a:t>
            </a:r>
            <a:r>
              <a:rPr lang="ru-RU" sz="2200" dirty="0" smtClean="0"/>
              <a:t> </a:t>
            </a:r>
            <a:r>
              <a:rPr lang="ru-RU" sz="2200" dirty="0" err="1" smtClean="0"/>
              <a:t>va</a:t>
            </a:r>
            <a:r>
              <a:rPr lang="ru-RU" sz="2200" dirty="0" smtClean="0"/>
              <a:t> </a:t>
            </a:r>
            <a:r>
              <a:rPr lang="ru-RU" sz="2200" dirty="0" err="1" smtClean="0"/>
              <a:t>pishitish-o‘rash</a:t>
            </a:r>
            <a:r>
              <a:rPr lang="ru-RU" sz="2200" dirty="0" smtClean="0"/>
              <a:t> </a:t>
            </a:r>
            <a:r>
              <a:rPr lang="ru-RU" sz="2200" dirty="0" err="1" smtClean="0"/>
              <a:t>mexanizmining</a:t>
            </a:r>
            <a:r>
              <a:rPr lang="ru-RU" sz="2200" dirty="0" smtClean="0"/>
              <a:t> </a:t>
            </a:r>
            <a:r>
              <a:rPr lang="ru-RU" sz="2200" dirty="0" err="1" smtClean="0"/>
              <a:t>tuzilishi</a:t>
            </a:r>
            <a:r>
              <a:rPr lang="ru-RU" sz="2200" dirty="0" smtClean="0"/>
              <a:t> </a:t>
            </a:r>
            <a:r>
              <a:rPr lang="ru-RU" sz="2200" dirty="0" err="1" smtClean="0"/>
              <a:t>bilan</a:t>
            </a:r>
            <a:r>
              <a:rPr lang="ru-RU" sz="2200" dirty="0" smtClean="0"/>
              <a:t> </a:t>
            </a:r>
            <a:r>
              <a:rPr lang="ru-RU" sz="2200" dirty="0" err="1" smtClean="0"/>
              <a:t>ham</a:t>
            </a:r>
            <a:r>
              <a:rPr lang="ru-RU" sz="2200" dirty="0" smtClean="0"/>
              <a:t> </a:t>
            </a:r>
            <a:r>
              <a:rPr lang="ru-RU" sz="2200" dirty="0" err="1" smtClean="0"/>
              <a:t>farqlanadi</a:t>
            </a:r>
            <a:r>
              <a:rPr lang="ru-RU" sz="2200" dirty="0" smtClean="0"/>
              <a:t>. </a:t>
            </a:r>
          </a:p>
          <a:p>
            <a:r>
              <a:rPr lang="uz-Cyrl-UZ" sz="2200" dirty="0" smtClean="0"/>
              <a:t>	Hozir piliklash mashinalarida to‘la pakovkani ajratib olish va bo‘sh g‘altaklarni joylashtirish avtomatik mexanizmlar yordamida amalga oshirilmoqda. </a:t>
            </a:r>
            <a:endParaRPr lang="ru-RU" sz="2200" dirty="0" smtClean="0"/>
          </a:p>
          <a:p>
            <a:r>
              <a:rPr lang="uz-Cyrl-UZ" sz="2800" b="1" dirty="0" smtClean="0"/>
              <a:t> </a:t>
            </a:r>
            <a:endParaRPr lang="ru-RU" sz="2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1500"/>
                                  </p:stCondLst>
                                  <p:childTnLst>
                                    <p:set>
                                      <p:cBhvr>
                                        <p:cTn id="6" dur="1" fill="hold">
                                          <p:stCondLst>
                                            <p:cond delay="0"/>
                                          </p:stCondLst>
                                        </p:cTn>
                                        <p:tgtEl>
                                          <p:spTgt spid="43011">
                                            <p:txEl>
                                              <p:pRg st="0" end="0"/>
                                            </p:txEl>
                                          </p:spTgt>
                                        </p:tgtEl>
                                        <p:attrNameLst>
                                          <p:attrName>style.visibility</p:attrName>
                                        </p:attrNameLst>
                                      </p:cBhvr>
                                      <p:to>
                                        <p:strVal val="visible"/>
                                      </p:to>
                                    </p:set>
                                    <p:animEffect transition="in" filter="wipe(down)">
                                      <p:cBhvr>
                                        <p:cTn id="7" dur="2000"/>
                                        <p:tgtEl>
                                          <p:spTgt spid="43011">
                                            <p:txEl>
                                              <p:pRg st="0" end="0"/>
                                            </p:txEl>
                                          </p:spTgt>
                                        </p:tgtEl>
                                      </p:cBhvr>
                                    </p:animEffect>
                                  </p:childTnLst>
                                </p:cTn>
                              </p:par>
                            </p:childTnLst>
                          </p:cTn>
                        </p:par>
                        <p:par>
                          <p:cTn id="8" fill="hold">
                            <p:stCondLst>
                              <p:cond delay="3500"/>
                            </p:stCondLst>
                            <p:childTnLst>
                              <p:par>
                                <p:cTn id="9" presetID="22" presetClass="entr" presetSubtype="4" fill="hold" nodeType="afterEffect">
                                  <p:stCondLst>
                                    <p:cond delay="1500"/>
                                  </p:stCondLst>
                                  <p:childTnLst>
                                    <p:set>
                                      <p:cBhvr>
                                        <p:cTn id="10" dur="1" fill="hold">
                                          <p:stCondLst>
                                            <p:cond delay="0"/>
                                          </p:stCondLst>
                                        </p:cTn>
                                        <p:tgtEl>
                                          <p:spTgt spid="43011">
                                            <p:txEl>
                                              <p:pRg st="1" end="1"/>
                                            </p:txEl>
                                          </p:spTgt>
                                        </p:tgtEl>
                                        <p:attrNameLst>
                                          <p:attrName>style.visibility</p:attrName>
                                        </p:attrNameLst>
                                      </p:cBhvr>
                                      <p:to>
                                        <p:strVal val="visible"/>
                                      </p:to>
                                    </p:set>
                                    <p:animEffect transition="in" filter="wipe(down)">
                                      <p:cBhvr>
                                        <p:cTn id="11" dur="2000"/>
                                        <p:tgtEl>
                                          <p:spTgt spid="43011">
                                            <p:txEl>
                                              <p:pRg st="1" end="1"/>
                                            </p:txEl>
                                          </p:spTgt>
                                        </p:tgtEl>
                                      </p:cBhvr>
                                    </p:animEffect>
                                  </p:childTnLst>
                                </p:cTn>
                              </p:par>
                            </p:childTnLst>
                          </p:cTn>
                        </p:par>
                        <p:par>
                          <p:cTn id="12" fill="hold">
                            <p:stCondLst>
                              <p:cond delay="7000"/>
                            </p:stCondLst>
                            <p:childTnLst>
                              <p:par>
                                <p:cTn id="13" presetID="22" presetClass="entr" presetSubtype="4" fill="hold" nodeType="afterEffect">
                                  <p:stCondLst>
                                    <p:cond delay="1500"/>
                                  </p:stCondLst>
                                  <p:childTnLst>
                                    <p:set>
                                      <p:cBhvr>
                                        <p:cTn id="14" dur="1" fill="hold">
                                          <p:stCondLst>
                                            <p:cond delay="0"/>
                                          </p:stCondLst>
                                        </p:cTn>
                                        <p:tgtEl>
                                          <p:spTgt spid="43011">
                                            <p:txEl>
                                              <p:pRg st="2" end="2"/>
                                            </p:txEl>
                                          </p:spTgt>
                                        </p:tgtEl>
                                        <p:attrNameLst>
                                          <p:attrName>style.visibility</p:attrName>
                                        </p:attrNameLst>
                                      </p:cBhvr>
                                      <p:to>
                                        <p:strVal val="visible"/>
                                      </p:to>
                                    </p:set>
                                    <p:animEffect transition="in" filter="wipe(down)">
                                      <p:cBhvr>
                                        <p:cTn id="15" dur="2000"/>
                                        <p:tgtEl>
                                          <p:spTgt spid="43011">
                                            <p:txEl>
                                              <p:pRg st="2" end="2"/>
                                            </p:txEl>
                                          </p:spTgt>
                                        </p:tgtEl>
                                      </p:cBhvr>
                                    </p:animEffect>
                                  </p:childTnLst>
                                </p:cTn>
                              </p:par>
                            </p:childTnLst>
                          </p:cTn>
                        </p:par>
                        <p:par>
                          <p:cTn id="16" fill="hold">
                            <p:stCondLst>
                              <p:cond delay="10500"/>
                            </p:stCondLst>
                            <p:childTnLst>
                              <p:par>
                                <p:cTn id="17" presetID="22" presetClass="entr" presetSubtype="4" fill="hold" nodeType="afterEffect">
                                  <p:stCondLst>
                                    <p:cond delay="1500"/>
                                  </p:stCondLst>
                                  <p:childTnLst>
                                    <p:set>
                                      <p:cBhvr>
                                        <p:cTn id="18" dur="1" fill="hold">
                                          <p:stCondLst>
                                            <p:cond delay="0"/>
                                          </p:stCondLst>
                                        </p:cTn>
                                        <p:tgtEl>
                                          <p:spTgt spid="43011">
                                            <p:txEl>
                                              <p:pRg st="3" end="3"/>
                                            </p:txEl>
                                          </p:spTgt>
                                        </p:tgtEl>
                                        <p:attrNameLst>
                                          <p:attrName>style.visibility</p:attrName>
                                        </p:attrNameLst>
                                      </p:cBhvr>
                                      <p:to>
                                        <p:strVal val="visible"/>
                                      </p:to>
                                    </p:set>
                                    <p:animEffect transition="in" filter="wipe(down)">
                                      <p:cBhvr>
                                        <p:cTn id="19" dur="2000"/>
                                        <p:tgtEl>
                                          <p:spTgt spid="43011">
                                            <p:txEl>
                                              <p:pRg st="3" end="3"/>
                                            </p:txEl>
                                          </p:spTgt>
                                        </p:tgtEl>
                                      </p:cBhvr>
                                    </p:animEffect>
                                  </p:childTnLst>
                                </p:cTn>
                              </p:par>
                            </p:childTnLst>
                          </p:cTn>
                        </p:par>
                        <p:par>
                          <p:cTn id="20" fill="hold">
                            <p:stCondLst>
                              <p:cond delay="14000"/>
                            </p:stCondLst>
                            <p:childTnLst>
                              <p:par>
                                <p:cTn id="21" presetID="22" presetClass="entr" presetSubtype="4" fill="hold" nodeType="afterEffect">
                                  <p:stCondLst>
                                    <p:cond delay="1500"/>
                                  </p:stCondLst>
                                  <p:childTnLst>
                                    <p:set>
                                      <p:cBhvr>
                                        <p:cTn id="22" dur="1" fill="hold">
                                          <p:stCondLst>
                                            <p:cond delay="0"/>
                                          </p:stCondLst>
                                        </p:cTn>
                                        <p:tgtEl>
                                          <p:spTgt spid="43011">
                                            <p:txEl>
                                              <p:pRg st="4" end="4"/>
                                            </p:txEl>
                                          </p:spTgt>
                                        </p:tgtEl>
                                        <p:attrNameLst>
                                          <p:attrName>style.visibility</p:attrName>
                                        </p:attrNameLst>
                                      </p:cBhvr>
                                      <p:to>
                                        <p:strVal val="visible"/>
                                      </p:to>
                                    </p:set>
                                    <p:animEffect transition="in" filter="wipe(down)">
                                      <p:cBhvr>
                                        <p:cTn id="23" dur="2000"/>
                                        <p:tgtEl>
                                          <p:spTgt spid="43011">
                                            <p:txEl>
                                              <p:pRg st="4" end="4"/>
                                            </p:txEl>
                                          </p:spTgt>
                                        </p:tgtEl>
                                      </p:cBhvr>
                                    </p:animEffect>
                                  </p:childTnLst>
                                </p:cTn>
                              </p:par>
                            </p:childTnLst>
                          </p:cTn>
                        </p:par>
                        <p:par>
                          <p:cTn id="24" fill="hold">
                            <p:stCondLst>
                              <p:cond delay="17500"/>
                            </p:stCondLst>
                            <p:childTnLst>
                              <p:par>
                                <p:cTn id="25" presetID="22" presetClass="entr" presetSubtype="4" fill="hold" nodeType="afterEffect">
                                  <p:stCondLst>
                                    <p:cond delay="1500"/>
                                  </p:stCondLst>
                                  <p:childTnLst>
                                    <p:set>
                                      <p:cBhvr>
                                        <p:cTn id="26" dur="1" fill="hold">
                                          <p:stCondLst>
                                            <p:cond delay="0"/>
                                          </p:stCondLst>
                                        </p:cTn>
                                        <p:tgtEl>
                                          <p:spTgt spid="43011">
                                            <p:txEl>
                                              <p:pRg st="5" end="5"/>
                                            </p:txEl>
                                          </p:spTgt>
                                        </p:tgtEl>
                                        <p:attrNameLst>
                                          <p:attrName>style.visibility</p:attrName>
                                        </p:attrNameLst>
                                      </p:cBhvr>
                                      <p:to>
                                        <p:strVal val="visible"/>
                                      </p:to>
                                    </p:set>
                                    <p:animEffect transition="in" filter="wipe(down)">
                                      <p:cBhvr>
                                        <p:cTn id="27" dur="2000"/>
                                        <p:tgtEl>
                                          <p:spTgt spid="43011">
                                            <p:txEl>
                                              <p:pRg st="5" end="5"/>
                                            </p:txEl>
                                          </p:spTgt>
                                        </p:tgtEl>
                                      </p:cBhvr>
                                    </p:animEffect>
                                  </p:childTnLst>
                                </p:cTn>
                              </p:par>
                            </p:childTnLst>
                          </p:cTn>
                        </p:par>
                        <p:par>
                          <p:cTn id="28" fill="hold">
                            <p:stCondLst>
                              <p:cond delay="21000"/>
                            </p:stCondLst>
                            <p:childTnLst>
                              <p:par>
                                <p:cTn id="29" presetID="22" presetClass="entr" presetSubtype="4" fill="hold" nodeType="afterEffect">
                                  <p:stCondLst>
                                    <p:cond delay="1500"/>
                                  </p:stCondLst>
                                  <p:childTnLst>
                                    <p:set>
                                      <p:cBhvr>
                                        <p:cTn id="30" dur="1" fill="hold">
                                          <p:stCondLst>
                                            <p:cond delay="0"/>
                                          </p:stCondLst>
                                        </p:cTn>
                                        <p:tgtEl>
                                          <p:spTgt spid="43011">
                                            <p:txEl>
                                              <p:pRg st="6" end="6"/>
                                            </p:txEl>
                                          </p:spTgt>
                                        </p:tgtEl>
                                        <p:attrNameLst>
                                          <p:attrName>style.visibility</p:attrName>
                                        </p:attrNameLst>
                                      </p:cBhvr>
                                      <p:to>
                                        <p:strVal val="visible"/>
                                      </p:to>
                                    </p:set>
                                    <p:animEffect transition="in" filter="wipe(down)">
                                      <p:cBhvr>
                                        <p:cTn id="31" dur="2000"/>
                                        <p:tgtEl>
                                          <p:spTgt spid="43011">
                                            <p:txEl>
                                              <p:pRg st="6" end="6"/>
                                            </p:txEl>
                                          </p:spTgt>
                                        </p:tgtEl>
                                      </p:cBhvr>
                                    </p:animEffect>
                                  </p:childTnLst>
                                </p:cTn>
                              </p:par>
                            </p:childTnLst>
                          </p:cTn>
                        </p:par>
                        <p:par>
                          <p:cTn id="32" fill="hold">
                            <p:stCondLst>
                              <p:cond delay="24500"/>
                            </p:stCondLst>
                            <p:childTnLst>
                              <p:par>
                                <p:cTn id="33" presetID="22" presetClass="entr" presetSubtype="4" fill="hold" nodeType="afterEffect">
                                  <p:stCondLst>
                                    <p:cond delay="1500"/>
                                  </p:stCondLst>
                                  <p:childTnLst>
                                    <p:set>
                                      <p:cBhvr>
                                        <p:cTn id="34" dur="1" fill="hold">
                                          <p:stCondLst>
                                            <p:cond delay="0"/>
                                          </p:stCondLst>
                                        </p:cTn>
                                        <p:tgtEl>
                                          <p:spTgt spid="43011">
                                            <p:txEl>
                                              <p:pRg st="7" end="7"/>
                                            </p:txEl>
                                          </p:spTgt>
                                        </p:tgtEl>
                                        <p:attrNameLst>
                                          <p:attrName>style.visibility</p:attrName>
                                        </p:attrNameLst>
                                      </p:cBhvr>
                                      <p:to>
                                        <p:strVal val="visible"/>
                                      </p:to>
                                    </p:set>
                                    <p:animEffect transition="in" filter="wipe(down)">
                                      <p:cBhvr>
                                        <p:cTn id="35" dur="2000"/>
                                        <p:tgtEl>
                                          <p:spTgt spid="43011">
                                            <p:txEl>
                                              <p:pRg st="7" end="7"/>
                                            </p:txEl>
                                          </p:spTgt>
                                        </p:tgtEl>
                                      </p:cBhvr>
                                    </p:animEffect>
                                  </p:childTnLst>
                                </p:cTn>
                              </p:par>
                            </p:childTnLst>
                          </p:cTn>
                        </p:par>
                        <p:par>
                          <p:cTn id="36" fill="hold">
                            <p:stCondLst>
                              <p:cond delay="28000"/>
                            </p:stCondLst>
                            <p:childTnLst>
                              <p:par>
                                <p:cTn id="37" presetID="22" presetClass="entr" presetSubtype="4" fill="hold" nodeType="afterEffect">
                                  <p:stCondLst>
                                    <p:cond delay="1500"/>
                                  </p:stCondLst>
                                  <p:childTnLst>
                                    <p:set>
                                      <p:cBhvr>
                                        <p:cTn id="38" dur="1" fill="hold">
                                          <p:stCondLst>
                                            <p:cond delay="0"/>
                                          </p:stCondLst>
                                        </p:cTn>
                                        <p:tgtEl>
                                          <p:spTgt spid="43011">
                                            <p:txEl>
                                              <p:pRg st="8" end="8"/>
                                            </p:txEl>
                                          </p:spTgt>
                                        </p:tgtEl>
                                        <p:attrNameLst>
                                          <p:attrName>style.visibility</p:attrName>
                                        </p:attrNameLst>
                                      </p:cBhvr>
                                      <p:to>
                                        <p:strVal val="visible"/>
                                      </p:to>
                                    </p:set>
                                    <p:animEffect transition="in" filter="wipe(down)">
                                      <p:cBhvr>
                                        <p:cTn id="39" dur="2000"/>
                                        <p:tgtEl>
                                          <p:spTgt spid="4301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srcRect l="29649" t="22461" r="23682" b="11132"/>
          <a:stretch>
            <a:fillRect/>
          </a:stretch>
        </p:blipFill>
        <p:spPr bwMode="auto">
          <a:xfrm>
            <a:off x="571472" y="342854"/>
            <a:ext cx="8143932" cy="651514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noChangeArrowheads="1"/>
          </p:cNvSpPr>
          <p:nvPr>
            <p:ph idx="1"/>
          </p:nvPr>
        </p:nvSpPr>
        <p:spPr>
          <a:xfrm>
            <a:off x="428596" y="642918"/>
            <a:ext cx="8424862" cy="5013300"/>
          </a:xfrm>
        </p:spPr>
        <p:txBody>
          <a:bodyPr/>
          <a:lstStyle/>
          <a:p>
            <a:r>
              <a:rPr lang="en-US" sz="2200" dirty="0" err="1" smtClean="0"/>
              <a:t>Piliklash</a:t>
            </a:r>
            <a:r>
              <a:rPr lang="en-US" sz="2200" dirty="0" smtClean="0"/>
              <a:t> </a:t>
            </a:r>
            <a:r>
              <a:rPr lang="en-US" sz="2200" dirty="0" err="1" smtClean="0"/>
              <a:t>mashinalarining</a:t>
            </a:r>
            <a:r>
              <a:rPr lang="en-US" sz="2200" dirty="0" smtClean="0"/>
              <a:t> </a:t>
            </a:r>
            <a:r>
              <a:rPr lang="en-US" sz="2200" dirty="0" err="1" smtClean="0"/>
              <a:t>ishlashi</a:t>
            </a:r>
            <a:r>
              <a:rPr lang="en-US" sz="2200" dirty="0" smtClean="0"/>
              <a:t> </a:t>
            </a:r>
            <a:r>
              <a:rPr lang="en-US" sz="2200" dirty="0" err="1" smtClean="0"/>
              <a:t>deyarli</a:t>
            </a:r>
            <a:r>
              <a:rPr lang="en-US" sz="2200" dirty="0" smtClean="0"/>
              <a:t> </a:t>
            </a:r>
            <a:r>
              <a:rPr lang="en-US" sz="2200" dirty="0" err="1" smtClean="0"/>
              <a:t>bir</a:t>
            </a:r>
            <a:r>
              <a:rPr lang="en-US" sz="2200" dirty="0" smtClean="0"/>
              <a:t> </a:t>
            </a:r>
            <a:r>
              <a:rPr lang="en-US" sz="2200" dirty="0" err="1" smtClean="0"/>
              <a:t>xil</a:t>
            </a:r>
            <a:r>
              <a:rPr lang="en-US" sz="2200" dirty="0" smtClean="0"/>
              <a:t>. </a:t>
            </a:r>
            <a:r>
              <a:rPr lang="en-US" sz="2200" dirty="0" err="1" smtClean="0"/>
              <a:t>Ular</a:t>
            </a:r>
            <a:r>
              <a:rPr lang="en-US" sz="2200" dirty="0" smtClean="0"/>
              <a:t> </a:t>
            </a:r>
            <a:r>
              <a:rPr lang="en-US" sz="2200" dirty="0" err="1" smtClean="0"/>
              <a:t>bir</a:t>
            </a:r>
            <a:r>
              <a:rPr lang="en-US" sz="2200" dirty="0" smtClean="0"/>
              <a:t> </a:t>
            </a:r>
            <a:r>
              <a:rPr lang="en-US" sz="2200" dirty="0" err="1" smtClean="0"/>
              <a:t>biridan</a:t>
            </a:r>
            <a:r>
              <a:rPr lang="en-US" sz="2200" dirty="0" smtClean="0"/>
              <a:t> </a:t>
            </a:r>
            <a:r>
              <a:rPr lang="en-US" sz="2200" dirty="0" err="1" smtClean="0"/>
              <a:t>ta’minlash</a:t>
            </a:r>
            <a:r>
              <a:rPr lang="en-US" sz="2200" dirty="0" smtClean="0"/>
              <a:t> </a:t>
            </a:r>
            <a:r>
              <a:rPr lang="en-US" sz="2200" dirty="0" err="1" smtClean="0"/>
              <a:t>qurilmasi</a:t>
            </a:r>
            <a:r>
              <a:rPr lang="en-US" sz="2200" dirty="0" smtClean="0"/>
              <a:t>, </a:t>
            </a:r>
            <a:r>
              <a:rPr lang="en-US" sz="2200" dirty="0" err="1" smtClean="0"/>
              <a:t>cho‘zish</a:t>
            </a:r>
            <a:r>
              <a:rPr lang="en-US" sz="2200" dirty="0" smtClean="0"/>
              <a:t> </a:t>
            </a:r>
            <a:r>
              <a:rPr lang="en-US" sz="2200" dirty="0" err="1" smtClean="0"/>
              <a:t>asbobining</a:t>
            </a:r>
            <a:r>
              <a:rPr lang="en-US" sz="2200" dirty="0" smtClean="0"/>
              <a:t> </a:t>
            </a:r>
            <a:r>
              <a:rPr lang="en-US" sz="2200" dirty="0" err="1" smtClean="0"/>
              <a:t>tuzilishi</a:t>
            </a:r>
            <a:r>
              <a:rPr lang="en-US" sz="2200" dirty="0" smtClean="0"/>
              <a:t>, </a:t>
            </a:r>
            <a:r>
              <a:rPr lang="en-US" sz="2200" dirty="0" err="1" smtClean="0"/>
              <a:t>cho‘zish</a:t>
            </a:r>
            <a:r>
              <a:rPr lang="en-US" sz="2200" dirty="0" smtClean="0"/>
              <a:t> </a:t>
            </a:r>
            <a:r>
              <a:rPr lang="en-US" sz="2200" dirty="0" err="1" smtClean="0"/>
              <a:t>miqdori</a:t>
            </a:r>
            <a:r>
              <a:rPr lang="en-US" sz="2200" dirty="0" smtClean="0"/>
              <a:t>, </a:t>
            </a:r>
            <a:r>
              <a:rPr lang="uz-Cyrl-UZ" sz="2200" dirty="0" smtClean="0"/>
              <a:t>rogulka</a:t>
            </a:r>
            <a:r>
              <a:rPr lang="en-US" sz="2200" dirty="0" smtClean="0"/>
              <a:t> </a:t>
            </a:r>
            <a:r>
              <a:rPr lang="en-US" sz="2200" dirty="0" err="1" smtClean="0"/>
              <a:t>o‘lchami</a:t>
            </a:r>
            <a:r>
              <a:rPr lang="en-US" sz="2200" dirty="0" smtClean="0"/>
              <a:t>, </a:t>
            </a:r>
            <a:r>
              <a:rPr lang="en-US" sz="2200" dirty="0" err="1" smtClean="0"/>
              <a:t>soni</a:t>
            </a:r>
            <a:r>
              <a:rPr lang="en-US" sz="2200" dirty="0" smtClean="0"/>
              <a:t> </a:t>
            </a:r>
            <a:r>
              <a:rPr lang="en-US" sz="2200" dirty="0" err="1" smtClean="0"/>
              <a:t>va</a:t>
            </a:r>
            <a:r>
              <a:rPr lang="uz-Cyrl-UZ" sz="2200" dirty="0" smtClean="0"/>
              <a:t> ular </a:t>
            </a:r>
            <a:r>
              <a:rPr lang="en-US" sz="2200" dirty="0" err="1" smtClean="0"/>
              <a:t>orasidagi</a:t>
            </a:r>
            <a:r>
              <a:rPr lang="en-US" sz="2200" dirty="0" smtClean="0"/>
              <a:t> </a:t>
            </a:r>
            <a:r>
              <a:rPr lang="en-US" sz="2200" dirty="0" err="1" smtClean="0"/>
              <a:t>masofa</a:t>
            </a:r>
            <a:r>
              <a:rPr lang="en-US" sz="2200" dirty="0" smtClean="0"/>
              <a:t> </a:t>
            </a:r>
            <a:r>
              <a:rPr lang="en-US" sz="2200" dirty="0" err="1" smtClean="0"/>
              <a:t>hamda</a:t>
            </a:r>
            <a:r>
              <a:rPr lang="en-US" sz="2200" dirty="0" smtClean="0"/>
              <a:t> </a:t>
            </a:r>
            <a:r>
              <a:rPr lang="en-US" sz="2200" dirty="0" err="1" smtClean="0"/>
              <a:t>pakovka</a:t>
            </a:r>
            <a:r>
              <a:rPr lang="en-US" sz="2200" dirty="0" smtClean="0"/>
              <a:t> </a:t>
            </a:r>
            <a:r>
              <a:rPr lang="uz-Cyrl-UZ" sz="2200" dirty="0" smtClean="0"/>
              <a:t>massasi</a:t>
            </a:r>
            <a:r>
              <a:rPr lang="en-US" sz="2200" dirty="0" smtClean="0"/>
              <a:t> </a:t>
            </a:r>
            <a:r>
              <a:rPr lang="en-US" sz="2200" dirty="0" err="1" smtClean="0"/>
              <a:t>kabi</a:t>
            </a:r>
            <a:r>
              <a:rPr lang="en-US" sz="2200" dirty="0" smtClean="0"/>
              <a:t> </a:t>
            </a:r>
            <a:r>
              <a:rPr lang="en-US" sz="2200" dirty="0" err="1" smtClean="0"/>
              <a:t>parametrlari</a:t>
            </a:r>
            <a:r>
              <a:rPr lang="en-US" sz="2200" dirty="0" smtClean="0"/>
              <a:t> </a:t>
            </a:r>
            <a:r>
              <a:rPr lang="en-US" sz="2200" dirty="0" err="1" smtClean="0"/>
              <a:t>bilan</a:t>
            </a:r>
            <a:r>
              <a:rPr lang="en-US" sz="2200" dirty="0" smtClean="0"/>
              <a:t> </a:t>
            </a:r>
            <a:r>
              <a:rPr lang="en-US" sz="2200" dirty="0" err="1" smtClean="0"/>
              <a:t>farq</a:t>
            </a:r>
            <a:r>
              <a:rPr lang="en-US" sz="2200" dirty="0" smtClean="0"/>
              <a:t> </a:t>
            </a:r>
            <a:r>
              <a:rPr lang="en-US" sz="2200" dirty="0" err="1" smtClean="0"/>
              <a:t>qiladi</a:t>
            </a:r>
            <a:r>
              <a:rPr lang="en-US" sz="2200" dirty="0" smtClean="0"/>
              <a:t>. </a:t>
            </a:r>
            <a:endParaRPr lang="ru-RU" sz="2200" dirty="0" smtClean="0"/>
          </a:p>
          <a:p>
            <a:r>
              <a:rPr lang="uz-Cyrl-UZ" sz="2200" dirty="0" smtClean="0"/>
              <a:t>Cho‘zish asbobiga kiritilgan pilta kerakli miqdorda cho‘zilganda uni tashkil etuvchi tolalar uchlari yanada to‘g‘rilanib, tekislanib paral</a:t>
            </a:r>
            <a:r>
              <a:rPr lang="en-US" sz="2200" dirty="0" smtClean="0"/>
              <a:t>l</a:t>
            </a:r>
            <a:r>
              <a:rPr lang="uz-Cyrl-UZ" sz="2200" dirty="0" smtClean="0"/>
              <a:t>ellashtiriladi va undan yupqa piltacha hosil qilinadi. Piltachani pishitish mexanizmi yordamida o‘z o‘qi atrofida aylantirib – buramlar berib pilik shakllantiriladi. Hosil qilingan xomaki mahsulot - pilik keyingi bosqichda ishlatishga qulay bo‘lishi uchun uni o‘rash mexanizmi vositasida g‘altakga o‘rab pakovka hosil qilinadi. </a:t>
            </a:r>
            <a:endParaRPr lang="ru-RU" sz="2200" dirty="0" smtClean="0"/>
          </a:p>
          <a:p>
            <a:r>
              <a:rPr lang="uz-Cyrl-UZ" sz="2200" dirty="0" smtClean="0"/>
              <a:t>Mashinadagi texnologik jarayon kompyuter dasturi yordamida boshqariladi. Pilta va pilik uzilishini nazorat qiluvchi moslamalar o‘rnatilgan bo‘lib, mashinani  avtomatik to‘xtatishga xizmat qiladi.  </a:t>
            </a:r>
            <a:endParaRPr lang="ru-RU" sz="2200" dirty="0" smtClean="0"/>
          </a:p>
          <a:p>
            <a:r>
              <a:rPr lang="uz-Cyrl-UZ" sz="2800" b="1" dirty="0" smtClean="0"/>
              <a:t> </a:t>
            </a:r>
            <a:endParaRPr lang="ru-RU" sz="2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4" fill="hold" nodeType="afterEffect">
                                  <p:stCondLst>
                                    <p:cond delay="1500"/>
                                  </p:stCondLst>
                                  <p:childTnLst>
                                    <p:set>
                                      <p:cBhvr>
                                        <p:cTn id="6" dur="1" fill="hold">
                                          <p:stCondLst>
                                            <p:cond delay="0"/>
                                          </p:stCondLst>
                                        </p:cTn>
                                        <p:tgtEl>
                                          <p:spTgt spid="43011">
                                            <p:txEl>
                                              <p:pRg st="0" end="0"/>
                                            </p:txEl>
                                          </p:spTgt>
                                        </p:tgtEl>
                                        <p:attrNameLst>
                                          <p:attrName>style.visibility</p:attrName>
                                        </p:attrNameLst>
                                      </p:cBhvr>
                                      <p:to>
                                        <p:strVal val="visible"/>
                                      </p:to>
                                    </p:set>
                                    <p:animEffect transition="in" filter="wipe(down)">
                                      <p:cBhvr>
                                        <p:cTn id="7" dur="2000"/>
                                        <p:tgtEl>
                                          <p:spTgt spid="43011">
                                            <p:txEl>
                                              <p:pRg st="0" end="0"/>
                                            </p:txEl>
                                          </p:spTgt>
                                        </p:tgtEl>
                                      </p:cBhvr>
                                    </p:animEffect>
                                  </p:childTnLst>
                                </p:cTn>
                              </p:par>
                            </p:childTnLst>
                          </p:cTn>
                        </p:par>
                        <p:par>
                          <p:cTn id="8" fill="hold">
                            <p:stCondLst>
                              <p:cond delay="3500"/>
                            </p:stCondLst>
                            <p:childTnLst>
                              <p:par>
                                <p:cTn id="9" presetID="22" presetClass="entr" presetSubtype="4" fill="hold" nodeType="afterEffect">
                                  <p:stCondLst>
                                    <p:cond delay="1500"/>
                                  </p:stCondLst>
                                  <p:childTnLst>
                                    <p:set>
                                      <p:cBhvr>
                                        <p:cTn id="10" dur="1" fill="hold">
                                          <p:stCondLst>
                                            <p:cond delay="0"/>
                                          </p:stCondLst>
                                        </p:cTn>
                                        <p:tgtEl>
                                          <p:spTgt spid="43011">
                                            <p:txEl>
                                              <p:pRg st="1" end="1"/>
                                            </p:txEl>
                                          </p:spTgt>
                                        </p:tgtEl>
                                        <p:attrNameLst>
                                          <p:attrName>style.visibility</p:attrName>
                                        </p:attrNameLst>
                                      </p:cBhvr>
                                      <p:to>
                                        <p:strVal val="visible"/>
                                      </p:to>
                                    </p:set>
                                    <p:animEffect transition="in" filter="wipe(down)">
                                      <p:cBhvr>
                                        <p:cTn id="11" dur="2000"/>
                                        <p:tgtEl>
                                          <p:spTgt spid="43011">
                                            <p:txEl>
                                              <p:pRg st="1" end="1"/>
                                            </p:txEl>
                                          </p:spTgt>
                                        </p:tgtEl>
                                      </p:cBhvr>
                                    </p:animEffect>
                                  </p:childTnLst>
                                </p:cTn>
                              </p:par>
                            </p:childTnLst>
                          </p:cTn>
                        </p:par>
                        <p:par>
                          <p:cTn id="12" fill="hold">
                            <p:stCondLst>
                              <p:cond delay="7000"/>
                            </p:stCondLst>
                            <p:childTnLst>
                              <p:par>
                                <p:cTn id="13" presetID="22" presetClass="entr" presetSubtype="4" fill="hold" nodeType="afterEffect">
                                  <p:stCondLst>
                                    <p:cond delay="1500"/>
                                  </p:stCondLst>
                                  <p:childTnLst>
                                    <p:set>
                                      <p:cBhvr>
                                        <p:cTn id="14" dur="1" fill="hold">
                                          <p:stCondLst>
                                            <p:cond delay="0"/>
                                          </p:stCondLst>
                                        </p:cTn>
                                        <p:tgtEl>
                                          <p:spTgt spid="43011">
                                            <p:txEl>
                                              <p:pRg st="2" end="2"/>
                                            </p:txEl>
                                          </p:spTgt>
                                        </p:tgtEl>
                                        <p:attrNameLst>
                                          <p:attrName>style.visibility</p:attrName>
                                        </p:attrNameLst>
                                      </p:cBhvr>
                                      <p:to>
                                        <p:strVal val="visible"/>
                                      </p:to>
                                    </p:set>
                                    <p:animEffect transition="in" filter="wipe(down)">
                                      <p:cBhvr>
                                        <p:cTn id="15" dur="2000"/>
                                        <p:tgtEl>
                                          <p:spTgt spid="43011">
                                            <p:txEl>
                                              <p:pRg st="2" end="2"/>
                                            </p:txEl>
                                          </p:spTgt>
                                        </p:tgtEl>
                                      </p:cBhvr>
                                    </p:animEffect>
                                  </p:childTnLst>
                                </p:cTn>
                              </p:par>
                            </p:childTnLst>
                          </p:cTn>
                        </p:par>
                        <p:par>
                          <p:cTn id="16" fill="hold">
                            <p:stCondLst>
                              <p:cond delay="10500"/>
                            </p:stCondLst>
                            <p:childTnLst>
                              <p:par>
                                <p:cTn id="17" presetID="22" presetClass="entr" presetSubtype="4" fill="hold" nodeType="afterEffect">
                                  <p:stCondLst>
                                    <p:cond delay="1500"/>
                                  </p:stCondLst>
                                  <p:childTnLst>
                                    <p:set>
                                      <p:cBhvr>
                                        <p:cTn id="18" dur="1" fill="hold">
                                          <p:stCondLst>
                                            <p:cond delay="0"/>
                                          </p:stCondLst>
                                        </p:cTn>
                                        <p:tgtEl>
                                          <p:spTgt spid="43011">
                                            <p:txEl>
                                              <p:pRg st="3" end="3"/>
                                            </p:txEl>
                                          </p:spTgt>
                                        </p:tgtEl>
                                        <p:attrNameLst>
                                          <p:attrName>style.visibility</p:attrName>
                                        </p:attrNameLst>
                                      </p:cBhvr>
                                      <p:to>
                                        <p:strVal val="visible"/>
                                      </p:to>
                                    </p:set>
                                    <p:animEffect transition="in" filter="wipe(down)">
                                      <p:cBhvr>
                                        <p:cTn id="19" dur="2000"/>
                                        <p:tgtEl>
                                          <p:spTgt spid="430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5" name="Picture 1"/>
          <p:cNvPicPr>
            <a:picLocks noChangeAspect="1" noChangeArrowheads="1"/>
          </p:cNvPicPr>
          <p:nvPr/>
        </p:nvPicPr>
        <p:blipFill>
          <a:blip r:embed="rId2"/>
          <a:srcRect l="27452" t="26367" r="23682" b="26758"/>
          <a:stretch>
            <a:fillRect/>
          </a:stretch>
        </p:blipFill>
        <p:spPr bwMode="auto">
          <a:xfrm>
            <a:off x="357157" y="285728"/>
            <a:ext cx="8609767" cy="5929354"/>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82" name="Rectangle 6"/>
          <p:cNvSpPr>
            <a:spLocks noGrp="1" noChangeArrowheads="1"/>
          </p:cNvSpPr>
          <p:nvPr>
            <p:ph idx="1"/>
          </p:nvPr>
        </p:nvSpPr>
        <p:spPr>
          <a:xfrm>
            <a:off x="250825" y="1125538"/>
            <a:ext cx="8713788" cy="5000625"/>
          </a:xfrm>
        </p:spPr>
        <p:txBody>
          <a:bodyPr>
            <a:normAutofit fontScale="85000" lnSpcReduction="20000"/>
          </a:bodyPr>
          <a:lstStyle/>
          <a:p>
            <a:r>
              <a:rPr lang="uz-Cyrl-UZ" b="1" dirty="0" smtClean="0"/>
              <a:t>Ta’minlash qurilmasi</a:t>
            </a:r>
            <a:endParaRPr lang="ru-RU" dirty="0" smtClean="0"/>
          </a:p>
          <a:p>
            <a:r>
              <a:rPr lang="uz-Cyrl-UZ" dirty="0" smtClean="0"/>
              <a:t>	Piliklash mashinasida piltali tazlar mashinaning orqa tomoniga joylashtiriladi. Tazlarning diametri nisbatan katta maydonni egallaydi (ular 4 qator qilib joylashtiriladi). </a:t>
            </a:r>
            <a:endParaRPr lang="ru-RU" dirty="0" smtClean="0"/>
          </a:p>
          <a:p>
            <a:r>
              <a:rPr lang="uz-Cyrl-UZ" dirty="0" smtClean="0"/>
              <a:t>Ta’minlash qurilmalari qo‘yidagi talablarga javob berishi shart:</a:t>
            </a:r>
            <a:endParaRPr lang="ru-RU" dirty="0" smtClean="0"/>
          </a:p>
          <a:p>
            <a:pPr lvl="0"/>
            <a:r>
              <a:rPr lang="uz-Cyrl-UZ" dirty="0" smtClean="0"/>
              <a:t>Qurilma balandligi xizmat ko‘rsatuvchining bo‘yini hisobga olgan bo‘lishi kerak.</a:t>
            </a:r>
            <a:endParaRPr lang="ru-RU" dirty="0" smtClean="0"/>
          </a:p>
          <a:p>
            <a:pPr lvl="0"/>
            <a:r>
              <a:rPr lang="uz-Cyrl-UZ" dirty="0" smtClean="0"/>
              <a:t>Q</a:t>
            </a:r>
            <a:r>
              <a:rPr lang="en-US" dirty="0" err="1" smtClean="0"/>
              <a:t>urilma</a:t>
            </a:r>
            <a:r>
              <a:rPr lang="en-US" dirty="0" smtClean="0"/>
              <a:t> </a:t>
            </a:r>
            <a:r>
              <a:rPr lang="en-US" dirty="0" err="1" smtClean="0"/>
              <a:t>balandligini</a:t>
            </a:r>
            <a:r>
              <a:rPr lang="en-US" dirty="0" smtClean="0"/>
              <a:t> </a:t>
            </a:r>
            <a:r>
              <a:rPr lang="en-US" dirty="0" err="1" smtClean="0"/>
              <a:t>o‘zgartirish</a:t>
            </a:r>
            <a:r>
              <a:rPr lang="en-US" dirty="0" smtClean="0"/>
              <a:t> </a:t>
            </a:r>
            <a:r>
              <a:rPr lang="en-US" dirty="0" err="1" smtClean="0"/>
              <a:t>imkoniyati</a:t>
            </a:r>
            <a:r>
              <a:rPr lang="en-US" dirty="0" smtClean="0"/>
              <a:t> </a:t>
            </a:r>
            <a:r>
              <a:rPr lang="en-US" dirty="0" err="1" smtClean="0"/>
              <a:t>bo‘lishi</a:t>
            </a:r>
            <a:r>
              <a:rPr lang="en-US" dirty="0" smtClean="0"/>
              <a:t> </a:t>
            </a:r>
            <a:r>
              <a:rPr lang="en-US" dirty="0" err="1" smtClean="0"/>
              <a:t>shart</a:t>
            </a:r>
            <a:r>
              <a:rPr lang="en-US" dirty="0" smtClean="0"/>
              <a:t>.</a:t>
            </a:r>
            <a:endParaRPr lang="ru-RU" dirty="0" smtClean="0"/>
          </a:p>
          <a:p>
            <a:pPr lvl="0"/>
            <a:r>
              <a:rPr lang="en-US" dirty="0" err="1" smtClean="0"/>
              <a:t>Tazlarni</a:t>
            </a:r>
            <a:r>
              <a:rPr lang="en-US" dirty="0" smtClean="0"/>
              <a:t> </a:t>
            </a:r>
            <a:r>
              <a:rPr lang="en-US" dirty="0" err="1" smtClean="0"/>
              <a:t>joylashtirish</a:t>
            </a:r>
            <a:r>
              <a:rPr lang="en-US" dirty="0" smtClean="0"/>
              <a:t> </a:t>
            </a:r>
            <a:r>
              <a:rPr lang="en-US" dirty="0" err="1" smtClean="0"/>
              <a:t>qulay</a:t>
            </a:r>
            <a:r>
              <a:rPr lang="en-US" dirty="0" smtClean="0"/>
              <a:t> </a:t>
            </a:r>
            <a:r>
              <a:rPr lang="en-US" dirty="0" err="1" smtClean="0"/>
              <a:t>va</a:t>
            </a:r>
            <a:r>
              <a:rPr lang="en-US" dirty="0" smtClean="0"/>
              <a:t> </a:t>
            </a:r>
            <a:r>
              <a:rPr lang="en-US" dirty="0" err="1" smtClean="0"/>
              <a:t>oson</a:t>
            </a:r>
            <a:r>
              <a:rPr lang="en-US" dirty="0" smtClean="0"/>
              <a:t> </a:t>
            </a:r>
            <a:r>
              <a:rPr lang="en-US" dirty="0" err="1" smtClean="0"/>
              <a:t>bo‘lishi</a:t>
            </a:r>
            <a:r>
              <a:rPr lang="en-US" dirty="0" smtClean="0"/>
              <a:t> </a:t>
            </a:r>
            <a:r>
              <a:rPr lang="en-US" dirty="0" err="1" smtClean="0"/>
              <a:t>kerak</a:t>
            </a:r>
            <a:r>
              <a:rPr lang="en-US" dirty="0" smtClean="0"/>
              <a:t>.</a:t>
            </a:r>
            <a:endParaRPr lang="ru-RU" dirty="0" smtClean="0"/>
          </a:p>
          <a:p>
            <a:pPr lvl="0"/>
            <a:r>
              <a:rPr lang="ru-RU" dirty="0" err="1" smtClean="0"/>
              <a:t>Uzatilayotgan</a:t>
            </a:r>
            <a:r>
              <a:rPr lang="ru-RU" dirty="0" smtClean="0"/>
              <a:t> </a:t>
            </a:r>
            <a:r>
              <a:rPr lang="ru-RU" dirty="0" err="1" smtClean="0"/>
              <a:t>piltalar</a:t>
            </a:r>
            <a:r>
              <a:rPr lang="ru-RU" dirty="0" smtClean="0"/>
              <a:t> </a:t>
            </a:r>
            <a:r>
              <a:rPr lang="ru-RU" dirty="0" err="1" smtClean="0"/>
              <a:t>bir-biriga</a:t>
            </a:r>
            <a:r>
              <a:rPr lang="ru-RU" dirty="0" smtClean="0"/>
              <a:t> </a:t>
            </a:r>
            <a:r>
              <a:rPr lang="ru-RU" dirty="0" err="1" smtClean="0"/>
              <a:t>tegmasligi</a:t>
            </a:r>
            <a:r>
              <a:rPr lang="ru-RU" dirty="0" smtClean="0"/>
              <a:t> </a:t>
            </a:r>
            <a:r>
              <a:rPr lang="ru-RU" dirty="0" err="1" smtClean="0"/>
              <a:t>kerak</a:t>
            </a:r>
            <a:r>
              <a:rPr lang="ru-RU" dirty="0" smtClean="0"/>
              <a:t>.</a:t>
            </a:r>
            <a:endParaRPr lang="ru-RU" dirty="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985" name="Picture 1"/>
          <p:cNvPicPr>
            <a:picLocks noChangeAspect="1" noChangeArrowheads="1"/>
          </p:cNvPicPr>
          <p:nvPr/>
        </p:nvPicPr>
        <p:blipFill>
          <a:blip r:embed="rId2"/>
          <a:srcRect l="28001" t="28320" r="23682" b="26758"/>
          <a:stretch>
            <a:fillRect/>
          </a:stretch>
        </p:blipFill>
        <p:spPr bwMode="auto">
          <a:xfrm>
            <a:off x="357158" y="428604"/>
            <a:ext cx="8473168" cy="5857916"/>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2"/>
          <a:srcRect l="29099" t="28320" r="24231" b="20898"/>
          <a:stretch>
            <a:fillRect/>
          </a:stretch>
        </p:blipFill>
        <p:spPr bwMode="auto">
          <a:xfrm>
            <a:off x="571472" y="428603"/>
            <a:ext cx="8072494" cy="578647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a:srcRect l="29100" t="23437" r="24231" b="12109"/>
          <a:stretch>
            <a:fillRect/>
          </a:stretch>
        </p:blipFill>
        <p:spPr bwMode="auto">
          <a:xfrm>
            <a:off x="357158" y="214290"/>
            <a:ext cx="8643998" cy="6489932"/>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a:srcRect l="29099" t="29297" r="24780" b="16015"/>
          <a:stretch>
            <a:fillRect/>
          </a:stretch>
        </p:blipFill>
        <p:spPr bwMode="auto">
          <a:xfrm>
            <a:off x="285719" y="285728"/>
            <a:ext cx="8679717" cy="6357982"/>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2"/>
          <a:srcRect l="29100" t="22461" r="23682" b="12109"/>
          <a:stretch>
            <a:fillRect/>
          </a:stretch>
        </p:blipFill>
        <p:spPr bwMode="auto">
          <a:xfrm>
            <a:off x="357158" y="285728"/>
            <a:ext cx="8501122" cy="6456002"/>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Rectangle 3"/>
          <p:cNvSpPr>
            <a:spLocks noGrp="1" noChangeArrowheads="1"/>
          </p:cNvSpPr>
          <p:nvPr>
            <p:ph idx="1"/>
          </p:nvPr>
        </p:nvSpPr>
        <p:spPr>
          <a:xfrm>
            <a:off x="285720" y="214290"/>
            <a:ext cx="8858280" cy="5184775"/>
          </a:xfrm>
        </p:spPr>
        <p:txBody>
          <a:bodyPr/>
          <a:lstStyle/>
          <a:p>
            <a:pPr algn="ctr"/>
            <a:r>
              <a:rPr lang="uz-Cyrl-UZ" sz="2200" b="1" dirty="0" smtClean="0"/>
              <a:t>Zichlagichlar</a:t>
            </a:r>
            <a:r>
              <a:rPr lang="uz-Cyrl-UZ" sz="2200" dirty="0" smtClean="0"/>
              <a:t> </a:t>
            </a:r>
            <a:endParaRPr lang="ru-RU" sz="2200" dirty="0" smtClean="0"/>
          </a:p>
          <a:p>
            <a:r>
              <a:rPr lang="uz-Cyrl-UZ" sz="2200" dirty="0" smtClean="0"/>
              <a:t>Piliklash mashinalarining yetaklovchi mexanizmi</a:t>
            </a:r>
            <a:r>
              <a:rPr lang="uz-Cyrl-UZ" sz="2200" b="1" dirty="0" smtClean="0"/>
              <a:t> </a:t>
            </a:r>
            <a:r>
              <a:rPr lang="uz-Cyrl-UZ" sz="2200" dirty="0" smtClean="0"/>
              <a:t>ta’minlanayotgan mahsulotga kichik ilgarilanma-qaytma harakat berib, valiklarning elastik qoplamalari bir tekis yemirilishga xizmat qilgan va ularning xizmat muddatini uzayishiga olib kelgan. </a:t>
            </a:r>
            <a:endParaRPr lang="ru-RU" sz="2200" b="1" dirty="0" smtClean="0"/>
          </a:p>
          <a:p>
            <a:r>
              <a:rPr lang="uz-Cyrl-UZ" sz="2200" dirty="0" smtClean="0"/>
              <a:t>Piliklash mashinalarida maxsus konstruksiyadagi zichlagichlar qo‘llanilishi natijasida yetaklovchi mexanizmga extiyoj qolmadi. </a:t>
            </a:r>
            <a:endParaRPr lang="ru-RU" sz="2200" dirty="0" smtClean="0"/>
          </a:p>
          <a:p>
            <a:r>
              <a:rPr lang="uz-Cyrl-UZ" sz="2200" dirty="0" smtClean="0"/>
              <a:t>	Zichlagichlardan o‘tayotgan maxsulotning yoyilib xarakatlanishi elastik qoplamalarning ishlash muddati uzayishiga olib keldi. </a:t>
            </a:r>
            <a:endParaRPr lang="ru-RU" sz="2200" dirty="0" smtClean="0"/>
          </a:p>
          <a:p>
            <a:r>
              <a:rPr lang="uz-Cyrl-UZ" sz="2200" dirty="0" smtClean="0"/>
              <a:t>	Piliklash mashinalarida ishlatiladigan zichlagichlar ochiq va yopiq bo‘lishi mumkin. 	Mahsulot zichlagich teshigidan o‘tayotganda tarkibidagi tolalar zichlashib, bir-birga yaqinlashadi, ular orasidagi kontakt ko‘payib ishqalanish kuchi, ularning ilashuvchanligi ortadi.  Natijada cho‘zish jarayoni har tomonlama yaxshilanadi, ya’ni tolalarning to‘g‘rilanish va parallellash darajasi ortadi. </a:t>
            </a:r>
            <a:endParaRPr lang="ru-RU" sz="22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09" name="Picture 1"/>
          <p:cNvPicPr>
            <a:picLocks noChangeAspect="1" noChangeArrowheads="1"/>
          </p:cNvPicPr>
          <p:nvPr/>
        </p:nvPicPr>
        <p:blipFill>
          <a:blip r:embed="rId2"/>
          <a:srcRect l="29649" t="32226" r="25329" b="28711"/>
          <a:stretch>
            <a:fillRect/>
          </a:stretch>
        </p:blipFill>
        <p:spPr bwMode="auto">
          <a:xfrm>
            <a:off x="357158" y="714356"/>
            <a:ext cx="8493978" cy="5214974"/>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429" name="Rectangle 3"/>
          <p:cNvSpPr>
            <a:spLocks noGrp="1" noChangeArrowheads="1"/>
          </p:cNvSpPr>
          <p:nvPr>
            <p:ph type="body" sz="half" idx="1"/>
          </p:nvPr>
        </p:nvSpPr>
        <p:spPr>
          <a:xfrm>
            <a:off x="539750" y="476250"/>
            <a:ext cx="8135938" cy="3168650"/>
          </a:xfrm>
        </p:spPr>
        <p:txBody>
          <a:bodyPr/>
          <a:lstStyle/>
          <a:p>
            <a:r>
              <a:rPr lang="en-US" altLang="ru-RU" sz="2000" b="1" dirty="0" smtClean="0">
                <a:solidFill>
                  <a:srgbClr val="0A1C56"/>
                </a:solidFill>
                <a:latin typeface="Times New Roman" pitchFamily="18" charset="0"/>
              </a:rPr>
              <a:t>		</a:t>
            </a:r>
            <a:r>
              <a:rPr lang="en-US" sz="2000" b="1" dirty="0" smtClean="0"/>
              <a:t> </a:t>
            </a:r>
            <a:r>
              <a:rPr lang="en-US" sz="2000" b="1" dirty="0" err="1" smtClean="0"/>
              <a:t>Pishitish</a:t>
            </a:r>
            <a:r>
              <a:rPr lang="en-US" sz="2000" b="1" dirty="0" smtClean="0"/>
              <a:t> </a:t>
            </a:r>
            <a:r>
              <a:rPr lang="en-US" sz="2000" b="1" dirty="0" err="1" smtClean="0"/>
              <a:t>jarayonining</a:t>
            </a:r>
            <a:r>
              <a:rPr lang="en-US" sz="2000" b="1" dirty="0" smtClean="0"/>
              <a:t> </a:t>
            </a:r>
            <a:r>
              <a:rPr lang="en-US" sz="2000" b="1" dirty="0" err="1" smtClean="0"/>
              <a:t>maqsadi</a:t>
            </a:r>
            <a:r>
              <a:rPr lang="en-US" sz="2000" b="1" dirty="0" smtClean="0"/>
              <a:t> </a:t>
            </a:r>
            <a:r>
              <a:rPr lang="en-US" sz="2000" b="1" dirty="0" err="1" smtClean="0"/>
              <a:t>va</a:t>
            </a:r>
            <a:r>
              <a:rPr lang="en-US" sz="2000" b="1" dirty="0" smtClean="0"/>
              <a:t> </a:t>
            </a:r>
            <a:r>
              <a:rPr lang="en-US" sz="2000" b="1" dirty="0" err="1" smtClean="0"/>
              <a:t>mohiyati</a:t>
            </a:r>
            <a:r>
              <a:rPr lang="en-US" sz="2000" b="1" dirty="0" smtClean="0"/>
              <a:t> </a:t>
            </a:r>
            <a:endParaRPr lang="ru-RU" sz="2000" dirty="0" smtClean="0"/>
          </a:p>
          <a:p>
            <a:r>
              <a:rPr lang="en-US" sz="2000" dirty="0" err="1" smtClean="0"/>
              <a:t>Mahsulotni</a:t>
            </a:r>
            <a:r>
              <a:rPr lang="en-US" sz="2000" dirty="0" smtClean="0"/>
              <a:t> </a:t>
            </a:r>
            <a:r>
              <a:rPr lang="en-US" sz="2000" dirty="0" err="1" smtClean="0"/>
              <a:t>pishitish</a:t>
            </a:r>
            <a:r>
              <a:rPr lang="en-US" sz="2000" dirty="0" smtClean="0"/>
              <a:t> </a:t>
            </a:r>
            <a:r>
              <a:rPr lang="en-US" sz="2000" dirty="0" err="1" smtClean="0"/>
              <a:t>jarayoni</a:t>
            </a:r>
            <a:r>
              <a:rPr lang="en-US" sz="2000" dirty="0" smtClean="0"/>
              <a:t> </a:t>
            </a:r>
            <a:r>
              <a:rPr lang="en-US" sz="2000" dirty="0" err="1" smtClean="0"/>
              <a:t>ip</a:t>
            </a:r>
            <a:r>
              <a:rPr lang="en-US" sz="2000" dirty="0" smtClean="0"/>
              <a:t> </a:t>
            </a:r>
            <a:r>
              <a:rPr lang="en-US" sz="2000" dirty="0" err="1" smtClean="0"/>
              <a:t>ishlab</a:t>
            </a:r>
            <a:r>
              <a:rPr lang="en-US" sz="2000" dirty="0" smtClean="0"/>
              <a:t> </a:t>
            </a:r>
            <a:r>
              <a:rPr lang="en-US" sz="2000" dirty="0" err="1" smtClean="0"/>
              <a:t>chiqarishda</a:t>
            </a:r>
            <a:r>
              <a:rPr lang="en-US" sz="2000" dirty="0" smtClean="0"/>
              <a:t> </a:t>
            </a:r>
            <a:r>
              <a:rPr lang="en-US" sz="2000" dirty="0" err="1" smtClean="0"/>
              <a:t>muhim</a:t>
            </a:r>
            <a:r>
              <a:rPr lang="en-US" sz="2000" dirty="0" smtClean="0"/>
              <a:t> </a:t>
            </a:r>
            <a:r>
              <a:rPr lang="en-US" sz="2000" dirty="0" err="1" smtClean="0"/>
              <a:t>tadbirlardan</a:t>
            </a:r>
            <a:r>
              <a:rPr lang="en-US" sz="2000" dirty="0" smtClean="0"/>
              <a:t> </a:t>
            </a:r>
            <a:r>
              <a:rPr lang="en-US" sz="2000" dirty="0" err="1" smtClean="0"/>
              <a:t>biri</a:t>
            </a:r>
            <a:r>
              <a:rPr lang="en-US" sz="2000" dirty="0" smtClean="0"/>
              <a:t> </a:t>
            </a:r>
            <a:r>
              <a:rPr lang="en-US" sz="2000" dirty="0" err="1" smtClean="0"/>
              <a:t>hisoblanadi</a:t>
            </a:r>
            <a:r>
              <a:rPr lang="en-US" sz="2000" dirty="0" smtClean="0"/>
              <a:t>. </a:t>
            </a:r>
            <a:r>
              <a:rPr lang="en-US" sz="2000" dirty="0" err="1" smtClean="0"/>
              <a:t>Pishitish</a:t>
            </a:r>
            <a:r>
              <a:rPr lang="en-US" sz="2000" dirty="0" smtClean="0"/>
              <a:t> </a:t>
            </a:r>
            <a:r>
              <a:rPr lang="en-US" sz="2000" dirty="0" err="1" smtClean="0"/>
              <a:t>jarayoni</a:t>
            </a:r>
            <a:r>
              <a:rPr lang="en-US" sz="2000" dirty="0" smtClean="0"/>
              <a:t> </a:t>
            </a:r>
            <a:r>
              <a:rPr lang="en-US" sz="2000" dirty="0" err="1" smtClean="0"/>
              <a:t>piliklash</a:t>
            </a:r>
            <a:r>
              <a:rPr lang="en-US" sz="2000" dirty="0" smtClean="0"/>
              <a:t>, </a:t>
            </a:r>
            <a:r>
              <a:rPr lang="en-US" sz="2000" dirty="0" err="1" smtClean="0"/>
              <a:t>yigirish</a:t>
            </a:r>
            <a:r>
              <a:rPr lang="en-US" sz="2000" dirty="0" smtClean="0"/>
              <a:t> </a:t>
            </a:r>
            <a:r>
              <a:rPr lang="en-US" sz="2000" dirty="0" err="1" smtClean="0"/>
              <a:t>va</a:t>
            </a:r>
            <a:r>
              <a:rPr lang="en-US" sz="2000" dirty="0" smtClean="0"/>
              <a:t> </a:t>
            </a:r>
            <a:r>
              <a:rPr lang="en-US" sz="2000" dirty="0" err="1" smtClean="0"/>
              <a:t>pishitish</a:t>
            </a:r>
            <a:r>
              <a:rPr lang="en-US" sz="2000" dirty="0" smtClean="0"/>
              <a:t> </a:t>
            </a:r>
            <a:r>
              <a:rPr lang="en-US" sz="2000" dirty="0" err="1" smtClean="0"/>
              <a:t>mashinalarida</a:t>
            </a:r>
            <a:r>
              <a:rPr lang="en-US" sz="2000" dirty="0" smtClean="0"/>
              <a:t> </a:t>
            </a:r>
            <a:r>
              <a:rPr lang="en-US" sz="2000" dirty="0" err="1" smtClean="0"/>
              <a:t>qo‘llaniladi</a:t>
            </a:r>
            <a:r>
              <a:rPr lang="en-US" sz="2000" dirty="0" smtClean="0"/>
              <a:t>. </a:t>
            </a:r>
            <a:endParaRPr lang="ru-RU" sz="2000" dirty="0" smtClean="0"/>
          </a:p>
          <a:p>
            <a:r>
              <a:rPr lang="en-US" sz="2000" b="1" i="1" dirty="0" err="1" smtClean="0"/>
              <a:t>Pishitish</a:t>
            </a:r>
            <a:r>
              <a:rPr lang="en-US" sz="2000" b="1" i="1" dirty="0" smtClean="0"/>
              <a:t> </a:t>
            </a:r>
            <a:r>
              <a:rPr lang="en-US" sz="2000" b="1" i="1" dirty="0" err="1" smtClean="0"/>
              <a:t>jarayonining</a:t>
            </a:r>
            <a:r>
              <a:rPr lang="en-US" sz="2000" b="1" i="1" dirty="0" smtClean="0"/>
              <a:t> </a:t>
            </a:r>
            <a:r>
              <a:rPr lang="en-US" sz="2000" b="1" i="1" dirty="0" err="1" smtClean="0"/>
              <a:t>maqsadi</a:t>
            </a:r>
            <a:r>
              <a:rPr lang="en-US" sz="2000" dirty="0" smtClean="0"/>
              <a:t> </a:t>
            </a:r>
            <a:r>
              <a:rPr lang="en-US" sz="2000" dirty="0" err="1" smtClean="0"/>
              <a:t>nisbatan</a:t>
            </a:r>
            <a:r>
              <a:rPr lang="en-US" sz="2000" dirty="0" smtClean="0"/>
              <a:t> </a:t>
            </a:r>
            <a:r>
              <a:rPr lang="en-US" sz="2000" dirty="0" err="1" smtClean="0"/>
              <a:t>kalta</a:t>
            </a:r>
            <a:r>
              <a:rPr lang="en-US" sz="2000" dirty="0" smtClean="0"/>
              <a:t> </a:t>
            </a:r>
            <a:r>
              <a:rPr lang="en-US" sz="2000" dirty="0" err="1" smtClean="0"/>
              <a:t>tolalardan</a:t>
            </a:r>
            <a:r>
              <a:rPr lang="en-US" sz="2000" dirty="0" smtClean="0"/>
              <a:t> </a:t>
            </a:r>
            <a:r>
              <a:rPr lang="en-US" sz="2000" dirty="0" err="1" smtClean="0"/>
              <a:t>kerakli</a:t>
            </a:r>
            <a:r>
              <a:rPr lang="en-US" sz="2000" dirty="0" smtClean="0"/>
              <a:t> </a:t>
            </a:r>
            <a:r>
              <a:rPr lang="en-US" sz="2000" dirty="0" err="1" smtClean="0"/>
              <a:t>pishiqlikga</a:t>
            </a:r>
            <a:r>
              <a:rPr lang="en-US" sz="2000" dirty="0" smtClean="0"/>
              <a:t> </a:t>
            </a:r>
            <a:r>
              <a:rPr lang="en-US" sz="2000" dirty="0" err="1" smtClean="0"/>
              <a:t>ega</a:t>
            </a:r>
            <a:r>
              <a:rPr lang="en-US" sz="2000" dirty="0" smtClean="0"/>
              <a:t> </a:t>
            </a:r>
            <a:r>
              <a:rPr lang="en-US" sz="2000" dirty="0" err="1" smtClean="0"/>
              <a:t>bo‘lgan</a:t>
            </a:r>
            <a:r>
              <a:rPr lang="en-US" sz="2000" dirty="0" smtClean="0"/>
              <a:t> </a:t>
            </a:r>
            <a:r>
              <a:rPr lang="en-US" sz="2000" dirty="0" err="1" smtClean="0"/>
              <a:t>yumaloq</a:t>
            </a:r>
            <a:r>
              <a:rPr lang="en-US" sz="2000" dirty="0" smtClean="0"/>
              <a:t> </a:t>
            </a:r>
            <a:r>
              <a:rPr lang="en-US" sz="2000" dirty="0" err="1" smtClean="0"/>
              <a:t>shakldagi</a:t>
            </a:r>
            <a:r>
              <a:rPr lang="en-US" sz="2000" dirty="0" smtClean="0"/>
              <a:t> </a:t>
            </a:r>
            <a:r>
              <a:rPr lang="en-US" sz="2000" dirty="0" err="1" smtClean="0"/>
              <a:t>mahsulotni</a:t>
            </a:r>
            <a:r>
              <a:rPr lang="en-US" sz="2000" dirty="0" smtClean="0"/>
              <a:t> </a:t>
            </a:r>
            <a:r>
              <a:rPr lang="en-US" sz="2000" dirty="0" err="1" smtClean="0"/>
              <a:t>hosil</a:t>
            </a:r>
            <a:r>
              <a:rPr lang="en-US" sz="2000" dirty="0" smtClean="0"/>
              <a:t> </a:t>
            </a:r>
            <a:r>
              <a:rPr lang="en-US" sz="2000" dirty="0" err="1" smtClean="0"/>
              <a:t>qilishdan</a:t>
            </a:r>
            <a:r>
              <a:rPr lang="en-US" sz="2000" dirty="0" smtClean="0"/>
              <a:t> </a:t>
            </a:r>
            <a:r>
              <a:rPr lang="en-US" sz="2000" dirty="0" err="1" smtClean="0"/>
              <a:t>iborat</a:t>
            </a:r>
            <a:r>
              <a:rPr lang="en-US" sz="2000" dirty="0" smtClean="0"/>
              <a:t>. </a:t>
            </a:r>
            <a:endParaRPr lang="ru-RU" sz="2000" dirty="0" smtClean="0"/>
          </a:p>
          <a:p>
            <a:r>
              <a:rPr lang="en-US" sz="2000" b="1" i="1" dirty="0" err="1" smtClean="0"/>
              <a:t>Pishitish</a:t>
            </a:r>
            <a:r>
              <a:rPr lang="en-US" sz="2000" b="1" i="1" dirty="0" smtClean="0"/>
              <a:t> </a:t>
            </a:r>
            <a:r>
              <a:rPr lang="en-US" sz="2000" b="1" i="1" dirty="0" err="1" smtClean="0"/>
              <a:t>jarayonining</a:t>
            </a:r>
            <a:r>
              <a:rPr lang="en-US" sz="2000" b="1" i="1" dirty="0" smtClean="0"/>
              <a:t> </a:t>
            </a:r>
            <a:r>
              <a:rPr lang="en-US" sz="2000" b="1" i="1" dirty="0" err="1" smtClean="0"/>
              <a:t>mohiyati</a:t>
            </a:r>
            <a:r>
              <a:rPr lang="en-US" sz="2000" b="1" i="1" dirty="0" smtClean="0"/>
              <a:t> </a:t>
            </a:r>
            <a:r>
              <a:rPr lang="en-US" sz="2000" dirty="0" err="1" smtClean="0"/>
              <a:t>esa</a:t>
            </a:r>
            <a:r>
              <a:rPr lang="en-US" sz="2000" dirty="0" smtClean="0"/>
              <a:t> </a:t>
            </a:r>
            <a:r>
              <a:rPr lang="en-US" sz="2000" dirty="0" err="1" smtClean="0"/>
              <a:t>o‘zaro</a:t>
            </a:r>
            <a:r>
              <a:rPr lang="en-US" sz="2000" dirty="0" smtClean="0"/>
              <a:t> parallel </a:t>
            </a:r>
            <a:r>
              <a:rPr lang="en-US" sz="2000" dirty="0" err="1" smtClean="0"/>
              <a:t>tolalarni</a:t>
            </a:r>
            <a:r>
              <a:rPr lang="en-US" sz="2000" dirty="0" smtClean="0"/>
              <a:t> </a:t>
            </a:r>
            <a:r>
              <a:rPr lang="en-US" sz="2000" dirty="0" err="1" smtClean="0"/>
              <a:t>mahsulot</a:t>
            </a:r>
            <a:r>
              <a:rPr lang="en-US" sz="2000" dirty="0" smtClean="0"/>
              <a:t> </a:t>
            </a:r>
            <a:r>
              <a:rPr lang="en-US" sz="2000" dirty="0" err="1" smtClean="0"/>
              <a:t>o‘qi</a:t>
            </a:r>
            <a:r>
              <a:rPr lang="en-US" sz="2000" dirty="0" smtClean="0"/>
              <a:t> </a:t>
            </a:r>
            <a:r>
              <a:rPr lang="en-US" sz="2000" dirty="0" err="1" smtClean="0"/>
              <a:t>atrofida</a:t>
            </a:r>
            <a:r>
              <a:rPr lang="en-US" sz="2000" dirty="0" smtClean="0"/>
              <a:t> </a:t>
            </a:r>
            <a:r>
              <a:rPr lang="en-US" sz="2000" dirty="0" err="1" smtClean="0"/>
              <a:t>burash</a:t>
            </a:r>
            <a:r>
              <a:rPr lang="en-US" sz="2000" dirty="0" smtClean="0"/>
              <a:t> </a:t>
            </a:r>
            <a:r>
              <a:rPr lang="en-US" sz="2000" dirty="0" err="1" smtClean="0"/>
              <a:t>orqali</a:t>
            </a:r>
            <a:r>
              <a:rPr lang="en-US" sz="2000" dirty="0" smtClean="0"/>
              <a:t> </a:t>
            </a:r>
            <a:r>
              <a:rPr lang="en-US" sz="2000" dirty="0" err="1" smtClean="0"/>
              <a:t>ularni</a:t>
            </a:r>
            <a:r>
              <a:rPr lang="en-US" sz="2000" dirty="0" smtClean="0"/>
              <a:t> </a:t>
            </a:r>
            <a:r>
              <a:rPr lang="en-US" sz="2000" dirty="0" err="1" smtClean="0"/>
              <a:t>vintsimon</a:t>
            </a:r>
            <a:r>
              <a:rPr lang="en-US" sz="2000" dirty="0" smtClean="0"/>
              <a:t> </a:t>
            </a:r>
            <a:r>
              <a:rPr lang="en-US" sz="2000" dirty="0" err="1" smtClean="0"/>
              <a:t>chiziq</a:t>
            </a:r>
            <a:r>
              <a:rPr lang="en-US" sz="2000" dirty="0" smtClean="0"/>
              <a:t> </a:t>
            </a:r>
            <a:r>
              <a:rPr lang="en-US" sz="2000" dirty="0" err="1" smtClean="0"/>
              <a:t>bo‘ylab</a:t>
            </a:r>
            <a:r>
              <a:rPr lang="en-US" sz="2000" dirty="0" smtClean="0"/>
              <a:t> </a:t>
            </a:r>
            <a:r>
              <a:rPr lang="en-US" sz="2000" dirty="0" err="1" smtClean="0"/>
              <a:t>joylashtirib</a:t>
            </a:r>
            <a:r>
              <a:rPr lang="en-US" sz="2000" dirty="0" smtClean="0"/>
              <a:t>, </a:t>
            </a:r>
            <a:r>
              <a:rPr lang="en-US" sz="2000" dirty="0" err="1" smtClean="0"/>
              <a:t>uzuvchi</a:t>
            </a:r>
            <a:r>
              <a:rPr lang="en-US" sz="2000" dirty="0" smtClean="0"/>
              <a:t> </a:t>
            </a:r>
            <a:r>
              <a:rPr lang="en-US" sz="2000" dirty="0" err="1" smtClean="0"/>
              <a:t>kuchlarga</a:t>
            </a:r>
            <a:r>
              <a:rPr lang="en-US" sz="2000" dirty="0" smtClean="0"/>
              <a:t> </a:t>
            </a:r>
            <a:r>
              <a:rPr lang="en-US" sz="2000" dirty="0" err="1" smtClean="0"/>
              <a:t>qarshiligini</a:t>
            </a:r>
            <a:r>
              <a:rPr lang="en-US" sz="2000" dirty="0" smtClean="0"/>
              <a:t> (</a:t>
            </a:r>
            <a:r>
              <a:rPr lang="en-US" sz="2000" dirty="0" err="1" smtClean="0"/>
              <a:t>pishiqligini</a:t>
            </a:r>
            <a:r>
              <a:rPr lang="en-US" sz="2000" dirty="0" smtClean="0"/>
              <a:t>) </a:t>
            </a:r>
            <a:r>
              <a:rPr lang="en-US" sz="2000" dirty="0" err="1" smtClean="0"/>
              <a:t>oshirishdan</a:t>
            </a:r>
            <a:r>
              <a:rPr lang="en-US" sz="2000" dirty="0" smtClean="0"/>
              <a:t> </a:t>
            </a:r>
            <a:r>
              <a:rPr lang="en-US" sz="2000" dirty="0" err="1" smtClean="0"/>
              <a:t>iborat</a:t>
            </a:r>
            <a:r>
              <a:rPr lang="en-US" sz="2000" dirty="0" smtClean="0"/>
              <a:t>.        </a:t>
            </a:r>
            <a:endParaRPr lang="ru-RU" sz="2000" dirty="0" smtClean="0"/>
          </a:p>
          <a:p>
            <a:r>
              <a:rPr lang="en-US" sz="2000" dirty="0" err="1" smtClean="0"/>
              <a:t>Mahsulot</a:t>
            </a:r>
            <a:r>
              <a:rPr lang="en-US" sz="2000" dirty="0" smtClean="0"/>
              <a:t> </a:t>
            </a:r>
            <a:r>
              <a:rPr lang="en-US" sz="2000" dirty="0" err="1" smtClean="0"/>
              <a:t>pishitilganda</a:t>
            </a:r>
            <a:r>
              <a:rPr lang="en-US" sz="2000" dirty="0" smtClean="0"/>
              <a:t> </a:t>
            </a:r>
            <a:r>
              <a:rPr lang="en-US" sz="2000" dirty="0" err="1" smtClean="0"/>
              <a:t>tolalarning</a:t>
            </a:r>
            <a:r>
              <a:rPr lang="en-US" sz="2000" dirty="0" smtClean="0"/>
              <a:t> </a:t>
            </a:r>
            <a:r>
              <a:rPr lang="en-US" sz="2000" dirty="0" err="1" smtClean="0"/>
              <a:t>zichlanishi</a:t>
            </a:r>
            <a:r>
              <a:rPr lang="en-US" sz="2000" dirty="0" smtClean="0"/>
              <a:t> </a:t>
            </a:r>
            <a:r>
              <a:rPr lang="en-US" sz="2000" dirty="0" err="1" smtClean="0"/>
              <a:t>natijasida</a:t>
            </a:r>
            <a:r>
              <a:rPr lang="en-US" sz="2000" dirty="0" smtClean="0"/>
              <a:t> </a:t>
            </a:r>
            <a:r>
              <a:rPr lang="en-US" sz="2000" dirty="0" err="1" smtClean="0"/>
              <a:t>ularning</a:t>
            </a:r>
            <a:r>
              <a:rPr lang="en-US" sz="2000" dirty="0" smtClean="0"/>
              <a:t> </a:t>
            </a:r>
            <a:r>
              <a:rPr lang="en-US" sz="2000" dirty="0" err="1" smtClean="0"/>
              <a:t>bir-biriga</a:t>
            </a:r>
            <a:r>
              <a:rPr lang="en-US" sz="2000" dirty="0" smtClean="0"/>
              <a:t> </a:t>
            </a:r>
            <a:r>
              <a:rPr lang="en-US" sz="2000" dirty="0" err="1" smtClean="0"/>
              <a:t>bosimi</a:t>
            </a:r>
            <a:r>
              <a:rPr lang="en-US" sz="2000" dirty="0" smtClean="0"/>
              <a:t> </a:t>
            </a:r>
            <a:r>
              <a:rPr lang="en-US" sz="2000" dirty="0" err="1" smtClean="0"/>
              <a:t>ortib</a:t>
            </a:r>
            <a:r>
              <a:rPr lang="en-US" sz="2000" dirty="0" smtClean="0"/>
              <a:t> </a:t>
            </a:r>
            <a:r>
              <a:rPr lang="en-US" sz="2000" dirty="0" err="1" smtClean="0"/>
              <a:t>o‘zaro</a:t>
            </a:r>
            <a:r>
              <a:rPr lang="en-US" sz="2000" dirty="0" smtClean="0"/>
              <a:t> </a:t>
            </a:r>
            <a:r>
              <a:rPr lang="en-US" sz="2000" dirty="0" err="1" smtClean="0"/>
              <a:t>ishqalanish</a:t>
            </a:r>
            <a:r>
              <a:rPr lang="en-US" sz="2000" dirty="0" smtClean="0"/>
              <a:t> </a:t>
            </a:r>
            <a:r>
              <a:rPr lang="en-US" sz="2000" dirty="0" err="1" smtClean="0"/>
              <a:t>kuchi</a:t>
            </a:r>
            <a:r>
              <a:rPr lang="en-US" sz="2000" dirty="0" smtClean="0"/>
              <a:t> </a:t>
            </a:r>
            <a:r>
              <a:rPr lang="en-US" sz="2000" dirty="0" err="1" smtClean="0"/>
              <a:t>paydo</a:t>
            </a:r>
            <a:r>
              <a:rPr lang="en-US" sz="2000" dirty="0" smtClean="0"/>
              <a:t> </a:t>
            </a:r>
            <a:r>
              <a:rPr lang="en-US" sz="2000" dirty="0" err="1" smtClean="0"/>
              <a:t>bo‘ladi</a:t>
            </a:r>
            <a:r>
              <a:rPr lang="en-US" sz="2000" dirty="0" smtClean="0"/>
              <a:t>. </a:t>
            </a:r>
            <a:r>
              <a:rPr lang="en-US" sz="2000" dirty="0" err="1" smtClean="0"/>
              <a:t>Aynan</a:t>
            </a:r>
            <a:r>
              <a:rPr lang="en-US" sz="2000" dirty="0" smtClean="0"/>
              <a:t> </a:t>
            </a:r>
            <a:r>
              <a:rPr lang="en-US" sz="2000" dirty="0" err="1" smtClean="0"/>
              <a:t>shu</a:t>
            </a:r>
            <a:r>
              <a:rPr lang="en-US" sz="2000" dirty="0" smtClean="0"/>
              <a:t> </a:t>
            </a:r>
            <a:r>
              <a:rPr lang="en-US" sz="2000" dirty="0" err="1" smtClean="0"/>
              <a:t>kuch</a:t>
            </a:r>
            <a:r>
              <a:rPr lang="en-US" sz="2000" dirty="0" smtClean="0"/>
              <a:t> </a:t>
            </a:r>
            <a:r>
              <a:rPr lang="en-US" sz="2000" dirty="0" err="1" smtClean="0"/>
              <a:t>mahsulotning</a:t>
            </a:r>
            <a:r>
              <a:rPr lang="en-US" sz="2000" dirty="0" smtClean="0"/>
              <a:t> </a:t>
            </a:r>
            <a:r>
              <a:rPr lang="en-US" sz="2000" dirty="0" err="1" smtClean="0"/>
              <a:t>uzuvchi</a:t>
            </a:r>
            <a:r>
              <a:rPr lang="en-US" sz="2000" dirty="0" smtClean="0"/>
              <a:t> </a:t>
            </a:r>
            <a:r>
              <a:rPr lang="en-US" sz="2000" dirty="0" err="1" smtClean="0"/>
              <a:t>kuchlarga</a:t>
            </a:r>
            <a:r>
              <a:rPr lang="en-US" sz="2000" dirty="0" smtClean="0"/>
              <a:t> </a:t>
            </a:r>
            <a:r>
              <a:rPr lang="en-US" sz="2000" dirty="0" err="1" smtClean="0"/>
              <a:t>qarshiligini</a:t>
            </a:r>
            <a:r>
              <a:rPr lang="en-US" sz="2000" dirty="0" smtClean="0"/>
              <a:t> </a:t>
            </a:r>
            <a:r>
              <a:rPr lang="en-US" sz="2000" dirty="0" err="1" smtClean="0"/>
              <a:t>ta’minlaydi</a:t>
            </a:r>
            <a:r>
              <a:rPr lang="en-US" sz="2000" dirty="0" smtClean="0"/>
              <a:t>. </a:t>
            </a:r>
            <a:endParaRPr lang="ru-RU" sz="2000" dirty="0" smtClean="0"/>
          </a:p>
          <a:p>
            <a:r>
              <a:rPr lang="en-US" sz="2000" dirty="0" smtClean="0"/>
              <a:t>	</a:t>
            </a:r>
            <a:r>
              <a:rPr lang="en-US" sz="2000" dirty="0" err="1" smtClean="0"/>
              <a:t>Mahsulotning</a:t>
            </a:r>
            <a:r>
              <a:rPr lang="en-US" sz="2000" dirty="0" smtClean="0"/>
              <a:t> </a:t>
            </a:r>
            <a:r>
              <a:rPr lang="en-US" sz="2000" dirty="0" err="1" smtClean="0"/>
              <a:t>buralishi</a:t>
            </a:r>
            <a:r>
              <a:rPr lang="en-US" sz="2000" dirty="0" smtClean="0"/>
              <a:t> </a:t>
            </a:r>
            <a:r>
              <a:rPr lang="en-US" sz="2000" dirty="0" err="1" smtClean="0"/>
              <a:t>tolalarning</a:t>
            </a:r>
            <a:r>
              <a:rPr lang="en-US" sz="2000" dirty="0" smtClean="0"/>
              <a:t> </a:t>
            </a:r>
            <a:r>
              <a:rPr lang="en-US" sz="2000" dirty="0" err="1" smtClean="0"/>
              <a:t>vintsimon</a:t>
            </a:r>
            <a:r>
              <a:rPr lang="en-US" sz="2000" dirty="0" smtClean="0"/>
              <a:t> </a:t>
            </a:r>
            <a:r>
              <a:rPr lang="en-US" sz="2000" dirty="0" err="1" smtClean="0"/>
              <a:t>chiziqlar</a:t>
            </a:r>
            <a:r>
              <a:rPr lang="en-US" sz="2000" dirty="0" smtClean="0"/>
              <a:t> </a:t>
            </a:r>
            <a:r>
              <a:rPr lang="en-US" sz="2000" dirty="0" err="1" smtClean="0"/>
              <a:t>bo‘ylab</a:t>
            </a:r>
            <a:r>
              <a:rPr lang="en-US" sz="2000" dirty="0" smtClean="0"/>
              <a:t> </a:t>
            </a:r>
            <a:r>
              <a:rPr lang="en-US" sz="2000" dirty="0" err="1" smtClean="0"/>
              <a:t>joylashishiga</a:t>
            </a:r>
            <a:r>
              <a:rPr lang="en-US" sz="2000" dirty="0" smtClean="0"/>
              <a:t> </a:t>
            </a:r>
            <a:r>
              <a:rPr lang="en-US" sz="2000" dirty="0" err="1" smtClean="0"/>
              <a:t>va</a:t>
            </a:r>
            <a:r>
              <a:rPr lang="en-US" sz="2000" dirty="0" smtClean="0"/>
              <a:t> </a:t>
            </a:r>
            <a:r>
              <a:rPr lang="en-US" sz="2000" dirty="0" err="1" smtClean="0"/>
              <a:t>uzunligining</a:t>
            </a:r>
            <a:r>
              <a:rPr lang="en-US" sz="2000" dirty="0" smtClean="0"/>
              <a:t> </a:t>
            </a:r>
            <a:r>
              <a:rPr lang="en-US" sz="2000" dirty="0" err="1" smtClean="0"/>
              <a:t>ma’lum</a:t>
            </a:r>
            <a:r>
              <a:rPr lang="en-US" sz="2000" dirty="0" smtClean="0"/>
              <a:t> </a:t>
            </a:r>
            <a:r>
              <a:rPr lang="en-US" sz="2000" dirty="0" err="1" smtClean="0"/>
              <a:t>miqdorda</a:t>
            </a:r>
            <a:r>
              <a:rPr lang="en-US" sz="2000" dirty="0" smtClean="0"/>
              <a:t> </a:t>
            </a:r>
            <a:r>
              <a:rPr lang="en-US" sz="2000" dirty="0" err="1" smtClean="0"/>
              <a:t>qisqarishiga</a:t>
            </a:r>
            <a:r>
              <a:rPr lang="en-US" sz="2000" dirty="0" smtClean="0"/>
              <a:t> </a:t>
            </a:r>
            <a:r>
              <a:rPr lang="en-US" sz="2000" dirty="0" err="1" smtClean="0"/>
              <a:t>olib</a:t>
            </a:r>
            <a:r>
              <a:rPr lang="en-US" sz="2000" dirty="0" smtClean="0"/>
              <a:t> </a:t>
            </a:r>
            <a:r>
              <a:rPr lang="en-US" sz="2000" dirty="0" err="1" smtClean="0"/>
              <a:t>keladi</a:t>
            </a:r>
            <a:r>
              <a:rPr lang="en-US" sz="2000" dirty="0" smtClean="0"/>
              <a:t>.  Bu </a:t>
            </a:r>
            <a:r>
              <a:rPr lang="en-US" sz="2000" dirty="0" err="1" smtClean="0"/>
              <a:t>hodisaga</a:t>
            </a:r>
            <a:r>
              <a:rPr lang="en-US" sz="2000" dirty="0" smtClean="0"/>
              <a:t> </a:t>
            </a:r>
            <a:r>
              <a:rPr lang="en-US" sz="2000" dirty="0" err="1" smtClean="0"/>
              <a:t>pishitishdagi</a:t>
            </a:r>
            <a:r>
              <a:rPr lang="en-US" sz="2000" dirty="0" smtClean="0"/>
              <a:t> </a:t>
            </a:r>
            <a:r>
              <a:rPr lang="en-US" sz="2000" dirty="0" err="1" smtClean="0"/>
              <a:t>kirishish</a:t>
            </a:r>
            <a:r>
              <a:rPr lang="en-US" sz="2000" dirty="0" smtClean="0"/>
              <a:t> - “</a:t>
            </a:r>
            <a:r>
              <a:rPr lang="en-US" sz="2000" dirty="0" err="1" smtClean="0"/>
              <a:t>ukrutka</a:t>
            </a:r>
            <a:r>
              <a:rPr lang="en-US" sz="2000" dirty="0" smtClean="0"/>
              <a:t>” </a:t>
            </a:r>
            <a:r>
              <a:rPr lang="en-US" sz="2000" dirty="0" err="1" smtClean="0"/>
              <a:t>deyiladi</a:t>
            </a:r>
            <a:r>
              <a:rPr lang="en-US" sz="2000" dirty="0" smtClean="0"/>
              <a:t>. </a:t>
            </a:r>
            <a:endParaRPr lang="ru-RU" sz="2000" dirty="0"/>
          </a:p>
        </p:txBody>
      </p:sp>
      <p:sp>
        <p:nvSpPr>
          <p:cNvPr id="16438"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eaLnBrk="0" hangingPunct="0"/>
            <a:endParaRPr lang="en-US"/>
          </a:p>
        </p:txBody>
      </p:sp>
      <p:sp>
        <p:nvSpPr>
          <p:cNvPr id="16439" name="Rectangle 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eaLnBrk="0" hangingPunct="0"/>
            <a:endParaRPr lang="en-US"/>
          </a:p>
        </p:txBody>
      </p:sp>
      <p:sp>
        <p:nvSpPr>
          <p:cNvPr id="16440" name="Rectangle 9"/>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eaLnBrk="0" hangingPunct="0"/>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8"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eaLnBrk="0" hangingPunct="0"/>
            <a:endParaRPr lang="en-US"/>
          </a:p>
        </p:txBody>
      </p:sp>
      <p:pic>
        <p:nvPicPr>
          <p:cNvPr id="2" name="Picture 8"/>
          <p:cNvPicPr>
            <a:picLocks noChangeAspect="1" noChangeArrowheads="1"/>
          </p:cNvPicPr>
          <p:nvPr/>
        </p:nvPicPr>
        <p:blipFill>
          <a:blip r:embed="rId2"/>
          <a:srcRect l="28550" t="25390" r="24231" b="16992"/>
          <a:stretch>
            <a:fillRect/>
          </a:stretch>
        </p:blipFill>
        <p:spPr bwMode="auto">
          <a:xfrm>
            <a:off x="285719" y="285728"/>
            <a:ext cx="8642787" cy="6215106"/>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63" name="Rectangle 3"/>
          <p:cNvSpPr>
            <a:spLocks noGrp="1" noChangeArrowheads="1"/>
          </p:cNvSpPr>
          <p:nvPr>
            <p:ph idx="1"/>
          </p:nvPr>
        </p:nvSpPr>
        <p:spPr>
          <a:xfrm>
            <a:off x="357158" y="142852"/>
            <a:ext cx="8572560" cy="6191250"/>
          </a:xfrm>
        </p:spPr>
        <p:txBody>
          <a:bodyPr/>
          <a:lstStyle/>
          <a:p>
            <a:r>
              <a:rPr lang="en-US" altLang="ru-RU" sz="2800" b="1" dirty="0" smtClean="0">
                <a:solidFill>
                  <a:srgbClr val="0A1C56"/>
                </a:solidFill>
                <a:latin typeface="Times New Roman" pitchFamily="18" charset="0"/>
              </a:rPr>
              <a:t>	</a:t>
            </a:r>
            <a:r>
              <a:rPr lang="ru-RU" sz="2000" b="1" dirty="0" smtClean="0"/>
              <a:t> </a:t>
            </a:r>
            <a:r>
              <a:rPr lang="ru-RU" sz="2000" b="1" dirty="0" err="1" smtClean="0"/>
              <a:t>Pishitilganlik</a:t>
            </a:r>
            <a:r>
              <a:rPr lang="ru-RU" sz="2000" b="1" dirty="0" smtClean="0"/>
              <a:t> </a:t>
            </a:r>
            <a:r>
              <a:rPr lang="ru-RU" sz="2000" b="1" dirty="0" err="1" smtClean="0"/>
              <a:t>darajasini</a:t>
            </a:r>
            <a:r>
              <a:rPr lang="ru-RU" sz="2000" b="1" dirty="0" smtClean="0"/>
              <a:t> </a:t>
            </a:r>
            <a:r>
              <a:rPr lang="ru-RU" sz="2000" b="1" dirty="0" err="1" smtClean="0"/>
              <a:t>quyidagicha</a:t>
            </a:r>
            <a:r>
              <a:rPr lang="ru-RU" sz="2000" b="1" dirty="0" smtClean="0"/>
              <a:t> </a:t>
            </a:r>
            <a:r>
              <a:rPr lang="ru-RU" sz="2000" b="1" dirty="0" err="1" smtClean="0"/>
              <a:t>aniqlash</a:t>
            </a:r>
            <a:r>
              <a:rPr lang="ru-RU" sz="2000" b="1" dirty="0" smtClean="0"/>
              <a:t> </a:t>
            </a:r>
            <a:r>
              <a:rPr lang="ru-RU" sz="2000" b="1" dirty="0" err="1" smtClean="0"/>
              <a:t>mumkin</a:t>
            </a:r>
            <a:r>
              <a:rPr lang="ru-RU" sz="2000" b="1" dirty="0" smtClean="0"/>
              <a:t> </a:t>
            </a:r>
            <a:endParaRPr lang="uz-Latn-UZ" sz="2000" b="1" dirty="0" smtClean="0"/>
          </a:p>
          <a:p>
            <a:endParaRPr lang="uz-Latn-UZ" sz="2000" b="1" dirty="0" smtClean="0"/>
          </a:p>
          <a:p>
            <a:endParaRPr lang="ru-RU" sz="2000" dirty="0" smtClean="0"/>
          </a:p>
          <a:p>
            <a:endParaRPr lang="uz-Latn-UZ" sz="2000" i="1" dirty="0" smtClean="0"/>
          </a:p>
          <a:p>
            <a:r>
              <a:rPr lang="en-US" sz="2000" i="1" dirty="0" smtClean="0"/>
              <a:t>K</a:t>
            </a:r>
            <a:r>
              <a:rPr lang="en-US" sz="2000" dirty="0" smtClean="0"/>
              <a:t> </a:t>
            </a:r>
            <a:r>
              <a:rPr lang="en-US" sz="2000" dirty="0" smtClean="0"/>
              <a:t>– </a:t>
            </a:r>
            <a:r>
              <a:rPr lang="en-US" sz="2000" dirty="0" err="1" smtClean="0"/>
              <a:t>pishitilganlik</a:t>
            </a:r>
            <a:r>
              <a:rPr lang="en-US" sz="2000" dirty="0" smtClean="0"/>
              <a:t> </a:t>
            </a:r>
            <a:r>
              <a:rPr lang="en-US" sz="2000" dirty="0" err="1" smtClean="0"/>
              <a:t>darajasi</a:t>
            </a:r>
            <a:r>
              <a:rPr lang="en-US" sz="2000" dirty="0" smtClean="0"/>
              <a:t>, </a:t>
            </a:r>
            <a:r>
              <a:rPr lang="en-US" sz="2000" dirty="0" err="1" smtClean="0"/>
              <a:t>buram</a:t>
            </a:r>
            <a:r>
              <a:rPr lang="en-US" sz="2000" dirty="0" smtClean="0"/>
              <a:t>/</a:t>
            </a:r>
            <a:r>
              <a:rPr lang="en-US" sz="2000" dirty="0" err="1" smtClean="0"/>
              <a:t>metr</a:t>
            </a:r>
            <a:r>
              <a:rPr lang="en-US" sz="2000" dirty="0" smtClean="0"/>
              <a:t>.</a:t>
            </a:r>
            <a:endParaRPr lang="ru-RU" sz="2000" dirty="0" smtClean="0"/>
          </a:p>
          <a:p>
            <a:r>
              <a:rPr lang="en-US" sz="2000" i="1" dirty="0" smtClean="0"/>
              <a:t>	n</a:t>
            </a:r>
            <a:r>
              <a:rPr lang="en-US" sz="2000" i="1" baseline="-25000" dirty="0" smtClean="0"/>
              <a:t>u</a:t>
            </a:r>
            <a:r>
              <a:rPr lang="en-US" sz="2000" baseline="-25000" dirty="0" smtClean="0"/>
              <a:t> – </a:t>
            </a:r>
            <a:r>
              <a:rPr lang="en-US" sz="2000" dirty="0" err="1" smtClean="0"/>
              <a:t>urchuq</a:t>
            </a:r>
            <a:r>
              <a:rPr lang="en-US" sz="2000" dirty="0" smtClean="0"/>
              <a:t> </a:t>
            </a:r>
            <a:r>
              <a:rPr lang="en-US" sz="2000" dirty="0" err="1" smtClean="0"/>
              <a:t>yoki</a:t>
            </a:r>
            <a:r>
              <a:rPr lang="en-US" sz="2000" dirty="0" smtClean="0"/>
              <a:t> </a:t>
            </a:r>
            <a:r>
              <a:rPr lang="en-US" sz="2000" dirty="0" err="1" smtClean="0"/>
              <a:t>rogulkaning</a:t>
            </a:r>
            <a:r>
              <a:rPr lang="en-US" sz="2000" dirty="0" smtClean="0"/>
              <a:t> </a:t>
            </a:r>
            <a:r>
              <a:rPr lang="en-US" sz="2000" dirty="0" err="1" smtClean="0"/>
              <a:t>aylanishlar</a:t>
            </a:r>
            <a:r>
              <a:rPr lang="en-US" sz="2000" dirty="0" smtClean="0"/>
              <a:t> </a:t>
            </a:r>
            <a:r>
              <a:rPr lang="en-US" sz="2000" dirty="0" err="1" smtClean="0"/>
              <a:t>soni</a:t>
            </a:r>
            <a:r>
              <a:rPr lang="en-US" sz="2000" dirty="0" smtClean="0"/>
              <a:t>, min</a:t>
            </a:r>
            <a:r>
              <a:rPr lang="en-US" sz="2000" baseline="30000" dirty="0" smtClean="0"/>
              <a:t>-1</a:t>
            </a:r>
            <a:r>
              <a:rPr lang="en-US" sz="2000" dirty="0" smtClean="0"/>
              <a:t>;</a:t>
            </a:r>
            <a:endParaRPr lang="ru-RU" sz="2000" dirty="0" smtClean="0"/>
          </a:p>
          <a:p>
            <a:r>
              <a:rPr lang="ru-RU" sz="2000" dirty="0" smtClean="0"/>
              <a:t> – </a:t>
            </a:r>
            <a:r>
              <a:rPr lang="ru-RU" sz="2000" dirty="0" err="1" smtClean="0"/>
              <a:t>oldingi</a:t>
            </a:r>
            <a:r>
              <a:rPr lang="ru-RU" sz="2000" dirty="0" smtClean="0"/>
              <a:t> </a:t>
            </a:r>
            <a:r>
              <a:rPr lang="ru-RU" sz="2000" dirty="0" err="1" smtClean="0"/>
              <a:t>silindrning</a:t>
            </a:r>
            <a:r>
              <a:rPr lang="ru-RU" sz="2000" dirty="0" smtClean="0"/>
              <a:t> </a:t>
            </a:r>
            <a:r>
              <a:rPr lang="ru-RU" sz="2000" dirty="0" err="1" smtClean="0"/>
              <a:t>tezligi</a:t>
            </a:r>
            <a:r>
              <a:rPr lang="ru-RU" sz="2000" dirty="0" smtClean="0"/>
              <a:t>, </a:t>
            </a:r>
            <a:r>
              <a:rPr lang="ru-RU" sz="2000" dirty="0" err="1" smtClean="0"/>
              <a:t>m</a:t>
            </a:r>
            <a:r>
              <a:rPr lang="ru-RU" sz="2000" dirty="0" smtClean="0"/>
              <a:t>/</a:t>
            </a:r>
            <a:r>
              <a:rPr lang="ru-RU" sz="2000" dirty="0" err="1" smtClean="0"/>
              <a:t>min</a:t>
            </a:r>
            <a:r>
              <a:rPr lang="ru-RU" sz="2000" dirty="0" smtClean="0"/>
              <a:t>.</a:t>
            </a:r>
          </a:p>
          <a:p>
            <a:r>
              <a:rPr lang="ru-RU" sz="2000" dirty="0" smtClean="0"/>
              <a:t>	</a:t>
            </a:r>
            <a:r>
              <a:rPr lang="ru-RU" sz="2000" dirty="0" err="1" smtClean="0"/>
              <a:t>Yuqoridagi</a:t>
            </a:r>
            <a:r>
              <a:rPr lang="ru-RU" sz="2000" dirty="0" smtClean="0"/>
              <a:t> </a:t>
            </a:r>
            <a:r>
              <a:rPr lang="ru-RU" sz="2000" dirty="0" err="1" smtClean="0"/>
              <a:t>chizmadan</a:t>
            </a:r>
            <a:r>
              <a:rPr lang="ru-RU" sz="2000" dirty="0" smtClean="0"/>
              <a:t>. </a:t>
            </a:r>
            <a:endParaRPr lang="uz-Latn-UZ" sz="2000" dirty="0" smtClean="0"/>
          </a:p>
          <a:p>
            <a:endParaRPr lang="uz-Latn-UZ" sz="2000" dirty="0" smtClean="0"/>
          </a:p>
          <a:p>
            <a:endParaRPr lang="uz-Latn-UZ" sz="2000" dirty="0" smtClean="0"/>
          </a:p>
          <a:p>
            <a:r>
              <a:rPr lang="en-US" sz="2000" dirty="0" err="1" smtClean="0"/>
              <a:t>Pishitilganlik</a:t>
            </a:r>
            <a:r>
              <a:rPr lang="en-US" sz="2000" dirty="0" smtClean="0"/>
              <a:t> </a:t>
            </a:r>
            <a:r>
              <a:rPr lang="en-US" sz="2000" dirty="0" err="1" smtClean="0"/>
              <a:t>koeffitsiyenti</a:t>
            </a:r>
            <a:r>
              <a:rPr lang="en-US" sz="2000" dirty="0" smtClean="0"/>
              <a:t> </a:t>
            </a:r>
            <a:r>
              <a:rPr lang="en-US" sz="2000" dirty="0" err="1" smtClean="0"/>
              <a:t>pishitishning</a:t>
            </a:r>
            <a:r>
              <a:rPr lang="en-US" sz="2000" dirty="0" smtClean="0"/>
              <a:t> </a:t>
            </a:r>
            <a:r>
              <a:rPr lang="en-US" sz="2000" dirty="0" err="1" smtClean="0"/>
              <a:t>fizikaviy</a:t>
            </a:r>
            <a:r>
              <a:rPr lang="en-US" sz="2000" dirty="0" smtClean="0"/>
              <a:t> </a:t>
            </a:r>
            <a:r>
              <a:rPr lang="en-US" sz="2000" dirty="0" err="1" smtClean="0"/>
              <a:t>mohiyatini</a:t>
            </a:r>
            <a:r>
              <a:rPr lang="en-US" sz="2000" dirty="0" smtClean="0"/>
              <a:t> </a:t>
            </a:r>
            <a:r>
              <a:rPr lang="en-US" sz="2000" dirty="0" err="1" smtClean="0"/>
              <a:t>ifodalaydi</a:t>
            </a:r>
            <a:r>
              <a:rPr lang="en-US" sz="2000" dirty="0" smtClean="0"/>
              <a:t> </a:t>
            </a:r>
            <a:r>
              <a:rPr lang="en-US" sz="2000" dirty="0" err="1" smtClean="0"/>
              <a:t>va</a:t>
            </a:r>
            <a:r>
              <a:rPr lang="en-US" sz="2000" dirty="0" smtClean="0"/>
              <a:t> </a:t>
            </a:r>
            <a:r>
              <a:rPr lang="en-US" sz="2000" dirty="0" err="1" smtClean="0"/>
              <a:t>buramlar</a:t>
            </a:r>
            <a:r>
              <a:rPr lang="en-US" sz="2000" dirty="0" smtClean="0"/>
              <a:t> (</a:t>
            </a:r>
            <a:r>
              <a:rPr lang="en-US" sz="2000" dirty="0" err="1" smtClean="0"/>
              <a:t>pishitish</a:t>
            </a:r>
            <a:r>
              <a:rPr lang="en-US" sz="2000" dirty="0" smtClean="0"/>
              <a:t>) </a:t>
            </a:r>
            <a:r>
              <a:rPr lang="en-US" sz="2000" dirty="0" err="1" smtClean="0"/>
              <a:t>burchagini</a:t>
            </a:r>
            <a:r>
              <a:rPr lang="en-US" sz="2000" dirty="0" smtClean="0"/>
              <a:t> </a:t>
            </a:r>
            <a:r>
              <a:rPr lang="en-US" sz="2000" dirty="0" err="1" smtClean="0"/>
              <a:t>hisoblash</a:t>
            </a:r>
            <a:r>
              <a:rPr lang="en-US" sz="2000" dirty="0" smtClean="0"/>
              <a:t> </a:t>
            </a:r>
            <a:r>
              <a:rPr lang="en-US" sz="2000" dirty="0" err="1" smtClean="0"/>
              <a:t>orqali</a:t>
            </a:r>
            <a:r>
              <a:rPr lang="en-US" sz="2000" dirty="0" smtClean="0"/>
              <a:t> </a:t>
            </a:r>
            <a:r>
              <a:rPr lang="en-US" sz="2000" dirty="0" err="1" smtClean="0"/>
              <a:t>aniqlanadi</a:t>
            </a:r>
            <a:r>
              <a:rPr lang="en-US" sz="2000" dirty="0" smtClean="0"/>
              <a:t>.  </a:t>
            </a:r>
            <a:r>
              <a:rPr lang="en-US" sz="2000" dirty="0" err="1" smtClean="0"/>
              <a:t>Pishitilganlik</a:t>
            </a:r>
            <a:r>
              <a:rPr lang="en-US" sz="2000" dirty="0" smtClean="0"/>
              <a:t> </a:t>
            </a:r>
            <a:r>
              <a:rPr lang="en-US" sz="2000" dirty="0" err="1" smtClean="0"/>
              <a:t>koeffitsiyenti</a:t>
            </a:r>
            <a:r>
              <a:rPr lang="en-US" sz="2000" dirty="0" smtClean="0"/>
              <a:t> </a:t>
            </a:r>
            <a:r>
              <a:rPr lang="en-US" sz="2000" dirty="0" err="1" smtClean="0"/>
              <a:t>yordamida</a:t>
            </a:r>
            <a:r>
              <a:rPr lang="en-US" sz="2000" dirty="0" smtClean="0"/>
              <a:t> </a:t>
            </a:r>
            <a:r>
              <a:rPr lang="en-US" sz="2000" dirty="0" err="1" smtClean="0"/>
              <a:t>turli</a:t>
            </a:r>
            <a:r>
              <a:rPr lang="en-US" sz="2000" dirty="0" smtClean="0"/>
              <a:t> </a:t>
            </a:r>
            <a:r>
              <a:rPr lang="en-US" sz="2000" dirty="0" err="1" smtClean="0"/>
              <a:t>chiziqiy</a:t>
            </a:r>
            <a:r>
              <a:rPr lang="en-US" sz="2000" dirty="0" smtClean="0"/>
              <a:t> </a:t>
            </a:r>
            <a:r>
              <a:rPr lang="en-US" sz="2000" dirty="0" err="1" smtClean="0"/>
              <a:t>zichlikdagi</a:t>
            </a:r>
            <a:r>
              <a:rPr lang="en-US" sz="2000" dirty="0" smtClean="0"/>
              <a:t> </a:t>
            </a:r>
            <a:r>
              <a:rPr lang="en-US" sz="2000" dirty="0" err="1" smtClean="0"/>
              <a:t>mahsulotning</a:t>
            </a:r>
            <a:r>
              <a:rPr lang="en-US" sz="2000" dirty="0" smtClean="0"/>
              <a:t> </a:t>
            </a:r>
            <a:r>
              <a:rPr lang="en-US" sz="2000" dirty="0" err="1" smtClean="0"/>
              <a:t>pishitilganlik</a:t>
            </a:r>
            <a:r>
              <a:rPr lang="en-US" sz="2000" dirty="0" smtClean="0"/>
              <a:t> </a:t>
            </a:r>
            <a:r>
              <a:rPr lang="en-US" sz="2000" dirty="0" err="1" smtClean="0"/>
              <a:t>darajasini</a:t>
            </a:r>
            <a:r>
              <a:rPr lang="en-US" sz="2000" dirty="0" smtClean="0"/>
              <a:t> </a:t>
            </a:r>
            <a:r>
              <a:rPr lang="en-US" sz="2000" dirty="0" err="1" smtClean="0"/>
              <a:t>aniqlash</a:t>
            </a:r>
            <a:r>
              <a:rPr lang="en-US" sz="2000" dirty="0" smtClean="0"/>
              <a:t> </a:t>
            </a:r>
            <a:r>
              <a:rPr lang="en-US" sz="2000" dirty="0" err="1" smtClean="0"/>
              <a:t>mumkin</a:t>
            </a:r>
            <a:r>
              <a:rPr lang="en-US" sz="2000" dirty="0" smtClean="0"/>
              <a:t>. </a:t>
            </a:r>
            <a:endParaRPr lang="uz-Latn-UZ" sz="2000" dirty="0" smtClean="0"/>
          </a:p>
          <a:p>
            <a:endParaRPr lang="uz-Latn-UZ" sz="2000" dirty="0" smtClean="0"/>
          </a:p>
          <a:p>
            <a:endParaRPr lang="ru-RU" sz="2000" dirty="0" smtClean="0"/>
          </a:p>
          <a:p>
            <a:r>
              <a:rPr lang="ru-RU" sz="2000" i="1" dirty="0" smtClean="0">
                <a:sym typeface="Symbol"/>
              </a:rPr>
              <a:t></a:t>
            </a:r>
            <a:r>
              <a:rPr lang="en-US" sz="2000" i="1" baseline="-25000" dirty="0" smtClean="0"/>
              <a:t>T</a:t>
            </a:r>
            <a:r>
              <a:rPr lang="en-US" sz="2000" i="1" dirty="0" smtClean="0"/>
              <a:t> – </a:t>
            </a:r>
            <a:r>
              <a:rPr lang="en-US" sz="2000" dirty="0" err="1" smtClean="0"/>
              <a:t>pishitilganlik</a:t>
            </a:r>
            <a:r>
              <a:rPr lang="en-US" sz="2000" dirty="0" smtClean="0"/>
              <a:t> </a:t>
            </a:r>
            <a:r>
              <a:rPr lang="en-US" sz="2000" dirty="0" err="1" smtClean="0"/>
              <a:t>koeffitsiyenti</a:t>
            </a:r>
            <a:r>
              <a:rPr lang="en-US" sz="2000" dirty="0" smtClean="0"/>
              <a:t>.</a:t>
            </a:r>
            <a:endParaRPr lang="ru-RU" sz="2000" dirty="0" smtClean="0"/>
          </a:p>
          <a:p>
            <a:r>
              <a:rPr lang="en-US" sz="2000" i="1" dirty="0" err="1" smtClean="0"/>
              <a:t>T</a:t>
            </a:r>
            <a:r>
              <a:rPr lang="en-US" sz="2000" i="1" baseline="-25000" dirty="0" err="1" smtClean="0"/>
              <a:t>n</a:t>
            </a:r>
            <a:r>
              <a:rPr lang="en-US" sz="2000" i="1" dirty="0" smtClean="0"/>
              <a:t> </a:t>
            </a:r>
            <a:r>
              <a:rPr lang="en-US" sz="2000" dirty="0" smtClean="0"/>
              <a:t>– </a:t>
            </a:r>
            <a:r>
              <a:rPr lang="en-US" sz="2000" dirty="0" err="1" smtClean="0"/>
              <a:t>pilikning</a:t>
            </a:r>
            <a:r>
              <a:rPr lang="en-US" sz="2000" dirty="0" smtClean="0"/>
              <a:t> </a:t>
            </a:r>
            <a:r>
              <a:rPr lang="en-US" sz="2000" dirty="0" err="1" smtClean="0"/>
              <a:t>chiziqiy</a:t>
            </a:r>
            <a:r>
              <a:rPr lang="en-US" sz="2000" dirty="0" smtClean="0"/>
              <a:t> </a:t>
            </a:r>
            <a:r>
              <a:rPr lang="en-US" sz="2000" dirty="0" err="1" smtClean="0"/>
              <a:t>zichligi</a:t>
            </a:r>
            <a:r>
              <a:rPr lang="en-US" sz="2000" dirty="0" smtClean="0"/>
              <a:t>, </a:t>
            </a:r>
            <a:r>
              <a:rPr lang="en-US" sz="2000" dirty="0" err="1" smtClean="0"/>
              <a:t>teks</a:t>
            </a:r>
            <a:r>
              <a:rPr lang="en-US" sz="2000" dirty="0" smtClean="0"/>
              <a:t>.</a:t>
            </a:r>
            <a:endParaRPr lang="ru-RU" sz="2000" dirty="0" smtClean="0"/>
          </a:p>
          <a:p>
            <a:pPr>
              <a:lnSpc>
                <a:spcPct val="90000"/>
              </a:lnSpc>
              <a:buFont typeface="Wingdings 2" pitchFamily="18" charset="2"/>
              <a:buNone/>
            </a:pPr>
            <a:endParaRPr lang="ru-RU" altLang="ru-RU" sz="2800" dirty="0" smtClean="0"/>
          </a:p>
        </p:txBody>
      </p:sp>
      <p:sp>
        <p:nvSpPr>
          <p:cNvPr id="19464"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eaLnBrk="0" hangingPunct="0"/>
            <a:endParaRPr lang="en-US"/>
          </a:p>
        </p:txBody>
      </p:sp>
      <p:sp>
        <p:nvSpPr>
          <p:cNvPr id="19465"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 name="Object 8"/>
          <p:cNvGraphicFramePr>
            <a:graphicFrameLocks noChangeAspect="1"/>
          </p:cNvGraphicFramePr>
          <p:nvPr/>
        </p:nvGraphicFramePr>
        <p:xfrm>
          <a:off x="3286116" y="1000108"/>
          <a:ext cx="3000396" cy="830207"/>
        </p:xfrm>
        <a:graphic>
          <a:graphicData uri="http://schemas.openxmlformats.org/presentationml/2006/ole">
            <p:oleObj spid="_x0000_s19464" name="Формула" r:id="rId3" imgW="1689100" imgH="457200" progId="Equation.3">
              <p:embed/>
            </p:oleObj>
          </a:graphicData>
        </a:graphic>
      </p:graphicFrame>
      <p:sp>
        <p:nvSpPr>
          <p:cNvPr id="19467"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466" name="Object 10"/>
          <p:cNvGraphicFramePr>
            <a:graphicFrameLocks noChangeAspect="1"/>
          </p:cNvGraphicFramePr>
          <p:nvPr/>
        </p:nvGraphicFramePr>
        <p:xfrm>
          <a:off x="3571868" y="3357562"/>
          <a:ext cx="3004517" cy="642942"/>
        </p:xfrm>
        <a:graphic>
          <a:graphicData uri="http://schemas.openxmlformats.org/presentationml/2006/ole">
            <p:oleObj spid="_x0000_s19466" name="Формула" r:id="rId4" imgW="1828800" imgH="393700" progId="Equation.3">
              <p:embed/>
            </p:oleObj>
          </a:graphicData>
        </a:graphic>
      </p:graphicFrame>
      <p:sp>
        <p:nvSpPr>
          <p:cNvPr id="19469" name="Rectangle 1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468" name="Object 12"/>
          <p:cNvGraphicFramePr>
            <a:graphicFrameLocks noChangeAspect="1"/>
          </p:cNvGraphicFramePr>
          <p:nvPr/>
        </p:nvGraphicFramePr>
        <p:xfrm>
          <a:off x="3571868" y="5214950"/>
          <a:ext cx="1428760" cy="671084"/>
        </p:xfrm>
        <a:graphic>
          <a:graphicData uri="http://schemas.openxmlformats.org/presentationml/2006/ole">
            <p:oleObj spid="_x0000_s19468" name="Формула" r:id="rId5" imgW="812447" imgH="457002" progId="Equation.3">
              <p:embed/>
            </p:oleObj>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srcRect l="24158" t="22461" r="19839" b="10156"/>
          <a:stretch>
            <a:fillRect/>
          </a:stretch>
        </p:blipFill>
        <p:spPr bwMode="auto">
          <a:xfrm>
            <a:off x="285720" y="285728"/>
            <a:ext cx="8659528" cy="6357982"/>
          </a:xfrm>
          <a:prstGeom prst="rect">
            <a:avLst/>
          </a:prstGeom>
          <a:noFill/>
          <a:ln w="9525">
            <a:no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29" name="Rectangle 3"/>
          <p:cNvSpPr>
            <a:spLocks noGrp="1" noChangeArrowheads="1"/>
          </p:cNvSpPr>
          <p:nvPr>
            <p:ph type="body" sz="half" idx="1"/>
          </p:nvPr>
        </p:nvSpPr>
        <p:spPr>
          <a:xfrm>
            <a:off x="539750" y="476250"/>
            <a:ext cx="8135938" cy="3168650"/>
          </a:xfrm>
        </p:spPr>
        <p:txBody>
          <a:bodyPr/>
          <a:lstStyle/>
          <a:p>
            <a:r>
              <a:rPr lang="uz-Cyrl-UZ" sz="2000" dirty="0" smtClean="0"/>
              <a:t>Pokovka </a:t>
            </a:r>
            <a:r>
              <a:rPr lang="uz-Cyrl-UZ" sz="2000" dirty="0" smtClean="0"/>
              <a:t>o‘lchamlarini oshirish urchuq va rogulkaning aylanishida katta chayqalishlarga sabab bo‘lganligi ham mexanizmning asosiy kamchiliklaridan hisoblanadi.    </a:t>
            </a:r>
            <a:endParaRPr lang="ru-RU" sz="2000" dirty="0" smtClean="0"/>
          </a:p>
          <a:p>
            <a:r>
              <a:rPr lang="uz-Cyrl-UZ" sz="2000" dirty="0" smtClean="0"/>
              <a:t>Rogulka ishchi va muvozanatlovchi shoxchalardan tuzilgan.  Ishchi shoxcha  g‘ovak, tirqishli va maxsus shaklga ega bo‘lib pilikni uzilmasdan pishitilib o‘tishini ta’minlaydi. G‘ovak shoxchadagi tirqish pilikni shaylash (zapravka) qulayligini ta’minlaydi. Rogulkadagi lapkacha o‘ralayotgan pilikning tarangligini rostlashga (bir xil zichlikda o‘ralishiga) xizmat qiladi. </a:t>
            </a:r>
            <a:endParaRPr lang="ru-RU" sz="2000" dirty="0" smtClean="0"/>
          </a:p>
          <a:p>
            <a:r>
              <a:rPr lang="uz-Cyrl-UZ" sz="2000" dirty="0" smtClean="0"/>
              <a:t>Urchuqli pishitish mexanizmi kamchiliklarini bartaraf etish,  rogulka tezligi va pokovka massasini oshirish maqsadida urchuqsiz pishitish mexanizmlari qo‘llanilmoqda. </a:t>
            </a:r>
            <a:endParaRPr lang="ru-RU" sz="2000" dirty="0" smtClean="0"/>
          </a:p>
          <a:p>
            <a:r>
              <a:rPr lang="uz-Cyrl-UZ" sz="2000" dirty="0" smtClean="0"/>
              <a:t>Rogulkaning osma ravishda ustki panelga o‘rnatilganligi va tasmali uzatma yordamida harakatlanganligi sababli uning tezligini oshirish imkoniyati yaratildi. </a:t>
            </a:r>
            <a:endParaRPr lang="ru-RU" sz="2000" dirty="0"/>
          </a:p>
        </p:txBody>
      </p:sp>
      <p:sp>
        <p:nvSpPr>
          <p:cNvPr id="16438"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eaLnBrk="0" hangingPunct="0"/>
            <a:endParaRPr lang="en-US"/>
          </a:p>
        </p:txBody>
      </p:sp>
      <p:sp>
        <p:nvSpPr>
          <p:cNvPr id="16439" name="Rectangle 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eaLnBrk="0" hangingPunct="0"/>
            <a:endParaRPr lang="en-US"/>
          </a:p>
        </p:txBody>
      </p:sp>
      <p:sp>
        <p:nvSpPr>
          <p:cNvPr id="16440" name="Rectangle 9"/>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eaLnBrk="0" hangingPunct="0"/>
            <a:endParaRPr lang="en-US"/>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Override1.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docProps/app.xml><?xml version="1.0" encoding="utf-8"?>
<Properties xmlns="http://schemas.openxmlformats.org/officeDocument/2006/extended-properties" xmlns:vt="http://schemas.openxmlformats.org/officeDocument/2006/docPropsVTypes">
  <Template>Trek</Template>
  <TotalTime>287</TotalTime>
  <Words>386</Words>
  <Application>Microsoft Office PowerPoint</Application>
  <PresentationFormat>Экран (4:3)</PresentationFormat>
  <Paragraphs>61</Paragraphs>
  <Slides>19</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19</vt:i4>
      </vt:variant>
    </vt:vector>
  </HeadingPairs>
  <TitlesOfParts>
    <vt:vector size="21" baseType="lpstr">
      <vt:lpstr>Трек</vt:lpstr>
      <vt:lpstr>Microsoft Equation 3.0</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vector>
  </TitlesOfParts>
  <Company>NMII</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ппппп</dc:title>
  <dc:creator>TSMT</dc:creator>
  <cp:lastModifiedBy>LENOVO</cp:lastModifiedBy>
  <cp:revision>46</cp:revision>
  <dcterms:created xsi:type="dcterms:W3CDTF">2010-02-27T18:34:16Z</dcterms:created>
  <dcterms:modified xsi:type="dcterms:W3CDTF">2019-11-02T04:19:17Z</dcterms:modified>
</cp:coreProperties>
</file>