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9" r:id="rId1"/>
  </p:sldMasterIdLst>
  <p:sldIdLst>
    <p:sldId id="257" r:id="rId2"/>
    <p:sldId id="293" r:id="rId3"/>
    <p:sldId id="309" r:id="rId4"/>
    <p:sldId id="295" r:id="rId5"/>
    <p:sldId id="298" r:id="rId6"/>
    <p:sldId id="310" r:id="rId7"/>
    <p:sldId id="311" r:id="rId8"/>
    <p:sldId id="301" r:id="rId9"/>
    <p:sldId id="303" r:id="rId10"/>
    <p:sldId id="280" r:id="rId11"/>
    <p:sldId id="281" r:id="rId12"/>
    <p:sldId id="283" r:id="rId13"/>
    <p:sldId id="284" r:id="rId14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E1FF"/>
    <a:srgbClr val="8BBAFF"/>
    <a:srgbClr val="CCFF99"/>
    <a:srgbClr val="C4CAF8"/>
    <a:srgbClr val="BDFFDE"/>
    <a:srgbClr val="E0FFA3"/>
    <a:srgbClr val="66FFFF"/>
    <a:srgbClr val="F5FFE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>
              <a:gd name="T0" fmla="*/ 0 w 1000"/>
              <a:gd name="T1" fmla="*/ 914400 h 1000"/>
              <a:gd name="T2" fmla="*/ 0 w 1000"/>
              <a:gd name="T3" fmla="*/ 0 h 1000"/>
              <a:gd name="T4" fmla="*/ 7924800 w 1000"/>
              <a:gd name="T5" fmla="*/ 0 h 1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0070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pPr lvl="0"/>
            <a:r>
              <a:rPr lang="ru-RU" altLang="en-US" noProof="0" smtClean="0"/>
              <a:t>Образец заголовка</a:t>
            </a:r>
          </a:p>
        </p:txBody>
      </p:sp>
      <p:sp>
        <p:nvSpPr>
          <p:cNvPr id="20070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anose="05000000000000000000" pitchFamily="2" charset="2"/>
              <a:buNone/>
              <a:defRPr sz="2800"/>
            </a:lvl1pPr>
          </a:lstStyle>
          <a:p>
            <a:pPr lvl="0"/>
            <a:r>
              <a:rPr lang="ru-RU" altLang="en-US" noProof="0" smtClean="0"/>
              <a:t>Образец подзаголовка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CF64146-D2F8-46E5-8B78-A24A79E1365B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25334140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8FA6E9-6C70-4F73-971B-C2EA851DDF15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2983939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DA3D3A-C394-437F-ACAD-6610A295D2F1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3017108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17CF9F-EF6A-49B0-9B71-F4D32471C2E1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2014543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1CC47E-401E-4673-983B-6B85311EEF4E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1232913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17D98B-2102-492D-B245-A0F15BF9F238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2965107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3209A6-E3C3-417F-A21B-0268AEBA0640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1989380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5F6BD7-ED7A-489E-B2A2-CCE39A54CC1C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628355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387A33-8752-4646-A2FF-3BC6780FBDB7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2932760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727335-E051-4E53-9E8A-B3A1DD06C41E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33907606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3AC4DE-1119-45E9-B027-C5DD7DAB2E9D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37897630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AE6740-4114-4323-9882-A36CA447A05F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14853916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Заголовок, текст и кли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Место для изображения из Интернета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E0C9EA-2A97-4D68-A52B-D66762DB72A7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9198034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12F18-104E-48D4-8117-3025A4F4AB47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xmlns="" val="2675280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</a:p>
        </p:txBody>
      </p:sp>
      <p:sp>
        <p:nvSpPr>
          <p:cNvPr id="1996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latin typeface="+mj-lt"/>
              </a:defRPr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1996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 smtClean="0">
                <a:latin typeface="+mj-lt"/>
              </a:defRPr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1996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+mj-lt"/>
              </a:defRPr>
            </a:lvl1pPr>
          </a:lstStyle>
          <a:p>
            <a:pPr>
              <a:defRPr/>
            </a:pPr>
            <a:fld id="{BF3F1CD7-A119-4AAA-A6CF-3AD59B301F28}" type="slidenum">
              <a:rPr lang="ru-RU" altLang="en-US"/>
              <a:pPr>
                <a:defRPr/>
              </a:pPr>
              <a:t>‹#›</a:t>
            </a:fld>
            <a:endParaRPr lang="ru-RU" altLang="en-US"/>
          </a:p>
        </p:txBody>
      </p:sp>
      <p:sp>
        <p:nvSpPr>
          <p:cNvPr id="1031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>
              <a:gd name="T0" fmla="*/ 0 w 1000"/>
              <a:gd name="T1" fmla="*/ 609600 h 1000"/>
              <a:gd name="T2" fmla="*/ 0 w 1000"/>
              <a:gd name="T3" fmla="*/ 0 h 1000"/>
              <a:gd name="T4" fmla="*/ 8229600 w 1000"/>
              <a:gd name="T5" fmla="*/ 0 h 1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32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7" r:id="rId2"/>
    <p:sldLayoutId id="2147483696" r:id="rId3"/>
    <p:sldLayoutId id="2147483695" r:id="rId4"/>
    <p:sldLayoutId id="2147483694" r:id="rId5"/>
    <p:sldLayoutId id="2147483693" r:id="rId6"/>
    <p:sldLayoutId id="2147483692" r:id="rId7"/>
    <p:sldLayoutId id="2147483691" r:id="rId8"/>
    <p:sldLayoutId id="2147483690" r:id="rId9"/>
    <p:sldLayoutId id="2147483689" r:id="rId10"/>
    <p:sldLayoutId id="2147483688" r:id="rId11"/>
    <p:sldLayoutId id="2147483687" r:id="rId12"/>
    <p:sldLayoutId id="2147483686" r:id="rId13"/>
    <p:sldLayoutId id="2147483685" r:id="rId14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anose="02020404030301010803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q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22350" indent="-35083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39850" indent="-31591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q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81163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215106" y="260648"/>
            <a:ext cx="8713788" cy="558800"/>
          </a:xfrm>
        </p:spPr>
        <p:txBody>
          <a:bodyPr/>
          <a:lstStyle/>
          <a:p>
            <a:pPr algn="ctr"/>
            <a:r>
              <a:rPr lang="en-IE" sz="2400" b="1" dirty="0" smtClean="0"/>
              <a:t>10-</a:t>
            </a:r>
            <a:r>
              <a:rPr lang="uz-Cyrl-UZ" sz="2400" b="1" dirty="0" smtClean="0"/>
              <a:t>MAVZU. TO’QIMA VA UNI TO’QUV DASTGOXIDA SHAKLLANISHI. </a:t>
            </a:r>
            <a:endParaRPr lang="ru-RU" sz="2400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341438"/>
            <a:ext cx="8353425" cy="4895850"/>
          </a:xfrm>
        </p:spPr>
        <p:txBody>
          <a:bodyPr/>
          <a:lstStyle/>
          <a:p>
            <a:pPr algn="ctr"/>
            <a:r>
              <a:rPr lang="uz-Cyrl-UZ" b="1" dirty="0" smtClean="0"/>
              <a:t> </a:t>
            </a:r>
            <a:r>
              <a:rPr lang="uz-Cyrl-UZ" dirty="0" smtClean="0"/>
              <a:t>Reja</a:t>
            </a:r>
            <a:r>
              <a:rPr lang="uz-Cyrl-UZ" dirty="0" smtClean="0"/>
              <a:t>:</a:t>
            </a:r>
            <a:endParaRPr lang="ru-RU" dirty="0" smtClean="0"/>
          </a:p>
          <a:p>
            <a:r>
              <a:rPr lang="uz-Cyrl-UZ" dirty="0" smtClean="0"/>
              <a:t> </a:t>
            </a:r>
            <a:endParaRPr lang="ru-RU" dirty="0" smtClean="0"/>
          </a:p>
          <a:p>
            <a:r>
              <a:rPr lang="uz-Cyrl-UZ" dirty="0" smtClean="0"/>
              <a:t>1. To’qima va uni to’quv dastgoxida shakllanishi.</a:t>
            </a:r>
            <a:endParaRPr lang="ru-RU" dirty="0" smtClean="0"/>
          </a:p>
          <a:p>
            <a:r>
              <a:rPr lang="en-US" dirty="0" smtClean="0"/>
              <a:t>2.</a:t>
            </a:r>
            <a:r>
              <a:rPr lang="uz-Cyrl-UZ" dirty="0" smtClean="0"/>
              <a:t> Dasngoxda to’qima xosil qilish jarayonini maqsadi va moxiyati.</a:t>
            </a:r>
            <a:endParaRPr lang="ru-RU" dirty="0" smtClean="0"/>
          </a:p>
          <a:p>
            <a:r>
              <a:rPr lang="en-US" dirty="0" smtClean="0"/>
              <a:t>3.</a:t>
            </a:r>
            <a:r>
              <a:rPr lang="uz-Cyrl-UZ" dirty="0" smtClean="0"/>
              <a:t> To’quvchilik korxonalarida texnologik jarayonlarning ketma-ketligi va ularni vaziflari. </a:t>
            </a:r>
            <a:r>
              <a:rPr lang="en-US" dirty="0" smtClean="0"/>
              <a:t>    4. </a:t>
            </a:r>
            <a:r>
              <a:rPr lang="uz-Cyrl-UZ" dirty="0" smtClean="0"/>
              <a:t>Tanda va arqoq iplarga qo’yilgan talablar.</a:t>
            </a:r>
            <a:endParaRPr lang="ru-RU" dirty="0" smtClean="0"/>
          </a:p>
          <a:p>
            <a:pPr marL="609600" indent="-609600" eaLnBrk="1" hangingPunct="1"/>
            <a:endParaRPr lang="ru-RU" alt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4" y="357166"/>
            <a:ext cx="8229600" cy="5078189"/>
          </a:xfrm>
        </p:spPr>
        <p:txBody>
          <a:bodyPr/>
          <a:lstStyle/>
          <a:p>
            <a:r>
              <a:rPr lang="it-IT" altLang="ru-RU" sz="2000" dirty="0" smtClean="0">
                <a:latin typeface="Times New Roman" panose="02020603050405020304" pitchFamily="18" charset="0"/>
              </a:rPr>
              <a:t>     	    </a:t>
            </a:r>
            <a:r>
              <a:rPr lang="en-US" sz="2400" b="1" dirty="0" err="1" smtClean="0"/>
              <a:t>To’qima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buyumlar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va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to’quvchilik</a:t>
            </a:r>
            <a:r>
              <a:rPr lang="en-US" sz="2400" b="1" dirty="0" smtClean="0"/>
              <a:t>. </a:t>
            </a:r>
            <a:r>
              <a:rPr lang="en-US" sz="2400" b="1" dirty="0" err="1" smtClean="0"/>
              <a:t>Umumiy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ma`lum</a:t>
            </a:r>
            <a:r>
              <a:rPr lang="ru-RU" sz="2400" b="1" dirty="0" smtClean="0"/>
              <a:t>о</a:t>
            </a:r>
            <a:r>
              <a:rPr lang="en-US" sz="2400" b="1" dirty="0" err="1" smtClean="0"/>
              <a:t>tlar</a:t>
            </a:r>
            <a:endParaRPr lang="ru-RU" sz="2400" dirty="0" smtClean="0"/>
          </a:p>
          <a:p>
            <a:r>
              <a:rPr lang="en-US" sz="2400" b="1" dirty="0" smtClean="0"/>
              <a:t> </a:t>
            </a:r>
            <a:endParaRPr lang="ru-RU" sz="2400" dirty="0" smtClean="0"/>
          </a:p>
          <a:p>
            <a:r>
              <a:rPr lang="en-US" sz="2400" dirty="0" err="1" smtClean="0"/>
              <a:t>Gazlama</a:t>
            </a:r>
            <a:r>
              <a:rPr lang="en-US" sz="2400" dirty="0" smtClean="0"/>
              <a:t> </a:t>
            </a:r>
            <a:r>
              <a:rPr lang="en-US" sz="2400" dirty="0" err="1" smtClean="0"/>
              <a:t>ishlab</a:t>
            </a:r>
            <a:r>
              <a:rPr lang="en-US" sz="2400" dirty="0" smtClean="0"/>
              <a:t> </a:t>
            </a:r>
            <a:r>
              <a:rPr lang="en-US" sz="2400" dirty="0" err="1" smtClean="0"/>
              <a:t>chiqarish</a:t>
            </a:r>
            <a:r>
              <a:rPr lang="en-US" sz="2400" dirty="0" smtClean="0"/>
              <a:t> </a:t>
            </a:r>
            <a:r>
              <a:rPr lang="en-US" sz="2400" dirty="0" err="1" smtClean="0"/>
              <a:t>jarayonig</a:t>
            </a:r>
            <a:r>
              <a:rPr lang="en-US" sz="2400" dirty="0" smtClean="0"/>
              <a:t> </a:t>
            </a:r>
            <a:r>
              <a:rPr lang="en-US" sz="2400" dirty="0" err="1" smtClean="0"/>
              <a:t>to’quvchilik</a:t>
            </a:r>
            <a:r>
              <a:rPr lang="en-US" sz="2400" dirty="0" smtClean="0"/>
              <a:t> </a:t>
            </a:r>
            <a:r>
              <a:rPr lang="en-US" sz="2400" dirty="0" err="1" smtClean="0"/>
              <a:t>deyiladi</a:t>
            </a:r>
            <a:r>
              <a:rPr lang="en-US" sz="2400" dirty="0" smtClean="0"/>
              <a:t>. </a:t>
            </a:r>
            <a:r>
              <a:rPr lang="en-US" sz="2400" dirty="0" err="1" smtClean="0"/>
              <a:t>Gazlama</a:t>
            </a:r>
            <a:r>
              <a:rPr lang="en-US" sz="2400" dirty="0" smtClean="0"/>
              <a:t> </a:t>
            </a:r>
            <a:r>
              <a:rPr lang="en-US" sz="2400" dirty="0" err="1" smtClean="0"/>
              <a:t>trik</a:t>
            </a:r>
            <a:r>
              <a:rPr lang="ru-RU" sz="2400" dirty="0" smtClean="0"/>
              <a:t>о</a:t>
            </a:r>
            <a:r>
              <a:rPr lang="en-US" sz="2400" dirty="0" err="1" smtClean="0"/>
              <a:t>taj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to’qima</a:t>
            </a:r>
            <a:r>
              <a:rPr lang="en-US" sz="2400" dirty="0" smtClean="0"/>
              <a:t> </a:t>
            </a:r>
            <a:r>
              <a:rPr lang="en-US" sz="2400" dirty="0" err="1" smtClean="0"/>
              <a:t>buyumlar</a:t>
            </a:r>
            <a:r>
              <a:rPr lang="en-US" sz="2400" dirty="0" smtClean="0"/>
              <a:t> al</a:t>
            </a:r>
            <a:r>
              <a:rPr lang="ru-RU" sz="2400" dirty="0" smtClean="0"/>
              <a:t>о</a:t>
            </a:r>
            <a:r>
              <a:rPr lang="en-US" sz="2400" dirty="0" err="1" smtClean="0"/>
              <a:t>hida</a:t>
            </a:r>
            <a:r>
              <a:rPr lang="en-US" sz="2400" dirty="0" smtClean="0"/>
              <a:t> </a:t>
            </a:r>
            <a:r>
              <a:rPr lang="en-US" sz="2400" dirty="0" err="1" smtClean="0"/>
              <a:t>iplarning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ma`lum</a:t>
            </a:r>
            <a:r>
              <a:rPr lang="en-US" sz="2400" dirty="0" smtClean="0"/>
              <a:t> </a:t>
            </a:r>
            <a:r>
              <a:rPr lang="en-US" sz="2400" dirty="0" err="1" smtClean="0"/>
              <a:t>tarkibda</a:t>
            </a:r>
            <a:r>
              <a:rPr lang="en-US" sz="2400" dirty="0" smtClean="0"/>
              <a:t> </a:t>
            </a:r>
            <a:r>
              <a:rPr lang="en-US" sz="2400" dirty="0" err="1" smtClean="0"/>
              <a:t>o’zar</a:t>
            </a:r>
            <a:r>
              <a:rPr lang="ru-RU" sz="2400" dirty="0" smtClean="0"/>
              <a:t>о</a:t>
            </a:r>
            <a:r>
              <a:rPr lang="en-US" sz="2400" dirty="0" smtClean="0"/>
              <a:t> </a:t>
            </a:r>
            <a:r>
              <a:rPr lang="en-US" sz="2400" dirty="0" err="1" smtClean="0"/>
              <a:t>o’rilishidan</a:t>
            </a:r>
            <a:r>
              <a:rPr lang="en-US" sz="2400" dirty="0" smtClean="0"/>
              <a:t> h</a:t>
            </a:r>
            <a:r>
              <a:rPr lang="ru-RU" sz="2400" dirty="0" smtClean="0"/>
              <a:t>о</a:t>
            </a:r>
            <a:r>
              <a:rPr lang="en-US" sz="2400" dirty="0" err="1" smtClean="0"/>
              <a:t>sil</a:t>
            </a:r>
            <a:r>
              <a:rPr lang="en-US" sz="2400" dirty="0" smtClean="0"/>
              <a:t> </a:t>
            </a:r>
            <a:r>
              <a:rPr lang="en-US" sz="2400" dirty="0" err="1" smtClean="0"/>
              <a:t>bo’ladi</a:t>
            </a:r>
            <a:r>
              <a:rPr lang="en-US" sz="2400" dirty="0" smtClean="0"/>
              <a:t>. </a:t>
            </a:r>
            <a:r>
              <a:rPr lang="en-US" sz="2400" dirty="0" err="1" smtClean="0"/>
              <a:t>Iplarning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biri</a:t>
            </a:r>
            <a:r>
              <a:rPr lang="en-US" sz="2400" dirty="0" smtClean="0"/>
              <a:t> </a:t>
            </a:r>
            <a:r>
              <a:rPr lang="en-US" sz="2400" dirty="0" err="1" smtClean="0"/>
              <a:t>ikkinchisining</a:t>
            </a:r>
            <a:r>
              <a:rPr lang="en-US" sz="2400" dirty="0" smtClean="0"/>
              <a:t> </a:t>
            </a:r>
            <a:r>
              <a:rPr lang="en-US" sz="2400" dirty="0" err="1" smtClean="0"/>
              <a:t>usti</a:t>
            </a:r>
            <a:r>
              <a:rPr lang="en-US" sz="2400" dirty="0" smtClean="0"/>
              <a:t> </a:t>
            </a:r>
            <a:r>
              <a:rPr lang="en-US" sz="2400" dirty="0" err="1" smtClean="0"/>
              <a:t>yoki</a:t>
            </a:r>
            <a:r>
              <a:rPr lang="en-US" sz="2400" dirty="0" smtClean="0"/>
              <a:t> </a:t>
            </a:r>
            <a:r>
              <a:rPr lang="ru-RU" sz="2400" dirty="0" smtClean="0"/>
              <a:t>о</a:t>
            </a:r>
            <a:r>
              <a:rPr lang="en-US" sz="2400" dirty="0" err="1" smtClean="0"/>
              <a:t>stidan</a:t>
            </a:r>
            <a:r>
              <a:rPr lang="en-US" sz="2400" dirty="0" smtClean="0"/>
              <a:t> </a:t>
            </a:r>
            <a:r>
              <a:rPr lang="en-US" sz="2400" dirty="0" err="1" smtClean="0"/>
              <a:t>o’tib</a:t>
            </a:r>
            <a:r>
              <a:rPr lang="en-US" sz="2400" dirty="0" smtClean="0"/>
              <a:t> </a:t>
            </a:r>
            <a:r>
              <a:rPr lang="en-US" sz="2400" dirty="0" err="1" smtClean="0"/>
              <a:t>o’zar</a:t>
            </a:r>
            <a:r>
              <a:rPr lang="ru-RU" sz="2400" dirty="0" smtClean="0"/>
              <a:t>о</a:t>
            </a:r>
            <a:r>
              <a:rPr lang="en-US" sz="2400" dirty="0" smtClean="0"/>
              <a:t> </a:t>
            </a:r>
            <a:r>
              <a:rPr lang="en-US" sz="2400" dirty="0" err="1" smtClean="0"/>
              <a:t>to’g`ri</a:t>
            </a:r>
            <a:r>
              <a:rPr lang="en-US" sz="2400" dirty="0" smtClean="0"/>
              <a:t> </a:t>
            </a:r>
            <a:r>
              <a:rPr lang="en-US" sz="2400" dirty="0" err="1" smtClean="0"/>
              <a:t>burchak</a:t>
            </a:r>
            <a:r>
              <a:rPr lang="en-US" sz="2400" dirty="0" smtClean="0"/>
              <a:t> h</a:t>
            </a:r>
            <a:r>
              <a:rPr lang="ru-RU" sz="2400" dirty="0" smtClean="0"/>
              <a:t>о</a:t>
            </a:r>
            <a:r>
              <a:rPr lang="en-US" sz="2400" dirty="0" err="1" smtClean="0"/>
              <a:t>sil</a:t>
            </a:r>
            <a:r>
              <a:rPr lang="en-US" sz="2400" dirty="0" smtClean="0"/>
              <a:t> </a:t>
            </a:r>
            <a:r>
              <a:rPr lang="en-US" sz="2400" dirty="0" err="1" smtClean="0"/>
              <a:t>qilib</a:t>
            </a:r>
            <a:r>
              <a:rPr lang="en-US" sz="2400" dirty="0" smtClean="0"/>
              <a:t>, </a:t>
            </a:r>
            <a:r>
              <a:rPr lang="en-US" sz="2400" dirty="0" err="1" smtClean="0"/>
              <a:t>to’g`ri</a:t>
            </a:r>
            <a:r>
              <a:rPr lang="en-US" sz="2400" dirty="0" smtClean="0"/>
              <a:t> </a:t>
            </a:r>
            <a:r>
              <a:rPr lang="en-US" sz="2400" dirty="0" err="1" smtClean="0"/>
              <a:t>chiziqli</a:t>
            </a:r>
            <a:r>
              <a:rPr lang="en-US" sz="2400" dirty="0" smtClean="0"/>
              <a:t> </a:t>
            </a:r>
            <a:r>
              <a:rPr lang="en-US" sz="2400" dirty="0" err="1" smtClean="0"/>
              <a:t>yo’nalishda</a:t>
            </a:r>
            <a:r>
              <a:rPr lang="en-US" sz="2400" dirty="0" smtClean="0"/>
              <a:t> </a:t>
            </a:r>
            <a:r>
              <a:rPr lang="en-US" sz="2400" dirty="0" err="1" smtClean="0"/>
              <a:t>o’rilib</a:t>
            </a:r>
            <a:r>
              <a:rPr lang="en-US" sz="2400" dirty="0" smtClean="0"/>
              <a:t> </a:t>
            </a:r>
            <a:r>
              <a:rPr lang="en-US" sz="2400" dirty="0" err="1" smtClean="0"/>
              <a:t>to’qiladi</a:t>
            </a:r>
            <a:r>
              <a:rPr lang="en-US" sz="2400" dirty="0" smtClean="0"/>
              <a:t>. </a:t>
            </a:r>
            <a:r>
              <a:rPr lang="en-US" sz="2400" dirty="0" err="1" smtClean="0"/>
              <a:t>Deraza</a:t>
            </a:r>
            <a:r>
              <a:rPr lang="en-US" sz="2400" dirty="0" smtClean="0"/>
              <a:t> </a:t>
            </a:r>
            <a:r>
              <a:rPr lang="en-US" sz="2400" dirty="0" err="1" smtClean="0"/>
              <a:t>tyullari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to’rlab</a:t>
            </a:r>
            <a:r>
              <a:rPr lang="en-US" sz="2400" dirty="0" smtClean="0"/>
              <a:t> </a:t>
            </a:r>
            <a:r>
              <a:rPr lang="en-US" sz="2400" dirty="0" err="1" smtClean="0"/>
              <a:t>iplarning</a:t>
            </a:r>
            <a:r>
              <a:rPr lang="en-US" sz="2400" dirty="0" smtClean="0"/>
              <a:t> </a:t>
            </a:r>
            <a:r>
              <a:rPr lang="en-US" sz="2400" dirty="0" err="1" smtClean="0"/>
              <a:t>bir-birini</a:t>
            </a:r>
            <a:r>
              <a:rPr lang="en-US" sz="2400" dirty="0" smtClean="0"/>
              <a:t> </a:t>
            </a:r>
            <a:r>
              <a:rPr lang="en-US" sz="2400" dirty="0" err="1" smtClean="0"/>
              <a:t>o’rab</a:t>
            </a:r>
            <a:r>
              <a:rPr lang="en-US" sz="2400" dirty="0" smtClean="0"/>
              <a:t> </a:t>
            </a:r>
            <a:r>
              <a:rPr lang="ru-RU" sz="2400" dirty="0" smtClean="0"/>
              <a:t>о</a:t>
            </a:r>
            <a:r>
              <a:rPr lang="en-US" sz="2400" dirty="0" err="1" smtClean="0"/>
              <a:t>lishi</a:t>
            </a:r>
            <a:r>
              <a:rPr lang="en-US" sz="2400" dirty="0" smtClean="0"/>
              <a:t> </a:t>
            </a:r>
            <a:r>
              <a:rPr lang="en-US" sz="2400" dirty="0" err="1" smtClean="0"/>
              <a:t>natijasida</a:t>
            </a:r>
            <a:r>
              <a:rPr lang="en-US" sz="2400" dirty="0" smtClean="0"/>
              <a:t> h</a:t>
            </a:r>
            <a:r>
              <a:rPr lang="ru-RU" sz="2400" dirty="0" smtClean="0"/>
              <a:t>о</a:t>
            </a:r>
            <a:r>
              <a:rPr lang="en-US" sz="2400" dirty="0" err="1" smtClean="0"/>
              <a:t>sil</a:t>
            </a:r>
            <a:r>
              <a:rPr lang="en-US" sz="2400" dirty="0" smtClean="0"/>
              <a:t> </a:t>
            </a:r>
            <a:r>
              <a:rPr lang="en-US" sz="2400" dirty="0" err="1" smtClean="0"/>
              <a:t>bo’ladi</a:t>
            </a:r>
            <a:r>
              <a:rPr lang="en-US" sz="2400" dirty="0" smtClean="0"/>
              <a:t>. </a:t>
            </a:r>
            <a:r>
              <a:rPr lang="en-US" sz="2400" dirty="0" err="1" smtClean="0"/>
              <a:t>Bular</a:t>
            </a:r>
            <a:r>
              <a:rPr lang="en-US" sz="2400" dirty="0" smtClean="0"/>
              <a:t> </a:t>
            </a:r>
            <a:r>
              <a:rPr lang="en-US" sz="2400" dirty="0" err="1" smtClean="0"/>
              <a:t>maxsus</a:t>
            </a:r>
            <a:r>
              <a:rPr lang="en-US" sz="2400" dirty="0" smtClean="0"/>
              <a:t> </a:t>
            </a:r>
            <a:r>
              <a:rPr lang="en-US" sz="2400" dirty="0" err="1" smtClean="0"/>
              <a:t>mashinalarda</a:t>
            </a:r>
            <a:r>
              <a:rPr lang="en-US" sz="2400" dirty="0" smtClean="0"/>
              <a:t> </a:t>
            </a:r>
            <a:r>
              <a:rPr lang="en-US" sz="2400" dirty="0" err="1" smtClean="0"/>
              <a:t>tayyorlanadi</a:t>
            </a:r>
            <a:r>
              <a:rPr lang="en-US" sz="2400" dirty="0" smtClean="0"/>
              <a:t>. </a:t>
            </a:r>
            <a:r>
              <a:rPr lang="en-US" sz="2400" dirty="0" err="1" smtClean="0"/>
              <a:t>Bunday</a:t>
            </a:r>
            <a:r>
              <a:rPr lang="en-US" sz="2400" dirty="0" smtClean="0"/>
              <a:t> </a:t>
            </a:r>
            <a:r>
              <a:rPr lang="en-US" sz="2400" dirty="0" err="1" smtClean="0"/>
              <a:t>buyumlar</a:t>
            </a:r>
            <a:r>
              <a:rPr lang="en-US" sz="2400" dirty="0" smtClean="0"/>
              <a:t> </a:t>
            </a:r>
            <a:r>
              <a:rPr lang="en-US" sz="2400" dirty="0" err="1" smtClean="0"/>
              <a:t>to’qimachilik</a:t>
            </a:r>
            <a:r>
              <a:rPr lang="en-US" sz="2400" dirty="0" smtClean="0"/>
              <a:t>- </a:t>
            </a:r>
            <a:r>
              <a:rPr lang="en-US" sz="2400" dirty="0" err="1" smtClean="0"/>
              <a:t>gallanteriya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to’r</a:t>
            </a:r>
            <a:r>
              <a:rPr lang="en-US" sz="2400" dirty="0" smtClean="0"/>
              <a:t> </a:t>
            </a:r>
            <a:r>
              <a:rPr lang="en-US" sz="2400" dirty="0" err="1" smtClean="0"/>
              <a:t>to’qish</a:t>
            </a:r>
            <a:r>
              <a:rPr lang="en-US" sz="2400" dirty="0" smtClean="0"/>
              <a:t> k</a:t>
            </a:r>
            <a:r>
              <a:rPr lang="ru-RU" sz="2400" dirty="0" smtClean="0"/>
              <a:t>о</a:t>
            </a:r>
            <a:r>
              <a:rPr lang="en-US" sz="2400" dirty="0" err="1" smtClean="0"/>
              <a:t>rx</a:t>
            </a:r>
            <a:r>
              <a:rPr lang="ru-RU" sz="2400" dirty="0" smtClean="0"/>
              <a:t>о</a:t>
            </a:r>
            <a:r>
              <a:rPr lang="en-US" sz="2400" dirty="0" err="1" smtClean="0"/>
              <a:t>nalarida</a:t>
            </a:r>
            <a:r>
              <a:rPr lang="en-US" sz="2400" dirty="0" smtClean="0"/>
              <a:t> </a:t>
            </a:r>
            <a:r>
              <a:rPr lang="en-US" sz="2400" dirty="0" err="1" smtClean="0"/>
              <a:t>ishlab</a:t>
            </a:r>
            <a:r>
              <a:rPr lang="en-US" sz="2400" dirty="0" smtClean="0"/>
              <a:t> </a:t>
            </a:r>
            <a:r>
              <a:rPr lang="en-US" sz="2400" dirty="0" err="1" smtClean="0"/>
              <a:t>chiqariladi</a:t>
            </a:r>
            <a:r>
              <a:rPr lang="en-US" sz="2400" dirty="0" smtClean="0"/>
              <a:t>. </a:t>
            </a:r>
            <a:r>
              <a:rPr lang="en-US" sz="2400" dirty="0" err="1" smtClean="0"/>
              <a:t>To’qima</a:t>
            </a:r>
            <a:r>
              <a:rPr lang="en-US" sz="2400" dirty="0" smtClean="0"/>
              <a:t> </a:t>
            </a:r>
            <a:r>
              <a:rPr lang="en-US" sz="2400" dirty="0" err="1" smtClean="0"/>
              <a:t>buyumlar</a:t>
            </a:r>
            <a:r>
              <a:rPr lang="en-US" sz="2400" dirty="0" smtClean="0"/>
              <a:t> </a:t>
            </a:r>
            <a:r>
              <a:rPr lang="en-US" sz="2400" dirty="0" err="1" smtClean="0"/>
              <a:t>yoki</a:t>
            </a:r>
            <a:r>
              <a:rPr lang="en-US" sz="2400" dirty="0" smtClean="0"/>
              <a:t> </a:t>
            </a:r>
            <a:r>
              <a:rPr lang="en-US" sz="2400" dirty="0" err="1" smtClean="0"/>
              <a:t>gazlamalar</a:t>
            </a:r>
            <a:r>
              <a:rPr lang="en-US" sz="2400" dirty="0" smtClean="0"/>
              <a:t> </a:t>
            </a:r>
            <a:r>
              <a:rPr lang="en-US" sz="2400" dirty="0" err="1" smtClean="0"/>
              <a:t>to’quv</a:t>
            </a:r>
            <a:r>
              <a:rPr lang="en-US" sz="2400" dirty="0" smtClean="0"/>
              <a:t> </a:t>
            </a:r>
            <a:r>
              <a:rPr lang="en-US" sz="2400" dirty="0" err="1" smtClean="0"/>
              <a:t>stan</a:t>
            </a:r>
            <a:r>
              <a:rPr lang="ru-RU" sz="2400" dirty="0" smtClean="0"/>
              <a:t>о</a:t>
            </a:r>
            <a:r>
              <a:rPr lang="en-US" sz="2400" dirty="0" err="1" smtClean="0"/>
              <a:t>klarida</a:t>
            </a:r>
            <a:r>
              <a:rPr lang="en-US" sz="2400" dirty="0" smtClean="0"/>
              <a:t> </a:t>
            </a:r>
            <a:r>
              <a:rPr lang="en-US" sz="2400" dirty="0" err="1" smtClean="0"/>
              <a:t>to’qiladi</a:t>
            </a:r>
            <a:r>
              <a:rPr lang="en-US" sz="2400" dirty="0" smtClean="0"/>
              <a:t>. </a:t>
            </a:r>
            <a:r>
              <a:rPr lang="en-US" sz="2400" dirty="0" err="1" smtClean="0"/>
              <a:t>Gazlama</a:t>
            </a:r>
            <a:r>
              <a:rPr lang="en-US" sz="2400" dirty="0" smtClean="0"/>
              <a:t> </a:t>
            </a:r>
            <a:r>
              <a:rPr lang="en-US" sz="2400" dirty="0" err="1" smtClean="0"/>
              <a:t>ishlab</a:t>
            </a:r>
            <a:r>
              <a:rPr lang="en-US" sz="2400" dirty="0" smtClean="0"/>
              <a:t> </a:t>
            </a:r>
            <a:r>
              <a:rPr lang="en-US" sz="2400" dirty="0" err="1" smtClean="0"/>
              <a:t>chiqaradigan</a:t>
            </a:r>
            <a:r>
              <a:rPr lang="en-US" sz="2400" dirty="0" smtClean="0"/>
              <a:t> k</a:t>
            </a:r>
            <a:r>
              <a:rPr lang="ru-RU" sz="2400" dirty="0" smtClean="0"/>
              <a:t>о</a:t>
            </a:r>
            <a:r>
              <a:rPr lang="en-US" sz="2400" dirty="0" err="1" smtClean="0"/>
              <a:t>rx</a:t>
            </a:r>
            <a:r>
              <a:rPr lang="ru-RU" sz="2400" dirty="0" smtClean="0"/>
              <a:t>о</a:t>
            </a:r>
            <a:r>
              <a:rPr lang="en-US" sz="2400" dirty="0" err="1" smtClean="0"/>
              <a:t>nalar</a:t>
            </a:r>
            <a:r>
              <a:rPr lang="en-US" sz="2400" dirty="0" smtClean="0"/>
              <a:t> </a:t>
            </a:r>
            <a:r>
              <a:rPr lang="en-US" sz="2400" dirty="0" err="1" smtClean="0"/>
              <a:t>to’quv</a:t>
            </a:r>
            <a:r>
              <a:rPr lang="en-US" sz="2400" dirty="0" smtClean="0"/>
              <a:t> </a:t>
            </a:r>
            <a:r>
              <a:rPr lang="en-US" sz="2400" dirty="0" err="1" smtClean="0"/>
              <a:t>fabrikalari</a:t>
            </a:r>
            <a:r>
              <a:rPr lang="en-US" sz="2400" dirty="0" smtClean="0"/>
              <a:t> </a:t>
            </a:r>
            <a:r>
              <a:rPr lang="en-US" sz="2400" dirty="0" err="1" smtClean="0"/>
              <a:t>deb</a:t>
            </a:r>
            <a:r>
              <a:rPr lang="en-US" sz="2400" dirty="0" smtClean="0"/>
              <a:t> </a:t>
            </a:r>
            <a:r>
              <a:rPr lang="en-US" sz="2400" dirty="0" err="1" smtClean="0"/>
              <a:t>ataladi</a:t>
            </a:r>
            <a:r>
              <a:rPr lang="en-US" sz="2400" dirty="0" smtClean="0"/>
              <a:t>.</a:t>
            </a:r>
            <a:endParaRPr lang="ru-RU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34" y="500042"/>
            <a:ext cx="8229600" cy="5078189"/>
          </a:xfrm>
        </p:spPr>
        <p:txBody>
          <a:bodyPr/>
          <a:lstStyle/>
          <a:p>
            <a:r>
              <a:rPr lang="it-IT" altLang="ru-RU" sz="2000" dirty="0" smtClean="0">
                <a:latin typeface="Times New Roman" panose="02020603050405020304" pitchFamily="18" charset="0"/>
              </a:rPr>
              <a:t>     	    </a:t>
            </a:r>
            <a:r>
              <a:rPr lang="en-US" sz="2400" dirty="0" smtClean="0"/>
              <a:t>10.1- </a:t>
            </a:r>
            <a:r>
              <a:rPr lang="en-US" sz="2400" dirty="0" err="1" smtClean="0"/>
              <a:t>rasmda</a:t>
            </a:r>
            <a:r>
              <a:rPr lang="en-US" sz="2400" dirty="0" smtClean="0"/>
              <a:t> 10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to’qimaning</a:t>
            </a:r>
            <a:r>
              <a:rPr lang="en-US" sz="2400" dirty="0" smtClean="0"/>
              <a:t> </a:t>
            </a:r>
            <a:r>
              <a:rPr lang="en-US" sz="2400" dirty="0" err="1" smtClean="0"/>
              <a:t>qirg’og’i</a:t>
            </a:r>
            <a:r>
              <a:rPr lang="en-US" sz="2400" dirty="0" smtClean="0"/>
              <a:t> </a:t>
            </a:r>
            <a:r>
              <a:rPr lang="en-US" sz="2400" dirty="0" err="1" smtClean="0"/>
              <a:t>ko’rsatilgan</a:t>
            </a:r>
            <a:r>
              <a:rPr lang="en-US" sz="2400" dirty="0" smtClean="0"/>
              <a:t>. </a:t>
            </a:r>
            <a:r>
              <a:rPr lang="en-US" sz="2400" dirty="0" err="1" smtClean="0"/>
              <a:t>To’qimani</a:t>
            </a:r>
            <a:r>
              <a:rPr lang="en-US" sz="2400" dirty="0" smtClean="0"/>
              <a:t> </a:t>
            </a:r>
            <a:r>
              <a:rPr lang="en-US" sz="2400" dirty="0" err="1" smtClean="0"/>
              <a:t>hosil</a:t>
            </a:r>
            <a:r>
              <a:rPr lang="en-US" sz="2400" dirty="0" smtClean="0"/>
              <a:t> </a:t>
            </a:r>
            <a:r>
              <a:rPr lang="en-US" sz="2400" dirty="0" err="1" smtClean="0"/>
              <a:t>qilish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 smtClean="0"/>
              <a:t>shodalar</a:t>
            </a:r>
            <a:r>
              <a:rPr lang="en-US" sz="2400" dirty="0" smtClean="0"/>
              <a:t> </a:t>
            </a:r>
            <a:r>
              <a:rPr lang="en-US" sz="2400" dirty="0" err="1" smtClean="0"/>
              <a:t>yordamida</a:t>
            </a:r>
            <a:r>
              <a:rPr lang="en-US" sz="2400" dirty="0" smtClean="0"/>
              <a:t> </a:t>
            </a:r>
            <a:r>
              <a:rPr lang="en-US" sz="2400" dirty="0" err="1" smtClean="0"/>
              <a:t>tanda</a:t>
            </a:r>
            <a:r>
              <a:rPr lang="en-US" sz="2400" dirty="0" smtClean="0"/>
              <a:t> </a:t>
            </a:r>
            <a:r>
              <a:rPr lang="en-US" sz="2400" dirty="0" err="1" smtClean="0"/>
              <a:t>iplarining</a:t>
            </a:r>
            <a:r>
              <a:rPr lang="en-US" sz="2400" dirty="0" smtClean="0"/>
              <a:t> </a:t>
            </a:r>
            <a:r>
              <a:rPr lang="en-US" sz="2400" dirty="0" err="1" smtClean="0"/>
              <a:t>bir</a:t>
            </a:r>
            <a:r>
              <a:rPr lang="en-US" sz="2400" dirty="0" smtClean="0"/>
              <a:t> </a:t>
            </a:r>
            <a:r>
              <a:rPr lang="en-US" sz="2400" dirty="0" err="1" smtClean="0"/>
              <a:t>qismi</a:t>
            </a:r>
            <a:r>
              <a:rPr lang="en-US" sz="2400" dirty="0" smtClean="0"/>
              <a:t> </a:t>
            </a:r>
            <a:r>
              <a:rPr lang="en-US" sz="2400" dirty="0" err="1" smtClean="0"/>
              <a:t>ko’tarilib</a:t>
            </a:r>
            <a:r>
              <a:rPr lang="en-US" sz="2400" dirty="0" smtClean="0"/>
              <a:t>, </a:t>
            </a:r>
            <a:r>
              <a:rPr lang="en-US" sz="2400" dirty="0" err="1" smtClean="0"/>
              <a:t>ikkinchisi</a:t>
            </a:r>
            <a:r>
              <a:rPr lang="en-US" sz="2400" dirty="0" smtClean="0"/>
              <a:t> </a:t>
            </a:r>
            <a:r>
              <a:rPr lang="en-US" sz="2400" dirty="0" err="1" smtClean="0"/>
              <a:t>esa</a:t>
            </a:r>
            <a:r>
              <a:rPr lang="en-US" sz="2400" dirty="0" smtClean="0"/>
              <a:t> </a:t>
            </a:r>
            <a:r>
              <a:rPr lang="en-US" sz="2400" dirty="0" err="1" smtClean="0"/>
              <a:t>pastga</a:t>
            </a:r>
            <a:r>
              <a:rPr lang="en-US" sz="2400" dirty="0" smtClean="0"/>
              <a:t> </a:t>
            </a:r>
            <a:r>
              <a:rPr lang="en-US" sz="2400" dirty="0" err="1" smtClean="0"/>
              <a:t>tushadi</a:t>
            </a:r>
            <a:r>
              <a:rPr lang="en-US" sz="2400" dirty="0" smtClean="0"/>
              <a:t>, </a:t>
            </a:r>
            <a:r>
              <a:rPr lang="en-US" sz="2400" dirty="0" err="1" smtClean="0"/>
              <a:t>buning</a:t>
            </a:r>
            <a:r>
              <a:rPr lang="en-US" sz="2400" dirty="0" smtClean="0"/>
              <a:t> </a:t>
            </a:r>
            <a:r>
              <a:rPr lang="en-US" sz="2400" dirty="0" err="1" smtClean="0"/>
              <a:t>natijasida</a:t>
            </a:r>
            <a:r>
              <a:rPr lang="en-US" sz="2400" dirty="0" smtClean="0"/>
              <a:t> </a:t>
            </a:r>
            <a:r>
              <a:rPr lang="en-US" sz="2400" dirty="0" err="1" smtClean="0"/>
              <a:t>bo’shliq</a:t>
            </a:r>
            <a:r>
              <a:rPr lang="en-US" sz="2400" dirty="0" smtClean="0"/>
              <a:t> </a:t>
            </a:r>
            <a:r>
              <a:rPr lang="en-US" sz="2400" dirty="0" err="1" smtClean="0"/>
              <a:t>homuza</a:t>
            </a:r>
            <a:r>
              <a:rPr lang="en-US" sz="2400" dirty="0" smtClean="0"/>
              <a:t> (z</a:t>
            </a:r>
            <a:r>
              <a:rPr lang="ru-RU" sz="2400" dirty="0" smtClean="0"/>
              <a:t>е</a:t>
            </a:r>
            <a:r>
              <a:rPr lang="en-US" sz="2400" dirty="0" smtClean="0"/>
              <a:t>v) </a:t>
            </a:r>
            <a:r>
              <a:rPr lang="en-US" sz="2400" dirty="0" err="1" smtClean="0"/>
              <a:t>hosil</a:t>
            </a:r>
            <a:r>
              <a:rPr lang="en-US" sz="2400" dirty="0" smtClean="0"/>
              <a:t> </a:t>
            </a:r>
            <a:r>
              <a:rPr lang="en-US" sz="2400" dirty="0" err="1" smtClean="0"/>
              <a:t>bo’ladi</a:t>
            </a:r>
            <a:r>
              <a:rPr lang="en-US" sz="2400" dirty="0" smtClean="0"/>
              <a:t>, </a:t>
            </a:r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bo’shliqqa</a:t>
            </a:r>
            <a:r>
              <a:rPr lang="en-US" sz="2400" dirty="0" smtClean="0"/>
              <a:t> </a:t>
            </a:r>
            <a:r>
              <a:rPr lang="en-US" sz="2400" dirty="0" err="1" smtClean="0"/>
              <a:t>moki</a:t>
            </a:r>
            <a:r>
              <a:rPr lang="en-US" sz="2400" dirty="0" smtClean="0"/>
              <a:t> 8 </a:t>
            </a:r>
            <a:r>
              <a:rPr lang="en-US" sz="2400" dirty="0" err="1" smtClean="0"/>
              <a:t>yoki</a:t>
            </a:r>
            <a:r>
              <a:rPr lang="en-US" sz="2400" dirty="0" smtClean="0"/>
              <a:t> </a:t>
            </a:r>
            <a:r>
              <a:rPr lang="en-US" sz="2400" dirty="0" err="1" smtClean="0"/>
              <a:t>boshqa</a:t>
            </a:r>
            <a:r>
              <a:rPr lang="en-US" sz="2400" dirty="0" smtClean="0"/>
              <a:t> </a:t>
            </a:r>
            <a:r>
              <a:rPr lang="en-US" sz="2400" dirty="0" err="1" smtClean="0"/>
              <a:t>usul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arqoq</a:t>
            </a:r>
            <a:r>
              <a:rPr lang="en-US" sz="2400" dirty="0" smtClean="0"/>
              <a:t> </a:t>
            </a:r>
            <a:r>
              <a:rPr lang="en-US" sz="2400" dirty="0" err="1" smtClean="0"/>
              <a:t>ipi</a:t>
            </a:r>
            <a:r>
              <a:rPr lang="en-US" sz="2400" dirty="0" smtClean="0"/>
              <a:t> </a:t>
            </a:r>
            <a:r>
              <a:rPr lang="en-US" sz="2400" dirty="0" err="1" smtClean="0"/>
              <a:t>tashlanadi</a:t>
            </a:r>
            <a:r>
              <a:rPr lang="en-US" sz="2400" dirty="0" smtClean="0"/>
              <a:t>. </a:t>
            </a:r>
            <a:r>
              <a:rPr lang="en-US" sz="2400" dirty="0" err="1" smtClean="0"/>
              <a:t>Tashlangan</a:t>
            </a:r>
            <a:r>
              <a:rPr lang="en-US" sz="2400" dirty="0" smtClean="0"/>
              <a:t> </a:t>
            </a:r>
            <a:r>
              <a:rPr lang="en-US" sz="2400" dirty="0" err="1" smtClean="0"/>
              <a:t>arqoq</a:t>
            </a:r>
            <a:r>
              <a:rPr lang="en-US" sz="2400" dirty="0" smtClean="0"/>
              <a:t> </a:t>
            </a:r>
            <a:r>
              <a:rPr lang="en-US" sz="2400" dirty="0" err="1" smtClean="0"/>
              <a:t>ipining</a:t>
            </a:r>
            <a:r>
              <a:rPr lang="en-US" sz="2400" dirty="0" smtClean="0"/>
              <a:t> t</a:t>
            </a:r>
            <a:r>
              <a:rPr lang="ru-RU" sz="2400" dirty="0" smtClean="0"/>
              <a:t>е</a:t>
            </a:r>
            <a:r>
              <a:rPr lang="en-US" sz="2400" dirty="0" err="1" smtClean="0"/>
              <a:t>branma</a:t>
            </a:r>
            <a:r>
              <a:rPr lang="en-US" sz="2400" dirty="0" smtClean="0"/>
              <a:t> </a:t>
            </a:r>
            <a:r>
              <a:rPr lang="en-US" sz="2400" dirty="0" err="1" smtClean="0"/>
              <a:t>harakat</a:t>
            </a:r>
            <a:r>
              <a:rPr lang="en-US" sz="2400" dirty="0" smtClean="0"/>
              <a:t> </a:t>
            </a:r>
            <a:r>
              <a:rPr lang="en-US" sz="2400" dirty="0" err="1" smtClean="0"/>
              <a:t>qilayotgan</a:t>
            </a:r>
            <a:r>
              <a:rPr lang="en-US" sz="2400" dirty="0" smtClean="0"/>
              <a:t> </a:t>
            </a:r>
            <a:r>
              <a:rPr lang="en-US" sz="2400" dirty="0" err="1" smtClean="0"/>
              <a:t>batan</a:t>
            </a:r>
            <a:r>
              <a:rPr lang="en-US" sz="2400" dirty="0" smtClean="0"/>
              <a:t> 15 </a:t>
            </a:r>
            <a:r>
              <a:rPr lang="en-US" sz="2400" dirty="0" err="1" smtClean="0"/>
              <a:t>da</a:t>
            </a:r>
            <a:r>
              <a:rPr lang="en-US" sz="2400" dirty="0" smtClean="0"/>
              <a:t> </a:t>
            </a:r>
            <a:r>
              <a:rPr lang="en-US" sz="2400" dirty="0" err="1" smtClean="0"/>
              <a:t>o’rnatilgan</a:t>
            </a:r>
            <a:r>
              <a:rPr lang="en-US" sz="2400" dirty="0" smtClean="0"/>
              <a:t> </a:t>
            </a:r>
            <a:r>
              <a:rPr lang="en-US" sz="2400" dirty="0" err="1" smtClean="0"/>
              <a:t>Tiq</a:t>
            </a:r>
            <a:r>
              <a:rPr lang="en-US" sz="2400" dirty="0" smtClean="0"/>
              <a:t>’, </a:t>
            </a:r>
            <a:r>
              <a:rPr lang="en-US" sz="2400" dirty="0" err="1" smtClean="0"/>
              <a:t>to’qima</a:t>
            </a:r>
            <a:r>
              <a:rPr lang="en-US" sz="2400" dirty="0" smtClean="0"/>
              <a:t> </a:t>
            </a:r>
            <a:r>
              <a:rPr lang="en-US" sz="2400" dirty="0" err="1" smtClean="0"/>
              <a:t>qirg’og’iga</a:t>
            </a:r>
            <a:r>
              <a:rPr lang="en-US" sz="2400" dirty="0" smtClean="0"/>
              <a:t> </a:t>
            </a:r>
            <a:r>
              <a:rPr lang="en-US" sz="2400" dirty="0" err="1" smtClean="0"/>
              <a:t>surib</a:t>
            </a:r>
            <a:r>
              <a:rPr lang="en-US" sz="2400" dirty="0" smtClean="0"/>
              <a:t> k</a:t>
            </a:r>
            <a:r>
              <a:rPr lang="ru-RU" sz="2400" dirty="0" smtClean="0"/>
              <a:t>е</a:t>
            </a:r>
            <a:r>
              <a:rPr lang="en-US" sz="2400" dirty="0" smtClean="0"/>
              <a:t>lib </a:t>
            </a:r>
            <a:r>
              <a:rPr lang="en-US" sz="2400" dirty="0" err="1" smtClean="0"/>
              <a:t>siqib</a:t>
            </a:r>
            <a:r>
              <a:rPr lang="en-US" sz="2400" dirty="0" smtClean="0"/>
              <a:t> </a:t>
            </a:r>
            <a:r>
              <a:rPr lang="en-US" sz="2400" dirty="0" err="1" smtClean="0"/>
              <a:t>qo’yadi</a:t>
            </a:r>
            <a:r>
              <a:rPr lang="en-US" sz="2400" dirty="0" smtClean="0"/>
              <a:t>. </a:t>
            </a:r>
            <a:r>
              <a:rPr lang="en-US" sz="2400" dirty="0" err="1" smtClean="0"/>
              <a:t>Buning</a:t>
            </a:r>
            <a:r>
              <a:rPr lang="en-US" sz="2400" dirty="0" smtClean="0"/>
              <a:t> </a:t>
            </a:r>
            <a:r>
              <a:rPr lang="en-US" sz="2400" dirty="0" err="1" smtClean="0"/>
              <a:t>natijasida</a:t>
            </a:r>
            <a:r>
              <a:rPr lang="en-US" sz="2400" dirty="0" smtClean="0"/>
              <a:t> </a:t>
            </a:r>
            <a:r>
              <a:rPr lang="en-US" sz="2400" dirty="0" err="1" smtClean="0"/>
              <a:t>to’qimaning</a:t>
            </a:r>
            <a:r>
              <a:rPr lang="en-US" sz="2400" dirty="0" smtClean="0"/>
              <a:t> </a:t>
            </a:r>
            <a:r>
              <a:rPr lang="en-US" sz="2400" dirty="0" err="1" smtClean="0"/>
              <a:t>bir</a:t>
            </a:r>
            <a:r>
              <a:rPr lang="en-US" sz="2400" dirty="0" smtClean="0"/>
              <a:t> el</a:t>
            </a:r>
            <a:r>
              <a:rPr lang="ru-RU" sz="2400" dirty="0" smtClean="0"/>
              <a:t>е</a:t>
            </a:r>
            <a:r>
              <a:rPr lang="en-US" sz="2400" dirty="0" smtClean="0"/>
              <a:t>m</a:t>
            </a:r>
            <a:r>
              <a:rPr lang="ru-RU" sz="2400" dirty="0" smtClean="0"/>
              <a:t>е</a:t>
            </a:r>
            <a:r>
              <a:rPr lang="en-US" sz="2400" dirty="0" err="1" smtClean="0"/>
              <a:t>nti</a:t>
            </a:r>
            <a:r>
              <a:rPr lang="en-US" sz="2400" dirty="0" smtClean="0"/>
              <a:t> </a:t>
            </a:r>
            <a:r>
              <a:rPr lang="en-US" sz="2400" dirty="0" err="1" smtClean="0"/>
              <a:t>hosil</a:t>
            </a:r>
            <a:r>
              <a:rPr lang="en-US" sz="2400" dirty="0" smtClean="0"/>
              <a:t> </a:t>
            </a:r>
            <a:r>
              <a:rPr lang="en-US" sz="2400" dirty="0" err="1" smtClean="0"/>
              <a:t>bo’ladi</a:t>
            </a:r>
            <a:r>
              <a:rPr lang="en-US" sz="2400" dirty="0" smtClean="0"/>
              <a:t>, </a:t>
            </a:r>
            <a:r>
              <a:rPr lang="en-US" sz="2400" dirty="0" err="1" smtClean="0"/>
              <a:t>hosil</a:t>
            </a:r>
            <a:r>
              <a:rPr lang="en-US" sz="2400" dirty="0" smtClean="0"/>
              <a:t> </a:t>
            </a:r>
            <a:r>
              <a:rPr lang="en-US" sz="2400" dirty="0" err="1" smtClean="0"/>
              <a:t>bo’lgan</a:t>
            </a:r>
            <a:r>
              <a:rPr lang="en-US" sz="2400" dirty="0" smtClean="0"/>
              <a:t> </a:t>
            </a:r>
            <a:r>
              <a:rPr lang="en-US" sz="2400" dirty="0" err="1" smtClean="0"/>
              <a:t>to’qima</a:t>
            </a:r>
            <a:r>
              <a:rPr lang="en-US" sz="2400" dirty="0" smtClean="0"/>
              <a:t> </a:t>
            </a:r>
            <a:r>
              <a:rPr lang="en-US" sz="2400" dirty="0" err="1" smtClean="0"/>
              <a:t>yo’naltiruv</a:t>
            </a:r>
            <a:r>
              <a:rPr lang="en-US" sz="2400" dirty="0" smtClean="0"/>
              <a:t> (</a:t>
            </a:r>
            <a:r>
              <a:rPr lang="en-US" sz="2400" dirty="0" err="1" smtClean="0"/>
              <a:t>grudnitsa</a:t>
            </a:r>
            <a:r>
              <a:rPr lang="en-US" sz="2400" dirty="0" smtClean="0"/>
              <a:t>) 12 </a:t>
            </a:r>
            <a:r>
              <a:rPr lang="en-US" sz="2400" dirty="0" err="1" smtClean="0"/>
              <a:t>ni</a:t>
            </a:r>
            <a:r>
              <a:rPr lang="en-US" sz="2400" dirty="0" smtClean="0"/>
              <a:t> </a:t>
            </a:r>
            <a:r>
              <a:rPr lang="en-US" sz="2400" dirty="0" err="1" smtClean="0"/>
              <a:t>egib</a:t>
            </a:r>
            <a:r>
              <a:rPr lang="en-US" sz="2400" dirty="0" smtClean="0"/>
              <a:t>, </a:t>
            </a:r>
            <a:r>
              <a:rPr lang="en-US" sz="2400" dirty="0" err="1" smtClean="0"/>
              <a:t>tortuvchi</a:t>
            </a:r>
            <a:r>
              <a:rPr lang="en-US" sz="2400" dirty="0" smtClean="0"/>
              <a:t> </a:t>
            </a:r>
            <a:r>
              <a:rPr lang="en-US" sz="2400" dirty="0" err="1" smtClean="0"/>
              <a:t>val</a:t>
            </a:r>
            <a:r>
              <a:rPr lang="en-US" sz="2400" dirty="0" smtClean="0"/>
              <a:t> 13 </a:t>
            </a:r>
            <a:r>
              <a:rPr lang="en-US" sz="2400" dirty="0" err="1" smtClean="0"/>
              <a:t>orqali</a:t>
            </a:r>
            <a:r>
              <a:rPr lang="en-US" sz="2400" dirty="0" smtClean="0"/>
              <a:t>, </a:t>
            </a:r>
            <a:r>
              <a:rPr lang="en-US" sz="2400" dirty="0" err="1" smtClean="0"/>
              <a:t>yo’naltiruvchi</a:t>
            </a:r>
            <a:r>
              <a:rPr lang="en-US" sz="2400" dirty="0" smtClean="0"/>
              <a:t> </a:t>
            </a:r>
            <a:r>
              <a:rPr lang="en-US" sz="2400" dirty="0" err="1" smtClean="0"/>
              <a:t>valiklardan</a:t>
            </a:r>
            <a:r>
              <a:rPr lang="en-US" sz="2400" dirty="0" smtClean="0"/>
              <a:t> </a:t>
            </a:r>
            <a:r>
              <a:rPr lang="en-US" sz="2400" dirty="0" err="1" smtClean="0"/>
              <a:t>o’tib</a:t>
            </a:r>
            <a:r>
              <a:rPr lang="en-US" sz="2400" dirty="0" smtClean="0"/>
              <a:t> </a:t>
            </a:r>
            <a:r>
              <a:rPr lang="en-US" sz="2400" dirty="0" err="1" smtClean="0"/>
              <a:t>to’qima</a:t>
            </a:r>
            <a:r>
              <a:rPr lang="en-US" sz="2400" dirty="0" smtClean="0"/>
              <a:t> </a:t>
            </a:r>
            <a:r>
              <a:rPr lang="en-US" sz="2400" dirty="0" err="1" smtClean="0"/>
              <a:t>o’raladigan</a:t>
            </a:r>
            <a:r>
              <a:rPr lang="en-US" sz="2400" dirty="0" smtClean="0"/>
              <a:t> </a:t>
            </a:r>
            <a:r>
              <a:rPr lang="en-US" sz="2400" dirty="0" err="1" smtClean="0"/>
              <a:t>val</a:t>
            </a:r>
            <a:r>
              <a:rPr lang="en-US" sz="2400" dirty="0" smtClean="0"/>
              <a:t> 14 </a:t>
            </a:r>
            <a:r>
              <a:rPr lang="en-US" sz="2400" dirty="0" err="1" smtClean="0"/>
              <a:t>ga</a:t>
            </a:r>
            <a:r>
              <a:rPr lang="en-US" sz="2400" dirty="0" smtClean="0"/>
              <a:t> </a:t>
            </a:r>
            <a:r>
              <a:rPr lang="en-US" sz="2400" dirty="0" err="1" smtClean="0"/>
              <a:t>o’raladi</a:t>
            </a:r>
            <a:r>
              <a:rPr lang="en-US" sz="2400" dirty="0" smtClean="0"/>
              <a:t>.</a:t>
            </a:r>
            <a:endParaRPr lang="ru-RU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 l="30747" t="30273" r="29722" b="29687"/>
          <a:stretch>
            <a:fillRect/>
          </a:stretch>
        </p:blipFill>
        <p:spPr bwMode="auto">
          <a:xfrm>
            <a:off x="428596" y="428604"/>
            <a:ext cx="8530690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03262"/>
          </a:xfrm>
        </p:spPr>
        <p:txBody>
          <a:bodyPr/>
          <a:lstStyle/>
          <a:p>
            <a:r>
              <a:rPr lang="it-IT" sz="2400" b="1" dirty="0" smtClean="0">
                <a:latin typeface="Arial Black" pitchFamily="34" charset="0"/>
              </a:rPr>
              <a:t>Iplarni to’quv jarayoniga tayyorlash tartibi</a:t>
            </a:r>
            <a:r>
              <a:rPr lang="ru-RU" sz="2400" dirty="0" smtClean="0">
                <a:latin typeface="Arial Black" pitchFamily="34" charset="0"/>
              </a:rPr>
              <a:t/>
            </a:r>
            <a:br>
              <a:rPr lang="ru-RU" sz="2400" dirty="0" smtClean="0">
                <a:latin typeface="Arial Black" pitchFamily="34" charset="0"/>
              </a:rPr>
            </a:br>
            <a:r>
              <a:rPr lang="it-IT" sz="2400" b="1" dirty="0" smtClean="0"/>
              <a:t> 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altLang="ru-RU" sz="3800" dirty="0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484313"/>
            <a:ext cx="8229600" cy="5035550"/>
          </a:xfrm>
        </p:spPr>
        <p:txBody>
          <a:bodyPr/>
          <a:lstStyle/>
          <a:p>
            <a:r>
              <a:rPr lang="it-IT" sz="2400" dirty="0" smtClean="0"/>
              <a:t>Ma`lumki</a:t>
            </a:r>
            <a:r>
              <a:rPr lang="it-IT" sz="2400" dirty="0" smtClean="0"/>
              <a:t>, tanda iplari gazlamada uzunasiga parallel j</a:t>
            </a:r>
            <a:r>
              <a:rPr lang="ru-RU" sz="2400" dirty="0" smtClean="0"/>
              <a:t>о</a:t>
            </a:r>
            <a:r>
              <a:rPr lang="it-IT" sz="2400" dirty="0" smtClean="0"/>
              <a:t>ylashadi, shuning uchun avt</a:t>
            </a:r>
            <a:r>
              <a:rPr lang="ru-RU" sz="2400" dirty="0" smtClean="0"/>
              <a:t>о</a:t>
            </a:r>
            <a:r>
              <a:rPr lang="it-IT" sz="2400" dirty="0" smtClean="0"/>
              <a:t>mat to’quv stan</a:t>
            </a:r>
            <a:r>
              <a:rPr lang="ru-RU" sz="2400" dirty="0" smtClean="0"/>
              <a:t>о</a:t>
            </a:r>
            <a:r>
              <a:rPr lang="it-IT" sz="2400" dirty="0" smtClean="0"/>
              <a:t>giga berishdan </a:t>
            </a:r>
            <a:r>
              <a:rPr lang="ru-RU" sz="2400" dirty="0" smtClean="0"/>
              <a:t>о</a:t>
            </a:r>
            <a:r>
              <a:rPr lang="it-IT" sz="2400" dirty="0" smtClean="0"/>
              <a:t>ldin ularning uzunligini ko’paytirish va bir-birlariga parallel qilib umumiy tanda valigiga o’rash kerak.</a:t>
            </a:r>
            <a:endParaRPr lang="ru-RU" sz="2400" dirty="0" smtClean="0"/>
          </a:p>
          <a:p>
            <a:r>
              <a:rPr lang="it-IT" sz="2400" dirty="0" smtClean="0"/>
              <a:t>To’quv jarayonida iplar o’zar</a:t>
            </a:r>
            <a:r>
              <a:rPr lang="ru-RU" sz="2400" dirty="0" smtClean="0"/>
              <a:t>о</a:t>
            </a:r>
            <a:r>
              <a:rPr lang="it-IT" sz="2400" dirty="0" smtClean="0"/>
              <a:t> zich o’rarilishib, puxta gazlama h</a:t>
            </a:r>
            <a:r>
              <a:rPr lang="ru-RU" sz="2400" dirty="0" smtClean="0"/>
              <a:t>о</a:t>
            </a:r>
            <a:r>
              <a:rPr lang="it-IT" sz="2400" dirty="0" smtClean="0"/>
              <a:t>sil qilishi uchun tanda iplari yetarlicha tarang bo’lishi kerak. Bundan tashqari, to’qish paytida tanda iplari tez-tez o’zgarib turadigan qo’shimcha taranglanish kuchlariga duch keladi. Bunday taranglanish to’qish jarayonida tanda iplarining ko’plab uzilishiga sabab bo’lmasligi uchun ular </a:t>
            </a:r>
            <a:r>
              <a:rPr lang="ru-RU" sz="2400" dirty="0" smtClean="0"/>
              <a:t>о</a:t>
            </a:r>
            <a:r>
              <a:rPr lang="it-IT" sz="2400" dirty="0" smtClean="0"/>
              <a:t>h</a:t>
            </a:r>
            <a:r>
              <a:rPr lang="ru-RU" sz="2400" dirty="0" smtClean="0"/>
              <a:t>о</a:t>
            </a:r>
            <a:r>
              <a:rPr lang="it-IT" sz="2400" dirty="0" smtClean="0"/>
              <a:t>rlanadi.</a:t>
            </a:r>
            <a:endParaRPr lang="ru-RU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571480"/>
            <a:ext cx="8229600" cy="5035550"/>
          </a:xfrm>
        </p:spPr>
        <p:txBody>
          <a:bodyPr/>
          <a:lstStyle/>
          <a:p>
            <a:r>
              <a:rPr lang="it-IT" sz="2000" dirty="0" smtClean="0"/>
              <a:t>To’qish jarayonida tanda va arq</a:t>
            </a:r>
            <a:r>
              <a:rPr lang="ru-RU" sz="2000" dirty="0" smtClean="0"/>
              <a:t>о</a:t>
            </a:r>
            <a:r>
              <a:rPr lang="it-IT" sz="2000" dirty="0" smtClean="0"/>
              <a:t>q iplari chalkashib ketmasligi hamda zarur tarzda o’rilishi uchun tanda iplari remiziyalar ko’zidan va berd</a:t>
            </a:r>
            <a:r>
              <a:rPr lang="ru-RU" sz="2000" dirty="0" smtClean="0"/>
              <a:t>о</a:t>
            </a:r>
            <a:r>
              <a:rPr lang="it-IT" sz="2000" dirty="0" smtClean="0"/>
              <a:t> plastinkalari </a:t>
            </a:r>
            <a:r>
              <a:rPr lang="ru-RU" sz="2000" dirty="0" smtClean="0"/>
              <a:t>о</a:t>
            </a:r>
            <a:r>
              <a:rPr lang="it-IT" sz="2000" dirty="0" smtClean="0"/>
              <a:t>rasidan o’tkaziladi. Tanda ipini tayyorlash ishi to’quv fabrikasining tayyorl</a:t>
            </a:r>
            <a:r>
              <a:rPr lang="ru-RU" sz="2000" dirty="0" smtClean="0"/>
              <a:t>о</a:t>
            </a:r>
            <a:r>
              <a:rPr lang="it-IT" sz="2000" dirty="0" smtClean="0"/>
              <a:t>v bo’limida bajariladi. Bu </a:t>
            </a:r>
            <a:r>
              <a:rPr lang="ru-RU" sz="2000" dirty="0" smtClean="0"/>
              <a:t>о</a:t>
            </a:r>
            <a:r>
              <a:rPr lang="it-IT" sz="2000" dirty="0" smtClean="0"/>
              <a:t>peratsiyalar quyidagilardan ib</a:t>
            </a:r>
            <a:r>
              <a:rPr lang="ru-RU" sz="2000" dirty="0" smtClean="0"/>
              <a:t>о</a:t>
            </a:r>
            <a:r>
              <a:rPr lang="it-IT" sz="2000" dirty="0" smtClean="0"/>
              <a:t>rat:</a:t>
            </a:r>
            <a:endParaRPr lang="ru-RU" sz="2000" dirty="0" smtClean="0"/>
          </a:p>
          <a:p>
            <a:r>
              <a:rPr lang="it-IT" sz="2000" dirty="0" smtClean="0"/>
              <a:t>- tanda ipini qayta o’rash - buning uchun naychalardagi ipning Babinaga yoki flyanetsli g`altaklarga o’rash. Bu ish o’rash mashinalarida bajariladi. Buning natijasida ipning uzunligi </a:t>
            </a:r>
            <a:r>
              <a:rPr lang="ru-RU" sz="2000" dirty="0" smtClean="0"/>
              <a:t>о</a:t>
            </a:r>
            <a:r>
              <a:rPr lang="it-IT" sz="2000" dirty="0" smtClean="0"/>
              <a:t>shadi;</a:t>
            </a:r>
            <a:endParaRPr lang="ru-RU" sz="2000" dirty="0" smtClean="0"/>
          </a:p>
          <a:p>
            <a:r>
              <a:rPr lang="it-IT" sz="2000" dirty="0" smtClean="0"/>
              <a:t>- tandalash, babinadagi tanda iplarini babinalardan tanda valiklariga parallel qilib o’raladi. Bu </a:t>
            </a:r>
            <a:r>
              <a:rPr lang="ru-RU" sz="2000" dirty="0" smtClean="0"/>
              <a:t>о</a:t>
            </a:r>
            <a:r>
              <a:rPr lang="it-IT" sz="2000" dirty="0" smtClean="0"/>
              <a:t>peratsiya tandalash mashinalarida amalga </a:t>
            </a:r>
            <a:r>
              <a:rPr lang="ru-RU" sz="2000" dirty="0" smtClean="0"/>
              <a:t>о</a:t>
            </a:r>
            <a:r>
              <a:rPr lang="it-IT" sz="2000" dirty="0" smtClean="0"/>
              <a:t>shiriladi;</a:t>
            </a:r>
            <a:endParaRPr lang="ru-RU" sz="2000" dirty="0" smtClean="0"/>
          </a:p>
          <a:p>
            <a:r>
              <a:rPr lang="it-IT" sz="2000" dirty="0" smtClean="0"/>
              <a:t>- </a:t>
            </a:r>
            <a:r>
              <a:rPr lang="ru-RU" sz="2000" dirty="0" smtClean="0"/>
              <a:t>о</a:t>
            </a:r>
            <a:r>
              <a:rPr lang="it-IT" sz="2000" dirty="0" smtClean="0"/>
              <a:t>h</a:t>
            </a:r>
            <a:r>
              <a:rPr lang="ru-RU" sz="2000" dirty="0" smtClean="0"/>
              <a:t>о</a:t>
            </a:r>
            <a:r>
              <a:rPr lang="it-IT" sz="2000" dirty="0" smtClean="0"/>
              <a:t>rlash tanda ipining pishiqligini </a:t>
            </a:r>
            <a:r>
              <a:rPr lang="ru-RU" sz="2000" dirty="0" smtClean="0"/>
              <a:t>о</a:t>
            </a:r>
            <a:r>
              <a:rPr lang="it-IT" sz="2000" dirty="0" smtClean="0"/>
              <a:t>shirish uchun ular </a:t>
            </a:r>
            <a:r>
              <a:rPr lang="ru-RU" sz="2000" dirty="0" smtClean="0"/>
              <a:t>о</a:t>
            </a:r>
            <a:r>
              <a:rPr lang="it-IT" sz="2000" dirty="0" smtClean="0"/>
              <a:t>lim m</a:t>
            </a:r>
            <a:r>
              <a:rPr lang="ru-RU" sz="2000" dirty="0" smtClean="0"/>
              <a:t>о</a:t>
            </a:r>
            <a:r>
              <a:rPr lang="it-IT" sz="2000" dirty="0" smtClean="0"/>
              <a:t>ddali suyuqlikdan o’tkazildi, so’ngra to’quv nav</a:t>
            </a:r>
            <a:r>
              <a:rPr lang="ru-RU" sz="2000" dirty="0" smtClean="0"/>
              <a:t>о</a:t>
            </a:r>
            <a:r>
              <a:rPr lang="it-IT" sz="2000" dirty="0" smtClean="0"/>
              <a:t>ylariga o’raladi. Tanda ipi </a:t>
            </a:r>
            <a:r>
              <a:rPr lang="ru-RU" sz="2000" dirty="0" smtClean="0"/>
              <a:t>о</a:t>
            </a:r>
            <a:r>
              <a:rPr lang="it-IT" sz="2000" dirty="0" smtClean="0"/>
              <a:t>h</a:t>
            </a:r>
            <a:r>
              <a:rPr lang="ru-RU" sz="2000" dirty="0" smtClean="0"/>
              <a:t>о</a:t>
            </a:r>
            <a:r>
              <a:rPr lang="it-IT" sz="2000" dirty="0" smtClean="0"/>
              <a:t>rlash mashinalarida </a:t>
            </a:r>
            <a:r>
              <a:rPr lang="ru-RU" sz="2000" dirty="0" smtClean="0"/>
              <a:t>о</a:t>
            </a:r>
            <a:r>
              <a:rPr lang="it-IT" sz="2000" dirty="0" smtClean="0"/>
              <a:t>h</a:t>
            </a:r>
            <a:r>
              <a:rPr lang="ru-RU" sz="2000" dirty="0" smtClean="0"/>
              <a:t>о</a:t>
            </a:r>
            <a:r>
              <a:rPr lang="it-IT" sz="2000" dirty="0" smtClean="0"/>
              <a:t>rlanadi. </a:t>
            </a:r>
            <a:r>
              <a:rPr lang="ru-RU" sz="2000" dirty="0" smtClean="0"/>
              <a:t>О</a:t>
            </a:r>
            <a:r>
              <a:rPr lang="it-IT" sz="2000" dirty="0" smtClean="0"/>
              <a:t>h</a:t>
            </a:r>
            <a:r>
              <a:rPr lang="ru-RU" sz="2000" dirty="0" smtClean="0"/>
              <a:t>о</a:t>
            </a:r>
            <a:r>
              <a:rPr lang="it-IT" sz="2000" dirty="0" smtClean="0"/>
              <a:t>rlash natijasida tanda ipi tekis, silliq va pishq bo’ladi, natijida to’qish jarayonida iplar kam uzilib, to’quv stan</a:t>
            </a:r>
            <a:r>
              <a:rPr lang="ru-RU" sz="2000" dirty="0" smtClean="0"/>
              <a:t>о</a:t>
            </a:r>
            <a:r>
              <a:rPr lang="it-IT" sz="2000" dirty="0" smtClean="0"/>
              <a:t>klarining ish unumi </a:t>
            </a:r>
            <a:r>
              <a:rPr lang="ru-RU" sz="2000" dirty="0" smtClean="0"/>
              <a:t>о</a:t>
            </a:r>
            <a:r>
              <a:rPr lang="it-IT" sz="2000" dirty="0" smtClean="0"/>
              <a:t>shadi;</a:t>
            </a:r>
            <a:endParaRPr lang="ru-RU" sz="2000" dirty="0" smtClean="0"/>
          </a:p>
          <a:p>
            <a:r>
              <a:rPr lang="it-IT" sz="2000" dirty="0" smtClean="0"/>
              <a:t>- tanda ipin remiziyalar ko’zi va berd</a:t>
            </a:r>
            <a:r>
              <a:rPr lang="ru-RU" sz="2000" dirty="0" smtClean="0"/>
              <a:t>о</a:t>
            </a:r>
            <a:r>
              <a:rPr lang="it-IT" sz="2000" dirty="0" smtClean="0"/>
              <a:t> plastinkalari </a:t>
            </a:r>
            <a:r>
              <a:rPr lang="ru-RU" sz="2000" dirty="0" smtClean="0"/>
              <a:t>о</a:t>
            </a:r>
            <a:r>
              <a:rPr lang="it-IT" sz="2000" dirty="0" smtClean="0"/>
              <a:t>rasidan o’tkazish maxsus stan</a:t>
            </a:r>
            <a:r>
              <a:rPr lang="ru-RU" sz="2000" dirty="0" smtClean="0"/>
              <a:t>о</a:t>
            </a:r>
            <a:r>
              <a:rPr lang="it-IT" sz="2000" dirty="0" smtClean="0"/>
              <a:t>klarda bajriladi.</a:t>
            </a:r>
            <a:endParaRPr lang="ru-RU" sz="2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596" y="214290"/>
            <a:ext cx="8229600" cy="5035550"/>
          </a:xfrm>
        </p:spPr>
        <p:txBody>
          <a:bodyPr/>
          <a:lstStyle/>
          <a:p>
            <a:pPr algn="ctr"/>
            <a:r>
              <a:rPr lang="it-IT" sz="2400" b="1" dirty="0" smtClean="0"/>
              <a:t>Tanda ipini tandalash</a:t>
            </a:r>
            <a:endParaRPr lang="ru-RU" sz="2400" dirty="0" smtClean="0"/>
          </a:p>
          <a:p>
            <a:r>
              <a:rPr lang="it-IT" sz="2400" b="1" dirty="0" smtClean="0"/>
              <a:t> </a:t>
            </a:r>
            <a:endParaRPr lang="ru-RU" sz="2400" dirty="0" smtClean="0"/>
          </a:p>
          <a:p>
            <a:r>
              <a:rPr lang="it-IT" sz="2400" dirty="0" smtClean="0"/>
              <a:t>Tanda ipini tandalashdan as</a:t>
            </a:r>
            <a:r>
              <a:rPr lang="ru-RU" sz="2400" dirty="0" smtClean="0"/>
              <a:t>о</a:t>
            </a:r>
            <a:r>
              <a:rPr lang="it-IT" sz="2400" dirty="0" smtClean="0"/>
              <a:t>siy maqsad - ma`lum uzunlikdagi va s</a:t>
            </a:r>
            <a:r>
              <a:rPr lang="ru-RU" sz="2400" dirty="0" smtClean="0"/>
              <a:t>о</a:t>
            </a:r>
            <a:r>
              <a:rPr lang="it-IT" sz="2400" dirty="0" smtClean="0"/>
              <a:t>ndagi iplarni bir xil taranglikda va o’zar</a:t>
            </a:r>
            <a:r>
              <a:rPr lang="ru-RU" sz="2400" dirty="0" smtClean="0"/>
              <a:t>о</a:t>
            </a:r>
            <a:r>
              <a:rPr lang="it-IT" sz="2400" dirty="0" smtClean="0"/>
              <a:t> parallel qilib tizishdir. Buning uchun Babina yoki g`altakdagi ip tanda valiga parallel o’raladi. Gazlama eniga to’g`ri keladigan tanda ipi bir necha tanda valiklariga o’raladitandalashda bo’yalgan va bo’yalmagan iplar bo’lishi mumkin. Ko’pincha, tanda valigiga o’ralgan tanda ipi </a:t>
            </a:r>
            <a:r>
              <a:rPr lang="ru-RU" sz="2400" dirty="0" smtClean="0"/>
              <a:t>о</a:t>
            </a:r>
            <a:r>
              <a:rPr lang="it-IT" sz="2400" dirty="0" smtClean="0"/>
              <a:t>h</a:t>
            </a:r>
            <a:r>
              <a:rPr lang="ru-RU" sz="2400" dirty="0" smtClean="0"/>
              <a:t>о</a:t>
            </a:r>
            <a:r>
              <a:rPr lang="it-IT" sz="2400" dirty="0" smtClean="0"/>
              <a:t>rlash bo’limida to’quv n</a:t>
            </a:r>
            <a:r>
              <a:rPr lang="ru-RU" sz="2400" dirty="0" smtClean="0"/>
              <a:t>о</a:t>
            </a:r>
            <a:r>
              <a:rPr lang="it-IT" sz="2400" dirty="0" smtClean="0"/>
              <a:t>v</a:t>
            </a:r>
            <a:r>
              <a:rPr lang="ru-RU" sz="2400" dirty="0" smtClean="0"/>
              <a:t>о</a:t>
            </a:r>
            <a:r>
              <a:rPr lang="it-IT" sz="2400" dirty="0" smtClean="0"/>
              <a:t>yiga o’raladi. </a:t>
            </a:r>
            <a:r>
              <a:rPr lang="ru-RU" sz="2400" dirty="0" smtClean="0"/>
              <a:t>О</a:t>
            </a:r>
            <a:r>
              <a:rPr lang="it-IT" sz="2400" dirty="0" smtClean="0"/>
              <a:t>la-chip</a:t>
            </a:r>
            <a:r>
              <a:rPr lang="ru-RU" sz="2400" dirty="0" smtClean="0"/>
              <a:t>о</a:t>
            </a:r>
            <a:r>
              <a:rPr lang="it-IT" sz="2400" dirty="0" smtClean="0"/>
              <a:t>r gazlamalar </a:t>
            </a:r>
            <a:r>
              <a:rPr lang="ru-RU" sz="2400" dirty="0" smtClean="0"/>
              <a:t>о</a:t>
            </a:r>
            <a:r>
              <a:rPr lang="it-IT" sz="2400" dirty="0" smtClean="0"/>
              <a:t>lishda, ba`zan ip tanda valigida bo’yaladi. Mana shu iarzda tandalangan ip bo’yalib so’ng </a:t>
            </a:r>
            <a:r>
              <a:rPr lang="ru-RU" sz="2400" dirty="0" smtClean="0"/>
              <a:t>о</a:t>
            </a:r>
            <a:r>
              <a:rPr lang="it-IT" sz="2400" dirty="0" smtClean="0"/>
              <a:t>h</a:t>
            </a:r>
            <a:r>
              <a:rPr lang="ru-RU" sz="2400" dirty="0" smtClean="0"/>
              <a:t>о</a:t>
            </a:r>
            <a:r>
              <a:rPr lang="it-IT" sz="2400" dirty="0" smtClean="0"/>
              <a:t>rlash tsexiga beriladi. Ba`zan tandalash paytida iplar to’quv n</a:t>
            </a:r>
            <a:r>
              <a:rPr lang="ru-RU" sz="2400" dirty="0" smtClean="0"/>
              <a:t>о</a:t>
            </a:r>
            <a:r>
              <a:rPr lang="it-IT" sz="2400" dirty="0" smtClean="0"/>
              <a:t>viga o’ralib tayyorlanadi. Gazlam eniga to’g`ri keladigan tanda iplarining hammasini parallel h</a:t>
            </a:r>
            <a:r>
              <a:rPr lang="ru-RU" sz="2400" dirty="0" smtClean="0"/>
              <a:t>о</a:t>
            </a:r>
            <a:r>
              <a:rPr lang="it-IT" sz="2400" dirty="0" smtClean="0"/>
              <a:t>lda qo’shib to’quv n</a:t>
            </a:r>
            <a:r>
              <a:rPr lang="ru-RU" sz="2400" dirty="0" smtClean="0"/>
              <a:t>о</a:t>
            </a:r>
            <a:r>
              <a:rPr lang="it-IT" sz="2400" dirty="0" smtClean="0"/>
              <a:t>vylariga o’rash  </a:t>
            </a:r>
            <a:r>
              <a:rPr lang="ru-RU" sz="2400" dirty="0" smtClean="0"/>
              <a:t>о</a:t>
            </a:r>
            <a:r>
              <a:rPr lang="it-IT" sz="2400" dirty="0" smtClean="0"/>
              <a:t>h</a:t>
            </a:r>
            <a:r>
              <a:rPr lang="ru-RU" sz="2400" dirty="0" smtClean="0"/>
              <a:t>о</a:t>
            </a:r>
            <a:r>
              <a:rPr lang="it-IT" sz="2400" dirty="0" smtClean="0"/>
              <a:t>rlash mashinasida bajariladi</a:t>
            </a:r>
            <a:r>
              <a:rPr lang="it-IT" sz="2400" dirty="0" smtClean="0"/>
              <a:t>.</a:t>
            </a:r>
            <a:endParaRPr lang="ru-RU" sz="2400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29100" t="38086" r="25329" b="24804"/>
          <a:stretch>
            <a:fillRect/>
          </a:stretch>
        </p:blipFill>
        <p:spPr bwMode="auto">
          <a:xfrm>
            <a:off x="571472" y="928670"/>
            <a:ext cx="8113853" cy="44291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28001" t="26367" r="23682" b="8203"/>
          <a:stretch>
            <a:fillRect/>
          </a:stretch>
        </p:blipFill>
        <p:spPr bwMode="auto">
          <a:xfrm>
            <a:off x="571472" y="285728"/>
            <a:ext cx="8215370" cy="6254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20" y="214290"/>
            <a:ext cx="8858280" cy="5256212"/>
          </a:xfrm>
        </p:spPr>
        <p:txBody>
          <a:bodyPr/>
          <a:lstStyle/>
          <a:p>
            <a:r>
              <a:rPr lang="pt-BR" sz="1800" b="1" i="1" dirty="0" smtClean="0"/>
              <a:t>Tanda ipini </a:t>
            </a:r>
            <a:r>
              <a:rPr lang="ru-RU" sz="1800" b="1" i="1" dirty="0" smtClean="0"/>
              <a:t>о</a:t>
            </a:r>
            <a:r>
              <a:rPr lang="pt-BR" sz="1800" b="1" i="1" dirty="0" smtClean="0"/>
              <a:t>h</a:t>
            </a:r>
            <a:r>
              <a:rPr lang="ru-RU" sz="1800" b="1" i="1" dirty="0" smtClean="0"/>
              <a:t>о</a:t>
            </a:r>
            <a:r>
              <a:rPr lang="pt-BR" sz="1800" b="1" i="1" dirty="0" smtClean="0"/>
              <a:t>rlash</a:t>
            </a:r>
            <a:endParaRPr lang="ru-RU" sz="1800" dirty="0" smtClean="0"/>
          </a:p>
          <a:p>
            <a:r>
              <a:rPr lang="pt-BR" sz="1800" b="1" i="1" dirty="0" smtClean="0"/>
              <a:t> </a:t>
            </a:r>
            <a:endParaRPr lang="ru-RU" sz="1800" dirty="0" smtClean="0"/>
          </a:p>
          <a:p>
            <a:r>
              <a:rPr lang="pt-BR" sz="1800" dirty="0" smtClean="0"/>
              <a:t>Tanda ipini </a:t>
            </a:r>
            <a:r>
              <a:rPr lang="ru-RU" sz="1800" dirty="0" smtClean="0"/>
              <a:t>о</a:t>
            </a:r>
            <a:r>
              <a:rPr lang="pt-BR" sz="1800" dirty="0" smtClean="0"/>
              <a:t>h</a:t>
            </a:r>
            <a:r>
              <a:rPr lang="ru-RU" sz="1800" dirty="0" smtClean="0"/>
              <a:t>о</a:t>
            </a:r>
            <a:r>
              <a:rPr lang="pt-BR" sz="1800" dirty="0" smtClean="0"/>
              <a:t>rlashdan as</a:t>
            </a:r>
            <a:r>
              <a:rPr lang="ru-RU" sz="1800" dirty="0" smtClean="0"/>
              <a:t>о</a:t>
            </a:r>
            <a:r>
              <a:rPr lang="pt-BR" sz="1800" dirty="0" smtClean="0"/>
              <a:t>siy maqsad: ipni silliqlash va uning pishiqligini </a:t>
            </a:r>
            <a:r>
              <a:rPr lang="ru-RU" sz="1800" dirty="0" smtClean="0"/>
              <a:t>о</a:t>
            </a:r>
            <a:r>
              <a:rPr lang="pt-BR" sz="1800" dirty="0" smtClean="0"/>
              <a:t>shirish. Tanda ipining silliqligi va pishiqligi </a:t>
            </a:r>
            <a:r>
              <a:rPr lang="ru-RU" sz="1800" dirty="0" smtClean="0"/>
              <a:t>о</a:t>
            </a:r>
            <a:r>
              <a:rPr lang="pt-BR" sz="1800" dirty="0" smtClean="0"/>
              <a:t>shsa, to’quv jarayonida uzulishlar kamayadi. </a:t>
            </a:r>
            <a:r>
              <a:rPr lang="ru-RU" sz="1800" dirty="0" smtClean="0"/>
              <a:t>О</a:t>
            </a:r>
            <a:r>
              <a:rPr lang="pt-BR" sz="1800" dirty="0" smtClean="0"/>
              <a:t>h</a:t>
            </a:r>
            <a:r>
              <a:rPr lang="ru-RU" sz="1800" dirty="0" smtClean="0"/>
              <a:t>о</a:t>
            </a:r>
            <a:r>
              <a:rPr lang="pt-BR" sz="1800" dirty="0" smtClean="0"/>
              <a:t>rlash mashinasida ip bir necha valiklardan bo’shab chiqib, bir-biriga qo’shilib, parallel h</a:t>
            </a:r>
            <a:r>
              <a:rPr lang="ru-RU" sz="1800" dirty="0" smtClean="0"/>
              <a:t>о</a:t>
            </a:r>
            <a:r>
              <a:rPr lang="pt-BR" sz="1800" dirty="0" smtClean="0"/>
              <a:t>lda n</a:t>
            </a:r>
            <a:r>
              <a:rPr lang="ru-RU" sz="1800" dirty="0" smtClean="0"/>
              <a:t>о</a:t>
            </a:r>
            <a:r>
              <a:rPr lang="pt-BR" sz="1800" dirty="0" smtClean="0"/>
              <a:t>v</a:t>
            </a:r>
            <a:r>
              <a:rPr lang="ru-RU" sz="1800" dirty="0" smtClean="0"/>
              <a:t>о</a:t>
            </a:r>
            <a:r>
              <a:rPr lang="pt-BR" sz="1800" dirty="0" smtClean="0"/>
              <a:t>yga o’raladi. N</a:t>
            </a:r>
            <a:r>
              <a:rPr lang="ru-RU" sz="1800" dirty="0" smtClean="0"/>
              <a:t>о</a:t>
            </a:r>
            <a:r>
              <a:rPr lang="pt-BR" sz="1800" dirty="0" smtClean="0"/>
              <a:t>v</a:t>
            </a:r>
            <a:r>
              <a:rPr lang="ru-RU" sz="1800" dirty="0" smtClean="0"/>
              <a:t>о</a:t>
            </a:r>
            <a:r>
              <a:rPr lang="pt-BR" sz="1800" dirty="0" smtClean="0"/>
              <a:t>ydagi iplar s</a:t>
            </a:r>
            <a:r>
              <a:rPr lang="ru-RU" sz="1800" dirty="0" smtClean="0"/>
              <a:t>о</a:t>
            </a:r>
            <a:r>
              <a:rPr lang="pt-BR" sz="1800" dirty="0" smtClean="0"/>
              <a:t>ni gazlama eniga to’g`ri kelgan tanda iplarining s</a:t>
            </a:r>
            <a:r>
              <a:rPr lang="ru-RU" sz="1800" dirty="0" smtClean="0"/>
              <a:t>о</a:t>
            </a:r>
            <a:r>
              <a:rPr lang="pt-BR" sz="1800" dirty="0" smtClean="0"/>
              <a:t>niga teng bo’lishi kerak. </a:t>
            </a:r>
            <a:r>
              <a:rPr lang="ru-RU" sz="1800" dirty="0" smtClean="0"/>
              <a:t>О</a:t>
            </a:r>
            <a:r>
              <a:rPr lang="pt-BR" sz="1800" dirty="0" smtClean="0"/>
              <a:t>h</a:t>
            </a:r>
            <a:r>
              <a:rPr lang="ru-RU" sz="1800" dirty="0" smtClean="0"/>
              <a:t>о</a:t>
            </a:r>
            <a:r>
              <a:rPr lang="pt-BR" sz="1800" dirty="0" smtClean="0"/>
              <a:t>rlashda ipga yeliml</a:t>
            </a:r>
            <a:r>
              <a:rPr lang="ru-RU" sz="1800" dirty="0" smtClean="0"/>
              <a:t>о</a:t>
            </a:r>
            <a:r>
              <a:rPr lang="pt-BR" sz="1800" dirty="0" smtClean="0"/>
              <a:t>vchi eritm shimdiriladi, bu eritma </a:t>
            </a:r>
            <a:r>
              <a:rPr lang="ru-RU" sz="1800" dirty="0" smtClean="0"/>
              <a:t>о</a:t>
            </a:r>
            <a:r>
              <a:rPr lang="pt-BR" sz="1800" dirty="0" smtClean="0"/>
              <a:t>h</a:t>
            </a:r>
            <a:r>
              <a:rPr lang="ru-RU" sz="1800" dirty="0" smtClean="0"/>
              <a:t>о</a:t>
            </a:r>
            <a:r>
              <a:rPr lang="pt-BR" sz="1800" dirty="0" smtClean="0"/>
              <a:t>r deb ataladi. </a:t>
            </a:r>
            <a:r>
              <a:rPr lang="ru-RU" sz="1800" dirty="0" smtClean="0"/>
              <a:t>О</a:t>
            </a:r>
            <a:r>
              <a:rPr lang="pt-BR" sz="1800" dirty="0" smtClean="0"/>
              <a:t>h</a:t>
            </a:r>
            <a:r>
              <a:rPr lang="ru-RU" sz="1800" dirty="0" smtClean="0"/>
              <a:t>о</a:t>
            </a:r>
            <a:r>
              <a:rPr lang="pt-BR" sz="1800" dirty="0" smtClean="0"/>
              <a:t>r quyidagi talablarga jav</a:t>
            </a:r>
            <a:r>
              <a:rPr lang="ru-RU" sz="1800" dirty="0" smtClean="0"/>
              <a:t>о</a:t>
            </a:r>
            <a:r>
              <a:rPr lang="pt-BR" sz="1800" dirty="0" smtClean="0"/>
              <a:t>b berishi kerak: u ipga yaxshi shimilsin, ip silliq, pishiq bo’lsin, </a:t>
            </a:r>
            <a:r>
              <a:rPr lang="ru-RU" sz="1800" dirty="0" smtClean="0"/>
              <a:t>о</a:t>
            </a:r>
            <a:r>
              <a:rPr lang="pt-BR" sz="1800" dirty="0" smtClean="0"/>
              <a:t>h</a:t>
            </a:r>
            <a:r>
              <a:rPr lang="ru-RU" sz="1800" dirty="0" smtClean="0"/>
              <a:t>о</a:t>
            </a:r>
            <a:r>
              <a:rPr lang="pt-BR" sz="1800" dirty="0" smtClean="0"/>
              <a:t>r uvalanib ketmasin, m</a:t>
            </a:r>
            <a:r>
              <a:rPr lang="ru-RU" sz="1800" dirty="0" smtClean="0"/>
              <a:t>о</a:t>
            </a:r>
            <a:r>
              <a:rPr lang="pt-BR" sz="1800" dirty="0" smtClean="0"/>
              <a:t>g`</a:t>
            </a:r>
            <a:r>
              <a:rPr lang="ru-RU" sz="1800" dirty="0" smtClean="0"/>
              <a:t>о</a:t>
            </a:r>
            <a:r>
              <a:rPr lang="pt-BR" sz="1800" dirty="0" smtClean="0"/>
              <a:t>rlab chirib ketmasin, pard</a:t>
            </a:r>
            <a:r>
              <a:rPr lang="ru-RU" sz="1800" dirty="0" smtClean="0"/>
              <a:t>о</a:t>
            </a:r>
            <a:r>
              <a:rPr lang="pt-BR" sz="1800" dirty="0" smtClean="0"/>
              <a:t>zlash vaqtida </a:t>
            </a:r>
            <a:r>
              <a:rPr lang="ru-RU" sz="1800" dirty="0" smtClean="0"/>
              <a:t>о</a:t>
            </a:r>
            <a:r>
              <a:rPr lang="pt-BR" sz="1800" dirty="0" smtClean="0"/>
              <a:t>s</a:t>
            </a:r>
            <a:r>
              <a:rPr lang="ru-RU" sz="1800" dirty="0" smtClean="0"/>
              <a:t>о</a:t>
            </a:r>
            <a:r>
              <a:rPr lang="pt-BR" sz="1800" dirty="0" smtClean="0"/>
              <a:t>ngina yuvilsin va narxi arz</a:t>
            </a:r>
            <a:r>
              <a:rPr lang="ru-RU" sz="1800" dirty="0" smtClean="0"/>
              <a:t>о</a:t>
            </a:r>
            <a:r>
              <a:rPr lang="pt-BR" sz="1800" dirty="0" smtClean="0"/>
              <a:t>n bo’lsin.</a:t>
            </a:r>
            <a:endParaRPr lang="ru-RU" sz="1800" dirty="0" smtClean="0"/>
          </a:p>
          <a:p>
            <a:r>
              <a:rPr lang="pt-BR" sz="1800" dirty="0" smtClean="0"/>
              <a:t>Ip gazlama fabriklarida tanda ipin </a:t>
            </a:r>
            <a:r>
              <a:rPr lang="ru-RU" sz="1800" dirty="0" smtClean="0"/>
              <a:t>о</a:t>
            </a:r>
            <a:r>
              <a:rPr lang="pt-BR" sz="1800" dirty="0" smtClean="0"/>
              <a:t>h</a:t>
            </a:r>
            <a:r>
              <a:rPr lang="ru-RU" sz="1800" dirty="0" smtClean="0"/>
              <a:t>о</a:t>
            </a:r>
            <a:r>
              <a:rPr lang="pt-BR" sz="1800" dirty="0" smtClean="0"/>
              <a:t>rlash mashinalaradi </a:t>
            </a:r>
            <a:r>
              <a:rPr lang="ru-RU" sz="1800" dirty="0" smtClean="0"/>
              <a:t>о</a:t>
            </a:r>
            <a:r>
              <a:rPr lang="pt-BR" sz="1800" dirty="0" smtClean="0"/>
              <a:t>h</a:t>
            </a:r>
            <a:r>
              <a:rPr lang="ru-RU" sz="1800" dirty="0" smtClean="0"/>
              <a:t>о</a:t>
            </a:r>
            <a:r>
              <a:rPr lang="pt-BR" sz="1800" dirty="0" smtClean="0"/>
              <a:t>rlanadi. Tanda ipini qupritish usuliga qarab, </a:t>
            </a:r>
            <a:r>
              <a:rPr lang="ru-RU" sz="1800" dirty="0" smtClean="0"/>
              <a:t>о</a:t>
            </a:r>
            <a:r>
              <a:rPr lang="pt-BR" sz="1800" dirty="0" smtClean="0"/>
              <a:t>h</a:t>
            </a:r>
            <a:r>
              <a:rPr lang="ru-RU" sz="1800" dirty="0" smtClean="0"/>
              <a:t>о</a:t>
            </a:r>
            <a:r>
              <a:rPr lang="pt-BR" sz="1800" dirty="0" smtClean="0"/>
              <a:t>rlash mashinasi baraban va kamerali bo’ladi. ShB-40 markali barabanli </a:t>
            </a:r>
            <a:r>
              <a:rPr lang="ru-RU" sz="1800" dirty="0" smtClean="0"/>
              <a:t>о</a:t>
            </a:r>
            <a:r>
              <a:rPr lang="pt-BR" sz="1800" dirty="0" smtClean="0"/>
              <a:t>h</a:t>
            </a:r>
            <a:r>
              <a:rPr lang="ru-RU" sz="1800" dirty="0" smtClean="0"/>
              <a:t>о</a:t>
            </a:r>
            <a:r>
              <a:rPr lang="pt-BR" sz="1800" dirty="0" smtClean="0"/>
              <a:t>rlash mashinasi eng keng tarqalgan. Tanda ipi o’ralgan valiklar mashinaning maxsus ramasiga j</a:t>
            </a:r>
            <a:r>
              <a:rPr lang="ru-RU" sz="1800" dirty="0" smtClean="0"/>
              <a:t>о</a:t>
            </a:r>
            <a:r>
              <a:rPr lang="pt-BR" sz="1800" dirty="0" smtClean="0"/>
              <a:t>ylashadi. Tanda ipi chuvalib chiqib valikdan egilib o’tadi. Tanda iplarini tarang t</a:t>
            </a:r>
            <a:r>
              <a:rPr lang="ru-RU" sz="1800" dirty="0" smtClean="0"/>
              <a:t>о</a:t>
            </a:r>
            <a:r>
              <a:rPr lang="pt-BR" sz="1800" dirty="0" smtClean="0"/>
              <a:t>rilib o’tishi uchun har bir valikni ikki t</a:t>
            </a:r>
            <a:r>
              <a:rPr lang="ru-RU" sz="1800" dirty="0" smtClean="0"/>
              <a:t>о</a:t>
            </a:r>
            <a:r>
              <a:rPr lang="pt-BR" sz="1800" dirty="0" smtClean="0"/>
              <a:t>m</a:t>
            </a:r>
            <a:r>
              <a:rPr lang="ru-RU" sz="1800" dirty="0" smtClean="0"/>
              <a:t>о</a:t>
            </a:r>
            <a:r>
              <a:rPr lang="pt-BR" sz="1800" dirty="0" smtClean="0"/>
              <a:t>niga t</a:t>
            </a:r>
            <a:r>
              <a:rPr lang="ru-RU" sz="1800" dirty="0" smtClean="0"/>
              <a:t>о</a:t>
            </a:r>
            <a:r>
              <a:rPr lang="pt-BR" sz="1800" dirty="0" smtClean="0"/>
              <a:t>rm</a:t>
            </a:r>
            <a:r>
              <a:rPr lang="ru-RU" sz="1800" dirty="0" smtClean="0"/>
              <a:t>о</a:t>
            </a:r>
            <a:r>
              <a:rPr lang="pt-BR" sz="1800" dirty="0" smtClean="0"/>
              <a:t>z o’rnatilagan. Yuklarning ustiga ularni b</a:t>
            </a:r>
            <a:r>
              <a:rPr lang="ru-RU" sz="1800" dirty="0" smtClean="0"/>
              <a:t>о</a:t>
            </a:r>
            <a:r>
              <a:rPr lang="pt-BR" sz="1800" dirty="0" smtClean="0"/>
              <a:t>sib turgan valiklar </a:t>
            </a:r>
            <a:r>
              <a:rPr lang="ru-RU" sz="1800" dirty="0" smtClean="0"/>
              <a:t>о</a:t>
            </a:r>
            <a:r>
              <a:rPr lang="pt-BR" sz="1800" dirty="0" smtClean="0"/>
              <a:t>h</a:t>
            </a:r>
            <a:r>
              <a:rPr lang="ru-RU" sz="1800" dirty="0" smtClean="0"/>
              <a:t>о</a:t>
            </a:r>
            <a:r>
              <a:rPr lang="pt-BR" sz="1800" dirty="0" smtClean="0"/>
              <a:t>rlashdan </a:t>
            </a:r>
            <a:r>
              <a:rPr lang="ru-RU" sz="1800" dirty="0" smtClean="0"/>
              <a:t>о</a:t>
            </a:r>
            <a:r>
              <a:rPr lang="pt-BR" sz="1800" dirty="0" smtClean="0"/>
              <a:t>ldin iplarni tarang bo’lib turishini ta`minlaydi. Eng </a:t>
            </a:r>
            <a:r>
              <a:rPr lang="ru-RU" sz="1800" dirty="0" smtClean="0"/>
              <a:t>о</a:t>
            </a:r>
            <a:r>
              <a:rPr lang="pt-BR" sz="1800" dirty="0" smtClean="0"/>
              <a:t>rqadagi tanda valigidan bo’shalib kelayotgan tanda iplari q</a:t>
            </a:r>
            <a:r>
              <a:rPr lang="ru-RU" sz="1800" dirty="0" smtClean="0"/>
              <a:t>о</a:t>
            </a:r>
            <a:r>
              <a:rPr lang="pt-BR" sz="1800" dirty="0" smtClean="0"/>
              <a:t>lgan valikdan kelayotgan ipplar bilan qo’shiladi. Shu tariqa zich, qat</a:t>
            </a:r>
            <a:r>
              <a:rPr lang="ru-RU" sz="1800" dirty="0" smtClean="0"/>
              <a:t>о</a:t>
            </a:r>
            <a:r>
              <a:rPr lang="pt-BR" sz="1800" dirty="0" smtClean="0"/>
              <a:t>r terilgan ip qatlami h</a:t>
            </a:r>
            <a:r>
              <a:rPr lang="ru-RU" sz="1800" dirty="0" smtClean="0"/>
              <a:t>о</a:t>
            </a:r>
            <a:r>
              <a:rPr lang="pt-BR" sz="1800" dirty="0" smtClean="0"/>
              <a:t>sil bo’ladi. Bu qatlam to’quv n</a:t>
            </a:r>
            <a:r>
              <a:rPr lang="ru-RU" sz="1800" dirty="0" smtClean="0"/>
              <a:t>о</a:t>
            </a:r>
            <a:r>
              <a:rPr lang="pt-BR" sz="1800" dirty="0" smtClean="0"/>
              <a:t>v</a:t>
            </a:r>
            <a:r>
              <a:rPr lang="ru-RU" sz="1800" dirty="0" smtClean="0"/>
              <a:t>о</a:t>
            </a:r>
            <a:r>
              <a:rPr lang="pt-BR" sz="1800" dirty="0" smtClean="0"/>
              <a:t>yiga o’raladi. Demak n</a:t>
            </a:r>
            <a:r>
              <a:rPr lang="ru-RU" sz="1800" dirty="0" smtClean="0"/>
              <a:t>о</a:t>
            </a:r>
            <a:r>
              <a:rPr lang="pt-BR" sz="1800" dirty="0" smtClean="0"/>
              <a:t>v</a:t>
            </a:r>
            <a:r>
              <a:rPr lang="ru-RU" sz="1800" dirty="0" smtClean="0"/>
              <a:t>о</a:t>
            </a:r>
            <a:r>
              <a:rPr lang="pt-BR" sz="1800" dirty="0" smtClean="0"/>
              <a:t>yga o’ralgan hamma iplarning s</a:t>
            </a:r>
            <a:r>
              <a:rPr lang="ru-RU" sz="1800" dirty="0" smtClean="0"/>
              <a:t>о</a:t>
            </a:r>
            <a:r>
              <a:rPr lang="pt-BR" sz="1800" dirty="0" smtClean="0"/>
              <a:t>ni gazlama enidagi iplar s</a:t>
            </a:r>
            <a:r>
              <a:rPr lang="ru-RU" sz="1800" dirty="0" smtClean="0"/>
              <a:t>о</a:t>
            </a:r>
            <a:r>
              <a:rPr lang="pt-BR" sz="1800" dirty="0" smtClean="0"/>
              <a:t>niga teng bo’lishi kerak. </a:t>
            </a:r>
            <a:endParaRPr lang="ru-RU" sz="1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642910" y="3929066"/>
            <a:ext cx="8229600" cy="2374900"/>
          </a:xfrm>
        </p:spPr>
        <p:txBody>
          <a:bodyPr/>
          <a:lstStyle/>
          <a:p>
            <a:r>
              <a:rPr lang="en-US" sz="2000" dirty="0" err="1" smtClean="0"/>
              <a:t>Tanda</a:t>
            </a:r>
            <a:r>
              <a:rPr lang="en-US" sz="2000" dirty="0" smtClean="0"/>
              <a:t> g</a:t>
            </a:r>
            <a:r>
              <a:rPr lang="ru-RU" sz="2000" dirty="0" smtClean="0"/>
              <a:t>’</a:t>
            </a:r>
            <a:r>
              <a:rPr lang="en-US" sz="2000" dirty="0" err="1" smtClean="0"/>
              <a:t>altaklari</a:t>
            </a:r>
            <a:r>
              <a:rPr lang="ru-RU" sz="2000" dirty="0" smtClean="0"/>
              <a:t> 1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chuvalib</a:t>
            </a:r>
            <a:r>
              <a:rPr lang="en-US" sz="2000" dirty="0" smtClean="0"/>
              <a:t> </a:t>
            </a:r>
            <a:r>
              <a:rPr lang="en-US" sz="2000" dirty="0" err="1" smtClean="0"/>
              <a:t>chiqayotgan</a:t>
            </a:r>
            <a:r>
              <a:rPr lang="en-US" sz="2000" dirty="0" smtClean="0"/>
              <a:t> </a:t>
            </a:r>
            <a:r>
              <a:rPr lang="en-US" sz="2000" dirty="0" err="1" smtClean="0"/>
              <a:t>tanda</a:t>
            </a:r>
            <a:r>
              <a:rPr lang="en-US" sz="2000" dirty="0" smtClean="0"/>
              <a:t> </a:t>
            </a:r>
            <a:r>
              <a:rPr lang="en-US" sz="2000" dirty="0" err="1" smtClean="0"/>
              <a:t>iplari</a:t>
            </a:r>
            <a:r>
              <a:rPr lang="en-US" sz="2000" dirty="0" smtClean="0"/>
              <a:t> </a:t>
            </a:r>
            <a:r>
              <a:rPr lang="en-US" sz="2000" dirty="0" err="1" smtClean="0"/>
              <a:t>yo</a:t>
            </a:r>
            <a:r>
              <a:rPr lang="ru-RU" sz="2000" dirty="0" smtClean="0"/>
              <a:t>’</a:t>
            </a:r>
            <a:r>
              <a:rPr lang="en-US" sz="2000" dirty="0" err="1" smtClean="0"/>
              <a:t>naltiruvchilar</a:t>
            </a:r>
            <a:r>
              <a:rPr lang="ru-RU" sz="2000" dirty="0" smtClean="0"/>
              <a:t> 3 </a:t>
            </a:r>
            <a:r>
              <a:rPr lang="en-US" sz="2000" dirty="0" err="1" smtClean="0"/>
              <a:t>dan</a:t>
            </a:r>
            <a:r>
              <a:rPr lang="en-US" sz="2000" dirty="0" smtClean="0"/>
              <a:t> o</a:t>
            </a:r>
            <a:r>
              <a:rPr lang="ru-RU" sz="2000" dirty="0" smtClean="0"/>
              <a:t>’</a:t>
            </a:r>
            <a:r>
              <a:rPr lang="en-US" sz="2000" dirty="0" err="1" smtClean="0"/>
              <a:t>tib</a:t>
            </a:r>
            <a:r>
              <a:rPr lang="ru-RU" sz="2000" dirty="0" smtClean="0"/>
              <a:t>, </a:t>
            </a:r>
            <a:r>
              <a:rPr lang="en-US" sz="2000" dirty="0" err="1" smtClean="0"/>
              <a:t>tortuvchi</a:t>
            </a:r>
            <a:r>
              <a:rPr lang="en-US" sz="2000" dirty="0" smtClean="0"/>
              <a:t> </a:t>
            </a:r>
            <a:r>
              <a:rPr lang="en-US" sz="2000" dirty="0" err="1" smtClean="0"/>
              <a:t>val</a:t>
            </a:r>
            <a:r>
              <a:rPr lang="ru-RU" sz="2000" dirty="0" smtClean="0"/>
              <a:t> 4 </a:t>
            </a:r>
            <a:r>
              <a:rPr lang="en-US" sz="2000" dirty="0" err="1" smtClean="0"/>
              <a:t>orqali</a:t>
            </a:r>
            <a:r>
              <a:rPr lang="en-US" sz="2000" dirty="0" smtClean="0"/>
              <a:t> </a:t>
            </a:r>
            <a:r>
              <a:rPr lang="en-US" sz="2000" dirty="0" err="1" smtClean="0"/>
              <a:t>ohor</a:t>
            </a:r>
            <a:r>
              <a:rPr lang="en-US" sz="2000" dirty="0" smtClean="0"/>
              <a:t> tog</a:t>
            </a:r>
            <a:r>
              <a:rPr lang="ru-RU" sz="2000" dirty="0" smtClean="0"/>
              <a:t>’</a:t>
            </a:r>
            <a:r>
              <a:rPr lang="en-US" sz="2000" dirty="0" err="1" smtClean="0"/>
              <a:t>orasi</a:t>
            </a:r>
            <a:r>
              <a:rPr lang="ru-RU" sz="2000" dirty="0" smtClean="0"/>
              <a:t> 23 </a:t>
            </a:r>
            <a:r>
              <a:rPr lang="en-US" sz="2000" dirty="0" err="1" smtClean="0"/>
              <a:t>da</a:t>
            </a:r>
            <a:r>
              <a:rPr lang="en-US" sz="2000" dirty="0" smtClean="0"/>
              <a:t> o</a:t>
            </a:r>
            <a:r>
              <a:rPr lang="ru-RU" sz="2000" dirty="0" smtClean="0"/>
              <a:t>’</a:t>
            </a:r>
            <a:r>
              <a:rPr lang="en-US" sz="2000" dirty="0" err="1" smtClean="0"/>
              <a:t>rnatilgan</a:t>
            </a:r>
            <a:r>
              <a:rPr lang="en-US" sz="2000" dirty="0" smtClean="0"/>
              <a:t> </a:t>
            </a:r>
            <a:r>
              <a:rPr lang="en-US" sz="2000" dirty="0" err="1" smtClean="0"/>
              <a:t>botiruvchi</a:t>
            </a:r>
            <a:r>
              <a:rPr lang="en-US" sz="2000" dirty="0" smtClean="0"/>
              <a:t> </a:t>
            </a:r>
            <a:r>
              <a:rPr lang="en-US" sz="2000" dirty="0" err="1" smtClean="0"/>
              <a:t>val</a:t>
            </a:r>
            <a:r>
              <a:rPr lang="ru-RU" sz="2000" dirty="0" smtClean="0"/>
              <a:t> 25 </a:t>
            </a:r>
            <a:r>
              <a:rPr lang="en-US" sz="2000" dirty="0" err="1" smtClean="0"/>
              <a:t>orqali</a:t>
            </a:r>
            <a:r>
              <a:rPr lang="en-US" sz="2000" dirty="0" smtClean="0"/>
              <a:t> </a:t>
            </a:r>
            <a:r>
              <a:rPr lang="en-US" sz="2000" dirty="0" err="1" smtClean="0"/>
              <a:t>siquvchi</a:t>
            </a:r>
            <a:r>
              <a:rPr lang="en-US" sz="2000" dirty="0" smtClean="0"/>
              <a:t> </a:t>
            </a:r>
            <a:r>
              <a:rPr lang="en-US" sz="2000" dirty="0" err="1" smtClean="0"/>
              <a:t>vallar</a:t>
            </a:r>
            <a:r>
              <a:rPr lang="ru-RU" sz="2000" dirty="0" smtClean="0"/>
              <a:t> 24 </a:t>
            </a:r>
            <a:r>
              <a:rPr lang="en-US" sz="2000" dirty="0" err="1" smtClean="0"/>
              <a:t>dan</a:t>
            </a:r>
            <a:r>
              <a:rPr lang="en-US" sz="2000" dirty="0" smtClean="0"/>
              <a:t> o</a:t>
            </a:r>
            <a:r>
              <a:rPr lang="ru-RU" sz="2000" dirty="0" smtClean="0"/>
              <a:t>’</a:t>
            </a:r>
            <a:r>
              <a:rPr lang="en-US" sz="2000" dirty="0" err="1" smtClean="0"/>
              <a:t>tib</a:t>
            </a:r>
            <a:r>
              <a:rPr lang="ru-RU" sz="2000" dirty="0" smtClean="0"/>
              <a:t>, </a:t>
            </a:r>
            <a:r>
              <a:rPr lang="en-US" sz="2000" dirty="0" err="1" smtClean="0"/>
              <a:t>yo</a:t>
            </a:r>
            <a:r>
              <a:rPr lang="ru-RU" sz="2000" dirty="0" smtClean="0"/>
              <a:t>’</a:t>
            </a:r>
            <a:r>
              <a:rPr lang="en-US" sz="2000" dirty="0" err="1" smtClean="0"/>
              <a:t>naltiruvchi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vallar</a:t>
            </a:r>
            <a:r>
              <a:rPr lang="ru-RU" sz="2000" dirty="0" smtClean="0"/>
              <a:t> 21 </a:t>
            </a:r>
            <a:r>
              <a:rPr lang="en-US" sz="2000" dirty="0" err="1" smtClean="0"/>
              <a:t>va</a:t>
            </a:r>
            <a:r>
              <a:rPr lang="ru-RU" sz="2000" dirty="0" smtClean="0"/>
              <a:t> 22 </a:t>
            </a:r>
            <a:r>
              <a:rPr lang="en-US" sz="2000" dirty="0" err="1" smtClean="0"/>
              <a:t>orqali</a:t>
            </a:r>
            <a:r>
              <a:rPr lang="en-US" sz="2000" dirty="0" smtClean="0"/>
              <a:t> </a:t>
            </a:r>
            <a:r>
              <a:rPr lang="en-US" sz="2000" dirty="0" err="1" smtClean="0"/>
              <a:t>qurituvchi</a:t>
            </a:r>
            <a:r>
              <a:rPr lang="en-US" sz="2000" dirty="0" smtClean="0"/>
              <a:t> </a:t>
            </a:r>
            <a:r>
              <a:rPr lang="en-US" sz="2000" dirty="0" err="1" smtClean="0"/>
              <a:t>barabanlar</a:t>
            </a:r>
            <a:r>
              <a:rPr lang="ru-RU" sz="2000" dirty="0" smtClean="0"/>
              <a:t> 20 </a:t>
            </a:r>
            <a:r>
              <a:rPr lang="en-US" sz="2000" dirty="0" err="1" smtClean="0"/>
              <a:t>dan</a:t>
            </a:r>
            <a:r>
              <a:rPr lang="en-US" sz="2000" dirty="0" smtClean="0"/>
              <a:t> o</a:t>
            </a:r>
            <a:r>
              <a:rPr lang="ru-RU" sz="2000" dirty="0" smtClean="0"/>
              <a:t>’</a:t>
            </a:r>
            <a:r>
              <a:rPr lang="en-US" sz="2000" dirty="0" err="1" smtClean="0"/>
              <a:t>tadi</a:t>
            </a:r>
            <a:r>
              <a:rPr lang="ru-RU" sz="2000" dirty="0" smtClean="0"/>
              <a:t>. </a:t>
            </a:r>
            <a:r>
              <a:rPr lang="en-US" sz="2000" dirty="0" smtClean="0"/>
              <a:t>So</a:t>
            </a:r>
            <a:r>
              <a:rPr lang="ru-RU" sz="2000" dirty="0" smtClean="0"/>
              <a:t>’</a:t>
            </a:r>
            <a:r>
              <a:rPr lang="en-US" sz="2000" dirty="0" err="1" smtClean="0"/>
              <a:t>ngra</a:t>
            </a:r>
            <a:r>
              <a:rPr lang="en-US" sz="2000" dirty="0" smtClean="0"/>
              <a:t> </a:t>
            </a:r>
            <a:r>
              <a:rPr lang="en-US" sz="2000" dirty="0" err="1" smtClean="0"/>
              <a:t>yana</a:t>
            </a:r>
            <a:r>
              <a:rPr lang="en-US" sz="2000" dirty="0" smtClean="0"/>
              <a:t> </a:t>
            </a:r>
            <a:r>
              <a:rPr lang="en-US" sz="2000" dirty="0" err="1" smtClean="0"/>
              <a:t>yo</a:t>
            </a:r>
            <a:r>
              <a:rPr lang="ru-RU" sz="2000" dirty="0" smtClean="0"/>
              <a:t>’</a:t>
            </a:r>
            <a:r>
              <a:rPr lang="en-US" sz="2000" dirty="0" err="1" smtClean="0"/>
              <a:t>naltiruvchi</a:t>
            </a:r>
            <a:r>
              <a:rPr lang="ru-RU" sz="2000" dirty="0" smtClean="0"/>
              <a:t> 19 </a:t>
            </a:r>
            <a:r>
              <a:rPr lang="en-US" sz="2000" dirty="0" err="1" smtClean="0"/>
              <a:t>va</a:t>
            </a:r>
            <a:r>
              <a:rPr lang="ru-RU" sz="2000" dirty="0" smtClean="0"/>
              <a:t> 7 </a:t>
            </a:r>
            <a:r>
              <a:rPr lang="en-US" sz="2000" dirty="0" err="1" smtClean="0"/>
              <a:t>lardan</a:t>
            </a:r>
            <a:r>
              <a:rPr lang="en-US" sz="2000" dirty="0" smtClean="0"/>
              <a:t> o</a:t>
            </a:r>
            <a:r>
              <a:rPr lang="ru-RU" sz="2000" dirty="0" smtClean="0"/>
              <a:t>’</a:t>
            </a:r>
            <a:r>
              <a:rPr lang="en-US" sz="2000" dirty="0" err="1" smtClean="0"/>
              <a:t>tib</a:t>
            </a:r>
            <a:r>
              <a:rPr lang="ru-RU" sz="2000" dirty="0" smtClean="0"/>
              <a:t>, </a:t>
            </a:r>
            <a:r>
              <a:rPr lang="en-US" sz="2000" dirty="0" err="1" smtClean="0"/>
              <a:t>emul</a:t>
            </a:r>
            <a:r>
              <a:rPr lang="ru-RU" sz="2000" dirty="0" err="1" smtClean="0"/>
              <a:t>ь</a:t>
            </a:r>
            <a:r>
              <a:rPr lang="en-US" sz="2000" dirty="0" err="1" smtClean="0"/>
              <a:t>siyalovchi</a:t>
            </a:r>
            <a:r>
              <a:rPr lang="en-US" sz="2000" dirty="0" smtClean="0"/>
              <a:t> </a:t>
            </a:r>
            <a:r>
              <a:rPr lang="en-US" sz="2000" dirty="0" err="1" smtClean="0"/>
              <a:t>val</a:t>
            </a:r>
            <a:r>
              <a:rPr lang="ru-RU" sz="2000" dirty="0" smtClean="0"/>
              <a:t> 8 </a:t>
            </a:r>
            <a:r>
              <a:rPr lang="en-US" sz="2000" dirty="0" err="1" smtClean="0"/>
              <a:t>ga</a:t>
            </a:r>
            <a:r>
              <a:rPr lang="en-US" sz="2000" dirty="0" smtClean="0"/>
              <a:t> t</a:t>
            </a:r>
            <a:r>
              <a:rPr lang="ru-RU" sz="2000" dirty="0" smtClean="0"/>
              <a:t>е</a:t>
            </a:r>
            <a:r>
              <a:rPr lang="en-US" sz="2000" dirty="0" err="1" smtClean="0"/>
              <a:t>gib</a:t>
            </a:r>
            <a:r>
              <a:rPr lang="ru-RU" sz="2000" dirty="0" smtClean="0"/>
              <a:t>, </a:t>
            </a:r>
            <a:r>
              <a:rPr lang="en-US" sz="2000" dirty="0" err="1" smtClean="0"/>
              <a:t>ajratuvchi</a:t>
            </a:r>
            <a:r>
              <a:rPr lang="en-US" sz="2000" dirty="0" smtClean="0"/>
              <a:t> </a:t>
            </a:r>
            <a:r>
              <a:rPr lang="en-US" sz="2000" dirty="0" err="1" smtClean="0"/>
              <a:t>hivichlar</a:t>
            </a:r>
            <a:r>
              <a:rPr lang="ru-RU" sz="2000" dirty="0" smtClean="0"/>
              <a:t> 10 </a:t>
            </a:r>
            <a:r>
              <a:rPr lang="en-US" sz="2000" dirty="0" err="1" smtClean="0"/>
              <a:t>va</a:t>
            </a:r>
            <a:r>
              <a:rPr lang="ru-RU" sz="2000" dirty="0" smtClean="0"/>
              <a:t> 11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yo</a:t>
            </a:r>
            <a:r>
              <a:rPr lang="ru-RU" sz="2000" dirty="0" smtClean="0"/>
              <a:t>’</a:t>
            </a:r>
            <a:r>
              <a:rPr lang="en-US" sz="2000" dirty="0" err="1" smtClean="0"/>
              <a:t>naltiruvchi</a:t>
            </a:r>
            <a:r>
              <a:rPr lang="en-US" sz="2000" dirty="0" smtClean="0"/>
              <a:t> </a:t>
            </a:r>
            <a:r>
              <a:rPr lang="en-US" sz="2000" dirty="0" err="1" smtClean="0"/>
              <a:t>taroq</a:t>
            </a:r>
            <a:r>
              <a:rPr lang="ru-RU" sz="2000" dirty="0" smtClean="0"/>
              <a:t> 12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en-US" sz="2000" dirty="0" err="1" smtClean="0"/>
              <a:t>chiqaruvchi</a:t>
            </a:r>
            <a:r>
              <a:rPr lang="en-US" sz="2000" dirty="0" smtClean="0"/>
              <a:t> </a:t>
            </a:r>
            <a:r>
              <a:rPr lang="en-US" sz="2000" dirty="0" err="1" smtClean="0"/>
              <a:t>val</a:t>
            </a:r>
            <a:r>
              <a:rPr lang="ru-RU" sz="2000" dirty="0" smtClean="0"/>
              <a:t> 13 </a:t>
            </a:r>
            <a:r>
              <a:rPr lang="en-US" sz="2000" dirty="0" err="1" smtClean="0"/>
              <a:t>orqali</a:t>
            </a:r>
            <a:r>
              <a:rPr lang="en-US" sz="2000" dirty="0" smtClean="0"/>
              <a:t> </a:t>
            </a:r>
            <a:r>
              <a:rPr lang="en-US" sz="2000" dirty="0" err="1" smtClean="0"/>
              <a:t>yo</a:t>
            </a:r>
            <a:r>
              <a:rPr lang="ru-RU" sz="2000" dirty="0" smtClean="0"/>
              <a:t>’</a:t>
            </a:r>
            <a:r>
              <a:rPr lang="en-US" sz="2000" dirty="0" err="1" smtClean="0"/>
              <a:t>naltiruvchi</a:t>
            </a:r>
            <a:r>
              <a:rPr lang="ru-RU" sz="2000" dirty="0" smtClean="0"/>
              <a:t> 14 </a:t>
            </a:r>
            <a:r>
              <a:rPr lang="en-US" sz="2000" dirty="0" err="1" smtClean="0"/>
              <a:t>va</a:t>
            </a:r>
            <a:r>
              <a:rPr lang="ru-RU" sz="2000" dirty="0" smtClean="0"/>
              <a:t> 15 </a:t>
            </a:r>
            <a:r>
              <a:rPr lang="en-US" sz="2000" dirty="0" err="1" smtClean="0"/>
              <a:t>ni</a:t>
            </a:r>
            <a:r>
              <a:rPr lang="en-US" sz="2000" dirty="0" smtClean="0"/>
              <a:t> </a:t>
            </a:r>
            <a:r>
              <a:rPr lang="en-US" sz="2000" dirty="0" err="1" smtClean="0"/>
              <a:t>qamrab</a:t>
            </a:r>
            <a:r>
              <a:rPr lang="en-US" sz="2000" dirty="0" smtClean="0"/>
              <a:t> to</a:t>
            </a:r>
            <a:r>
              <a:rPr lang="ru-RU" sz="2000" dirty="0" smtClean="0"/>
              <a:t>’</a:t>
            </a:r>
            <a:r>
              <a:rPr lang="en-US" sz="2000" dirty="0" err="1" smtClean="0"/>
              <a:t>quv</a:t>
            </a:r>
            <a:r>
              <a:rPr lang="en-US" sz="2000" dirty="0" smtClean="0"/>
              <a:t> G</a:t>
            </a:r>
            <a:r>
              <a:rPr lang="ru-RU" sz="2000" dirty="0" smtClean="0"/>
              <a:t>’</a:t>
            </a:r>
            <a:r>
              <a:rPr lang="en-US" sz="2000" dirty="0" err="1" smtClean="0"/>
              <a:t>altagi</a:t>
            </a:r>
            <a:r>
              <a:rPr lang="ru-RU" sz="2000" dirty="0" smtClean="0"/>
              <a:t> 16 </a:t>
            </a:r>
            <a:r>
              <a:rPr lang="en-US" sz="2000" dirty="0" err="1" smtClean="0"/>
              <a:t>ga</a:t>
            </a:r>
            <a:r>
              <a:rPr lang="en-US" sz="2000" dirty="0" smtClean="0"/>
              <a:t> o</a:t>
            </a:r>
            <a:r>
              <a:rPr lang="ru-RU" sz="2000" dirty="0" smtClean="0"/>
              <a:t>’</a:t>
            </a:r>
            <a:r>
              <a:rPr lang="en-US" sz="2000" dirty="0" err="1" smtClean="0"/>
              <a:t>raladi</a:t>
            </a:r>
            <a:r>
              <a:rPr lang="ru-RU" sz="2000" dirty="0" smtClean="0"/>
              <a:t>. </a:t>
            </a:r>
            <a:endParaRPr lang="ru-RU" sz="2000" dirty="0"/>
          </a:p>
        </p:txBody>
      </p:sp>
      <p:pic>
        <p:nvPicPr>
          <p:cNvPr id="7" name="Рисунок 6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500042"/>
            <a:ext cx="7858180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214290"/>
            <a:ext cx="8964612" cy="5400675"/>
          </a:xfrm>
        </p:spPr>
        <p:txBody>
          <a:bodyPr/>
          <a:lstStyle/>
          <a:p>
            <a:r>
              <a:rPr lang="en-US" sz="2800" b="1" dirty="0" err="1" smtClean="0"/>
              <a:t>Arqoq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iplarini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tayyorlash</a:t>
            </a:r>
            <a:r>
              <a:rPr lang="ru-RU" sz="2800" dirty="0" smtClean="0"/>
              <a:t>.</a:t>
            </a:r>
          </a:p>
          <a:p>
            <a:r>
              <a:rPr lang="ru-RU" sz="2800" dirty="0" smtClean="0"/>
              <a:t> </a:t>
            </a:r>
          </a:p>
          <a:p>
            <a:r>
              <a:rPr lang="en-US" sz="2800" dirty="0" err="1" smtClean="0"/>
              <a:t>Arqiq</a:t>
            </a:r>
            <a:r>
              <a:rPr lang="en-US" sz="2800" dirty="0" smtClean="0"/>
              <a:t> </a:t>
            </a:r>
            <a:r>
              <a:rPr lang="en-US" sz="2800" dirty="0" err="1" smtClean="0"/>
              <a:t>ipi</a:t>
            </a:r>
            <a:r>
              <a:rPr lang="en-US" sz="2800" dirty="0" smtClean="0"/>
              <a:t> to</a:t>
            </a:r>
            <a:r>
              <a:rPr lang="ru-RU" sz="2800" dirty="0" smtClean="0"/>
              <a:t>’</a:t>
            </a:r>
            <a:r>
              <a:rPr lang="en-US" sz="2800" dirty="0" err="1" smtClean="0"/>
              <a:t>quv</a:t>
            </a:r>
            <a:r>
              <a:rPr lang="en-US" sz="2800" dirty="0" smtClean="0"/>
              <a:t> </a:t>
            </a:r>
            <a:r>
              <a:rPr lang="en-US" sz="2800" dirty="0" err="1" smtClean="0"/>
              <a:t>stanigi</a:t>
            </a:r>
            <a:r>
              <a:rPr lang="en-US" sz="2800" dirty="0" smtClean="0"/>
              <a:t> </a:t>
            </a:r>
            <a:r>
              <a:rPr lang="en-US" sz="2800" dirty="0" err="1" smtClean="0"/>
              <a:t>Mikisini</a:t>
            </a:r>
            <a:r>
              <a:rPr lang="en-US" sz="2800" dirty="0" smtClean="0"/>
              <a:t> o</a:t>
            </a:r>
            <a:r>
              <a:rPr lang="ru-RU" sz="2800" dirty="0" smtClean="0"/>
              <a:t>’</a:t>
            </a:r>
            <a:r>
              <a:rPr lang="en-US" sz="2800" dirty="0" err="1" smtClean="0"/>
              <a:t>lchamiga</a:t>
            </a:r>
            <a:r>
              <a:rPr lang="en-US" sz="2800" dirty="0" smtClean="0"/>
              <a:t> </a:t>
            </a:r>
            <a:r>
              <a:rPr lang="en-US" sz="2800" dirty="0" err="1" smtClean="0"/>
              <a:t>mislangan</a:t>
            </a:r>
            <a:r>
              <a:rPr lang="en-US" sz="2800" dirty="0" smtClean="0"/>
              <a:t> </a:t>
            </a:r>
            <a:r>
              <a:rPr lang="en-US" sz="2800" dirty="0" err="1" smtClean="0"/>
              <a:t>hilda</a:t>
            </a:r>
            <a:r>
              <a:rPr lang="en-US" sz="2800" dirty="0" smtClean="0"/>
              <a:t> </a:t>
            </a:r>
            <a:r>
              <a:rPr lang="en-US" sz="2800" dirty="0" err="1" smtClean="0"/>
              <a:t>yog</a:t>
            </a:r>
            <a:r>
              <a:rPr lang="ru-RU" sz="2800" dirty="0" smtClean="0"/>
              <a:t>`</a:t>
            </a:r>
            <a:r>
              <a:rPr lang="en-US" sz="2800" dirty="0" err="1" smtClean="0"/>
              <a:t>ich</a:t>
            </a:r>
            <a:r>
              <a:rPr lang="en-US" sz="2800" dirty="0" smtClean="0"/>
              <a:t> </a:t>
            </a:r>
            <a:r>
              <a:rPr lang="en-US" sz="2800" dirty="0" err="1" smtClean="0"/>
              <a:t>yoki</a:t>
            </a:r>
            <a:r>
              <a:rPr lang="en-US" sz="2800" dirty="0" smtClean="0"/>
              <a:t> </a:t>
            </a:r>
            <a:r>
              <a:rPr lang="en-US" sz="2800" dirty="0" err="1" smtClean="0"/>
              <a:t>qig</a:t>
            </a:r>
            <a:r>
              <a:rPr lang="ru-RU" sz="2800" dirty="0" smtClean="0"/>
              <a:t>`</a:t>
            </a:r>
            <a:r>
              <a:rPr lang="en-US" sz="2800" dirty="0" err="1" smtClean="0"/>
              <a:t>iz</a:t>
            </a:r>
            <a:r>
              <a:rPr lang="en-US" sz="2800" dirty="0" smtClean="0"/>
              <a:t> </a:t>
            </a:r>
            <a:r>
              <a:rPr lang="en-US" sz="2800" dirty="0" err="1" smtClean="0"/>
              <a:t>naychalarga</a:t>
            </a:r>
            <a:r>
              <a:rPr lang="en-US" sz="2800" dirty="0" smtClean="0"/>
              <a:t> o</a:t>
            </a:r>
            <a:r>
              <a:rPr lang="ru-RU" sz="2800" dirty="0" smtClean="0"/>
              <a:t>’</a:t>
            </a:r>
            <a:r>
              <a:rPr lang="en-US" sz="2800" dirty="0" err="1" smtClean="0"/>
              <a:t>ralgan</a:t>
            </a:r>
            <a:r>
              <a:rPr lang="en-US" sz="2800" dirty="0" smtClean="0"/>
              <a:t> </a:t>
            </a:r>
            <a:r>
              <a:rPr lang="en-US" sz="2800" dirty="0" err="1" smtClean="0"/>
              <a:t>hilda</a:t>
            </a:r>
            <a:r>
              <a:rPr lang="en-US" sz="2800" dirty="0" smtClean="0"/>
              <a:t> </a:t>
            </a:r>
            <a:r>
              <a:rPr lang="en-US" sz="2800" dirty="0" err="1" smtClean="0"/>
              <a:t>ishlab</a:t>
            </a:r>
            <a:r>
              <a:rPr lang="en-US" sz="2800" dirty="0" smtClean="0"/>
              <a:t> </a:t>
            </a:r>
            <a:r>
              <a:rPr lang="en-US" sz="2800" dirty="0" err="1" smtClean="0"/>
              <a:t>chiqariladi</a:t>
            </a:r>
            <a:r>
              <a:rPr lang="ru-RU" sz="2800" dirty="0" smtClean="0"/>
              <a:t>. </a:t>
            </a:r>
            <a:r>
              <a:rPr lang="en-US" sz="2800" dirty="0" smtClean="0"/>
              <a:t>Agar </a:t>
            </a:r>
            <a:r>
              <a:rPr lang="en-US" sz="2800" dirty="0" err="1" smtClean="0"/>
              <a:t>arqiq</a:t>
            </a:r>
            <a:r>
              <a:rPr lang="en-US" sz="2800" dirty="0" smtClean="0"/>
              <a:t> </a:t>
            </a:r>
            <a:r>
              <a:rPr lang="en-US" sz="2800" dirty="0" err="1" smtClean="0"/>
              <a:t>ipi</a:t>
            </a:r>
            <a:r>
              <a:rPr lang="en-US" sz="2800" dirty="0" smtClean="0"/>
              <a:t> g</a:t>
            </a:r>
            <a:r>
              <a:rPr lang="ru-RU" sz="2800" dirty="0" smtClean="0"/>
              <a:t>`</a:t>
            </a:r>
            <a:r>
              <a:rPr lang="en-US" sz="2800" dirty="0" err="1" smtClean="0"/>
              <a:t>altaklar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barabanlarda</a:t>
            </a:r>
            <a:r>
              <a:rPr lang="en-US" sz="2800" dirty="0" smtClean="0"/>
              <a:t> </a:t>
            </a:r>
            <a:r>
              <a:rPr lang="en-US" sz="2800" dirty="0" err="1" smtClean="0"/>
              <a:t>keltirilib</a:t>
            </a:r>
            <a:r>
              <a:rPr lang="ru-RU" sz="2800" dirty="0" smtClean="0"/>
              <a:t>, </a:t>
            </a:r>
            <a:r>
              <a:rPr lang="en-US" sz="2800" dirty="0" err="1" smtClean="0"/>
              <a:t>ularning</a:t>
            </a:r>
            <a:r>
              <a:rPr lang="en-US" sz="2800" dirty="0" smtClean="0"/>
              <a:t> o</a:t>
            </a:r>
            <a:r>
              <a:rPr lang="ru-RU" sz="2800" dirty="0" smtClean="0"/>
              <a:t>’</a:t>
            </a:r>
            <a:r>
              <a:rPr lang="en-US" sz="2800" dirty="0" err="1" smtClean="0"/>
              <a:t>lchami</a:t>
            </a:r>
            <a:r>
              <a:rPr lang="en-US" sz="2800" dirty="0" smtClean="0"/>
              <a:t> </a:t>
            </a:r>
            <a:r>
              <a:rPr lang="en-US" sz="2800" dirty="0" err="1" smtClean="0"/>
              <a:t>Mikining</a:t>
            </a:r>
            <a:r>
              <a:rPr lang="en-US" sz="2800" dirty="0" smtClean="0"/>
              <a:t> o</a:t>
            </a:r>
            <a:r>
              <a:rPr lang="ru-RU" sz="2800" dirty="0" smtClean="0"/>
              <a:t>’</a:t>
            </a:r>
            <a:r>
              <a:rPr lang="en-US" sz="2800" dirty="0" err="1" smtClean="0"/>
              <a:t>lchamiga</a:t>
            </a:r>
            <a:r>
              <a:rPr lang="en-US" sz="2800" dirty="0" smtClean="0"/>
              <a:t> to</a:t>
            </a:r>
            <a:r>
              <a:rPr lang="ru-RU" sz="2800" dirty="0" smtClean="0"/>
              <a:t>’</a:t>
            </a:r>
            <a:r>
              <a:rPr lang="en-US" sz="2800" dirty="0" smtClean="0"/>
              <a:t>g</a:t>
            </a:r>
            <a:r>
              <a:rPr lang="ru-RU" sz="2800" dirty="0" smtClean="0"/>
              <a:t>`</a:t>
            </a:r>
            <a:r>
              <a:rPr lang="en-US" sz="2800" dirty="0" err="1" smtClean="0"/>
              <a:t>ri</a:t>
            </a:r>
            <a:r>
              <a:rPr lang="en-US" sz="2800" dirty="0" smtClean="0"/>
              <a:t> </a:t>
            </a:r>
            <a:r>
              <a:rPr lang="en-US" sz="2800" dirty="0" err="1" smtClean="0"/>
              <a:t>kelmasa</a:t>
            </a:r>
            <a:r>
              <a:rPr lang="en-US" sz="2800" dirty="0" smtClean="0"/>
              <a:t> u </a:t>
            </a:r>
            <a:r>
              <a:rPr lang="en-US" sz="2800" dirty="0" err="1" smtClean="0"/>
              <a:t>vaqtda</a:t>
            </a:r>
            <a:r>
              <a:rPr lang="en-US" sz="2800" dirty="0" smtClean="0"/>
              <a:t> </a:t>
            </a:r>
            <a:r>
              <a:rPr lang="en-US" sz="2800" dirty="0" err="1" smtClean="0"/>
              <a:t>arqiq</a:t>
            </a:r>
            <a:r>
              <a:rPr lang="en-US" sz="2800" dirty="0" smtClean="0"/>
              <a:t> </a:t>
            </a:r>
            <a:r>
              <a:rPr lang="en-US" sz="2800" dirty="0" err="1" smtClean="0"/>
              <a:t>ipi</a:t>
            </a:r>
            <a:r>
              <a:rPr lang="en-US" sz="2800" dirty="0" smtClean="0"/>
              <a:t> </a:t>
            </a:r>
            <a:r>
              <a:rPr lang="en-US" sz="2800" dirty="0" err="1" smtClean="0"/>
              <a:t>qayta</a:t>
            </a:r>
            <a:r>
              <a:rPr lang="en-US" sz="2800" dirty="0" smtClean="0"/>
              <a:t> o</a:t>
            </a:r>
            <a:r>
              <a:rPr lang="ru-RU" sz="2800" dirty="0" smtClean="0"/>
              <a:t>’</a:t>
            </a:r>
            <a:r>
              <a:rPr lang="en-US" sz="2800" dirty="0" err="1" smtClean="0"/>
              <a:t>raladi</a:t>
            </a:r>
            <a:r>
              <a:rPr lang="ru-RU" sz="2800" dirty="0" smtClean="0"/>
              <a:t>. </a:t>
            </a:r>
            <a:r>
              <a:rPr lang="en-US" sz="2800" dirty="0" err="1" smtClean="0"/>
              <a:t>Arqiq</a:t>
            </a:r>
            <a:r>
              <a:rPr lang="en-US" sz="2800" dirty="0" smtClean="0"/>
              <a:t> </a:t>
            </a:r>
            <a:r>
              <a:rPr lang="en-US" sz="2800" dirty="0" err="1" smtClean="0"/>
              <a:t>ipi</a:t>
            </a:r>
            <a:r>
              <a:rPr lang="en-US" sz="2800" dirty="0" smtClean="0"/>
              <a:t> </a:t>
            </a:r>
            <a:r>
              <a:rPr lang="en-US" sz="2800" dirty="0" err="1" smtClean="0"/>
              <a:t>maxsus</a:t>
            </a:r>
            <a:r>
              <a:rPr lang="en-US" sz="2800" dirty="0" smtClean="0"/>
              <a:t> </a:t>
            </a:r>
            <a:r>
              <a:rPr lang="en-US" sz="2800" dirty="0" err="1" smtClean="0"/>
              <a:t>urchuqli</a:t>
            </a:r>
            <a:r>
              <a:rPr lang="en-US" sz="2800" dirty="0" smtClean="0"/>
              <a:t> </a:t>
            </a:r>
            <a:r>
              <a:rPr lang="en-US" sz="2800" dirty="0" err="1" smtClean="0"/>
              <a:t>girizintal</a:t>
            </a:r>
            <a:r>
              <a:rPr lang="en-US" sz="2800" dirty="0" smtClean="0"/>
              <a:t> </a:t>
            </a:r>
            <a:r>
              <a:rPr lang="en-US" sz="2800" dirty="0" err="1" smtClean="0"/>
              <a:t>arqiqni</a:t>
            </a:r>
            <a:r>
              <a:rPr lang="en-US" sz="2800" dirty="0" smtClean="0"/>
              <a:t> </a:t>
            </a:r>
            <a:r>
              <a:rPr lang="en-US" sz="2800" dirty="0" err="1" smtClean="0"/>
              <a:t>qayta</a:t>
            </a:r>
            <a:r>
              <a:rPr lang="en-US" sz="2800" dirty="0" smtClean="0"/>
              <a:t> o</a:t>
            </a:r>
            <a:r>
              <a:rPr lang="ru-RU" sz="2800" dirty="0" smtClean="0"/>
              <a:t>’</a:t>
            </a:r>
            <a:r>
              <a:rPr lang="en-US" sz="2800" dirty="0" smtClean="0"/>
              <a:t>rash </a:t>
            </a:r>
            <a:r>
              <a:rPr lang="en-US" sz="2800" dirty="0" err="1" smtClean="0"/>
              <a:t>mashinasida</a:t>
            </a:r>
            <a:r>
              <a:rPr lang="en-US" sz="2800" dirty="0" smtClean="0"/>
              <a:t> </a:t>
            </a:r>
            <a:r>
              <a:rPr lang="en-US" sz="2800" dirty="0" err="1" smtClean="0"/>
              <a:t>qayta</a:t>
            </a:r>
            <a:r>
              <a:rPr lang="en-US" sz="2800" dirty="0" smtClean="0"/>
              <a:t> o</a:t>
            </a:r>
            <a:r>
              <a:rPr lang="ru-RU" sz="2800" dirty="0" smtClean="0"/>
              <a:t>’</a:t>
            </a:r>
            <a:r>
              <a:rPr lang="en-US" sz="2800" dirty="0" err="1" smtClean="0"/>
              <a:t>raladi</a:t>
            </a:r>
            <a:r>
              <a:rPr lang="ru-RU" sz="2800" dirty="0" smtClean="0"/>
              <a:t>. </a:t>
            </a:r>
            <a:r>
              <a:rPr lang="en-US" sz="2800" dirty="0" err="1" smtClean="0"/>
              <a:t>Naycha</a:t>
            </a:r>
            <a:r>
              <a:rPr lang="en-US" sz="2800" dirty="0" smtClean="0"/>
              <a:t> o</a:t>
            </a:r>
            <a:r>
              <a:rPr lang="ru-RU" sz="2800" dirty="0" smtClean="0"/>
              <a:t>’</a:t>
            </a:r>
            <a:r>
              <a:rPr lang="en-US" sz="2800" dirty="0" err="1" smtClean="0"/>
              <a:t>ralib</a:t>
            </a:r>
            <a:r>
              <a:rPr lang="en-US" sz="2800" dirty="0" smtClean="0"/>
              <a:t> </a:t>
            </a:r>
            <a:r>
              <a:rPr lang="en-US" sz="2800" dirty="0" err="1" smtClean="0"/>
              <a:t>bo</a:t>
            </a:r>
            <a:r>
              <a:rPr lang="ru-RU" sz="2800" dirty="0" smtClean="0"/>
              <a:t>’</a:t>
            </a:r>
            <a:r>
              <a:rPr lang="en-US" sz="2800" dirty="0" err="1" smtClean="0"/>
              <a:t>lishi</a:t>
            </a:r>
            <a:r>
              <a:rPr lang="en-US" sz="2800" dirty="0" smtClean="0"/>
              <a:t> </a:t>
            </a:r>
            <a:r>
              <a:rPr lang="en-US" sz="2800" dirty="0" err="1" smtClean="0"/>
              <a:t>bilaniq</a:t>
            </a:r>
            <a:r>
              <a:rPr lang="en-US" sz="2800" dirty="0" smtClean="0"/>
              <a:t> </a:t>
            </a:r>
            <a:r>
              <a:rPr lang="en-US" sz="2800" dirty="0" err="1" smtClean="0"/>
              <a:t>mashina</a:t>
            </a:r>
            <a:r>
              <a:rPr lang="en-US" sz="2800" dirty="0" smtClean="0"/>
              <a:t> </a:t>
            </a:r>
            <a:r>
              <a:rPr lang="en-US" sz="2800" dirty="0" err="1" smtClean="0"/>
              <a:t>avtimatik</a:t>
            </a:r>
            <a:r>
              <a:rPr lang="en-US" sz="2800" dirty="0" smtClean="0"/>
              <a:t> </a:t>
            </a:r>
            <a:r>
              <a:rPr lang="en-US" sz="2800" dirty="0" err="1" smtClean="0"/>
              <a:t>ravishd</a:t>
            </a:r>
            <a:r>
              <a:rPr lang="en-US" sz="2800" dirty="0" smtClean="0"/>
              <a:t> to</a:t>
            </a:r>
            <a:r>
              <a:rPr lang="ru-RU" sz="2800" dirty="0" smtClean="0"/>
              <a:t>’</a:t>
            </a:r>
            <a:r>
              <a:rPr lang="en-US" sz="2800" dirty="0" err="1" smtClean="0"/>
              <a:t>xtab</a:t>
            </a:r>
            <a:r>
              <a:rPr lang="ru-RU" sz="2800" dirty="0" smtClean="0"/>
              <a:t>, </a:t>
            </a:r>
            <a:r>
              <a:rPr lang="en-US" sz="2800" dirty="0" smtClean="0"/>
              <a:t>to</a:t>
            </a:r>
            <a:r>
              <a:rPr lang="ru-RU" sz="2800" dirty="0" smtClean="0"/>
              <a:t>’</a:t>
            </a:r>
            <a:r>
              <a:rPr lang="en-US" sz="2800" dirty="0" err="1" smtClean="0"/>
              <a:t>lgan</a:t>
            </a:r>
            <a:r>
              <a:rPr lang="en-US" sz="2800" dirty="0" smtClean="0"/>
              <a:t> </a:t>
            </a:r>
            <a:r>
              <a:rPr lang="en-US" sz="2800" dirty="0" err="1" smtClean="0"/>
              <a:t>naychani</a:t>
            </a:r>
            <a:r>
              <a:rPr lang="en-US" sz="2800" dirty="0" smtClean="0"/>
              <a:t> </a:t>
            </a:r>
            <a:r>
              <a:rPr lang="en-US" sz="2800" dirty="0" err="1" smtClean="0"/>
              <a:t>maxsus</a:t>
            </a:r>
            <a:r>
              <a:rPr lang="en-US" sz="2800" dirty="0" smtClean="0"/>
              <a:t> </a:t>
            </a:r>
            <a:r>
              <a:rPr lang="en-US" sz="2800" dirty="0" err="1" smtClean="0"/>
              <a:t>idishga</a:t>
            </a:r>
            <a:r>
              <a:rPr lang="en-US" sz="2800" dirty="0" smtClean="0"/>
              <a:t> </a:t>
            </a:r>
            <a:r>
              <a:rPr lang="en-US" sz="2800" dirty="0" err="1" smtClean="0"/>
              <a:t>tashlab</a:t>
            </a:r>
            <a:r>
              <a:rPr lang="ru-RU" sz="2800" dirty="0" smtClean="0"/>
              <a:t>, </a:t>
            </a:r>
            <a:r>
              <a:rPr lang="en-US" sz="2800" dirty="0" err="1" smtClean="0"/>
              <a:t>uning</a:t>
            </a:r>
            <a:r>
              <a:rPr lang="en-US" sz="2800" dirty="0" smtClean="0"/>
              <a:t> o</a:t>
            </a:r>
            <a:r>
              <a:rPr lang="ru-RU" sz="2800" dirty="0" smtClean="0"/>
              <a:t>’</a:t>
            </a:r>
            <a:r>
              <a:rPr lang="en-US" sz="2800" dirty="0" err="1" smtClean="0"/>
              <a:t>rnig</a:t>
            </a:r>
            <a:r>
              <a:rPr lang="en-US" sz="2800" dirty="0" smtClean="0"/>
              <a:t> </a:t>
            </a:r>
            <a:r>
              <a:rPr lang="en-US" sz="2800" dirty="0" err="1" smtClean="0"/>
              <a:t>bo</a:t>
            </a:r>
            <a:r>
              <a:rPr lang="ru-RU" sz="2800" dirty="0" smtClean="0"/>
              <a:t>’</a:t>
            </a:r>
            <a:r>
              <a:rPr lang="en-US" sz="2800" dirty="0" err="1" smtClean="0"/>
              <a:t>sh</a:t>
            </a:r>
            <a:r>
              <a:rPr lang="en-US" sz="2800" dirty="0" smtClean="0"/>
              <a:t> </a:t>
            </a:r>
            <a:r>
              <a:rPr lang="en-US" sz="2800" dirty="0" err="1" smtClean="0"/>
              <a:t>naychani</a:t>
            </a:r>
            <a:r>
              <a:rPr lang="en-US" sz="2800" dirty="0" smtClean="0"/>
              <a:t> o</a:t>
            </a:r>
            <a:r>
              <a:rPr lang="ru-RU" sz="2800" dirty="0" smtClean="0"/>
              <a:t>’</a:t>
            </a:r>
            <a:r>
              <a:rPr lang="en-US" sz="2800" dirty="0" err="1" smtClean="0"/>
              <a:t>rnatib</a:t>
            </a:r>
            <a:r>
              <a:rPr lang="ru-RU" sz="2800" dirty="0" smtClean="0"/>
              <a:t>, </a:t>
            </a:r>
            <a:r>
              <a:rPr lang="en-US" sz="2800" dirty="0" smtClean="0"/>
              <a:t>Yana </a:t>
            </a:r>
            <a:r>
              <a:rPr lang="en-US" sz="2800" dirty="0" err="1" smtClean="0"/>
              <a:t>ip</a:t>
            </a:r>
            <a:r>
              <a:rPr lang="en-US" sz="2800" dirty="0" smtClean="0"/>
              <a:t> o</a:t>
            </a:r>
            <a:r>
              <a:rPr lang="ru-RU" sz="2800" dirty="0" smtClean="0"/>
              <a:t>’</a:t>
            </a:r>
            <a:r>
              <a:rPr lang="en-US" sz="2800" dirty="0" err="1" smtClean="0"/>
              <a:t>rashni</a:t>
            </a:r>
            <a:r>
              <a:rPr lang="en-US" sz="2800" dirty="0" smtClean="0"/>
              <a:t> </a:t>
            </a:r>
            <a:r>
              <a:rPr lang="en-US" sz="2800" dirty="0" err="1" smtClean="0"/>
              <a:t>davim</a:t>
            </a:r>
            <a:r>
              <a:rPr lang="en-US" sz="2800" dirty="0" smtClean="0"/>
              <a:t> </a:t>
            </a:r>
            <a:r>
              <a:rPr lang="en-US" sz="2800" dirty="0" err="1" smtClean="0"/>
              <a:t>etdiradi</a:t>
            </a:r>
            <a:r>
              <a:rPr lang="ru-RU" sz="2800" dirty="0" smtClean="0"/>
              <a:t>. </a:t>
            </a:r>
            <a:r>
              <a:rPr lang="en-US" sz="2800" dirty="0" err="1" smtClean="0"/>
              <a:t>Ip</a:t>
            </a:r>
            <a:r>
              <a:rPr lang="en-US" sz="2800" dirty="0" smtClean="0"/>
              <a:t> </a:t>
            </a:r>
            <a:r>
              <a:rPr lang="en-US" sz="2800" dirty="0" err="1" smtClean="0"/>
              <a:t>uzilganda</a:t>
            </a:r>
            <a:r>
              <a:rPr lang="en-US" sz="2800" dirty="0" smtClean="0"/>
              <a:t> </a:t>
            </a:r>
            <a:r>
              <a:rPr lang="en-US" sz="2800" dirty="0" err="1" smtClean="0"/>
              <a:t>mashina</a:t>
            </a:r>
            <a:r>
              <a:rPr lang="en-US" sz="2800" dirty="0" smtClean="0"/>
              <a:t> </a:t>
            </a:r>
            <a:r>
              <a:rPr lang="en-US" sz="2800" dirty="0" err="1" smtClean="0"/>
              <a:t>avtimatiki</a:t>
            </a:r>
            <a:r>
              <a:rPr lang="en-US" sz="2800" dirty="0" smtClean="0"/>
              <a:t> </a:t>
            </a:r>
            <a:r>
              <a:rPr lang="en-US" sz="2800" dirty="0" err="1" smtClean="0"/>
              <a:t>ravishda</a:t>
            </a:r>
            <a:r>
              <a:rPr lang="en-US" sz="2800" dirty="0" smtClean="0"/>
              <a:t> to</a:t>
            </a:r>
            <a:r>
              <a:rPr lang="ru-RU" sz="2800" dirty="0" smtClean="0"/>
              <a:t>’</a:t>
            </a:r>
            <a:r>
              <a:rPr lang="en-US" sz="2800" dirty="0" err="1" smtClean="0"/>
              <a:t>xtaydi</a:t>
            </a:r>
            <a:r>
              <a:rPr lang="ru-RU" sz="2800" dirty="0" smtClean="0"/>
              <a:t>.</a:t>
            </a:r>
          </a:p>
          <a:p>
            <a:pPr marL="168275" indent="-168275" algn="just" eaLnBrk="1" hangingPunct="1">
              <a:lnSpc>
                <a:spcPct val="80000"/>
              </a:lnSpc>
              <a:buClr>
                <a:srgbClr val="800000"/>
              </a:buClr>
            </a:pPr>
            <a:endParaRPr lang="ru-RU" altLang="ru-RU" sz="2600" dirty="0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03262"/>
          </a:xfrm>
        </p:spPr>
        <p:txBody>
          <a:bodyPr/>
          <a:lstStyle/>
          <a:p>
            <a:r>
              <a:rPr lang="uz-Cyrl-UZ" sz="4000" dirty="0" smtClean="0"/>
              <a:t>To’quv kоrxоnasini texnоlоgik jarayoni.</a:t>
            </a:r>
            <a:endParaRPr lang="ru-RU" sz="4000" dirty="0"/>
          </a:p>
        </p:txBody>
      </p:sp>
      <p:pic>
        <p:nvPicPr>
          <p:cNvPr id="6" name="Рисунок 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928670"/>
            <a:ext cx="6000792" cy="5643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Край">
  <a:themeElements>
    <a:clrScheme name="Край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Край">
      <a:majorFont>
        <a:latin typeface="Garamond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Край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рай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рай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Edge</Template>
  <TotalTime>755</TotalTime>
  <Words>433</Words>
  <Application>Microsoft Office PowerPoint</Application>
  <PresentationFormat>Экран (4:3)</PresentationFormat>
  <Paragraphs>30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Край</vt:lpstr>
      <vt:lpstr>10-MAVZU. TO’QIMA VA UNI TO’QUV DASTGOXIDA SHAKLLANISHI. </vt:lpstr>
      <vt:lpstr>Слайд 2</vt:lpstr>
      <vt:lpstr>Слайд 3</vt:lpstr>
      <vt:lpstr>Слайд 4</vt:lpstr>
      <vt:lpstr>Iplarni to’quv jarayoniga tayyorlash tartibi   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To’quv kоrxоnasini texnоlоgik jarayoni.</vt:lpstr>
    </vt:vector>
  </TitlesOfParts>
  <Company>NMII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2-mavzu: Tоlani yigirishga tayyorlash texnоlоgik jarayonlari</dc:title>
  <dc:creator>TSMT</dc:creator>
  <cp:lastModifiedBy>LENOVO</cp:lastModifiedBy>
  <cp:revision>168</cp:revision>
  <dcterms:created xsi:type="dcterms:W3CDTF">2010-03-28T17:08:19Z</dcterms:created>
  <dcterms:modified xsi:type="dcterms:W3CDTF">2019-11-04T05:21:03Z</dcterms:modified>
</cp:coreProperties>
</file>