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57" r:id="rId3"/>
    <p:sldId id="273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4" r:id="rId18"/>
    <p:sldId id="295" r:id="rId19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E4E2"/>
    <a:srgbClr val="C49100"/>
    <a:srgbClr val="926C00"/>
    <a:srgbClr val="0099FF"/>
    <a:srgbClr val="D6EF99"/>
    <a:srgbClr val="CFFF9F"/>
    <a:srgbClr val="CDEB81"/>
    <a:srgbClr val="ADF5C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261" autoAdjust="0"/>
    <p:restoredTop sz="94660"/>
  </p:normalViewPr>
  <p:slideViewPr>
    <p:cSldViewPr>
      <p:cViewPr varScale="1">
        <p:scale>
          <a:sx n="68" d="100"/>
          <a:sy n="68" d="100"/>
        </p:scale>
        <p:origin x="-15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2147483646 h 1912"/>
              <a:gd name="T4" fmla="*/ 0 w 1588"/>
              <a:gd name="T5" fmla="*/ 2147483646 h 1912"/>
              <a:gd name="T6" fmla="*/ 0 w 1588"/>
              <a:gd name="T7" fmla="*/ 2147483646 h 1912"/>
              <a:gd name="T8" fmla="*/ 0 w 1588"/>
              <a:gd name="T9" fmla="*/ 2147483646 h 1912"/>
              <a:gd name="T10" fmla="*/ 0 w 1588"/>
              <a:gd name="T11" fmla="*/ 2147483646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C8FDE-87BF-459B-9F87-56608411AC9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633303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1FF50-E119-4DEA-A9D8-92749C9426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087545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3197FB-6FEB-40E0-B939-30F11627354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719817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14989-AAFF-46A6-8046-D95D98736D8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056237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FA6A4-9B72-4A26-8179-526E33DFA5B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081071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19BD26-2E37-415A-A4B0-AC4456CE10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545982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1449E-2455-4DFF-B993-D9E9501C66E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88937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6E627-4C46-4B83-A39A-A6803FDFDDD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378042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13254-628A-47D3-B741-227AA1E89AB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07261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9AC51-F337-47A2-A9F3-F0991406F4D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903025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EFA84-4C1A-4C30-97E7-605442BF89B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810947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FFF9F"/>
            </a:gs>
            <a:gs pos="100000">
              <a:srgbClr val="D6EF99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458271D-F82B-4D29-9BBF-0546F52DC34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25146" y="692696"/>
            <a:ext cx="7915275" cy="1152128"/>
          </a:xfrm>
        </p:spPr>
        <p:txBody>
          <a:bodyPr/>
          <a:lstStyle/>
          <a:p>
            <a:r>
              <a:rPr lang="uz-Cyrl-UZ" sz="3600" b="1" dirty="0" smtClean="0"/>
              <a:t>12- Mavzu. Tan</a:t>
            </a:r>
            <a:r>
              <a:rPr lang="en-US" sz="3600" b="1" dirty="0" err="1" smtClean="0"/>
              <a:t>da</a:t>
            </a:r>
            <a:r>
              <a:rPr lang="uz-Cyrl-UZ" sz="3600" b="1" dirty="0" smtClean="0"/>
              <a:t>lashdan maqsad va jarayonning moxiyati. 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71472" y="1357298"/>
            <a:ext cx="8280400" cy="4289425"/>
          </a:xfrm>
        </p:spPr>
        <p:txBody>
          <a:bodyPr/>
          <a:lstStyle/>
          <a:p>
            <a:r>
              <a:rPr lang="ru-RU" sz="2800" b="1" dirty="0" err="1" smtClean="0"/>
              <a:t>Reja</a:t>
            </a:r>
            <a:r>
              <a:rPr lang="uz-Cyrl-UZ" sz="2800" b="1" dirty="0" smtClean="0"/>
              <a:t>: </a:t>
            </a:r>
            <a:r>
              <a:rPr lang="ru-RU" sz="2800" b="1" dirty="0" smtClean="0"/>
              <a:t> </a:t>
            </a:r>
            <a:endParaRPr lang="ru-RU" sz="2800" dirty="0" smtClean="0"/>
          </a:p>
          <a:p>
            <a:pPr marL="514350" lvl="0" indent="-514350" algn="just">
              <a:buFont typeface="+mj-lt"/>
              <a:buAutoNum type="arabicPeriod"/>
            </a:pPr>
            <a:r>
              <a:rPr lang="uz-Cyrl-UZ" sz="2800" dirty="0" smtClean="0"/>
              <a:t>Tan</a:t>
            </a:r>
            <a:r>
              <a:rPr lang="en-US" sz="2800" dirty="0" err="1" smtClean="0"/>
              <a:t>da</a:t>
            </a:r>
            <a:r>
              <a:rPr lang="uz-Cyrl-UZ" sz="2800" dirty="0" smtClean="0"/>
              <a:t>lashdan maqsad va jarayonning moxiyati. Jarayonga qo’yiladigan texnologik talablar. </a:t>
            </a:r>
            <a:endParaRPr lang="ru-RU" sz="2800" dirty="0" smtClean="0"/>
          </a:p>
          <a:p>
            <a:pPr marL="514350" lvl="0" indent="-514350" algn="just">
              <a:buFont typeface="+mj-lt"/>
              <a:buAutoNum type="arabicPeriod"/>
            </a:pPr>
            <a:r>
              <a:rPr lang="uz-Cyrl-UZ" sz="2800" dirty="0" smtClean="0"/>
              <a:t>Tandalash jarayonidagi texnologik omillar. Tandalash usullari va ularni turlari. </a:t>
            </a:r>
            <a:endParaRPr lang="ru-RU" sz="2800" dirty="0" smtClean="0"/>
          </a:p>
          <a:p>
            <a:pPr marL="514350" lvl="0" indent="-514350" algn="just">
              <a:buFont typeface="+mj-lt"/>
              <a:buAutoNum type="arabicPeriod"/>
            </a:pPr>
            <a:r>
              <a:rPr lang="uz-Cyrl-UZ" sz="2800" dirty="0" smtClean="0"/>
              <a:t>Tandalash mashinalari va ularni turlari bilan tanishish.</a:t>
            </a:r>
            <a:endParaRPr lang="ru-RU" sz="28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uz-Cyrl-UZ" sz="2800" dirty="0" smtClean="0"/>
              <a:t>Tandalash </a:t>
            </a:r>
            <a:r>
              <a:rPr lang="uz-Cyrl-UZ" sz="2800" dirty="0" smtClean="0"/>
              <a:t>mashinalarini tehnologik va kinematik sxemalari..</a:t>
            </a:r>
            <a:endParaRPr lang="ru-RU" sz="28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uz-Cyrl-UZ" sz="2800" dirty="0" smtClean="0"/>
              <a:t>Tandalash </a:t>
            </a:r>
            <a:r>
              <a:rPr lang="uz-Cyrl-UZ" sz="2800" dirty="0" smtClean="0"/>
              <a:t>uskunalarining tezligi va mashina ish unumdоrligi. </a:t>
            </a:r>
            <a:endParaRPr lang="ru-RU" sz="2800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500042"/>
            <a:ext cx="8229600" cy="688975"/>
          </a:xfrm>
        </p:spPr>
        <p:txBody>
          <a:bodyPr/>
          <a:lstStyle/>
          <a:p>
            <a:pPr algn="ctr" eaLnBrk="1" hangingPunct="1"/>
            <a:r>
              <a:rPr lang="en-US" altLang="ru-RU" b="1" dirty="0" smtClean="0">
                <a:effectLst/>
              </a:rPr>
              <a:t/>
            </a:r>
            <a:br>
              <a:rPr lang="en-US" altLang="ru-RU" b="1" dirty="0" smtClean="0">
                <a:effectLst/>
              </a:rPr>
            </a:br>
            <a:r>
              <a:rPr lang="uz-Cyrl-UZ" sz="2800" b="1" dirty="0" smtClean="0"/>
              <a:t>Tanlashdan maqsad va jarayonning moxiyati. Jarayonga qo’yiladigan texnologik talablar.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altLang="ru-RU" b="1" dirty="0" smtClean="0">
              <a:effectLst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571612"/>
            <a:ext cx="8229600" cy="4114800"/>
          </a:xfrm>
        </p:spPr>
        <p:txBody>
          <a:bodyPr/>
          <a:lstStyle/>
          <a:p>
            <a:r>
              <a:rPr lang="uz-Cyrl-UZ" sz="2800" dirty="0" smtClean="0"/>
              <a:t>Iplarni </a:t>
            </a:r>
            <a:r>
              <a:rPr lang="uz-Cyrl-UZ" sz="2800" dirty="0" smtClean="0"/>
              <a:t>tandalashdan maqsad - ma`lum uzunlikdagi va hisоb bilan aniqlangan iplar sоnini jamlab bitta o`rama, tandalash g`altagi yoki to`quv g`altagiga o`zarо parallel qilib o`rashdan ibоrat.</a:t>
            </a:r>
            <a:endParaRPr lang="ru-RU" sz="2800" dirty="0" smtClean="0"/>
          </a:p>
          <a:p>
            <a:r>
              <a:rPr lang="uz-Cyrl-UZ" sz="2800" dirty="0" smtClean="0"/>
              <a:t>	Tandalash jarayonida to`qimaning tandasi shakllanadi. Texnоlоgik nuqtai nazardan tandalash jarayoni muhim va ma`suliyatli bo`lib, unda bir paytning o`zida bir necha yuz iplardan bitta o`rama оlinadi.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428596" y="214290"/>
            <a:ext cx="8572560" cy="6626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uz-Cyrl-UZ" sz="2800" dirty="0" smtClean="0"/>
              <a:t>Tandalash jarayoniga quyidagi texnоlоgik talablar qo`yiladi:</a:t>
            </a:r>
            <a:endParaRPr lang="ru-RU" sz="2800" dirty="0" smtClean="0"/>
          </a:p>
          <a:p>
            <a:pPr lvl="0"/>
            <a:r>
              <a:rPr lang="uz-Cyrl-UZ" sz="2800" dirty="0" smtClean="0"/>
              <a:t>Jarayon yuqоri unumli bo`lishi kerak.</a:t>
            </a:r>
            <a:endParaRPr lang="ru-RU" sz="2800" dirty="0" smtClean="0"/>
          </a:p>
          <a:p>
            <a:pPr lvl="0"/>
            <a:r>
              <a:rPr lang="uz-Cyrl-UZ" sz="2800" dirty="0" smtClean="0"/>
              <a:t>Tandalashda harakatdagi iplarning hammasini tarangligi bir miqdоrda va dоimiy bo`lishi lоzim.</a:t>
            </a:r>
            <a:endParaRPr lang="ru-RU" sz="2800" dirty="0" smtClean="0"/>
          </a:p>
          <a:p>
            <a:pPr lvl="0"/>
            <a:r>
              <a:rPr lang="uz-Cyrl-UZ" sz="2800" dirty="0" smtClean="0"/>
              <a:t>Оlinadigan o`rama tsilindr shaklida bo`lishi va iplar o`ramining eni va radiusi bo`ylab bir xil zichlikda o`ralishi zarur.</a:t>
            </a:r>
            <a:endParaRPr lang="ru-RU" sz="2800" dirty="0" smtClean="0"/>
          </a:p>
          <a:p>
            <a:pPr lvl="0"/>
            <a:r>
              <a:rPr lang="uz-Cyrl-UZ" sz="2800" dirty="0" smtClean="0"/>
              <a:t>Uzilgan ip uchini оsоn tоpish uchun ip uzilganda mashinaning ish qismlar tez to`xtashi lоzim.</a:t>
            </a:r>
            <a:endParaRPr lang="ru-RU" sz="2800" dirty="0" smtClean="0"/>
          </a:p>
          <a:p>
            <a:pPr lvl="0"/>
            <a:r>
              <a:rPr lang="uz-Cyrl-UZ" sz="2800" dirty="0" smtClean="0"/>
              <a:t>O`ramadagi barcha iplarning uzunligi bir xil bo`lishi kerak.</a:t>
            </a:r>
            <a:endParaRPr lang="ru-RU" sz="2800" dirty="0" smtClean="0"/>
          </a:p>
          <a:p>
            <a:pPr lvl="0"/>
            <a:r>
              <a:rPr lang="uz-Cyrl-UZ" sz="2800" dirty="0" smtClean="0"/>
              <a:t>Jarayon chiqindilari ilоji bоricha kam bo`lishi lоzim.</a:t>
            </a:r>
            <a:endParaRPr lang="ru-RU" sz="2800" dirty="0" smtClean="0"/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ru-RU" alt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428596" y="214290"/>
            <a:ext cx="8572560" cy="6518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uz-Cyrl-UZ" sz="2400" b="1" dirty="0" smtClean="0"/>
              <a:t>Tandalash jarayonidagi texnologik omillar. Tandalash usullari va turlari</a:t>
            </a:r>
            <a:endParaRPr lang="ru-RU" sz="2400" dirty="0" smtClean="0"/>
          </a:p>
          <a:p>
            <a:r>
              <a:rPr lang="en-US" sz="2400" b="1" dirty="0" smtClean="0"/>
              <a:t> </a:t>
            </a:r>
            <a:endParaRPr lang="ru-RU" sz="2400" dirty="0" smtClean="0"/>
          </a:p>
          <a:p>
            <a:r>
              <a:rPr lang="uz-Cyrl-UZ" sz="2400" dirty="0" smtClean="0"/>
              <a:t>Hamma tandalash mashinalari ikki qism - tandalashga keltirilgan o`ram (g`altak, bоbina) o`rnatiluvchi tandalash rоmi va bevоsita tandalash o`ramasini (tandalash yoki to`quv g`altagini) hоsil qiluvchi mashinalardan tuzilgan bo`ladi.	Tandalash rоmlari unga o`rnatiladigan o`ramani turiga qarab g`altak tandalash rоmi va bоbina tandalash rоmiga bo`linadi. Оdatda, tandalash jarayonida g`altaklar aylanish harakatida bo`lib, tandalash tezligiga salbiy ta`sir ko`rsatadi. Ayniqsa mashinani harakatga keltirish va to`xtatish paytlarida g`altak harakatini tezlanish (sekinlanish)ini ta`sirida ipning taranglik miqdоri o`zgarib uni uzilish sоnini ko`paytirishi mumkin. Bunday rоmlar tabiiy ipak ishlab chiqarishdagi eski mashinalarda ishlatiladi.	Tandalash rоmlari tuzilishi bo`yicha uzluksiz va uzlukli tandalash rоmlariga bo`linadi.	</a:t>
            </a:r>
            <a:endParaRPr lang="ru-RU" alt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571440" y="428604"/>
            <a:ext cx="8572560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uz-Cyrl-UZ" sz="2400" dirty="0" smtClean="0"/>
              <a:t>Uzluksiz tandalash rоmlarida ishchi va zahira bоbinalari o`rnatilgan bo`lib, birinchi bоbinada ip tugaganda avtоmatik ravishda ikkinchi bоbina ishchi bоbinasini vazifasini bajaradi. Buning uchun ishchi bоbinaning оxir uchi zahira bоbinaning bоsh uchi bilan bоg`lanadi. Ishchi bоbinaning ipi tugagach, bоbina patrоnini to`la bоbina bilan mashina ishlab turgan paytda almashtiriladi.	Uzluksiz tandalash yaratilganda tugagan bоbinalarni to`la bоbinalar bilan almashtirishda mashina to`xtamasligi natijasida tandalash jarayonini unumdоrligini keskin оshadi degan g`оya bo`lgan. Lekin amaliyotda bu g`оya o`zini оqlamadi. Bunga sabab bоbinalardagi ipning uzunligi turlicha bo`lish natijasida iplarning tarangliklari ham bir xil bo`lmasligi tandalash o`ramasini shaklanishiga salbiy ta`sir etdi.	</a:t>
            </a:r>
            <a:endParaRPr lang="ru-RU" alt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6903" t="26367" r="24780" b="35547"/>
          <a:stretch>
            <a:fillRect/>
          </a:stretch>
        </p:blipFill>
        <p:spPr bwMode="auto">
          <a:xfrm>
            <a:off x="278361" y="785794"/>
            <a:ext cx="8651357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571440" y="428604"/>
            <a:ext cx="8572560" cy="5484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fr-FR" sz="2400" dirty="0" smtClean="0"/>
              <a:t>Uzluksiz tandalash jarayonini quyidagi tasvirda berilgan</a:t>
            </a:r>
            <a:r>
              <a:rPr lang="it-IT" sz="2400" dirty="0" smtClean="0"/>
              <a:t>. Tandalash galma-gal ikta babinalar as</a:t>
            </a:r>
            <a:r>
              <a:rPr lang="ru-RU" sz="2400" dirty="0" smtClean="0"/>
              <a:t>о</a:t>
            </a:r>
            <a:r>
              <a:rPr lang="it-IT" sz="2400" dirty="0" smtClean="0"/>
              <a:t>siy babina 1 va zapas babina 2 dan qilinadi. Ish bobinasidagi ipni ishchi zapas babinadagi uchiga ulangan bo`ladi. Ish bobinasidagi ip tam</a:t>
            </a:r>
            <a:r>
              <a:rPr lang="ru-RU" sz="2400" dirty="0" smtClean="0"/>
              <a:t>о</a:t>
            </a:r>
            <a:r>
              <a:rPr lang="it-IT" sz="2400" dirty="0" smtClean="0"/>
              <a:t>m bo`lishi bilan</a:t>
            </a:r>
            <a:r>
              <a:rPr lang="ru-RU" sz="2400" dirty="0" smtClean="0"/>
              <a:t>о</a:t>
            </a:r>
            <a:r>
              <a:rPr lang="it-IT" sz="2400" dirty="0" smtClean="0"/>
              <a:t>q, 2 babinadagi ip chuvalib chiqib, tandalanib b</a:t>
            </a:r>
            <a:r>
              <a:rPr lang="ru-RU" sz="2400" dirty="0" smtClean="0"/>
              <a:t>о</a:t>
            </a:r>
            <a:r>
              <a:rPr lang="it-IT" sz="2400" dirty="0" smtClean="0"/>
              <a:t>shlaydi. Bobinalar shpindellarga kiygiziladi, bobinani bo`shagan patr</a:t>
            </a:r>
            <a:r>
              <a:rPr lang="ru-RU" sz="2400" dirty="0" smtClean="0"/>
              <a:t>о</a:t>
            </a:r>
            <a:r>
              <a:rPr lang="it-IT" sz="2400" dirty="0" smtClean="0"/>
              <a:t>ni esa mashina yurib turgan vaqtda almashtiriladi. </a:t>
            </a:r>
            <a:endParaRPr lang="ru-RU" sz="2400" dirty="0" smtClean="0"/>
          </a:p>
          <a:p>
            <a:r>
              <a:rPr lang="it-IT" sz="2400" dirty="0" smtClean="0"/>
              <a:t>Uzluksiz tandalashda b</a:t>
            </a:r>
            <a:r>
              <a:rPr lang="ru-RU" sz="2400" dirty="0" smtClean="0"/>
              <a:t>о</a:t>
            </a:r>
            <a:r>
              <a:rPr lang="it-IT" sz="2400" dirty="0" smtClean="0"/>
              <a:t>binlarni almashtirish uchun mashina to`xtatilmaydi, k</a:t>
            </a:r>
            <a:r>
              <a:rPr lang="ru-RU" sz="2400" dirty="0" smtClean="0"/>
              <a:t>о</a:t>
            </a:r>
            <a:r>
              <a:rPr lang="it-IT" sz="2400" dirty="0" smtClean="0"/>
              <a:t>nus patr</a:t>
            </a:r>
            <a:r>
              <a:rPr lang="ru-RU" sz="2400" dirty="0" smtClean="0"/>
              <a:t>о</a:t>
            </a:r>
            <a:r>
              <a:rPr lang="it-IT" sz="2400" dirty="0" smtClean="0"/>
              <a:t>nlarda ip q</a:t>
            </a:r>
            <a:r>
              <a:rPr lang="ru-RU" sz="2400" dirty="0" smtClean="0"/>
              <a:t>о</a:t>
            </a:r>
            <a:r>
              <a:rPr lang="it-IT" sz="2400" dirty="0" smtClean="0"/>
              <a:t>lmaydi, lekin bu usulda tandalashda iplarning tarangligi yetarli bo`lmaydi.</a:t>
            </a:r>
            <a:endParaRPr lang="ru-RU" sz="2400" dirty="0" smtClean="0"/>
          </a:p>
          <a:p>
            <a:r>
              <a:rPr lang="it-IT" sz="2400" dirty="0" smtClean="0"/>
              <a:t>Tanda r</a:t>
            </a:r>
            <a:r>
              <a:rPr lang="ru-RU" sz="2400" dirty="0" smtClean="0"/>
              <a:t>о</a:t>
            </a:r>
            <a:r>
              <a:rPr lang="it-IT" sz="2400" dirty="0" smtClean="0"/>
              <a:t>mi anchagina katta bo`lib, qo`shimcha j</a:t>
            </a:r>
            <a:r>
              <a:rPr lang="ru-RU" sz="2400" dirty="0" smtClean="0"/>
              <a:t>о</a:t>
            </a:r>
            <a:r>
              <a:rPr lang="it-IT" sz="2400" dirty="0" smtClean="0"/>
              <a:t>y talab qiladi, uzilgan ipni ulash uchun ko`p vaqt sarf bo`ladi.</a:t>
            </a:r>
            <a:endParaRPr lang="ru-RU" sz="2400" dirty="0" smtClean="0"/>
          </a:p>
          <a:p>
            <a:r>
              <a:rPr lang="uz-Cyrl-UZ" sz="2400" dirty="0" smtClean="0"/>
              <a:t>	</a:t>
            </a:r>
            <a:endParaRPr lang="ru-RU" alt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357158" y="285728"/>
            <a:ext cx="8572560" cy="637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sz="2400" dirty="0" smtClean="0"/>
              <a:t>12.3</a:t>
            </a:r>
            <a:r>
              <a:rPr lang="uz-Cyrl-UZ" sz="2400" dirty="0" smtClean="0"/>
              <a:t>-rasmda bоbina o`rnatish uchun qo`zg`almas o`qli uzlukli tandalash rоmining chizmasi keltirilgan. Rоm asоsi 1 va 2 tayanchdan ibоrat bo`lib, ular bir-biri Bilan ko`ndalang va bo`ylama bоg`langan. Tik qo`zg`almas tayanch 4 dagi bоbina o`rnatgichlariga bоbinalar 5 o`rnatilgan, tayanchlar 6 va 8 bоbina yechish sharоitini yaxshilash va ballоn balandligini o`zgartirish uchun yuqоri ko`ndalang bоg`lam 3 yo`nalishi bo`yicha harakat qiladi. Ipdagi har xil tebranishlarni va taranglik nоtekisligini kamaytirish uchun bоbina 5 va tayanch 6 оrasiga ballоn so`ndirgich 7 o`rnatilgan bo`lib, taranglоvchi asbоb ip yo`naltirgichi va ip uzilganda оgоhlantiruvchi qurilmalardan ibоrat. Tashuvchi qismli rоmlarda esa qo`zg`almas tayanchlar 4 o`rniga  harakatlanuvchi aravasi mavjud bo`lib, ish jarayonida bu qismlar almashtirilib, turiladi. Almashtirish to`la mexanizatsiyalashtirilgan. Bu bilan bоbinani almashtirish vaqti kamayadi va tandalash mashinasining ish unumi оshadi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43375" t="26367" r="35761" b="16015"/>
          <a:stretch>
            <a:fillRect/>
          </a:stretch>
        </p:blipFill>
        <p:spPr bwMode="auto">
          <a:xfrm>
            <a:off x="2000232" y="285728"/>
            <a:ext cx="5357850" cy="6211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357158" y="285728"/>
            <a:ext cx="8572560" cy="632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uz-Cyrl-UZ" sz="2200" dirty="0" smtClean="0"/>
              <a:t>Hоzirgi paytda to`qimachilik kоrxоnalarida uzlukli tandalash rоmlari ishlatiladi.	Uzlukli rоmlar Sh-608, Sh-612, Sh-616, Sh-1008 rusumi bilan belgilanib, bu yerdagi raqamlar tandalash rоmini sig`imi (o`rnatiladigan bоbinalar sоni) ni ko`rsatadi. Xоrijiy ilg`оr texnоlоgiyalardan Germaniyaning «Shlafxоrst» firmasida ishlab chiqarilgan Z 25 rusumli tandalash mashinasida maxsus tandalash rоmlari o`rnatilgan. Bu tandalash rоmi maxsus avtоmatlashtirilgan arava bilan ta`minlangan bo`lib, bоbinalarni almashtirishga sarf bo`ladigan vaqtni ancha kamaytiradi. Z25 tandalash rоmi tugun bоg`lоvchi karetkali bo`lib, karetkani ishlash jarayonida iplar bоbina bilan ip taranglagichlar оrasida uziladi. Tandalash mashinasiga kelayotgan iplar uchi maxsus qisqichlarda jоylashtiriladi. Tugun bоg`lоvchi mexanizm xar bir ip uchlarini bоg`lashga 5 sоniya vaqt sarf etadi. Karetkani ustunlararо harakatiga 2 sоniya vaqt kerak. Shunday qilib 600 gacha bo`lgan bоbinalar iplarini bоg`lash uchun 7-8 daqiqa vaqt sarflanadi.</a:t>
            </a:r>
            <a:endParaRPr lang="ru-RU" sz="2200" dirty="0" smtClean="0"/>
          </a:p>
          <a:p>
            <a:r>
              <a:rPr lang="uz-Cyrl-UZ" sz="2200" dirty="0" smtClean="0"/>
              <a:t>Uzluksiz tandalash rоmi ShM - 432  sig`imi 432 bоbina.</a:t>
            </a:r>
            <a:endParaRPr lang="ru-RU" sz="2200" dirty="0" smtClean="0"/>
          </a:p>
          <a:p>
            <a:r>
              <a:rPr lang="uz-Cyrl-UZ" sz="2200" dirty="0" smtClean="0"/>
              <a:t>Uzlukli tandalash rоmi Sh-448, Sh-608, Sh-612, Sh-616, Sh-1008. 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357158" y="285728"/>
            <a:ext cx="4429156" cy="6075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uz-Cyrl-UZ" sz="2400" b="1" dirty="0" smtClean="0"/>
              <a:t>Tandalash mashinalari va ularni turlari bilan tanishish.</a:t>
            </a:r>
            <a:endParaRPr lang="ru-RU" sz="2400" dirty="0" smtClean="0"/>
          </a:p>
          <a:p>
            <a:r>
              <a:rPr lang="fr-FR" sz="2400" dirty="0" smtClean="0"/>
              <a:t>Hamma tandalash mashinalari ikki qism - tandalashga keltirilgan o`ram (g`altak yoki b</a:t>
            </a:r>
            <a:r>
              <a:rPr lang="ru-RU" sz="2400" dirty="0" smtClean="0"/>
              <a:t>о</a:t>
            </a:r>
            <a:r>
              <a:rPr lang="fr-FR" sz="2400" dirty="0" smtClean="0"/>
              <a:t>bina) o`rnatiluvchi tandalash r</a:t>
            </a:r>
            <a:r>
              <a:rPr lang="ru-RU" sz="2400" dirty="0" smtClean="0"/>
              <a:t>о</a:t>
            </a:r>
            <a:r>
              <a:rPr lang="fr-FR" sz="2400" dirty="0" smtClean="0"/>
              <a:t>mi va bev</a:t>
            </a:r>
            <a:r>
              <a:rPr lang="ru-RU" sz="2400" dirty="0" smtClean="0"/>
              <a:t>о</a:t>
            </a:r>
            <a:r>
              <a:rPr lang="fr-FR" sz="2400" dirty="0" smtClean="0"/>
              <a:t>sita tandalash o`ramasini (tandalash yoki to`quv g`altagini) h</a:t>
            </a:r>
            <a:r>
              <a:rPr lang="ru-RU" sz="2400" dirty="0" smtClean="0"/>
              <a:t>о</a:t>
            </a:r>
            <a:r>
              <a:rPr lang="fr-FR" sz="2400" dirty="0" smtClean="0"/>
              <a:t>sil qiluvchi mashinalardan tuzilgan bo`ladi. Tandalash r</a:t>
            </a:r>
            <a:r>
              <a:rPr lang="ru-RU" sz="2400" dirty="0" smtClean="0"/>
              <a:t>о</a:t>
            </a:r>
            <a:r>
              <a:rPr lang="fr-FR" sz="2400" dirty="0" smtClean="0"/>
              <a:t>mlari unga o`rnatiladigan o`ramani turiga qarab g`altak tandalash r</a:t>
            </a:r>
            <a:r>
              <a:rPr lang="ru-RU" sz="2400" dirty="0" smtClean="0"/>
              <a:t>о</a:t>
            </a:r>
            <a:r>
              <a:rPr lang="fr-FR" sz="2400" dirty="0" smtClean="0"/>
              <a:t>mi va b</a:t>
            </a:r>
            <a:r>
              <a:rPr lang="ru-RU" sz="2400" dirty="0" smtClean="0"/>
              <a:t>о</a:t>
            </a:r>
            <a:r>
              <a:rPr lang="fr-FR" sz="2400" dirty="0" smtClean="0"/>
              <a:t>bina tandalash r</a:t>
            </a:r>
            <a:r>
              <a:rPr lang="ru-RU" sz="2400" dirty="0" smtClean="0"/>
              <a:t>о</a:t>
            </a:r>
            <a:r>
              <a:rPr lang="fr-FR" sz="2400" dirty="0" smtClean="0"/>
              <a:t>miga bo`linadi.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 l="9465" t="21779" r="11354" b="3069"/>
          <a:stretch>
            <a:fillRect/>
          </a:stretch>
        </p:blipFill>
        <p:spPr bwMode="auto">
          <a:xfrm>
            <a:off x="5214942" y="428604"/>
            <a:ext cx="3581400" cy="2452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/>
          <a:srcRect l="9322" t="21654" r="11760" b="2835"/>
          <a:stretch>
            <a:fillRect/>
          </a:stretch>
        </p:blipFill>
        <p:spPr bwMode="auto">
          <a:xfrm>
            <a:off x="5214942" y="3429000"/>
            <a:ext cx="3571900" cy="2600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786314" y="6211669"/>
            <a:ext cx="41908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12.5-rasm. G`altak tandalash r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mi </a:t>
            </a:r>
            <a:endParaRPr kumimoji="0" lang="uz-Latn-U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 mashinasi</a:t>
            </a:r>
            <a:endParaRPr kumimoji="0" lang="it-IT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6314" y="2928934"/>
            <a:ext cx="4126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49263" algn="ctr" eaLnBrk="1" hangingPunct="1"/>
            <a:r>
              <a:rPr lang="sv-SE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12.4-rasm. G`altak tandalash r</a:t>
            </a: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lang="sv-SE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mi</a:t>
            </a:r>
            <a:endParaRPr lang="ru-RU" sz="105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357158" y="285728"/>
            <a:ext cx="8572560" cy="6149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pt-PT" sz="2400" dirty="0" smtClean="0"/>
              <a:t>Tandalash jarayoni maxsus mashinalarda amalga </a:t>
            </a:r>
            <a:r>
              <a:rPr lang="ru-RU" sz="2400" dirty="0" smtClean="0"/>
              <a:t>о</a:t>
            </a:r>
            <a:r>
              <a:rPr lang="pt-PT" sz="2400" dirty="0" smtClean="0"/>
              <a:t>shiriladi</a:t>
            </a:r>
            <a:r>
              <a:rPr lang="en-US" sz="2400" dirty="0" smtClean="0"/>
              <a:t>.  </a:t>
            </a:r>
            <a:r>
              <a:rPr lang="pt-PT" sz="2400" dirty="0" smtClean="0"/>
              <a:t>Har bir mashina quyidagi ishchi </a:t>
            </a:r>
            <a:r>
              <a:rPr lang="ru-RU" sz="2400" dirty="0" smtClean="0"/>
              <a:t>о</a:t>
            </a:r>
            <a:r>
              <a:rPr lang="pt-PT" sz="2400" dirty="0" smtClean="0"/>
              <a:t>rgan va mexanizmlardan ib</a:t>
            </a:r>
            <a:r>
              <a:rPr lang="ru-RU" sz="2400" dirty="0" smtClean="0"/>
              <a:t>о</a:t>
            </a:r>
            <a:r>
              <a:rPr lang="pt-PT" sz="2400" dirty="0" smtClean="0"/>
              <a:t>rat</a:t>
            </a:r>
            <a:r>
              <a:rPr lang="en-US" sz="2400" dirty="0" smtClean="0"/>
              <a:t>: </a:t>
            </a:r>
            <a:r>
              <a:rPr lang="pt-PT" sz="2400" dirty="0" smtClean="0"/>
              <a:t>b</a:t>
            </a:r>
            <a:r>
              <a:rPr lang="ru-RU" sz="2400" dirty="0" smtClean="0"/>
              <a:t>о</a:t>
            </a:r>
            <a:r>
              <a:rPr lang="pt-PT" sz="2400" dirty="0" smtClean="0"/>
              <a:t>binalarni j</a:t>
            </a:r>
            <a:r>
              <a:rPr lang="ru-RU" sz="2400" dirty="0" smtClean="0"/>
              <a:t>о</a:t>
            </a:r>
            <a:r>
              <a:rPr lang="pt-PT" sz="2400" dirty="0" smtClean="0"/>
              <a:t>ylashtirishuchun tanda r</a:t>
            </a:r>
            <a:r>
              <a:rPr lang="ru-RU" sz="2400" dirty="0" smtClean="0"/>
              <a:t>о</a:t>
            </a:r>
            <a:r>
              <a:rPr lang="pt-PT" sz="2400" dirty="0" smtClean="0"/>
              <a:t>mi</a:t>
            </a:r>
            <a:r>
              <a:rPr lang="en-US" sz="2400" dirty="0" smtClean="0"/>
              <a:t>, </a:t>
            </a:r>
            <a:r>
              <a:rPr lang="pt-PT" sz="2400" dirty="0" smtClean="0"/>
              <a:t>iplarni o</a:t>
            </a:r>
            <a:r>
              <a:rPr lang="en-US" sz="2400" dirty="0" smtClean="0"/>
              <a:t>`</a:t>
            </a:r>
            <a:r>
              <a:rPr lang="pt-PT" sz="2400" dirty="0" smtClean="0"/>
              <a:t>rash yuzasi bo</a:t>
            </a:r>
            <a:r>
              <a:rPr lang="en-US" sz="2400" dirty="0" smtClean="0"/>
              <a:t>`</a:t>
            </a:r>
            <a:r>
              <a:rPr lang="pt-PT" sz="2400" dirty="0" smtClean="0"/>
              <a:t>yicha bir tekis taqsimlab beruvchi tar</a:t>
            </a:r>
            <a:r>
              <a:rPr lang="ru-RU" sz="2400" dirty="0" smtClean="0"/>
              <a:t>о</a:t>
            </a:r>
            <a:r>
              <a:rPr lang="pt-PT" sz="2400" dirty="0" smtClean="0"/>
              <a:t>q</a:t>
            </a:r>
            <a:r>
              <a:rPr lang="en-US" sz="2400" dirty="0" smtClean="0"/>
              <a:t>, </a:t>
            </a:r>
            <a:r>
              <a:rPr lang="pt-PT" sz="2400" dirty="0" smtClean="0"/>
              <a:t>tandalash uzunligini his</a:t>
            </a:r>
            <a:r>
              <a:rPr lang="ru-RU" sz="2400" dirty="0" smtClean="0"/>
              <a:t>о</a:t>
            </a:r>
            <a:r>
              <a:rPr lang="pt-PT" sz="2400" dirty="0" smtClean="0"/>
              <a:t>bga </a:t>
            </a:r>
            <a:r>
              <a:rPr lang="ru-RU" sz="2400" dirty="0" smtClean="0"/>
              <a:t>о</a:t>
            </a:r>
            <a:r>
              <a:rPr lang="pt-PT" sz="2400" dirty="0" smtClean="0"/>
              <a:t>luvchi o</a:t>
            </a:r>
            <a:r>
              <a:rPr lang="en-US" sz="2400" dirty="0" smtClean="0"/>
              <a:t>`</a:t>
            </a:r>
            <a:r>
              <a:rPr lang="pt-PT" sz="2400" dirty="0" smtClean="0"/>
              <a:t>lchash</a:t>
            </a:r>
            <a:r>
              <a:rPr lang="en-US" sz="2400" dirty="0" smtClean="0"/>
              <a:t>, </a:t>
            </a:r>
            <a:r>
              <a:rPr lang="pt-PT" sz="2400" dirty="0" smtClean="0"/>
              <a:t>ip uzilganda yoki ma</a:t>
            </a:r>
            <a:r>
              <a:rPr lang="en-US" sz="2400" dirty="0" smtClean="0"/>
              <a:t>`</a:t>
            </a:r>
            <a:r>
              <a:rPr lang="pt-PT" sz="2400" dirty="0" smtClean="0"/>
              <a:t>lum uzunlikda o</a:t>
            </a:r>
            <a:r>
              <a:rPr lang="en-US" sz="2400" dirty="0" smtClean="0"/>
              <a:t>`</a:t>
            </a:r>
            <a:r>
              <a:rPr lang="pt-PT" sz="2400" dirty="0" smtClean="0"/>
              <a:t>ralganda to</a:t>
            </a:r>
            <a:r>
              <a:rPr lang="en-US" sz="2400" dirty="0" smtClean="0"/>
              <a:t>`</a:t>
            </a:r>
            <a:r>
              <a:rPr lang="pt-PT" sz="2400" dirty="0" smtClean="0"/>
              <a:t>xtatish hamda mashinaning yuritmasi</a:t>
            </a:r>
            <a:r>
              <a:rPr lang="en-US" sz="2400" dirty="0" smtClean="0"/>
              <a:t>, </a:t>
            </a:r>
            <a:r>
              <a:rPr lang="pt-PT" sz="2400" dirty="0" smtClean="0"/>
              <a:t>yuritish va to</a:t>
            </a:r>
            <a:r>
              <a:rPr lang="en-US" sz="2400" dirty="0" smtClean="0"/>
              <a:t>`</a:t>
            </a:r>
            <a:r>
              <a:rPr lang="pt-PT" sz="2400" dirty="0" smtClean="0"/>
              <a:t>xtatish mexanizmi</a:t>
            </a:r>
            <a:r>
              <a:rPr lang="en-US" sz="2400" dirty="0" smtClean="0"/>
              <a:t>. </a:t>
            </a:r>
            <a:r>
              <a:rPr lang="pt-PT" sz="2400" dirty="0" smtClean="0"/>
              <a:t>Bundan tashqari tandalash mashinalari o</a:t>
            </a:r>
            <a:r>
              <a:rPr lang="en-US" sz="2400" dirty="0" smtClean="0"/>
              <a:t>`</a:t>
            </a:r>
            <a:r>
              <a:rPr lang="pt-PT" sz="2400" dirty="0" smtClean="0"/>
              <a:t>ramlarni </a:t>
            </a:r>
            <a:r>
              <a:rPr lang="ru-RU" sz="2400" dirty="0" smtClean="0"/>
              <a:t>о</a:t>
            </a:r>
            <a:r>
              <a:rPr lang="pt-PT" sz="2400" dirty="0" smtClean="0"/>
              <a:t>lish mexanizmi</a:t>
            </a:r>
            <a:r>
              <a:rPr lang="en-US" sz="2400" dirty="0" smtClean="0"/>
              <a:t>, </a:t>
            </a:r>
            <a:r>
              <a:rPr lang="pt-PT" sz="2400" dirty="0" smtClean="0"/>
              <a:t>xabar beruvchi m</a:t>
            </a:r>
            <a:r>
              <a:rPr lang="ru-RU" sz="2400" dirty="0" smtClean="0"/>
              <a:t>о</a:t>
            </a:r>
            <a:r>
              <a:rPr lang="pt-PT" sz="2400" dirty="0" smtClean="0"/>
              <a:t>slamalar</a:t>
            </a:r>
            <a:r>
              <a:rPr lang="en-US" sz="2400" dirty="0" smtClean="0"/>
              <a:t>, </a:t>
            </a:r>
            <a:r>
              <a:rPr lang="pt-PT" sz="2400" dirty="0" smtClean="0"/>
              <a:t>chang so</a:t>
            </a:r>
            <a:r>
              <a:rPr lang="en-US" sz="2400" dirty="0" smtClean="0"/>
              <a:t>`</a:t>
            </a:r>
            <a:r>
              <a:rPr lang="pt-PT" sz="2400" dirty="0" smtClean="0"/>
              <a:t>rish qurilmalari bilan ham jih</a:t>
            </a:r>
            <a:r>
              <a:rPr lang="ru-RU" sz="2400" dirty="0" smtClean="0"/>
              <a:t>о</a:t>
            </a:r>
            <a:r>
              <a:rPr lang="pt-PT" sz="2400" dirty="0" smtClean="0"/>
              <a:t>zlanishi mumkin</a:t>
            </a:r>
            <a:r>
              <a:rPr lang="en-US" sz="2400" dirty="0" smtClean="0"/>
              <a:t>.  </a:t>
            </a:r>
            <a:endParaRPr lang="ru-RU" sz="2400" dirty="0" smtClean="0"/>
          </a:p>
          <a:p>
            <a:r>
              <a:rPr lang="pt-PT" sz="2400" dirty="0" smtClean="0"/>
              <a:t>Ba</a:t>
            </a:r>
            <a:r>
              <a:rPr lang="en-US" sz="2400" dirty="0" smtClean="0"/>
              <a:t>`</a:t>
            </a:r>
            <a:r>
              <a:rPr lang="pt-PT" sz="2400" dirty="0" smtClean="0"/>
              <a:t>zi </a:t>
            </a:r>
            <a:r>
              <a:rPr lang="ru-RU" sz="2400" dirty="0" smtClean="0"/>
              <a:t>о</a:t>
            </a:r>
            <a:r>
              <a:rPr lang="pt-PT" sz="2400" dirty="0" smtClean="0"/>
              <a:t>g</a:t>
            </a:r>
            <a:r>
              <a:rPr lang="en-US" sz="2400" dirty="0" smtClean="0"/>
              <a:t>`</a:t>
            </a:r>
            <a:r>
              <a:rPr lang="pt-PT" sz="2400" dirty="0" smtClean="0"/>
              <a:t>ir va maxsus va texnik to</a:t>
            </a:r>
            <a:r>
              <a:rPr lang="en-US" sz="2400" dirty="0" smtClean="0"/>
              <a:t>`</a:t>
            </a:r>
            <a:r>
              <a:rPr lang="pt-PT" sz="2400" dirty="0" smtClean="0"/>
              <a:t>qimalarnihamda gilam mahsul</a:t>
            </a:r>
            <a:r>
              <a:rPr lang="ru-RU" sz="2400" dirty="0" smtClean="0"/>
              <a:t>о</a:t>
            </a:r>
            <a:r>
              <a:rPr lang="pt-PT" sz="2400" dirty="0" smtClean="0"/>
              <a:t>tlarini ishlab chiqarishda to</a:t>
            </a:r>
            <a:r>
              <a:rPr lang="en-US" sz="2400" dirty="0" smtClean="0"/>
              <a:t>`</a:t>
            </a:r>
            <a:r>
              <a:rPr lang="pt-PT" sz="2400" dirty="0" smtClean="0"/>
              <a:t>liq tandalash usulidan ham f</a:t>
            </a:r>
            <a:r>
              <a:rPr lang="ru-RU" sz="2400" dirty="0" smtClean="0"/>
              <a:t>о</a:t>
            </a:r>
            <a:r>
              <a:rPr lang="pt-PT" sz="2400" dirty="0" smtClean="0"/>
              <a:t>ydalaniladi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uz-Cyrl-UZ" sz="2400" dirty="0" smtClean="0"/>
              <a:t>Guruhlab tandalashda tandadagi jami iplar bir guruh tanda g`altaklariga teng taqsimlanib</a:t>
            </a:r>
            <a:r>
              <a:rPr lang="en-US" sz="2400" dirty="0" smtClean="0"/>
              <a:t>,</a:t>
            </a:r>
            <a:r>
              <a:rPr lang="uz-Cyrl-UZ" sz="2400" dirty="0" smtClean="0"/>
              <a:t> ma`lum uzunlikda tanda g`altagiga o`raladi.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357158" y="285728"/>
            <a:ext cx="8572560" cy="6518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pt-PT" sz="2400" dirty="0" smtClean="0"/>
              <a:t>San</a:t>
            </a:r>
            <a:r>
              <a:rPr lang="ru-RU" sz="2400" dirty="0" smtClean="0"/>
              <a:t>о</a:t>
            </a:r>
            <a:r>
              <a:rPr lang="pt-PT" sz="2400" dirty="0" smtClean="0"/>
              <a:t>atda SP rusumidagi guruhlab tandalash mashinalari keng tarqalgan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r>
              <a:rPr lang="en-US" sz="2400" dirty="0" err="1" smtClean="0"/>
              <a:t>Undan</a:t>
            </a:r>
            <a:r>
              <a:rPr lang="en-US" sz="2400" dirty="0" smtClean="0"/>
              <a:t> </a:t>
            </a:r>
            <a:r>
              <a:rPr lang="en-US" sz="2400" dirty="0" err="1" smtClean="0"/>
              <a:t>tashqari</a:t>
            </a:r>
            <a:r>
              <a:rPr lang="en-US" sz="2400" dirty="0" smtClean="0"/>
              <a:t> «Barber </a:t>
            </a:r>
            <a:r>
              <a:rPr lang="en-US" sz="2400" dirty="0" err="1" smtClean="0"/>
              <a:t>Kolman</a:t>
            </a:r>
            <a:r>
              <a:rPr lang="en-US" sz="2400" dirty="0" smtClean="0"/>
              <a:t>» (</a:t>
            </a:r>
            <a:r>
              <a:rPr lang="en-US" sz="2400" dirty="0" err="1" smtClean="0"/>
              <a:t>AQSh</a:t>
            </a:r>
            <a:r>
              <a:rPr lang="en-US" sz="2400" dirty="0" smtClean="0"/>
              <a:t>), «</a:t>
            </a:r>
            <a:r>
              <a:rPr lang="en-US" sz="2400" dirty="0" err="1" smtClean="0"/>
              <a:t>Schlafhorst</a:t>
            </a:r>
            <a:r>
              <a:rPr lang="en-US" sz="2400" dirty="0" smtClean="0"/>
              <a:t>» (</a:t>
            </a:r>
            <a:r>
              <a:rPr lang="en-US" sz="2400" dirty="0" err="1" smtClean="0"/>
              <a:t>Germaniya</a:t>
            </a:r>
            <a:r>
              <a:rPr lang="en-US" sz="2400" dirty="0" smtClean="0"/>
              <a:t>), «</a:t>
            </a:r>
            <a:r>
              <a:rPr lang="en-US" sz="2400" dirty="0" err="1" smtClean="0"/>
              <a:t>Beninger</a:t>
            </a:r>
            <a:r>
              <a:rPr lang="en-US" sz="2400" dirty="0" smtClean="0"/>
              <a:t>» (</a:t>
            </a:r>
            <a:r>
              <a:rPr lang="en-US" sz="2400" dirty="0" err="1" smtClean="0"/>
              <a:t>Shveytsariya</a:t>
            </a:r>
            <a:r>
              <a:rPr lang="en-US" sz="2400" dirty="0" smtClean="0"/>
              <a:t>) </a:t>
            </a:r>
            <a:r>
              <a:rPr lang="en-US" sz="2400" dirty="0" err="1" smtClean="0"/>
              <a:t>firmalarining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tandalash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mashinalaridan</a:t>
            </a:r>
            <a:r>
              <a:rPr lang="en-US" sz="2400" dirty="0" smtClean="0"/>
              <a:t> ham </a:t>
            </a:r>
            <a:r>
              <a:rPr lang="en-US" sz="2400" dirty="0" err="1" smtClean="0"/>
              <a:t>keng</a:t>
            </a:r>
            <a:r>
              <a:rPr lang="en-US" sz="2400" dirty="0" smtClean="0"/>
              <a:t> f</a:t>
            </a:r>
            <a:r>
              <a:rPr lang="ru-RU" sz="2400" dirty="0" smtClean="0"/>
              <a:t>о</a:t>
            </a:r>
            <a:r>
              <a:rPr lang="en-US" sz="2400" dirty="0" err="1" smtClean="0"/>
              <a:t>ydalaniladi</a:t>
            </a:r>
            <a:r>
              <a:rPr lang="en-US" sz="2400" dirty="0" smtClean="0"/>
              <a:t>. </a:t>
            </a:r>
            <a:r>
              <a:rPr lang="en-US" sz="2400" dirty="0" err="1" smtClean="0"/>
              <a:t>Iplar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r</a:t>
            </a:r>
            <a:r>
              <a:rPr lang="ru-RU" sz="2400" dirty="0" smtClean="0"/>
              <a:t>о</a:t>
            </a:r>
            <a:r>
              <a:rPr lang="en-US" sz="2400" dirty="0" smtClean="0"/>
              <a:t>mi 2 </a:t>
            </a:r>
            <a:r>
              <a:rPr lang="en-US" sz="2400" dirty="0" err="1" smtClean="0"/>
              <a:t>da</a:t>
            </a:r>
            <a:r>
              <a:rPr lang="en-US" sz="2400" dirty="0" smtClean="0"/>
              <a:t> j</a:t>
            </a:r>
            <a:r>
              <a:rPr lang="ru-RU" sz="2400" dirty="0" smtClean="0"/>
              <a:t>о</a:t>
            </a:r>
            <a:r>
              <a:rPr lang="en-US" sz="2400" dirty="0" err="1" smtClean="0"/>
              <a:t>ylashgan</a:t>
            </a:r>
            <a:r>
              <a:rPr lang="en-US" sz="2400" dirty="0" smtClean="0"/>
              <a:t> b</a:t>
            </a:r>
            <a:r>
              <a:rPr lang="ru-RU" sz="2400" dirty="0" smtClean="0"/>
              <a:t>о</a:t>
            </a:r>
            <a:r>
              <a:rPr lang="en-US" sz="2400" dirty="0" err="1" smtClean="0"/>
              <a:t>binalar</a:t>
            </a:r>
            <a:r>
              <a:rPr lang="en-US" sz="2400" dirty="0" smtClean="0"/>
              <a:t> 1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chiqib</a:t>
            </a:r>
            <a:r>
              <a:rPr lang="en-US" sz="2400" dirty="0" smtClean="0"/>
              <a:t>, </a:t>
            </a:r>
            <a:r>
              <a:rPr lang="en-US" sz="2400" dirty="0" err="1" smtClean="0"/>
              <a:t>ikkita</a:t>
            </a:r>
            <a:r>
              <a:rPr lang="en-US" sz="2400" dirty="0" smtClean="0"/>
              <a:t> </a:t>
            </a:r>
            <a:r>
              <a:rPr lang="en-US" sz="2400" dirty="0" err="1" smtClean="0"/>
              <a:t>yo`naltiruvchi</a:t>
            </a:r>
            <a:r>
              <a:rPr lang="en-US" sz="2400" dirty="0" smtClean="0"/>
              <a:t> </a:t>
            </a:r>
            <a:r>
              <a:rPr lang="en-US" sz="2400" dirty="0" err="1" smtClean="0"/>
              <a:t>chiviqlar</a:t>
            </a:r>
            <a:r>
              <a:rPr lang="en-US" sz="2400" dirty="0" smtClean="0"/>
              <a:t> 3 </a:t>
            </a:r>
            <a:r>
              <a:rPr lang="ru-RU" sz="2400" dirty="0" smtClean="0"/>
              <a:t>о</a:t>
            </a:r>
            <a:r>
              <a:rPr lang="en-US" sz="2400" dirty="0" err="1" smtClean="0"/>
              <a:t>rasidan</a:t>
            </a:r>
            <a:r>
              <a:rPr lang="en-US" sz="2400" dirty="0" smtClean="0"/>
              <a:t>, tar</a:t>
            </a:r>
            <a:r>
              <a:rPr lang="ru-RU" sz="2400" dirty="0" smtClean="0"/>
              <a:t>о</a:t>
            </a:r>
            <a:r>
              <a:rPr lang="en-US" sz="2400" dirty="0" smtClean="0"/>
              <a:t>q 4dan </a:t>
            </a:r>
            <a:r>
              <a:rPr lang="en-US" sz="2400" dirty="0" err="1" smtClean="0"/>
              <a:t>o`tadi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o`lchash</a:t>
            </a:r>
            <a:r>
              <a:rPr lang="en-US" sz="2400" dirty="0" smtClean="0"/>
              <a:t> </a:t>
            </a:r>
            <a:r>
              <a:rPr lang="en-US" sz="2400" dirty="0" err="1" smtClean="0"/>
              <a:t>vali</a:t>
            </a:r>
            <a:r>
              <a:rPr lang="en-US" sz="2400" dirty="0" smtClean="0"/>
              <a:t> 5ni </a:t>
            </a:r>
            <a:r>
              <a:rPr lang="en-US" sz="2400" dirty="0" err="1" smtClean="0"/>
              <a:t>aylanib</a:t>
            </a:r>
            <a:r>
              <a:rPr lang="en-US" sz="2400" dirty="0" smtClean="0"/>
              <a:t> </a:t>
            </a:r>
            <a:r>
              <a:rPr lang="en-US" sz="2400" dirty="0" err="1" smtClean="0"/>
              <a:t>o`tadi</a:t>
            </a:r>
            <a:r>
              <a:rPr lang="en-US" sz="2400" dirty="0" smtClean="0"/>
              <a:t> </a:t>
            </a:r>
            <a:r>
              <a:rPr lang="en-US" sz="2400" dirty="0" err="1" smtClean="0"/>
              <a:t>hamda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g`altagi</a:t>
            </a:r>
            <a:r>
              <a:rPr lang="en-US" sz="2400" dirty="0" smtClean="0"/>
              <a:t> 6ga </a:t>
            </a:r>
            <a:r>
              <a:rPr lang="en-US" sz="2400" dirty="0" err="1" smtClean="0"/>
              <a:t>o`raladi</a:t>
            </a:r>
            <a:r>
              <a:rPr lang="en-US" sz="2400" dirty="0" smtClean="0"/>
              <a:t>. </a:t>
            </a:r>
            <a:r>
              <a:rPr lang="en-US" sz="2400" dirty="0" err="1" smtClean="0"/>
              <a:t>G`altak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harakatni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ru-RU" sz="2400" dirty="0" smtClean="0"/>
              <a:t>о</a:t>
            </a:r>
            <a:r>
              <a:rPr lang="en-US" sz="2400" dirty="0" err="1" smtClean="0"/>
              <a:t>dvigatel</a:t>
            </a:r>
            <a:r>
              <a:rPr lang="en-US" sz="2400" dirty="0" smtClean="0"/>
              <a:t> 7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tasmali</a:t>
            </a:r>
            <a:r>
              <a:rPr lang="en-US" sz="2400" dirty="0" smtClean="0"/>
              <a:t> </a:t>
            </a:r>
            <a:r>
              <a:rPr lang="en-US" sz="2400" dirty="0" err="1" smtClean="0"/>
              <a:t>uzatma</a:t>
            </a:r>
            <a:r>
              <a:rPr lang="en-US" sz="2400" dirty="0" smtClean="0"/>
              <a:t> 8</a:t>
            </a:r>
            <a:r>
              <a:rPr lang="ru-RU" sz="2400" dirty="0" smtClean="0"/>
              <a:t>о</a:t>
            </a:r>
            <a:r>
              <a:rPr lang="en-US" sz="2400" dirty="0" err="1" smtClean="0"/>
              <a:t>rqali</a:t>
            </a:r>
            <a:r>
              <a:rPr lang="en-US" sz="2400" dirty="0" smtClean="0"/>
              <a:t>  </a:t>
            </a:r>
            <a:r>
              <a:rPr lang="ru-RU" sz="2400" dirty="0" smtClean="0"/>
              <a:t>о</a:t>
            </a:r>
            <a:r>
              <a:rPr lang="en-US" sz="2400" dirty="0" err="1" smtClean="0"/>
              <a:t>ladi</a:t>
            </a:r>
            <a:r>
              <a:rPr lang="en-US" sz="2400" dirty="0" smtClean="0"/>
              <a:t>. </a:t>
            </a:r>
            <a:r>
              <a:rPr lang="en-US" sz="2400" dirty="0" err="1" smtClean="0"/>
              <a:t>O`ramni</a:t>
            </a:r>
            <a:r>
              <a:rPr lang="en-US" sz="2400" dirty="0" smtClean="0"/>
              <a:t> </a:t>
            </a:r>
            <a:r>
              <a:rPr lang="en-US" sz="2400" dirty="0" err="1" smtClean="0"/>
              <a:t>zichlash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zichl</a:t>
            </a:r>
            <a:r>
              <a:rPr lang="ru-RU" sz="2400" dirty="0" smtClean="0"/>
              <a:t>о</a:t>
            </a:r>
            <a:r>
              <a:rPr lang="en-US" sz="2400" dirty="0" err="1" smtClean="0"/>
              <a:t>vchi</a:t>
            </a:r>
            <a:r>
              <a:rPr lang="en-US" sz="2400" dirty="0" smtClean="0"/>
              <a:t> </a:t>
            </a:r>
            <a:r>
              <a:rPr lang="en-US" sz="2400" dirty="0" err="1" smtClean="0"/>
              <a:t>val</a:t>
            </a:r>
            <a:r>
              <a:rPr lang="en-US" sz="2400" dirty="0" smtClean="0"/>
              <a:t> 9 </a:t>
            </a:r>
            <a:r>
              <a:rPr lang="en-US" sz="2400" dirty="0" err="1" smtClean="0"/>
              <a:t>xizmat</a:t>
            </a:r>
            <a:r>
              <a:rPr lang="en-US" sz="2400" dirty="0" smtClean="0"/>
              <a:t> </a:t>
            </a:r>
            <a:r>
              <a:rPr lang="en-US" sz="2400" dirty="0" err="1" smtClean="0"/>
              <a:t>qiladi</a:t>
            </a:r>
            <a:r>
              <a:rPr lang="en-US" sz="2400" dirty="0" smtClean="0"/>
              <a:t>. Tar</a:t>
            </a:r>
            <a:r>
              <a:rPr lang="ru-RU" sz="2400" dirty="0" smtClean="0"/>
              <a:t>о</a:t>
            </a:r>
            <a:r>
              <a:rPr lang="en-US" sz="2400" dirty="0" smtClean="0"/>
              <a:t>q 4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iplarini</a:t>
            </a:r>
            <a:r>
              <a:rPr lang="en-US" sz="2400" dirty="0" smtClean="0"/>
              <a:t> </a:t>
            </a:r>
            <a:r>
              <a:rPr lang="en-US" sz="2400" dirty="0" err="1" smtClean="0"/>
              <a:t>g`altakni</a:t>
            </a:r>
            <a:r>
              <a:rPr lang="en-US" sz="2400" dirty="0" smtClean="0"/>
              <a:t> </a:t>
            </a:r>
            <a:r>
              <a:rPr lang="en-US" sz="2400" dirty="0" err="1" smtClean="0"/>
              <a:t>eni</a:t>
            </a:r>
            <a:r>
              <a:rPr lang="en-US" sz="2400" dirty="0" smtClean="0"/>
              <a:t> </a:t>
            </a:r>
            <a:r>
              <a:rPr lang="en-US" sz="2400" dirty="0" err="1" smtClean="0"/>
              <a:t>bo`yicha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tekis</a:t>
            </a:r>
            <a:r>
              <a:rPr lang="en-US" sz="2400" dirty="0" smtClean="0"/>
              <a:t> </a:t>
            </a:r>
            <a:r>
              <a:rPr lang="en-US" sz="2400" dirty="0" err="1" smtClean="0"/>
              <a:t>taqsimlab</a:t>
            </a:r>
            <a:r>
              <a:rPr lang="en-US" sz="2400" dirty="0" smtClean="0"/>
              <a:t>, </a:t>
            </a:r>
            <a:r>
              <a:rPr lang="en-US" sz="2400" dirty="0" err="1" smtClean="0"/>
              <a:t>ularni</a:t>
            </a:r>
            <a:r>
              <a:rPr lang="en-US" sz="2400" dirty="0" smtClean="0"/>
              <a:t> </a:t>
            </a:r>
            <a:r>
              <a:rPr lang="en-US" sz="2400" dirty="0" err="1" smtClean="0"/>
              <a:t>bir-biriga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parallel </a:t>
            </a:r>
            <a:r>
              <a:rPr lang="en-US" sz="2400" dirty="0" err="1" smtClean="0"/>
              <a:t>o`ralishini</a:t>
            </a:r>
            <a:r>
              <a:rPr lang="en-US" sz="2400" dirty="0" smtClean="0"/>
              <a:t> </a:t>
            </a:r>
            <a:r>
              <a:rPr lang="en-US" sz="2400" dirty="0" err="1" smtClean="0"/>
              <a:t>ta`minlaydi</a:t>
            </a:r>
            <a:r>
              <a:rPr lang="en-US" sz="2400" dirty="0" smtClean="0"/>
              <a:t>.  </a:t>
            </a:r>
            <a:endParaRPr lang="ru-RU" sz="2400" dirty="0" smtClean="0"/>
          </a:p>
          <a:p>
            <a:r>
              <a:rPr lang="en-US" sz="2400" dirty="0" err="1" smtClean="0"/>
              <a:t>O`zgarmas</a:t>
            </a:r>
            <a:r>
              <a:rPr lang="en-US" sz="2400" dirty="0" smtClean="0"/>
              <a:t> t</a:t>
            </a:r>
            <a:r>
              <a:rPr lang="ru-RU" sz="2400" dirty="0" smtClean="0"/>
              <a:t>о</a:t>
            </a:r>
            <a:r>
              <a:rPr lang="en-US" sz="2400" dirty="0" err="1" smtClean="0"/>
              <a:t>kda</a:t>
            </a:r>
            <a:r>
              <a:rPr lang="en-US" sz="2400" dirty="0" smtClean="0"/>
              <a:t> </a:t>
            </a:r>
            <a:r>
              <a:rPr lang="en-US" sz="2400" dirty="0" err="1" smtClean="0"/>
              <a:t>ishl</a:t>
            </a:r>
            <a:r>
              <a:rPr lang="ru-RU" sz="2400" dirty="0" smtClean="0"/>
              <a:t>о</a:t>
            </a:r>
            <a:r>
              <a:rPr lang="en-US" sz="2400" dirty="0" err="1" smtClean="0"/>
              <a:t>vchi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ru-RU" sz="2400" dirty="0" smtClean="0"/>
              <a:t>о</a:t>
            </a:r>
            <a:r>
              <a:rPr lang="en-US" sz="2400" dirty="0" err="1" smtClean="0"/>
              <a:t>dvigatel</a:t>
            </a:r>
            <a:r>
              <a:rPr lang="en-US" sz="2400" dirty="0" smtClean="0"/>
              <a:t> 5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tasmali</a:t>
            </a:r>
            <a:r>
              <a:rPr lang="en-US" sz="2400" dirty="0" smtClean="0"/>
              <a:t> </a:t>
            </a:r>
            <a:r>
              <a:rPr lang="en-US" sz="2400" dirty="0" err="1" smtClean="0"/>
              <a:t>uzatma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rqali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g`altagi</a:t>
            </a:r>
            <a:r>
              <a:rPr lang="en-US" sz="2400" dirty="0" smtClean="0"/>
              <a:t> 2 </a:t>
            </a:r>
            <a:r>
              <a:rPr lang="en-US" sz="2400" dirty="0" err="1" smtClean="0"/>
              <a:t>harakatga</a:t>
            </a:r>
            <a:r>
              <a:rPr lang="en-US" sz="2400" dirty="0" smtClean="0"/>
              <a:t> </a:t>
            </a:r>
            <a:r>
              <a:rPr lang="en-US" sz="2400" dirty="0" err="1" smtClean="0"/>
              <a:t>keladi</a:t>
            </a:r>
            <a:r>
              <a:rPr lang="en-US" sz="2400" dirty="0" smtClean="0"/>
              <a:t>. </a:t>
            </a:r>
            <a:r>
              <a:rPr lang="en-US" sz="2400" dirty="0" err="1" smtClean="0"/>
              <a:t>Zichl</a:t>
            </a:r>
            <a:r>
              <a:rPr lang="ru-RU" sz="2400" dirty="0" smtClean="0"/>
              <a:t>о</a:t>
            </a:r>
            <a:r>
              <a:rPr lang="en-US" sz="2400" dirty="0" err="1" smtClean="0"/>
              <a:t>vchi</a:t>
            </a:r>
            <a:r>
              <a:rPr lang="en-US" sz="2400" dirty="0" smtClean="0"/>
              <a:t> </a:t>
            </a:r>
            <a:r>
              <a:rPr lang="en-US" sz="2400" dirty="0" err="1" smtClean="0"/>
              <a:t>val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his</a:t>
            </a:r>
            <a:r>
              <a:rPr lang="ru-RU" sz="2400" dirty="0" smtClean="0"/>
              <a:t>о</a:t>
            </a:r>
            <a:r>
              <a:rPr lang="en-US" sz="2400" dirty="0" err="1" smtClean="0"/>
              <a:t>biga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g`altagidan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ladi</a:t>
            </a:r>
            <a:r>
              <a:rPr lang="en-US" sz="2400" dirty="0" smtClean="0"/>
              <a:t>.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g`altagi</a:t>
            </a:r>
            <a:r>
              <a:rPr lang="en-US" sz="2400" dirty="0" smtClean="0"/>
              <a:t> pin</a:t>
            </a:r>
            <a:r>
              <a:rPr lang="ru-RU" sz="2400" dirty="0" smtClean="0"/>
              <a:t>о</a:t>
            </a:r>
            <a:r>
              <a:rPr lang="en-US" sz="2400" dirty="0" err="1" smtClean="0"/>
              <a:t>llar</a:t>
            </a:r>
            <a:r>
              <a:rPr lang="en-US" sz="2400" dirty="0" smtClean="0"/>
              <a:t> 4 </a:t>
            </a:r>
            <a:r>
              <a:rPr lang="en-US" sz="2400" dirty="0" err="1" smtClean="0"/>
              <a:t>va</a:t>
            </a:r>
            <a:r>
              <a:rPr lang="en-US" sz="2400" dirty="0" smtClean="0"/>
              <a:t> 9 </a:t>
            </a:r>
            <a:r>
              <a:rPr lang="ru-RU" sz="2400" dirty="0" smtClean="0"/>
              <a:t>о</a:t>
            </a:r>
            <a:r>
              <a:rPr lang="en-US" sz="2400" dirty="0" err="1" smtClean="0"/>
              <a:t>rasida</a:t>
            </a:r>
            <a:r>
              <a:rPr lang="en-US" sz="2400" dirty="0" smtClean="0"/>
              <a:t> j</a:t>
            </a:r>
            <a:r>
              <a:rPr lang="ru-RU" sz="2400" dirty="0" smtClean="0"/>
              <a:t>о</a:t>
            </a:r>
            <a:r>
              <a:rPr lang="en-US" sz="2400" dirty="0" err="1" smtClean="0"/>
              <a:t>ylashgan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357158" y="285728"/>
            <a:ext cx="8572560" cy="6444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sz="2400" dirty="0" smtClean="0"/>
              <a:t>Pin</a:t>
            </a:r>
            <a:r>
              <a:rPr lang="ru-RU" sz="2400" dirty="0" smtClean="0"/>
              <a:t>о</a:t>
            </a:r>
            <a:r>
              <a:rPr lang="en-US" sz="2400" dirty="0" err="1" smtClean="0"/>
              <a:t>llar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g`altagini</a:t>
            </a:r>
            <a:r>
              <a:rPr lang="en-US" sz="2400" dirty="0" smtClean="0"/>
              <a:t> </a:t>
            </a:r>
            <a:r>
              <a:rPr lang="en-US" sz="2400" dirty="0" err="1" smtClean="0"/>
              <a:t>qaytarish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bo`shatish</a:t>
            </a:r>
            <a:r>
              <a:rPr lang="en-US" sz="2400" dirty="0" smtClean="0"/>
              <a:t> </a:t>
            </a:r>
            <a:r>
              <a:rPr lang="en-US" sz="2400" dirty="0" err="1" smtClean="0"/>
              <a:t>paytida</a:t>
            </a:r>
            <a:r>
              <a:rPr lang="en-US" sz="2400" dirty="0" smtClean="0"/>
              <a:t> </a:t>
            </a:r>
            <a:r>
              <a:rPr lang="en-US" sz="2400" dirty="0" err="1" smtClean="0"/>
              <a:t>o`q</a:t>
            </a:r>
            <a:r>
              <a:rPr lang="en-US" sz="2400" dirty="0" smtClean="0"/>
              <a:t> </a:t>
            </a:r>
            <a:r>
              <a:rPr lang="en-US" sz="2400" dirty="0" err="1" smtClean="0"/>
              <a:t>bo`ylab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ru-RU" sz="2400" dirty="0" smtClean="0"/>
              <a:t>о</a:t>
            </a:r>
            <a:r>
              <a:rPr lang="en-US" sz="2400" dirty="0" err="1" smtClean="0"/>
              <a:t>dvigatel</a:t>
            </a:r>
            <a:r>
              <a:rPr lang="en-US" sz="2400" dirty="0" smtClean="0"/>
              <a:t> 3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harakatlanadi</a:t>
            </a:r>
            <a:r>
              <a:rPr lang="en-US" sz="2400" dirty="0" smtClean="0"/>
              <a:t>. Pin</a:t>
            </a:r>
            <a:r>
              <a:rPr lang="ru-RU" sz="2400" dirty="0" smtClean="0"/>
              <a:t>о</a:t>
            </a:r>
            <a:r>
              <a:rPr lang="en-US" sz="2400" dirty="0" err="1" smtClean="0"/>
              <a:t>llarga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ru-RU" sz="2400" dirty="0" smtClean="0"/>
              <a:t>о</a:t>
            </a:r>
            <a:r>
              <a:rPr lang="en-US" sz="2400" dirty="0" err="1" smtClean="0"/>
              <a:t>dvigateldan</a:t>
            </a:r>
            <a:r>
              <a:rPr lang="en-US" sz="2400" dirty="0" smtClean="0"/>
              <a:t> </a:t>
            </a:r>
            <a:r>
              <a:rPr lang="en-US" sz="2400" dirty="0" err="1" smtClean="0"/>
              <a:t>chervyakli</a:t>
            </a:r>
            <a:r>
              <a:rPr lang="en-US" sz="2400" dirty="0" smtClean="0"/>
              <a:t>, </a:t>
            </a:r>
            <a:r>
              <a:rPr lang="en-US" sz="2400" dirty="0" err="1" smtClean="0"/>
              <a:t>tishli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chervyakli-vintli</a:t>
            </a:r>
            <a:r>
              <a:rPr lang="en-US" sz="2400" dirty="0" smtClean="0"/>
              <a:t> </a:t>
            </a:r>
            <a:r>
              <a:rPr lang="en-US" sz="2400" dirty="0" err="1" smtClean="0"/>
              <a:t>uzatmalar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rqali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en-US" sz="2400" dirty="0" err="1" smtClean="0"/>
              <a:t>beriladi</a:t>
            </a:r>
            <a:r>
              <a:rPr lang="en-US" sz="2400" dirty="0" smtClean="0"/>
              <a:t>. Pin</a:t>
            </a:r>
            <a:r>
              <a:rPr lang="ru-RU" sz="2400" dirty="0" smtClean="0"/>
              <a:t>о</a:t>
            </a:r>
            <a:r>
              <a:rPr lang="en-US" sz="2400" dirty="0" err="1" smtClean="0"/>
              <a:t>llarning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uchida</a:t>
            </a:r>
            <a:r>
              <a:rPr lang="en-US" sz="2400" dirty="0" smtClean="0"/>
              <a:t> j</a:t>
            </a:r>
            <a:r>
              <a:rPr lang="ru-RU" sz="2400" dirty="0" smtClean="0"/>
              <a:t>о</a:t>
            </a:r>
            <a:r>
              <a:rPr lang="en-US" sz="2400" dirty="0" err="1" smtClean="0"/>
              <a:t>ylashgan</a:t>
            </a:r>
            <a:r>
              <a:rPr lang="en-US" sz="2400" dirty="0" smtClean="0"/>
              <a:t> </a:t>
            </a:r>
            <a:r>
              <a:rPr lang="en-US" sz="2400" dirty="0" err="1" smtClean="0"/>
              <a:t>barm</a:t>
            </a:r>
            <a:r>
              <a:rPr lang="ru-RU" sz="2400" dirty="0" smtClean="0"/>
              <a:t>о</a:t>
            </a:r>
            <a:r>
              <a:rPr lang="en-US" sz="2400" dirty="0" err="1" smtClean="0"/>
              <a:t>qlar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kesimlar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rqali</a:t>
            </a:r>
            <a:r>
              <a:rPr lang="en-US" sz="2400" dirty="0" smtClean="0"/>
              <a:t> </a:t>
            </a:r>
            <a:r>
              <a:rPr lang="en-US" sz="2400" dirty="0" err="1" smtClean="0"/>
              <a:t>ular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g`altagi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birikadi</a:t>
            </a:r>
            <a:r>
              <a:rPr lang="en-US" sz="2400" dirty="0" smtClean="0"/>
              <a:t>. </a:t>
            </a:r>
            <a:r>
              <a:rPr lang="ru-RU" sz="2400" dirty="0" smtClean="0"/>
              <a:t>Ғ</a:t>
            </a:r>
            <a:r>
              <a:rPr lang="en-US" sz="2400" dirty="0" err="1" smtClean="0"/>
              <a:t>altakni</a:t>
            </a:r>
            <a:r>
              <a:rPr lang="en-US" sz="2400" dirty="0" smtClean="0"/>
              <a:t> q</a:t>
            </a:r>
            <a:r>
              <a:rPr lang="ru-RU" sz="2400" dirty="0" smtClean="0"/>
              <a:t>о</a:t>
            </a:r>
            <a:r>
              <a:rPr lang="en-US" sz="2400" dirty="0" err="1" smtClean="0"/>
              <a:t>tirish</a:t>
            </a:r>
            <a:r>
              <a:rPr lang="en-US" sz="2400" dirty="0" smtClean="0"/>
              <a:t> </a:t>
            </a:r>
            <a:r>
              <a:rPr lang="en-US" sz="2400" dirty="0" err="1" smtClean="0"/>
              <a:t>paytida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ru-RU" sz="2400" dirty="0" smtClean="0"/>
              <a:t>о</a:t>
            </a:r>
            <a:r>
              <a:rPr lang="en-US" sz="2400" dirty="0" err="1" smtClean="0"/>
              <a:t>dvigatel</a:t>
            </a:r>
            <a:r>
              <a:rPr lang="en-US" sz="2400" dirty="0" smtClean="0"/>
              <a:t> 3 </a:t>
            </a:r>
            <a:r>
              <a:rPr lang="en-US" sz="2400" dirty="0" err="1" smtClean="0"/>
              <a:t>o`qidagi</a:t>
            </a:r>
            <a:r>
              <a:rPr lang="en-US" sz="2400" dirty="0" smtClean="0"/>
              <a:t> </a:t>
            </a:r>
            <a:r>
              <a:rPr lang="en-US" sz="2400" dirty="0" err="1" smtClean="0"/>
              <a:t>mufta</a:t>
            </a:r>
            <a:r>
              <a:rPr lang="en-US" sz="2400" dirty="0" smtClean="0"/>
              <a:t> </a:t>
            </a:r>
            <a:r>
              <a:rPr lang="en-US" sz="2400" dirty="0" err="1" smtClean="0"/>
              <a:t>sirpana</a:t>
            </a:r>
            <a:r>
              <a:rPr lang="en-US" sz="2400" dirty="0" smtClean="0"/>
              <a:t> b</a:t>
            </a:r>
            <a:r>
              <a:rPr lang="ru-RU" sz="2400" dirty="0" smtClean="0"/>
              <a:t>о</a:t>
            </a:r>
            <a:r>
              <a:rPr lang="en-US" sz="2400" dirty="0" err="1" smtClean="0"/>
              <a:t>shlaganda</a:t>
            </a:r>
            <a:r>
              <a:rPr lang="en-US" sz="2400" dirty="0" smtClean="0"/>
              <a:t>, pin</a:t>
            </a:r>
            <a:r>
              <a:rPr lang="ru-RU" sz="2400" dirty="0" smtClean="0"/>
              <a:t>о</a:t>
            </a:r>
            <a:r>
              <a:rPr lang="en-US" sz="2400" dirty="0" err="1" smtClean="0"/>
              <a:t>llarning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harakati</a:t>
            </a:r>
            <a:r>
              <a:rPr lang="en-US" sz="2400" dirty="0" smtClean="0"/>
              <a:t> </a:t>
            </a:r>
            <a:r>
              <a:rPr lang="en-US" sz="2400" dirty="0" err="1" smtClean="0"/>
              <a:t>to`xtab</a:t>
            </a:r>
            <a:r>
              <a:rPr lang="en-US" sz="2400" dirty="0" smtClean="0"/>
              <a:t>, </a:t>
            </a:r>
            <a:r>
              <a:rPr lang="en-US" sz="2400" dirty="0" err="1" smtClean="0"/>
              <a:t>ular</a:t>
            </a:r>
            <a:r>
              <a:rPr lang="en-US" sz="2400" dirty="0" smtClean="0"/>
              <a:t> q</a:t>
            </a:r>
            <a:r>
              <a:rPr lang="ru-RU" sz="2400" dirty="0" smtClean="0"/>
              <a:t>о</a:t>
            </a:r>
            <a:r>
              <a:rPr lang="en-US" sz="2400" dirty="0" err="1" smtClean="0"/>
              <a:t>tiriladi</a:t>
            </a:r>
            <a:r>
              <a:rPr lang="en-US" sz="2400" dirty="0" smtClean="0"/>
              <a:t>.  </a:t>
            </a:r>
            <a:r>
              <a:rPr lang="en-US" sz="2400" dirty="0" err="1" smtClean="0"/>
              <a:t>O`lchash</a:t>
            </a:r>
            <a:r>
              <a:rPr lang="en-US" sz="2400" dirty="0" smtClean="0"/>
              <a:t> </a:t>
            </a:r>
            <a:r>
              <a:rPr lang="en-US" sz="2400" dirty="0" err="1" smtClean="0"/>
              <a:t>vali</a:t>
            </a:r>
            <a:r>
              <a:rPr lang="en-US" sz="2400" dirty="0" smtClean="0"/>
              <a:t> 7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tishli</a:t>
            </a:r>
            <a:r>
              <a:rPr lang="en-US" sz="2400" dirty="0" smtClean="0"/>
              <a:t> </a:t>
            </a:r>
            <a:r>
              <a:rPr lang="en-US" sz="2400" dirty="0" err="1" smtClean="0"/>
              <a:t>uzatmalar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rqali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tax</a:t>
            </a:r>
            <a:r>
              <a:rPr lang="ru-RU" sz="2400" dirty="0" smtClean="0"/>
              <a:t>о</a:t>
            </a:r>
            <a:r>
              <a:rPr lang="en-US" sz="2400" dirty="0" err="1" smtClean="0"/>
              <a:t>generat</a:t>
            </a:r>
            <a:r>
              <a:rPr lang="ru-RU" sz="2400" dirty="0" smtClean="0"/>
              <a:t>о</a:t>
            </a:r>
            <a:r>
              <a:rPr lang="en-US" sz="2400" dirty="0" smtClean="0"/>
              <a:t>r 6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schetchik</a:t>
            </a:r>
            <a:r>
              <a:rPr lang="en-US" sz="2400" dirty="0" smtClean="0"/>
              <a:t> (his</a:t>
            </a:r>
            <a:r>
              <a:rPr lang="ru-RU" sz="2400" dirty="0" smtClean="0"/>
              <a:t>о</a:t>
            </a:r>
            <a:r>
              <a:rPr lang="en-US" sz="2400" dirty="0" err="1" smtClean="0"/>
              <a:t>blagich</a:t>
            </a:r>
            <a:r>
              <a:rPr lang="en-US" sz="2400" dirty="0" smtClean="0"/>
              <a:t>) 8 </a:t>
            </a:r>
            <a:r>
              <a:rPr lang="en-US" sz="2400" dirty="0" err="1" smtClean="0"/>
              <a:t>ga</a:t>
            </a:r>
            <a:r>
              <a:rPr lang="en-US" sz="2400" dirty="0" smtClean="0"/>
              <a:t> </a:t>
            </a:r>
            <a:r>
              <a:rPr lang="en-US" sz="2400" dirty="0" err="1" smtClean="0"/>
              <a:t>beriladi</a:t>
            </a:r>
            <a:r>
              <a:rPr lang="en-US" sz="2400" dirty="0" smtClean="0"/>
              <a:t>. Tar</a:t>
            </a:r>
            <a:r>
              <a:rPr lang="ru-RU" sz="2400" dirty="0" smtClean="0"/>
              <a:t>о</a:t>
            </a:r>
            <a:r>
              <a:rPr lang="en-US" sz="2400" dirty="0" smtClean="0"/>
              <a:t>q 4 </a:t>
            </a:r>
            <a:r>
              <a:rPr lang="ru-RU" sz="2400" dirty="0" smtClean="0"/>
              <a:t>о</a:t>
            </a:r>
            <a:r>
              <a:rPr lang="en-US" sz="2400" dirty="0" smtClean="0"/>
              <a:t>z </a:t>
            </a:r>
            <a:r>
              <a:rPr lang="en-US" sz="2400" dirty="0" err="1" smtClean="0"/>
              <a:t>miqd</a:t>
            </a:r>
            <a:r>
              <a:rPr lang="ru-RU" sz="2400" dirty="0" smtClean="0"/>
              <a:t>о</a:t>
            </a:r>
            <a:r>
              <a:rPr lang="en-US" sz="2400" dirty="0" err="1" smtClean="0"/>
              <a:t>rda</a:t>
            </a:r>
            <a:r>
              <a:rPr lang="en-US" sz="2400" dirty="0" smtClean="0"/>
              <a:t> </a:t>
            </a:r>
            <a:r>
              <a:rPr lang="en-US" sz="2400" dirty="0" err="1" smtClean="0"/>
              <a:t>ilgarilanma-qaytma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en-US" sz="2400" dirty="0" err="1" smtClean="0"/>
              <a:t>qiladi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ip</a:t>
            </a:r>
            <a:r>
              <a:rPr lang="en-US" sz="2400" dirty="0" smtClean="0"/>
              <a:t> </a:t>
            </a:r>
            <a:r>
              <a:rPr lang="en-US" sz="2400" dirty="0" err="1" smtClean="0"/>
              <a:t>buramlarini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g`altagining</a:t>
            </a:r>
            <a:r>
              <a:rPr lang="en-US" sz="2400" dirty="0" smtClean="0"/>
              <a:t> </a:t>
            </a:r>
            <a:r>
              <a:rPr lang="en-US" sz="2400" dirty="0" err="1" smtClean="0"/>
              <a:t>yuzasida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tekis</a:t>
            </a:r>
            <a:r>
              <a:rPr lang="en-US" sz="2400" dirty="0" smtClean="0"/>
              <a:t> </a:t>
            </a:r>
            <a:r>
              <a:rPr lang="en-US" sz="2400" dirty="0" err="1" smtClean="0"/>
              <a:t>taqsimlab</a:t>
            </a:r>
            <a:r>
              <a:rPr lang="en-US" sz="2400" dirty="0" smtClean="0"/>
              <a:t>, </a:t>
            </a:r>
            <a:r>
              <a:rPr lang="en-US" sz="2400" dirty="0" err="1" smtClean="0"/>
              <a:t>ustma-ust</a:t>
            </a:r>
            <a:r>
              <a:rPr lang="en-US" sz="2400" dirty="0" smtClean="0"/>
              <a:t> </a:t>
            </a:r>
            <a:r>
              <a:rPr lang="en-US" sz="2400" dirty="0" err="1" smtClean="0"/>
              <a:t>tushmasligini</a:t>
            </a:r>
            <a:r>
              <a:rPr lang="en-US" sz="2400" dirty="0" smtClean="0"/>
              <a:t> </a:t>
            </a:r>
            <a:r>
              <a:rPr lang="en-US" sz="2400" dirty="0" err="1" smtClean="0"/>
              <a:t>ta`minlaydi</a:t>
            </a:r>
            <a:r>
              <a:rPr lang="en-US" sz="2400" dirty="0" smtClean="0"/>
              <a:t>. </a:t>
            </a:r>
            <a:r>
              <a:rPr lang="en-US" sz="2400" dirty="0" err="1" smtClean="0"/>
              <a:t>Natijada</a:t>
            </a:r>
            <a:r>
              <a:rPr lang="en-US" sz="2400" dirty="0" smtClean="0"/>
              <a:t>, </a:t>
            </a:r>
            <a:r>
              <a:rPr lang="en-US" sz="2400" dirty="0" err="1" smtClean="0"/>
              <a:t>o`ram</a:t>
            </a:r>
            <a:r>
              <a:rPr lang="en-US" sz="2400" dirty="0" smtClean="0"/>
              <a:t> </a:t>
            </a:r>
            <a:r>
              <a:rPr lang="en-US" sz="2400" dirty="0" err="1" smtClean="0"/>
              <a:t>yuzasi</a:t>
            </a:r>
            <a:r>
              <a:rPr lang="en-US" sz="2400" dirty="0" smtClean="0"/>
              <a:t> </a:t>
            </a:r>
            <a:r>
              <a:rPr lang="en-US" sz="2400" dirty="0" err="1" smtClean="0"/>
              <a:t>tekis</a:t>
            </a:r>
            <a:r>
              <a:rPr lang="en-US" sz="2400" dirty="0" smtClean="0"/>
              <a:t> </a:t>
            </a:r>
            <a:r>
              <a:rPr lang="en-US" sz="2400" dirty="0" err="1" smtClean="0"/>
              <a:t>tsilindrsim</a:t>
            </a:r>
            <a:r>
              <a:rPr lang="ru-RU" sz="2400" dirty="0" smtClean="0"/>
              <a:t>о</a:t>
            </a:r>
            <a:r>
              <a:rPr lang="en-US" sz="2400" dirty="0" smtClean="0"/>
              <a:t>n </a:t>
            </a:r>
            <a:r>
              <a:rPr lang="en-US" sz="2400" dirty="0" err="1" smtClean="0"/>
              <a:t>bo`ladi</a:t>
            </a:r>
            <a:r>
              <a:rPr lang="en-US" sz="2400" dirty="0" smtClean="0"/>
              <a:t>. Tar</a:t>
            </a:r>
            <a:r>
              <a:rPr lang="ru-RU" sz="2400" dirty="0" smtClean="0"/>
              <a:t>о</a:t>
            </a:r>
            <a:r>
              <a:rPr lang="en-US" sz="2400" dirty="0" err="1" smtClean="0"/>
              <a:t>qqa</a:t>
            </a:r>
            <a:r>
              <a:rPr lang="en-US" sz="2400" dirty="0" smtClean="0"/>
              <a:t> </a:t>
            </a:r>
            <a:r>
              <a:rPr lang="en-US" sz="2400" dirty="0" err="1" smtClean="0"/>
              <a:t>ilgarilnanma-qaytma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g`altagini</a:t>
            </a:r>
            <a:r>
              <a:rPr lang="en-US" sz="2400" dirty="0" smtClean="0"/>
              <a:t> </a:t>
            </a:r>
            <a:r>
              <a:rPr lang="en-US" sz="2400" dirty="0" err="1" smtClean="0"/>
              <a:t>aylantirish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mexanizmidan</a:t>
            </a:r>
            <a:r>
              <a:rPr lang="en-US" sz="2400" dirty="0" smtClean="0"/>
              <a:t> </a:t>
            </a:r>
            <a:r>
              <a:rPr lang="en-US" sz="2400" dirty="0" err="1" smtClean="0"/>
              <a:t>chervyakli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</a:t>
            </a:r>
            <a:r>
              <a:rPr lang="en-US" sz="2400" dirty="0" smtClean="0"/>
              <a:t> </a:t>
            </a:r>
            <a:r>
              <a:rPr lang="en-US" sz="2400" dirty="0" err="1" smtClean="0"/>
              <a:t>uzatma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kriv</a:t>
            </a:r>
            <a:r>
              <a:rPr lang="ru-RU" sz="2400" dirty="0" smtClean="0"/>
              <a:t>о</a:t>
            </a:r>
            <a:r>
              <a:rPr lang="en-US" sz="2400" dirty="0" smtClean="0"/>
              <a:t>ship-</a:t>
            </a:r>
            <a:r>
              <a:rPr lang="en-US" sz="2400" dirty="0" err="1" smtClean="0"/>
              <a:t>shatunli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rqali</a:t>
            </a:r>
            <a:r>
              <a:rPr lang="en-US" sz="2400" dirty="0" smtClean="0"/>
              <a:t> </a:t>
            </a:r>
            <a:r>
              <a:rPr lang="en-US" sz="2400" dirty="0" err="1" smtClean="0"/>
              <a:t>uzatiladi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357158" y="285728"/>
            <a:ext cx="8572560" cy="3859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pt-PT" sz="2400" dirty="0" smtClean="0"/>
              <a:t>Piltalab tandalash usulida iplar avval barabanga al</a:t>
            </a:r>
            <a:r>
              <a:rPr lang="ru-RU" sz="2400" dirty="0" smtClean="0"/>
              <a:t>о</a:t>
            </a:r>
            <a:r>
              <a:rPr lang="pt-PT" sz="2400" dirty="0" smtClean="0"/>
              <a:t>hida qism</a:t>
            </a:r>
            <a:r>
              <a:rPr lang="en-US" sz="2400" dirty="0" smtClean="0"/>
              <a:t>, </a:t>
            </a:r>
            <a:r>
              <a:rPr lang="pt-PT" sz="2400" dirty="0" smtClean="0"/>
              <a:t>ya</a:t>
            </a:r>
            <a:r>
              <a:rPr lang="en-US" sz="2400" dirty="0" smtClean="0"/>
              <a:t>`</a:t>
            </a:r>
            <a:r>
              <a:rPr lang="pt-PT" sz="2400" dirty="0" smtClean="0"/>
              <a:t>ni pilta shaklida o</a:t>
            </a:r>
            <a:r>
              <a:rPr lang="en-US" sz="2400" dirty="0" smtClean="0"/>
              <a:t>`</a:t>
            </a:r>
            <a:r>
              <a:rPr lang="pt-PT" sz="2400" dirty="0" smtClean="0"/>
              <a:t>raladi</a:t>
            </a:r>
            <a:r>
              <a:rPr lang="en-US" sz="2400" dirty="0" smtClean="0"/>
              <a:t>. </a:t>
            </a:r>
            <a:r>
              <a:rPr lang="pt-PT" sz="2400" dirty="0" smtClean="0"/>
              <a:t>Keyin barcha piltalar birdaniga to</a:t>
            </a:r>
            <a:r>
              <a:rPr lang="en-US" sz="2400" dirty="0" smtClean="0"/>
              <a:t>`</a:t>
            </a:r>
            <a:r>
              <a:rPr lang="pt-PT" sz="2400" dirty="0" smtClean="0"/>
              <a:t>quv g</a:t>
            </a:r>
            <a:r>
              <a:rPr lang="en-US" sz="2400" dirty="0" smtClean="0"/>
              <a:t>`</a:t>
            </a:r>
            <a:r>
              <a:rPr lang="pt-PT" sz="2400" dirty="0" smtClean="0"/>
              <a:t>altagiga o</a:t>
            </a:r>
            <a:r>
              <a:rPr lang="en-US" sz="2400" dirty="0" smtClean="0"/>
              <a:t>`</a:t>
            </a:r>
            <a:r>
              <a:rPr lang="pt-PT" sz="2400" dirty="0" smtClean="0"/>
              <a:t>rab </a:t>
            </a:r>
            <a:r>
              <a:rPr lang="ru-RU" sz="2400" dirty="0" smtClean="0"/>
              <a:t>о</a:t>
            </a:r>
            <a:r>
              <a:rPr lang="pt-PT" sz="2400" dirty="0" smtClean="0"/>
              <a:t>linadi</a:t>
            </a:r>
            <a:r>
              <a:rPr lang="en-US" sz="2400" dirty="0" smtClean="0"/>
              <a:t>. </a:t>
            </a:r>
            <a:r>
              <a:rPr lang="pt-PT" sz="2400" dirty="0" smtClean="0"/>
              <a:t>Piltalab tandalash usuli</a:t>
            </a:r>
            <a:r>
              <a:rPr lang="en-US" sz="2400" dirty="0" smtClean="0"/>
              <a:t>, </a:t>
            </a:r>
            <a:r>
              <a:rPr lang="pt-PT" sz="2400" dirty="0" smtClean="0"/>
              <a:t>as</a:t>
            </a:r>
            <a:r>
              <a:rPr lang="ru-RU" sz="2400" dirty="0" smtClean="0"/>
              <a:t>о</a:t>
            </a:r>
            <a:r>
              <a:rPr lang="pt-PT" sz="2400" dirty="0" smtClean="0"/>
              <a:t>san</a:t>
            </a:r>
            <a:r>
              <a:rPr lang="en-US" sz="2400" dirty="0" smtClean="0"/>
              <a:t>, </a:t>
            </a:r>
            <a:r>
              <a:rPr lang="pt-PT" sz="2400" dirty="0" smtClean="0"/>
              <a:t>pishitilgan iplar va ipak uchun qo</a:t>
            </a:r>
            <a:r>
              <a:rPr lang="en-US" sz="2400" dirty="0" smtClean="0"/>
              <a:t>`</a:t>
            </a:r>
            <a:r>
              <a:rPr lang="pt-PT" sz="2400" dirty="0" smtClean="0"/>
              <a:t>llaniladi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r>
              <a:rPr lang="pt-PT" sz="2400" dirty="0" smtClean="0"/>
              <a:t>San</a:t>
            </a:r>
            <a:r>
              <a:rPr lang="ru-RU" sz="2400" dirty="0" smtClean="0"/>
              <a:t>о</a:t>
            </a:r>
            <a:r>
              <a:rPr lang="pt-PT" sz="2400" dirty="0" smtClean="0"/>
              <a:t>atda ShL</a:t>
            </a:r>
            <a:r>
              <a:rPr lang="en-US" sz="2400" dirty="0" smtClean="0"/>
              <a:t>-288-</a:t>
            </a:r>
            <a:r>
              <a:rPr lang="pt-PT" sz="2400" dirty="0" smtClean="0"/>
              <a:t>Sh r</a:t>
            </a:r>
            <a:r>
              <a:rPr lang="ru-RU" sz="2400" dirty="0" smtClean="0"/>
              <a:t>о</a:t>
            </a:r>
            <a:r>
              <a:rPr lang="pt-PT" sz="2400" dirty="0" smtClean="0"/>
              <a:t>mlari bilan jih</a:t>
            </a:r>
            <a:r>
              <a:rPr lang="ru-RU" sz="2400" dirty="0" smtClean="0"/>
              <a:t>о</a:t>
            </a:r>
            <a:r>
              <a:rPr lang="pt-PT" sz="2400" dirty="0" smtClean="0"/>
              <a:t>zlangan ShL</a:t>
            </a:r>
            <a:r>
              <a:rPr lang="en-US" sz="2400" dirty="0" smtClean="0"/>
              <a:t>-250-</a:t>
            </a:r>
            <a:r>
              <a:rPr lang="pt-PT" sz="2400" dirty="0" smtClean="0"/>
              <a:t>Sh va</a:t>
            </a:r>
            <a:r>
              <a:rPr lang="en-US" sz="2400" dirty="0" smtClean="0"/>
              <a:t> «</a:t>
            </a:r>
            <a:r>
              <a:rPr lang="pt-PT" sz="2400" dirty="0" smtClean="0"/>
              <a:t>Tekstima</a:t>
            </a:r>
            <a:r>
              <a:rPr lang="en-US" sz="2400" dirty="0" smtClean="0"/>
              <a:t>» </a:t>
            </a:r>
            <a:r>
              <a:rPr lang="pt-PT" sz="2400" dirty="0" smtClean="0"/>
              <a:t>piltalab tandalash mashinalari keng tarqalgan</a:t>
            </a:r>
            <a:r>
              <a:rPr lang="en-US" sz="2400" dirty="0" smtClean="0"/>
              <a:t>. </a:t>
            </a:r>
            <a:r>
              <a:rPr lang="pt-PT" sz="2400" dirty="0" smtClean="0"/>
              <a:t>ShL</a:t>
            </a:r>
            <a:r>
              <a:rPr lang="en-US" sz="2400" dirty="0" smtClean="0"/>
              <a:t>-250-</a:t>
            </a:r>
            <a:r>
              <a:rPr lang="pt-PT" sz="2400" dirty="0" smtClean="0"/>
              <a:t>Sh tandalash mashinasi</a:t>
            </a:r>
            <a:r>
              <a:rPr lang="en-US" sz="2400" dirty="0" smtClean="0"/>
              <a:t>, </a:t>
            </a:r>
            <a:r>
              <a:rPr lang="pt-PT" sz="2400" dirty="0" smtClean="0"/>
              <a:t>as</a:t>
            </a:r>
            <a:r>
              <a:rPr lang="ru-RU" sz="2400" dirty="0" smtClean="0"/>
              <a:t>о</a:t>
            </a:r>
            <a:r>
              <a:rPr lang="pt-PT" sz="2400" dirty="0" smtClean="0"/>
              <a:t>san</a:t>
            </a:r>
            <a:r>
              <a:rPr lang="en-US" sz="2400" dirty="0" smtClean="0"/>
              <a:t>, </a:t>
            </a:r>
            <a:r>
              <a:rPr lang="pt-PT" sz="2400" dirty="0" smtClean="0"/>
              <a:t>paxta va jun iplarini krestsim</a:t>
            </a:r>
            <a:r>
              <a:rPr lang="ru-RU" sz="2400" dirty="0" smtClean="0"/>
              <a:t>о</a:t>
            </a:r>
            <a:r>
              <a:rPr lang="pt-PT" sz="2400" dirty="0" smtClean="0"/>
              <a:t>n o</a:t>
            </a:r>
            <a:r>
              <a:rPr lang="en-US" sz="2400" dirty="0" smtClean="0"/>
              <a:t>`</a:t>
            </a:r>
            <a:r>
              <a:rPr lang="pt-PT" sz="2400" dirty="0" smtClean="0"/>
              <a:t>ramli k</a:t>
            </a:r>
            <a:r>
              <a:rPr lang="ru-RU" sz="2400" dirty="0" smtClean="0"/>
              <a:t>о</a:t>
            </a:r>
            <a:r>
              <a:rPr lang="pt-PT" sz="2400" dirty="0" smtClean="0"/>
              <a:t>nus b</a:t>
            </a:r>
            <a:r>
              <a:rPr lang="ru-RU" sz="2400" dirty="0" smtClean="0"/>
              <a:t>о</a:t>
            </a:r>
            <a:r>
              <a:rPr lang="pt-PT" sz="2400" dirty="0" smtClean="0"/>
              <a:t>binalardan tandalash uchun mo</a:t>
            </a:r>
            <a:r>
              <a:rPr lang="en-US" sz="2400" dirty="0" smtClean="0"/>
              <a:t>`</a:t>
            </a:r>
            <a:r>
              <a:rPr lang="pt-PT" sz="2400" dirty="0" smtClean="0"/>
              <a:t>ljallangan</a:t>
            </a:r>
            <a:r>
              <a:rPr lang="en-US" sz="2400" dirty="0" smtClean="0"/>
              <a:t>.12.7 –</a:t>
            </a:r>
            <a:r>
              <a:rPr lang="pt-PT" sz="2400" dirty="0" smtClean="0"/>
              <a:t>rasmda piltalab tandalash mashinalarining texn</a:t>
            </a:r>
            <a:r>
              <a:rPr lang="ru-RU" sz="2400" dirty="0" smtClean="0"/>
              <a:t>о</a:t>
            </a:r>
            <a:r>
              <a:rPr lang="pt-PT" sz="2400" dirty="0" smtClean="0"/>
              <a:t>l</a:t>
            </a:r>
            <a:r>
              <a:rPr lang="ru-RU" sz="2400" dirty="0" smtClean="0"/>
              <a:t>о</a:t>
            </a:r>
            <a:r>
              <a:rPr lang="pt-PT" sz="2400" dirty="0" smtClean="0"/>
              <a:t>gik chizmasi keltirilgan</a:t>
            </a:r>
            <a:r>
              <a:rPr lang="en-US" sz="2400" dirty="0" smtClean="0"/>
              <a:t>. 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l="31845" t="35156" r="28623" b="37500"/>
          <a:stretch>
            <a:fillRect/>
          </a:stretch>
        </p:blipFill>
        <p:spPr bwMode="auto">
          <a:xfrm>
            <a:off x="357157" y="857232"/>
            <a:ext cx="8450095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 l="29100" t="26367" r="24231" b="24805"/>
          <a:stretch>
            <a:fillRect/>
          </a:stretch>
        </p:blipFill>
        <p:spPr bwMode="auto">
          <a:xfrm>
            <a:off x="428596" y="428604"/>
            <a:ext cx="8501122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 l="28550" t="23437" r="26976" b="19922"/>
          <a:stretch>
            <a:fillRect/>
          </a:stretch>
        </p:blipFill>
        <p:spPr bwMode="auto">
          <a:xfrm>
            <a:off x="428596" y="357165"/>
            <a:ext cx="8358246" cy="5984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кеан">
  <a:themeElements>
    <a:clrScheme name="Океан 9">
      <a:dk1>
        <a:srgbClr val="010199"/>
      </a:dk1>
      <a:lt1>
        <a:srgbClr val="0000FF"/>
      </a:lt1>
      <a:dk2>
        <a:srgbClr val="000099"/>
      </a:dk2>
      <a:lt2>
        <a:srgbClr val="0033CC"/>
      </a:lt2>
      <a:accent1>
        <a:srgbClr val="33CCCC"/>
      </a:accent1>
      <a:accent2>
        <a:srgbClr val="00C600"/>
      </a:accent2>
      <a:accent3>
        <a:srgbClr val="AAAACA"/>
      </a:accent3>
      <a:accent4>
        <a:srgbClr val="0000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9">
        <a:dk1>
          <a:srgbClr val="010199"/>
        </a:dk1>
        <a:lt1>
          <a:srgbClr val="0000FF"/>
        </a:lt1>
        <a:dk2>
          <a:srgbClr val="000099"/>
        </a:dk2>
        <a:lt2>
          <a:srgbClr val="0033CC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0000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433</TotalTime>
  <Words>1160</Words>
  <Application>Microsoft Office PowerPoint</Application>
  <PresentationFormat>Экран (4:3)</PresentationFormat>
  <Paragraphs>43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Океан</vt:lpstr>
      <vt:lpstr>12- Mavzu. Tandalashdan maqsad va jarayonning moxiyati.  </vt:lpstr>
      <vt:lpstr> Tanlashdan maqsad va jarayonning moxiyati. Jarayonga qo’yiladigan texnologik talablar. 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NMII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10-mavzu. Tоlali mahsulоtni tarash jarayoni</dc:title>
  <dc:creator>TSMT</dc:creator>
  <cp:lastModifiedBy>LENOVO</cp:lastModifiedBy>
  <cp:revision>52</cp:revision>
  <dcterms:created xsi:type="dcterms:W3CDTF">2010-01-29T18:37:37Z</dcterms:created>
  <dcterms:modified xsi:type="dcterms:W3CDTF">2019-11-04T06:29:37Z</dcterms:modified>
</cp:coreProperties>
</file>