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69" r:id="rId2"/>
    <p:sldId id="280" r:id="rId3"/>
    <p:sldId id="281" r:id="rId4"/>
    <p:sldId id="291" r:id="rId5"/>
    <p:sldId id="271" r:id="rId6"/>
    <p:sldId id="282" r:id="rId7"/>
    <p:sldId id="293" r:id="rId8"/>
    <p:sldId id="290" r:id="rId9"/>
    <p:sldId id="283" r:id="rId10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FFFF"/>
    <a:srgbClr val="AEE4C9"/>
    <a:srgbClr val="FFFF00"/>
    <a:srgbClr val="00B8B4"/>
    <a:srgbClr val="00ACA8"/>
    <a:srgbClr val="008080"/>
    <a:srgbClr val="235D3F"/>
    <a:srgbClr val="A5A5A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379" autoAdjust="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4716463" y="5345113"/>
            <a:ext cx="4427537" cy="1512887"/>
            <a:chOff x="2971" y="3367"/>
            <a:chExt cx="2789" cy="953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2971" y="3367"/>
              <a:ext cx="2789" cy="953"/>
            </a:xfrm>
            <a:custGeom>
              <a:avLst/>
              <a:gdLst>
                <a:gd name="T0" fmla="*/ 2795 w 2780"/>
                <a:gd name="T1" fmla="*/ 18 h 953"/>
                <a:gd name="T2" fmla="*/ 2705 w 2780"/>
                <a:gd name="T3" fmla="*/ 24 h 953"/>
                <a:gd name="T4" fmla="*/ 2638 w 2780"/>
                <a:gd name="T5" fmla="*/ 102 h 953"/>
                <a:gd name="T6" fmla="*/ 2535 w 2780"/>
                <a:gd name="T7" fmla="*/ 156 h 953"/>
                <a:gd name="T8" fmla="*/ 2529 w 2780"/>
                <a:gd name="T9" fmla="*/ 222 h 953"/>
                <a:gd name="T10" fmla="*/ 2511 w 2780"/>
                <a:gd name="T11" fmla="*/ 246 h 953"/>
                <a:gd name="T12" fmla="*/ 2493 w 2780"/>
                <a:gd name="T13" fmla="*/ 252 h 953"/>
                <a:gd name="T14" fmla="*/ 2421 w 2780"/>
                <a:gd name="T15" fmla="*/ 210 h 953"/>
                <a:gd name="T16" fmla="*/ 2281 w 2780"/>
                <a:gd name="T17" fmla="*/ 192 h 953"/>
                <a:gd name="T18" fmla="*/ 2257 w 2780"/>
                <a:gd name="T19" fmla="*/ 186 h 953"/>
                <a:gd name="T20" fmla="*/ 2239 w 2780"/>
                <a:gd name="T21" fmla="*/ 192 h 953"/>
                <a:gd name="T22" fmla="*/ 2167 w 2780"/>
                <a:gd name="T23" fmla="*/ 228 h 953"/>
                <a:gd name="T24" fmla="*/ 2131 w 2780"/>
                <a:gd name="T25" fmla="*/ 240 h 953"/>
                <a:gd name="T26" fmla="*/ 2107 w 2780"/>
                <a:gd name="T27" fmla="*/ 246 h 953"/>
                <a:gd name="T28" fmla="*/ 2095 w 2780"/>
                <a:gd name="T29" fmla="*/ 258 h 953"/>
                <a:gd name="T30" fmla="*/ 2095 w 2780"/>
                <a:gd name="T31" fmla="*/ 276 h 953"/>
                <a:gd name="T32" fmla="*/ 2072 w 2780"/>
                <a:gd name="T33" fmla="*/ 300 h 953"/>
                <a:gd name="T34" fmla="*/ 2054 w 2780"/>
                <a:gd name="T35" fmla="*/ 312 h 953"/>
                <a:gd name="T36" fmla="*/ 2042 w 2780"/>
                <a:gd name="T37" fmla="*/ 324 h 953"/>
                <a:gd name="T38" fmla="*/ 2030 w 2780"/>
                <a:gd name="T39" fmla="*/ 336 h 953"/>
                <a:gd name="T40" fmla="*/ 1997 w 2780"/>
                <a:gd name="T41" fmla="*/ 342 h 953"/>
                <a:gd name="T42" fmla="*/ 1931 w 2780"/>
                <a:gd name="T43" fmla="*/ 336 h 953"/>
                <a:gd name="T44" fmla="*/ 1895 w 2780"/>
                <a:gd name="T45" fmla="*/ 330 h 953"/>
                <a:gd name="T46" fmla="*/ 1883 w 2780"/>
                <a:gd name="T47" fmla="*/ 342 h 953"/>
                <a:gd name="T48" fmla="*/ 1871 w 2780"/>
                <a:gd name="T49" fmla="*/ 354 h 953"/>
                <a:gd name="T50" fmla="*/ 1841 w 2780"/>
                <a:gd name="T51" fmla="*/ 360 h 953"/>
                <a:gd name="T52" fmla="*/ 1782 w 2780"/>
                <a:gd name="T53" fmla="*/ 342 h 953"/>
                <a:gd name="T54" fmla="*/ 1758 w 2780"/>
                <a:gd name="T55" fmla="*/ 342 h 953"/>
                <a:gd name="T56" fmla="*/ 1734 w 2780"/>
                <a:gd name="T57" fmla="*/ 354 h 953"/>
                <a:gd name="T58" fmla="*/ 1671 w 2780"/>
                <a:gd name="T59" fmla="*/ 425 h 953"/>
                <a:gd name="T60" fmla="*/ 1629 w 2780"/>
                <a:gd name="T61" fmla="*/ 569 h 953"/>
                <a:gd name="T62" fmla="*/ 1629 w 2780"/>
                <a:gd name="T63" fmla="*/ 593 h 953"/>
                <a:gd name="T64" fmla="*/ 1635 w 2780"/>
                <a:gd name="T65" fmla="*/ 641 h 953"/>
                <a:gd name="T66" fmla="*/ 1653 w 2780"/>
                <a:gd name="T67" fmla="*/ 659 h 953"/>
                <a:gd name="T68" fmla="*/ 1647 w 2780"/>
                <a:gd name="T69" fmla="*/ 671 h 953"/>
                <a:gd name="T70" fmla="*/ 1635 w 2780"/>
                <a:gd name="T71" fmla="*/ 683 h 953"/>
                <a:gd name="T72" fmla="*/ 1557 w 2780"/>
                <a:gd name="T73" fmla="*/ 689 h 953"/>
                <a:gd name="T74" fmla="*/ 1480 w 2780"/>
                <a:gd name="T75" fmla="*/ 629 h 953"/>
                <a:gd name="T76" fmla="*/ 1345 w 2780"/>
                <a:gd name="T77" fmla="*/ 587 h 953"/>
                <a:gd name="T78" fmla="*/ 1196 w 2780"/>
                <a:gd name="T79" fmla="*/ 671 h 953"/>
                <a:gd name="T80" fmla="*/ 1025 w 2780"/>
                <a:gd name="T81" fmla="*/ 731 h 953"/>
                <a:gd name="T82" fmla="*/ 822 w 2780"/>
                <a:gd name="T83" fmla="*/ 743 h 953"/>
                <a:gd name="T84" fmla="*/ 634 w 2780"/>
                <a:gd name="T85" fmla="*/ 701 h 953"/>
                <a:gd name="T86" fmla="*/ 574 w 2780"/>
                <a:gd name="T87" fmla="*/ 695 h 953"/>
                <a:gd name="T88" fmla="*/ 562 w 2780"/>
                <a:gd name="T89" fmla="*/ 701 h 953"/>
                <a:gd name="T90" fmla="*/ 526 w 2780"/>
                <a:gd name="T91" fmla="*/ 731 h 953"/>
                <a:gd name="T92" fmla="*/ 439 w 2780"/>
                <a:gd name="T93" fmla="*/ 809 h 953"/>
                <a:gd name="T94" fmla="*/ 409 w 2780"/>
                <a:gd name="T95" fmla="*/ 821 h 953"/>
                <a:gd name="T96" fmla="*/ 385 w 2780"/>
                <a:gd name="T97" fmla="*/ 821 h 953"/>
                <a:gd name="T98" fmla="*/ 338 w 2780"/>
                <a:gd name="T99" fmla="*/ 827 h 953"/>
                <a:gd name="T100" fmla="*/ 212 w 2780"/>
                <a:gd name="T101" fmla="*/ 851 h 953"/>
                <a:gd name="T102" fmla="*/ 176 w 2780"/>
                <a:gd name="T103" fmla="*/ 857 h 953"/>
                <a:gd name="T104" fmla="*/ 125 w 2780"/>
                <a:gd name="T105" fmla="*/ 851 h 953"/>
                <a:gd name="T106" fmla="*/ 107 w 2780"/>
                <a:gd name="T107" fmla="*/ 857 h 953"/>
                <a:gd name="T108" fmla="*/ 101 w 2780"/>
                <a:gd name="T109" fmla="*/ 875 h 953"/>
                <a:gd name="T110" fmla="*/ 83 w 2780"/>
                <a:gd name="T111" fmla="*/ 887 h 953"/>
                <a:gd name="T112" fmla="*/ 48 w 2780"/>
                <a:gd name="T113" fmla="*/ 899 h 953"/>
                <a:gd name="T114" fmla="*/ 2807 w 2780"/>
                <a:gd name="T115" fmla="*/ 24 h 953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ltGray">
            <a:xfrm>
              <a:off x="4602" y="4014"/>
              <a:ext cx="12" cy="18"/>
            </a:xfrm>
            <a:custGeom>
              <a:avLst/>
              <a:gdLst>
                <a:gd name="T0" fmla="*/ 12 w 12"/>
                <a:gd name="T1" fmla="*/ 18 h 18"/>
                <a:gd name="T2" fmla="*/ 12 w 12"/>
                <a:gd name="T3" fmla="*/ 12 h 18"/>
                <a:gd name="T4" fmla="*/ 6 w 12"/>
                <a:gd name="T5" fmla="*/ 6 h 18"/>
                <a:gd name="T6" fmla="*/ 6 w 12"/>
                <a:gd name="T7" fmla="*/ 6 h 18"/>
                <a:gd name="T8" fmla="*/ 0 w 12"/>
                <a:gd name="T9" fmla="*/ 0 h 18"/>
                <a:gd name="T10" fmla="*/ 12 w 12"/>
                <a:gd name="T11" fmla="*/ 18 h 18"/>
                <a:gd name="T12" fmla="*/ 12 w 12"/>
                <a:gd name="T13" fmla="*/ 18 h 18"/>
                <a:gd name="T14" fmla="*/ 12 w 12"/>
                <a:gd name="T1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4596" y="3996"/>
              <a:ext cx="6" cy="18"/>
            </a:xfrm>
            <a:custGeom>
              <a:avLst/>
              <a:gdLst>
                <a:gd name="T0" fmla="*/ 0 w 6"/>
                <a:gd name="T1" fmla="*/ 12 h 18"/>
                <a:gd name="T2" fmla="*/ 6 w 6"/>
                <a:gd name="T3" fmla="*/ 18 h 18"/>
                <a:gd name="T4" fmla="*/ 0 w 6"/>
                <a:gd name="T5" fmla="*/ 0 h 18"/>
                <a:gd name="T6" fmla="*/ 0 w 6"/>
                <a:gd name="T7" fmla="*/ 12 h 18"/>
                <a:gd name="T8" fmla="*/ 0 w 6"/>
                <a:gd name="T9" fmla="*/ 12 h 18"/>
                <a:gd name="T10" fmla="*/ 0 w 6"/>
                <a:gd name="T11" fmla="*/ 1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5180" y="3577"/>
              <a:ext cx="304" cy="741"/>
            </a:xfrm>
            <a:custGeom>
              <a:avLst/>
              <a:gdLst>
                <a:gd name="T0" fmla="*/ 280 w 304"/>
                <a:gd name="T1" fmla="*/ 42 h 741"/>
                <a:gd name="T2" fmla="*/ 274 w 304"/>
                <a:gd name="T3" fmla="*/ 42 h 741"/>
                <a:gd name="T4" fmla="*/ 268 w 304"/>
                <a:gd name="T5" fmla="*/ 42 h 741"/>
                <a:gd name="T6" fmla="*/ 256 w 304"/>
                <a:gd name="T7" fmla="*/ 42 h 741"/>
                <a:gd name="T8" fmla="*/ 238 w 304"/>
                <a:gd name="T9" fmla="*/ 48 h 741"/>
                <a:gd name="T10" fmla="*/ 214 w 304"/>
                <a:gd name="T11" fmla="*/ 12 h 741"/>
                <a:gd name="T12" fmla="*/ 196 w 304"/>
                <a:gd name="T13" fmla="*/ 0 h 741"/>
                <a:gd name="T14" fmla="*/ 196 w 304"/>
                <a:gd name="T15" fmla="*/ 0 h 741"/>
                <a:gd name="T16" fmla="*/ 164 w 304"/>
                <a:gd name="T17" fmla="*/ 167 h 741"/>
                <a:gd name="T18" fmla="*/ 144 w 304"/>
                <a:gd name="T19" fmla="*/ 217 h 741"/>
                <a:gd name="T20" fmla="*/ 110 w 304"/>
                <a:gd name="T21" fmla="*/ 281 h 741"/>
                <a:gd name="T22" fmla="*/ 96 w 304"/>
                <a:gd name="T23" fmla="*/ 327 h 741"/>
                <a:gd name="T24" fmla="*/ 124 w 304"/>
                <a:gd name="T25" fmla="*/ 405 h 741"/>
                <a:gd name="T26" fmla="*/ 100 w 304"/>
                <a:gd name="T27" fmla="*/ 463 h 741"/>
                <a:gd name="T28" fmla="*/ 68 w 304"/>
                <a:gd name="T29" fmla="*/ 503 h 741"/>
                <a:gd name="T30" fmla="*/ 30 w 304"/>
                <a:gd name="T31" fmla="*/ 539 h 741"/>
                <a:gd name="T32" fmla="*/ 24 w 304"/>
                <a:gd name="T33" fmla="*/ 613 h 741"/>
                <a:gd name="T34" fmla="*/ 0 w 304"/>
                <a:gd name="T35" fmla="*/ 741 h 741"/>
                <a:gd name="T36" fmla="*/ 202 w 304"/>
                <a:gd name="T37" fmla="*/ 741 h 741"/>
                <a:gd name="T38" fmla="*/ 180 w 304"/>
                <a:gd name="T39" fmla="*/ 639 h 741"/>
                <a:gd name="T40" fmla="*/ 192 w 304"/>
                <a:gd name="T41" fmla="*/ 589 h 741"/>
                <a:gd name="T42" fmla="*/ 178 w 304"/>
                <a:gd name="T43" fmla="*/ 539 h 741"/>
                <a:gd name="T44" fmla="*/ 190 w 304"/>
                <a:gd name="T45" fmla="*/ 499 h 741"/>
                <a:gd name="T46" fmla="*/ 184 w 304"/>
                <a:gd name="T47" fmla="*/ 465 h 741"/>
                <a:gd name="T48" fmla="*/ 192 w 304"/>
                <a:gd name="T49" fmla="*/ 391 h 741"/>
                <a:gd name="T50" fmla="*/ 216 w 304"/>
                <a:gd name="T51" fmla="*/ 313 h 741"/>
                <a:gd name="T52" fmla="*/ 238 w 304"/>
                <a:gd name="T53" fmla="*/ 249 h 741"/>
                <a:gd name="T54" fmla="*/ 268 w 304"/>
                <a:gd name="T55" fmla="*/ 185 h 741"/>
                <a:gd name="T56" fmla="*/ 284 w 304"/>
                <a:gd name="T57" fmla="*/ 159 h 741"/>
                <a:gd name="T58" fmla="*/ 304 w 304"/>
                <a:gd name="T59" fmla="*/ 12 h 741"/>
                <a:gd name="T60" fmla="*/ 298 w 304"/>
                <a:gd name="T61" fmla="*/ 24 h 741"/>
                <a:gd name="T62" fmla="*/ 292 w 304"/>
                <a:gd name="T63" fmla="*/ 30 h 741"/>
                <a:gd name="T64" fmla="*/ 292 w 304"/>
                <a:gd name="T65" fmla="*/ 36 h 741"/>
                <a:gd name="T66" fmla="*/ 286 w 304"/>
                <a:gd name="T67" fmla="*/ 36 h 741"/>
                <a:gd name="T68" fmla="*/ 286 w 304"/>
                <a:gd name="T69" fmla="*/ 42 h 741"/>
                <a:gd name="T70" fmla="*/ 280 w 304"/>
                <a:gd name="T71" fmla="*/ 42 h 741"/>
                <a:gd name="T72" fmla="*/ 280 w 304"/>
                <a:gd name="T73" fmla="*/ 42 h 741"/>
                <a:gd name="T74" fmla="*/ 280 w 304"/>
                <a:gd name="T75" fmla="*/ 42 h 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ltGray">
            <a:xfrm>
              <a:off x="4918" y="3553"/>
              <a:ext cx="314" cy="767"/>
            </a:xfrm>
            <a:custGeom>
              <a:avLst/>
              <a:gdLst>
                <a:gd name="T0" fmla="*/ 284 w 314"/>
                <a:gd name="T1" fmla="*/ 6 h 767"/>
                <a:gd name="T2" fmla="*/ 278 w 314"/>
                <a:gd name="T3" fmla="*/ 6 h 767"/>
                <a:gd name="T4" fmla="*/ 272 w 314"/>
                <a:gd name="T5" fmla="*/ 12 h 767"/>
                <a:gd name="T6" fmla="*/ 254 w 314"/>
                <a:gd name="T7" fmla="*/ 18 h 767"/>
                <a:gd name="T8" fmla="*/ 230 w 314"/>
                <a:gd name="T9" fmla="*/ 24 h 767"/>
                <a:gd name="T10" fmla="*/ 206 w 314"/>
                <a:gd name="T11" fmla="*/ 42 h 767"/>
                <a:gd name="T12" fmla="*/ 188 w 314"/>
                <a:gd name="T13" fmla="*/ 48 h 767"/>
                <a:gd name="T14" fmla="*/ 176 w 314"/>
                <a:gd name="T15" fmla="*/ 54 h 767"/>
                <a:gd name="T16" fmla="*/ 170 w 314"/>
                <a:gd name="T17" fmla="*/ 54 h 767"/>
                <a:gd name="T18" fmla="*/ 150 w 314"/>
                <a:gd name="T19" fmla="*/ 169 h 767"/>
                <a:gd name="T20" fmla="*/ 110 w 314"/>
                <a:gd name="T21" fmla="*/ 225 h 767"/>
                <a:gd name="T22" fmla="*/ 54 w 314"/>
                <a:gd name="T23" fmla="*/ 383 h 767"/>
                <a:gd name="T24" fmla="*/ 82 w 314"/>
                <a:gd name="T25" fmla="*/ 555 h 767"/>
                <a:gd name="T26" fmla="*/ 40 w 314"/>
                <a:gd name="T27" fmla="*/ 679 h 767"/>
                <a:gd name="T28" fmla="*/ 0 w 314"/>
                <a:gd name="T29" fmla="*/ 767 h 767"/>
                <a:gd name="T30" fmla="*/ 108 w 314"/>
                <a:gd name="T31" fmla="*/ 767 h 767"/>
                <a:gd name="T32" fmla="*/ 120 w 314"/>
                <a:gd name="T33" fmla="*/ 611 h 767"/>
                <a:gd name="T34" fmla="*/ 148 w 314"/>
                <a:gd name="T35" fmla="*/ 499 h 767"/>
                <a:gd name="T36" fmla="*/ 160 w 314"/>
                <a:gd name="T37" fmla="*/ 367 h 767"/>
                <a:gd name="T38" fmla="*/ 218 w 314"/>
                <a:gd name="T39" fmla="*/ 327 h 767"/>
                <a:gd name="T40" fmla="*/ 238 w 314"/>
                <a:gd name="T41" fmla="*/ 221 h 767"/>
                <a:gd name="T42" fmla="*/ 296 w 314"/>
                <a:gd name="T43" fmla="*/ 135 h 767"/>
                <a:gd name="T44" fmla="*/ 314 w 314"/>
                <a:gd name="T45" fmla="*/ 0 h 767"/>
                <a:gd name="T46" fmla="*/ 302 w 314"/>
                <a:gd name="T47" fmla="*/ 0 h 767"/>
                <a:gd name="T48" fmla="*/ 296 w 314"/>
                <a:gd name="T49" fmla="*/ 0 h 767"/>
                <a:gd name="T50" fmla="*/ 290 w 314"/>
                <a:gd name="T51" fmla="*/ 0 h 767"/>
                <a:gd name="T52" fmla="*/ 284 w 314"/>
                <a:gd name="T53" fmla="*/ 6 h 767"/>
                <a:gd name="T54" fmla="*/ 284 w 314"/>
                <a:gd name="T55" fmla="*/ 6 h 767"/>
                <a:gd name="T56" fmla="*/ 284 w 314"/>
                <a:gd name="T57" fmla="*/ 6 h 767"/>
                <a:gd name="T58" fmla="*/ 284 w 314"/>
                <a:gd name="T59" fmla="*/ 6 h 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ltGray">
            <a:xfrm>
              <a:off x="4700" y="3697"/>
              <a:ext cx="275" cy="623"/>
            </a:xfrm>
            <a:custGeom>
              <a:avLst/>
              <a:gdLst>
                <a:gd name="T0" fmla="*/ 257 w 275"/>
                <a:gd name="T1" fmla="*/ 12 h 623"/>
                <a:gd name="T2" fmla="*/ 239 w 275"/>
                <a:gd name="T3" fmla="*/ 6 h 623"/>
                <a:gd name="T4" fmla="*/ 203 w 275"/>
                <a:gd name="T5" fmla="*/ 6 h 623"/>
                <a:gd name="T6" fmla="*/ 203 w 275"/>
                <a:gd name="T7" fmla="*/ 6 h 623"/>
                <a:gd name="T8" fmla="*/ 197 w 275"/>
                <a:gd name="T9" fmla="*/ 6 h 623"/>
                <a:gd name="T10" fmla="*/ 185 w 275"/>
                <a:gd name="T11" fmla="*/ 0 h 623"/>
                <a:gd name="T12" fmla="*/ 173 w 275"/>
                <a:gd name="T13" fmla="*/ 0 h 623"/>
                <a:gd name="T14" fmla="*/ 166 w 275"/>
                <a:gd name="T15" fmla="*/ 0 h 623"/>
                <a:gd name="T16" fmla="*/ 160 w 275"/>
                <a:gd name="T17" fmla="*/ 0 h 623"/>
                <a:gd name="T18" fmla="*/ 144 w 275"/>
                <a:gd name="T19" fmla="*/ 117 h 623"/>
                <a:gd name="T20" fmla="*/ 128 w 275"/>
                <a:gd name="T21" fmla="*/ 185 h 623"/>
                <a:gd name="T22" fmla="*/ 58 w 275"/>
                <a:gd name="T23" fmla="*/ 299 h 623"/>
                <a:gd name="T24" fmla="*/ 54 w 275"/>
                <a:gd name="T25" fmla="*/ 441 h 623"/>
                <a:gd name="T26" fmla="*/ 24 w 275"/>
                <a:gd name="T27" fmla="*/ 523 h 623"/>
                <a:gd name="T28" fmla="*/ 0 w 275"/>
                <a:gd name="T29" fmla="*/ 623 h 623"/>
                <a:gd name="T30" fmla="*/ 78 w 275"/>
                <a:gd name="T31" fmla="*/ 623 h 623"/>
                <a:gd name="T32" fmla="*/ 92 w 275"/>
                <a:gd name="T33" fmla="*/ 555 h 623"/>
                <a:gd name="T34" fmla="*/ 134 w 275"/>
                <a:gd name="T35" fmla="*/ 447 h 623"/>
                <a:gd name="T36" fmla="*/ 158 w 275"/>
                <a:gd name="T37" fmla="*/ 315 h 623"/>
                <a:gd name="T38" fmla="*/ 184 w 275"/>
                <a:gd name="T39" fmla="*/ 257 h 623"/>
                <a:gd name="T40" fmla="*/ 216 w 275"/>
                <a:gd name="T41" fmla="*/ 211 h 623"/>
                <a:gd name="T42" fmla="*/ 222 w 275"/>
                <a:gd name="T43" fmla="*/ 145 h 623"/>
                <a:gd name="T44" fmla="*/ 240 w 275"/>
                <a:gd name="T45" fmla="*/ 111 h 623"/>
                <a:gd name="T46" fmla="*/ 262 w 275"/>
                <a:gd name="T47" fmla="*/ 79 h 623"/>
                <a:gd name="T48" fmla="*/ 275 w 275"/>
                <a:gd name="T49" fmla="*/ 6 h 623"/>
                <a:gd name="T50" fmla="*/ 263 w 275"/>
                <a:gd name="T51" fmla="*/ 12 h 623"/>
                <a:gd name="T52" fmla="*/ 257 w 275"/>
                <a:gd name="T53" fmla="*/ 12 h 623"/>
                <a:gd name="T54" fmla="*/ 257 w 275"/>
                <a:gd name="T55" fmla="*/ 12 h 623"/>
                <a:gd name="T56" fmla="*/ 257 w 275"/>
                <a:gd name="T57" fmla="*/ 12 h 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ltGray">
            <a:xfrm>
              <a:off x="4522" y="3709"/>
              <a:ext cx="213" cy="611"/>
            </a:xfrm>
            <a:custGeom>
              <a:avLst/>
              <a:gdLst>
                <a:gd name="T0" fmla="*/ 171 w 213"/>
                <a:gd name="T1" fmla="*/ 12 h 611"/>
                <a:gd name="T2" fmla="*/ 159 w 213"/>
                <a:gd name="T3" fmla="*/ 24 h 611"/>
                <a:gd name="T4" fmla="*/ 153 w 213"/>
                <a:gd name="T5" fmla="*/ 36 h 611"/>
                <a:gd name="T6" fmla="*/ 128 w 213"/>
                <a:gd name="T7" fmla="*/ 60 h 611"/>
                <a:gd name="T8" fmla="*/ 110 w 213"/>
                <a:gd name="T9" fmla="*/ 83 h 611"/>
                <a:gd name="T10" fmla="*/ 86 w 213"/>
                <a:gd name="T11" fmla="*/ 119 h 611"/>
                <a:gd name="T12" fmla="*/ 68 w 213"/>
                <a:gd name="T13" fmla="*/ 167 h 611"/>
                <a:gd name="T14" fmla="*/ 68 w 213"/>
                <a:gd name="T15" fmla="*/ 221 h 611"/>
                <a:gd name="T16" fmla="*/ 68 w 213"/>
                <a:gd name="T17" fmla="*/ 227 h 611"/>
                <a:gd name="T18" fmla="*/ 68 w 213"/>
                <a:gd name="T19" fmla="*/ 233 h 611"/>
                <a:gd name="T20" fmla="*/ 68 w 213"/>
                <a:gd name="T21" fmla="*/ 239 h 611"/>
                <a:gd name="T22" fmla="*/ 68 w 213"/>
                <a:gd name="T23" fmla="*/ 245 h 611"/>
                <a:gd name="T24" fmla="*/ 68 w 213"/>
                <a:gd name="T25" fmla="*/ 251 h 611"/>
                <a:gd name="T26" fmla="*/ 68 w 213"/>
                <a:gd name="T27" fmla="*/ 251 h 611"/>
                <a:gd name="T28" fmla="*/ 68 w 213"/>
                <a:gd name="T29" fmla="*/ 257 h 611"/>
                <a:gd name="T30" fmla="*/ 68 w 213"/>
                <a:gd name="T31" fmla="*/ 269 h 611"/>
                <a:gd name="T32" fmla="*/ 74 w 213"/>
                <a:gd name="T33" fmla="*/ 287 h 611"/>
                <a:gd name="T34" fmla="*/ 80 w 213"/>
                <a:gd name="T35" fmla="*/ 305 h 611"/>
                <a:gd name="T36" fmla="*/ 86 w 213"/>
                <a:gd name="T37" fmla="*/ 311 h 611"/>
                <a:gd name="T38" fmla="*/ 86 w 213"/>
                <a:gd name="T39" fmla="*/ 311 h 611"/>
                <a:gd name="T40" fmla="*/ 92 w 213"/>
                <a:gd name="T41" fmla="*/ 317 h 611"/>
                <a:gd name="T42" fmla="*/ 92 w 213"/>
                <a:gd name="T43" fmla="*/ 323 h 611"/>
                <a:gd name="T44" fmla="*/ 92 w 213"/>
                <a:gd name="T45" fmla="*/ 323 h 611"/>
                <a:gd name="T46" fmla="*/ 24 w 213"/>
                <a:gd name="T47" fmla="*/ 437 h 611"/>
                <a:gd name="T48" fmla="*/ 18 w 213"/>
                <a:gd name="T49" fmla="*/ 471 h 611"/>
                <a:gd name="T50" fmla="*/ 0 w 213"/>
                <a:gd name="T51" fmla="*/ 547 h 611"/>
                <a:gd name="T52" fmla="*/ 50 w 213"/>
                <a:gd name="T53" fmla="*/ 611 h 611"/>
                <a:gd name="T54" fmla="*/ 114 w 213"/>
                <a:gd name="T55" fmla="*/ 611 h 611"/>
                <a:gd name="T56" fmla="*/ 104 w 213"/>
                <a:gd name="T57" fmla="*/ 555 h 611"/>
                <a:gd name="T58" fmla="*/ 120 w 213"/>
                <a:gd name="T59" fmla="*/ 515 h 611"/>
                <a:gd name="T60" fmla="*/ 150 w 213"/>
                <a:gd name="T61" fmla="*/ 449 h 611"/>
                <a:gd name="T62" fmla="*/ 166 w 213"/>
                <a:gd name="T63" fmla="*/ 377 h 611"/>
                <a:gd name="T64" fmla="*/ 156 w 213"/>
                <a:gd name="T65" fmla="*/ 295 h 611"/>
                <a:gd name="T66" fmla="*/ 170 w 213"/>
                <a:gd name="T67" fmla="*/ 203 h 611"/>
                <a:gd name="T68" fmla="*/ 212 w 213"/>
                <a:gd name="T69" fmla="*/ 95 h 611"/>
                <a:gd name="T70" fmla="*/ 213 w 213"/>
                <a:gd name="T71" fmla="*/ 0 h 611"/>
                <a:gd name="T72" fmla="*/ 207 w 213"/>
                <a:gd name="T73" fmla="*/ 0 h 611"/>
                <a:gd name="T74" fmla="*/ 201 w 213"/>
                <a:gd name="T75" fmla="*/ 0 h 611"/>
                <a:gd name="T76" fmla="*/ 195 w 213"/>
                <a:gd name="T77" fmla="*/ 0 h 611"/>
                <a:gd name="T78" fmla="*/ 189 w 213"/>
                <a:gd name="T79" fmla="*/ 0 h 611"/>
                <a:gd name="T80" fmla="*/ 183 w 213"/>
                <a:gd name="T81" fmla="*/ 6 h 611"/>
                <a:gd name="T82" fmla="*/ 177 w 213"/>
                <a:gd name="T83" fmla="*/ 6 h 611"/>
                <a:gd name="T84" fmla="*/ 171 w 213"/>
                <a:gd name="T85" fmla="*/ 12 h 611"/>
                <a:gd name="T86" fmla="*/ 171 w 213"/>
                <a:gd name="T87" fmla="*/ 12 h 611"/>
                <a:gd name="T88" fmla="*/ 171 w 213"/>
                <a:gd name="T89" fmla="*/ 12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ltGray">
            <a:xfrm>
              <a:off x="4292" y="3936"/>
              <a:ext cx="167" cy="384"/>
            </a:xfrm>
            <a:custGeom>
              <a:avLst/>
              <a:gdLst>
                <a:gd name="T0" fmla="*/ 149 w 167"/>
                <a:gd name="T1" fmla="*/ 60 h 384"/>
                <a:gd name="T2" fmla="*/ 119 w 167"/>
                <a:gd name="T3" fmla="*/ 30 h 384"/>
                <a:gd name="T4" fmla="*/ 89 w 167"/>
                <a:gd name="T5" fmla="*/ 12 h 384"/>
                <a:gd name="T6" fmla="*/ 59 w 167"/>
                <a:gd name="T7" fmla="*/ 0 h 384"/>
                <a:gd name="T8" fmla="*/ 54 w 167"/>
                <a:gd name="T9" fmla="*/ 70 h 384"/>
                <a:gd name="T10" fmla="*/ 46 w 167"/>
                <a:gd name="T11" fmla="*/ 112 h 384"/>
                <a:gd name="T12" fmla="*/ 52 w 167"/>
                <a:gd name="T13" fmla="*/ 168 h 384"/>
                <a:gd name="T14" fmla="*/ 24 w 167"/>
                <a:gd name="T15" fmla="*/ 194 h 384"/>
                <a:gd name="T16" fmla="*/ 16 w 167"/>
                <a:gd name="T17" fmla="*/ 258 h 384"/>
                <a:gd name="T18" fmla="*/ 2 w 167"/>
                <a:gd name="T19" fmla="*/ 300 h 384"/>
                <a:gd name="T20" fmla="*/ 0 w 167"/>
                <a:gd name="T21" fmla="*/ 352 h 384"/>
                <a:gd name="T22" fmla="*/ 47 w 167"/>
                <a:gd name="T23" fmla="*/ 384 h 384"/>
                <a:gd name="T24" fmla="*/ 149 w 167"/>
                <a:gd name="T25" fmla="*/ 384 h 384"/>
                <a:gd name="T26" fmla="*/ 134 w 167"/>
                <a:gd name="T27" fmla="*/ 350 h 384"/>
                <a:gd name="T28" fmla="*/ 104 w 167"/>
                <a:gd name="T29" fmla="*/ 324 h 384"/>
                <a:gd name="T30" fmla="*/ 138 w 167"/>
                <a:gd name="T31" fmla="*/ 274 h 384"/>
                <a:gd name="T32" fmla="*/ 122 w 167"/>
                <a:gd name="T33" fmla="*/ 220 h 384"/>
                <a:gd name="T34" fmla="*/ 132 w 167"/>
                <a:gd name="T35" fmla="*/ 186 h 384"/>
                <a:gd name="T36" fmla="*/ 140 w 167"/>
                <a:gd name="T37" fmla="*/ 154 h 384"/>
                <a:gd name="T38" fmla="*/ 167 w 167"/>
                <a:gd name="T39" fmla="*/ 90 h 384"/>
                <a:gd name="T40" fmla="*/ 149 w 167"/>
                <a:gd name="T41" fmla="*/ 60 h 384"/>
                <a:gd name="T42" fmla="*/ 149 w 167"/>
                <a:gd name="T43" fmla="*/ 60 h 384"/>
                <a:gd name="T44" fmla="*/ 149 w 167"/>
                <a:gd name="T45" fmla="*/ 60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ltGray">
            <a:xfrm>
              <a:off x="4100" y="4020"/>
              <a:ext cx="166" cy="300"/>
            </a:xfrm>
            <a:custGeom>
              <a:avLst/>
              <a:gdLst>
                <a:gd name="T0" fmla="*/ 136 w 166"/>
                <a:gd name="T1" fmla="*/ 12 h 300"/>
                <a:gd name="T2" fmla="*/ 100 w 166"/>
                <a:gd name="T3" fmla="*/ 0 h 300"/>
                <a:gd name="T4" fmla="*/ 78 w 166"/>
                <a:gd name="T5" fmla="*/ 64 h 300"/>
                <a:gd name="T6" fmla="*/ 70 w 166"/>
                <a:gd name="T7" fmla="*/ 126 h 300"/>
                <a:gd name="T8" fmla="*/ 46 w 166"/>
                <a:gd name="T9" fmla="*/ 184 h 300"/>
                <a:gd name="T10" fmla="*/ 58 w 166"/>
                <a:gd name="T11" fmla="*/ 232 h 300"/>
                <a:gd name="T12" fmla="*/ 38 w 166"/>
                <a:gd name="T13" fmla="*/ 268 h 300"/>
                <a:gd name="T14" fmla="*/ 0 w 166"/>
                <a:gd name="T15" fmla="*/ 300 h 300"/>
                <a:gd name="T16" fmla="*/ 160 w 166"/>
                <a:gd name="T17" fmla="*/ 300 h 300"/>
                <a:gd name="T18" fmla="*/ 136 w 166"/>
                <a:gd name="T19" fmla="*/ 272 h 300"/>
                <a:gd name="T20" fmla="*/ 98 w 166"/>
                <a:gd name="T21" fmla="*/ 234 h 300"/>
                <a:gd name="T22" fmla="*/ 130 w 166"/>
                <a:gd name="T23" fmla="*/ 188 h 300"/>
                <a:gd name="T24" fmla="*/ 138 w 166"/>
                <a:gd name="T25" fmla="*/ 134 h 300"/>
                <a:gd name="T26" fmla="*/ 144 w 166"/>
                <a:gd name="T27" fmla="*/ 94 h 300"/>
                <a:gd name="T28" fmla="*/ 164 w 166"/>
                <a:gd name="T29" fmla="*/ 60 h 300"/>
                <a:gd name="T30" fmla="*/ 166 w 166"/>
                <a:gd name="T31" fmla="*/ 0 h 300"/>
                <a:gd name="T32" fmla="*/ 136 w 166"/>
                <a:gd name="T33" fmla="*/ 12 h 300"/>
                <a:gd name="T34" fmla="*/ 136 w 166"/>
                <a:gd name="T35" fmla="*/ 12 h 300"/>
                <a:gd name="T36" fmla="*/ 136 w 166"/>
                <a:gd name="T37" fmla="*/ 12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ltGray">
            <a:xfrm>
              <a:off x="3910" y="4038"/>
              <a:ext cx="237" cy="282"/>
            </a:xfrm>
            <a:custGeom>
              <a:avLst/>
              <a:gdLst>
                <a:gd name="T0" fmla="*/ 201 w 237"/>
                <a:gd name="T1" fmla="*/ 0 h 282"/>
                <a:gd name="T2" fmla="*/ 183 w 237"/>
                <a:gd name="T3" fmla="*/ 0 h 282"/>
                <a:gd name="T4" fmla="*/ 158 w 237"/>
                <a:gd name="T5" fmla="*/ 50 h 282"/>
                <a:gd name="T6" fmla="*/ 148 w 237"/>
                <a:gd name="T7" fmla="*/ 92 h 282"/>
                <a:gd name="T8" fmla="*/ 120 w 237"/>
                <a:gd name="T9" fmla="*/ 144 h 282"/>
                <a:gd name="T10" fmla="*/ 82 w 237"/>
                <a:gd name="T11" fmla="*/ 182 h 282"/>
                <a:gd name="T12" fmla="*/ 60 w 237"/>
                <a:gd name="T13" fmla="*/ 232 h 282"/>
                <a:gd name="T14" fmla="*/ 0 w 237"/>
                <a:gd name="T15" fmla="*/ 282 h 282"/>
                <a:gd name="T16" fmla="*/ 128 w 237"/>
                <a:gd name="T17" fmla="*/ 282 h 282"/>
                <a:gd name="T18" fmla="*/ 154 w 237"/>
                <a:gd name="T19" fmla="*/ 254 h 282"/>
                <a:gd name="T20" fmla="*/ 158 w 237"/>
                <a:gd name="T21" fmla="*/ 196 h 282"/>
                <a:gd name="T22" fmla="*/ 188 w 237"/>
                <a:gd name="T23" fmla="*/ 148 h 282"/>
                <a:gd name="T24" fmla="*/ 196 w 237"/>
                <a:gd name="T25" fmla="*/ 70 h 282"/>
                <a:gd name="T26" fmla="*/ 237 w 237"/>
                <a:gd name="T27" fmla="*/ 0 h 282"/>
                <a:gd name="T28" fmla="*/ 201 w 237"/>
                <a:gd name="T29" fmla="*/ 0 h 282"/>
                <a:gd name="T30" fmla="*/ 201 w 237"/>
                <a:gd name="T31" fmla="*/ 0 h 282"/>
                <a:gd name="T32" fmla="*/ 201 w 237"/>
                <a:gd name="T33" fmla="*/ 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ltGray">
            <a:xfrm>
              <a:off x="3674" y="4086"/>
              <a:ext cx="196" cy="234"/>
            </a:xfrm>
            <a:custGeom>
              <a:avLst/>
              <a:gdLst>
                <a:gd name="T0" fmla="*/ 167 w 196"/>
                <a:gd name="T1" fmla="*/ 54 h 234"/>
                <a:gd name="T2" fmla="*/ 113 w 196"/>
                <a:gd name="T3" fmla="*/ 24 h 234"/>
                <a:gd name="T4" fmla="*/ 83 w 196"/>
                <a:gd name="T5" fmla="*/ 0 h 234"/>
                <a:gd name="T6" fmla="*/ 80 w 196"/>
                <a:gd name="T7" fmla="*/ 62 h 234"/>
                <a:gd name="T8" fmla="*/ 58 w 196"/>
                <a:gd name="T9" fmla="*/ 100 h 234"/>
                <a:gd name="T10" fmla="*/ 54 w 196"/>
                <a:gd name="T11" fmla="*/ 160 h 234"/>
                <a:gd name="T12" fmla="*/ 36 w 196"/>
                <a:gd name="T13" fmla="*/ 202 h 234"/>
                <a:gd name="T14" fmla="*/ 0 w 196"/>
                <a:gd name="T15" fmla="*/ 234 h 234"/>
                <a:gd name="T16" fmla="*/ 146 w 196"/>
                <a:gd name="T17" fmla="*/ 234 h 234"/>
                <a:gd name="T18" fmla="*/ 170 w 196"/>
                <a:gd name="T19" fmla="*/ 198 h 234"/>
                <a:gd name="T20" fmla="*/ 158 w 196"/>
                <a:gd name="T21" fmla="*/ 138 h 234"/>
                <a:gd name="T22" fmla="*/ 196 w 196"/>
                <a:gd name="T23" fmla="*/ 100 h 234"/>
                <a:gd name="T24" fmla="*/ 191 w 196"/>
                <a:gd name="T25" fmla="*/ 54 h 234"/>
                <a:gd name="T26" fmla="*/ 167 w 196"/>
                <a:gd name="T27" fmla="*/ 54 h 234"/>
                <a:gd name="T28" fmla="*/ 167 w 196"/>
                <a:gd name="T29" fmla="*/ 54 h 234"/>
                <a:gd name="T30" fmla="*/ 167 w 196"/>
                <a:gd name="T31" fmla="*/ 5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ltGray">
            <a:xfrm>
              <a:off x="3476" y="4068"/>
              <a:ext cx="190" cy="252"/>
            </a:xfrm>
            <a:custGeom>
              <a:avLst/>
              <a:gdLst>
                <a:gd name="T0" fmla="*/ 190 w 190"/>
                <a:gd name="T1" fmla="*/ 0 h 252"/>
                <a:gd name="T2" fmla="*/ 166 w 190"/>
                <a:gd name="T3" fmla="*/ 0 h 252"/>
                <a:gd name="T4" fmla="*/ 158 w 190"/>
                <a:gd name="T5" fmla="*/ 38 h 252"/>
                <a:gd name="T6" fmla="*/ 138 w 190"/>
                <a:gd name="T7" fmla="*/ 120 h 252"/>
                <a:gd name="T8" fmla="*/ 94 w 190"/>
                <a:gd name="T9" fmla="*/ 180 h 252"/>
                <a:gd name="T10" fmla="*/ 62 w 190"/>
                <a:gd name="T11" fmla="*/ 234 h 252"/>
                <a:gd name="T12" fmla="*/ 0 w 190"/>
                <a:gd name="T13" fmla="*/ 252 h 252"/>
                <a:gd name="T14" fmla="*/ 128 w 190"/>
                <a:gd name="T15" fmla="*/ 252 h 252"/>
                <a:gd name="T16" fmla="*/ 142 w 190"/>
                <a:gd name="T17" fmla="*/ 188 h 252"/>
                <a:gd name="T18" fmla="*/ 186 w 190"/>
                <a:gd name="T19" fmla="*/ 90 h 252"/>
                <a:gd name="T20" fmla="*/ 190 w 190"/>
                <a:gd name="T21" fmla="*/ 38 h 252"/>
                <a:gd name="T22" fmla="*/ 190 w 190"/>
                <a:gd name="T23" fmla="*/ 0 h 252"/>
                <a:gd name="T24" fmla="*/ 190 w 190"/>
                <a:gd name="T25" fmla="*/ 0 h 252"/>
                <a:gd name="T26" fmla="*/ 190 w 190"/>
                <a:gd name="T27" fmla="*/ 0 h 252"/>
                <a:gd name="T28" fmla="*/ 190 w 190"/>
                <a:gd name="T29" fmla="*/ 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ltGray">
            <a:xfrm>
              <a:off x="3170" y="4188"/>
              <a:ext cx="230" cy="132"/>
            </a:xfrm>
            <a:custGeom>
              <a:avLst/>
              <a:gdLst>
                <a:gd name="T0" fmla="*/ 197 w 230"/>
                <a:gd name="T1" fmla="*/ 0 h 132"/>
                <a:gd name="T2" fmla="*/ 191 w 230"/>
                <a:gd name="T3" fmla="*/ 0 h 132"/>
                <a:gd name="T4" fmla="*/ 185 w 230"/>
                <a:gd name="T5" fmla="*/ 0 h 132"/>
                <a:gd name="T6" fmla="*/ 173 w 230"/>
                <a:gd name="T7" fmla="*/ 0 h 132"/>
                <a:gd name="T8" fmla="*/ 161 w 230"/>
                <a:gd name="T9" fmla="*/ 0 h 132"/>
                <a:gd name="T10" fmla="*/ 155 w 230"/>
                <a:gd name="T11" fmla="*/ 0 h 132"/>
                <a:gd name="T12" fmla="*/ 138 w 230"/>
                <a:gd name="T13" fmla="*/ 6 h 132"/>
                <a:gd name="T14" fmla="*/ 132 w 230"/>
                <a:gd name="T15" fmla="*/ 6 h 132"/>
                <a:gd name="T16" fmla="*/ 35 w 230"/>
                <a:gd name="T17" fmla="*/ 18 h 132"/>
                <a:gd name="T18" fmla="*/ 11 w 230"/>
                <a:gd name="T19" fmla="*/ 30 h 132"/>
                <a:gd name="T20" fmla="*/ 23 w 230"/>
                <a:gd name="T21" fmla="*/ 54 h 132"/>
                <a:gd name="T22" fmla="*/ 0 w 230"/>
                <a:gd name="T23" fmla="*/ 100 h 132"/>
                <a:gd name="T24" fmla="*/ 0 w 230"/>
                <a:gd name="T25" fmla="*/ 132 h 132"/>
                <a:gd name="T26" fmla="*/ 162 w 230"/>
                <a:gd name="T27" fmla="*/ 132 h 132"/>
                <a:gd name="T28" fmla="*/ 204 w 230"/>
                <a:gd name="T29" fmla="*/ 88 h 132"/>
                <a:gd name="T30" fmla="*/ 230 w 230"/>
                <a:gd name="T31" fmla="*/ 46 h 132"/>
                <a:gd name="T32" fmla="*/ 214 w 230"/>
                <a:gd name="T33" fmla="*/ 24 h 132"/>
                <a:gd name="T34" fmla="*/ 215 w 230"/>
                <a:gd name="T35" fmla="*/ 0 h 132"/>
                <a:gd name="T36" fmla="*/ 209 w 230"/>
                <a:gd name="T37" fmla="*/ 0 h 132"/>
                <a:gd name="T38" fmla="*/ 203 w 230"/>
                <a:gd name="T39" fmla="*/ 0 h 132"/>
                <a:gd name="T40" fmla="*/ 203 w 230"/>
                <a:gd name="T41" fmla="*/ 0 h 132"/>
                <a:gd name="T42" fmla="*/ 197 w 230"/>
                <a:gd name="T43" fmla="*/ 0 h 132"/>
                <a:gd name="T44" fmla="*/ 197 w 230"/>
                <a:gd name="T45" fmla="*/ 0 h 132"/>
                <a:gd name="T46" fmla="*/ 197 w 230"/>
                <a:gd name="T4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ltGray">
            <a:xfrm>
              <a:off x="3044" y="4218"/>
              <a:ext cx="89" cy="102"/>
            </a:xfrm>
            <a:custGeom>
              <a:avLst/>
              <a:gdLst>
                <a:gd name="T0" fmla="*/ 71 w 89"/>
                <a:gd name="T1" fmla="*/ 0 h 102"/>
                <a:gd name="T2" fmla="*/ 66 w 89"/>
                <a:gd name="T3" fmla="*/ 48 h 102"/>
                <a:gd name="T4" fmla="*/ 30 w 89"/>
                <a:gd name="T5" fmla="*/ 72 h 102"/>
                <a:gd name="T6" fmla="*/ 0 w 89"/>
                <a:gd name="T7" fmla="*/ 102 h 102"/>
                <a:gd name="T8" fmla="*/ 66 w 89"/>
                <a:gd name="T9" fmla="*/ 102 h 102"/>
                <a:gd name="T10" fmla="*/ 88 w 89"/>
                <a:gd name="T11" fmla="*/ 56 h 102"/>
                <a:gd name="T12" fmla="*/ 89 w 89"/>
                <a:gd name="T13" fmla="*/ 6 h 102"/>
                <a:gd name="T14" fmla="*/ 71 w 89"/>
                <a:gd name="T15" fmla="*/ 0 h 102"/>
                <a:gd name="T16" fmla="*/ 71 w 89"/>
                <a:gd name="T17" fmla="*/ 0 h 102"/>
                <a:gd name="T18" fmla="*/ 71 w 89"/>
                <a:gd name="T19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ltGray">
            <a:xfrm>
              <a:off x="5482" y="3367"/>
              <a:ext cx="278" cy="953"/>
            </a:xfrm>
            <a:custGeom>
              <a:avLst/>
              <a:gdLst>
                <a:gd name="T0" fmla="*/ 278 w 278"/>
                <a:gd name="T1" fmla="*/ 24 h 953"/>
                <a:gd name="T2" fmla="*/ 272 w 278"/>
                <a:gd name="T3" fmla="*/ 24 h 953"/>
                <a:gd name="T4" fmla="*/ 272 w 278"/>
                <a:gd name="T5" fmla="*/ 18 h 953"/>
                <a:gd name="T6" fmla="*/ 266 w 278"/>
                <a:gd name="T7" fmla="*/ 18 h 953"/>
                <a:gd name="T8" fmla="*/ 254 w 278"/>
                <a:gd name="T9" fmla="*/ 12 h 953"/>
                <a:gd name="T10" fmla="*/ 236 w 278"/>
                <a:gd name="T11" fmla="*/ 6 h 953"/>
                <a:gd name="T12" fmla="*/ 212 w 278"/>
                <a:gd name="T13" fmla="*/ 0 h 953"/>
                <a:gd name="T14" fmla="*/ 206 w 278"/>
                <a:gd name="T15" fmla="*/ 6 h 953"/>
                <a:gd name="T16" fmla="*/ 198 w 278"/>
                <a:gd name="T17" fmla="*/ 129 h 953"/>
                <a:gd name="T18" fmla="*/ 184 w 278"/>
                <a:gd name="T19" fmla="*/ 209 h 953"/>
                <a:gd name="T20" fmla="*/ 182 w 278"/>
                <a:gd name="T21" fmla="*/ 249 h 953"/>
                <a:gd name="T22" fmla="*/ 200 w 278"/>
                <a:gd name="T23" fmla="*/ 339 h 953"/>
                <a:gd name="T24" fmla="*/ 186 w 278"/>
                <a:gd name="T25" fmla="*/ 481 h 953"/>
                <a:gd name="T26" fmla="*/ 176 w 278"/>
                <a:gd name="T27" fmla="*/ 521 h 953"/>
                <a:gd name="T28" fmla="*/ 156 w 278"/>
                <a:gd name="T29" fmla="*/ 601 h 953"/>
                <a:gd name="T30" fmla="*/ 172 w 278"/>
                <a:gd name="T31" fmla="*/ 681 h 953"/>
                <a:gd name="T32" fmla="*/ 138 w 278"/>
                <a:gd name="T33" fmla="*/ 765 h 953"/>
                <a:gd name="T34" fmla="*/ 96 w 278"/>
                <a:gd name="T35" fmla="*/ 847 h 953"/>
                <a:gd name="T36" fmla="*/ 50 w 278"/>
                <a:gd name="T37" fmla="*/ 899 h 953"/>
                <a:gd name="T38" fmla="*/ 0 w 278"/>
                <a:gd name="T39" fmla="*/ 953 h 953"/>
                <a:gd name="T40" fmla="*/ 278 w 278"/>
                <a:gd name="T41" fmla="*/ 953 h 953"/>
                <a:gd name="T42" fmla="*/ 278 w 278"/>
                <a:gd name="T43" fmla="*/ 24 h 953"/>
                <a:gd name="T44" fmla="*/ 278 w 278"/>
                <a:gd name="T45" fmla="*/ 24 h 953"/>
                <a:gd name="T46" fmla="*/ 278 w 278"/>
                <a:gd name="T47" fmla="*/ 24 h 9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</p:grpSp>
      <p:sp>
        <p:nvSpPr>
          <p:cNvPr id="5138" name="Rectangle 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828800"/>
          </a:xfrm>
        </p:spPr>
        <p:txBody>
          <a:bodyPr anchor="b"/>
          <a:lstStyle>
            <a:lvl1pPr>
              <a:defRPr sz="5700"/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  <p:sp>
        <p:nvSpPr>
          <p:cNvPr id="5139" name="Rectangle 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7338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 sz="3600"/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  <p:sp>
        <p:nvSpPr>
          <p:cNvPr id="20" name="Rectangle 20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1" name="Rectangle 2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2" name="Rectangle 2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41345F-AF61-4CB5-8B47-16B703E5D68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895901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3B1AC-BF61-4C7A-8981-FAED9C607CE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8496452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4DF203-35C8-458A-AB99-4124DD593F1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844550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019866-02B8-4FB1-849A-6984AA9909F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086886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39CC0A-9BA0-416E-B6B0-94C4D9B11DE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640658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7F7CA-C13B-44EE-9CCB-234B41A1432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941332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460944-50D1-4D81-A2A9-F0200183185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7583539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8D56B0-0F86-4153-B7C2-16A34AC904B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143413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E117FD-C3A2-4FDD-B4B4-8ED2491DFE4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0859543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94D416-E966-45EC-B9EE-FE153CBD89A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951541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494B41-8EB3-4E5D-A98A-B47C419337B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4049194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0B115D-4210-48B2-BEA4-E3F462A2EEB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745273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4716463" y="5345113"/>
            <a:ext cx="4427537" cy="1512887"/>
            <a:chOff x="2971" y="3367"/>
            <a:chExt cx="2789" cy="953"/>
          </a:xfrm>
        </p:grpSpPr>
        <p:sp>
          <p:nvSpPr>
            <p:cNvPr id="1032" name="Freeform 3"/>
            <p:cNvSpPr>
              <a:spLocks/>
            </p:cNvSpPr>
            <p:nvPr/>
          </p:nvSpPr>
          <p:spPr bwMode="ltGray">
            <a:xfrm>
              <a:off x="2971" y="3367"/>
              <a:ext cx="2789" cy="953"/>
            </a:xfrm>
            <a:custGeom>
              <a:avLst/>
              <a:gdLst>
                <a:gd name="T0" fmla="*/ 2795 w 2780"/>
                <a:gd name="T1" fmla="*/ 18 h 953"/>
                <a:gd name="T2" fmla="*/ 2705 w 2780"/>
                <a:gd name="T3" fmla="*/ 24 h 953"/>
                <a:gd name="T4" fmla="*/ 2638 w 2780"/>
                <a:gd name="T5" fmla="*/ 102 h 953"/>
                <a:gd name="T6" fmla="*/ 2535 w 2780"/>
                <a:gd name="T7" fmla="*/ 156 h 953"/>
                <a:gd name="T8" fmla="*/ 2529 w 2780"/>
                <a:gd name="T9" fmla="*/ 222 h 953"/>
                <a:gd name="T10" fmla="*/ 2511 w 2780"/>
                <a:gd name="T11" fmla="*/ 246 h 953"/>
                <a:gd name="T12" fmla="*/ 2493 w 2780"/>
                <a:gd name="T13" fmla="*/ 252 h 953"/>
                <a:gd name="T14" fmla="*/ 2421 w 2780"/>
                <a:gd name="T15" fmla="*/ 210 h 953"/>
                <a:gd name="T16" fmla="*/ 2281 w 2780"/>
                <a:gd name="T17" fmla="*/ 192 h 953"/>
                <a:gd name="T18" fmla="*/ 2257 w 2780"/>
                <a:gd name="T19" fmla="*/ 186 h 953"/>
                <a:gd name="T20" fmla="*/ 2239 w 2780"/>
                <a:gd name="T21" fmla="*/ 192 h 953"/>
                <a:gd name="T22" fmla="*/ 2167 w 2780"/>
                <a:gd name="T23" fmla="*/ 228 h 953"/>
                <a:gd name="T24" fmla="*/ 2131 w 2780"/>
                <a:gd name="T25" fmla="*/ 240 h 953"/>
                <a:gd name="T26" fmla="*/ 2107 w 2780"/>
                <a:gd name="T27" fmla="*/ 246 h 953"/>
                <a:gd name="T28" fmla="*/ 2095 w 2780"/>
                <a:gd name="T29" fmla="*/ 258 h 953"/>
                <a:gd name="T30" fmla="*/ 2095 w 2780"/>
                <a:gd name="T31" fmla="*/ 276 h 953"/>
                <a:gd name="T32" fmla="*/ 2072 w 2780"/>
                <a:gd name="T33" fmla="*/ 300 h 953"/>
                <a:gd name="T34" fmla="*/ 2054 w 2780"/>
                <a:gd name="T35" fmla="*/ 312 h 953"/>
                <a:gd name="T36" fmla="*/ 2042 w 2780"/>
                <a:gd name="T37" fmla="*/ 324 h 953"/>
                <a:gd name="T38" fmla="*/ 2030 w 2780"/>
                <a:gd name="T39" fmla="*/ 336 h 953"/>
                <a:gd name="T40" fmla="*/ 1997 w 2780"/>
                <a:gd name="T41" fmla="*/ 342 h 953"/>
                <a:gd name="T42" fmla="*/ 1931 w 2780"/>
                <a:gd name="T43" fmla="*/ 336 h 953"/>
                <a:gd name="T44" fmla="*/ 1895 w 2780"/>
                <a:gd name="T45" fmla="*/ 330 h 953"/>
                <a:gd name="T46" fmla="*/ 1883 w 2780"/>
                <a:gd name="T47" fmla="*/ 342 h 953"/>
                <a:gd name="T48" fmla="*/ 1871 w 2780"/>
                <a:gd name="T49" fmla="*/ 354 h 953"/>
                <a:gd name="T50" fmla="*/ 1841 w 2780"/>
                <a:gd name="T51" fmla="*/ 360 h 953"/>
                <a:gd name="T52" fmla="*/ 1782 w 2780"/>
                <a:gd name="T53" fmla="*/ 342 h 953"/>
                <a:gd name="T54" fmla="*/ 1758 w 2780"/>
                <a:gd name="T55" fmla="*/ 342 h 953"/>
                <a:gd name="T56" fmla="*/ 1734 w 2780"/>
                <a:gd name="T57" fmla="*/ 354 h 953"/>
                <a:gd name="T58" fmla="*/ 1671 w 2780"/>
                <a:gd name="T59" fmla="*/ 425 h 953"/>
                <a:gd name="T60" fmla="*/ 1629 w 2780"/>
                <a:gd name="T61" fmla="*/ 569 h 953"/>
                <a:gd name="T62" fmla="*/ 1629 w 2780"/>
                <a:gd name="T63" fmla="*/ 593 h 953"/>
                <a:gd name="T64" fmla="*/ 1635 w 2780"/>
                <a:gd name="T65" fmla="*/ 641 h 953"/>
                <a:gd name="T66" fmla="*/ 1653 w 2780"/>
                <a:gd name="T67" fmla="*/ 659 h 953"/>
                <a:gd name="T68" fmla="*/ 1647 w 2780"/>
                <a:gd name="T69" fmla="*/ 671 h 953"/>
                <a:gd name="T70" fmla="*/ 1635 w 2780"/>
                <a:gd name="T71" fmla="*/ 683 h 953"/>
                <a:gd name="T72" fmla="*/ 1557 w 2780"/>
                <a:gd name="T73" fmla="*/ 689 h 953"/>
                <a:gd name="T74" fmla="*/ 1480 w 2780"/>
                <a:gd name="T75" fmla="*/ 629 h 953"/>
                <a:gd name="T76" fmla="*/ 1345 w 2780"/>
                <a:gd name="T77" fmla="*/ 587 h 953"/>
                <a:gd name="T78" fmla="*/ 1196 w 2780"/>
                <a:gd name="T79" fmla="*/ 671 h 953"/>
                <a:gd name="T80" fmla="*/ 1025 w 2780"/>
                <a:gd name="T81" fmla="*/ 731 h 953"/>
                <a:gd name="T82" fmla="*/ 822 w 2780"/>
                <a:gd name="T83" fmla="*/ 743 h 953"/>
                <a:gd name="T84" fmla="*/ 634 w 2780"/>
                <a:gd name="T85" fmla="*/ 701 h 953"/>
                <a:gd name="T86" fmla="*/ 574 w 2780"/>
                <a:gd name="T87" fmla="*/ 695 h 953"/>
                <a:gd name="T88" fmla="*/ 562 w 2780"/>
                <a:gd name="T89" fmla="*/ 701 h 953"/>
                <a:gd name="T90" fmla="*/ 526 w 2780"/>
                <a:gd name="T91" fmla="*/ 731 h 953"/>
                <a:gd name="T92" fmla="*/ 439 w 2780"/>
                <a:gd name="T93" fmla="*/ 809 h 953"/>
                <a:gd name="T94" fmla="*/ 409 w 2780"/>
                <a:gd name="T95" fmla="*/ 821 h 953"/>
                <a:gd name="T96" fmla="*/ 385 w 2780"/>
                <a:gd name="T97" fmla="*/ 821 h 953"/>
                <a:gd name="T98" fmla="*/ 338 w 2780"/>
                <a:gd name="T99" fmla="*/ 827 h 953"/>
                <a:gd name="T100" fmla="*/ 212 w 2780"/>
                <a:gd name="T101" fmla="*/ 851 h 953"/>
                <a:gd name="T102" fmla="*/ 176 w 2780"/>
                <a:gd name="T103" fmla="*/ 857 h 953"/>
                <a:gd name="T104" fmla="*/ 125 w 2780"/>
                <a:gd name="T105" fmla="*/ 851 h 953"/>
                <a:gd name="T106" fmla="*/ 107 w 2780"/>
                <a:gd name="T107" fmla="*/ 857 h 953"/>
                <a:gd name="T108" fmla="*/ 101 w 2780"/>
                <a:gd name="T109" fmla="*/ 875 h 953"/>
                <a:gd name="T110" fmla="*/ 83 w 2780"/>
                <a:gd name="T111" fmla="*/ 887 h 953"/>
                <a:gd name="T112" fmla="*/ 48 w 2780"/>
                <a:gd name="T113" fmla="*/ 899 h 953"/>
                <a:gd name="T114" fmla="*/ 2807 w 2780"/>
                <a:gd name="T115" fmla="*/ 24 h 953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0" name="Freeform 4"/>
            <p:cNvSpPr>
              <a:spLocks/>
            </p:cNvSpPr>
            <p:nvPr/>
          </p:nvSpPr>
          <p:spPr bwMode="ltGray">
            <a:xfrm>
              <a:off x="4602" y="4014"/>
              <a:ext cx="12" cy="18"/>
            </a:xfrm>
            <a:custGeom>
              <a:avLst/>
              <a:gdLst>
                <a:gd name="T0" fmla="*/ 12 w 12"/>
                <a:gd name="T1" fmla="*/ 18 h 18"/>
                <a:gd name="T2" fmla="*/ 12 w 12"/>
                <a:gd name="T3" fmla="*/ 12 h 18"/>
                <a:gd name="T4" fmla="*/ 6 w 12"/>
                <a:gd name="T5" fmla="*/ 6 h 18"/>
                <a:gd name="T6" fmla="*/ 6 w 12"/>
                <a:gd name="T7" fmla="*/ 6 h 18"/>
                <a:gd name="T8" fmla="*/ 0 w 12"/>
                <a:gd name="T9" fmla="*/ 0 h 18"/>
                <a:gd name="T10" fmla="*/ 12 w 12"/>
                <a:gd name="T11" fmla="*/ 18 h 18"/>
                <a:gd name="T12" fmla="*/ 12 w 12"/>
                <a:gd name="T13" fmla="*/ 18 h 18"/>
                <a:gd name="T14" fmla="*/ 12 w 12"/>
                <a:gd name="T1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4101" name="Freeform 5"/>
            <p:cNvSpPr>
              <a:spLocks/>
            </p:cNvSpPr>
            <p:nvPr/>
          </p:nvSpPr>
          <p:spPr bwMode="ltGray">
            <a:xfrm>
              <a:off x="4596" y="3996"/>
              <a:ext cx="6" cy="18"/>
            </a:xfrm>
            <a:custGeom>
              <a:avLst/>
              <a:gdLst>
                <a:gd name="T0" fmla="*/ 0 w 6"/>
                <a:gd name="T1" fmla="*/ 12 h 18"/>
                <a:gd name="T2" fmla="*/ 6 w 6"/>
                <a:gd name="T3" fmla="*/ 18 h 18"/>
                <a:gd name="T4" fmla="*/ 0 w 6"/>
                <a:gd name="T5" fmla="*/ 0 h 18"/>
                <a:gd name="T6" fmla="*/ 0 w 6"/>
                <a:gd name="T7" fmla="*/ 12 h 18"/>
                <a:gd name="T8" fmla="*/ 0 w 6"/>
                <a:gd name="T9" fmla="*/ 12 h 18"/>
                <a:gd name="T10" fmla="*/ 0 w 6"/>
                <a:gd name="T11" fmla="*/ 1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4102" name="Freeform 6"/>
            <p:cNvSpPr>
              <a:spLocks/>
            </p:cNvSpPr>
            <p:nvPr/>
          </p:nvSpPr>
          <p:spPr bwMode="ltGray">
            <a:xfrm>
              <a:off x="5180" y="3577"/>
              <a:ext cx="304" cy="741"/>
            </a:xfrm>
            <a:custGeom>
              <a:avLst/>
              <a:gdLst>
                <a:gd name="T0" fmla="*/ 280 w 304"/>
                <a:gd name="T1" fmla="*/ 42 h 741"/>
                <a:gd name="T2" fmla="*/ 274 w 304"/>
                <a:gd name="T3" fmla="*/ 42 h 741"/>
                <a:gd name="T4" fmla="*/ 268 w 304"/>
                <a:gd name="T5" fmla="*/ 42 h 741"/>
                <a:gd name="T6" fmla="*/ 256 w 304"/>
                <a:gd name="T7" fmla="*/ 42 h 741"/>
                <a:gd name="T8" fmla="*/ 238 w 304"/>
                <a:gd name="T9" fmla="*/ 48 h 741"/>
                <a:gd name="T10" fmla="*/ 214 w 304"/>
                <a:gd name="T11" fmla="*/ 12 h 741"/>
                <a:gd name="T12" fmla="*/ 196 w 304"/>
                <a:gd name="T13" fmla="*/ 0 h 741"/>
                <a:gd name="T14" fmla="*/ 196 w 304"/>
                <a:gd name="T15" fmla="*/ 0 h 741"/>
                <a:gd name="T16" fmla="*/ 164 w 304"/>
                <a:gd name="T17" fmla="*/ 167 h 741"/>
                <a:gd name="T18" fmla="*/ 144 w 304"/>
                <a:gd name="T19" fmla="*/ 217 h 741"/>
                <a:gd name="T20" fmla="*/ 110 w 304"/>
                <a:gd name="T21" fmla="*/ 281 h 741"/>
                <a:gd name="T22" fmla="*/ 96 w 304"/>
                <a:gd name="T23" fmla="*/ 327 h 741"/>
                <a:gd name="T24" fmla="*/ 124 w 304"/>
                <a:gd name="T25" fmla="*/ 405 h 741"/>
                <a:gd name="T26" fmla="*/ 100 w 304"/>
                <a:gd name="T27" fmla="*/ 463 h 741"/>
                <a:gd name="T28" fmla="*/ 68 w 304"/>
                <a:gd name="T29" fmla="*/ 503 h 741"/>
                <a:gd name="T30" fmla="*/ 30 w 304"/>
                <a:gd name="T31" fmla="*/ 539 h 741"/>
                <a:gd name="T32" fmla="*/ 24 w 304"/>
                <a:gd name="T33" fmla="*/ 613 h 741"/>
                <a:gd name="T34" fmla="*/ 0 w 304"/>
                <a:gd name="T35" fmla="*/ 741 h 741"/>
                <a:gd name="T36" fmla="*/ 202 w 304"/>
                <a:gd name="T37" fmla="*/ 741 h 741"/>
                <a:gd name="T38" fmla="*/ 180 w 304"/>
                <a:gd name="T39" fmla="*/ 639 h 741"/>
                <a:gd name="T40" fmla="*/ 192 w 304"/>
                <a:gd name="T41" fmla="*/ 589 h 741"/>
                <a:gd name="T42" fmla="*/ 178 w 304"/>
                <a:gd name="T43" fmla="*/ 539 h 741"/>
                <a:gd name="T44" fmla="*/ 190 w 304"/>
                <a:gd name="T45" fmla="*/ 499 h 741"/>
                <a:gd name="T46" fmla="*/ 184 w 304"/>
                <a:gd name="T47" fmla="*/ 465 h 741"/>
                <a:gd name="T48" fmla="*/ 192 w 304"/>
                <a:gd name="T49" fmla="*/ 391 h 741"/>
                <a:gd name="T50" fmla="*/ 216 w 304"/>
                <a:gd name="T51" fmla="*/ 313 h 741"/>
                <a:gd name="T52" fmla="*/ 238 w 304"/>
                <a:gd name="T53" fmla="*/ 249 h 741"/>
                <a:gd name="T54" fmla="*/ 268 w 304"/>
                <a:gd name="T55" fmla="*/ 185 h 741"/>
                <a:gd name="T56" fmla="*/ 284 w 304"/>
                <a:gd name="T57" fmla="*/ 159 h 741"/>
                <a:gd name="T58" fmla="*/ 304 w 304"/>
                <a:gd name="T59" fmla="*/ 12 h 741"/>
                <a:gd name="T60" fmla="*/ 298 w 304"/>
                <a:gd name="T61" fmla="*/ 24 h 741"/>
                <a:gd name="T62" fmla="*/ 292 w 304"/>
                <a:gd name="T63" fmla="*/ 30 h 741"/>
                <a:gd name="T64" fmla="*/ 292 w 304"/>
                <a:gd name="T65" fmla="*/ 36 h 741"/>
                <a:gd name="T66" fmla="*/ 286 w 304"/>
                <a:gd name="T67" fmla="*/ 36 h 741"/>
                <a:gd name="T68" fmla="*/ 286 w 304"/>
                <a:gd name="T69" fmla="*/ 42 h 741"/>
                <a:gd name="T70" fmla="*/ 280 w 304"/>
                <a:gd name="T71" fmla="*/ 42 h 741"/>
                <a:gd name="T72" fmla="*/ 280 w 304"/>
                <a:gd name="T73" fmla="*/ 42 h 741"/>
                <a:gd name="T74" fmla="*/ 280 w 304"/>
                <a:gd name="T75" fmla="*/ 42 h 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4103" name="Freeform 7"/>
            <p:cNvSpPr>
              <a:spLocks/>
            </p:cNvSpPr>
            <p:nvPr/>
          </p:nvSpPr>
          <p:spPr bwMode="ltGray">
            <a:xfrm>
              <a:off x="4918" y="3553"/>
              <a:ext cx="314" cy="767"/>
            </a:xfrm>
            <a:custGeom>
              <a:avLst/>
              <a:gdLst>
                <a:gd name="T0" fmla="*/ 284 w 314"/>
                <a:gd name="T1" fmla="*/ 6 h 767"/>
                <a:gd name="T2" fmla="*/ 278 w 314"/>
                <a:gd name="T3" fmla="*/ 6 h 767"/>
                <a:gd name="T4" fmla="*/ 272 w 314"/>
                <a:gd name="T5" fmla="*/ 12 h 767"/>
                <a:gd name="T6" fmla="*/ 254 w 314"/>
                <a:gd name="T7" fmla="*/ 18 h 767"/>
                <a:gd name="T8" fmla="*/ 230 w 314"/>
                <a:gd name="T9" fmla="*/ 24 h 767"/>
                <a:gd name="T10" fmla="*/ 206 w 314"/>
                <a:gd name="T11" fmla="*/ 42 h 767"/>
                <a:gd name="T12" fmla="*/ 188 w 314"/>
                <a:gd name="T13" fmla="*/ 48 h 767"/>
                <a:gd name="T14" fmla="*/ 176 w 314"/>
                <a:gd name="T15" fmla="*/ 54 h 767"/>
                <a:gd name="T16" fmla="*/ 170 w 314"/>
                <a:gd name="T17" fmla="*/ 54 h 767"/>
                <a:gd name="T18" fmla="*/ 150 w 314"/>
                <a:gd name="T19" fmla="*/ 169 h 767"/>
                <a:gd name="T20" fmla="*/ 110 w 314"/>
                <a:gd name="T21" fmla="*/ 225 h 767"/>
                <a:gd name="T22" fmla="*/ 54 w 314"/>
                <a:gd name="T23" fmla="*/ 383 h 767"/>
                <a:gd name="T24" fmla="*/ 82 w 314"/>
                <a:gd name="T25" fmla="*/ 555 h 767"/>
                <a:gd name="T26" fmla="*/ 40 w 314"/>
                <a:gd name="T27" fmla="*/ 679 h 767"/>
                <a:gd name="T28" fmla="*/ 0 w 314"/>
                <a:gd name="T29" fmla="*/ 767 h 767"/>
                <a:gd name="T30" fmla="*/ 108 w 314"/>
                <a:gd name="T31" fmla="*/ 767 h 767"/>
                <a:gd name="T32" fmla="*/ 120 w 314"/>
                <a:gd name="T33" fmla="*/ 611 h 767"/>
                <a:gd name="T34" fmla="*/ 148 w 314"/>
                <a:gd name="T35" fmla="*/ 499 h 767"/>
                <a:gd name="T36" fmla="*/ 160 w 314"/>
                <a:gd name="T37" fmla="*/ 367 h 767"/>
                <a:gd name="T38" fmla="*/ 218 w 314"/>
                <a:gd name="T39" fmla="*/ 327 h 767"/>
                <a:gd name="T40" fmla="*/ 238 w 314"/>
                <a:gd name="T41" fmla="*/ 221 h 767"/>
                <a:gd name="T42" fmla="*/ 296 w 314"/>
                <a:gd name="T43" fmla="*/ 135 h 767"/>
                <a:gd name="T44" fmla="*/ 314 w 314"/>
                <a:gd name="T45" fmla="*/ 0 h 767"/>
                <a:gd name="T46" fmla="*/ 302 w 314"/>
                <a:gd name="T47" fmla="*/ 0 h 767"/>
                <a:gd name="T48" fmla="*/ 296 w 314"/>
                <a:gd name="T49" fmla="*/ 0 h 767"/>
                <a:gd name="T50" fmla="*/ 290 w 314"/>
                <a:gd name="T51" fmla="*/ 0 h 767"/>
                <a:gd name="T52" fmla="*/ 284 w 314"/>
                <a:gd name="T53" fmla="*/ 6 h 767"/>
                <a:gd name="T54" fmla="*/ 284 w 314"/>
                <a:gd name="T55" fmla="*/ 6 h 767"/>
                <a:gd name="T56" fmla="*/ 284 w 314"/>
                <a:gd name="T57" fmla="*/ 6 h 767"/>
                <a:gd name="T58" fmla="*/ 284 w 314"/>
                <a:gd name="T59" fmla="*/ 6 h 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4104" name="Freeform 8"/>
            <p:cNvSpPr>
              <a:spLocks/>
            </p:cNvSpPr>
            <p:nvPr/>
          </p:nvSpPr>
          <p:spPr bwMode="ltGray">
            <a:xfrm>
              <a:off x="4700" y="3697"/>
              <a:ext cx="275" cy="623"/>
            </a:xfrm>
            <a:custGeom>
              <a:avLst/>
              <a:gdLst>
                <a:gd name="T0" fmla="*/ 257 w 275"/>
                <a:gd name="T1" fmla="*/ 12 h 623"/>
                <a:gd name="T2" fmla="*/ 239 w 275"/>
                <a:gd name="T3" fmla="*/ 6 h 623"/>
                <a:gd name="T4" fmla="*/ 203 w 275"/>
                <a:gd name="T5" fmla="*/ 6 h 623"/>
                <a:gd name="T6" fmla="*/ 203 w 275"/>
                <a:gd name="T7" fmla="*/ 6 h 623"/>
                <a:gd name="T8" fmla="*/ 197 w 275"/>
                <a:gd name="T9" fmla="*/ 6 h 623"/>
                <a:gd name="T10" fmla="*/ 185 w 275"/>
                <a:gd name="T11" fmla="*/ 0 h 623"/>
                <a:gd name="T12" fmla="*/ 173 w 275"/>
                <a:gd name="T13" fmla="*/ 0 h 623"/>
                <a:gd name="T14" fmla="*/ 166 w 275"/>
                <a:gd name="T15" fmla="*/ 0 h 623"/>
                <a:gd name="T16" fmla="*/ 160 w 275"/>
                <a:gd name="T17" fmla="*/ 0 h 623"/>
                <a:gd name="T18" fmla="*/ 144 w 275"/>
                <a:gd name="T19" fmla="*/ 117 h 623"/>
                <a:gd name="T20" fmla="*/ 128 w 275"/>
                <a:gd name="T21" fmla="*/ 185 h 623"/>
                <a:gd name="T22" fmla="*/ 58 w 275"/>
                <a:gd name="T23" fmla="*/ 299 h 623"/>
                <a:gd name="T24" fmla="*/ 54 w 275"/>
                <a:gd name="T25" fmla="*/ 441 h 623"/>
                <a:gd name="T26" fmla="*/ 24 w 275"/>
                <a:gd name="T27" fmla="*/ 523 h 623"/>
                <a:gd name="T28" fmla="*/ 0 w 275"/>
                <a:gd name="T29" fmla="*/ 623 h 623"/>
                <a:gd name="T30" fmla="*/ 78 w 275"/>
                <a:gd name="T31" fmla="*/ 623 h 623"/>
                <a:gd name="T32" fmla="*/ 92 w 275"/>
                <a:gd name="T33" fmla="*/ 555 h 623"/>
                <a:gd name="T34" fmla="*/ 134 w 275"/>
                <a:gd name="T35" fmla="*/ 447 h 623"/>
                <a:gd name="T36" fmla="*/ 158 w 275"/>
                <a:gd name="T37" fmla="*/ 315 h 623"/>
                <a:gd name="T38" fmla="*/ 184 w 275"/>
                <a:gd name="T39" fmla="*/ 257 h 623"/>
                <a:gd name="T40" fmla="*/ 216 w 275"/>
                <a:gd name="T41" fmla="*/ 211 h 623"/>
                <a:gd name="T42" fmla="*/ 222 w 275"/>
                <a:gd name="T43" fmla="*/ 145 h 623"/>
                <a:gd name="T44" fmla="*/ 240 w 275"/>
                <a:gd name="T45" fmla="*/ 111 h 623"/>
                <a:gd name="T46" fmla="*/ 262 w 275"/>
                <a:gd name="T47" fmla="*/ 79 h 623"/>
                <a:gd name="T48" fmla="*/ 275 w 275"/>
                <a:gd name="T49" fmla="*/ 6 h 623"/>
                <a:gd name="T50" fmla="*/ 263 w 275"/>
                <a:gd name="T51" fmla="*/ 12 h 623"/>
                <a:gd name="T52" fmla="*/ 257 w 275"/>
                <a:gd name="T53" fmla="*/ 12 h 623"/>
                <a:gd name="T54" fmla="*/ 257 w 275"/>
                <a:gd name="T55" fmla="*/ 12 h 623"/>
                <a:gd name="T56" fmla="*/ 257 w 275"/>
                <a:gd name="T57" fmla="*/ 12 h 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4105" name="Freeform 9"/>
            <p:cNvSpPr>
              <a:spLocks/>
            </p:cNvSpPr>
            <p:nvPr/>
          </p:nvSpPr>
          <p:spPr bwMode="ltGray">
            <a:xfrm>
              <a:off x="4522" y="3709"/>
              <a:ext cx="213" cy="611"/>
            </a:xfrm>
            <a:custGeom>
              <a:avLst/>
              <a:gdLst>
                <a:gd name="T0" fmla="*/ 171 w 213"/>
                <a:gd name="T1" fmla="*/ 12 h 611"/>
                <a:gd name="T2" fmla="*/ 159 w 213"/>
                <a:gd name="T3" fmla="*/ 24 h 611"/>
                <a:gd name="T4" fmla="*/ 153 w 213"/>
                <a:gd name="T5" fmla="*/ 36 h 611"/>
                <a:gd name="T6" fmla="*/ 128 w 213"/>
                <a:gd name="T7" fmla="*/ 60 h 611"/>
                <a:gd name="T8" fmla="*/ 110 w 213"/>
                <a:gd name="T9" fmla="*/ 83 h 611"/>
                <a:gd name="T10" fmla="*/ 86 w 213"/>
                <a:gd name="T11" fmla="*/ 119 h 611"/>
                <a:gd name="T12" fmla="*/ 68 w 213"/>
                <a:gd name="T13" fmla="*/ 167 h 611"/>
                <a:gd name="T14" fmla="*/ 68 w 213"/>
                <a:gd name="T15" fmla="*/ 221 h 611"/>
                <a:gd name="T16" fmla="*/ 68 w 213"/>
                <a:gd name="T17" fmla="*/ 227 h 611"/>
                <a:gd name="T18" fmla="*/ 68 w 213"/>
                <a:gd name="T19" fmla="*/ 233 h 611"/>
                <a:gd name="T20" fmla="*/ 68 w 213"/>
                <a:gd name="T21" fmla="*/ 239 h 611"/>
                <a:gd name="T22" fmla="*/ 68 w 213"/>
                <a:gd name="T23" fmla="*/ 245 h 611"/>
                <a:gd name="T24" fmla="*/ 68 w 213"/>
                <a:gd name="T25" fmla="*/ 251 h 611"/>
                <a:gd name="T26" fmla="*/ 68 w 213"/>
                <a:gd name="T27" fmla="*/ 251 h 611"/>
                <a:gd name="T28" fmla="*/ 68 w 213"/>
                <a:gd name="T29" fmla="*/ 257 h 611"/>
                <a:gd name="T30" fmla="*/ 68 w 213"/>
                <a:gd name="T31" fmla="*/ 269 h 611"/>
                <a:gd name="T32" fmla="*/ 74 w 213"/>
                <a:gd name="T33" fmla="*/ 287 h 611"/>
                <a:gd name="T34" fmla="*/ 80 w 213"/>
                <a:gd name="T35" fmla="*/ 305 h 611"/>
                <a:gd name="T36" fmla="*/ 86 w 213"/>
                <a:gd name="T37" fmla="*/ 311 h 611"/>
                <a:gd name="T38" fmla="*/ 86 w 213"/>
                <a:gd name="T39" fmla="*/ 311 h 611"/>
                <a:gd name="T40" fmla="*/ 92 w 213"/>
                <a:gd name="T41" fmla="*/ 317 h 611"/>
                <a:gd name="T42" fmla="*/ 92 w 213"/>
                <a:gd name="T43" fmla="*/ 323 h 611"/>
                <a:gd name="T44" fmla="*/ 92 w 213"/>
                <a:gd name="T45" fmla="*/ 323 h 611"/>
                <a:gd name="T46" fmla="*/ 24 w 213"/>
                <a:gd name="T47" fmla="*/ 437 h 611"/>
                <a:gd name="T48" fmla="*/ 18 w 213"/>
                <a:gd name="T49" fmla="*/ 471 h 611"/>
                <a:gd name="T50" fmla="*/ 0 w 213"/>
                <a:gd name="T51" fmla="*/ 547 h 611"/>
                <a:gd name="T52" fmla="*/ 50 w 213"/>
                <a:gd name="T53" fmla="*/ 611 h 611"/>
                <a:gd name="T54" fmla="*/ 114 w 213"/>
                <a:gd name="T55" fmla="*/ 611 h 611"/>
                <a:gd name="T56" fmla="*/ 104 w 213"/>
                <a:gd name="T57" fmla="*/ 555 h 611"/>
                <a:gd name="T58" fmla="*/ 120 w 213"/>
                <a:gd name="T59" fmla="*/ 515 h 611"/>
                <a:gd name="T60" fmla="*/ 150 w 213"/>
                <a:gd name="T61" fmla="*/ 449 h 611"/>
                <a:gd name="T62" fmla="*/ 166 w 213"/>
                <a:gd name="T63" fmla="*/ 377 h 611"/>
                <a:gd name="T64" fmla="*/ 156 w 213"/>
                <a:gd name="T65" fmla="*/ 295 h 611"/>
                <a:gd name="T66" fmla="*/ 170 w 213"/>
                <a:gd name="T67" fmla="*/ 203 h 611"/>
                <a:gd name="T68" fmla="*/ 212 w 213"/>
                <a:gd name="T69" fmla="*/ 95 h 611"/>
                <a:gd name="T70" fmla="*/ 213 w 213"/>
                <a:gd name="T71" fmla="*/ 0 h 611"/>
                <a:gd name="T72" fmla="*/ 207 w 213"/>
                <a:gd name="T73" fmla="*/ 0 h 611"/>
                <a:gd name="T74" fmla="*/ 201 w 213"/>
                <a:gd name="T75" fmla="*/ 0 h 611"/>
                <a:gd name="T76" fmla="*/ 195 w 213"/>
                <a:gd name="T77" fmla="*/ 0 h 611"/>
                <a:gd name="T78" fmla="*/ 189 w 213"/>
                <a:gd name="T79" fmla="*/ 0 h 611"/>
                <a:gd name="T80" fmla="*/ 183 w 213"/>
                <a:gd name="T81" fmla="*/ 6 h 611"/>
                <a:gd name="T82" fmla="*/ 177 w 213"/>
                <a:gd name="T83" fmla="*/ 6 h 611"/>
                <a:gd name="T84" fmla="*/ 171 w 213"/>
                <a:gd name="T85" fmla="*/ 12 h 611"/>
                <a:gd name="T86" fmla="*/ 171 w 213"/>
                <a:gd name="T87" fmla="*/ 12 h 611"/>
                <a:gd name="T88" fmla="*/ 171 w 213"/>
                <a:gd name="T89" fmla="*/ 12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4106" name="Freeform 10"/>
            <p:cNvSpPr>
              <a:spLocks/>
            </p:cNvSpPr>
            <p:nvPr/>
          </p:nvSpPr>
          <p:spPr bwMode="ltGray">
            <a:xfrm>
              <a:off x="4292" y="3936"/>
              <a:ext cx="167" cy="384"/>
            </a:xfrm>
            <a:custGeom>
              <a:avLst/>
              <a:gdLst>
                <a:gd name="T0" fmla="*/ 149 w 167"/>
                <a:gd name="T1" fmla="*/ 60 h 384"/>
                <a:gd name="T2" fmla="*/ 119 w 167"/>
                <a:gd name="T3" fmla="*/ 30 h 384"/>
                <a:gd name="T4" fmla="*/ 89 w 167"/>
                <a:gd name="T5" fmla="*/ 12 h 384"/>
                <a:gd name="T6" fmla="*/ 59 w 167"/>
                <a:gd name="T7" fmla="*/ 0 h 384"/>
                <a:gd name="T8" fmla="*/ 54 w 167"/>
                <a:gd name="T9" fmla="*/ 70 h 384"/>
                <a:gd name="T10" fmla="*/ 46 w 167"/>
                <a:gd name="T11" fmla="*/ 112 h 384"/>
                <a:gd name="T12" fmla="*/ 52 w 167"/>
                <a:gd name="T13" fmla="*/ 168 h 384"/>
                <a:gd name="T14" fmla="*/ 24 w 167"/>
                <a:gd name="T15" fmla="*/ 194 h 384"/>
                <a:gd name="T16" fmla="*/ 16 w 167"/>
                <a:gd name="T17" fmla="*/ 258 h 384"/>
                <a:gd name="T18" fmla="*/ 2 w 167"/>
                <a:gd name="T19" fmla="*/ 300 h 384"/>
                <a:gd name="T20" fmla="*/ 0 w 167"/>
                <a:gd name="T21" fmla="*/ 352 h 384"/>
                <a:gd name="T22" fmla="*/ 47 w 167"/>
                <a:gd name="T23" fmla="*/ 384 h 384"/>
                <a:gd name="T24" fmla="*/ 149 w 167"/>
                <a:gd name="T25" fmla="*/ 384 h 384"/>
                <a:gd name="T26" fmla="*/ 134 w 167"/>
                <a:gd name="T27" fmla="*/ 350 h 384"/>
                <a:gd name="T28" fmla="*/ 104 w 167"/>
                <a:gd name="T29" fmla="*/ 324 h 384"/>
                <a:gd name="T30" fmla="*/ 138 w 167"/>
                <a:gd name="T31" fmla="*/ 274 h 384"/>
                <a:gd name="T32" fmla="*/ 122 w 167"/>
                <a:gd name="T33" fmla="*/ 220 h 384"/>
                <a:gd name="T34" fmla="*/ 132 w 167"/>
                <a:gd name="T35" fmla="*/ 186 h 384"/>
                <a:gd name="T36" fmla="*/ 140 w 167"/>
                <a:gd name="T37" fmla="*/ 154 h 384"/>
                <a:gd name="T38" fmla="*/ 167 w 167"/>
                <a:gd name="T39" fmla="*/ 90 h 384"/>
                <a:gd name="T40" fmla="*/ 149 w 167"/>
                <a:gd name="T41" fmla="*/ 60 h 384"/>
                <a:gd name="T42" fmla="*/ 149 w 167"/>
                <a:gd name="T43" fmla="*/ 60 h 384"/>
                <a:gd name="T44" fmla="*/ 149 w 167"/>
                <a:gd name="T45" fmla="*/ 60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4107" name="Freeform 11"/>
            <p:cNvSpPr>
              <a:spLocks/>
            </p:cNvSpPr>
            <p:nvPr/>
          </p:nvSpPr>
          <p:spPr bwMode="ltGray">
            <a:xfrm>
              <a:off x="4100" y="4020"/>
              <a:ext cx="166" cy="300"/>
            </a:xfrm>
            <a:custGeom>
              <a:avLst/>
              <a:gdLst>
                <a:gd name="T0" fmla="*/ 136 w 166"/>
                <a:gd name="T1" fmla="*/ 12 h 300"/>
                <a:gd name="T2" fmla="*/ 100 w 166"/>
                <a:gd name="T3" fmla="*/ 0 h 300"/>
                <a:gd name="T4" fmla="*/ 78 w 166"/>
                <a:gd name="T5" fmla="*/ 64 h 300"/>
                <a:gd name="T6" fmla="*/ 70 w 166"/>
                <a:gd name="T7" fmla="*/ 126 h 300"/>
                <a:gd name="T8" fmla="*/ 46 w 166"/>
                <a:gd name="T9" fmla="*/ 184 h 300"/>
                <a:gd name="T10" fmla="*/ 58 w 166"/>
                <a:gd name="T11" fmla="*/ 232 h 300"/>
                <a:gd name="T12" fmla="*/ 38 w 166"/>
                <a:gd name="T13" fmla="*/ 268 h 300"/>
                <a:gd name="T14" fmla="*/ 0 w 166"/>
                <a:gd name="T15" fmla="*/ 300 h 300"/>
                <a:gd name="T16" fmla="*/ 160 w 166"/>
                <a:gd name="T17" fmla="*/ 300 h 300"/>
                <a:gd name="T18" fmla="*/ 136 w 166"/>
                <a:gd name="T19" fmla="*/ 272 h 300"/>
                <a:gd name="T20" fmla="*/ 98 w 166"/>
                <a:gd name="T21" fmla="*/ 234 h 300"/>
                <a:gd name="T22" fmla="*/ 130 w 166"/>
                <a:gd name="T23" fmla="*/ 188 h 300"/>
                <a:gd name="T24" fmla="*/ 138 w 166"/>
                <a:gd name="T25" fmla="*/ 134 h 300"/>
                <a:gd name="T26" fmla="*/ 144 w 166"/>
                <a:gd name="T27" fmla="*/ 94 h 300"/>
                <a:gd name="T28" fmla="*/ 164 w 166"/>
                <a:gd name="T29" fmla="*/ 60 h 300"/>
                <a:gd name="T30" fmla="*/ 166 w 166"/>
                <a:gd name="T31" fmla="*/ 0 h 300"/>
                <a:gd name="T32" fmla="*/ 136 w 166"/>
                <a:gd name="T33" fmla="*/ 12 h 300"/>
                <a:gd name="T34" fmla="*/ 136 w 166"/>
                <a:gd name="T35" fmla="*/ 12 h 300"/>
                <a:gd name="T36" fmla="*/ 136 w 166"/>
                <a:gd name="T37" fmla="*/ 12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4108" name="Freeform 12"/>
            <p:cNvSpPr>
              <a:spLocks/>
            </p:cNvSpPr>
            <p:nvPr/>
          </p:nvSpPr>
          <p:spPr bwMode="ltGray">
            <a:xfrm>
              <a:off x="3910" y="4038"/>
              <a:ext cx="237" cy="282"/>
            </a:xfrm>
            <a:custGeom>
              <a:avLst/>
              <a:gdLst>
                <a:gd name="T0" fmla="*/ 201 w 237"/>
                <a:gd name="T1" fmla="*/ 0 h 282"/>
                <a:gd name="T2" fmla="*/ 183 w 237"/>
                <a:gd name="T3" fmla="*/ 0 h 282"/>
                <a:gd name="T4" fmla="*/ 158 w 237"/>
                <a:gd name="T5" fmla="*/ 50 h 282"/>
                <a:gd name="T6" fmla="*/ 148 w 237"/>
                <a:gd name="T7" fmla="*/ 92 h 282"/>
                <a:gd name="T8" fmla="*/ 120 w 237"/>
                <a:gd name="T9" fmla="*/ 144 h 282"/>
                <a:gd name="T10" fmla="*/ 82 w 237"/>
                <a:gd name="T11" fmla="*/ 182 h 282"/>
                <a:gd name="T12" fmla="*/ 60 w 237"/>
                <a:gd name="T13" fmla="*/ 232 h 282"/>
                <a:gd name="T14" fmla="*/ 0 w 237"/>
                <a:gd name="T15" fmla="*/ 282 h 282"/>
                <a:gd name="T16" fmla="*/ 128 w 237"/>
                <a:gd name="T17" fmla="*/ 282 h 282"/>
                <a:gd name="T18" fmla="*/ 154 w 237"/>
                <a:gd name="T19" fmla="*/ 254 h 282"/>
                <a:gd name="T20" fmla="*/ 158 w 237"/>
                <a:gd name="T21" fmla="*/ 196 h 282"/>
                <a:gd name="T22" fmla="*/ 188 w 237"/>
                <a:gd name="T23" fmla="*/ 148 h 282"/>
                <a:gd name="T24" fmla="*/ 196 w 237"/>
                <a:gd name="T25" fmla="*/ 70 h 282"/>
                <a:gd name="T26" fmla="*/ 237 w 237"/>
                <a:gd name="T27" fmla="*/ 0 h 282"/>
                <a:gd name="T28" fmla="*/ 201 w 237"/>
                <a:gd name="T29" fmla="*/ 0 h 282"/>
                <a:gd name="T30" fmla="*/ 201 w 237"/>
                <a:gd name="T31" fmla="*/ 0 h 282"/>
                <a:gd name="T32" fmla="*/ 201 w 237"/>
                <a:gd name="T33" fmla="*/ 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4109" name="Freeform 13"/>
            <p:cNvSpPr>
              <a:spLocks/>
            </p:cNvSpPr>
            <p:nvPr/>
          </p:nvSpPr>
          <p:spPr bwMode="ltGray">
            <a:xfrm>
              <a:off x="3674" y="4086"/>
              <a:ext cx="196" cy="234"/>
            </a:xfrm>
            <a:custGeom>
              <a:avLst/>
              <a:gdLst>
                <a:gd name="T0" fmla="*/ 167 w 196"/>
                <a:gd name="T1" fmla="*/ 54 h 234"/>
                <a:gd name="T2" fmla="*/ 113 w 196"/>
                <a:gd name="T3" fmla="*/ 24 h 234"/>
                <a:gd name="T4" fmla="*/ 83 w 196"/>
                <a:gd name="T5" fmla="*/ 0 h 234"/>
                <a:gd name="T6" fmla="*/ 80 w 196"/>
                <a:gd name="T7" fmla="*/ 62 h 234"/>
                <a:gd name="T8" fmla="*/ 58 w 196"/>
                <a:gd name="T9" fmla="*/ 100 h 234"/>
                <a:gd name="T10" fmla="*/ 54 w 196"/>
                <a:gd name="T11" fmla="*/ 160 h 234"/>
                <a:gd name="T12" fmla="*/ 36 w 196"/>
                <a:gd name="T13" fmla="*/ 202 h 234"/>
                <a:gd name="T14" fmla="*/ 0 w 196"/>
                <a:gd name="T15" fmla="*/ 234 h 234"/>
                <a:gd name="T16" fmla="*/ 146 w 196"/>
                <a:gd name="T17" fmla="*/ 234 h 234"/>
                <a:gd name="T18" fmla="*/ 170 w 196"/>
                <a:gd name="T19" fmla="*/ 198 h 234"/>
                <a:gd name="T20" fmla="*/ 158 w 196"/>
                <a:gd name="T21" fmla="*/ 138 h 234"/>
                <a:gd name="T22" fmla="*/ 196 w 196"/>
                <a:gd name="T23" fmla="*/ 100 h 234"/>
                <a:gd name="T24" fmla="*/ 191 w 196"/>
                <a:gd name="T25" fmla="*/ 54 h 234"/>
                <a:gd name="T26" fmla="*/ 167 w 196"/>
                <a:gd name="T27" fmla="*/ 54 h 234"/>
                <a:gd name="T28" fmla="*/ 167 w 196"/>
                <a:gd name="T29" fmla="*/ 54 h 234"/>
                <a:gd name="T30" fmla="*/ 167 w 196"/>
                <a:gd name="T31" fmla="*/ 5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4110" name="Freeform 14"/>
            <p:cNvSpPr>
              <a:spLocks/>
            </p:cNvSpPr>
            <p:nvPr/>
          </p:nvSpPr>
          <p:spPr bwMode="ltGray">
            <a:xfrm>
              <a:off x="3476" y="4068"/>
              <a:ext cx="190" cy="252"/>
            </a:xfrm>
            <a:custGeom>
              <a:avLst/>
              <a:gdLst>
                <a:gd name="T0" fmla="*/ 190 w 190"/>
                <a:gd name="T1" fmla="*/ 0 h 252"/>
                <a:gd name="T2" fmla="*/ 166 w 190"/>
                <a:gd name="T3" fmla="*/ 0 h 252"/>
                <a:gd name="T4" fmla="*/ 158 w 190"/>
                <a:gd name="T5" fmla="*/ 38 h 252"/>
                <a:gd name="T6" fmla="*/ 138 w 190"/>
                <a:gd name="T7" fmla="*/ 120 h 252"/>
                <a:gd name="T8" fmla="*/ 94 w 190"/>
                <a:gd name="T9" fmla="*/ 180 h 252"/>
                <a:gd name="T10" fmla="*/ 62 w 190"/>
                <a:gd name="T11" fmla="*/ 234 h 252"/>
                <a:gd name="T12" fmla="*/ 0 w 190"/>
                <a:gd name="T13" fmla="*/ 252 h 252"/>
                <a:gd name="T14" fmla="*/ 128 w 190"/>
                <a:gd name="T15" fmla="*/ 252 h 252"/>
                <a:gd name="T16" fmla="*/ 142 w 190"/>
                <a:gd name="T17" fmla="*/ 188 h 252"/>
                <a:gd name="T18" fmla="*/ 186 w 190"/>
                <a:gd name="T19" fmla="*/ 90 h 252"/>
                <a:gd name="T20" fmla="*/ 190 w 190"/>
                <a:gd name="T21" fmla="*/ 38 h 252"/>
                <a:gd name="T22" fmla="*/ 190 w 190"/>
                <a:gd name="T23" fmla="*/ 0 h 252"/>
                <a:gd name="T24" fmla="*/ 190 w 190"/>
                <a:gd name="T25" fmla="*/ 0 h 252"/>
                <a:gd name="T26" fmla="*/ 190 w 190"/>
                <a:gd name="T27" fmla="*/ 0 h 252"/>
                <a:gd name="T28" fmla="*/ 190 w 190"/>
                <a:gd name="T29" fmla="*/ 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4111" name="Freeform 15"/>
            <p:cNvSpPr>
              <a:spLocks/>
            </p:cNvSpPr>
            <p:nvPr/>
          </p:nvSpPr>
          <p:spPr bwMode="ltGray">
            <a:xfrm>
              <a:off x="3170" y="4188"/>
              <a:ext cx="230" cy="132"/>
            </a:xfrm>
            <a:custGeom>
              <a:avLst/>
              <a:gdLst>
                <a:gd name="T0" fmla="*/ 197 w 230"/>
                <a:gd name="T1" fmla="*/ 0 h 132"/>
                <a:gd name="T2" fmla="*/ 191 w 230"/>
                <a:gd name="T3" fmla="*/ 0 h 132"/>
                <a:gd name="T4" fmla="*/ 185 w 230"/>
                <a:gd name="T5" fmla="*/ 0 h 132"/>
                <a:gd name="T6" fmla="*/ 173 w 230"/>
                <a:gd name="T7" fmla="*/ 0 h 132"/>
                <a:gd name="T8" fmla="*/ 161 w 230"/>
                <a:gd name="T9" fmla="*/ 0 h 132"/>
                <a:gd name="T10" fmla="*/ 155 w 230"/>
                <a:gd name="T11" fmla="*/ 0 h 132"/>
                <a:gd name="T12" fmla="*/ 138 w 230"/>
                <a:gd name="T13" fmla="*/ 6 h 132"/>
                <a:gd name="T14" fmla="*/ 132 w 230"/>
                <a:gd name="T15" fmla="*/ 6 h 132"/>
                <a:gd name="T16" fmla="*/ 35 w 230"/>
                <a:gd name="T17" fmla="*/ 18 h 132"/>
                <a:gd name="T18" fmla="*/ 11 w 230"/>
                <a:gd name="T19" fmla="*/ 30 h 132"/>
                <a:gd name="T20" fmla="*/ 23 w 230"/>
                <a:gd name="T21" fmla="*/ 54 h 132"/>
                <a:gd name="T22" fmla="*/ 0 w 230"/>
                <a:gd name="T23" fmla="*/ 100 h 132"/>
                <a:gd name="T24" fmla="*/ 0 w 230"/>
                <a:gd name="T25" fmla="*/ 132 h 132"/>
                <a:gd name="T26" fmla="*/ 162 w 230"/>
                <a:gd name="T27" fmla="*/ 132 h 132"/>
                <a:gd name="T28" fmla="*/ 204 w 230"/>
                <a:gd name="T29" fmla="*/ 88 h 132"/>
                <a:gd name="T30" fmla="*/ 230 w 230"/>
                <a:gd name="T31" fmla="*/ 46 h 132"/>
                <a:gd name="T32" fmla="*/ 214 w 230"/>
                <a:gd name="T33" fmla="*/ 24 h 132"/>
                <a:gd name="T34" fmla="*/ 215 w 230"/>
                <a:gd name="T35" fmla="*/ 0 h 132"/>
                <a:gd name="T36" fmla="*/ 209 w 230"/>
                <a:gd name="T37" fmla="*/ 0 h 132"/>
                <a:gd name="T38" fmla="*/ 203 w 230"/>
                <a:gd name="T39" fmla="*/ 0 h 132"/>
                <a:gd name="T40" fmla="*/ 203 w 230"/>
                <a:gd name="T41" fmla="*/ 0 h 132"/>
                <a:gd name="T42" fmla="*/ 197 w 230"/>
                <a:gd name="T43" fmla="*/ 0 h 132"/>
                <a:gd name="T44" fmla="*/ 197 w 230"/>
                <a:gd name="T45" fmla="*/ 0 h 132"/>
                <a:gd name="T46" fmla="*/ 197 w 230"/>
                <a:gd name="T4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4112" name="Freeform 16"/>
            <p:cNvSpPr>
              <a:spLocks/>
            </p:cNvSpPr>
            <p:nvPr/>
          </p:nvSpPr>
          <p:spPr bwMode="ltGray">
            <a:xfrm>
              <a:off x="3044" y="4218"/>
              <a:ext cx="89" cy="102"/>
            </a:xfrm>
            <a:custGeom>
              <a:avLst/>
              <a:gdLst>
                <a:gd name="T0" fmla="*/ 71 w 89"/>
                <a:gd name="T1" fmla="*/ 0 h 102"/>
                <a:gd name="T2" fmla="*/ 66 w 89"/>
                <a:gd name="T3" fmla="*/ 48 h 102"/>
                <a:gd name="T4" fmla="*/ 30 w 89"/>
                <a:gd name="T5" fmla="*/ 72 h 102"/>
                <a:gd name="T6" fmla="*/ 0 w 89"/>
                <a:gd name="T7" fmla="*/ 102 h 102"/>
                <a:gd name="T8" fmla="*/ 66 w 89"/>
                <a:gd name="T9" fmla="*/ 102 h 102"/>
                <a:gd name="T10" fmla="*/ 88 w 89"/>
                <a:gd name="T11" fmla="*/ 56 h 102"/>
                <a:gd name="T12" fmla="*/ 89 w 89"/>
                <a:gd name="T13" fmla="*/ 6 h 102"/>
                <a:gd name="T14" fmla="*/ 71 w 89"/>
                <a:gd name="T15" fmla="*/ 0 h 102"/>
                <a:gd name="T16" fmla="*/ 71 w 89"/>
                <a:gd name="T17" fmla="*/ 0 h 102"/>
                <a:gd name="T18" fmla="*/ 71 w 89"/>
                <a:gd name="T19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4113" name="Freeform 17"/>
            <p:cNvSpPr>
              <a:spLocks/>
            </p:cNvSpPr>
            <p:nvPr/>
          </p:nvSpPr>
          <p:spPr bwMode="ltGray">
            <a:xfrm>
              <a:off x="5482" y="3367"/>
              <a:ext cx="278" cy="953"/>
            </a:xfrm>
            <a:custGeom>
              <a:avLst/>
              <a:gdLst>
                <a:gd name="T0" fmla="*/ 278 w 278"/>
                <a:gd name="T1" fmla="*/ 24 h 953"/>
                <a:gd name="T2" fmla="*/ 272 w 278"/>
                <a:gd name="T3" fmla="*/ 24 h 953"/>
                <a:gd name="T4" fmla="*/ 272 w 278"/>
                <a:gd name="T5" fmla="*/ 18 h 953"/>
                <a:gd name="T6" fmla="*/ 266 w 278"/>
                <a:gd name="T7" fmla="*/ 18 h 953"/>
                <a:gd name="T8" fmla="*/ 254 w 278"/>
                <a:gd name="T9" fmla="*/ 12 h 953"/>
                <a:gd name="T10" fmla="*/ 236 w 278"/>
                <a:gd name="T11" fmla="*/ 6 h 953"/>
                <a:gd name="T12" fmla="*/ 212 w 278"/>
                <a:gd name="T13" fmla="*/ 0 h 953"/>
                <a:gd name="T14" fmla="*/ 206 w 278"/>
                <a:gd name="T15" fmla="*/ 6 h 953"/>
                <a:gd name="T16" fmla="*/ 198 w 278"/>
                <a:gd name="T17" fmla="*/ 129 h 953"/>
                <a:gd name="T18" fmla="*/ 184 w 278"/>
                <a:gd name="T19" fmla="*/ 209 h 953"/>
                <a:gd name="T20" fmla="*/ 182 w 278"/>
                <a:gd name="T21" fmla="*/ 249 h 953"/>
                <a:gd name="T22" fmla="*/ 200 w 278"/>
                <a:gd name="T23" fmla="*/ 339 h 953"/>
                <a:gd name="T24" fmla="*/ 186 w 278"/>
                <a:gd name="T25" fmla="*/ 481 h 953"/>
                <a:gd name="T26" fmla="*/ 176 w 278"/>
                <a:gd name="T27" fmla="*/ 521 h 953"/>
                <a:gd name="T28" fmla="*/ 156 w 278"/>
                <a:gd name="T29" fmla="*/ 601 h 953"/>
                <a:gd name="T30" fmla="*/ 172 w 278"/>
                <a:gd name="T31" fmla="*/ 681 h 953"/>
                <a:gd name="T32" fmla="*/ 138 w 278"/>
                <a:gd name="T33" fmla="*/ 765 h 953"/>
                <a:gd name="T34" fmla="*/ 96 w 278"/>
                <a:gd name="T35" fmla="*/ 847 h 953"/>
                <a:gd name="T36" fmla="*/ 50 w 278"/>
                <a:gd name="T37" fmla="*/ 899 h 953"/>
                <a:gd name="T38" fmla="*/ 0 w 278"/>
                <a:gd name="T39" fmla="*/ 953 h 953"/>
                <a:gd name="T40" fmla="*/ 278 w 278"/>
                <a:gd name="T41" fmla="*/ 953 h 953"/>
                <a:gd name="T42" fmla="*/ 278 w 278"/>
                <a:gd name="T43" fmla="*/ 24 h 953"/>
                <a:gd name="T44" fmla="*/ 278 w 278"/>
                <a:gd name="T45" fmla="*/ 24 h 953"/>
                <a:gd name="T46" fmla="*/ 278 w 278"/>
                <a:gd name="T47" fmla="*/ 24 h 9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FF6FB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</p:grpSp>
      <p:sp>
        <p:nvSpPr>
          <p:cNvPr id="4114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4115" name="Rectangle 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116" name="Rectangle 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117" name="Rectangle 2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A669959D-CDDC-4C40-ADE7-D432BD47005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4118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u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u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anose="05000000000000000000" pitchFamily="2" charset="2"/>
        <a:buChar char="u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285728"/>
            <a:ext cx="8229600" cy="1583903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ru-RU" sz="2800" dirty="0" smtClean="0">
                <a:latin typeface="Times New Roman" panose="02020603050405020304" pitchFamily="18" charset="0"/>
              </a:rPr>
              <a:t/>
            </a:r>
            <a:br>
              <a:rPr lang="en-US" altLang="ru-RU" sz="2800" dirty="0" smtClean="0">
                <a:latin typeface="Times New Roman" panose="02020603050405020304" pitchFamily="18" charset="0"/>
              </a:rPr>
            </a:br>
            <a:r>
              <a:rPr lang="it-IT" sz="3600" b="1" dirty="0" smtClean="0"/>
              <a:t>13</a:t>
            </a:r>
            <a:r>
              <a:rPr lang="uz-Cyrl-UZ" sz="3600" b="1" dirty="0" smtClean="0"/>
              <a:t>- mavzu. Iplarni ohorlashdan maqsad va jarayonning moxiyati.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altLang="ru-RU" b="1" dirty="0" smtClean="0">
                <a:solidFill>
                  <a:srgbClr val="002060"/>
                </a:solidFill>
                <a:effectLst/>
              </a:rPr>
              <a:t/>
            </a:r>
            <a:br>
              <a:rPr lang="ru-RU" altLang="ru-RU" b="1" dirty="0" smtClean="0">
                <a:solidFill>
                  <a:srgbClr val="002060"/>
                </a:solidFill>
                <a:effectLst/>
              </a:rPr>
            </a:br>
            <a:r>
              <a:rPr lang="ru-RU" altLang="ru-RU" sz="2800" b="1" dirty="0" smtClean="0">
                <a:latin typeface="Times New Roman" panose="02020603050405020304" pitchFamily="18" charset="0"/>
              </a:rPr>
              <a:t/>
            </a:r>
            <a:br>
              <a:rPr lang="ru-RU" altLang="ru-RU" sz="2800" b="1" dirty="0" smtClean="0">
                <a:latin typeface="Times New Roman" panose="02020603050405020304" pitchFamily="18" charset="0"/>
              </a:rPr>
            </a:br>
            <a:endParaRPr lang="ru-RU" altLang="ru-RU" sz="2800" b="1" dirty="0" smtClean="0">
              <a:latin typeface="Times New Roman" panose="02020603050405020304" pitchFamily="18" charset="0"/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348" y="1500174"/>
            <a:ext cx="8229600" cy="3998069"/>
          </a:xfrm>
        </p:spPr>
        <p:txBody>
          <a:bodyPr/>
          <a:lstStyle/>
          <a:p>
            <a:r>
              <a:rPr lang="it-IT" sz="3600" dirty="0" smtClean="0"/>
              <a:t>Reja</a:t>
            </a:r>
            <a:r>
              <a:rPr lang="it-IT" sz="3600" dirty="0" smtClean="0"/>
              <a:t>: </a:t>
            </a:r>
            <a:endParaRPr lang="ru-RU" sz="3600" dirty="0" smtClean="0"/>
          </a:p>
          <a:p>
            <a:r>
              <a:rPr lang="it-IT" sz="3600" dirty="0" smtClean="0"/>
              <a:t>1.</a:t>
            </a:r>
            <a:r>
              <a:rPr lang="uz-Cyrl-UZ" sz="3600" dirty="0" smtClean="0"/>
              <a:t>Iplarni ohorlashdan maqsad va jarayonning moxiyati. </a:t>
            </a:r>
            <a:endParaRPr lang="ru-RU" sz="3600" dirty="0" smtClean="0"/>
          </a:p>
          <a:p>
            <a:r>
              <a:rPr lang="it-IT" sz="3600" dirty="0" smtClean="0"/>
              <a:t>2.</a:t>
            </a:r>
            <a:r>
              <a:rPr lang="uz-Cyrl-UZ" sz="3600" dirty="0" smtClean="0"/>
              <a:t>Оhorlash jarayoniga qo’yiladigan talablar. </a:t>
            </a:r>
            <a:endParaRPr lang="ru-RU" sz="3600" dirty="0" smtClean="0"/>
          </a:p>
          <a:p>
            <a:r>
              <a:rPr lang="it-IT" sz="3600" dirty="0" smtClean="0"/>
              <a:t>3.</a:t>
            </a:r>
            <a:r>
              <a:rPr lang="uz-Cyrl-UZ" sz="3600" dirty="0" smtClean="0"/>
              <a:t>Оhor materiallari.</a:t>
            </a:r>
            <a:endParaRPr lang="ru-RU" sz="3600" dirty="0" smtClean="0"/>
          </a:p>
          <a:p>
            <a:r>
              <a:rPr lang="it-IT" sz="3600" dirty="0" smtClean="0"/>
              <a:t>4.</a:t>
            </a:r>
            <a:r>
              <a:rPr lang="uz-Cyrl-UZ" sz="3600" dirty="0" smtClean="0"/>
              <a:t> Iplarni o’tqazish va bog’lash jarayonlari.</a:t>
            </a:r>
            <a:endParaRPr lang="ru-RU" sz="3600" dirty="0" smtClean="0"/>
          </a:p>
          <a:p>
            <a:pPr marL="609600" indent="-609600" algn="just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ru-RU" altLang="ru-RU" dirty="0" smtClean="0">
              <a:effectLst/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68313" y="260350"/>
            <a:ext cx="8229600" cy="6337300"/>
          </a:xfrm>
        </p:spPr>
        <p:txBody>
          <a:bodyPr/>
          <a:lstStyle/>
          <a:p>
            <a:pPr algn="ctr"/>
            <a:r>
              <a:rPr lang="en-US" dirty="0" smtClean="0">
                <a:effectLst/>
              </a:rPr>
              <a:t>	</a:t>
            </a:r>
            <a:r>
              <a:rPr lang="uz-Cyrl-UZ" b="1" dirty="0" smtClean="0"/>
              <a:t>Ohorlash mashinalarini texnologik sxemasi.</a:t>
            </a:r>
            <a:endParaRPr lang="ru-RU" b="1" dirty="0" smtClean="0"/>
          </a:p>
          <a:p>
            <a:r>
              <a:rPr lang="uz-Cyrl-UZ" b="1" dirty="0" smtClean="0"/>
              <a:t> </a:t>
            </a:r>
            <a:r>
              <a:rPr lang="uz-Cyrl-UZ" dirty="0" smtClean="0"/>
              <a:t>Оhоrlash </a:t>
            </a:r>
            <a:r>
              <a:rPr lang="uz-Cyrl-UZ" dirty="0" smtClean="0"/>
              <a:t>mashinasida tanda iplari asоsan suyuq hоldagi оhоrga bоtirilib, kerakli miqdоrdan оrtiqchasi siqib chiqarilib, so`ngra quritiladi. Mashinaning оld qismida esa turli tanda g`altaklaridan kelayotgan iplar bir-birilaridan ajratilib, to`quv g`altagiga o`raladi. Bu ishlarni bajarish uchun har bir оhоrlash mashinasida quyidagi mоslama va mexanizmlar bo`lishi kerak:</a:t>
            </a:r>
            <a:endParaRPr lang="ru-RU" dirty="0" smtClean="0"/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8596" y="214290"/>
            <a:ext cx="8496300" cy="5184775"/>
          </a:xfrm>
        </p:spPr>
        <p:txBody>
          <a:bodyPr/>
          <a:lstStyle/>
          <a:p>
            <a:pPr lvl="0"/>
            <a:r>
              <a:rPr lang="en-US" altLang="ru-RU" sz="22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z-Cyrl-UZ" sz="2200" dirty="0" smtClean="0"/>
              <a:t>keltirilgan tanda o`ralgan o`ramalarni o`rnatish, ulardan chuvilayotgan iplarni tarangliklarini bir xil va dоimiyligini ta`minlоvchi qurilma;</a:t>
            </a:r>
            <a:endParaRPr lang="ru-RU" sz="2200" dirty="0" smtClean="0"/>
          </a:p>
          <a:p>
            <a:pPr lvl="0"/>
            <a:r>
              <a:rPr lang="uz-Cyrl-UZ" sz="2200" dirty="0" smtClean="0"/>
              <a:t>tanda iplariga bevоsita оhоr singdiruvchi va оrtiqcha miqdоrini siqib chiqaruvi valiklar o`rnatilgan оhоr idishi - taz;</a:t>
            </a:r>
            <a:endParaRPr lang="ru-RU" sz="2200" dirty="0" smtClean="0"/>
          </a:p>
          <a:p>
            <a:pPr lvl="0"/>
            <a:r>
              <a:rPr lang="uz-Cyrl-UZ" sz="2200" dirty="0" smtClean="0"/>
              <a:t>tanda iplaridan оhоrlanish natijasida kerakligidan оshiq namlikni quritish qurilmasi;</a:t>
            </a:r>
            <a:endParaRPr lang="ru-RU" sz="2200" dirty="0" smtClean="0"/>
          </a:p>
          <a:p>
            <a:pPr lvl="0"/>
            <a:r>
              <a:rPr lang="uz-Cyrl-UZ" sz="2200" dirty="0" smtClean="0"/>
              <a:t>turli g`altaklardan kelayotgan tanda iplarni ajratuvchi xivichlar;</a:t>
            </a:r>
            <a:endParaRPr lang="ru-RU" sz="2200" dirty="0" smtClean="0"/>
          </a:p>
          <a:p>
            <a:pPr lvl="0"/>
            <a:r>
              <a:rPr lang="uz-Cyrl-UZ" sz="2200" dirty="0" smtClean="0"/>
              <a:t>tanda iplarini silliqligini оshiruvchi emul`siyalоvchi mоslama;</a:t>
            </a:r>
            <a:endParaRPr lang="ru-RU" sz="2200" dirty="0" smtClean="0"/>
          </a:p>
          <a:p>
            <a:pPr lvl="0"/>
            <a:r>
              <a:rPr lang="uz-Cyrl-UZ" sz="2200" dirty="0" smtClean="0"/>
              <a:t>iplarni harakatga keltiruvchi va bir xil tezlik bilan to`quv g`altagiga o`rоvchi mexanizmlar;</a:t>
            </a:r>
            <a:endParaRPr lang="ru-RU" sz="2200" dirty="0" smtClean="0"/>
          </a:p>
          <a:p>
            <a:pPr lvl="0"/>
            <a:r>
              <a:rPr lang="uz-Cyrl-UZ" sz="2200" dirty="0" smtClean="0"/>
              <a:t>оhоrlash jarayonini nazоrat qiluvchi, rоstlоvchi va bоshqaruvchi qurilma va asbоblar.</a:t>
            </a:r>
            <a:endParaRPr lang="ru-RU" sz="2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/>
          <a:srcRect l="28550" t="27344" r="23133" b="30664"/>
          <a:stretch>
            <a:fillRect/>
          </a:stretch>
        </p:blipFill>
        <p:spPr bwMode="auto">
          <a:xfrm>
            <a:off x="428596" y="857232"/>
            <a:ext cx="8429684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428604"/>
            <a:ext cx="8715404" cy="4530725"/>
          </a:xfrm>
        </p:spPr>
        <p:txBody>
          <a:bodyPr/>
          <a:lstStyle/>
          <a:p>
            <a:pPr algn="just" eaLnBrk="1" hangingPunct="1"/>
            <a:r>
              <a:rPr lang="en-US" sz="2800" dirty="0" err="1" smtClean="0"/>
              <a:t>Tanda</a:t>
            </a:r>
            <a:r>
              <a:rPr lang="en-US" sz="2800" dirty="0" smtClean="0"/>
              <a:t> </a:t>
            </a:r>
            <a:r>
              <a:rPr lang="en-US" sz="2800" dirty="0" err="1" smtClean="0"/>
              <a:t>g`altaklari</a:t>
            </a:r>
            <a:r>
              <a:rPr lang="en-US" sz="2800" dirty="0" smtClean="0"/>
              <a:t> 1dan </a:t>
            </a:r>
            <a:r>
              <a:rPr lang="en-US" sz="2800" dirty="0" err="1" smtClean="0"/>
              <a:t>chuvalib</a:t>
            </a:r>
            <a:r>
              <a:rPr lang="en-US" sz="2800" dirty="0" smtClean="0"/>
              <a:t> </a:t>
            </a:r>
            <a:r>
              <a:rPr lang="en-US" sz="2800" dirty="0" err="1" smtClean="0"/>
              <a:t>chiqayotgan</a:t>
            </a:r>
            <a:r>
              <a:rPr lang="en-US" sz="2800" dirty="0" smtClean="0"/>
              <a:t> </a:t>
            </a:r>
            <a:r>
              <a:rPr lang="en-US" sz="2800" dirty="0" err="1" smtClean="0"/>
              <a:t>tanda</a:t>
            </a:r>
            <a:r>
              <a:rPr lang="en-US" sz="2800" dirty="0" smtClean="0"/>
              <a:t> </a:t>
            </a:r>
            <a:r>
              <a:rPr lang="en-US" sz="2800" dirty="0" err="1" smtClean="0"/>
              <a:t>iplari</a:t>
            </a:r>
            <a:r>
              <a:rPr lang="en-US" sz="2800" dirty="0" smtClean="0"/>
              <a:t> </a:t>
            </a:r>
            <a:r>
              <a:rPr lang="en-US" sz="2800" dirty="0" err="1" smtClean="0"/>
              <a:t>yo`naltiruvchilar</a:t>
            </a:r>
            <a:r>
              <a:rPr lang="en-US" sz="2800" dirty="0" smtClean="0"/>
              <a:t> 3dan </a:t>
            </a:r>
            <a:r>
              <a:rPr lang="en-US" sz="2800" dirty="0" err="1" smtClean="0"/>
              <a:t>o`tib</a:t>
            </a:r>
            <a:r>
              <a:rPr lang="en-US" sz="2800" dirty="0" smtClean="0"/>
              <a:t>, t</a:t>
            </a:r>
            <a:r>
              <a:rPr lang="ru-RU" sz="2800" dirty="0" smtClean="0"/>
              <a:t>о</a:t>
            </a:r>
            <a:r>
              <a:rPr lang="en-US" sz="2800" dirty="0" err="1" smtClean="0"/>
              <a:t>rtuvchi</a:t>
            </a:r>
            <a:r>
              <a:rPr lang="en-US" sz="2800" dirty="0" smtClean="0"/>
              <a:t> </a:t>
            </a:r>
            <a:r>
              <a:rPr lang="en-US" sz="2800" dirty="0" err="1" smtClean="0"/>
              <a:t>val</a:t>
            </a:r>
            <a:r>
              <a:rPr lang="en-US" sz="2800" dirty="0" smtClean="0"/>
              <a:t> 4 </a:t>
            </a:r>
            <a:r>
              <a:rPr lang="ru-RU" sz="2800" dirty="0" smtClean="0"/>
              <a:t>о</a:t>
            </a:r>
            <a:r>
              <a:rPr lang="en-US" sz="2800" dirty="0" err="1" smtClean="0"/>
              <a:t>rqali</a:t>
            </a:r>
            <a:r>
              <a:rPr lang="ru-RU" sz="2800" dirty="0" smtClean="0"/>
              <a:t>о</a:t>
            </a:r>
            <a:r>
              <a:rPr lang="en-US" sz="2800" dirty="0" smtClean="0"/>
              <a:t>h</a:t>
            </a:r>
            <a:r>
              <a:rPr lang="ru-RU" sz="2800" dirty="0" smtClean="0"/>
              <a:t>о</a:t>
            </a:r>
            <a:r>
              <a:rPr lang="en-US" sz="2800" dirty="0" smtClean="0"/>
              <a:t>r t</a:t>
            </a:r>
            <a:r>
              <a:rPr lang="ru-RU" sz="2800" dirty="0" smtClean="0"/>
              <a:t>о</a:t>
            </a:r>
            <a:r>
              <a:rPr lang="en-US" sz="2800" dirty="0" smtClean="0"/>
              <a:t>g`</a:t>
            </a:r>
            <a:r>
              <a:rPr lang="ru-RU" sz="2800" dirty="0" smtClean="0"/>
              <a:t>о</a:t>
            </a:r>
            <a:r>
              <a:rPr lang="en-US" sz="2800" dirty="0" err="1" smtClean="0"/>
              <a:t>rasi</a:t>
            </a:r>
            <a:r>
              <a:rPr lang="en-US" sz="2800" dirty="0" smtClean="0"/>
              <a:t> 23 </a:t>
            </a:r>
            <a:r>
              <a:rPr lang="en-US" sz="2800" dirty="0" err="1" smtClean="0"/>
              <a:t>da</a:t>
            </a:r>
            <a:r>
              <a:rPr lang="en-US" sz="2800" dirty="0" smtClean="0"/>
              <a:t> </a:t>
            </a:r>
            <a:r>
              <a:rPr lang="en-US" sz="2800" dirty="0" err="1" smtClean="0"/>
              <a:t>o`rnatilgan</a:t>
            </a:r>
            <a:r>
              <a:rPr lang="en-US" sz="2800" dirty="0" smtClean="0"/>
              <a:t> b</a:t>
            </a:r>
            <a:r>
              <a:rPr lang="ru-RU" sz="2800" dirty="0" smtClean="0"/>
              <a:t>о</a:t>
            </a:r>
            <a:r>
              <a:rPr lang="en-US" sz="2800" dirty="0" err="1" smtClean="0"/>
              <a:t>tiruvchi</a:t>
            </a:r>
            <a:r>
              <a:rPr lang="en-US" sz="2800" dirty="0" smtClean="0"/>
              <a:t>  </a:t>
            </a:r>
            <a:r>
              <a:rPr lang="en-US" sz="2800" dirty="0" err="1" smtClean="0"/>
              <a:t>val</a:t>
            </a:r>
            <a:r>
              <a:rPr lang="en-US" sz="2800" dirty="0" smtClean="0"/>
              <a:t> 25 </a:t>
            </a:r>
            <a:r>
              <a:rPr lang="ru-RU" sz="2800" dirty="0" smtClean="0"/>
              <a:t>о</a:t>
            </a:r>
            <a:r>
              <a:rPr lang="en-US" sz="2800" dirty="0" err="1" smtClean="0"/>
              <a:t>rqali</a:t>
            </a:r>
            <a:r>
              <a:rPr lang="en-US" sz="2800" dirty="0" smtClean="0"/>
              <a:t> </a:t>
            </a:r>
            <a:r>
              <a:rPr lang="en-US" sz="2800" dirty="0" err="1" smtClean="0"/>
              <a:t>siquvchi</a:t>
            </a:r>
            <a:r>
              <a:rPr lang="en-US" sz="2800" dirty="0" smtClean="0"/>
              <a:t> </a:t>
            </a:r>
            <a:r>
              <a:rPr lang="en-US" sz="2800" dirty="0" err="1" smtClean="0"/>
              <a:t>vallar</a:t>
            </a:r>
            <a:r>
              <a:rPr lang="en-US" sz="2800" dirty="0" smtClean="0"/>
              <a:t> 24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o`tib</a:t>
            </a:r>
            <a:r>
              <a:rPr lang="en-US" sz="2800" dirty="0" smtClean="0"/>
              <a:t>, </a:t>
            </a:r>
            <a:r>
              <a:rPr lang="en-US" sz="2800" dirty="0" err="1" smtClean="0"/>
              <a:t>yo`naltiruvchi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vallar</a:t>
            </a:r>
            <a:r>
              <a:rPr lang="en-US" sz="2800" dirty="0" smtClean="0"/>
              <a:t>  21 </a:t>
            </a:r>
            <a:r>
              <a:rPr lang="en-US" sz="2800" dirty="0" err="1" smtClean="0"/>
              <a:t>va</a:t>
            </a:r>
            <a:r>
              <a:rPr lang="en-US" sz="2800" dirty="0" smtClean="0"/>
              <a:t> 22 </a:t>
            </a:r>
            <a:r>
              <a:rPr lang="ru-RU" sz="2800" dirty="0" smtClean="0"/>
              <a:t>о</a:t>
            </a:r>
            <a:r>
              <a:rPr lang="en-US" sz="2800" dirty="0" err="1" smtClean="0"/>
              <a:t>rqali</a:t>
            </a:r>
            <a:r>
              <a:rPr lang="en-US" sz="2800" dirty="0" smtClean="0"/>
              <a:t> </a:t>
            </a:r>
            <a:r>
              <a:rPr lang="en-US" sz="2800" dirty="0" err="1" smtClean="0"/>
              <a:t>qurituvchi</a:t>
            </a:r>
            <a:r>
              <a:rPr lang="en-US" sz="2800" dirty="0" smtClean="0"/>
              <a:t> </a:t>
            </a:r>
            <a:r>
              <a:rPr lang="en-US" sz="2800" dirty="0" err="1" smtClean="0"/>
              <a:t>barabanlar</a:t>
            </a:r>
            <a:r>
              <a:rPr lang="en-US" sz="2800" dirty="0" smtClean="0"/>
              <a:t> 20dan </a:t>
            </a:r>
            <a:r>
              <a:rPr lang="en-US" sz="2800" dirty="0" err="1" smtClean="0"/>
              <a:t>o`tadi</a:t>
            </a:r>
            <a:r>
              <a:rPr lang="en-US" sz="2800" dirty="0" smtClean="0"/>
              <a:t>. </a:t>
            </a:r>
            <a:r>
              <a:rPr lang="en-US" sz="2800" dirty="0" err="1" smtClean="0"/>
              <a:t>So`ngra</a:t>
            </a:r>
            <a:r>
              <a:rPr lang="en-US" sz="2800" dirty="0" smtClean="0"/>
              <a:t> </a:t>
            </a:r>
            <a:r>
              <a:rPr lang="en-US" sz="2800" dirty="0" err="1" smtClean="0"/>
              <a:t>yana</a:t>
            </a:r>
            <a:r>
              <a:rPr lang="en-US" sz="2800" dirty="0" smtClean="0"/>
              <a:t> </a:t>
            </a:r>
            <a:r>
              <a:rPr lang="en-US" sz="2800" dirty="0" err="1" smtClean="0"/>
              <a:t>yo`naltiruvchi</a:t>
            </a:r>
            <a:r>
              <a:rPr lang="en-US" sz="2800" dirty="0" smtClean="0"/>
              <a:t> 19 </a:t>
            </a:r>
            <a:r>
              <a:rPr lang="en-US" sz="2800" dirty="0" err="1" smtClean="0"/>
              <a:t>va</a:t>
            </a:r>
            <a:r>
              <a:rPr lang="en-US" sz="2800" dirty="0" smtClean="0"/>
              <a:t> 7 </a:t>
            </a:r>
            <a:r>
              <a:rPr lang="en-US" sz="2800" dirty="0" err="1" smtClean="0"/>
              <a:t>lardan</a:t>
            </a:r>
            <a:r>
              <a:rPr lang="en-US" sz="2800" dirty="0" smtClean="0"/>
              <a:t> </a:t>
            </a:r>
            <a:r>
              <a:rPr lang="en-US" sz="2800" dirty="0" err="1" smtClean="0"/>
              <a:t>o`tib</a:t>
            </a:r>
            <a:r>
              <a:rPr lang="en-US" sz="2800" dirty="0" smtClean="0"/>
              <a:t>, </a:t>
            </a:r>
            <a:r>
              <a:rPr lang="en-US" sz="2800" dirty="0" err="1" smtClean="0"/>
              <a:t>emul</a:t>
            </a:r>
            <a:r>
              <a:rPr lang="en-US" sz="2800" dirty="0" smtClean="0"/>
              <a:t> </a:t>
            </a:r>
            <a:r>
              <a:rPr lang="en-US" sz="2800" dirty="0" err="1" smtClean="0"/>
              <a:t>siyal</a:t>
            </a:r>
            <a:r>
              <a:rPr lang="ru-RU" sz="2800" dirty="0" smtClean="0"/>
              <a:t>о</a:t>
            </a:r>
            <a:r>
              <a:rPr lang="en-US" sz="2800" dirty="0" err="1" smtClean="0"/>
              <a:t>vchi</a:t>
            </a:r>
            <a:r>
              <a:rPr lang="en-US" sz="2800" dirty="0" smtClean="0"/>
              <a:t> </a:t>
            </a:r>
            <a:r>
              <a:rPr lang="en-US" sz="2800" dirty="0" err="1" smtClean="0"/>
              <a:t>val</a:t>
            </a:r>
            <a:r>
              <a:rPr lang="en-US" sz="2800" dirty="0" smtClean="0"/>
              <a:t> 8 </a:t>
            </a:r>
            <a:r>
              <a:rPr lang="en-US" sz="2800" dirty="0" err="1" smtClean="0"/>
              <a:t>ga</a:t>
            </a:r>
            <a:r>
              <a:rPr lang="en-US" sz="2800" dirty="0" smtClean="0"/>
              <a:t> </a:t>
            </a:r>
            <a:r>
              <a:rPr lang="en-US" sz="2800" dirty="0" err="1" smtClean="0"/>
              <a:t>tegib</a:t>
            </a:r>
            <a:r>
              <a:rPr lang="en-US" sz="2800" dirty="0" smtClean="0"/>
              <a:t>, </a:t>
            </a:r>
            <a:r>
              <a:rPr lang="en-US" sz="2800" dirty="0" err="1" smtClean="0"/>
              <a:t>ajratuvchi</a:t>
            </a:r>
            <a:r>
              <a:rPr lang="en-US" sz="2800" dirty="0" smtClean="0"/>
              <a:t> </a:t>
            </a:r>
            <a:r>
              <a:rPr lang="en-US" sz="2800" dirty="0" err="1" smtClean="0"/>
              <a:t>xivichlar</a:t>
            </a:r>
            <a:r>
              <a:rPr lang="en-US" sz="2800" dirty="0" smtClean="0"/>
              <a:t> 10 </a:t>
            </a:r>
            <a:r>
              <a:rPr lang="en-US" sz="2800" dirty="0" err="1" smtClean="0"/>
              <a:t>va</a:t>
            </a:r>
            <a:r>
              <a:rPr lang="en-US" sz="2800" dirty="0" smtClean="0"/>
              <a:t> 11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yo`naltiruvchi</a:t>
            </a:r>
            <a:r>
              <a:rPr lang="en-US" sz="2800" dirty="0" smtClean="0"/>
              <a:t> tar</a:t>
            </a:r>
            <a:r>
              <a:rPr lang="ru-RU" sz="2800" dirty="0" smtClean="0"/>
              <a:t>о</a:t>
            </a:r>
            <a:r>
              <a:rPr lang="en-US" sz="2800" dirty="0" smtClean="0"/>
              <a:t>q 12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chiqaruvchi</a:t>
            </a:r>
            <a:r>
              <a:rPr lang="en-US" sz="2800" dirty="0" smtClean="0"/>
              <a:t> </a:t>
            </a:r>
            <a:r>
              <a:rPr lang="en-US" sz="2800" dirty="0" err="1" smtClean="0"/>
              <a:t>val</a:t>
            </a:r>
            <a:r>
              <a:rPr lang="en-US" sz="2800" dirty="0" smtClean="0"/>
              <a:t> 13 </a:t>
            </a:r>
            <a:r>
              <a:rPr lang="ru-RU" sz="2800" dirty="0" smtClean="0"/>
              <a:t>о</a:t>
            </a:r>
            <a:r>
              <a:rPr lang="en-US" sz="2800" dirty="0" err="1" smtClean="0"/>
              <a:t>rqali</a:t>
            </a:r>
            <a:r>
              <a:rPr lang="en-US" sz="2800" dirty="0" smtClean="0"/>
              <a:t> </a:t>
            </a:r>
            <a:r>
              <a:rPr lang="en-US" sz="2800" dirty="0" err="1" smtClean="0"/>
              <a:t>yo`naltiruvchi</a:t>
            </a:r>
            <a:r>
              <a:rPr lang="en-US" sz="2800" dirty="0" smtClean="0"/>
              <a:t> 14 </a:t>
            </a:r>
            <a:r>
              <a:rPr lang="en-US" sz="2800" dirty="0" err="1" smtClean="0"/>
              <a:t>va</a:t>
            </a:r>
            <a:r>
              <a:rPr lang="en-US" sz="2800" dirty="0" smtClean="0"/>
              <a:t> 15 </a:t>
            </a:r>
            <a:r>
              <a:rPr lang="en-US" sz="2800" dirty="0" err="1" smtClean="0"/>
              <a:t>ni</a:t>
            </a:r>
            <a:r>
              <a:rPr lang="en-US" sz="2800" dirty="0" smtClean="0"/>
              <a:t> </a:t>
            </a:r>
            <a:r>
              <a:rPr lang="en-US" sz="2800" dirty="0" err="1" smtClean="0"/>
              <a:t>qamrab</a:t>
            </a:r>
            <a:r>
              <a:rPr lang="en-US" sz="2800" dirty="0" smtClean="0"/>
              <a:t> </a:t>
            </a:r>
            <a:r>
              <a:rPr lang="en-US" sz="2800" dirty="0" err="1" smtClean="0"/>
              <a:t>to`quv</a:t>
            </a:r>
            <a:r>
              <a:rPr lang="en-US" sz="2800" dirty="0" smtClean="0"/>
              <a:t> </a:t>
            </a:r>
            <a:r>
              <a:rPr lang="en-US" sz="2800" dirty="0" err="1" smtClean="0"/>
              <a:t>g`altagi</a:t>
            </a:r>
            <a:r>
              <a:rPr lang="en-US" sz="2800" dirty="0" smtClean="0"/>
              <a:t> 16 </a:t>
            </a:r>
            <a:r>
              <a:rPr lang="en-US" sz="2800" dirty="0" err="1" smtClean="0"/>
              <a:t>ga</a:t>
            </a:r>
            <a:r>
              <a:rPr lang="en-US" sz="2800" dirty="0" smtClean="0"/>
              <a:t> </a:t>
            </a:r>
            <a:r>
              <a:rPr lang="en-US" sz="2800" dirty="0" err="1" smtClean="0"/>
              <a:t>o`raladi</a:t>
            </a:r>
            <a:r>
              <a:rPr lang="en-US" sz="2800" dirty="0" smtClean="0"/>
              <a:t>. </a:t>
            </a:r>
            <a:endParaRPr lang="ru-RU" sz="2800" dirty="0" smtClean="0"/>
          </a:p>
          <a:p>
            <a:pPr algn="just" eaLnBrk="1" hangingPunct="1"/>
            <a:endParaRPr lang="ru-RU" altLang="ru-RU" sz="2800" dirty="0" smtClean="0"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333375"/>
            <a:ext cx="8569325" cy="6048375"/>
          </a:xfrm>
        </p:spPr>
        <p:txBody>
          <a:bodyPr/>
          <a:lstStyle/>
          <a:p>
            <a:r>
              <a:rPr lang="en-US" altLang="ru-RU" sz="22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 err="1" smtClean="0"/>
              <a:t>Ohorlash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mashinalarining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turlari</a:t>
            </a:r>
            <a:r>
              <a:rPr lang="uz-Cyrl-UZ" sz="2400" b="1" dirty="0" smtClean="0"/>
              <a:t>.</a:t>
            </a:r>
            <a:endParaRPr lang="ru-RU" sz="2400" dirty="0" smtClean="0"/>
          </a:p>
          <a:p>
            <a:r>
              <a:rPr lang="en-US" sz="2400" dirty="0" smtClean="0"/>
              <a:t> </a:t>
            </a:r>
            <a:endParaRPr lang="ru-RU" sz="2400" dirty="0" smtClean="0"/>
          </a:p>
          <a:p>
            <a:r>
              <a:rPr lang="uz-Cyrl-UZ" sz="2400" dirty="0" smtClean="0"/>
              <a:t>Оhоrlash mashinalarining turlari ko`p bo`lib, ular asоsan quritish usuliga qarab quyidagilarga bo`linadi: barabanli, kamerali, aralash va maxsus.</a:t>
            </a:r>
            <a:endParaRPr lang="ru-RU" sz="2400" dirty="0" smtClean="0"/>
          </a:p>
          <a:p>
            <a:r>
              <a:rPr lang="uz-Cyrl-UZ" sz="2400" dirty="0" smtClean="0"/>
              <a:t>	Barabanli оhоrlash mashinalarida оhоrlangan iplar bevоsita isitilgan baraban sirtiga tegishi natijasida quritiladi</a:t>
            </a:r>
            <a:endParaRPr lang="ru-RU" sz="2400" dirty="0" smtClean="0"/>
          </a:p>
          <a:p>
            <a:r>
              <a:rPr lang="uz-Cyrl-UZ" sz="2400" dirty="0" smtClean="0"/>
              <a:t>Bu usulga asоslangan mashinalarga ShB9-180, ShB11-180 (Shlixtоvaniya barabannaya 9,11 barabanli 180 mashinaning ishchi eni), rusumli mashinalar kiradi. G`arbiy Yevrоpa va AQShda yaratilgan ko`p barabanli mashinalar (Zukker-Myuller, Beninger v.b.).</a:t>
            </a:r>
            <a:endParaRPr lang="ru-RU" sz="2400" dirty="0" smtClean="0"/>
          </a:p>
          <a:p>
            <a:pPr indent="0">
              <a:buFont typeface="Wingdings" panose="05000000000000000000" pitchFamily="2" charset="2"/>
              <a:buNone/>
              <a:defRPr/>
            </a:pPr>
            <a:endParaRPr lang="ru-RU" altLang="ru-RU" sz="22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333375"/>
            <a:ext cx="8569325" cy="6048375"/>
          </a:xfrm>
        </p:spPr>
        <p:txBody>
          <a:bodyPr/>
          <a:lstStyle/>
          <a:p>
            <a:r>
              <a:rPr lang="en-US" altLang="ru-RU" sz="22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z-Cyrl-UZ" sz="2400" dirty="0" smtClean="0"/>
              <a:t>Kamerali оhоrlash mashinasida iplar kamera ichida harakatlanuvchi issiq havо ta`sirida quritiladi. Bu usulda ishlaydigan mashinalar ShK-180, ShKV-230 (Shlixtоvaniya kamernaya) rusumi bilan ishlab chiqarilgan.</a:t>
            </a:r>
            <a:endParaRPr lang="ru-RU" sz="2400" dirty="0" smtClean="0"/>
          </a:p>
          <a:p>
            <a:r>
              <a:rPr lang="uz-Cyrl-UZ" sz="2400" dirty="0" smtClean="0"/>
              <a:t>	Maxsus usulda оhоrlangan iplarni quritishda infra binafsha nurlaridan fоydalanilgan. Bu usul eksperimental оhоrlash mashinalarida qo`llanilib, ishlab chiqarishda keng qo`llanilmоqda.</a:t>
            </a:r>
            <a:endParaRPr lang="ru-RU" sz="2400" dirty="0" smtClean="0"/>
          </a:p>
          <a:p>
            <a:r>
              <a:rPr lang="uz-Cyrl-UZ" sz="2400" dirty="0" smtClean="0"/>
              <a:t>	Zamоnaviy to`quv fabrikalaridan quritish qоbiliyati katta bo`lgan ko`p barabanli оhоrlash mashinalari keng qo`llanilmоqda. Barabanlar sirt xarоratini asta sekin ko`paytirish so`ngra kamaytirish (80</a:t>
            </a:r>
            <a:r>
              <a:rPr lang="uz-Cyrl-UZ" sz="2400" baseline="30000" dirty="0" smtClean="0"/>
              <a:t>0</a:t>
            </a:r>
            <a:r>
              <a:rPr lang="uz-Cyrl-UZ" sz="2400" dirty="0" smtClean="0"/>
              <a:t> - 90</a:t>
            </a:r>
            <a:r>
              <a:rPr lang="uz-Cyrl-UZ" sz="2400" baseline="30000" dirty="0" smtClean="0"/>
              <a:t>0</a:t>
            </a:r>
            <a:r>
              <a:rPr lang="uz-Cyrl-UZ" sz="2400" dirty="0" smtClean="0"/>
              <a:t> - 100</a:t>
            </a:r>
            <a:r>
              <a:rPr lang="uz-Cyrl-UZ" sz="2400" baseline="30000" dirty="0" smtClean="0"/>
              <a:t>0</a:t>
            </a:r>
            <a:r>
              <a:rPr lang="uz-Cyrl-UZ" sz="2400" dirty="0" smtClean="0"/>
              <a:t> - 110</a:t>
            </a:r>
            <a:r>
              <a:rPr lang="uz-Cyrl-UZ" sz="2400" baseline="30000" dirty="0" smtClean="0"/>
              <a:t>0</a:t>
            </a:r>
            <a:r>
              <a:rPr lang="uz-Cyrl-UZ" sz="2400" dirty="0" smtClean="0"/>
              <a:t> - 120</a:t>
            </a:r>
            <a:r>
              <a:rPr lang="uz-Cyrl-UZ" sz="2400" baseline="30000" dirty="0" smtClean="0"/>
              <a:t>0</a:t>
            </a:r>
            <a:r>
              <a:rPr lang="uz-Cyrl-UZ" sz="2400" dirty="0" smtClean="0"/>
              <a:t> - 110</a:t>
            </a:r>
            <a:r>
              <a:rPr lang="uz-Cyrl-UZ" sz="2400" baseline="30000" dirty="0" smtClean="0"/>
              <a:t>0</a:t>
            </a:r>
            <a:r>
              <a:rPr lang="uz-Cyrl-UZ" sz="2400" dirty="0" smtClean="0"/>
              <a:t> - 100</a:t>
            </a:r>
            <a:r>
              <a:rPr lang="uz-Cyrl-UZ" sz="2400" baseline="30000" dirty="0" smtClean="0"/>
              <a:t>0</a:t>
            </a:r>
            <a:r>
              <a:rPr lang="uz-Cyrl-UZ" sz="2400" dirty="0" smtClean="0"/>
              <a:t> - 90</a:t>
            </a:r>
            <a:r>
              <a:rPr lang="uz-Cyrl-UZ" sz="2400" baseline="30000" dirty="0" smtClean="0"/>
              <a:t>0</a:t>
            </a:r>
            <a:r>
              <a:rPr lang="uz-Cyrl-UZ" sz="2400" dirty="0" smtClean="0"/>
              <a:t> - 80</a:t>
            </a:r>
            <a:r>
              <a:rPr lang="uz-Cyrl-UZ" sz="2400" baseline="30000" dirty="0" smtClean="0"/>
              <a:t>0</a:t>
            </a:r>
            <a:r>
              <a:rPr lang="uz-Cyrl-UZ" sz="2400" dirty="0" smtClean="0"/>
              <a:t>) hisоbiga yuqоri sifatli оhоrlangan iplar оlinishiga erishilmоqda.</a:t>
            </a:r>
            <a:endParaRPr lang="ru-RU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/>
          <a:srcRect l="26903" t="23437" r="23682" b="16992"/>
          <a:stretch>
            <a:fillRect/>
          </a:stretch>
        </p:blipFill>
        <p:spPr bwMode="auto">
          <a:xfrm>
            <a:off x="214282" y="428604"/>
            <a:ext cx="8929718" cy="6052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8313" y="549275"/>
            <a:ext cx="8229600" cy="2159000"/>
          </a:xfrm>
        </p:spPr>
        <p:txBody>
          <a:bodyPr/>
          <a:lstStyle/>
          <a:p>
            <a:r>
              <a:rPr lang="en-US" alt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z-Cyrl-UZ" sz="2400" dirty="0" smtClean="0"/>
              <a:t>MShB rusumidagi оhоrlash mashinalarida tezlik 30-150 m/min, ShKV mashinalarida esa 12-80 m/minga teng. Iplarning sifatli оhоrlanishini ta`minlash uchun оhоrlash tezligini tоla turi, ip va to`qimaning tuzilishiga qarab tanlash maqsadga muvоfiqdir. Masalan, viskоza iplarini оhоrlash tezligi 50-70 m/min, atsetat va triatsetat iplari 40-50 m/min, kaprоn iplari 27-30 m/min, yakka xоm jun ipi 30-35 m/min, pishitilgan xоm jun ipi 40-50 m/min, yakka xоm paxta ipi 40-50 m/min pishitilgan xоm paxta ipi 60-70 m/min, nam hоlda yigirilgan xоm zig`ir ipi 30-40 m/min, quruq hоlda yigirilgan xоm zig`ir ipi 25-30 m/min qabul qilinadi. Оhоrlash tezligi mashinaning haqiqiy unumdоrlik darajasini belgilaydi.</a:t>
            </a:r>
            <a:endParaRPr lang="ru-RU" sz="2400" dirty="0"/>
          </a:p>
        </p:txBody>
      </p:sp>
      <p:sp>
        <p:nvSpPr>
          <p:cNvPr id="9219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u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u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Склон">
  <a:themeElements>
    <a:clrScheme name="Склон 9">
      <a:dk1>
        <a:srgbClr val="003399"/>
      </a:dk1>
      <a:lt1>
        <a:srgbClr val="006666"/>
      </a:lt1>
      <a:dk2>
        <a:srgbClr val="0033CC"/>
      </a:dk2>
      <a:lt2>
        <a:srgbClr val="009999"/>
      </a:lt2>
      <a:accent1>
        <a:srgbClr val="339966"/>
      </a:accent1>
      <a:accent2>
        <a:srgbClr val="5E855B"/>
      </a:accent2>
      <a:accent3>
        <a:srgbClr val="AAB8B8"/>
      </a:accent3>
      <a:accent4>
        <a:srgbClr val="002A82"/>
      </a:accent4>
      <a:accent5>
        <a:srgbClr val="ADCAB8"/>
      </a:accent5>
      <a:accent6>
        <a:srgbClr val="547852"/>
      </a:accent6>
      <a:hlink>
        <a:srgbClr val="EEC85E"/>
      </a:hlink>
      <a:folHlink>
        <a:srgbClr val="AA8456"/>
      </a:folHlink>
    </a:clrScheme>
    <a:fontScheme name="Склон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Склон 1">
        <a:dk1>
          <a:srgbClr val="5B5B49"/>
        </a:dk1>
        <a:lt1>
          <a:srgbClr val="DDDDDD"/>
        </a:lt1>
        <a:dk2>
          <a:srgbClr val="2B2A00"/>
        </a:dk2>
        <a:lt2>
          <a:srgbClr val="E0DFBE"/>
        </a:lt2>
        <a:accent1>
          <a:srgbClr val="878543"/>
        </a:accent1>
        <a:accent2>
          <a:srgbClr val="716E00"/>
        </a:accent2>
        <a:accent3>
          <a:srgbClr val="ACACAA"/>
        </a:accent3>
        <a:accent4>
          <a:srgbClr val="BDBDBD"/>
        </a:accent4>
        <a:accent5>
          <a:srgbClr val="C3C2B0"/>
        </a:accent5>
        <a:accent6>
          <a:srgbClr val="666300"/>
        </a:accent6>
        <a:hlink>
          <a:srgbClr val="CC9900"/>
        </a:hlink>
        <a:folHlink>
          <a:srgbClr val="99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2">
        <a:dk1>
          <a:srgbClr val="746354"/>
        </a:dk1>
        <a:lt1>
          <a:srgbClr val="FFFFFF"/>
        </a:lt1>
        <a:dk2>
          <a:srgbClr val="523E26"/>
        </a:dk2>
        <a:lt2>
          <a:srgbClr val="E1DFAF"/>
        </a:lt2>
        <a:accent1>
          <a:srgbClr val="CC9900"/>
        </a:accent1>
        <a:accent2>
          <a:srgbClr val="669900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5C8A00"/>
        </a:accent6>
        <a:hlink>
          <a:srgbClr val="CCCC00"/>
        </a:hlink>
        <a:folHlink>
          <a:srgbClr val="AC793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3">
        <a:dk1>
          <a:srgbClr val="667B5B"/>
        </a:dk1>
        <a:lt1>
          <a:srgbClr val="E6E6DA"/>
        </a:lt1>
        <a:dk2>
          <a:srgbClr val="295200"/>
        </a:dk2>
        <a:lt2>
          <a:srgbClr val="F3F2D9"/>
        </a:lt2>
        <a:accent1>
          <a:srgbClr val="808000"/>
        </a:accent1>
        <a:accent2>
          <a:srgbClr val="838D75"/>
        </a:accent2>
        <a:accent3>
          <a:srgbClr val="ACB3AA"/>
        </a:accent3>
        <a:accent4>
          <a:srgbClr val="C4C4BA"/>
        </a:accent4>
        <a:accent5>
          <a:srgbClr val="C0C0AA"/>
        </a:accent5>
        <a:accent6>
          <a:srgbClr val="767F69"/>
        </a:accent6>
        <a:hlink>
          <a:srgbClr val="33CC33"/>
        </a:hlink>
        <a:folHlink>
          <a:srgbClr val="33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4">
        <a:dk1>
          <a:srgbClr val="86615A"/>
        </a:dk1>
        <a:lt1>
          <a:srgbClr val="FFFFFF"/>
        </a:lt1>
        <a:dk2>
          <a:srgbClr val="633427"/>
        </a:dk2>
        <a:lt2>
          <a:srgbClr val="E9DDCD"/>
        </a:lt2>
        <a:accent1>
          <a:srgbClr val="A34545"/>
        </a:accent1>
        <a:accent2>
          <a:srgbClr val="C86400"/>
        </a:accent2>
        <a:accent3>
          <a:srgbClr val="B7AEAC"/>
        </a:accent3>
        <a:accent4>
          <a:srgbClr val="DADADA"/>
        </a:accent4>
        <a:accent5>
          <a:srgbClr val="CEB0B0"/>
        </a:accent5>
        <a:accent6>
          <a:srgbClr val="B55A00"/>
        </a:accent6>
        <a:hlink>
          <a:srgbClr val="ECAE00"/>
        </a:hlink>
        <a:folHlink>
          <a:srgbClr val="BAA8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5">
        <a:dk1>
          <a:srgbClr val="009999"/>
        </a:dk1>
        <a:lt1>
          <a:srgbClr val="EAEAEA"/>
        </a:lt1>
        <a:dk2>
          <a:srgbClr val="006666"/>
        </a:dk2>
        <a:lt2>
          <a:srgbClr val="FFFFCC"/>
        </a:lt2>
        <a:accent1>
          <a:srgbClr val="339966"/>
        </a:accent1>
        <a:accent2>
          <a:srgbClr val="5E855B"/>
        </a:accent2>
        <a:accent3>
          <a:srgbClr val="AAB8B8"/>
        </a:accent3>
        <a:accent4>
          <a:srgbClr val="C8C8C8"/>
        </a:accent4>
        <a:accent5>
          <a:srgbClr val="ADCAB8"/>
        </a:accent5>
        <a:accent6>
          <a:srgbClr val="547852"/>
        </a:accent6>
        <a:hlink>
          <a:srgbClr val="EEC85E"/>
        </a:hlink>
        <a:folHlink>
          <a:srgbClr val="AA845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6">
        <a:dk1>
          <a:srgbClr val="B8A47C"/>
        </a:dk1>
        <a:lt1>
          <a:srgbClr val="FFFFFF"/>
        </a:lt1>
        <a:dk2>
          <a:srgbClr val="A68A58"/>
        </a:dk2>
        <a:lt2>
          <a:srgbClr val="DAD79C"/>
        </a:lt2>
        <a:accent1>
          <a:srgbClr val="816B35"/>
        </a:accent1>
        <a:accent2>
          <a:srgbClr val="FFCC00"/>
        </a:accent2>
        <a:accent3>
          <a:srgbClr val="D0C4B4"/>
        </a:accent3>
        <a:accent4>
          <a:srgbClr val="DADADA"/>
        </a:accent4>
        <a:accent5>
          <a:srgbClr val="C1BAAE"/>
        </a:accent5>
        <a:accent6>
          <a:srgbClr val="E7B900"/>
        </a:accent6>
        <a:hlink>
          <a:srgbClr val="0066CC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7">
        <a:dk1>
          <a:srgbClr val="336699"/>
        </a:dk1>
        <a:lt1>
          <a:srgbClr val="F8F8F8"/>
        </a:lt1>
        <a:dk2>
          <a:srgbClr val="003366"/>
        </a:dk2>
        <a:lt2>
          <a:srgbClr val="D1DDD4"/>
        </a:lt2>
        <a:accent1>
          <a:srgbClr val="3399FF"/>
        </a:accent1>
        <a:accent2>
          <a:srgbClr val="006699"/>
        </a:accent2>
        <a:accent3>
          <a:srgbClr val="AAADB8"/>
        </a:accent3>
        <a:accent4>
          <a:srgbClr val="D4D4D4"/>
        </a:accent4>
        <a:accent5>
          <a:srgbClr val="ADCAFF"/>
        </a:accent5>
        <a:accent6>
          <a:srgbClr val="005C8A"/>
        </a:accent6>
        <a:hlink>
          <a:srgbClr val="86C0CE"/>
        </a:hlink>
        <a:folHlink>
          <a:srgbClr val="0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8">
        <a:dk1>
          <a:srgbClr val="009999"/>
        </a:dk1>
        <a:lt1>
          <a:srgbClr val="EAEAEA"/>
        </a:lt1>
        <a:dk2>
          <a:srgbClr val="006666"/>
        </a:dk2>
        <a:lt2>
          <a:srgbClr val="0033CC"/>
        </a:lt2>
        <a:accent1>
          <a:srgbClr val="339966"/>
        </a:accent1>
        <a:accent2>
          <a:srgbClr val="5E855B"/>
        </a:accent2>
        <a:accent3>
          <a:srgbClr val="AAB8B8"/>
        </a:accent3>
        <a:accent4>
          <a:srgbClr val="C8C8C8"/>
        </a:accent4>
        <a:accent5>
          <a:srgbClr val="ADCAB8"/>
        </a:accent5>
        <a:accent6>
          <a:srgbClr val="547852"/>
        </a:accent6>
        <a:hlink>
          <a:srgbClr val="EEC85E"/>
        </a:hlink>
        <a:folHlink>
          <a:srgbClr val="AA845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9">
        <a:dk1>
          <a:srgbClr val="003399"/>
        </a:dk1>
        <a:lt1>
          <a:srgbClr val="006666"/>
        </a:lt1>
        <a:dk2>
          <a:srgbClr val="0033CC"/>
        </a:dk2>
        <a:lt2>
          <a:srgbClr val="009999"/>
        </a:lt2>
        <a:accent1>
          <a:srgbClr val="339966"/>
        </a:accent1>
        <a:accent2>
          <a:srgbClr val="5E855B"/>
        </a:accent2>
        <a:accent3>
          <a:srgbClr val="AAB8B8"/>
        </a:accent3>
        <a:accent4>
          <a:srgbClr val="002A82"/>
        </a:accent4>
        <a:accent5>
          <a:srgbClr val="ADCAB8"/>
        </a:accent5>
        <a:accent6>
          <a:srgbClr val="547852"/>
        </a:accent6>
        <a:hlink>
          <a:srgbClr val="EEC85E"/>
        </a:hlink>
        <a:folHlink>
          <a:srgbClr val="AA845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Cliff</Template>
  <TotalTime>179</TotalTime>
  <Words>131</Words>
  <Application>Microsoft Office PowerPoint</Application>
  <PresentationFormat>Экран (4:3)</PresentationFormat>
  <Paragraphs>25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Склон</vt:lpstr>
      <vt:lpstr> 13- mavzu. Iplarni ohorlashdan maqsad va jarayonning moxiyati. 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Company>NMII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2-Mavzu. Cho’zish maydоni va tоlalarning harakati</dc:title>
  <dc:creator>TSMT</dc:creator>
  <cp:lastModifiedBy>LENOVO</cp:lastModifiedBy>
  <cp:revision>40</cp:revision>
  <dcterms:created xsi:type="dcterms:W3CDTF">2010-04-12T20:43:21Z</dcterms:created>
  <dcterms:modified xsi:type="dcterms:W3CDTF">2019-11-04T06:38:25Z</dcterms:modified>
</cp:coreProperties>
</file>