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70" r:id="rId8"/>
    <p:sldId id="271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-33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6E8DAC-EFB7-4FF5-B5A7-341B5A91E01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76A7F5-12B3-4D08-9B2D-CD3952A0F298}">
      <dgm:prSet/>
      <dgm:spPr/>
      <dgm:t>
        <a:bodyPr/>
        <a:lstStyle/>
        <a:p>
          <a:pPr rtl="0"/>
          <a:r>
            <a:rPr lang="uz-Cyrl-UZ" b="1" dirty="0" smtClean="0"/>
            <a:t>Manipulyatorlar, ularning tuzilishi va ishlatilish sohasi</a:t>
          </a:r>
          <a:r>
            <a:rPr lang="en-GB" b="1" dirty="0" smtClean="0"/>
            <a:t>.</a:t>
          </a:r>
          <a:endParaRPr lang="ru-RU" dirty="0"/>
        </a:p>
      </dgm:t>
    </dgm:pt>
    <dgm:pt modelId="{0BA067BE-5BD3-4D78-A20C-6B84F0E5842E}" type="parTrans" cxnId="{7070FDA9-CED3-467E-809B-A724A9546FFB}">
      <dgm:prSet/>
      <dgm:spPr/>
      <dgm:t>
        <a:bodyPr/>
        <a:lstStyle/>
        <a:p>
          <a:endParaRPr lang="ru-RU"/>
        </a:p>
      </dgm:t>
    </dgm:pt>
    <dgm:pt modelId="{2A28D7AA-0A2E-4333-93B2-697C43A80F30}" type="sibTrans" cxnId="{7070FDA9-CED3-467E-809B-A724A9546FFB}">
      <dgm:prSet/>
      <dgm:spPr/>
      <dgm:t>
        <a:bodyPr/>
        <a:lstStyle/>
        <a:p>
          <a:endParaRPr lang="ru-RU"/>
        </a:p>
      </dgm:t>
    </dgm:pt>
    <dgm:pt modelId="{4720337E-0863-4F34-8203-CC3A7241CB33}">
      <dgm:prSet/>
      <dgm:spPr/>
      <dgm:t>
        <a:bodyPr/>
        <a:lstStyle/>
        <a:p>
          <a:pPr algn="l" rtl="0"/>
          <a:endParaRPr lang="ru-RU" sz="2100" dirty="0"/>
        </a:p>
      </dgm:t>
    </dgm:pt>
    <dgm:pt modelId="{43902A6F-86A6-41F5-99BB-921D918B031F}" type="parTrans" cxnId="{10F0FB50-BE35-4C2C-A9B0-631E89926B7E}">
      <dgm:prSet/>
      <dgm:spPr/>
      <dgm:t>
        <a:bodyPr/>
        <a:lstStyle/>
        <a:p>
          <a:endParaRPr lang="ru-RU"/>
        </a:p>
      </dgm:t>
    </dgm:pt>
    <dgm:pt modelId="{DB4BF9CF-B318-464F-A5D3-5960BD4283C7}" type="sibTrans" cxnId="{10F0FB50-BE35-4C2C-A9B0-631E89926B7E}">
      <dgm:prSet/>
      <dgm:spPr/>
      <dgm:t>
        <a:bodyPr/>
        <a:lstStyle/>
        <a:p>
          <a:endParaRPr lang="ru-RU"/>
        </a:p>
      </dgm:t>
    </dgm:pt>
    <dgm:pt modelId="{20ECCA82-2542-417A-A2E0-3023CEC0DEE1}">
      <dgm:prSet custT="1"/>
      <dgm:spPr/>
      <dgm:t>
        <a:bodyPr/>
        <a:lstStyle/>
        <a:p>
          <a:pPr algn="just" rtl="0"/>
          <a:r>
            <a:rPr lang="uz-Cyrl-UZ" sz="1800" dirty="0" smtClean="0"/>
            <a:t>Manipulyator deb, inson qo`lining funksiyasini bajarish uchun mo`ljallangan texnik qurilmaga aytiladi. Manipulyatorning asosiy mexanizmi bir qancha erkinlik darajasiga ega bo’lgan ochiq kinematik zanjirli, pushangli fazoviy mexanizmdir. Manipulyatorlar yordamida inson uchun havfli yoki zararli sharoit  bilan bog`liq bo`lgan ishlar, shuningdek ko`p mehnat talab qiladigan va bir zayldagi ishlar bajariladi. Manipulyatorlar temirchilik-presslash va quymakorlik ishlarida (masalan, og`ir xom ashyoni shtampga joylash, qum purkash mashinalariga xizmat ko’rsatish), ko`mir qazish sanoatidagi burillash mashinalarida, soat yig`ishda, mashinasozlikdagi payvandlash, yig`ish, buyumlarni bo`yash kabi texnologik jarayonlarda qo`llaniladi.</a:t>
          </a:r>
          <a:endParaRPr lang="ru-RU" sz="1800" dirty="0"/>
        </a:p>
      </dgm:t>
    </dgm:pt>
    <dgm:pt modelId="{D7DF5988-9C15-4BB2-B057-2A9A6FC91E9A}" type="parTrans" cxnId="{80BD5FF9-E906-49F5-96BE-ADB7D66CB84F}">
      <dgm:prSet/>
      <dgm:spPr/>
      <dgm:t>
        <a:bodyPr/>
        <a:lstStyle/>
        <a:p>
          <a:endParaRPr lang="ru-RU"/>
        </a:p>
      </dgm:t>
    </dgm:pt>
    <dgm:pt modelId="{04BEA799-952B-49B2-8BD1-31FCDE9E9C53}" type="sibTrans" cxnId="{80BD5FF9-E906-49F5-96BE-ADB7D66CB84F}">
      <dgm:prSet/>
      <dgm:spPr/>
      <dgm:t>
        <a:bodyPr/>
        <a:lstStyle/>
        <a:p>
          <a:endParaRPr lang="ru-RU"/>
        </a:p>
      </dgm:t>
    </dgm:pt>
    <dgm:pt modelId="{954590CE-B553-448C-8212-4622EF4B4C70}" type="pres">
      <dgm:prSet presAssocID="{1D6E8DAC-EFB7-4FF5-B5A7-341B5A91E01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452E29-A653-4367-B5C2-DED5219FE5C6}" type="pres">
      <dgm:prSet presAssocID="{8176A7F5-12B3-4D08-9B2D-CD3952A0F298}" presName="node" presStyleLbl="node1" presStyleIdx="0" presStyleCnt="2" custScaleX="76603" custScaleY="766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F42F72-0EE6-40C6-A3AF-B9652BF02AC3}" type="pres">
      <dgm:prSet presAssocID="{2A28D7AA-0A2E-4333-93B2-697C43A80F30}" presName="sibTrans" presStyleLbl="sibTrans2D1" presStyleIdx="0" presStyleCnt="2"/>
      <dgm:spPr/>
      <dgm:t>
        <a:bodyPr/>
        <a:lstStyle/>
        <a:p>
          <a:endParaRPr lang="ru-RU"/>
        </a:p>
      </dgm:t>
    </dgm:pt>
    <dgm:pt modelId="{B055BF4C-DF4C-4467-B2E0-FD9A39C4F876}" type="pres">
      <dgm:prSet presAssocID="{2A28D7AA-0A2E-4333-93B2-697C43A80F30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0B370424-B246-406A-96A5-5A6728DA7EB2}" type="pres">
      <dgm:prSet presAssocID="{4720337E-0863-4F34-8203-CC3A7241CB33}" presName="node" presStyleLbl="node1" presStyleIdx="1" presStyleCnt="2" custScaleX="161950" custScaleY="1580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394032-1290-4E4B-9E7B-50AD759FF9E2}" type="pres">
      <dgm:prSet presAssocID="{DB4BF9CF-B318-464F-A5D3-5960BD4283C7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CD76D86-C9F5-4BDB-AB4B-818F6929AD53}" type="pres">
      <dgm:prSet presAssocID="{DB4BF9CF-B318-464F-A5D3-5960BD4283C7}" presName="connectorText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97CB23CB-E762-4376-9AFA-E3F1E1C3256E}" type="presOf" srcId="{DB4BF9CF-B318-464F-A5D3-5960BD4283C7}" destId="{6CD76D86-C9F5-4BDB-AB4B-818F6929AD53}" srcOrd="1" destOrd="0" presId="urn:microsoft.com/office/officeart/2005/8/layout/cycle2"/>
    <dgm:cxn modelId="{F8A9A3C9-7379-496C-9778-9955CD47F6EF}" type="presOf" srcId="{20ECCA82-2542-417A-A2E0-3023CEC0DEE1}" destId="{0B370424-B246-406A-96A5-5A6728DA7EB2}" srcOrd="0" destOrd="1" presId="urn:microsoft.com/office/officeart/2005/8/layout/cycle2"/>
    <dgm:cxn modelId="{01EC41ED-693E-4AFF-9783-12A1F32A413C}" type="presOf" srcId="{4720337E-0863-4F34-8203-CC3A7241CB33}" destId="{0B370424-B246-406A-96A5-5A6728DA7EB2}" srcOrd="0" destOrd="0" presId="urn:microsoft.com/office/officeart/2005/8/layout/cycle2"/>
    <dgm:cxn modelId="{F6EC04F5-4E8E-402E-8B0B-702B2A21BE05}" type="presOf" srcId="{2A28D7AA-0A2E-4333-93B2-697C43A80F30}" destId="{0BF42F72-0EE6-40C6-A3AF-B9652BF02AC3}" srcOrd="0" destOrd="0" presId="urn:microsoft.com/office/officeart/2005/8/layout/cycle2"/>
    <dgm:cxn modelId="{80BD5FF9-E906-49F5-96BE-ADB7D66CB84F}" srcId="{4720337E-0863-4F34-8203-CC3A7241CB33}" destId="{20ECCA82-2542-417A-A2E0-3023CEC0DEE1}" srcOrd="0" destOrd="0" parTransId="{D7DF5988-9C15-4BB2-B057-2A9A6FC91E9A}" sibTransId="{04BEA799-952B-49B2-8BD1-31FCDE9E9C53}"/>
    <dgm:cxn modelId="{D6C29B8D-0D03-4922-B816-BD604837CAC4}" type="presOf" srcId="{DB4BF9CF-B318-464F-A5D3-5960BD4283C7}" destId="{3C394032-1290-4E4B-9E7B-50AD759FF9E2}" srcOrd="0" destOrd="0" presId="urn:microsoft.com/office/officeart/2005/8/layout/cycle2"/>
    <dgm:cxn modelId="{C88156FE-1BE7-4AE1-B60B-6E877CCA82B2}" type="presOf" srcId="{8176A7F5-12B3-4D08-9B2D-CD3952A0F298}" destId="{B2452E29-A653-4367-B5C2-DED5219FE5C6}" srcOrd="0" destOrd="0" presId="urn:microsoft.com/office/officeart/2005/8/layout/cycle2"/>
    <dgm:cxn modelId="{7070FDA9-CED3-467E-809B-A724A9546FFB}" srcId="{1D6E8DAC-EFB7-4FF5-B5A7-341B5A91E012}" destId="{8176A7F5-12B3-4D08-9B2D-CD3952A0F298}" srcOrd="0" destOrd="0" parTransId="{0BA067BE-5BD3-4D78-A20C-6B84F0E5842E}" sibTransId="{2A28D7AA-0A2E-4333-93B2-697C43A80F30}"/>
    <dgm:cxn modelId="{4BBEE0A6-2464-4E7E-A82E-2F2EAD8919DF}" type="presOf" srcId="{1D6E8DAC-EFB7-4FF5-B5A7-341B5A91E012}" destId="{954590CE-B553-448C-8212-4622EF4B4C70}" srcOrd="0" destOrd="0" presId="urn:microsoft.com/office/officeart/2005/8/layout/cycle2"/>
    <dgm:cxn modelId="{E1379768-6654-48AE-9C2A-BBF487F3BD8A}" type="presOf" srcId="{2A28D7AA-0A2E-4333-93B2-697C43A80F30}" destId="{B055BF4C-DF4C-4467-B2E0-FD9A39C4F876}" srcOrd="1" destOrd="0" presId="urn:microsoft.com/office/officeart/2005/8/layout/cycle2"/>
    <dgm:cxn modelId="{10F0FB50-BE35-4C2C-A9B0-631E89926B7E}" srcId="{1D6E8DAC-EFB7-4FF5-B5A7-341B5A91E012}" destId="{4720337E-0863-4F34-8203-CC3A7241CB33}" srcOrd="1" destOrd="0" parTransId="{43902A6F-86A6-41F5-99BB-921D918B031F}" sibTransId="{DB4BF9CF-B318-464F-A5D3-5960BD4283C7}"/>
    <dgm:cxn modelId="{A57DF4B3-344A-4A49-8AEC-D5F495EE70C7}" type="presParOf" srcId="{954590CE-B553-448C-8212-4622EF4B4C70}" destId="{B2452E29-A653-4367-B5C2-DED5219FE5C6}" srcOrd="0" destOrd="0" presId="urn:microsoft.com/office/officeart/2005/8/layout/cycle2"/>
    <dgm:cxn modelId="{BE6CBBC6-FC5F-42F8-93D7-A35177945990}" type="presParOf" srcId="{954590CE-B553-448C-8212-4622EF4B4C70}" destId="{0BF42F72-0EE6-40C6-A3AF-B9652BF02AC3}" srcOrd="1" destOrd="0" presId="urn:microsoft.com/office/officeart/2005/8/layout/cycle2"/>
    <dgm:cxn modelId="{FC2DA048-F725-453C-B00A-C76EFB94FE26}" type="presParOf" srcId="{0BF42F72-0EE6-40C6-A3AF-B9652BF02AC3}" destId="{B055BF4C-DF4C-4467-B2E0-FD9A39C4F876}" srcOrd="0" destOrd="0" presId="urn:microsoft.com/office/officeart/2005/8/layout/cycle2"/>
    <dgm:cxn modelId="{7662529D-24C2-4247-BC69-27C140878FAC}" type="presParOf" srcId="{954590CE-B553-448C-8212-4622EF4B4C70}" destId="{0B370424-B246-406A-96A5-5A6728DA7EB2}" srcOrd="2" destOrd="0" presId="urn:microsoft.com/office/officeart/2005/8/layout/cycle2"/>
    <dgm:cxn modelId="{F012EEDB-FCCA-4000-98B2-5BD8141DB218}" type="presParOf" srcId="{954590CE-B553-448C-8212-4622EF4B4C70}" destId="{3C394032-1290-4E4B-9E7B-50AD759FF9E2}" srcOrd="3" destOrd="0" presId="urn:microsoft.com/office/officeart/2005/8/layout/cycle2"/>
    <dgm:cxn modelId="{B2BC03C0-B047-4EA8-A1C0-3FA5CDB7EE7E}" type="presParOf" srcId="{3C394032-1290-4E4B-9E7B-50AD759FF9E2}" destId="{6CD76D86-C9F5-4BDB-AB4B-818F6929AD53}" srcOrd="0" destOrd="0" presId="urn:microsoft.com/office/officeart/2005/8/layout/cycle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71E62B-211A-4985-A45A-AD0987072110}" type="doc">
      <dgm:prSet loTypeId="urn:microsoft.com/office/officeart/2005/8/layout/pyramid2" loCatId="pyramid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93AFA9E8-AA09-419A-A60C-CB7CE40BBECB}">
      <dgm:prSet custT="1"/>
      <dgm:spPr/>
      <dgm:t>
        <a:bodyPr/>
        <a:lstStyle/>
        <a:p>
          <a:pPr rtl="0"/>
          <a:r>
            <a:rPr lang="uz-Cyrl-UZ" sz="2000" dirty="0" smtClean="0"/>
            <a:t>Taqlid qiluvchi mexanik manipulyatorlar simmetrik joylashgan ikkita mexanizm — boshqaruvchi hamda ijrochi mexanizmlardan (boshqacha aytganda, topshiriq. beruvchi va uni bajaruvchi qullardan) tashkil topgan bo`lib, ular orasidagi bog`lanish turli mexanik uzatmalar orqali amalga oshriladi</a:t>
          </a:r>
          <a:r>
            <a:rPr lang="uz-Cyrl-UZ" sz="1600" dirty="0" smtClean="0"/>
            <a:t>.</a:t>
          </a:r>
          <a:endParaRPr lang="ru-RU" sz="1600" dirty="0"/>
        </a:p>
      </dgm:t>
    </dgm:pt>
    <dgm:pt modelId="{2ABA833C-7B7D-46B4-936E-75545E9DC99B}" type="parTrans" cxnId="{0B96C1CA-C69E-48A3-BA8F-1A0EB2F5043E}">
      <dgm:prSet/>
      <dgm:spPr/>
      <dgm:t>
        <a:bodyPr/>
        <a:lstStyle/>
        <a:p>
          <a:endParaRPr lang="ru-RU"/>
        </a:p>
      </dgm:t>
    </dgm:pt>
    <dgm:pt modelId="{D7315BDB-2F8E-4E15-94B3-729D5EB27BD2}" type="sibTrans" cxnId="{0B96C1CA-C69E-48A3-BA8F-1A0EB2F5043E}">
      <dgm:prSet/>
      <dgm:spPr/>
      <dgm:t>
        <a:bodyPr/>
        <a:lstStyle/>
        <a:p>
          <a:endParaRPr lang="ru-RU"/>
        </a:p>
      </dgm:t>
    </dgm:pt>
    <dgm:pt modelId="{1C5090B6-B9B5-4405-8F1E-B43435FAACCB}">
      <dgm:prSet custT="1"/>
      <dgm:spPr/>
      <dgm:t>
        <a:bodyPr/>
        <a:lstStyle/>
        <a:p>
          <a:pPr rtl="0"/>
          <a:r>
            <a:rPr lang="uz-Cyrl-UZ" sz="2000" dirty="0" smtClean="0"/>
            <a:t>Manipulyatorning xizmat ko`lamini inson operator qo`lining ish ko`lamiga nisbatan qattalashtirish mumkin. Buning uchun ichida kuch uzatuvchi aloqa vositalari bo`lgan truba joylashgan sferik sharnir qo`llaniladi. Ushbu truba boshqarish dastasining harakatlarini aynan, ammo kattalashtirilgan o’lchamda takrorlovchi; yelkalari barobar bo`lmagan pu­shang vazifasini bajaradi. Agar operator harakati va kuchini germetik (teshiksiz va zichlamalarsiz) devor orqali uzatish lozim bo`lsa, toretsli va silindrsimon   magnitli muftalardan  foydalaniladi.</a:t>
          </a:r>
          <a:endParaRPr lang="ru-RU" sz="2000" dirty="0"/>
        </a:p>
      </dgm:t>
    </dgm:pt>
    <dgm:pt modelId="{3CEC460C-3EF9-420C-8DAA-5B56F0AFF10A}" type="parTrans" cxnId="{2386CC5D-A658-4B39-841D-E66F3532CCD6}">
      <dgm:prSet/>
      <dgm:spPr/>
      <dgm:t>
        <a:bodyPr/>
        <a:lstStyle/>
        <a:p>
          <a:endParaRPr lang="ru-RU"/>
        </a:p>
      </dgm:t>
    </dgm:pt>
    <dgm:pt modelId="{0882A3B5-DC4C-4643-A1E7-C8B11CC76E2C}" type="sibTrans" cxnId="{2386CC5D-A658-4B39-841D-E66F3532CCD6}">
      <dgm:prSet/>
      <dgm:spPr/>
      <dgm:t>
        <a:bodyPr/>
        <a:lstStyle/>
        <a:p>
          <a:endParaRPr lang="ru-RU"/>
        </a:p>
      </dgm:t>
    </dgm:pt>
    <dgm:pt modelId="{A973778F-C070-4BEC-A4C1-E436D4120ADB}" type="pres">
      <dgm:prSet presAssocID="{FB71E62B-211A-4985-A45A-AD0987072110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AC9C636-66D9-4968-9CD7-37F84801BD18}" type="pres">
      <dgm:prSet presAssocID="{FB71E62B-211A-4985-A45A-AD0987072110}" presName="pyramid" presStyleLbl="node1" presStyleIdx="0" presStyleCnt="1"/>
      <dgm:spPr>
        <a:solidFill>
          <a:srgbClr val="FF0000">
            <a:alpha val="90000"/>
          </a:srgbClr>
        </a:solidFill>
      </dgm:spPr>
    </dgm:pt>
    <dgm:pt modelId="{E7862B4E-3F6D-4844-8B75-85BFA33600EE}" type="pres">
      <dgm:prSet presAssocID="{FB71E62B-211A-4985-A45A-AD0987072110}" presName="theList" presStyleCnt="0"/>
      <dgm:spPr/>
    </dgm:pt>
    <dgm:pt modelId="{DFB79095-7769-4646-9AE1-CEAA5F08C80D}" type="pres">
      <dgm:prSet presAssocID="{93AFA9E8-AA09-419A-A60C-CB7CE40BBECB}" presName="aNode" presStyleLbl="fgAcc1" presStyleIdx="0" presStyleCnt="2" custScaleX="293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EB217-5151-4BA6-8A61-8081FF3E3A61}" type="pres">
      <dgm:prSet presAssocID="{93AFA9E8-AA09-419A-A60C-CB7CE40BBECB}" presName="aSpace" presStyleCnt="0"/>
      <dgm:spPr/>
    </dgm:pt>
    <dgm:pt modelId="{D19DD847-54EB-4232-95F4-2358596AB9C3}" type="pres">
      <dgm:prSet presAssocID="{1C5090B6-B9B5-4405-8F1E-B43435FAACCB}" presName="aNode" presStyleLbl="fgAcc1" presStyleIdx="1" presStyleCnt="2" custScaleX="296387" custScaleY="1419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0C273C-DED1-4A92-BDA0-A0F83E9AB8F8}" type="pres">
      <dgm:prSet presAssocID="{1C5090B6-B9B5-4405-8F1E-B43435FAACCB}" presName="aSpace" presStyleCnt="0"/>
      <dgm:spPr/>
    </dgm:pt>
  </dgm:ptLst>
  <dgm:cxnLst>
    <dgm:cxn modelId="{73A14898-92F5-439C-8172-F29638256C9D}" type="presOf" srcId="{93AFA9E8-AA09-419A-A60C-CB7CE40BBECB}" destId="{DFB79095-7769-4646-9AE1-CEAA5F08C80D}" srcOrd="0" destOrd="0" presId="urn:microsoft.com/office/officeart/2005/8/layout/pyramid2"/>
    <dgm:cxn modelId="{2386CC5D-A658-4B39-841D-E66F3532CCD6}" srcId="{FB71E62B-211A-4985-A45A-AD0987072110}" destId="{1C5090B6-B9B5-4405-8F1E-B43435FAACCB}" srcOrd="1" destOrd="0" parTransId="{3CEC460C-3EF9-420C-8DAA-5B56F0AFF10A}" sibTransId="{0882A3B5-DC4C-4643-A1E7-C8B11CC76E2C}"/>
    <dgm:cxn modelId="{117F9A52-B452-4941-B31A-91A882654E91}" type="presOf" srcId="{FB71E62B-211A-4985-A45A-AD0987072110}" destId="{A973778F-C070-4BEC-A4C1-E436D4120ADB}" srcOrd="0" destOrd="0" presId="urn:microsoft.com/office/officeart/2005/8/layout/pyramid2"/>
    <dgm:cxn modelId="{E24E9ECE-76F7-4F5E-B5D9-353C41327E83}" type="presOf" srcId="{1C5090B6-B9B5-4405-8F1E-B43435FAACCB}" destId="{D19DD847-54EB-4232-95F4-2358596AB9C3}" srcOrd="0" destOrd="0" presId="urn:microsoft.com/office/officeart/2005/8/layout/pyramid2"/>
    <dgm:cxn modelId="{0B96C1CA-C69E-48A3-BA8F-1A0EB2F5043E}" srcId="{FB71E62B-211A-4985-A45A-AD0987072110}" destId="{93AFA9E8-AA09-419A-A60C-CB7CE40BBECB}" srcOrd="0" destOrd="0" parTransId="{2ABA833C-7B7D-46B4-936E-75545E9DC99B}" sibTransId="{D7315BDB-2F8E-4E15-94B3-729D5EB27BD2}"/>
    <dgm:cxn modelId="{E92509E8-2F0D-480F-9EDA-E919929ABF31}" type="presParOf" srcId="{A973778F-C070-4BEC-A4C1-E436D4120ADB}" destId="{4AC9C636-66D9-4968-9CD7-37F84801BD18}" srcOrd="0" destOrd="0" presId="urn:microsoft.com/office/officeart/2005/8/layout/pyramid2"/>
    <dgm:cxn modelId="{4773C686-BD46-44D5-B1F3-5FF07FC07EF6}" type="presParOf" srcId="{A973778F-C070-4BEC-A4C1-E436D4120ADB}" destId="{E7862B4E-3F6D-4844-8B75-85BFA33600EE}" srcOrd="1" destOrd="0" presId="urn:microsoft.com/office/officeart/2005/8/layout/pyramid2"/>
    <dgm:cxn modelId="{64B6FAE1-5ED7-4853-B648-2C60864ECA69}" type="presParOf" srcId="{E7862B4E-3F6D-4844-8B75-85BFA33600EE}" destId="{DFB79095-7769-4646-9AE1-CEAA5F08C80D}" srcOrd="0" destOrd="0" presId="urn:microsoft.com/office/officeart/2005/8/layout/pyramid2"/>
    <dgm:cxn modelId="{F3221A46-710B-4163-BF05-55F2F0528BA0}" type="presParOf" srcId="{E7862B4E-3F6D-4844-8B75-85BFA33600EE}" destId="{214EB217-5151-4BA6-8A61-8081FF3E3A61}" srcOrd="1" destOrd="0" presId="urn:microsoft.com/office/officeart/2005/8/layout/pyramid2"/>
    <dgm:cxn modelId="{98D75E22-C297-45C8-901A-8F9E66A6501C}" type="presParOf" srcId="{E7862B4E-3F6D-4844-8B75-85BFA33600EE}" destId="{D19DD847-54EB-4232-95F4-2358596AB9C3}" srcOrd="2" destOrd="0" presId="urn:microsoft.com/office/officeart/2005/8/layout/pyramid2"/>
    <dgm:cxn modelId="{C129936D-E815-4689-B510-5FE42F3058DB}" type="presParOf" srcId="{E7862B4E-3F6D-4844-8B75-85BFA33600EE}" destId="{180C273C-DED1-4A92-BDA0-A0F83E9AB8F8}" srcOrd="3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B6CF16-CE44-424C-B3D9-F8EBB7C1DCB1}" type="doc">
      <dgm:prSet loTypeId="urn:microsoft.com/office/officeart/2005/8/layout/hList7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43F22212-D1FA-475D-AA69-CB7D51C532A8}">
      <dgm:prSet/>
      <dgm:spPr/>
      <dgm:t>
        <a:bodyPr/>
        <a:lstStyle/>
        <a:p>
          <a:pPr rtl="0"/>
          <a:r>
            <a:rPr lang="uz-Cyrl-UZ" b="0" i="0" baseline="0" dirty="0" smtClean="0"/>
            <a:t>Ko`p hollarda operatordan ancha uzoqda joylashgan taqlid qiluvchi manipulyatorlar ishini boshqarish lozim bo`ladi; bunday masofadan boshqariluvchi manipulyatorlarda harakat va kuchning uzatilishini ta'minlovchi taqlidiy sistemalar qo`llaniladi.</a:t>
          </a:r>
          <a:endParaRPr lang="ru-RU" b="0" i="0" baseline="0" dirty="0"/>
        </a:p>
      </dgm:t>
    </dgm:pt>
    <dgm:pt modelId="{17654427-57F7-42AC-90BE-A03F16313FB2}" type="parTrans" cxnId="{4EC24375-8933-4DCF-899A-B39FAF766A64}">
      <dgm:prSet/>
      <dgm:spPr/>
      <dgm:t>
        <a:bodyPr/>
        <a:lstStyle/>
        <a:p>
          <a:endParaRPr lang="ru-RU"/>
        </a:p>
      </dgm:t>
    </dgm:pt>
    <dgm:pt modelId="{C491962C-3861-4A37-9DDB-16FE9EF945E0}" type="sibTrans" cxnId="{4EC24375-8933-4DCF-899A-B39FAF766A64}">
      <dgm:prSet/>
      <dgm:spPr/>
      <dgm:t>
        <a:bodyPr/>
        <a:lstStyle/>
        <a:p>
          <a:endParaRPr lang="ru-RU"/>
        </a:p>
      </dgm:t>
    </dgm:pt>
    <dgm:pt modelId="{E676F8FE-FA01-464F-91C0-CE18B59C716C}">
      <dgm:prSet/>
      <dgm:spPr/>
      <dgm:t>
        <a:bodyPr/>
        <a:lstStyle/>
        <a:p>
          <a:pPr rtl="0"/>
          <a:r>
            <a:rPr lang="uz-Cyrl-UZ" b="0" i="0" baseline="0" dirty="0" smtClean="0"/>
            <a:t>Avtomatik boshqariluvchi manipulyatorlarda ijrochi mexanizm bo’g’inlari aniq programma buyicha yuritmalardan harakat oladi.</a:t>
          </a:r>
          <a:endParaRPr lang="ru-RU" b="0" i="0" baseline="0" dirty="0"/>
        </a:p>
      </dgm:t>
    </dgm:pt>
    <dgm:pt modelId="{B81B342A-2D17-4A77-8506-175328FBEEA8}" type="parTrans" cxnId="{13A18FB1-5BEA-4210-9E45-B0773D91FA3C}">
      <dgm:prSet/>
      <dgm:spPr/>
      <dgm:t>
        <a:bodyPr/>
        <a:lstStyle/>
        <a:p>
          <a:endParaRPr lang="ru-RU"/>
        </a:p>
      </dgm:t>
    </dgm:pt>
    <dgm:pt modelId="{4F89EF34-C29E-40BB-B470-9DFA6616E276}" type="sibTrans" cxnId="{13A18FB1-5BEA-4210-9E45-B0773D91FA3C}">
      <dgm:prSet/>
      <dgm:spPr/>
      <dgm:t>
        <a:bodyPr/>
        <a:lstStyle/>
        <a:p>
          <a:endParaRPr lang="ru-RU"/>
        </a:p>
      </dgm:t>
    </dgm:pt>
    <dgm:pt modelId="{31E00D2E-9BFC-42A1-AB8B-0740E3435261}">
      <dgm:prSet/>
      <dgm:spPr/>
      <dgm:t>
        <a:bodyPr/>
        <a:lstStyle/>
        <a:p>
          <a:pPr rtl="0"/>
          <a:r>
            <a:rPr lang="uz-Cyrl-UZ" b="0" i="0" baseline="0" dirty="0" smtClean="0"/>
            <a:t>Manipulyatorlardagi yuritmalar mexanik, elektrik, gidravlik, pnevmatik va aralash tarzda bo`lishi mumkin. Gidroyuritma og`ir yuklarni (50 kg va undan og`ir) 1 m/s gacha tezlikda harakatlantira oladi.</a:t>
          </a:r>
          <a:endParaRPr lang="uz-Cyrl-UZ" b="0" i="0" baseline="0" dirty="0"/>
        </a:p>
      </dgm:t>
    </dgm:pt>
    <dgm:pt modelId="{098F7B10-6E34-4200-ADD2-4E971C1023E1}" type="parTrans" cxnId="{D0BD9096-EA41-4F22-820C-95168556437A}">
      <dgm:prSet/>
      <dgm:spPr/>
      <dgm:t>
        <a:bodyPr/>
        <a:lstStyle/>
        <a:p>
          <a:endParaRPr lang="ru-RU"/>
        </a:p>
      </dgm:t>
    </dgm:pt>
    <dgm:pt modelId="{51EB3A09-01BE-4D84-B881-57FACC26D648}" type="sibTrans" cxnId="{D0BD9096-EA41-4F22-820C-95168556437A}">
      <dgm:prSet/>
      <dgm:spPr/>
      <dgm:t>
        <a:bodyPr/>
        <a:lstStyle/>
        <a:p>
          <a:endParaRPr lang="ru-RU"/>
        </a:p>
      </dgm:t>
    </dgm:pt>
    <dgm:pt modelId="{1646896B-E835-4C58-9934-1D25D8B9C2B4}" type="pres">
      <dgm:prSet presAssocID="{27B6CF16-CE44-424C-B3D9-F8EBB7C1DC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919514-E352-4755-9213-523D5D41FE8F}" type="pres">
      <dgm:prSet presAssocID="{27B6CF16-CE44-424C-B3D9-F8EBB7C1DCB1}" presName="fgShape" presStyleLbl="fgShp" presStyleIdx="0" presStyleCnt="1"/>
      <dgm:spPr/>
    </dgm:pt>
    <dgm:pt modelId="{4D51FD58-E695-492B-B651-D3E120020506}" type="pres">
      <dgm:prSet presAssocID="{27B6CF16-CE44-424C-B3D9-F8EBB7C1DCB1}" presName="linComp" presStyleCnt="0"/>
      <dgm:spPr/>
    </dgm:pt>
    <dgm:pt modelId="{1F4235D8-88BD-495F-9284-211798718231}" type="pres">
      <dgm:prSet presAssocID="{43F22212-D1FA-475D-AA69-CB7D51C532A8}" presName="compNode" presStyleCnt="0"/>
      <dgm:spPr/>
    </dgm:pt>
    <dgm:pt modelId="{16571FAF-5DEB-4B00-8B74-6B2E975F6C79}" type="pres">
      <dgm:prSet presAssocID="{43F22212-D1FA-475D-AA69-CB7D51C532A8}" presName="bkgdShape" presStyleLbl="node1" presStyleIdx="0" presStyleCnt="3"/>
      <dgm:spPr/>
      <dgm:t>
        <a:bodyPr/>
        <a:lstStyle/>
        <a:p>
          <a:endParaRPr lang="ru-RU"/>
        </a:p>
      </dgm:t>
    </dgm:pt>
    <dgm:pt modelId="{CFB0CF1E-2870-4552-9447-DE96EF2D5228}" type="pres">
      <dgm:prSet presAssocID="{43F22212-D1FA-475D-AA69-CB7D51C532A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D19117-BF8D-45CF-A665-9A3A5F00C90B}" type="pres">
      <dgm:prSet presAssocID="{43F22212-D1FA-475D-AA69-CB7D51C532A8}" presName="invisiNode" presStyleLbl="node1" presStyleIdx="0" presStyleCnt="3"/>
      <dgm:spPr/>
    </dgm:pt>
    <dgm:pt modelId="{7B923F3D-BFC6-43BB-9D93-497D12FBA0F1}" type="pres">
      <dgm:prSet presAssocID="{43F22212-D1FA-475D-AA69-CB7D51C532A8}" presName="imagNode" presStyleLbl="fgImgPlace1" presStyleIdx="0" presStyleCnt="3"/>
      <dgm:spPr/>
    </dgm:pt>
    <dgm:pt modelId="{5C00DB2F-AE3E-47C4-A5BF-BBB0E70BE0A8}" type="pres">
      <dgm:prSet presAssocID="{C491962C-3861-4A37-9DDB-16FE9EF945E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7C148F9-E7B9-4C0E-BD9A-FAC415517188}" type="pres">
      <dgm:prSet presAssocID="{E676F8FE-FA01-464F-91C0-CE18B59C716C}" presName="compNode" presStyleCnt="0"/>
      <dgm:spPr/>
    </dgm:pt>
    <dgm:pt modelId="{2E95E8FF-F3F0-440A-8CDB-28D28D5587B6}" type="pres">
      <dgm:prSet presAssocID="{E676F8FE-FA01-464F-91C0-CE18B59C716C}" presName="bkgdShape" presStyleLbl="node1" presStyleIdx="1" presStyleCnt="3"/>
      <dgm:spPr/>
      <dgm:t>
        <a:bodyPr/>
        <a:lstStyle/>
        <a:p>
          <a:endParaRPr lang="ru-RU"/>
        </a:p>
      </dgm:t>
    </dgm:pt>
    <dgm:pt modelId="{1D387DC8-A8F8-4EF8-8289-9C5BAB31F552}" type="pres">
      <dgm:prSet presAssocID="{E676F8FE-FA01-464F-91C0-CE18B59C716C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C3E959-D3CA-40AD-AA7E-1F3985E988E8}" type="pres">
      <dgm:prSet presAssocID="{E676F8FE-FA01-464F-91C0-CE18B59C716C}" presName="invisiNode" presStyleLbl="node1" presStyleIdx="1" presStyleCnt="3"/>
      <dgm:spPr/>
    </dgm:pt>
    <dgm:pt modelId="{79423548-9572-487E-A0EE-F719ADCD0F67}" type="pres">
      <dgm:prSet presAssocID="{E676F8FE-FA01-464F-91C0-CE18B59C716C}" presName="imagNode" presStyleLbl="fgImgPlace1" presStyleIdx="1" presStyleCnt="3"/>
      <dgm:spPr/>
    </dgm:pt>
    <dgm:pt modelId="{E611EEA2-63D6-4473-AD0A-98004485A5CF}" type="pres">
      <dgm:prSet presAssocID="{4F89EF34-C29E-40BB-B470-9DFA6616E27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AA63C8B-FC89-4610-94AB-C723E9E70103}" type="pres">
      <dgm:prSet presAssocID="{31E00D2E-9BFC-42A1-AB8B-0740E3435261}" presName="compNode" presStyleCnt="0"/>
      <dgm:spPr/>
    </dgm:pt>
    <dgm:pt modelId="{8A78EC39-E2B4-42FC-B47A-B60E8788D84B}" type="pres">
      <dgm:prSet presAssocID="{31E00D2E-9BFC-42A1-AB8B-0740E3435261}" presName="bkgdShape" presStyleLbl="node1" presStyleIdx="2" presStyleCnt="3"/>
      <dgm:spPr/>
      <dgm:t>
        <a:bodyPr/>
        <a:lstStyle/>
        <a:p>
          <a:endParaRPr lang="ru-RU"/>
        </a:p>
      </dgm:t>
    </dgm:pt>
    <dgm:pt modelId="{6663EF0A-866D-4346-A504-D3B3EADBC041}" type="pres">
      <dgm:prSet presAssocID="{31E00D2E-9BFC-42A1-AB8B-0740E3435261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CB0346-1CF7-457A-B06B-F1D2BBAF7668}" type="pres">
      <dgm:prSet presAssocID="{31E00D2E-9BFC-42A1-AB8B-0740E3435261}" presName="invisiNode" presStyleLbl="node1" presStyleIdx="2" presStyleCnt="3"/>
      <dgm:spPr/>
    </dgm:pt>
    <dgm:pt modelId="{BD98655C-DB03-4BB8-8E86-E68957FE4A79}" type="pres">
      <dgm:prSet presAssocID="{31E00D2E-9BFC-42A1-AB8B-0740E3435261}" presName="imagNode" presStyleLbl="fgImgPlace1" presStyleIdx="2" presStyleCnt="3"/>
      <dgm:spPr/>
    </dgm:pt>
  </dgm:ptLst>
  <dgm:cxnLst>
    <dgm:cxn modelId="{13A18FB1-5BEA-4210-9E45-B0773D91FA3C}" srcId="{27B6CF16-CE44-424C-B3D9-F8EBB7C1DCB1}" destId="{E676F8FE-FA01-464F-91C0-CE18B59C716C}" srcOrd="1" destOrd="0" parTransId="{B81B342A-2D17-4A77-8506-175328FBEEA8}" sibTransId="{4F89EF34-C29E-40BB-B470-9DFA6616E276}"/>
    <dgm:cxn modelId="{EFED27E4-A8A7-4106-A739-681237E535D1}" type="presOf" srcId="{31E00D2E-9BFC-42A1-AB8B-0740E3435261}" destId="{8A78EC39-E2B4-42FC-B47A-B60E8788D84B}" srcOrd="0" destOrd="0" presId="urn:microsoft.com/office/officeart/2005/8/layout/hList7"/>
    <dgm:cxn modelId="{B9287908-214B-454E-8B36-DBBF7BC4C0AD}" type="presOf" srcId="{27B6CF16-CE44-424C-B3D9-F8EBB7C1DCB1}" destId="{1646896B-E835-4C58-9934-1D25D8B9C2B4}" srcOrd="0" destOrd="0" presId="urn:microsoft.com/office/officeart/2005/8/layout/hList7"/>
    <dgm:cxn modelId="{1E2B42EE-4844-4BA0-9601-E34829B0E93D}" type="presOf" srcId="{31E00D2E-9BFC-42A1-AB8B-0740E3435261}" destId="{6663EF0A-866D-4346-A504-D3B3EADBC041}" srcOrd="1" destOrd="0" presId="urn:microsoft.com/office/officeart/2005/8/layout/hList7"/>
    <dgm:cxn modelId="{B3ADECA9-045E-4CA9-A543-2D19987DDE72}" type="presOf" srcId="{C491962C-3861-4A37-9DDB-16FE9EF945E0}" destId="{5C00DB2F-AE3E-47C4-A5BF-BBB0E70BE0A8}" srcOrd="0" destOrd="0" presId="urn:microsoft.com/office/officeart/2005/8/layout/hList7"/>
    <dgm:cxn modelId="{37E3CD0F-EA5A-4196-83FE-1793DE80945F}" type="presOf" srcId="{E676F8FE-FA01-464F-91C0-CE18B59C716C}" destId="{2E95E8FF-F3F0-440A-8CDB-28D28D5587B6}" srcOrd="0" destOrd="0" presId="urn:microsoft.com/office/officeart/2005/8/layout/hList7"/>
    <dgm:cxn modelId="{5374947E-0748-44AD-BAD9-60CC7B7B5C04}" type="presOf" srcId="{E676F8FE-FA01-464F-91C0-CE18B59C716C}" destId="{1D387DC8-A8F8-4EF8-8289-9C5BAB31F552}" srcOrd="1" destOrd="0" presId="urn:microsoft.com/office/officeart/2005/8/layout/hList7"/>
    <dgm:cxn modelId="{9C8F1901-2F97-451D-8512-567F0A75392A}" type="presOf" srcId="{4F89EF34-C29E-40BB-B470-9DFA6616E276}" destId="{E611EEA2-63D6-4473-AD0A-98004485A5CF}" srcOrd="0" destOrd="0" presId="urn:microsoft.com/office/officeart/2005/8/layout/hList7"/>
    <dgm:cxn modelId="{4EC24375-8933-4DCF-899A-B39FAF766A64}" srcId="{27B6CF16-CE44-424C-B3D9-F8EBB7C1DCB1}" destId="{43F22212-D1FA-475D-AA69-CB7D51C532A8}" srcOrd="0" destOrd="0" parTransId="{17654427-57F7-42AC-90BE-A03F16313FB2}" sibTransId="{C491962C-3861-4A37-9DDB-16FE9EF945E0}"/>
    <dgm:cxn modelId="{693037DC-8220-40BE-BCDF-5D02CC2B6EEA}" type="presOf" srcId="{43F22212-D1FA-475D-AA69-CB7D51C532A8}" destId="{16571FAF-5DEB-4B00-8B74-6B2E975F6C79}" srcOrd="0" destOrd="0" presId="urn:microsoft.com/office/officeart/2005/8/layout/hList7"/>
    <dgm:cxn modelId="{11865E8E-66C0-43FC-A135-807DDF073BD0}" type="presOf" srcId="{43F22212-D1FA-475D-AA69-CB7D51C532A8}" destId="{CFB0CF1E-2870-4552-9447-DE96EF2D5228}" srcOrd="1" destOrd="0" presId="urn:microsoft.com/office/officeart/2005/8/layout/hList7"/>
    <dgm:cxn modelId="{D0BD9096-EA41-4F22-820C-95168556437A}" srcId="{27B6CF16-CE44-424C-B3D9-F8EBB7C1DCB1}" destId="{31E00D2E-9BFC-42A1-AB8B-0740E3435261}" srcOrd="2" destOrd="0" parTransId="{098F7B10-6E34-4200-ADD2-4E971C1023E1}" sibTransId="{51EB3A09-01BE-4D84-B881-57FACC26D648}"/>
    <dgm:cxn modelId="{CCAE3CF6-B775-474F-A0BC-4A4FFB0B49ED}" type="presParOf" srcId="{1646896B-E835-4C58-9934-1D25D8B9C2B4}" destId="{1B919514-E352-4755-9213-523D5D41FE8F}" srcOrd="0" destOrd="0" presId="urn:microsoft.com/office/officeart/2005/8/layout/hList7"/>
    <dgm:cxn modelId="{59722758-FC17-4322-8726-D0F02D305157}" type="presParOf" srcId="{1646896B-E835-4C58-9934-1D25D8B9C2B4}" destId="{4D51FD58-E695-492B-B651-D3E120020506}" srcOrd="1" destOrd="0" presId="urn:microsoft.com/office/officeart/2005/8/layout/hList7"/>
    <dgm:cxn modelId="{6CDC7157-6CED-4309-A655-1A358FC7E83A}" type="presParOf" srcId="{4D51FD58-E695-492B-B651-D3E120020506}" destId="{1F4235D8-88BD-495F-9284-211798718231}" srcOrd="0" destOrd="0" presId="urn:microsoft.com/office/officeart/2005/8/layout/hList7"/>
    <dgm:cxn modelId="{ED8859F6-4D6C-47D7-8752-6C0E010389A3}" type="presParOf" srcId="{1F4235D8-88BD-495F-9284-211798718231}" destId="{16571FAF-5DEB-4B00-8B74-6B2E975F6C79}" srcOrd="0" destOrd="0" presId="urn:microsoft.com/office/officeart/2005/8/layout/hList7"/>
    <dgm:cxn modelId="{4A8E4278-820B-420C-8ABB-716DC81C16B9}" type="presParOf" srcId="{1F4235D8-88BD-495F-9284-211798718231}" destId="{CFB0CF1E-2870-4552-9447-DE96EF2D5228}" srcOrd="1" destOrd="0" presId="urn:microsoft.com/office/officeart/2005/8/layout/hList7"/>
    <dgm:cxn modelId="{A4696409-4E72-4029-AD53-5A7945590FC2}" type="presParOf" srcId="{1F4235D8-88BD-495F-9284-211798718231}" destId="{D9D19117-BF8D-45CF-A665-9A3A5F00C90B}" srcOrd="2" destOrd="0" presId="urn:microsoft.com/office/officeart/2005/8/layout/hList7"/>
    <dgm:cxn modelId="{A06538F9-E130-480B-811A-D1AF8676F056}" type="presParOf" srcId="{1F4235D8-88BD-495F-9284-211798718231}" destId="{7B923F3D-BFC6-43BB-9D93-497D12FBA0F1}" srcOrd="3" destOrd="0" presId="urn:microsoft.com/office/officeart/2005/8/layout/hList7"/>
    <dgm:cxn modelId="{A6C04140-4BE5-46B5-A6F7-197D8985AF86}" type="presParOf" srcId="{4D51FD58-E695-492B-B651-D3E120020506}" destId="{5C00DB2F-AE3E-47C4-A5BF-BBB0E70BE0A8}" srcOrd="1" destOrd="0" presId="urn:microsoft.com/office/officeart/2005/8/layout/hList7"/>
    <dgm:cxn modelId="{D99C9036-D0AF-4E32-94C6-130B6CEF76DF}" type="presParOf" srcId="{4D51FD58-E695-492B-B651-D3E120020506}" destId="{37C148F9-E7B9-4C0E-BD9A-FAC415517188}" srcOrd="2" destOrd="0" presId="urn:microsoft.com/office/officeart/2005/8/layout/hList7"/>
    <dgm:cxn modelId="{19F03A94-097E-44B1-9CB9-84316A8E398A}" type="presParOf" srcId="{37C148F9-E7B9-4C0E-BD9A-FAC415517188}" destId="{2E95E8FF-F3F0-440A-8CDB-28D28D5587B6}" srcOrd="0" destOrd="0" presId="urn:microsoft.com/office/officeart/2005/8/layout/hList7"/>
    <dgm:cxn modelId="{C6CCC761-2416-42AE-B3BE-04FE8B3CEFC7}" type="presParOf" srcId="{37C148F9-E7B9-4C0E-BD9A-FAC415517188}" destId="{1D387DC8-A8F8-4EF8-8289-9C5BAB31F552}" srcOrd="1" destOrd="0" presId="urn:microsoft.com/office/officeart/2005/8/layout/hList7"/>
    <dgm:cxn modelId="{5C48E019-E64B-4C88-B0E1-4B7290ED6207}" type="presParOf" srcId="{37C148F9-E7B9-4C0E-BD9A-FAC415517188}" destId="{70C3E959-D3CA-40AD-AA7E-1F3985E988E8}" srcOrd="2" destOrd="0" presId="urn:microsoft.com/office/officeart/2005/8/layout/hList7"/>
    <dgm:cxn modelId="{7438862B-E1F7-4936-999A-5F6B5F7A467D}" type="presParOf" srcId="{37C148F9-E7B9-4C0E-BD9A-FAC415517188}" destId="{79423548-9572-487E-A0EE-F719ADCD0F67}" srcOrd="3" destOrd="0" presId="urn:microsoft.com/office/officeart/2005/8/layout/hList7"/>
    <dgm:cxn modelId="{B1176210-BE94-40BF-8605-9CD97F68EF3B}" type="presParOf" srcId="{4D51FD58-E695-492B-B651-D3E120020506}" destId="{E611EEA2-63D6-4473-AD0A-98004485A5CF}" srcOrd="3" destOrd="0" presId="urn:microsoft.com/office/officeart/2005/8/layout/hList7"/>
    <dgm:cxn modelId="{B3152CDB-EA20-4ED3-A5FE-84F839D5B0F7}" type="presParOf" srcId="{4D51FD58-E695-492B-B651-D3E120020506}" destId="{BAA63C8B-FC89-4610-94AB-C723E9E70103}" srcOrd="4" destOrd="0" presId="urn:microsoft.com/office/officeart/2005/8/layout/hList7"/>
    <dgm:cxn modelId="{44669B0C-C737-4BF8-8974-372B4D47412A}" type="presParOf" srcId="{BAA63C8B-FC89-4610-94AB-C723E9E70103}" destId="{8A78EC39-E2B4-42FC-B47A-B60E8788D84B}" srcOrd="0" destOrd="0" presId="urn:microsoft.com/office/officeart/2005/8/layout/hList7"/>
    <dgm:cxn modelId="{CB06D8D4-36AB-4928-9BB0-2648B3AD320A}" type="presParOf" srcId="{BAA63C8B-FC89-4610-94AB-C723E9E70103}" destId="{6663EF0A-866D-4346-A504-D3B3EADBC041}" srcOrd="1" destOrd="0" presId="urn:microsoft.com/office/officeart/2005/8/layout/hList7"/>
    <dgm:cxn modelId="{E132E2B2-1697-41CB-B3F7-7CD6353990FC}" type="presParOf" srcId="{BAA63C8B-FC89-4610-94AB-C723E9E70103}" destId="{F5CB0346-1CF7-457A-B06B-F1D2BBAF7668}" srcOrd="2" destOrd="0" presId="urn:microsoft.com/office/officeart/2005/8/layout/hList7"/>
    <dgm:cxn modelId="{D756D481-75BC-46F8-B736-A6EBA1EDD976}" type="presParOf" srcId="{BAA63C8B-FC89-4610-94AB-C723E9E70103}" destId="{BD98655C-DB03-4BB8-8E86-E68957FE4A79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82762878"/>
              </p:ext>
            </p:extLst>
          </p:nvPr>
        </p:nvGraphicFramePr>
        <p:xfrm>
          <a:off x="1102206" y="332626"/>
          <a:ext cx="9680471" cy="566982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398865"/>
                <a:gridCol w="6281606"/>
              </a:tblGrid>
              <a:tr h="16125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 dirty="0">
                          <a:effectLst/>
                        </a:rPr>
                        <a:t>Ma'ruza mavzusi: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>
                          <a:effectLst/>
                        </a:rPr>
                        <a:t>MANIPULYATORLAR 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572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>
                          <a:effectLst/>
                        </a:rPr>
                        <a:t>Reja: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uz-Cyrl-UZ" sz="3600" dirty="0">
                          <a:effectLst/>
                        </a:rPr>
                        <a:t>Manipulyatorlar, ularning tuzilishi va ishlatilish sohasi</a:t>
                      </a:r>
                      <a:r>
                        <a:rPr lang="uz-Cyrl-UZ" sz="3600" dirty="0" smtClean="0">
                          <a:effectLst/>
                        </a:rPr>
                        <a:t>.</a:t>
                      </a:r>
                      <a:endParaRPr lang="ru-RU" sz="3200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66706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688063" y="0"/>
          <a:ext cx="10429591" cy="6740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57485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47595" y="475895"/>
            <a:ext cx="10278701" cy="2308324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marL="1270" marR="54610" indent="334010" algn="just">
              <a:spcAft>
                <a:spcPts val="0"/>
              </a:spcAft>
            </a:pPr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Qo`l bilan boshqariladigan mexanik va avtomatik boshqariladigan manipulyatorlar mavjud.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" marR="54610" indent="334010" algn="just">
              <a:spcAft>
                <a:spcPts val="0"/>
              </a:spcAft>
            </a:pPr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Qo`l bilan boshqariladigan manipulyatorlar inson-operator qo`lining harakatlari va kuchini taqlidiy tarzda takrorlaydi (taqlid qiluvchi manipulyatorlar), bunda ba'zi hollarda ijrochi mexanizm beriladigan harakat va kuchni oshirilgan holda amalga oshiradi.</a:t>
            </a:r>
            <a:endParaRPr lang="ru-RU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lum bright="-40000" contrast="80000"/>
          </a:blip>
          <a:srcRect/>
          <a:stretch>
            <a:fillRect/>
          </a:stretch>
        </p:blipFill>
        <p:spPr bwMode="auto">
          <a:xfrm>
            <a:off x="4071547" y="2424042"/>
            <a:ext cx="4048903" cy="367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353967" y="6096176"/>
            <a:ext cx="14840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" marR="54610" indent="334010" algn="ctr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1-shakl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7026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219199" y="787651"/>
          <a:ext cx="9427675" cy="4893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558780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914401" y="278009"/>
          <a:ext cx="10552091" cy="6475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6430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43339" y="3429001"/>
            <a:ext cx="6144683" cy="3342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Рисунок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5807968" y="218339"/>
            <a:ext cx="6404200" cy="32106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Стрелка вправо 5"/>
          <p:cNvSpPr/>
          <p:nvPr/>
        </p:nvSpPr>
        <p:spPr>
          <a:xfrm>
            <a:off x="431371" y="188640"/>
            <a:ext cx="5568619" cy="2880320"/>
          </a:xfrm>
          <a:prstGeom prst="rightArrow">
            <a:avLst>
              <a:gd name="adj1" fmla="val 69240"/>
              <a:gd name="adj2" fmla="val 50000"/>
            </a:avLst>
          </a:prstGeom>
          <a:solidFill>
            <a:srgbClr val="FFFF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Huquqni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roboti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лево 6"/>
          <p:cNvSpPr/>
          <p:nvPr/>
        </p:nvSpPr>
        <p:spPr>
          <a:xfrm>
            <a:off x="6288022" y="4149080"/>
            <a:ext cx="5664629" cy="2622388"/>
          </a:xfrm>
          <a:prstGeom prst="leftArrow">
            <a:avLst/>
          </a:prstGeom>
          <a:solidFill>
            <a:srgbClr val="FFFF0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Robot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politsiyachi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184" y="260351"/>
            <a:ext cx="11808883" cy="6481763"/>
          </a:xfrm>
        </p:spPr>
        <p:txBody>
          <a:bodyPr/>
          <a:lstStyle/>
          <a:p>
            <a:pPr marL="0" indent="0" algn="just" eaLnBrk="1" hangingPunct="1">
              <a:buFontTx/>
              <a:buNone/>
              <a:defRPr/>
            </a:pPr>
            <a:r>
              <a:rPr lang="en-US" sz="4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4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Tx/>
              <a:buNone/>
              <a:defRPr/>
            </a:pP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just" eaLnBrk="1" hangingPunct="1">
              <a:buFontTx/>
              <a:buNone/>
              <a:defRPr/>
            </a:pP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(operator)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boshqariladigan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0" algn="just" eaLnBrk="1" hangingPunct="1">
              <a:buFontTx/>
              <a:buNone/>
              <a:defRPr/>
            </a:pP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Sun’iy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intellektli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US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11267" name="Рисунок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934" y="3716338"/>
            <a:ext cx="11713633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58681" y="0"/>
            <a:ext cx="7533319" cy="66690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FF00"/>
                </a:solidFill>
                <a:effectLst/>
              </a:rPr>
              <a:t>    </a:t>
            </a:r>
            <a:endParaRPr lang="uz-Cyrl-UZ" sz="2400" dirty="0" smtClean="0">
              <a:solidFill>
                <a:srgbClr val="FFFF00"/>
              </a:solidFill>
              <a:effectLst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endParaRPr lang="uz-Cyrl-UZ" sz="2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ixtisoslashuvi</a:t>
            </a:r>
            <a:r>
              <a:rPr lang="en-US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robotlarning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narxini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robotlarining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qo‘llanilishi</a:t>
            </a:r>
            <a:r>
              <a:rPr lang="en-US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soxalarini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kengaytirish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zarurdir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boshqariladigan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detalni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ortish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payvandalash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kavsharlash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bo‘yash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operatsiyalarini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insonga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o‘xshab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robotlarining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hammasida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qo’l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” (</a:t>
            </a:r>
            <a:r>
              <a:rPr lang="ru-RU" sz="2800" i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manipulyator</a:t>
            </a:r>
            <a:r>
              <a:rPr lang="ru-RU" sz="2800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ru-RU" sz="2800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beriladigan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vositalirni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ushaluvchi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uzatuvchi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2291" name="Picture 6" descr="IMG_20180506_195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64051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6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67" y="3355976"/>
            <a:ext cx="4320117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6686" y="1683657"/>
            <a:ext cx="6024879" cy="286221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E’TIBORINGIZ UCHUN RAXMAT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</TotalTime>
  <Words>470</Words>
  <Application>Microsoft Office PowerPoint</Application>
  <PresentationFormat>Произвольный</PresentationFormat>
  <Paragraphs>24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LENOVO</cp:lastModifiedBy>
  <cp:revision>21</cp:revision>
  <dcterms:created xsi:type="dcterms:W3CDTF">2018-06-07T13:16:41Z</dcterms:created>
  <dcterms:modified xsi:type="dcterms:W3CDTF">2019-10-15T12:22:09Z</dcterms:modified>
</cp:coreProperties>
</file>