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4" r:id="rId4"/>
    <p:sldId id="275" r:id="rId5"/>
    <p:sldId id="276" r:id="rId6"/>
    <p:sldId id="277" r:id="rId7"/>
    <p:sldId id="258" r:id="rId8"/>
    <p:sldId id="259" r:id="rId9"/>
    <p:sldId id="260" r:id="rId10"/>
    <p:sldId id="262" r:id="rId11"/>
    <p:sldId id="263" r:id="rId12"/>
    <p:sldId id="265" r:id="rId13"/>
    <p:sldId id="269" r:id="rId14"/>
    <p:sldId id="266" r:id="rId15"/>
    <p:sldId id="267" r:id="rId16"/>
    <p:sldId id="273" r:id="rId17"/>
    <p:sldId id="268" r:id="rId18"/>
    <p:sldId id="270" r:id="rId19"/>
    <p:sldId id="271" r:id="rId20"/>
    <p:sldId id="272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C2E63-C2CA-41A5-961B-D8C8D52D2E2C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EEBC3-365A-4986-96C8-6D260B8CFE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27550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C2E63-C2CA-41A5-961B-D8C8D52D2E2C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EEBC3-365A-4986-96C8-6D260B8CFE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33097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C2E63-C2CA-41A5-961B-D8C8D52D2E2C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EEBC3-365A-4986-96C8-6D260B8CFE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0325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C2E63-C2CA-41A5-961B-D8C8D52D2E2C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EEBC3-365A-4986-96C8-6D260B8CFE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0125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C2E63-C2CA-41A5-961B-D8C8D52D2E2C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EEBC3-365A-4986-96C8-6D260B8CFE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47340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C2E63-C2CA-41A5-961B-D8C8D52D2E2C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EEBC3-365A-4986-96C8-6D260B8CFE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94448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C2E63-C2CA-41A5-961B-D8C8D52D2E2C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EEBC3-365A-4986-96C8-6D260B8CFE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91528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C2E63-C2CA-41A5-961B-D8C8D52D2E2C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EEBC3-365A-4986-96C8-6D260B8CFE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8398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C2E63-C2CA-41A5-961B-D8C8D52D2E2C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EEBC3-365A-4986-96C8-6D260B8CFE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38209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C2E63-C2CA-41A5-961B-D8C8D52D2E2C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EEBC3-365A-4986-96C8-6D260B8CFE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1109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C2E63-C2CA-41A5-961B-D8C8D52D2E2C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EEBC3-365A-4986-96C8-6D260B8CFE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5270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FC2E63-C2CA-41A5-961B-D8C8D52D2E2C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AEEBC3-365A-4986-96C8-6D260B8CFE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9589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33848" y="2410251"/>
            <a:ext cx="9144000" cy="23876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uz-Cyrl-UZ" dirty="0" smtClean="0"/>
              <a:t>Электрамагнит. Фотоэлектрон асбоблар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519147" y="392644"/>
            <a:ext cx="2121517" cy="46166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sz="2400" b="1" dirty="0" smtClean="0">
                <a:solidFill>
                  <a:srgbClr val="C00000"/>
                </a:solidFill>
              </a:rPr>
              <a:t>Presentation-</a:t>
            </a:r>
            <a:r>
              <a:rPr lang="en-US" sz="2400" b="1" dirty="0">
                <a:solidFill>
                  <a:srgbClr val="C00000"/>
                </a:solidFill>
              </a:rPr>
              <a:t>3</a:t>
            </a:r>
            <a:endParaRPr lang="uz-Cyrl-UZ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4938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54876" y="956911"/>
            <a:ext cx="7855039" cy="25719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uz-Cyrl-UZ" dirty="0" smtClean="0"/>
              <a:t>Режа</a:t>
            </a:r>
          </a:p>
          <a:p>
            <a:r>
              <a:rPr lang="uz-Cyrl-UZ" dirty="0" smtClean="0"/>
              <a:t>Электрамагнит</a:t>
            </a:r>
            <a:r>
              <a:rPr lang="en-US" dirty="0" smtClean="0"/>
              <a:t> </a:t>
            </a:r>
            <a:r>
              <a:rPr lang="uz-Cyrl-UZ" dirty="0" smtClean="0"/>
              <a:t>индукция </a:t>
            </a:r>
          </a:p>
          <a:p>
            <a:r>
              <a:rPr lang="uz-Cyrl-UZ" dirty="0" smtClean="0"/>
              <a:t>Фарадей қонуни</a:t>
            </a:r>
            <a:endParaRPr lang="uz-Cyrl-UZ" dirty="0" smtClean="0"/>
          </a:p>
          <a:p>
            <a:r>
              <a:rPr lang="uz-Cyrl-UZ" dirty="0" smtClean="0"/>
              <a:t>Ленц қоидаси</a:t>
            </a:r>
            <a:endParaRPr lang="uz-Cyrl-UZ" dirty="0" smtClean="0"/>
          </a:p>
          <a:p>
            <a:r>
              <a:rPr lang="uz-Cyrl-UZ" dirty="0" smtClean="0"/>
              <a:t>Фотоэлектрон асбоблар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0919" y="4001294"/>
            <a:ext cx="2857298" cy="2536639"/>
          </a:xfrm>
          <a:prstGeom prst="rect">
            <a:avLst/>
          </a:prstGeom>
        </p:spPr>
      </p:pic>
      <p:pic>
        <p:nvPicPr>
          <p:cNvPr id="4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9578" y="4149848"/>
            <a:ext cx="3430588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0816" y="4273337"/>
            <a:ext cx="2909194" cy="2181895"/>
          </a:xfrm>
          <a:prstGeom prst="rect">
            <a:avLst/>
          </a:prstGeom>
          <a:ln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4153148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432" y="0"/>
            <a:ext cx="10135671" cy="676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435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1979" y="0"/>
            <a:ext cx="9427334" cy="6812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773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3341" y="0"/>
            <a:ext cx="9464697" cy="6847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173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8040" y="0"/>
            <a:ext cx="9362940" cy="678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9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13975" y="532551"/>
            <a:ext cx="5794420" cy="961399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ФОТОЭЛЕКТРОН АСБОБЛАР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Ёруглик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энергияси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таъсирида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ўз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хоссаларини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згартирадиган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асбобларга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фотоэлементлар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дейилади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Асосан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фотоэффект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фарқ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килинади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фотоэффект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шундан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иборатки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ёруғлик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оқими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фотокатодга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кириб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унга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ўзининг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энергиясини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фотоэлектрон эмиссия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беради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фотоэффектдан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вакуумли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газ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тулдирилган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фотоэлементларда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шунингдек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фотоэлектрон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кучайтиргичларда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37062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51077" y="1091528"/>
            <a:ext cx="10572483" cy="3892595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фотоэффект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шундан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иборатки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ёруглик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энергияси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таъсирида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баъзи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ярим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ўтказгичларнинг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атомлари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ионлашади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янги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заряд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ташувчилар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эркин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электронлар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тешиклар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хосил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булиб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ярим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ўтказгичнинг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ўтказувчанлигини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орттиради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фотоэффект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беркитувчи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атламли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фотоэлементларда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фоторезисторларда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фойдаланилади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3944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71247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ТАШКИ ФОТОЭФФЕКТЛИ ФОТОЭЛЕМЕНТЛАР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algn="just">
              <a:lnSpc>
                <a:spcPct val="150000"/>
              </a:lnSpc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Ташки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фотоэффектли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фотоэлемент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вакуум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хосил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қилинган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шиша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колбадан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иборат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кенг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тарқалган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кислород-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цезийли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сурьма-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цезийли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фотоэлементлар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Кислород-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цезийли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фотоэлемент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колбасининг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девори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тахминан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50%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кисми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кумуш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қатлами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қопланади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қопламага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цезий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оксиди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суртилади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Кумуш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қатлами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қоплаган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цезий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фотоэлементининг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катоди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Нурни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катодга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бемалол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ўтиши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анод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ингичка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никель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симдан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халқа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шаклида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килинади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колбанинг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ўртасига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ўрнатилади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1).</a:t>
            </a:r>
          </a:p>
          <a:p>
            <a:pPr>
              <a:lnSpc>
                <a:spcPct val="150000"/>
              </a:lnSpc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Сурьма цезий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фотоэлементларда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кумуш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катлами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ўрнига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сурьма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қатлами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қатламга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цезий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оксиди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суртилади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41900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4107" y="525425"/>
            <a:ext cx="7443987" cy="535111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" name="Прямоугольник 1"/>
          <p:cNvSpPr/>
          <p:nvPr/>
        </p:nvSpPr>
        <p:spPr>
          <a:xfrm>
            <a:off x="2756079" y="5138670"/>
            <a:ext cx="759853" cy="4121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9030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6533" y="383192"/>
            <a:ext cx="11023242" cy="281077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Ток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манбаи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уланганда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фотоэлементнинг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аноди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катоди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орасида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майдони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вужудга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Фотоэлементнинг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катодига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ёруғлик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оқими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тушса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катоддан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анодга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қараб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силжийди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занжирда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фототок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хосил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Фототокнинг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қиймати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ёруғлик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оқимига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ток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манбаининг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кучланишига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боғлиқ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Ёруғлик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оқими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ўзгармаганида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фототокнинг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кучланишга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боглиқлиги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вольтампер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тавсифи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дейилади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расм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):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3809" y="3425780"/>
            <a:ext cx="5447763" cy="313366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" name="Прямоугольник 1"/>
          <p:cNvSpPr/>
          <p:nvPr/>
        </p:nvSpPr>
        <p:spPr>
          <a:xfrm>
            <a:off x="3361386" y="6181859"/>
            <a:ext cx="463639" cy="1416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7274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46519" y="274974"/>
            <a:ext cx="5098961" cy="106443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ФОТОРЕЗИСТОРЛАР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Ёрурлик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таъсирида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уз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каршилигини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узгартирадиган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каршиликка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фоторезистор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дейилади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(5-расм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Шиша,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сопол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слюдадан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цилинган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юпқа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тахтачага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ярим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ўтказгич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қатлами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суртилади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Занжирга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ярим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ўтказгич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қатламга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контактлар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ёпиштирилади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Ярим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ўтказгични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намдан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сақлаш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шаффофлик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копланади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Ёруғлик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тушмаганда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фоторезистордан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≪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доронрулик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≫ токи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ток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радионурлар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космик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нурлар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хусусий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утказувчанлик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туфайли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хосил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Фоторезистор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ёритилганда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атомлар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ионлашиши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исобига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қўшимча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эркин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тешиклар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осил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фоторезисторнинг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қаршилиги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камаяди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занжирдаги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ток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кўпаяди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58896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7175" y="1263143"/>
            <a:ext cx="7594018" cy="368234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575775" y="4146997"/>
            <a:ext cx="618186" cy="2575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502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71145" y="390883"/>
            <a:ext cx="3849710" cy="1325563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/>
              <a:t>ФОТОДИОД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Фотодиоднинг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беркитувчи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атламдан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фойдаланишга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асосланган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тескари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токи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р—п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ўтишнинг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ёритилганлигига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боглиқ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Фотодиодлар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ток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манбаи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-сиз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фотогенератор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ток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манбаи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фотоўзгартиргич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дейиладиган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режимларда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Ярим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тказгичли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диод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сингари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фотодиоду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аралашмали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ярим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ўтказгичлар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килинади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Фотодиоднинг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р—п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ўтиши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текислигига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ёрурлик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оқими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тўғри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бурчак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остида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тушади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XVII. 6,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а-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расм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459299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65490" y="528033"/>
            <a:ext cx="4699715" cy="103031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/>
              <a:t>ФОТОТРАНЗИСТОР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688392" cy="4351338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Фототранзистор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қатламли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р—п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ўтиши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ярим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ўтказгичли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асбоб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булиб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ёруглик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энергияси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таъсирида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фототокни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кучайтириш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хусусиятига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Фототранзистор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одатда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германийли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кремнийли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ясси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транзистор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кўринишида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килинади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Ёруглик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окими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тушиши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эмиттер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ингичка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Улчовлари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кичик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қилиб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тайёрланади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(7-расмда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фототранзисторнинг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ташки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кўриниши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схемалари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кўрсатилган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Ёруглик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таъсирида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асосда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тешиклар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хосил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Тешиклар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асоснинг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ноасосий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заряд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ташувчилари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0277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067" y="702973"/>
            <a:ext cx="3905159" cy="2928869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4976" y="2974069"/>
            <a:ext cx="2828937" cy="2828937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3599" y="895752"/>
            <a:ext cx="2774660" cy="207831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4649273" y="369976"/>
            <a:ext cx="3361386" cy="789123"/>
          </a:xfrm>
        </p:spPr>
        <p:txBody>
          <a:bodyPr>
            <a:normAutofit/>
          </a:bodyPr>
          <a:lstStyle/>
          <a:p>
            <a:r>
              <a:rPr lang="ru-RU" sz="3000" b="1" dirty="0"/>
              <a:t>ФОТОТРАНЗИСТОР</a:t>
            </a:r>
            <a:endParaRPr lang="ru-RU" sz="3000" dirty="0"/>
          </a:p>
        </p:txBody>
      </p:sp>
    </p:spTree>
    <p:extLst>
      <p:ext uri="{BB962C8B-B14F-4D97-AF65-F5344CB8AC3E}">
        <p14:creationId xmlns:p14="http://schemas.microsoft.com/office/powerpoint/2010/main" val="682640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3455" y="1355206"/>
            <a:ext cx="8655930" cy="40668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768958" y="4391696"/>
            <a:ext cx="656822" cy="2833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2508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46896" y="519671"/>
            <a:ext cx="5498207" cy="884126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ФОТОТИРИСТОР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ортиқ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р—п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ўтишга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нурланишни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фотогальваник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илувчи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асбобга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фототиристор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дейилади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вольтампер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тавсифида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манфий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дифференциал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қаршиликка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исми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бор.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Ёруғлик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бошқарувчи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ток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йўқлигида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фототиристор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ёпиқ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ундан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қоронғулик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токи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ўтади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Ёруглик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таъсирида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фототиристор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қатламларида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электрон-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тешикли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жуфтлар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хосил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Ёруғлик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нури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асбобнинг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ичига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қанча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чуқур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кириши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жуфтлар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сони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экспоненциаллик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қонуни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буйича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камаяди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Фототокнинг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ёруглик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окқимига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богланиши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ёруглик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тавсифи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дейилади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487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6075" y="936983"/>
            <a:ext cx="11087637" cy="4948662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фотогальваник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асбобларга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нисбатан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фототиристорлар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куйидаги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афзалликларга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Фотодиод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фототранзисторларш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нисбатан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ишчи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кучланиш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токларнинг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сезувчанлиги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неча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баробар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Кичик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куввати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чиқиш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кувватини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бошқариш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Фототиристорнинг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тезкорлиги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фототранзисторнинг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тезкорлигига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нисбатан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анча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юқори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Фототиристорларни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мультивибратор, генератор,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кучайтиргич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реле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хоказоларда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ишлатиш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43324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697" y="392067"/>
            <a:ext cx="5715000" cy="378142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7137" y="4069589"/>
            <a:ext cx="3434300" cy="2462328"/>
          </a:xfrm>
          <a:prstGeom prst="rect">
            <a:avLst/>
          </a:prstGeom>
        </p:spPr>
      </p:pic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6981423" y="410647"/>
            <a:ext cx="4030014" cy="935641"/>
          </a:xfrm>
        </p:spPr>
        <p:txBody>
          <a:bodyPr/>
          <a:lstStyle/>
          <a:p>
            <a:r>
              <a:rPr lang="ru-RU" b="1" dirty="0"/>
              <a:t>ФОТОТИРИСТОР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266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614</Words>
  <Application>Microsoft Office PowerPoint</Application>
  <PresentationFormat>Широкоэкранный</PresentationFormat>
  <Paragraphs>33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Times New Roman</vt:lpstr>
      <vt:lpstr>Тема Office</vt:lpstr>
      <vt:lpstr>Электрамагнит. Фотоэлектрон асбоблар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ФОТОЭЛЕКТРОН АСБОБЛАР</vt:lpstr>
      <vt:lpstr>Презентация PowerPoint</vt:lpstr>
      <vt:lpstr>ТАШКИ ФОТОЭФФЕКТЛИ ФОТОЭЛЕМЕНТЛАР</vt:lpstr>
      <vt:lpstr>Презентация PowerPoint</vt:lpstr>
      <vt:lpstr>Презентация PowerPoint</vt:lpstr>
      <vt:lpstr>ФОТОРЕЗИСТОРЛАР</vt:lpstr>
      <vt:lpstr>Презентация PowerPoint</vt:lpstr>
      <vt:lpstr>ФОТОДИОД</vt:lpstr>
      <vt:lpstr>ФОТОТРАНЗИСТОР</vt:lpstr>
      <vt:lpstr>ФОТОТРАНЗИСТОР</vt:lpstr>
      <vt:lpstr>Презентация PowerPoint</vt:lpstr>
      <vt:lpstr>ФОТОТИРИСТОР</vt:lpstr>
      <vt:lpstr>Презентация PowerPoint</vt:lpstr>
      <vt:lpstr>ФОТОТИРИСТОР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Электрамагнит. Фотоэлектрон асбоблар</dc:title>
  <dc:creator>user</dc:creator>
  <cp:lastModifiedBy>user</cp:lastModifiedBy>
  <cp:revision>17</cp:revision>
  <dcterms:created xsi:type="dcterms:W3CDTF">2019-10-14T11:00:26Z</dcterms:created>
  <dcterms:modified xsi:type="dcterms:W3CDTF">2019-10-15T05:13:27Z</dcterms:modified>
</cp:coreProperties>
</file>