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5" r:id="rId5"/>
    <p:sldId id="276" r:id="rId6"/>
    <p:sldId id="277" r:id="rId7"/>
    <p:sldId id="258" r:id="rId8"/>
    <p:sldId id="259" r:id="rId9"/>
    <p:sldId id="260" r:id="rId10"/>
    <p:sldId id="262" r:id="rId11"/>
    <p:sldId id="263" r:id="rId12"/>
    <p:sldId id="265" r:id="rId13"/>
    <p:sldId id="269" r:id="rId14"/>
    <p:sldId id="266" r:id="rId15"/>
    <p:sldId id="278" r:id="rId16"/>
    <p:sldId id="267" r:id="rId17"/>
    <p:sldId id="273" r:id="rId18"/>
    <p:sldId id="268" r:id="rId19"/>
    <p:sldId id="270" r:id="rId20"/>
    <p:sldId id="271" r:id="rId21"/>
    <p:sldId id="272" r:id="rId22"/>
    <p:sldId id="27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755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309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25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125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734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444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152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398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820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109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270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C2E63-C2CA-41A5-961B-D8C8D52D2E2C}" type="datetimeFigureOut">
              <a:rPr lang="ru-RU" smtClean="0"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EEBC3-365A-4986-96C8-6D260B8CFE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589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5" Type="http://schemas.openxmlformats.org/officeDocument/2006/relationships/image" Target="../media/image1.png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5" Type="http://schemas.openxmlformats.org/officeDocument/2006/relationships/image" Target="../media/image1.png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5" Type="http://schemas.openxmlformats.org/officeDocument/2006/relationships/image" Target="../media/image1.png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6" Type="http://schemas.openxmlformats.org/officeDocument/2006/relationships/image" Target="../media/image1.png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6" Type="http://schemas.openxmlformats.org/officeDocument/2006/relationships/image" Target="../media/image15.jpg"/><Relationship Id="rId5" Type="http://schemas.openxmlformats.org/officeDocument/2006/relationships/image" Target="../media/image14.jpeg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5" Type="http://schemas.openxmlformats.org/officeDocument/2006/relationships/image" Target="../media/image1.png"/><Relationship Id="rId4" Type="http://schemas.openxmlformats.org/officeDocument/2006/relationships/image" Target="../media/image1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6" Type="http://schemas.openxmlformats.org/officeDocument/2006/relationships/image" Target="../media/image1.pn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ma"/><Relationship Id="rId1" Type="http://schemas.microsoft.com/office/2007/relationships/media" Target="../media/media22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3848" y="2410251"/>
            <a:ext cx="9144000" cy="23876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Электрамагнит. Фотоэлектрон асбоблар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19147" y="392644"/>
            <a:ext cx="2121517" cy="46166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sz="2400" b="1" dirty="0" smtClean="0">
                <a:solidFill>
                  <a:srgbClr val="C00000"/>
                </a:solidFill>
              </a:rPr>
              <a:t>Presentation-</a:t>
            </a:r>
            <a:r>
              <a:rPr lang="en-US" sz="2400" b="1" dirty="0">
                <a:solidFill>
                  <a:srgbClr val="C00000"/>
                </a:solidFill>
              </a:rPr>
              <a:t>3</a:t>
            </a:r>
            <a:endParaRPr lang="uz-Cyrl-UZ" sz="2400" b="1" dirty="0">
              <a:solidFill>
                <a:srgbClr val="C0000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453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3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6"/>
    </mc:Choice>
    <mc:Fallback xmlns="">
      <p:transition spd="slow" advTm="5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4876" y="956911"/>
            <a:ext cx="7855039" cy="25719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z-Cyrl-UZ" dirty="0" smtClean="0"/>
              <a:t>Режа</a:t>
            </a:r>
          </a:p>
          <a:p>
            <a:r>
              <a:rPr lang="uz-Cyrl-UZ" dirty="0" smtClean="0"/>
              <a:t>Электрамагнит</a:t>
            </a:r>
            <a:r>
              <a:rPr lang="en-US" dirty="0" smtClean="0"/>
              <a:t> </a:t>
            </a:r>
            <a:r>
              <a:rPr lang="uz-Cyrl-UZ" dirty="0" smtClean="0"/>
              <a:t>индукция </a:t>
            </a:r>
          </a:p>
          <a:p>
            <a:r>
              <a:rPr lang="uz-Cyrl-UZ" dirty="0" smtClean="0"/>
              <a:t>Фарадей қонуни</a:t>
            </a:r>
          </a:p>
          <a:p>
            <a:r>
              <a:rPr lang="uz-Cyrl-UZ" dirty="0" smtClean="0"/>
              <a:t>Ленц қоидаси</a:t>
            </a:r>
          </a:p>
          <a:p>
            <a:r>
              <a:rPr lang="uz-Cyrl-UZ" dirty="0" smtClean="0"/>
              <a:t>Фотоэлектрон асбоблар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919" y="4001294"/>
            <a:ext cx="2857298" cy="2536639"/>
          </a:xfrm>
          <a:prstGeom prst="rect">
            <a:avLst/>
          </a:prstGeom>
        </p:spPr>
      </p:pic>
      <p:pic>
        <p:nvPicPr>
          <p:cNvPr id="4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578" y="4149848"/>
            <a:ext cx="3430588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816" y="4273337"/>
            <a:ext cx="2909194" cy="218189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14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57"/>
    </mc:Choice>
    <mc:Fallback xmlns="">
      <p:transition spd="slow" advTm="124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432" y="0"/>
            <a:ext cx="10135671" cy="6760914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43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06"/>
    </mc:Choice>
    <mc:Fallback xmlns="">
      <p:transition spd="slow" advTm="47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979" y="0"/>
            <a:ext cx="9427334" cy="6812763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7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22"/>
    </mc:Choice>
    <mc:Fallback xmlns="">
      <p:transition spd="slow" advTm="982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341" y="0"/>
            <a:ext cx="9464697" cy="6847032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7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31"/>
    </mc:Choice>
    <mc:Fallback xmlns="">
      <p:transition spd="slow" advTm="94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8040" y="0"/>
            <a:ext cx="9362940" cy="6783025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19"/>
    </mc:Choice>
    <mc:Fallback xmlns="">
      <p:transition spd="slow" advTm="109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3975" y="532551"/>
            <a:ext cx="5794420" cy="96139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ФОТОЭЛЕКТРОН АСБОБЛАР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хоссаларини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згартирадиган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фотокатодга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фотоэлектрон эмиссия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фотоэффектдан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вакуумли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тулдирилган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шунингдек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фотоэлектрон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кучайтиргичларда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06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12"/>
    </mc:Choice>
    <mc:Fallback xmlns="">
      <p:transition spd="slow" advTm="80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1077" y="1091528"/>
            <a:ext cx="10572483" cy="389259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баъзи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ўтказгичларнинг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ионлашади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заряд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ташувчилар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ярим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ўтказгичнинг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ўтказувчанлигини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орттиради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фотоэффект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беркитувчи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атламли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фоторезисторларда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94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53"/>
    </mc:Choice>
    <mc:Fallback xmlns="">
      <p:transition spd="slow" advTm="31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124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ФОТОЭФФЕКТЛИ ФОТОЭЛЕМЕНТЛАР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фотоэффектли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фотоэлемент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вакуум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шиша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колбадан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тарқалган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кислород-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цезийли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сурьма-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цезийли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Кислород-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цезийли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фотоэлемент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колбасининг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девори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тахминан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50%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кумуш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қопланади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қопламага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оксиди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суртилади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Кумуш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қоплаган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фотоэлементининг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катоди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Нурни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бемалол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анод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ингичка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никель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илинади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олбанинг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(расм1).</a:t>
            </a:r>
          </a:p>
          <a:p>
            <a:pPr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Сурьма цезий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кумуш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ўрнига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сурьма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цезий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оксиди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90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91"/>
    </mc:Choice>
    <mc:Fallback xmlns="">
      <p:transition spd="slow" advTm="805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4107" y="525425"/>
            <a:ext cx="7443987" cy="535111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2756079" y="5138670"/>
            <a:ext cx="759853" cy="412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03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20"/>
    </mc:Choice>
    <mc:Fallback xmlns="">
      <p:transition spd="slow" advTm="21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6533" y="383192"/>
            <a:ext cx="11023242" cy="281077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уланганда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вужудга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Фотоэлементнинг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катодига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катоддан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анодга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силжийди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фототок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ўзгармаганида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боглиқлиги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вольтампер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809" y="3425780"/>
            <a:ext cx="5447763" cy="313366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3361386" y="6181859"/>
            <a:ext cx="463639" cy="1416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7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98"/>
    </mc:Choice>
    <mc:Fallback xmlns="">
      <p:transition spd="slow" advTm="69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6519" y="274974"/>
            <a:ext cx="5098961" cy="106443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ФОТОРЕЗИСТОРЛАР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Ёрурлик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каршилигини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згартирадиган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каршиликка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(3-расм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Шиша,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сопол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слюдадан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цилинган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юпқа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тахтачага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суртилади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ёпиштирилади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Ярим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намдан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шаффофлик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копланади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тушмаганда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≪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доронрулик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≫ токи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радионурлар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космик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тказувчанлик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туфайли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ёритилганда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атомлар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ионлашиши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исобига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фоторезисторнинг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қаршилиги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занжирдаги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ток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кўпаяди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89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049"/>
    </mc:Choice>
    <mc:Fallback xmlns="">
      <p:transition spd="slow" advTm="136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7175" y="1263143"/>
            <a:ext cx="7594018" cy="368234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575775" y="4146997"/>
            <a:ext cx="618186" cy="257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06840" y="4099637"/>
            <a:ext cx="1343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0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"/>
    </mc:Choice>
    <mc:Fallback xmlns="">
      <p:transition spd="slow" advTm="2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1145" y="390884"/>
            <a:ext cx="3646331" cy="78109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/>
              <a:t>ФОТОДИОД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Фотодиоднинг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беркитувчи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атламдан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тескари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токи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ёритилганлигига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боглиқ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Фотодиодлар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манбаисиз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фотогенератор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манбаи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фотоўзгартиргич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дейиладиган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режимларда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Ярим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тказгичли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диод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сингари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фотодиоду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аралашмали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ярим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Фотодиоднинг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текислигига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ёрурлик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бурчак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152"/>
    </mc:Choice>
    <mc:Fallback xmlns="">
      <p:transition spd="slow" advTm="183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3042" y="4108361"/>
            <a:ext cx="9550758" cy="695459"/>
          </a:xfrm>
        </p:spPr>
        <p:txBody>
          <a:bodyPr/>
          <a:lstStyle/>
          <a:p>
            <a:pPr marL="0" indent="0">
              <a:buNone/>
            </a:pPr>
            <a:r>
              <a:rPr lang="uz-Cyrl-UZ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Cyrl-U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тузилиши      б) фотоўзгартиргич режимида улаш схемаси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185" y="1370229"/>
            <a:ext cx="4234613" cy="21084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6514" y="509217"/>
            <a:ext cx="4332335" cy="3284297"/>
          </a:xfrm>
          <a:prstGeom prst="rect">
            <a:avLst/>
          </a:prstGeom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3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16"/>
    </mc:Choice>
    <mc:Fallback xmlns="">
      <p:transition spd="slow" advTm="67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65490" y="528033"/>
            <a:ext cx="4699715" cy="103031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/>
              <a:t>ФОТОТРАНЗИСТОР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688392" cy="435133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энергияси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одатда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германийли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кремнийли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транзистор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килинади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эмиттер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ингичка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лчовлари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тайёрланади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(4-расмда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кўриниши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асосда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асоснинг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ноасосий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заряд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ташувчилари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7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786"/>
    </mc:Choice>
    <mc:Fallback xmlns="">
      <p:transition spd="slow" advTm="99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67" y="702973"/>
            <a:ext cx="3905159" cy="2928869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976" y="2974069"/>
            <a:ext cx="2828937" cy="282893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599" y="895752"/>
            <a:ext cx="2774660" cy="207831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649273" y="369976"/>
            <a:ext cx="3361386" cy="789123"/>
          </a:xfrm>
        </p:spPr>
        <p:txBody>
          <a:bodyPr>
            <a:normAutofit/>
          </a:bodyPr>
          <a:lstStyle/>
          <a:p>
            <a:r>
              <a:rPr lang="ru-RU" sz="3000" b="1" dirty="0"/>
              <a:t>ФОТОТРАНЗИСТОР</a:t>
            </a:r>
            <a:endParaRPr lang="ru-RU" sz="30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4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41"/>
    </mc:Choice>
    <mc:Fallback xmlns="">
      <p:transition spd="slow" advTm="7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6334" y="1445358"/>
            <a:ext cx="8655930" cy="4066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34108" y="4456090"/>
            <a:ext cx="656822" cy="283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90930" y="4597757"/>
            <a:ext cx="231819" cy="283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34108" y="4456090"/>
            <a:ext cx="656822" cy="4250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50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23"/>
    </mc:Choice>
    <mc:Fallback xmlns="">
      <p:transition spd="slow" advTm="61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6896" y="519671"/>
            <a:ext cx="5498207" cy="88412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р—п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ўтишга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нурланишни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фотогальваник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илувчи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вольтампер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дифференциал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қаршиликка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исми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бор.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бошқарувчи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йўқлигида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ёпиқ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ундан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қоронғулик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токи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ўтади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қатламларида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тешикли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жуфтлар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хосил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Ёруғлик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ичига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чуқур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жуфтлар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экспоненциаллик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қонуни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Фототокнинг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оқимига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боғланиши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ёруглик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тавсифи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дейилади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48"/>
    </mc:Choice>
    <mc:Fallback xmlns="">
      <p:transition spd="slow" advTm="569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075" y="936983"/>
            <a:ext cx="11087637" cy="494866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фотогальваник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уйидаги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афзалликларга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Фотодиод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фототранзисторларш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сезувчанлиги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кувватини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тезкорлиги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фототранзисторнинг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тезкорлигига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Фототиристорларни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мультивибратор, генератор,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реле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хоказоларда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32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52"/>
    </mc:Choice>
    <mc:Fallback xmlns="">
      <p:transition spd="slow" advTm="87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97" y="392067"/>
            <a:ext cx="5715000" cy="37814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137" y="4069589"/>
            <a:ext cx="3434300" cy="2462328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981423" y="410647"/>
            <a:ext cx="4030014" cy="935641"/>
          </a:xfrm>
        </p:spPr>
        <p:txBody>
          <a:bodyPr/>
          <a:lstStyle/>
          <a:p>
            <a:r>
              <a:rPr lang="ru-RU" b="1" dirty="0"/>
              <a:t>ФОТОТИРИСТОР</a:t>
            </a:r>
            <a:endParaRPr lang="ru-RU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6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22"/>
    </mc:Choice>
    <mc:Fallback xmlns="">
      <p:transition spd="slow" advTm="10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 rot="20663098">
            <a:off x="2483679" y="2460066"/>
            <a:ext cx="5402262" cy="91440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uz-Cyrl-UZ" sz="3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Эътиборингиз</a:t>
            </a:r>
            <a:r>
              <a:rPr lang="uz-Cyrl-UZ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учун рахмат</a:t>
            </a:r>
            <a:endParaRPr lang="ru-RU" sz="3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8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00"/>
    </mc:Choice>
    <mc:Fallback xmlns="">
      <p:transition spd="slow" advTm="7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623</Words>
  <Application>Microsoft Office PowerPoint</Application>
  <PresentationFormat>Широкоэкранный</PresentationFormat>
  <Paragraphs>37</Paragraphs>
  <Slides>22</Slides>
  <Notes>0</Notes>
  <HiddenSlides>0</HiddenSlides>
  <MMClips>22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Тема Office</vt:lpstr>
      <vt:lpstr>Электрамагнит. Фотоэлектрон асбоблар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ФОТОЭЛЕКТРОН АСБОБЛАР</vt:lpstr>
      <vt:lpstr>Презентация PowerPoint</vt:lpstr>
      <vt:lpstr>ТАШҚИ ФОТОЭФФЕКТЛИ ФОТОЭЛЕМЕНТЛАР</vt:lpstr>
      <vt:lpstr>Презентация PowerPoint</vt:lpstr>
      <vt:lpstr>Презентация PowerPoint</vt:lpstr>
      <vt:lpstr>ФОТОРЕЗИСТОРЛАР</vt:lpstr>
      <vt:lpstr>Презентация PowerPoint</vt:lpstr>
      <vt:lpstr>ФОТОДИОД</vt:lpstr>
      <vt:lpstr>Презентация PowerPoint</vt:lpstr>
      <vt:lpstr>ФОТОТРАНЗИСТОР</vt:lpstr>
      <vt:lpstr>ФОТОТРАНЗИСТОР</vt:lpstr>
      <vt:lpstr>Презентация PowerPoint</vt:lpstr>
      <vt:lpstr>ФОТОТИРИСТОР</vt:lpstr>
      <vt:lpstr>Презентация PowerPoint</vt:lpstr>
      <vt:lpstr>ФОТОТИРИСТОР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Электрамагнит. Фотоэлектрон асбоблар</dc:title>
  <dc:creator>user</dc:creator>
  <cp:lastModifiedBy>user</cp:lastModifiedBy>
  <cp:revision>25</cp:revision>
  <dcterms:created xsi:type="dcterms:W3CDTF">2019-10-14T11:00:26Z</dcterms:created>
  <dcterms:modified xsi:type="dcterms:W3CDTF">2019-10-17T12:10:10Z</dcterms:modified>
</cp:coreProperties>
</file>