
<file path=[Content_Types].xml><?xml version="1.0" encoding="utf-8"?>
<Types xmlns="http://schemas.openxmlformats.org/package/2006/content-types">
  <Default Extension="png" ContentType="image/png"/>
  <Default Extension="tmp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avi" ContentType="video/x-msvide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4" r:id="rId6"/>
    <p:sldId id="260" r:id="rId7"/>
    <p:sldId id="277" r:id="rId8"/>
    <p:sldId id="278" r:id="rId9"/>
    <p:sldId id="268" r:id="rId10"/>
    <p:sldId id="273" r:id="rId11"/>
    <p:sldId id="274" r:id="rId12"/>
    <p:sldId id="263" r:id="rId13"/>
    <p:sldId id="275" r:id="rId14"/>
    <p:sldId id="276" r:id="rId15"/>
    <p:sldId id="269" r:id="rId16"/>
    <p:sldId id="267" r:id="rId17"/>
    <p:sldId id="266" r:id="rId18"/>
    <p:sldId id="288" r:id="rId19"/>
    <p:sldId id="284" r:id="rId20"/>
    <p:sldId id="280" r:id="rId21"/>
    <p:sldId id="281" r:id="rId22"/>
    <p:sldId id="28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34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15799D-9E85-4576-B6C8-86A2B9E07102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4F589-0226-4D01-8C2A-0247EB1BEA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360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8644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799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455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024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586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193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191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858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338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101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6364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F8F1E-0B1F-4184-93ED-1CF5EE14A402}" type="datetimeFigureOut">
              <a:rPr lang="ru-RU" smtClean="0"/>
              <a:t>12.10.2019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918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vi"/><Relationship Id="rId1" Type="http://schemas.microsoft.com/office/2007/relationships/media" Target="../media/media2.avi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avi"/><Relationship Id="rId1" Type="http://schemas.microsoft.com/office/2007/relationships/media" Target="../media/media3.avi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avi"/><Relationship Id="rId1" Type="http://schemas.microsoft.com/office/2007/relationships/media" Target="../media/media4.avi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avi"/><Relationship Id="rId1" Type="http://schemas.microsoft.com/office/2007/relationships/media" Target="../media/media5.avi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avi"/><Relationship Id="rId1" Type="http://schemas.microsoft.com/office/2007/relationships/media" Target="../media/media6.avi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1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8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54557" y="2356834"/>
            <a:ext cx="7349499" cy="86873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1600"/>
            <a:ext cx="2190673" cy="1928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968" y="101600"/>
            <a:ext cx="2769031" cy="2076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376" y="3901294"/>
            <a:ext cx="38862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56" y="4293505"/>
            <a:ext cx="2915057" cy="2086266"/>
          </a:xfrm>
          <a:prstGeom prst="rect">
            <a:avLst/>
          </a:prstGeom>
        </p:spPr>
      </p:pic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996" y="4623521"/>
            <a:ext cx="3057952" cy="198147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081220" y="678023"/>
            <a:ext cx="2438400" cy="4619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rgbClr val="C00000"/>
                </a:solidFill>
              </a:rPr>
              <a:t>Presentation-</a:t>
            </a:r>
            <a:r>
              <a:rPr lang="uz-Cyrl-UZ" sz="2400" b="1" dirty="0">
                <a:solidFill>
                  <a:srgbClr val="C00000"/>
                </a:solidFill>
              </a:rPr>
              <a:t>8</a:t>
            </a:r>
            <a:endParaRPr lang="uz-Cyrl-U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38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4229" y="585197"/>
            <a:ext cx="9317710" cy="595083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uz-Cyrl-UZ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Режа</a:t>
            </a:r>
          </a:p>
          <a:p>
            <a:pPr>
              <a:lnSpc>
                <a:spcPct val="160000"/>
              </a:lnSpc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Магнит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занжирларини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тад</a:t>
            </a:r>
            <a:r>
              <a:rPr lang="uz-Cyrl-UZ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uz-Cyrl-UZ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 қ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илиш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</a:t>
            </a:r>
            <a:r>
              <a:rPr lang="uz-Cyrl-UZ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 ток </a:t>
            </a:r>
            <a:r>
              <a:rPr lang="uz-Cyrl-UZ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онунининг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лланилиши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Ферромагнит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характеристикалари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60000"/>
              </a:lnSpc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uz-Cyrl-UZ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ектромагнитавий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урилмалар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лланилиши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Трансформаторларнинг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вазифаси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</a:t>
            </a:r>
            <a:r>
              <a:rPr lang="uz-Cyrl-UZ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лланиш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сохалари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Трансформаторларнинг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холатлари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фазали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трансформаторларниш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тузилиши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032"/>
            <a:ext cx="2264229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208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823" y="165915"/>
            <a:ext cx="8989017" cy="654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36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325" y="54244"/>
            <a:ext cx="8634102" cy="6475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05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088105" cy="487282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Магнит майдон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8_200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54648" y="852408"/>
            <a:ext cx="6655207" cy="5324555"/>
          </a:xfrm>
        </p:spPr>
      </p:pic>
    </p:spTree>
    <p:extLst>
      <p:ext uri="{BB962C8B-B14F-4D97-AF65-F5344CB8AC3E}">
        <p14:creationId xmlns:p14="http://schemas.microsoft.com/office/powerpoint/2010/main" val="1173097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Вырезка экрана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172" y="201477"/>
            <a:ext cx="8937190" cy="6380809"/>
          </a:xfrm>
        </p:spPr>
      </p:pic>
    </p:spTree>
    <p:extLst>
      <p:ext uri="{BB962C8B-B14F-4D97-AF65-F5344CB8AC3E}">
        <p14:creationId xmlns:p14="http://schemas.microsoft.com/office/powerpoint/2010/main" val="226731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60600" y="1121242"/>
            <a:ext cx="11453246" cy="230832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Агар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магнит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занжири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бир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хил магнит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материалдан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ясалган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бўлса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у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холда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у </a:t>
            </a:r>
            <a:r>
              <a:rPr lang="ru-RU" sz="2400" b="1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бир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жинсли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магнит </a:t>
            </a:r>
            <a:r>
              <a:rPr lang="ru-RU" sz="2400" b="1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занжири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деб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аталади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Агар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магнит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занжири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турли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магнит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хоссали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материаллардан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ташкил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топган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бўлса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у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холда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у </a:t>
            </a:r>
            <a:r>
              <a:rPr lang="ru-RU" sz="2400" b="1" i="1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бир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жинсли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anose="02020603050405020304" pitchFamily="18" charset="0"/>
              </a:rPr>
              <a:t>бўлмаган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 магнит </a:t>
            </a:r>
            <a:r>
              <a:rPr lang="ru-RU" sz="2400" b="1" i="1" dirty="0" err="1" smtClean="0">
                <a:solidFill>
                  <a:schemeClr val="tx1"/>
                </a:solidFill>
                <a:latin typeface="Times New Roman" panose="02020603050405020304" pitchFamily="18" charset="0"/>
              </a:rPr>
              <a:t>занжири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деб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аталади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5859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64880" y="226297"/>
            <a:ext cx="6402202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Магнит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занжирларининг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асосий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қонунлари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ru-RU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62372" y="917440"/>
            <a:ext cx="10414861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b="1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Магнит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индуксияси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линияларининг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узлуксизлиги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қонуни</a:t>
            </a: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98471" y="2167807"/>
            <a:ext cx="11096786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Бу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конун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Кирхгофнинг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1-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конунига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ў</a:t>
            </a:r>
            <a:r>
              <a:rPr lang="ru-RU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хшаш</a:t>
            </a:r>
            <a:r>
              <a:rPr lang="ru-RU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бўлиб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унга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кўра</a:t>
            </a:r>
            <a:r>
              <a:rPr lang="ru-RU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магнит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занжирининг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исталган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тугунида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магнит </a:t>
            </a:r>
          </a:p>
          <a:p>
            <a:pPr algn="just"/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окимларининг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алгебраик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йиғиндиси</a:t>
            </a:r>
            <a:r>
              <a:rPr lang="ru-RU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нолга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тенг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ёки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бошкача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килиб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айтганда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ёпик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сиртга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кирувчи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магнит куч </a:t>
            </a:r>
          </a:p>
          <a:p>
            <a:pPr algn="just"/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чизиклар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сони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ундан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чикувчи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магнит куч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чизикларига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тенг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бўлади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62372" y="3226292"/>
            <a:ext cx="7873139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2. </a:t>
            </a:r>
            <a:r>
              <a:rPr lang="uz-Cyrl-UZ" sz="2000" b="1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Тўла ток қонуни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4468" y="4412620"/>
            <a:ext cx="11623728" cy="21698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«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Бирор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берк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контур </a:t>
            </a:r>
            <a:r>
              <a:rPr lang="ru-RU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бўйлаб</a:t>
            </a:r>
            <a:r>
              <a:rPr lang="ru-RU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магнит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юритувчи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куч (МЮК) шу контур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чегаралаб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турган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юза </a:t>
            </a:r>
            <a:r>
              <a:rPr lang="ru-RU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бўйлаб</a:t>
            </a:r>
            <a:r>
              <a:rPr lang="ru-RU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о‘тадиган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тўла</a:t>
            </a:r>
            <a:r>
              <a:rPr lang="ru-RU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токка</a:t>
            </a:r>
            <a:r>
              <a:rPr lang="ru-RU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тенг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ёки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бошкача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килиб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айтганда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магнит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занжирининг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ихтиёрий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берк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контурида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МЮК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ларнинг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алгебраик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йиғиндиси</a:t>
            </a:r>
            <a:r>
              <a:rPr lang="ru-RU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шу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контурга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тегишли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магнит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каршиликларидаги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магнит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кучланишлар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тушувининг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алгебраик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йиғиндисига</a:t>
            </a:r>
            <a:r>
              <a:rPr lang="ru-RU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тенг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». </a:t>
            </a:r>
          </a:p>
          <a:p>
            <a:pPr>
              <a:lnSpc>
                <a:spcPct val="150000"/>
              </a:lnSpc>
            </a:pP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Бу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конун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электр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занжирлари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учун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Кирхгофнинг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2- </a:t>
            </a:r>
            <a:r>
              <a:rPr lang="ru-RU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конунига</a:t>
            </a:r>
            <a:r>
              <a:rPr lang="ru-RU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 </a:t>
            </a:r>
            <a:r>
              <a:rPr lang="ru-RU" i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ўхшаш</a:t>
            </a:r>
            <a:r>
              <a:rPr lang="ru-RU" i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endParaRPr lang="ru-RU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2273" y="1510606"/>
            <a:ext cx="2738218" cy="54350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2736" y="3706163"/>
            <a:ext cx="3757291" cy="62958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18032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4456" y="132652"/>
            <a:ext cx="10243088" cy="688760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Айланма токнининг магнит майдони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8_206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12566" y="821412"/>
            <a:ext cx="7166867" cy="5863995"/>
          </a:xfrm>
        </p:spPr>
      </p:pic>
    </p:spTree>
    <p:extLst>
      <p:ext uri="{BB962C8B-B14F-4D97-AF65-F5344CB8AC3E}">
        <p14:creationId xmlns:p14="http://schemas.microsoft.com/office/powerpoint/2010/main" val="753217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5909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Вырезка экрана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99" y="0"/>
            <a:ext cx="9045307" cy="6684328"/>
          </a:xfrm>
        </p:spPr>
      </p:pic>
    </p:spTree>
    <p:extLst>
      <p:ext uri="{BB962C8B-B14F-4D97-AF65-F5344CB8AC3E}">
        <p14:creationId xmlns:p14="http://schemas.microsoft.com/office/powerpoint/2010/main" val="393829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6841" y="132650"/>
            <a:ext cx="9850464" cy="533777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Тоқларни ўзаро тасири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8_220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14635" y="666427"/>
            <a:ext cx="7152253" cy="5852038"/>
          </a:xfrm>
        </p:spPr>
      </p:pic>
    </p:spTree>
    <p:extLst>
      <p:ext uri="{BB962C8B-B14F-4D97-AF65-F5344CB8AC3E}">
        <p14:creationId xmlns:p14="http://schemas.microsoft.com/office/powerpoint/2010/main" val="381254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Вырезка экрана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62" y="0"/>
            <a:ext cx="10484939" cy="6028840"/>
          </a:xfrm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05" y="5990679"/>
            <a:ext cx="6915150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2602" y="6317419"/>
            <a:ext cx="4371975" cy="24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922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275" y="214313"/>
            <a:ext cx="7029450" cy="6429375"/>
          </a:xfrm>
          <a:prstGeom prst="rect">
            <a:avLst/>
          </a:prstGeom>
          <a:solidFill>
            <a:srgbClr val="FFFF00"/>
          </a:solidFill>
          <a:ln/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995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713" y="426595"/>
            <a:ext cx="6886575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713" y="5531996"/>
            <a:ext cx="4317713" cy="229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545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117152"/>
            <a:ext cx="10196593" cy="657763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Феррамагнитлар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8_231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78781" y="774915"/>
            <a:ext cx="7115428" cy="5821908"/>
          </a:xfrm>
        </p:spPr>
      </p:pic>
    </p:spTree>
    <p:extLst>
      <p:ext uri="{BB962C8B-B14F-4D97-AF65-F5344CB8AC3E}">
        <p14:creationId xmlns:p14="http://schemas.microsoft.com/office/powerpoint/2010/main" val="21861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8" y="1707"/>
            <a:ext cx="10274085" cy="697425"/>
          </a:xfrm>
        </p:spPr>
        <p:txBody>
          <a:bodyPr>
            <a:normAutofit/>
          </a:bodyPr>
          <a:lstStyle/>
          <a:p>
            <a:pPr algn="ctr"/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Ернинг магнит майдони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8_238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11612" y="590644"/>
            <a:ext cx="7527255" cy="6158868"/>
          </a:xfrm>
        </p:spPr>
      </p:pic>
    </p:spTree>
    <p:extLst>
      <p:ext uri="{BB962C8B-B14F-4D97-AF65-F5344CB8AC3E}">
        <p14:creationId xmlns:p14="http://schemas.microsoft.com/office/powerpoint/2010/main" val="1820186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2651"/>
            <a:ext cx="10515600" cy="642265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Магнит майдонни қўлланилиши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8_213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88216" y="774916"/>
            <a:ext cx="7015568" cy="5740201"/>
          </a:xfrm>
        </p:spPr>
      </p:pic>
    </p:spTree>
    <p:extLst>
      <p:ext uri="{BB962C8B-B14F-4D97-AF65-F5344CB8AC3E}">
        <p14:creationId xmlns:p14="http://schemas.microsoft.com/office/powerpoint/2010/main" val="1691405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-7655"/>
            <a:ext cx="1219200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sz="1800"/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578603" y="252418"/>
            <a:ext cx="11034793" cy="83099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(ток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ўзгартиришга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мўлжалланган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электростатик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</p:txBody>
      </p:sp>
      <p:pic>
        <p:nvPicPr>
          <p:cNvPr id="9222" name="Рисунок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851" y="1502570"/>
            <a:ext cx="25209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Рисунок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4114800"/>
            <a:ext cx="7620000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TextBox 10"/>
          <p:cNvSpPr txBox="1">
            <a:spLocks noChangeArrowheads="1"/>
          </p:cNvSpPr>
          <p:nvPr/>
        </p:nvSpPr>
        <p:spPr bwMode="auto">
          <a:xfrm>
            <a:off x="1838327" y="3238037"/>
            <a:ext cx="3657600" cy="646113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sz="1800" dirty="0" err="1"/>
              <a:t>Трансформаторнинг</a:t>
            </a:r>
            <a:r>
              <a:rPr lang="ru-RU" sz="1800" dirty="0"/>
              <a:t> </a:t>
            </a:r>
            <a:r>
              <a:rPr lang="ru-RU" sz="1800" dirty="0" err="1"/>
              <a:t>схемада</a:t>
            </a:r>
            <a:endParaRPr lang="ru-RU" sz="1800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sz="1800" dirty="0"/>
              <a:t> </a:t>
            </a:r>
            <a:r>
              <a:rPr lang="ru-RU" sz="1800" dirty="0" err="1"/>
              <a:t>шартли</a:t>
            </a:r>
            <a:r>
              <a:rPr lang="ru-RU" sz="1800" dirty="0"/>
              <a:t> </a:t>
            </a:r>
            <a:r>
              <a:rPr lang="ru-RU" sz="1800" dirty="0" err="1"/>
              <a:t>белгиланиши</a:t>
            </a:r>
            <a:endParaRPr lang="ru-RU" sz="1800" dirty="0"/>
          </a:p>
        </p:txBody>
      </p:sp>
      <p:pic>
        <p:nvPicPr>
          <p:cNvPr id="9225" name="Рисунок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452" y="1285734"/>
            <a:ext cx="3274822" cy="2741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43068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TextBox 7"/>
          <p:cNvSpPr txBox="1">
            <a:spLocks noChangeArrowheads="1"/>
          </p:cNvSpPr>
          <p:nvPr/>
        </p:nvSpPr>
        <p:spPr bwMode="auto">
          <a:xfrm>
            <a:off x="2386739" y="152401"/>
            <a:ext cx="8725546" cy="46166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тузилиши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3" name="Рисунок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780710"/>
            <a:ext cx="3795040" cy="3562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TextBox 10"/>
          <p:cNvSpPr txBox="1">
            <a:spLocks noChangeArrowheads="1"/>
          </p:cNvSpPr>
          <p:nvPr/>
        </p:nvSpPr>
        <p:spPr bwMode="auto">
          <a:xfrm>
            <a:off x="3429000" y="4343400"/>
            <a:ext cx="1447800" cy="369888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800" dirty="0"/>
              <a:t> </a:t>
            </a:r>
            <a:r>
              <a:rPr lang="ru-RU" sz="1800" dirty="0" err="1"/>
              <a:t>Пулат</a:t>
            </a:r>
            <a:r>
              <a:rPr lang="ru-RU" sz="1800" dirty="0"/>
              <a:t> </a:t>
            </a:r>
            <a:r>
              <a:rPr lang="ru-RU" sz="1800" dirty="0" err="1"/>
              <a:t>ўзак</a:t>
            </a:r>
            <a:r>
              <a:rPr lang="ru-RU" sz="1800" dirty="0"/>
              <a:t>                             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648200" y="4114800"/>
            <a:ext cx="914400" cy="18573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 flipV="1">
            <a:off x="5562600" y="3347634"/>
            <a:ext cx="2438400" cy="99576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16200000" flipV="1">
            <a:off x="7239000" y="3581400"/>
            <a:ext cx="685800" cy="6858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9" name="Рисунок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238" y="1156037"/>
            <a:ext cx="2307982" cy="3167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Рисунок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248" y="946688"/>
            <a:ext cx="2356319" cy="2400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242" y="4896376"/>
            <a:ext cx="2895598" cy="12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2" name="TextBox 34"/>
          <p:cNvSpPr txBox="1">
            <a:spLocks noChangeArrowheads="1"/>
          </p:cNvSpPr>
          <p:nvPr/>
        </p:nvSpPr>
        <p:spPr bwMode="auto">
          <a:xfrm>
            <a:off x="2057400" y="6248400"/>
            <a:ext cx="2362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800" dirty="0" err="1"/>
              <a:t>Ўзакнинг</a:t>
            </a:r>
            <a:r>
              <a:rPr lang="ru-RU" sz="1800" dirty="0"/>
              <a:t> </a:t>
            </a:r>
            <a:r>
              <a:rPr lang="ru-RU" sz="1800" dirty="0" err="1"/>
              <a:t>тузилиши</a:t>
            </a:r>
            <a:endParaRPr lang="ru-RU" sz="1800" dirty="0"/>
          </a:p>
        </p:txBody>
      </p:sp>
      <p:sp>
        <p:nvSpPr>
          <p:cNvPr id="4113" name="TextBox 19"/>
          <p:cNvSpPr txBox="1">
            <a:spLocks noChangeArrowheads="1"/>
          </p:cNvSpPr>
          <p:nvPr/>
        </p:nvSpPr>
        <p:spPr bwMode="auto">
          <a:xfrm>
            <a:off x="7467600" y="4343400"/>
            <a:ext cx="1676400" cy="369888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800" dirty="0" err="1"/>
              <a:t>чулғамлар</a:t>
            </a:r>
            <a:endParaRPr lang="ru-RU" sz="1800" dirty="0"/>
          </a:p>
        </p:txBody>
      </p:sp>
      <p:sp>
        <p:nvSpPr>
          <p:cNvPr id="4114" name="TextBox 24"/>
          <p:cNvSpPr txBox="1">
            <a:spLocks noChangeArrowheads="1"/>
          </p:cNvSpPr>
          <p:nvPr/>
        </p:nvSpPr>
        <p:spPr bwMode="auto">
          <a:xfrm>
            <a:off x="4800600" y="4876801"/>
            <a:ext cx="7086600" cy="1323439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Чул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баъзан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алюмин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симлардан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ўралади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Изолятор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лаклар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кувватлиларда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парафин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шимдирилган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коғозлар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кувватлиларда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махсус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мойлар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115" name="Рисунок 2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98" y="484427"/>
            <a:ext cx="1126184" cy="5676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70353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304799" y="457200"/>
            <a:ext cx="11427417" cy="272382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ru-RU" b="1" dirty="0">
                <a:solidFill>
                  <a:srgbClr val="002060"/>
                </a:solidFill>
              </a:rPr>
              <a:t>	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Ўзгарувчан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токи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чулғамда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ўзгарувчан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магнит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оқимини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юзага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келтиради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оқим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узак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оркали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чулғамга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узатилади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электромагнитик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индукция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конунига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асосоан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чулғамда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згарувчан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токи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ru-RU" b="1" dirty="0" err="1" smtClean="0">
                <a:solidFill>
                  <a:srgbClr val="002060"/>
                </a:solidFill>
              </a:rPr>
              <a:t>Чулғамларда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хосил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бўлган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индукция </a:t>
            </a:r>
            <a:r>
              <a:rPr lang="ru-RU" b="1" dirty="0" err="1">
                <a:solidFill>
                  <a:srgbClr val="002060"/>
                </a:solidFill>
              </a:rPr>
              <a:t>э.ю.к</a:t>
            </a:r>
            <a:r>
              <a:rPr lang="ru-RU" b="1" dirty="0">
                <a:solidFill>
                  <a:srgbClr val="002060"/>
                </a:solidFill>
              </a:rPr>
              <a:t>. </a:t>
            </a:r>
            <a:r>
              <a:rPr lang="ru-RU" b="1" dirty="0" err="1">
                <a:solidFill>
                  <a:srgbClr val="002060"/>
                </a:solidFill>
              </a:rPr>
              <a:t>мос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холда</a:t>
            </a:r>
            <a:endParaRPr lang="ru-RU" dirty="0"/>
          </a:p>
        </p:txBody>
      </p:sp>
      <p:pic>
        <p:nvPicPr>
          <p:cNvPr id="6" name="Рисунок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112" y="3197817"/>
            <a:ext cx="4373104" cy="3532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536070"/>
              </p:ext>
            </p:extLst>
          </p:nvPr>
        </p:nvGraphicFramePr>
        <p:xfrm>
          <a:off x="1136541" y="3499804"/>
          <a:ext cx="3925903" cy="917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Уравнение" r:id="rId4" imgW="1231560" imgH="457200" progId="Equation.3">
                  <p:embed/>
                </p:oleObj>
              </mc:Choice>
              <mc:Fallback>
                <p:oleObj name="Уравнение" r:id="rId4" imgW="12315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541" y="3499804"/>
                        <a:ext cx="3925903" cy="917213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12"/>
          <p:cNvSpPr txBox="1">
            <a:spLocks noChangeArrowheads="1"/>
          </p:cNvSpPr>
          <p:nvPr/>
        </p:nvSpPr>
        <p:spPr bwMode="auto">
          <a:xfrm>
            <a:off x="430078" y="4640821"/>
            <a:ext cx="4343400" cy="64611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трансформация</a:t>
            </a:r>
          </a:p>
          <a:p>
            <a:pPr eaLnBrk="1" hangingPunct="1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0105590"/>
              </p:ext>
            </p:extLst>
          </p:nvPr>
        </p:nvGraphicFramePr>
        <p:xfrm>
          <a:off x="1434884" y="5707315"/>
          <a:ext cx="1928247" cy="102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Формула" r:id="rId6" imgW="825500" imgH="431800" progId="Equation.3">
                  <p:embed/>
                </p:oleObj>
              </mc:Choice>
              <mc:Fallback>
                <p:oleObj name="Формула" r:id="rId6" imgW="825500" imgH="431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4884" y="5707315"/>
                        <a:ext cx="1928247" cy="1025338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498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3319220" y="275095"/>
            <a:ext cx="5791200" cy="461963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фазали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999281" y="947980"/>
            <a:ext cx="7543800" cy="64611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dirty="0" err="1"/>
              <a:t>Уч</a:t>
            </a:r>
            <a:r>
              <a:rPr lang="ru-RU" dirty="0"/>
              <a:t> </a:t>
            </a:r>
            <a:r>
              <a:rPr lang="ru-RU" dirty="0" err="1"/>
              <a:t>фазали</a:t>
            </a:r>
            <a:r>
              <a:rPr lang="ru-RU" dirty="0"/>
              <a:t> трансформатор </a:t>
            </a:r>
            <a:r>
              <a:rPr lang="ru-RU" dirty="0" err="1"/>
              <a:t>тузилиши</a:t>
            </a:r>
            <a:r>
              <a:rPr lang="ru-RU" dirty="0"/>
              <a:t> </a:t>
            </a:r>
            <a:r>
              <a:rPr lang="ru-RU" dirty="0" err="1"/>
              <a:t>жихатидан</a:t>
            </a:r>
            <a:r>
              <a:rPr lang="ru-RU" dirty="0"/>
              <a:t> </a:t>
            </a:r>
            <a:r>
              <a:rPr lang="ru-RU" dirty="0" err="1"/>
              <a:t>учта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фазали</a:t>
            </a:r>
            <a:r>
              <a:rPr lang="ru-RU" dirty="0"/>
              <a:t> </a:t>
            </a:r>
            <a:r>
              <a:rPr lang="ru-RU" dirty="0" err="1"/>
              <a:t>трансформатордан</a:t>
            </a:r>
            <a:r>
              <a:rPr lang="ru-RU" dirty="0"/>
              <a:t> </a:t>
            </a:r>
            <a:r>
              <a:rPr lang="ru-RU" dirty="0" err="1"/>
              <a:t>иборат</a:t>
            </a:r>
            <a:endParaRPr lang="ru-RU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518" y="1805015"/>
            <a:ext cx="8061325" cy="41148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496043" y="6130737"/>
            <a:ext cx="8305800" cy="646113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dirty="0" err="1">
                <a:latin typeface="Arial" charset="0"/>
              </a:rPr>
              <a:t>Кириш</a:t>
            </a:r>
            <a:r>
              <a:rPr lang="ru-RU" dirty="0">
                <a:latin typeface="Arial" charset="0"/>
              </a:rPr>
              <a:t> </a:t>
            </a:r>
            <a:r>
              <a:rPr lang="ru-RU" dirty="0" err="1" smtClean="0">
                <a:latin typeface="Arial" charset="0"/>
              </a:rPr>
              <a:t>чулғамларининг</a:t>
            </a:r>
            <a:r>
              <a:rPr lang="ru-RU" dirty="0" smtClean="0"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учлари А В С     </a:t>
            </a:r>
            <a:r>
              <a:rPr lang="ru-RU" dirty="0" err="1">
                <a:latin typeface="Arial" charset="0"/>
              </a:rPr>
              <a:t>Кириш</a:t>
            </a:r>
            <a:r>
              <a:rPr lang="ru-RU" dirty="0">
                <a:latin typeface="Arial" charset="0"/>
              </a:rPr>
              <a:t> </a:t>
            </a:r>
            <a:r>
              <a:rPr lang="ru-RU" dirty="0" err="1" smtClean="0">
                <a:latin typeface="Arial" charset="0"/>
              </a:rPr>
              <a:t>чулғамлари</a:t>
            </a:r>
            <a:r>
              <a:rPr lang="ru-RU" dirty="0" smtClean="0"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охири  </a:t>
            </a:r>
            <a:r>
              <a:rPr lang="en-US" dirty="0">
                <a:latin typeface="Arial" charset="0"/>
              </a:rPr>
              <a:t>XY Z</a:t>
            </a:r>
            <a:endParaRPr lang="ru-RU" dirty="0">
              <a:latin typeface="Arial" charset="0"/>
            </a:endParaRPr>
          </a:p>
          <a:p>
            <a:pPr>
              <a:defRPr/>
            </a:pPr>
            <a:r>
              <a:rPr lang="ru-RU" dirty="0" err="1">
                <a:latin typeface="Arial" charset="0"/>
              </a:rPr>
              <a:t>Чикиш</a:t>
            </a:r>
            <a:r>
              <a:rPr lang="ru-RU" dirty="0">
                <a:latin typeface="Arial" charset="0"/>
              </a:rPr>
              <a:t> </a:t>
            </a:r>
            <a:r>
              <a:rPr lang="ru-RU" dirty="0" err="1" smtClean="0">
                <a:latin typeface="Arial" charset="0"/>
              </a:rPr>
              <a:t>чулғамларининг</a:t>
            </a:r>
            <a:r>
              <a:rPr lang="ru-RU" dirty="0" smtClean="0"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учлари  а в с</a:t>
            </a:r>
            <a:r>
              <a:rPr lang="en-US" dirty="0">
                <a:latin typeface="Arial" charset="0"/>
              </a:rPr>
              <a:t>      </a:t>
            </a:r>
            <a:r>
              <a:rPr lang="ru-RU" dirty="0" err="1">
                <a:latin typeface="Arial" charset="0"/>
              </a:rPr>
              <a:t>Чикиш</a:t>
            </a:r>
            <a:r>
              <a:rPr lang="ru-RU" dirty="0">
                <a:latin typeface="Arial" charset="0"/>
              </a:rPr>
              <a:t> </a:t>
            </a:r>
            <a:r>
              <a:rPr lang="ru-RU" dirty="0" err="1" smtClean="0">
                <a:latin typeface="Arial" charset="0"/>
              </a:rPr>
              <a:t>чулғамлари</a:t>
            </a:r>
            <a:r>
              <a:rPr lang="ru-RU" dirty="0" smtClean="0"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охири   </a:t>
            </a:r>
            <a:r>
              <a:rPr lang="en-US" dirty="0">
                <a:latin typeface="Arial" charset="0"/>
              </a:rPr>
              <a:t>x y z</a:t>
            </a:r>
            <a:endParaRPr 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11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8195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-139485" y="0"/>
            <a:ext cx="12445139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/>
          </a:p>
        </p:txBody>
      </p:sp>
      <p:pic>
        <p:nvPicPr>
          <p:cNvPr id="8197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04801"/>
            <a:ext cx="16002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Рисунок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04800"/>
            <a:ext cx="12954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Рисунок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1" y="3124200"/>
            <a:ext cx="3927475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Рисунок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04801"/>
            <a:ext cx="1752600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1" name="TextBox 10"/>
          <p:cNvSpPr txBox="1">
            <a:spLocks noChangeArrowheads="1"/>
          </p:cNvSpPr>
          <p:nvPr/>
        </p:nvSpPr>
        <p:spPr bwMode="auto">
          <a:xfrm>
            <a:off x="2171700" y="2484437"/>
            <a:ext cx="8001000" cy="58420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dirty="0" err="1">
                <a:solidFill>
                  <a:srgbClr val="C00000"/>
                </a:solidFill>
              </a:rPr>
              <a:t>Трансформаторларнинг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ишлатилиши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8202" name="TextBox 11"/>
          <p:cNvSpPr txBox="1">
            <a:spLocks noChangeArrowheads="1"/>
          </p:cNvSpPr>
          <p:nvPr/>
        </p:nvSpPr>
        <p:spPr bwMode="auto">
          <a:xfrm>
            <a:off x="3962400" y="2133600"/>
            <a:ext cx="5486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800"/>
              <a:t>  Электр курилма ва жихожларида  </a:t>
            </a:r>
          </a:p>
        </p:txBody>
      </p:sp>
      <p:sp>
        <p:nvSpPr>
          <p:cNvPr id="8203" name="TextBox 12"/>
          <p:cNvSpPr txBox="1">
            <a:spLocks noChangeArrowheads="1"/>
          </p:cNvSpPr>
          <p:nvPr/>
        </p:nvSpPr>
        <p:spPr bwMode="auto">
          <a:xfrm>
            <a:off x="1981200" y="6248400"/>
            <a:ext cx="838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800"/>
              <a:t>                                               Электр узатиш линияларида</a:t>
            </a:r>
          </a:p>
        </p:txBody>
      </p:sp>
      <p:pic>
        <p:nvPicPr>
          <p:cNvPr id="8204" name="Рисунок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124200"/>
            <a:ext cx="38862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Рисунок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1" y="228600"/>
            <a:ext cx="3097213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236782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324</Words>
  <Application>Microsoft Office PowerPoint</Application>
  <PresentationFormat>Широкоэкранный</PresentationFormat>
  <Paragraphs>44</Paragraphs>
  <Slides>22</Slides>
  <Notes>0</Notes>
  <HiddenSlides>0</HiddenSlides>
  <MMClips>6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Тема Office</vt:lpstr>
      <vt:lpstr>Уравнение</vt:lpstr>
      <vt:lpstr>Формула</vt:lpstr>
      <vt:lpstr>Трансформаторлар</vt:lpstr>
      <vt:lpstr>Презентация PowerPoint</vt:lpstr>
      <vt:lpstr>Презентация PowerPoint</vt:lpstr>
      <vt:lpstr>Презентация PowerPoint</vt:lpstr>
      <vt:lpstr>Магнит майдон</vt:lpstr>
      <vt:lpstr>Презентация PowerPoint</vt:lpstr>
      <vt:lpstr>Презентация PowerPoint</vt:lpstr>
      <vt:lpstr>Презентация PowerPoint</vt:lpstr>
      <vt:lpstr>Айланма токнининг магнит майдони</vt:lpstr>
      <vt:lpstr>Презентация PowerPoint</vt:lpstr>
      <vt:lpstr>Тоқларни ўзаро тасири</vt:lpstr>
      <vt:lpstr>Презентация PowerPoint</vt:lpstr>
      <vt:lpstr>Презентация PowerPoint</vt:lpstr>
      <vt:lpstr>Презентация PowerPoint</vt:lpstr>
      <vt:lpstr>Феррамагнитлар</vt:lpstr>
      <vt:lpstr>Ернинг магнит майдони</vt:lpstr>
      <vt:lpstr>Магнит майдонни қўлланилиши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Магнит занжирлар ва электрамагнит қурилмалар</dc:title>
  <dc:creator>user</dc:creator>
  <cp:lastModifiedBy>user</cp:lastModifiedBy>
  <cp:revision>24</cp:revision>
  <dcterms:created xsi:type="dcterms:W3CDTF">2018-10-03T11:03:12Z</dcterms:created>
  <dcterms:modified xsi:type="dcterms:W3CDTF">2019-10-12T11:39:43Z</dcterms:modified>
</cp:coreProperties>
</file>