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03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755576" y="2420888"/>
            <a:ext cx="7854696" cy="8640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63724" y="980728"/>
            <a:ext cx="2438400" cy="4619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Presentation-9</a:t>
            </a:r>
            <a:endParaRPr lang="uz-Cyrl-U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0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509744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marL="0" indent="0" algn="ctr">
              <a:buNone/>
            </a:pP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eja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asbobining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xatoliklari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o`lchov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qo’llanilish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sohalari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/>
              <a:t>Тokni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kuchlanishni</a:t>
            </a:r>
            <a:r>
              <a:rPr lang="en-US" b="1" dirty="0"/>
              <a:t> </a:t>
            </a:r>
            <a:r>
              <a:rPr lang="en-US" b="1" dirty="0" err="1" smtClean="0"/>
              <a:t>o‘lchash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kattaliklarni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Nolektrik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kattaliklar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90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435280" cy="403244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topishdir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asbobi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axboroti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signalini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o’zlashtirishga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037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479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   2-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solishtirish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asboblari</a:t>
            </a:r>
            <a:endParaRPr lang="en-US" b="1" i="1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/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Ampermetr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ommetr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shkalaga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Solishtirish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ko’prik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kompensatorlar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solishtiriladi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22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3096344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US" b="1" dirty="0" err="1"/>
              <a:t>Elektr</a:t>
            </a:r>
            <a:r>
              <a:rPr lang="en-US" b="1" dirty="0"/>
              <a:t> </a:t>
            </a:r>
            <a:r>
              <a:rPr lang="en-US" b="1" dirty="0" err="1"/>
              <a:t>o‘lchov</a:t>
            </a:r>
            <a:r>
              <a:rPr lang="en-US" b="1" dirty="0"/>
              <a:t> </a:t>
            </a:r>
            <a:r>
              <a:rPr lang="en-US" b="1" dirty="0" err="1"/>
              <a:t>asboblari</a:t>
            </a:r>
            <a:endParaRPr lang="ru-RU" dirty="0"/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qoidasi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hodisalardan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himoyalash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gabarit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hajm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o‘lchamlariga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04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5112568" cy="5904656"/>
          </a:xfr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asboblarida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o‘lchanadigan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(1)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(3)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o‘qqa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o‘rnatilgan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o‘zakni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serdechnikni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(2))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magnitlaydi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g‘altakka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tortadi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G‘altakdan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080" y="980728"/>
            <a:ext cx="36004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63688" y="195572"/>
            <a:ext cx="518457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Elektromagnit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sistema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asboblari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63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737" y="748045"/>
            <a:ext cx="5256584" cy="579395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spcBef>
                <a:spcPts val="600"/>
              </a:spcBef>
              <a:buNone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aylantiruvchi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moment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(2)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toklarining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Asbobni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ulanganda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burilishi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zanjiridagi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g‘altaklardan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o‘tayotgan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yig‘indisiga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proporsional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zanjirida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aylanuvchi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moment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o‘rtacha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burilishi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fazalarning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surilishiga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ampermetr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vattmetr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254" y="908720"/>
            <a:ext cx="3546051" cy="547260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6624736" cy="5760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sz="3200" dirty="0"/>
              <a:t> 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4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94321"/>
            <a:ext cx="4680520" cy="580303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Bu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qimmat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ferromagnit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miqdorlarni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ko‘rsatadi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laboratoriyalarda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Ferrodinamik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elektrodinamik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asboblarinikiga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o‘xshaydi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(1)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(2),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g‘altak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qo‘z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g‘almas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silindr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(4)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o‘tkazgich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maydonlarning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yo‘qotishga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maydonini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momentini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asbobning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energiyasini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qilishini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332656"/>
            <a:ext cx="432048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Ferromagnit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3520" y="1268760"/>
            <a:ext cx="432048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458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4752528" cy="58326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(1)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(2)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izolatsiyalangan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zaryadlangan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plastinkalarning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plastinka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ko‘rsatuvchi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o‘qda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kuchlanishlarni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laboratoriyalarda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Elektrostatik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o‘zgarmas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lanishlarni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Voltmetr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energiyasini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quvvatli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zanjirlarda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qo‘llanadi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0072" y="1340768"/>
            <a:ext cx="360040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751320" y="260648"/>
            <a:ext cx="4268952" cy="430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3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19256" cy="57759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err="1"/>
              <a:t>Тokni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kuchlanishni</a:t>
            </a:r>
            <a:r>
              <a:rPr lang="en-US" b="1" dirty="0"/>
              <a:t> </a:t>
            </a:r>
            <a:r>
              <a:rPr lang="en-US" b="1" dirty="0" err="1"/>
              <a:t>o‘lchash</a:t>
            </a:r>
            <a:endParaRPr lang="ru-RU" dirty="0"/>
          </a:p>
          <a:p>
            <a:pPr marL="0" indent="0" algn="just">
              <a:buNone/>
            </a:pPr>
            <a:r>
              <a:rPr lang="en-US" dirty="0" err="1"/>
              <a:t>Тok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kuchlanishni</a:t>
            </a:r>
            <a:r>
              <a:rPr lang="en-US" dirty="0"/>
              <a:t> </a:t>
            </a:r>
            <a:r>
              <a:rPr lang="en-US" dirty="0" err="1"/>
              <a:t>o‘lchaydigan</a:t>
            </a:r>
            <a:r>
              <a:rPr lang="en-US" dirty="0"/>
              <a:t>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voltmetrlar</a:t>
            </a:r>
            <a:r>
              <a:rPr lang="en-US" dirty="0"/>
              <a:t> </a:t>
            </a:r>
            <a:r>
              <a:rPr lang="en-US" dirty="0" err="1"/>
              <a:t>mexanizmlarining</a:t>
            </a:r>
            <a:r>
              <a:rPr lang="en-US" dirty="0"/>
              <a:t> </a:t>
            </a:r>
            <a:r>
              <a:rPr lang="en-US" dirty="0" err="1"/>
              <a:t>tuzilishi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o‘lchaydigan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parametrlari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zanjirga</a:t>
            </a:r>
            <a:r>
              <a:rPr lang="en-US" dirty="0"/>
              <a:t> ham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. </a:t>
            </a:r>
            <a:r>
              <a:rPr lang="en-US" dirty="0" err="1"/>
              <a:t>Ampermetr</a:t>
            </a:r>
            <a:r>
              <a:rPr lang="en-US" dirty="0"/>
              <a:t> R </a:t>
            </a:r>
            <a:r>
              <a:rPr lang="en-US" dirty="0" err="1"/>
              <a:t>iste’molchi</a:t>
            </a:r>
            <a:r>
              <a:rPr lang="en-US" dirty="0"/>
              <a:t> </a:t>
            </a:r>
            <a:r>
              <a:rPr lang="en-US" dirty="0" err="1"/>
              <a:t>zanjiriga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  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3429000"/>
            <a:ext cx="612068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993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479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b="1" dirty="0" err="1"/>
              <a:t>Kuchlanish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tok</a:t>
            </a:r>
            <a:r>
              <a:rPr lang="en-US" b="1" dirty="0"/>
              <a:t> </a:t>
            </a:r>
            <a:r>
              <a:rPr lang="en-US" b="1" dirty="0" err="1"/>
              <a:t>transformatorlari</a:t>
            </a:r>
            <a:endParaRPr lang="ru-RU" dirty="0"/>
          </a:p>
          <a:p>
            <a:pPr marL="0" indent="0" algn="just">
              <a:buNone/>
            </a:pP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kuchlanishga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zanjirlarda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o‘lchashda</a:t>
            </a:r>
            <a:r>
              <a:rPr lang="en-US" dirty="0"/>
              <a:t> </a:t>
            </a:r>
            <a:r>
              <a:rPr lang="en-US" dirty="0" err="1"/>
              <a:t>xavfsizlikni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transformatorlari</a:t>
            </a:r>
            <a:r>
              <a:rPr lang="en-US" dirty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Voltmetr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ampermetrlar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 </a:t>
            </a:r>
            <a:r>
              <a:rPr lang="en-US" dirty="0" err="1"/>
              <a:t>transformatorlari</a:t>
            </a:r>
            <a:r>
              <a:rPr lang="en-US" dirty="0"/>
              <a:t>  </a:t>
            </a:r>
            <a:r>
              <a:rPr lang="en-US" dirty="0" err="1"/>
              <a:t>chulg‘amlariga</a:t>
            </a:r>
            <a:r>
              <a:rPr lang="en-US" dirty="0"/>
              <a:t>  </a:t>
            </a:r>
            <a:r>
              <a:rPr lang="en-US" dirty="0" err="1"/>
              <a:t>ulanadi</a:t>
            </a:r>
            <a:r>
              <a:rPr lang="en-US" dirty="0"/>
              <a:t>.  </a:t>
            </a:r>
            <a:r>
              <a:rPr lang="en-US" dirty="0" err="1"/>
              <a:t>Zanjirdagi</a:t>
            </a:r>
            <a:r>
              <a:rPr lang="en-US" dirty="0"/>
              <a:t> 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kuchini</a:t>
            </a:r>
            <a:r>
              <a:rPr lang="en-US" dirty="0"/>
              <a:t>  </a:t>
            </a:r>
            <a:r>
              <a:rPr lang="en-US" dirty="0" err="1"/>
              <a:t>o‘lchash</a:t>
            </a:r>
            <a:r>
              <a:rPr lang="en-US" dirty="0"/>
              <a:t>  </a:t>
            </a:r>
            <a:r>
              <a:rPr lang="en-US" dirty="0" err="1"/>
              <a:t>uchun</a:t>
            </a:r>
            <a:r>
              <a:rPr lang="en-US" dirty="0"/>
              <a:t>  </a:t>
            </a:r>
            <a:r>
              <a:rPr lang="en-US" dirty="0" err="1"/>
              <a:t>tok</a:t>
            </a:r>
            <a:r>
              <a:rPr lang="en-US" dirty="0"/>
              <a:t>  </a:t>
            </a:r>
            <a:r>
              <a:rPr lang="en-US" dirty="0" err="1"/>
              <a:t>transformatori</a:t>
            </a:r>
            <a:r>
              <a:rPr lang="en-US" dirty="0"/>
              <a:t>  </a:t>
            </a:r>
            <a:r>
              <a:rPr lang="en-US" dirty="0" err="1"/>
              <a:t>zanjirga</a:t>
            </a:r>
            <a:r>
              <a:rPr lang="en-US" dirty="0"/>
              <a:t> 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,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transformatori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zanjirga</a:t>
            </a:r>
            <a:r>
              <a:rPr lang="en-US" dirty="0"/>
              <a:t> parallel </a:t>
            </a:r>
            <a:r>
              <a:rPr lang="en-US" dirty="0" err="1"/>
              <a:t>ulanadi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3728" y="4005064"/>
            <a:ext cx="54006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656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3159" y="1371599"/>
            <a:ext cx="8215205" cy="2839836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Noelektr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kattalaklar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19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3" y="11052"/>
            <a:ext cx="9112958" cy="684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38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96" y="764704"/>
            <a:ext cx="8030743" cy="513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33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17" y="1088132"/>
            <a:ext cx="4700078" cy="26437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66" y="3731926"/>
            <a:ext cx="1622930" cy="20718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213" y="1178367"/>
            <a:ext cx="3764756" cy="455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2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4781"/>
            <a:ext cx="6858000" cy="5143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9" y="889122"/>
            <a:ext cx="2535382" cy="505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41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60906" cy="6120680"/>
          </a:xfrm>
        </p:spPr>
      </p:pic>
    </p:spTree>
    <p:extLst>
      <p:ext uri="{BB962C8B-B14F-4D97-AF65-F5344CB8AC3E}">
        <p14:creationId xmlns:p14="http://schemas.microsoft.com/office/powerpoint/2010/main" val="207425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382" y="1044287"/>
            <a:ext cx="8503920" cy="473825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o’lchaydigan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printsipiga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en-US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D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prujinali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Yukporsh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El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Ionizatsion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67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4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15" y="1434331"/>
            <a:ext cx="6924197" cy="4374464"/>
          </a:xfrm>
        </p:spPr>
      </p:pic>
      <p:sp>
        <p:nvSpPr>
          <p:cNvPr id="5" name="Прямоугольник 4"/>
          <p:cNvSpPr/>
          <p:nvPr/>
        </p:nvSpPr>
        <p:spPr>
          <a:xfrm>
            <a:off x="2144683" y="857250"/>
            <a:ext cx="3541223" cy="57708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implified Arabic" panose="02020603050405020304" pitchFamily="18" charset="-78"/>
                <a:cs typeface="Simplified Arabic" panose="02020603050405020304" pitchFamily="18" charset="-78"/>
              </a:rPr>
              <a:t>Psixrometr</a:t>
            </a:r>
            <a:endParaRPr lang="ru-RU" sz="33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7037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374" y="1884703"/>
            <a:ext cx="4613564" cy="38479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85059" y="1019348"/>
            <a:ext cx="6508865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</a:rPr>
              <a:t>P J S I </a:t>
            </a:r>
            <a:r>
              <a:rPr lang="en-US" sz="2100" b="1" dirty="0" err="1">
                <a:latin typeface="Times New Roman" panose="02020603050405020304" pitchFamily="18" charset="0"/>
              </a:rPr>
              <a:t>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tipdagi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silfonli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endParaRPr lang="ru-RU" sz="2100" b="1" dirty="0"/>
          </a:p>
        </p:txBody>
      </p:sp>
    </p:spTree>
    <p:extLst>
      <p:ext uri="{BB962C8B-B14F-4D97-AF65-F5344CB8AC3E}">
        <p14:creationId xmlns:p14="http://schemas.microsoft.com/office/powerpoint/2010/main" val="98232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661" y="2240599"/>
            <a:ext cx="4275330" cy="31748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64796" y="1095941"/>
            <a:ext cx="5400837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</a:rPr>
              <a:t>T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nzom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trik</a:t>
            </a:r>
            <a:r>
              <a:rPr lang="en-US" sz="2100" b="1" dirty="0">
                <a:latin typeface="Times New Roman" panose="02020603050405020304" pitchFamily="18" charset="0"/>
              </a:rPr>
              <a:t> 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1350" dirty="0">
                <a:latin typeface="Times New Roman" panose="02020603050405020304" pitchFamily="18" charset="0"/>
              </a:rPr>
              <a:t>.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290279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301" y="1954530"/>
            <a:ext cx="5065980" cy="330431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55511" y="1220631"/>
            <a:ext cx="5051319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100" b="1" dirty="0" err="1">
                <a:latin typeface="Times New Roman" panose="02020603050405020304" pitchFamily="18" charset="0"/>
              </a:rPr>
              <a:t>Ximotronli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1350" dirty="0">
                <a:latin typeface="Times New Roman" panose="02020603050405020304" pitchFamily="18" charset="0"/>
              </a:rPr>
              <a:t>.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105681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277" y="2074250"/>
            <a:ext cx="4934953" cy="333295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9007" y="1044287"/>
            <a:ext cx="6259484" cy="7386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100" b="1" dirty="0">
                <a:latin typeface="Times New Roman" panose="02020603050405020304" pitchFamily="18" charset="0"/>
              </a:rPr>
              <a:t>P J P – 2 </a:t>
            </a:r>
            <a:r>
              <a:rPr lang="en-US" sz="2100" b="1" dirty="0" err="1">
                <a:latin typeface="Times New Roman" panose="02020603050405020304" pitchFamily="18" charset="0"/>
              </a:rPr>
              <a:t>tipidagi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radioizatopli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komp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nsatsion</a:t>
            </a:r>
            <a:endParaRPr lang="en-US" sz="2100" b="1" dirty="0">
              <a:latin typeface="Times New Roman" panose="02020603050405020304" pitchFamily="18" charset="0"/>
            </a:endParaRPr>
          </a:p>
          <a:p>
            <a:pPr algn="ctr"/>
            <a:r>
              <a:rPr lang="en-US" sz="2100" b="1" dirty="0" err="1">
                <a:latin typeface="Times New Roman" panose="02020603050405020304" pitchFamily="18" charset="0"/>
              </a:rPr>
              <a:t>zichlik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o’lchagichning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printsipial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blok</a:t>
            </a:r>
            <a:r>
              <a:rPr lang="en-US" sz="2100" b="1" dirty="0">
                <a:latin typeface="Times New Roman" panose="02020603050405020304" pitchFamily="18" charset="0"/>
              </a:rPr>
              <a:t> – </a:t>
            </a:r>
            <a:r>
              <a:rPr lang="en-US" sz="2100" b="1" dirty="0" err="1">
                <a:latin typeface="Times New Roman" panose="02020603050405020304" pitchFamily="18" charset="0"/>
              </a:rPr>
              <a:t>sx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masi</a:t>
            </a:r>
            <a:r>
              <a:rPr lang="en-US" sz="2100" b="1" dirty="0">
                <a:latin typeface="Times New Roman" panose="02020603050405020304" pitchFamily="18" charset="0"/>
              </a:rPr>
              <a:t>.</a:t>
            </a:r>
            <a:endParaRPr lang="ru-RU" sz="2100" b="1" dirty="0"/>
          </a:p>
        </p:txBody>
      </p:sp>
    </p:spTree>
    <p:extLst>
      <p:ext uri="{BB962C8B-B14F-4D97-AF65-F5344CB8AC3E}">
        <p14:creationId xmlns:p14="http://schemas.microsoft.com/office/powerpoint/2010/main" val="355289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709" y="2110395"/>
            <a:ext cx="5511363" cy="34777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8641" y="1031818"/>
            <a:ext cx="8092439" cy="7386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100" b="1" dirty="0" err="1">
                <a:latin typeface="Times New Roman" panose="02020603050405020304" pitchFamily="18" charset="0"/>
              </a:rPr>
              <a:t>To’rt</a:t>
            </a:r>
            <a:r>
              <a:rPr lang="en-US" sz="2100" b="1" dirty="0">
                <a:latin typeface="Times New Roman" panose="02020603050405020304" pitchFamily="18" charset="0"/>
              </a:rPr>
              <a:t> el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ktrodli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o’lchash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yach</a:t>
            </a:r>
            <a:r>
              <a:rPr lang="ru-RU" sz="2100" b="1" dirty="0">
                <a:latin typeface="Times New Roman" panose="02020603050405020304" pitchFamily="18" charset="0"/>
              </a:rPr>
              <a:t>е</a:t>
            </a:r>
            <a:r>
              <a:rPr lang="en-US" sz="2100" b="1" dirty="0" err="1">
                <a:latin typeface="Times New Roman" panose="02020603050405020304" pitchFamily="18" charset="0"/>
              </a:rPr>
              <a:t>ykasi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yordamida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suyuqliklarni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tarkibini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analiz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qilish</a:t>
            </a:r>
            <a:r>
              <a:rPr lang="en-US" sz="2100" b="1" dirty="0"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</a:rPr>
              <a:t>qurilmasi</a:t>
            </a:r>
            <a:r>
              <a:rPr lang="en-US" sz="2100" b="1" dirty="0">
                <a:latin typeface="Times New Roman" panose="02020603050405020304" pitchFamily="18" charset="0"/>
              </a:rPr>
              <a:t>.</a:t>
            </a:r>
            <a:endParaRPr lang="ru-RU" sz="2100" b="1" dirty="0"/>
          </a:p>
        </p:txBody>
      </p:sp>
    </p:spTree>
    <p:extLst>
      <p:ext uri="{BB962C8B-B14F-4D97-AF65-F5344CB8AC3E}">
        <p14:creationId xmlns:p14="http://schemas.microsoft.com/office/powerpoint/2010/main" val="17591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383" y="1081695"/>
            <a:ext cx="8591203" cy="44764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O’lchanadigan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xarakt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printsipiga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balanligini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oynasi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Gidrostatik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El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ktrik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sig’imli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Radioizotopli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Ultratovushli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Radioto’lqinli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Vaznli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o’lchagichlar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93889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0" y="857250"/>
            <a:ext cx="3759431" cy="30874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130" y="3226376"/>
            <a:ext cx="2849187" cy="28491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193" y="857250"/>
            <a:ext cx="4191807" cy="29801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6542" y="4348596"/>
            <a:ext cx="27432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radarlar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17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</TotalTime>
  <Words>701</Words>
  <Application>Microsoft Office PowerPoint</Application>
  <PresentationFormat>Экран (4:3)</PresentationFormat>
  <Paragraphs>61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Calibri</vt:lpstr>
      <vt:lpstr>Constantia</vt:lpstr>
      <vt:lpstr>Simplified Arabic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  Elektrodinamik sistema asboblari</vt:lpstr>
      <vt:lpstr>Презентация PowerPoint</vt:lpstr>
      <vt:lpstr>Презентация PowerPoint</vt:lpstr>
      <vt:lpstr>Презентация PowerPoint</vt:lpstr>
      <vt:lpstr>Презентация PowerPoint</vt:lpstr>
      <vt:lpstr>Noelektr kattalaklar.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17</cp:revision>
  <dcterms:modified xsi:type="dcterms:W3CDTF">2019-10-12T17:50:02Z</dcterms:modified>
</cp:coreProperties>
</file>