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31" r:id="rId4"/>
    <p:sldId id="330" r:id="rId5"/>
    <p:sldId id="327" r:id="rId6"/>
    <p:sldId id="332" r:id="rId7"/>
    <p:sldId id="333" r:id="rId8"/>
    <p:sldId id="328" r:id="rId9"/>
    <p:sldId id="263" r:id="rId10"/>
    <p:sldId id="265" r:id="rId11"/>
    <p:sldId id="267" r:id="rId12"/>
    <p:sldId id="270" r:id="rId13"/>
    <p:sldId id="276" r:id="rId14"/>
    <p:sldId id="278" r:id="rId15"/>
    <p:sldId id="279" r:id="rId16"/>
    <p:sldId id="280" r:id="rId17"/>
    <p:sldId id="281" r:id="rId18"/>
    <p:sldId id="282" r:id="rId19"/>
    <p:sldId id="285" r:id="rId20"/>
    <p:sldId id="287" r:id="rId21"/>
    <p:sldId id="290" r:id="rId22"/>
    <p:sldId id="293" r:id="rId23"/>
    <p:sldId id="298" r:id="rId24"/>
    <p:sldId id="300" r:id="rId25"/>
    <p:sldId id="301" r:id="rId26"/>
    <p:sldId id="302" r:id="rId27"/>
    <p:sldId id="306" r:id="rId28"/>
    <p:sldId id="311" r:id="rId29"/>
    <p:sldId id="317" r:id="rId30"/>
    <p:sldId id="321" r:id="rId31"/>
    <p:sldId id="323" r:id="rId32"/>
    <p:sldId id="324" r:id="rId33"/>
    <p:sldId id="334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6" d="100"/>
          <a:sy n="96" d="100"/>
        </p:scale>
        <p:origin x="-178" y="-1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107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808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10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95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50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76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18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311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43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378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62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5FE0C-D770-43A2-8F26-41E7D9EBF02C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A3EB9-624B-4A3B-8C6F-916E8A2275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709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3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3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6" Type="http://schemas.openxmlformats.org/officeDocument/2006/relationships/image" Target="../media/image3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6" Type="http://schemas.openxmlformats.org/officeDocument/2006/relationships/image" Target="../media/image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audio" Target="../media/media22.wma"/><Relationship Id="rId1" Type="http://schemas.microsoft.com/office/2007/relationships/media" Target="../media/media22.wma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ma"/><Relationship Id="rId1" Type="http://schemas.microsoft.com/office/2007/relationships/media" Target="../media/media23.wma"/><Relationship Id="rId6" Type="http://schemas.openxmlformats.org/officeDocument/2006/relationships/image" Target="../media/image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ma"/><Relationship Id="rId1" Type="http://schemas.microsoft.com/office/2007/relationships/media" Target="../media/media24.wma"/><Relationship Id="rId6" Type="http://schemas.openxmlformats.org/officeDocument/2006/relationships/image" Target="../media/image3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wma"/><Relationship Id="rId1" Type="http://schemas.microsoft.com/office/2007/relationships/media" Target="../media/media25.wma"/><Relationship Id="rId6" Type="http://schemas.openxmlformats.org/officeDocument/2006/relationships/image" Target="../media/image3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wma"/><Relationship Id="rId1" Type="http://schemas.microsoft.com/office/2007/relationships/media" Target="../media/media26.wma"/><Relationship Id="rId6" Type="http://schemas.openxmlformats.org/officeDocument/2006/relationships/image" Target="../media/image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wma"/><Relationship Id="rId1" Type="http://schemas.microsoft.com/office/2007/relationships/media" Target="../media/media27.wma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wma"/><Relationship Id="rId1" Type="http://schemas.microsoft.com/office/2007/relationships/media" Target="../media/media28.wma"/><Relationship Id="rId6" Type="http://schemas.openxmlformats.org/officeDocument/2006/relationships/image" Target="../media/image3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wma"/><Relationship Id="rId1" Type="http://schemas.microsoft.com/office/2007/relationships/media" Target="../media/media29.wma"/><Relationship Id="rId5" Type="http://schemas.openxmlformats.org/officeDocument/2006/relationships/image" Target="../media/image3.pn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wma"/><Relationship Id="rId1" Type="http://schemas.microsoft.com/office/2007/relationships/media" Target="../media/media30.wma"/><Relationship Id="rId5" Type="http://schemas.openxmlformats.org/officeDocument/2006/relationships/image" Target="../media/image3.png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wma"/><Relationship Id="rId1" Type="http://schemas.microsoft.com/office/2007/relationships/media" Target="../media/media31.wma"/><Relationship Id="rId5" Type="http://schemas.openxmlformats.org/officeDocument/2006/relationships/image" Target="../media/image3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wma"/><Relationship Id="rId1" Type="http://schemas.microsoft.com/office/2007/relationships/media" Target="../media/media32.wma"/><Relationship Id="rId5" Type="http://schemas.openxmlformats.org/officeDocument/2006/relationships/image" Target="../media/image3.png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wma"/><Relationship Id="rId1" Type="http://schemas.microsoft.com/office/2007/relationships/media" Target="../media/media33.wm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65916" y="1251304"/>
            <a:ext cx="10238704" cy="154131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de-DE" sz="4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4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83666" y="362888"/>
            <a:ext cx="2563813" cy="4619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400" b="1" smtClean="0">
                <a:solidFill>
                  <a:srgbClr val="C00000"/>
                </a:solidFill>
              </a:rPr>
              <a:t>video-13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5" y="3336510"/>
            <a:ext cx="5592013" cy="31455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3011212"/>
            <a:ext cx="4803820" cy="3612473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3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5"/>
    </mc:Choice>
    <mc:Fallback xmlns="">
      <p:transition spd="slow" advTm="64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6989" y="396070"/>
            <a:ext cx="10515600" cy="226985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Radioelektronika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Radioelektron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947" y="2665927"/>
            <a:ext cx="4476940" cy="37427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19" y="3360649"/>
            <a:ext cx="4762500" cy="3048000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69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9"/>
    </mc:Choice>
    <mc:Fallback xmlns="">
      <p:transition spd="slow" advTm="12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Radioni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1895-yil 7-mayda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injiniri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A.S.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Papov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793" y="2134717"/>
            <a:ext cx="4450880" cy="339031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7" y="2392295"/>
            <a:ext cx="5181793" cy="2875164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5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4"/>
    </mc:Choice>
    <mc:Fallback xmlns="">
      <p:transition spd="slow" advTm="14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2811" y="455278"/>
            <a:ext cx="3566375" cy="897005"/>
          </a:xfrm>
        </p:spPr>
        <p:txBody>
          <a:bodyPr/>
          <a:lstStyle/>
          <a:p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radio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95" y="2086377"/>
            <a:ext cx="7609009" cy="4333659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51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7"/>
    </mc:Choice>
    <mc:Fallback xmlns="">
      <p:transition spd="slow" advTm="6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9702" y="875762"/>
            <a:ext cx="10844012" cy="556594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Radioelektronika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adiotexnika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elektronika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fanlarining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fandir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Radiotexnik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radiosistemalar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Ulardandan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tarqalgani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sistemalaridir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voqelik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xodisa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xaqidagi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elektramagnit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tebranishlar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Uzatkich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jo`natiladigan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aylantirnb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radigai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shlang`ich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tiklaydigan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yo`li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uzatkich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g`l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ех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o`tkazgichlar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64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51"/>
    </mc:Choice>
    <mc:Fallback xmlns="">
      <p:transition spd="slow" advTm="77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261" y="460465"/>
            <a:ext cx="10623997" cy="604336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kanalli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to`g`ridan-to`g`ri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nurlanmaydi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amplitudalari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shlang`ich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uddi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ltiruvchi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trlaridan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amplitudaviy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dulyatsiyalangan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nurlantirayotgani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4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57"/>
    </mc:Choice>
    <mc:Fallback xmlns="">
      <p:transition spd="slow" advTm="90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02276" y="107182"/>
            <a:ext cx="11204619" cy="66941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CHK)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el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abarga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priyomnikda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karnay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(gr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his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blanadi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kanalli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nnaga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stantsiyalarning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qaldir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yog`dulari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zarralar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qimi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Yana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bulardan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industrial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el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svarka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ybus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tramvay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t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ltiradi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Halaqitlardan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qutilishning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eltuvchi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dulyatsiya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ko`rinishini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shiriladi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6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392"/>
    </mc:Choice>
    <mc:Fallback xmlns="">
      <p:transition spd="slow" advTm="94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8059" y="274974"/>
            <a:ext cx="7674735" cy="83261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uzatgich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qilgichning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Radiel_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070" y="1588863"/>
            <a:ext cx="8739389" cy="4818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48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00"/>
    </mc:Choice>
    <mc:Fallback xmlns="">
      <p:transition spd="slow" advTm="84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1679" y="403761"/>
            <a:ext cx="9138634" cy="89700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4865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Kondesatorlar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Tranzistorlar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Mikrosxemalar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Diodlar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3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6"/>
    </mc:Choice>
    <mc:Fallback xmlns="">
      <p:transition spd="slow" advTm="17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Rezistorlar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qarshiligining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zanjirlarining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Qarshilikni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birliki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(SI)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birliklar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Om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4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98"/>
    </mc:Choice>
    <mc:Fallback xmlns="">
      <p:transition spd="slow" advTm="19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8083" y="365125"/>
            <a:ext cx="8022465" cy="8023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r>
              <a:rPr lang="en-US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ÐÐ¾Ð¼Ð¸Ð½Ð°Ð» ÑÐµÐ·Ð¸ÑÑÐ¾ÑÐ¾Ð² Ð½Ð° ÑÑÐµÐ¼Ðµ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627" y="1991217"/>
            <a:ext cx="2706744" cy="135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5351" y="1467997"/>
            <a:ext cx="4745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Rezistorlarni</a:t>
            </a:r>
            <a:r>
              <a:rPr lang="en-US" sz="2800" dirty="0" smtClean="0"/>
              <a:t> </a:t>
            </a:r>
            <a:r>
              <a:rPr lang="en-US" sz="2800" dirty="0" err="1" smtClean="0"/>
              <a:t>sxematik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ko’rinishi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429810" y="3383508"/>
            <a:ext cx="2374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Diomiy</a:t>
            </a:r>
            <a:r>
              <a:rPr lang="en-US" sz="2800" dirty="0" smtClean="0"/>
              <a:t> </a:t>
            </a:r>
            <a:r>
              <a:rPr lang="en-US" sz="2800" dirty="0" err="1" smtClean="0"/>
              <a:t>rezistor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0907" y="1991217"/>
            <a:ext cx="2710286" cy="13554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174734" y="3383508"/>
            <a:ext cx="3316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/>
              <a:t>O’zgaruvchan</a:t>
            </a:r>
            <a:r>
              <a:rPr lang="en-US" sz="2800" dirty="0" smtClean="0"/>
              <a:t> </a:t>
            </a:r>
            <a:r>
              <a:rPr lang="en-US" sz="2800" dirty="0" err="1" smtClean="0"/>
              <a:t>rezistor</a:t>
            </a:r>
            <a:endParaRPr lang="ru-RU" sz="2800" dirty="0"/>
          </a:p>
        </p:txBody>
      </p:sp>
      <p:pic>
        <p:nvPicPr>
          <p:cNvPr id="9" name="Объект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627" y="3945647"/>
            <a:ext cx="3459913" cy="20759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29809" y="5798904"/>
            <a:ext cx="2191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Termorezistor</a:t>
            </a:r>
            <a:endParaRPr lang="ru-RU" sz="2800" dirty="0"/>
          </a:p>
        </p:txBody>
      </p:sp>
      <p:pic>
        <p:nvPicPr>
          <p:cNvPr id="13" name="Объект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74734" y="3943563"/>
            <a:ext cx="3335915" cy="200154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50076" y="5798904"/>
            <a:ext cx="19252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Fotorezistor</a:t>
            </a:r>
            <a:endParaRPr lang="ru-RU" sz="2800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12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38"/>
    </mc:Choice>
    <mc:Fallback xmlns="">
      <p:transition spd="slow" advTm="21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6764" y="493084"/>
            <a:ext cx="3504829" cy="57503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59287" y="1497958"/>
            <a:ext cx="6135041" cy="385965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90675" y="1680086"/>
            <a:ext cx="2781836" cy="37993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R=U/I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73988" y="4971245"/>
            <a:ext cx="3116687" cy="206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31523" y="1608443"/>
            <a:ext cx="2401619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P=U*I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Объект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9029" y="1486807"/>
            <a:ext cx="4403510" cy="3870804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7379594" y="434036"/>
            <a:ext cx="3815204" cy="634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rezistorlari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3633142" y="965915"/>
            <a:ext cx="0" cy="53204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4" idx="2"/>
            <a:endCxn id="13" idx="0"/>
          </p:cNvCxnSpPr>
          <p:nvPr/>
        </p:nvCxnSpPr>
        <p:spPr>
          <a:xfrm flipH="1">
            <a:off x="9210784" y="1068117"/>
            <a:ext cx="76412" cy="41869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86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60"/>
    </mc:Choice>
    <mc:Fallback xmlns="">
      <p:transition spd="slow" advTm="34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9554" y="493913"/>
            <a:ext cx="4167389" cy="107730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Chip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rezistorlari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757682" y="1861578"/>
            <a:ext cx="3942443" cy="3449638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1713" y="1861578"/>
            <a:ext cx="3833694" cy="3619867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5357611" y="2910625"/>
            <a:ext cx="1390919" cy="2575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1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97"/>
    </mc:Choice>
    <mc:Fallback xmlns="">
      <p:transition spd="slow" advTm="36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Tashqi</a:t>
            </a:r>
            <a:r>
              <a:rPr lang="en-US" sz="4800" dirty="0" smtClean="0"/>
              <a:t> </a:t>
            </a:r>
            <a:r>
              <a:rPr lang="en-US" sz="4800" dirty="0" err="1" smtClean="0"/>
              <a:t>ko’rinishi</a:t>
            </a:r>
            <a:endParaRPr lang="ru-RU" sz="4800" dirty="0" smtClean="0"/>
          </a:p>
          <a:p>
            <a:pPr algn="ctr"/>
            <a:endParaRPr lang="ru-RU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6628" y="2855942"/>
            <a:ext cx="6353175" cy="3257550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8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0"/>
    </mc:Choice>
    <mc:Fallback xmlns="">
      <p:transition spd="slow" advTm="15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Termistor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507970" y="2502131"/>
            <a:ext cx="4680065" cy="32336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99030" y="1690688"/>
            <a:ext cx="468133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err="1" smtClean="0"/>
              <a:t>Tashqi</a:t>
            </a:r>
            <a:r>
              <a:rPr lang="en-US" sz="4400" dirty="0" smtClean="0"/>
              <a:t> </a:t>
            </a:r>
            <a:r>
              <a:rPr lang="en-US" sz="4400" dirty="0" err="1" smtClean="0"/>
              <a:t>ko’rinishi</a:t>
            </a:r>
            <a:endParaRPr lang="ru-RU" sz="4400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6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06"/>
    </mc:Choice>
    <mc:Fallback xmlns="">
      <p:transition spd="slow" advTm="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Varezistor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 smtClean="0"/>
              <a:t>Tashqi</a:t>
            </a:r>
            <a:r>
              <a:rPr lang="en-US" sz="4400" dirty="0" smtClean="0"/>
              <a:t> </a:t>
            </a:r>
            <a:r>
              <a:rPr lang="en-US" sz="4400" dirty="0" err="1" smtClean="0"/>
              <a:t>ko’rinishi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6341" y="2751339"/>
            <a:ext cx="3333750" cy="3333750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4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4"/>
    </mc:Choice>
    <mc:Fallback xmlns="">
      <p:transition spd="slow" advTm="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 smtClean="0"/>
              <a:t>Fotorezistor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err="1" smtClean="0"/>
              <a:t>Tashqi</a:t>
            </a:r>
            <a:r>
              <a:rPr lang="en-US" sz="4000" dirty="0" smtClean="0"/>
              <a:t> </a:t>
            </a:r>
            <a:r>
              <a:rPr lang="en-US" sz="4000" dirty="0" err="1" smtClean="0"/>
              <a:t>ko’rinishi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1028" y="2761038"/>
            <a:ext cx="4524375" cy="3181350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3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2"/>
    </mc:Choice>
    <mc:Fallback xmlns="">
      <p:transition spd="slow" advTm="6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Kodesatorlar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45016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sz="3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Kondestor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sig'im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o'tkazuvchanlikka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saqlovchi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Kondesator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sig’imini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 (farad)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76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7"/>
    </mc:Choice>
    <mc:Fallback xmlns="">
      <p:transition spd="slow" advTm="22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362" y="953374"/>
            <a:ext cx="4738352" cy="88412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4000" b="1" dirty="0" smtClean="0"/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kondansator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18610" y="2365638"/>
            <a:ext cx="5163856" cy="30950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40515" y="245488"/>
            <a:ext cx="39174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3279" y="2481325"/>
            <a:ext cx="5316173" cy="24934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97342" y="1210771"/>
            <a:ext cx="29277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Kondensatorni</a:t>
            </a:r>
            <a:r>
              <a:rPr lang="ru-RU" dirty="0" smtClean="0"/>
              <a:t> </a:t>
            </a:r>
            <a:r>
              <a:rPr lang="ru-RU" dirty="0" err="1" smtClean="0"/>
              <a:t>markalash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052293" y="1648496"/>
            <a:ext cx="1687132" cy="71714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8512935" y="1648496"/>
            <a:ext cx="437882" cy="83282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9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65"/>
    </mc:Choice>
    <mc:Fallback xmlns="">
      <p:transition spd="slow" advTm="17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251733" y="2438529"/>
            <a:ext cx="4484529" cy="3449638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305318" y="378005"/>
            <a:ext cx="4752305" cy="858368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/>
              <a:t>Polyar</a:t>
            </a:r>
            <a:r>
              <a:rPr lang="en-US" sz="4000" dirty="0" smtClean="0"/>
              <a:t> </a:t>
            </a:r>
            <a:r>
              <a:rPr lang="en-US" sz="4000" dirty="0" err="1" smtClean="0"/>
              <a:t>kondesatorlar</a:t>
            </a:r>
            <a:endParaRPr lang="ru-RU" sz="4000" dirty="0"/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1824" y="2438529"/>
            <a:ext cx="5601255" cy="3276734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6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75"/>
    </mc:Choice>
    <mc:Fallback xmlns="">
      <p:transition spd="slow" advTm="22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sz="3600" u="sng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3600" u="sng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u="sng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g’altak</a:t>
            </a:r>
            <a:r>
              <a:rPr lang="ru-RU" sz="3600" dirty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Izolyatsiya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o'tkazgich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spiral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spiral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Induktivlikni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(SI)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birlikar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Gn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genre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600" dirty="0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1D20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2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63"/>
    </mc:Choice>
    <mc:Fallback xmlns="">
      <p:transition spd="slow" advTm="40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Induktiv</a:t>
            </a:r>
            <a:r>
              <a:rPr lang="en-US" sz="4800" dirty="0" smtClean="0"/>
              <a:t> </a:t>
            </a:r>
            <a:r>
              <a:rPr lang="en-US" sz="4800" dirty="0" err="1" smtClean="0"/>
              <a:t>g’altak</a:t>
            </a:r>
            <a:r>
              <a:rPr lang="en-US" sz="4800" dirty="0" smtClean="0"/>
              <a:t> </a:t>
            </a:r>
            <a:r>
              <a:rPr lang="en-US" sz="4800" dirty="0" err="1" smtClean="0"/>
              <a:t>ko’rinishi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38200" y="2214040"/>
            <a:ext cx="2291975" cy="2291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9776" y="1690688"/>
            <a:ext cx="2690826" cy="2131134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0203" y="1990105"/>
            <a:ext cx="3382226" cy="2404531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8791" y="4506015"/>
            <a:ext cx="2972795" cy="2155104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8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6"/>
    </mc:Choice>
    <mc:Fallback xmlns="">
      <p:transition spd="slow" advTm="39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Yarimo’tkazgich</a:t>
            </a:r>
            <a:r>
              <a:rPr lang="en-US" sz="5400" dirty="0" smtClean="0"/>
              <a:t> </a:t>
            </a:r>
            <a:r>
              <a:rPr lang="en-US" sz="5400" dirty="0" err="1" smtClean="0"/>
              <a:t>diodi</a:t>
            </a:r>
            <a:endParaRPr lang="ru-RU" sz="5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42367" y="1977303"/>
            <a:ext cx="4191000" cy="23145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973" y="1977303"/>
            <a:ext cx="6408119" cy="3982921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16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0"/>
    </mc:Choice>
    <mc:Fallback xmlns="">
      <p:transition spd="slow" advTm="14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Stablitron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51579" y="1879356"/>
            <a:ext cx="3457575" cy="3238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1948" y="1879356"/>
            <a:ext cx="3664525" cy="32385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7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6"/>
    </mc:Choice>
    <mc:Fallback xmlns="">
      <p:transition spd="slow" advTm="6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Fotodiod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605216" y="1974562"/>
            <a:ext cx="3449638" cy="34496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1579" y="1974562"/>
            <a:ext cx="4671752" cy="3503814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6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3"/>
    </mc:Choice>
    <mc:Fallback xmlns="">
      <p:transition spd="slow" advTm="4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Svetadiod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32138" y="1822942"/>
            <a:ext cx="5562600" cy="3449638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6987" y="1944710"/>
            <a:ext cx="4753945" cy="2973408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8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1"/>
    </mc:Choice>
    <mc:Fallback xmlns="">
      <p:transition spd="slow" advTm="5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Optopara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01390" y="1924684"/>
            <a:ext cx="6350923" cy="417685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5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8"/>
    </mc:Choice>
    <mc:Fallback xmlns="">
      <p:transition spd="slow" advTm="7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335" y="481035"/>
            <a:ext cx="7173533" cy="61366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Tranzistor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3335" y="2034058"/>
            <a:ext cx="4976997" cy="2615215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2911" y="1648496"/>
            <a:ext cx="5932179" cy="3825025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9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1"/>
    </mc:Choice>
    <mc:Fallback xmlns="">
      <p:transition spd="slow" advTm="15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Kuchaytirgichlarning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5604" y="2161310"/>
            <a:ext cx="11470279" cy="305077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4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7"/>
    </mc:Choice>
    <mc:Fallback xmlns="">
      <p:transition spd="slow" advTm="12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445987" y="2024587"/>
            <a:ext cx="7614458" cy="359481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31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80"/>
    </mc:Choice>
    <mc:Fallback xmlns="">
      <p:transition spd="slow" advTm="28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 smtClean="0"/>
              <a:t>Mikrosxema</a:t>
            </a:r>
            <a:r>
              <a:rPr lang="en-US" sz="4400" dirty="0" smtClean="0"/>
              <a:t> </a:t>
            </a:r>
            <a:r>
              <a:rPr lang="en-US" sz="4400" dirty="0" err="1" smtClean="0"/>
              <a:t>korpusi</a:t>
            </a:r>
            <a:endParaRPr lang="ru-RU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774011" y="2016125"/>
            <a:ext cx="4958303" cy="3449638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2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29"/>
    </mc:Choice>
    <mc:Fallback xmlns="">
      <p:transition spd="slow" advTm="57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0327" y="103031"/>
            <a:ext cx="4824211" cy="6825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Signal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4255" y="785614"/>
            <a:ext cx="11004460" cy="190758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 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signal 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damning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shqalar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ko`rinishida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dalanadigan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branishlariga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1539" y="2603049"/>
            <a:ext cx="5821032" cy="4360089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9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97"/>
    </mc:Choice>
    <mc:Fallback xmlns="">
      <p:transition spd="slow" advTm="81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290722">
            <a:off x="778240" y="2059013"/>
            <a:ext cx="10515600" cy="1325563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E’TIBORINGIZ UCHUN RAHMAT</a:t>
            </a:r>
            <a:endParaRPr lang="ru-RU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34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5"/>
    </mc:Choice>
    <mc:Fallback xmlns="">
      <p:transition spd="slow" advTm="76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835</Words>
  <Application>Microsoft Office PowerPoint</Application>
  <PresentationFormat>Произвольный</PresentationFormat>
  <Paragraphs>72</Paragraphs>
  <Slides>33</Slides>
  <Notes>0</Notes>
  <HiddenSlides>0</HiddenSlides>
  <MMClips>33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Radioni birinchi bo’lib 1895-yil 7-mayda rus injiniri A.S. Papov kashf qilgan</vt:lpstr>
      <vt:lpstr>Birinchi radio</vt:lpstr>
      <vt:lpstr>Презентация PowerPoint</vt:lpstr>
      <vt:lpstr>Презентация PowerPoint</vt:lpstr>
      <vt:lpstr>Презентация PowerPoint</vt:lpstr>
      <vt:lpstr>Radio uzatgich va qabul qilgichning tarkibiy qismi</vt:lpstr>
      <vt:lpstr>Radio elektron qurilma elementlari</vt:lpstr>
      <vt:lpstr>Rezistorlar</vt:lpstr>
      <vt:lpstr>Rezistor turlari</vt:lpstr>
      <vt:lpstr>Doimiy rezistor</vt:lpstr>
      <vt:lpstr>Chip rezistorlari</vt:lpstr>
      <vt:lpstr>O’zgaruvchan rezistor</vt:lpstr>
      <vt:lpstr>Termistor</vt:lpstr>
      <vt:lpstr>Varezistor</vt:lpstr>
      <vt:lpstr>Fotorezistor</vt:lpstr>
      <vt:lpstr>Kodesatorlar</vt:lpstr>
      <vt:lpstr>Doimiy kondansator</vt:lpstr>
      <vt:lpstr>Polyar kondesatorlar</vt:lpstr>
      <vt:lpstr>Induktiv g’altak</vt:lpstr>
      <vt:lpstr>Induktiv g’altak ko’rinishi</vt:lpstr>
      <vt:lpstr>Yarimo’tkazgich diodi</vt:lpstr>
      <vt:lpstr>Stablitron</vt:lpstr>
      <vt:lpstr>Fotodiod</vt:lpstr>
      <vt:lpstr>Svetadiod</vt:lpstr>
      <vt:lpstr>Optopara</vt:lpstr>
      <vt:lpstr>Tranzistor sxemasi va ko’rinishi</vt:lpstr>
      <vt:lpstr>Kuchaytirgichlarning sxemasi</vt:lpstr>
      <vt:lpstr>Transformator sxemasi</vt:lpstr>
      <vt:lpstr>Mikrosxema korpusi</vt:lpstr>
      <vt:lpstr>Signal</vt:lpstr>
      <vt:lpstr>E’TIBORINGIZ UCHUN RAHMAT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23</cp:revision>
  <dcterms:created xsi:type="dcterms:W3CDTF">2019-10-15T09:57:23Z</dcterms:created>
  <dcterms:modified xsi:type="dcterms:W3CDTF">2019-11-29T08:04:37Z</dcterms:modified>
</cp:coreProperties>
</file>