
<file path=[Content_Types].xml><?xml version="1.0" encoding="utf-8"?>
<Types xmlns="http://schemas.openxmlformats.org/package/2006/content-types">
  <Default Extension="png" ContentType="image/png"/>
  <Default Extension="wma" ContentType="audio/x-ms-wma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media/image4.jpg" ContentType="image/jpeg"/>
  <Override PartName="/ppt/media/image6.jpg" ContentType="image/jpeg"/>
  <Override PartName="/ppt/media/image7.jpg" ContentType="image/jpeg"/>
  <Override PartName="/ppt/media/image8.jpg" ContentType="image/jpeg"/>
  <Override PartName="/ppt/media/image9.jpg" ContentType="image/jpeg"/>
  <Override PartName="/ppt/media/image10.jpg" ContentType="image/jpeg"/>
  <Override PartName="/ppt/media/image11.jpg" ContentType="image/jpeg"/>
  <Override PartName="/ppt/media/image12.jpg" ContentType="image/gif"/>
  <Override PartName="/ppt/media/image13.jpg" ContentType="image/jpeg"/>
  <Override PartName="/ppt/media/image14.jpg" ContentType="image/jpeg"/>
  <Override PartName="/ppt/media/image16.jpg" ContentType="image/jpeg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9" r:id="rId3"/>
    <p:sldId id="257" r:id="rId4"/>
    <p:sldId id="270" r:id="rId5"/>
    <p:sldId id="269" r:id="rId6"/>
    <p:sldId id="268" r:id="rId7"/>
    <p:sldId id="262" r:id="rId8"/>
    <p:sldId id="263" r:id="rId9"/>
    <p:sldId id="259" r:id="rId10"/>
    <p:sldId id="260" r:id="rId11"/>
    <p:sldId id="264" r:id="rId12"/>
    <p:sldId id="265" r:id="rId13"/>
    <p:sldId id="277" r:id="rId14"/>
    <p:sldId id="278" r:id="rId15"/>
    <p:sldId id="266" r:id="rId16"/>
    <p:sldId id="267" r:id="rId17"/>
    <p:sldId id="261" r:id="rId18"/>
    <p:sldId id="280" r:id="rId1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4" d="100"/>
          <a:sy n="64" d="100"/>
        </p:scale>
        <p:origin x="72" y="3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93ECD-33CC-4B9D-A922-782EE8FA7A61}" type="datetimeFigureOut">
              <a:rPr lang="ru-RU" smtClean="0"/>
              <a:t>18.10.2019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967F12-A8F2-4093-9CBF-49229C7A5B9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07819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93ECD-33CC-4B9D-A922-782EE8FA7A61}" type="datetimeFigureOut">
              <a:rPr lang="ru-RU" smtClean="0"/>
              <a:t>18.10.2019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967F12-A8F2-4093-9CBF-49229C7A5B9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107321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93ECD-33CC-4B9D-A922-782EE8FA7A61}" type="datetimeFigureOut">
              <a:rPr lang="ru-RU" smtClean="0"/>
              <a:t>18.10.2019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967F12-A8F2-4093-9CBF-49229C7A5B9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62608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93ECD-33CC-4B9D-A922-782EE8FA7A61}" type="datetimeFigureOut">
              <a:rPr lang="ru-RU" smtClean="0"/>
              <a:t>18.10.2019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967F12-A8F2-4093-9CBF-49229C7A5B9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205209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93ECD-33CC-4B9D-A922-782EE8FA7A61}" type="datetimeFigureOut">
              <a:rPr lang="ru-RU" smtClean="0"/>
              <a:t>18.10.2019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967F12-A8F2-4093-9CBF-49229C7A5B9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40158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93ECD-33CC-4B9D-A922-782EE8FA7A61}" type="datetimeFigureOut">
              <a:rPr lang="ru-RU" smtClean="0"/>
              <a:t>18.10.2019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967F12-A8F2-4093-9CBF-49229C7A5B9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65259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93ECD-33CC-4B9D-A922-782EE8FA7A61}" type="datetimeFigureOut">
              <a:rPr lang="ru-RU" smtClean="0"/>
              <a:t>18.10.2019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967F12-A8F2-4093-9CBF-49229C7A5B9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5784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93ECD-33CC-4B9D-A922-782EE8FA7A61}" type="datetimeFigureOut">
              <a:rPr lang="ru-RU" smtClean="0"/>
              <a:t>18.10.2019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967F12-A8F2-4093-9CBF-49229C7A5B9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09126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93ECD-33CC-4B9D-A922-782EE8FA7A61}" type="datetimeFigureOut">
              <a:rPr lang="ru-RU" smtClean="0"/>
              <a:t>18.10.2019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967F12-A8F2-4093-9CBF-49229C7A5B9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73845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93ECD-33CC-4B9D-A922-782EE8FA7A61}" type="datetimeFigureOut">
              <a:rPr lang="ru-RU" smtClean="0"/>
              <a:t>18.10.2019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967F12-A8F2-4093-9CBF-49229C7A5B9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62146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93ECD-33CC-4B9D-A922-782EE8FA7A61}" type="datetimeFigureOut">
              <a:rPr lang="ru-RU" smtClean="0"/>
              <a:t>18.10.2019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967F12-A8F2-4093-9CBF-49229C7A5B9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33895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293ECD-33CC-4B9D-A922-782EE8FA7A61}" type="datetimeFigureOut">
              <a:rPr lang="ru-RU" smtClean="0"/>
              <a:t>18.10.2019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967F12-A8F2-4093-9CBF-49229C7A5B9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29885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wma"/><Relationship Id="rId1" Type="http://schemas.microsoft.com/office/2007/relationships/media" Target="../media/media2.wma"/><Relationship Id="rId6" Type="http://schemas.openxmlformats.org/officeDocument/2006/relationships/image" Target="../media/image1.png"/><Relationship Id="rId5" Type="http://schemas.openxmlformats.org/officeDocument/2006/relationships/image" Target="../media/image3.jpg"/><Relationship Id="rId4" Type="http://schemas.openxmlformats.org/officeDocument/2006/relationships/image" Target="../media/image2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wma"/><Relationship Id="rId1" Type="http://schemas.microsoft.com/office/2007/relationships/media" Target="../media/media3.wma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.png"/><Relationship Id="rId2" Type="http://schemas.openxmlformats.org/officeDocument/2006/relationships/audio" Target="../media/media4.wma"/><Relationship Id="rId1" Type="http://schemas.microsoft.com/office/2007/relationships/media" Target="../media/media4.wma"/><Relationship Id="rId6" Type="http://schemas.openxmlformats.org/officeDocument/2006/relationships/image" Target="../media/image6.jpg"/><Relationship Id="rId5" Type="http://schemas.openxmlformats.org/officeDocument/2006/relationships/image" Target="../media/image5.jpeg"/><Relationship Id="rId4" Type="http://schemas.openxmlformats.org/officeDocument/2006/relationships/image" Target="../media/image4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wma"/><Relationship Id="rId1" Type="http://schemas.microsoft.com/office/2007/relationships/media" Target="../media/media5.wma"/><Relationship Id="rId6" Type="http://schemas.openxmlformats.org/officeDocument/2006/relationships/image" Target="../media/image1.png"/><Relationship Id="rId5" Type="http://schemas.openxmlformats.org/officeDocument/2006/relationships/image" Target="../media/image8.jpg"/><Relationship Id="rId4" Type="http://schemas.openxmlformats.org/officeDocument/2006/relationships/image" Target="../media/image7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.png"/><Relationship Id="rId2" Type="http://schemas.openxmlformats.org/officeDocument/2006/relationships/audio" Target="../media/media6.wma"/><Relationship Id="rId1" Type="http://schemas.microsoft.com/office/2007/relationships/media" Target="../media/media6.wma"/><Relationship Id="rId6" Type="http://schemas.openxmlformats.org/officeDocument/2006/relationships/image" Target="../media/image3.jpg"/><Relationship Id="rId5" Type="http://schemas.openxmlformats.org/officeDocument/2006/relationships/image" Target="../media/image10.jpg"/><Relationship Id="rId4" Type="http://schemas.openxmlformats.org/officeDocument/2006/relationships/image" Target="../media/image9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wma"/><Relationship Id="rId1" Type="http://schemas.microsoft.com/office/2007/relationships/media" Target="../media/media7.wma"/><Relationship Id="rId4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wma"/><Relationship Id="rId1" Type="http://schemas.microsoft.com/office/2007/relationships/media" Target="../media/media8.wma"/><Relationship Id="rId5" Type="http://schemas.openxmlformats.org/officeDocument/2006/relationships/image" Target="../media/image1.png"/><Relationship Id="rId4" Type="http://schemas.openxmlformats.org/officeDocument/2006/relationships/image" Target="../media/image11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9.wma"/><Relationship Id="rId1" Type="http://schemas.microsoft.com/office/2007/relationships/media" Target="../media/media9.wma"/><Relationship Id="rId4" Type="http://schemas.openxmlformats.org/officeDocument/2006/relationships/image" Target="../media/image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0.wma"/><Relationship Id="rId1" Type="http://schemas.microsoft.com/office/2007/relationships/media" Target="../media/media10.wma"/><Relationship Id="rId4" Type="http://schemas.openxmlformats.org/officeDocument/2006/relationships/image" Target="../media/image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1.wma"/><Relationship Id="rId1" Type="http://schemas.microsoft.com/office/2007/relationships/media" Target="../media/media11.wma"/><Relationship Id="rId6" Type="http://schemas.openxmlformats.org/officeDocument/2006/relationships/image" Target="../media/image1.png"/><Relationship Id="rId5" Type="http://schemas.openxmlformats.org/officeDocument/2006/relationships/image" Target="../media/image2.gif"/><Relationship Id="rId4" Type="http://schemas.openxmlformats.org/officeDocument/2006/relationships/image" Target="../media/image12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2.wma"/><Relationship Id="rId1" Type="http://schemas.microsoft.com/office/2007/relationships/media" Target="../media/media12.wma"/><Relationship Id="rId5" Type="http://schemas.openxmlformats.org/officeDocument/2006/relationships/image" Target="../media/image1.png"/><Relationship Id="rId4" Type="http://schemas.openxmlformats.org/officeDocument/2006/relationships/image" Target="../media/image13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3.wma"/><Relationship Id="rId1" Type="http://schemas.microsoft.com/office/2007/relationships/media" Target="../media/media13.wma"/><Relationship Id="rId4" Type="http://schemas.openxmlformats.org/officeDocument/2006/relationships/image" Target="../media/image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4.wma"/><Relationship Id="rId1" Type="http://schemas.microsoft.com/office/2007/relationships/media" Target="../media/media14.wma"/><Relationship Id="rId4" Type="http://schemas.openxmlformats.org/officeDocument/2006/relationships/image" Target="../media/image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5.wma"/><Relationship Id="rId1" Type="http://schemas.microsoft.com/office/2007/relationships/media" Target="../media/media15.wma"/><Relationship Id="rId6" Type="http://schemas.openxmlformats.org/officeDocument/2006/relationships/image" Target="../media/image1.png"/><Relationship Id="rId5" Type="http://schemas.openxmlformats.org/officeDocument/2006/relationships/image" Target="../media/image15.jpeg"/><Relationship Id="rId4" Type="http://schemas.openxmlformats.org/officeDocument/2006/relationships/image" Target="../media/image14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6.wma"/><Relationship Id="rId1" Type="http://schemas.microsoft.com/office/2007/relationships/media" Target="../media/media16.wma"/><Relationship Id="rId5" Type="http://schemas.openxmlformats.org/officeDocument/2006/relationships/image" Target="../media/image1.png"/><Relationship Id="rId4" Type="http://schemas.openxmlformats.org/officeDocument/2006/relationships/image" Target="../media/image16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7.wma"/><Relationship Id="rId1" Type="http://schemas.microsoft.com/office/2007/relationships/media" Target="../media/media17.wma"/><Relationship Id="rId6" Type="http://schemas.openxmlformats.org/officeDocument/2006/relationships/image" Target="../media/image1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8.wma"/><Relationship Id="rId1" Type="http://schemas.microsoft.com/office/2007/relationships/media" Target="../media/media18.wma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408350" y="2962141"/>
            <a:ext cx="7989194" cy="2331076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lvl="0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Радио электроник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схемалар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983666" y="362888"/>
            <a:ext cx="2563813" cy="461963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en-US" sz="2400" b="1" dirty="0" smtClean="0">
                <a:solidFill>
                  <a:srgbClr val="C00000"/>
                </a:solidFill>
              </a:rPr>
              <a:t>Presentation-1</a:t>
            </a:r>
            <a:r>
              <a:rPr lang="ru-RU" sz="2400" b="1" dirty="0" smtClean="0">
                <a:solidFill>
                  <a:srgbClr val="C00000"/>
                </a:solidFill>
              </a:rPr>
              <a:t>4</a:t>
            </a:r>
            <a:endParaRPr lang="uz-Cyrl-UZ" sz="2400" b="1" dirty="0">
              <a:solidFill>
                <a:srgbClr val="C00000"/>
              </a:solidFill>
            </a:endParaRPr>
          </a:p>
        </p:txBody>
      </p:sp>
      <p:pic>
        <p:nvPicPr>
          <p:cNvPr id="3" name="Звук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36715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575"/>
    </mc:Choice>
    <mc:Fallback>
      <p:transition spd="slow" advTm="557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44262" y="1194560"/>
            <a:ext cx="10515600" cy="2450161"/>
          </a:xfrm>
          <a:ln>
            <a:solidFill>
              <a:schemeClr val="accent2">
                <a:lumMod val="75000"/>
              </a:schemeClr>
            </a:soli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marL="0" indent="0" algn="ctr">
              <a:buNone/>
            </a:pPr>
            <a:r>
              <a:rPr lang="uz-Cyrl-UZ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Режа</a:t>
            </a:r>
          </a:p>
          <a:p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Радиоузатувчи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қурилмалар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уларнинг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схемаси</a:t>
            </a:r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z-Cyrl-UZ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Радио қабул қилувчи </a:t>
            </a:r>
            <a:r>
              <a:rPr lang="uz-Cyrl-UZ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қурилмалар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уларнинг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схемаси</a:t>
            </a:r>
            <a:endParaRPr lang="uz-Cyrl-UZ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Микросхемалар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0904" y="4064115"/>
            <a:ext cx="3893828" cy="231173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3273" y="4028941"/>
            <a:ext cx="4426039" cy="2241339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3618963" y="6040192"/>
            <a:ext cx="901522" cy="23008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28448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599"/>
    </mc:Choice>
    <mc:Fallback>
      <p:transition spd="slow" advTm="1759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91249" y="558310"/>
            <a:ext cx="5008808" cy="974276"/>
          </a:xfr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3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Радиоузатувчи</a:t>
            </a:r>
            <a:r>
              <a:rPr lang="ru-RU" sz="3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қурилмалар</a:t>
            </a:r>
            <a:endParaRPr lang="ru-RU" sz="3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ln>
            <a:solidFill>
              <a:schemeClr val="accent2">
                <a:lumMod val="75000"/>
              </a:schemeClr>
            </a:solidFill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Радиоузатувчи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қурилмада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юқори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частотали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электромагнит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тебранишлар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ҳосил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қилиниб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унинг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бирор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параметри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(частотами,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амплетудаси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х.з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.)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узатилувчи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хабар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сигналига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мувофиқ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ўзгартирилади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ўзгартириш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модуляция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деб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аталиб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модуляцияланган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сигналлар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кучайтирилгандан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сўнг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антенна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орқали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тарқатилади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>
              <a:lnSpc>
                <a:spcPct val="150000"/>
              </a:lnSpc>
            </a:pP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Ишлатиш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жойига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кўра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радиоузатувчилар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стационар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кўчма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турларга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бўлинади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Кўчма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радиоузатувчилар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кемалар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самалётлар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автомобиллар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космик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аппаратлар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х/к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ларга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ўрнатилади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Радиоузатувчининг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мухим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параметрларига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унинг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қуввати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оғирлиги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ўлчамлари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киради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  <p:pic>
        <p:nvPicPr>
          <p:cNvPr id="4" name="Звук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04986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4880"/>
    </mc:Choice>
    <mc:Fallback>
      <p:transition spd="slow" advTm="5488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3752327" cy="742458"/>
          </a:xfrm>
        </p:spPr>
        <p:txBody>
          <a:bodyPr/>
          <a:lstStyle/>
          <a:p>
            <a:r>
              <a:rPr lang="ru-RU" dirty="0" smtClean="0"/>
              <a:t>Сигнал </a:t>
            </a:r>
            <a:r>
              <a:rPr lang="ru-RU" dirty="0" err="1" smtClean="0"/>
              <a:t>узаткич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350" y="1107584"/>
            <a:ext cx="4542576" cy="3406932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2933" y="360122"/>
            <a:ext cx="4314910" cy="431491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8123" y="3392710"/>
            <a:ext cx="3112200" cy="3112200"/>
          </a:xfrm>
          <a:prstGeom prst="rect">
            <a:avLst/>
          </a:prstGeom>
        </p:spPr>
      </p:pic>
      <p:pic>
        <p:nvPicPr>
          <p:cNvPr id="6" name="Звук 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1852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399"/>
    </mc:Choice>
    <mc:Fallback>
      <p:transition spd="slow" advTm="1339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3785315" cy="793974"/>
          </a:xfrm>
        </p:spPr>
        <p:txBody>
          <a:bodyPr/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Радиостудия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216" y="1808889"/>
            <a:ext cx="5801784" cy="4351338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6513" y="700288"/>
            <a:ext cx="5715000" cy="5715000"/>
          </a:xfrm>
          <a:prstGeom prst="rect">
            <a:avLst/>
          </a:prstGeom>
        </p:spPr>
      </p:pic>
      <p:pic>
        <p:nvPicPr>
          <p:cNvPr id="3" name="Звук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13606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547"/>
    </mc:Choice>
    <mc:Fallback>
      <p:transition spd="slow" advTm="1154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21535" y="489398"/>
            <a:ext cx="6180786" cy="840682"/>
          </a:xfrm>
        </p:spPr>
        <p:txBody>
          <a:bodyPr/>
          <a:lstStyle/>
          <a:p>
            <a:r>
              <a:rPr lang="ru-RU" dirty="0" err="1" smtClean="0"/>
              <a:t>Радиоузаткич</a:t>
            </a:r>
            <a:r>
              <a:rPr lang="ru-RU" dirty="0" smtClean="0"/>
              <a:t> </a:t>
            </a:r>
            <a:r>
              <a:rPr lang="ru-RU" dirty="0" err="1" smtClean="0"/>
              <a:t>схемаси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495" y="1452561"/>
            <a:ext cx="4572000" cy="3143250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8326" y="1690686"/>
            <a:ext cx="4572000" cy="26670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2799" y="4595812"/>
            <a:ext cx="4190587" cy="2122107"/>
          </a:xfrm>
          <a:prstGeom prst="rect">
            <a:avLst/>
          </a:prstGeom>
        </p:spPr>
      </p:pic>
      <p:pic>
        <p:nvPicPr>
          <p:cNvPr id="3" name="Звук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82380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8527"/>
    </mc:Choice>
    <mc:Fallback>
      <p:transition spd="slow" advTm="2852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20792" y="500062"/>
            <a:ext cx="5987603" cy="1045403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uz-Cyrl-UZ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Радио қабул қилувчи қурилмалар</a:t>
            </a:r>
            <a:endParaRPr lang="ru-RU" sz="3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Радиоприёмник, радио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сигналларини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таркатувчи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станцияларнинг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сигналларни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қабул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қилиб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уларни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кучайтирувчи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сўнгра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товуш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частотали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сигналларга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айлантирувчи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қурилмадир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Радиоприёмник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қабул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қилган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сигналлар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турли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усулда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модуляцияланган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бўлиши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мумкин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Шунга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кўра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радиоприёмник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мустақил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қурилма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бўлиб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ишлаши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биргаликда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бошқа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қурилмаларнинг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таркибий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қисмига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кириши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мумкин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Масалан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радио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орқали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бошқариладиган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аппаратлар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радиолокация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ишларида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радиотелеметрияда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х.к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  <p:pic>
        <p:nvPicPr>
          <p:cNvPr id="4" name="Звук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05942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302"/>
    </mc:Choice>
    <mc:Fallback>
      <p:transition spd="slow" advTm="5030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73804" y="293039"/>
            <a:ext cx="11113395" cy="3725169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Сигналларни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қайта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ишлаш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усулига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кўра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радиоприёмниклар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икки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турга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бўлинади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тўғридан-тўғри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кучайтиргичли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супергетероденли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приёмниклар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Тўғридан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тўғри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кучайтиргичли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приёмникда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радиосигнал антенна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ёдамида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қабул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қилиниб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кириш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контури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воситасида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бирорта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радиостанция сигнал»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ажратиб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олинади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Сунгра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юқори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частотали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кучайтиргачда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кучайтирилиб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детекторланади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Ҳосил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бўлган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паст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частотали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сигнал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ёрдамида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паст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частотали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кучайтиргичда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кучайтирилгандан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сунг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электр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тебранишларни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товуш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тебранишларга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айлантирувчи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динамикка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узатилади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804" y="4218485"/>
            <a:ext cx="2474623" cy="2474623"/>
          </a:xfrm>
          <a:prstGeom prst="rect">
            <a:avLst/>
          </a:prstGeom>
        </p:spPr>
      </p:pic>
      <p:pic>
        <p:nvPicPr>
          <p:cNvPr id="4" name="Звук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45951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2586"/>
    </mc:Choice>
    <mc:Fallback>
      <p:transition spd="slow" advTm="6258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Радиоприёмник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қабул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қиладиган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частоталар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диапазони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pPr algn="just">
              <a:lnSpc>
                <a:spcPct val="150000"/>
              </a:lnSpc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Диапазон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турт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қисмдан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иборат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pPr algn="just">
              <a:lnSpc>
                <a:spcPct val="150000"/>
              </a:lnSpc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УТ(ДВ) узунтулкинлар-15О...1О8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кГЦ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(2000. 735,63 м); </a:t>
            </a:r>
          </a:p>
          <a:p>
            <a:pPr algn="just">
              <a:lnSpc>
                <a:spcPct val="150000"/>
              </a:lnSpc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УТ(СВ) уртатулкинлар-525... 1605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кЕЦ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(571,1 ...186,9 м); </a:t>
            </a:r>
          </a:p>
          <a:p>
            <a:pPr algn="just">
              <a:lnSpc>
                <a:spcPct val="150000"/>
              </a:lnSpc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КТ (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KB)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қисқа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тўлкинлар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- 333,95 ...12,! МГц (75,9... 21,8 м); </a:t>
            </a:r>
          </a:p>
          <a:p>
            <a:pPr algn="just">
              <a:lnSpc>
                <a:spcPct val="150000"/>
              </a:lnSpc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УКТ (УКВ) ультра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қисқа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тўлқинлар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- 65 -8 ...73 МГц (1,56-1,1 1 м) </a:t>
            </a:r>
          </a:p>
          <a:p>
            <a:pPr algn="just">
              <a:lnSpc>
                <a:spcPct val="150000"/>
              </a:lnSpc>
            </a:pP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Қисқа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тўлқинли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диапазонда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ишлайдиган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радиостанциялар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диапазон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бўйича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текис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жойлашмасдан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айрим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қисмларига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кўпрок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тўпланган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Шу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сабабли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КТ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диапазони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неча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кичик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оралиқ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диапазонларига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ажратилади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оралик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приёмникларда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қулайлик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туғдириш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мақсадида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бутун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шкала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бўйлаб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"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чузилади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". </a:t>
            </a:r>
          </a:p>
        </p:txBody>
      </p:sp>
      <p:pic>
        <p:nvPicPr>
          <p:cNvPr id="4" name="Звук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23802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4456"/>
    </mc:Choice>
    <mc:Fallback>
      <p:transition spd="slow" advTm="9445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8186" y="244699"/>
            <a:ext cx="10735614" cy="5932264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Радиоприёмник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сезгирилиги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деб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радиоприёмникнинг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кучсиз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радоисигналлларни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қабул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олиш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қобилияти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тушунилади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У приёмник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чиқишида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номинал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қувват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ҳосил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бўлиши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киришга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берилиши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керак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буладиган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минимал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кучланиш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миқдори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ўлчанади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>
              <a:lnSpc>
                <a:spcPct val="150000"/>
              </a:lnSpc>
            </a:pP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Танловчанлиги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деб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приёмник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киришига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берилган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кўп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сигналлар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ичидан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биттасини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ажратиб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олиш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қобилияти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тушунилади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Танловчанлик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қўшни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радиостанция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сигналига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частотаси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оралиқ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частотага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тенг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бўлган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халақит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сигналларига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нисбатан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асосий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сигналнинг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амплитудаси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неча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баробар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катта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эканлигини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кўрсатади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>
              <a:lnSpc>
                <a:spcPct val="150000"/>
              </a:lnSpc>
            </a:pP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Номинал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чиқиш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қуввати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приёмник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чиқишида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ночизиқли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бузилишлар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маълум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чегара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қийматдан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катта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бўлмайдиган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шароитда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олинган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қувват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Истеъмол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қуввати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орқали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приёмникнинг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тежамкорлик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даражаси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аниқланади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Истеъмол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қуввати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приёмникда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актив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элементларнинг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кўп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ёки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камлиги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белгиланади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Приёмниклар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қайси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синфга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тегишлигига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қараб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турли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мураккабликда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ясалади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09432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532"/>
    </mc:Choice>
    <mc:Fallback>
      <p:transition spd="slow" advTm="10053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83346" y="365126"/>
            <a:ext cx="5731099" cy="806852"/>
          </a:xfrm>
        </p:spPr>
        <p:txBody>
          <a:bodyPr>
            <a:normAutofit/>
          </a:bodyPr>
          <a:lstStyle/>
          <a:p>
            <a:r>
              <a:rPr lang="uz-Cyrl-UZ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Оддий радио схемаси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435" y="1515449"/>
            <a:ext cx="4123228" cy="3669673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4386" y="1579842"/>
            <a:ext cx="5964179" cy="3540885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7" name="Прямоугольник 6"/>
          <p:cNvSpPr/>
          <p:nvPr/>
        </p:nvSpPr>
        <p:spPr>
          <a:xfrm>
            <a:off x="8847786" y="4546242"/>
            <a:ext cx="1481070" cy="37348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" name="Звук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78401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7096"/>
    </mc:Choice>
    <mc:Fallback>
      <p:transition spd="slow" advTm="3709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5614115" cy="1051551"/>
          </a:xfrm>
        </p:spPr>
        <p:txBody>
          <a:bodyPr/>
          <a:lstStyle/>
          <a:p>
            <a:r>
              <a:rPr lang="uz-Cyrl-U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Чўнтак радио схемаси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3500" y="1887415"/>
            <a:ext cx="9525000" cy="3867150"/>
          </a:xfrm>
        </p:spPr>
      </p:pic>
      <p:pic>
        <p:nvPicPr>
          <p:cNvPr id="3" name="Звук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09896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2248"/>
    </mc:Choice>
    <mc:Fallback>
      <p:transition spd="slow" advTm="4224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362459" y="339367"/>
            <a:ext cx="4558048" cy="1141703"/>
          </a:xfrm>
          <a:ln>
            <a:solidFill>
              <a:schemeClr val="accent2">
                <a:lumMod val="75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Микросхемалар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0761" y="1825625"/>
            <a:ext cx="11397801" cy="4351338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Микросхемаларнинг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 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см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қуб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ҳажмида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камида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5та элемент (транзистор, диод, резистор,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сиғим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индуктивлик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кабилар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)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қатнашиб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улар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бирор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электрон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қурилманинг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тугалланган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схемасини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ташкил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этиши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лозим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Ҳозир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интеграл микросхема (ИМС)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деб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аталадиган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ярим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ўтказгичли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асбоблар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кенг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қўлланилади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Улар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қурилманинг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умумий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ҳажмини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20 000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мартадан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ортиқ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кичрайтириш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имконини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беради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ИМС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шундай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қурилмаки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унинг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барча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элементлари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ёки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уларнинг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кисми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ажралмас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қилиб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боғланган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бўлади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Улар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бир-бири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шундай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туташганки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натижада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бутун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урилма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бўлиб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хизмат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илади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  <p:pic>
        <p:nvPicPr>
          <p:cNvPr id="4" name="Звук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5763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3020"/>
    </mc:Choice>
    <mc:Fallback>
      <p:transition spd="slow" advTm="730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60043" y="375378"/>
            <a:ext cx="10848304" cy="3117329"/>
          </a:xfrm>
          <a:ln>
            <a:solidFill>
              <a:schemeClr val="accent2">
                <a:lumMod val="75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Микросхемаларни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турларга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ажратиш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жуда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кўп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белгиларга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асосланади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материалининг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тури,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элементнинг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сони, функционал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боғланиши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қандай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мақсадларга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хизмат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қилиши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ишлаб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чиқариш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технологияси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конструкцияси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бошқалар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Масалан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элементларининг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сони 10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тагача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бўлган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микросхемалар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биринчи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даражали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интеграл схема (ИМС)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ёки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оддий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микросхема,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элементларининг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сони 100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тагача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бўлганлари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иккинчи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даражали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интеграл схема (ИМС)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ёки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ўрта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(ЎИС)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ўрта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интеграл микросхема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деб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аталади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660043" y="4042618"/>
            <a:ext cx="10848304" cy="2123658"/>
          </a:xfrm>
          <a:prstGeom prst="rect">
            <a:avLst/>
          </a:prstGeom>
          <a:ln>
            <a:solidFill>
              <a:schemeClr val="accent2">
                <a:lumMod val="75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Ярим </a:t>
            </a:r>
            <a:r>
              <a:rPr lang="ru-RU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ўтказгичли</a:t>
            </a:r>
            <a:r>
              <a:rPr lang="ru-RU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ИМСларнинг</a:t>
            </a:r>
            <a:r>
              <a:rPr lang="ru-RU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элементлари</a:t>
            </a:r>
            <a:r>
              <a:rPr lang="ru-RU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ярим </a:t>
            </a:r>
            <a:r>
              <a:rPr lang="ru-RU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ўтказгич</a:t>
            </a:r>
            <a:r>
              <a:rPr lang="ru-RU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кристалининг</a:t>
            </a:r>
            <a:r>
              <a:rPr lang="ru-RU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сирти</a:t>
            </a:r>
            <a:r>
              <a:rPr lang="ru-RU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ёки</a:t>
            </a:r>
            <a:r>
              <a:rPr lang="ru-RU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хажмида</a:t>
            </a:r>
            <a:r>
              <a:rPr lang="ru-RU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жойлашади</a:t>
            </a:r>
            <a:r>
              <a:rPr lang="ru-RU" sz="22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. </a:t>
            </a:r>
            <a:r>
              <a:rPr lang="ru-RU" sz="2200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Уларнинг</a:t>
            </a:r>
            <a:r>
              <a:rPr lang="ru-RU" sz="22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хар</a:t>
            </a:r>
            <a:r>
              <a:rPr lang="ru-RU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бири</a:t>
            </a:r>
            <a:r>
              <a:rPr lang="ru-RU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ярим </a:t>
            </a:r>
            <a:r>
              <a:rPr lang="ru-RU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ўтказгичнинг</a:t>
            </a:r>
            <a:r>
              <a:rPr lang="ru-RU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маълум</a:t>
            </a:r>
            <a:r>
              <a:rPr lang="ru-RU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сохасини</a:t>
            </a:r>
            <a:r>
              <a:rPr lang="ru-RU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эгаллайди</a:t>
            </a:r>
            <a:r>
              <a:rPr lang="ru-RU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ва</a:t>
            </a:r>
            <a:r>
              <a:rPr lang="ru-RU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ru-RU" sz="2200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мустақил</a:t>
            </a:r>
            <a:r>
              <a:rPr lang="ru-RU" sz="22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ru-RU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элемент - диод, транзистор, резистор, конденсатор </a:t>
            </a:r>
            <a:r>
              <a:rPr lang="ru-RU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ва</a:t>
            </a:r>
            <a:r>
              <a:rPr lang="ru-RU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ru-RU" sz="2200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бошқалар</a:t>
            </a:r>
            <a:r>
              <a:rPr lang="ru-RU" sz="22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ru-RU" sz="2200" dirty="0" err="1" smtClean="0">
                <a:solidFill>
                  <a:srgbClr val="000000"/>
                </a:solidFill>
                <a:latin typeface="Times New Roman" panose="02020603050405020304" pitchFamily="18" charset="0"/>
              </a:rPr>
              <a:t>бўлиб</a:t>
            </a:r>
            <a:r>
              <a:rPr lang="ru-RU" sz="22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хизмат</a:t>
            </a:r>
            <a:r>
              <a:rPr lang="ru-RU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ru-RU" sz="22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килади</a:t>
            </a:r>
            <a:r>
              <a:rPr lang="ru-RU" sz="2200" dirty="0">
                <a:solidFill>
                  <a:srgbClr val="000000"/>
                </a:solidFill>
                <a:latin typeface="Times New Roman" panose="02020603050405020304" pitchFamily="18" charset="0"/>
              </a:rPr>
              <a:t>. </a:t>
            </a:r>
            <a:endParaRPr lang="ru-RU" sz="2200" dirty="0"/>
          </a:p>
        </p:txBody>
      </p:sp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3413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9231"/>
    </mc:Choice>
    <mc:Fallback>
      <p:transition spd="slow" advTm="15923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44273" y="378004"/>
            <a:ext cx="5833056" cy="1325563"/>
          </a:xfrm>
        </p:spPr>
        <p:txBody>
          <a:bodyPr/>
          <a:lstStyle/>
          <a:p>
            <a:r>
              <a:rPr lang="uz-Cyrl-U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Радиони микрасхемаси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425" y="1876659"/>
            <a:ext cx="5801784" cy="4351338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2207" y="1838503"/>
            <a:ext cx="5456610" cy="4427649"/>
          </a:xfrm>
          <a:prstGeom prst="rect">
            <a:avLst/>
          </a:prstGeom>
        </p:spPr>
      </p:pic>
      <p:pic>
        <p:nvPicPr>
          <p:cNvPr id="3" name="Звук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07679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716"/>
    </mc:Choice>
    <mc:Fallback>
      <p:transition spd="slow" advTm="1271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5008" y="64393"/>
            <a:ext cx="9058142" cy="6793607"/>
          </a:xfrm>
        </p:spPr>
      </p:pic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37272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970"/>
    </mc:Choice>
    <mc:Fallback>
      <p:transition spd="slow" advTm="1597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6394" y="210579"/>
            <a:ext cx="10515600" cy="1325563"/>
          </a:xfrm>
        </p:spPr>
        <p:txBody>
          <a:bodyPr>
            <a:normAutofit/>
          </a:bodyPr>
          <a:lstStyle/>
          <a:p>
            <a:r>
              <a:rPr lang="uz-Cyrl-UZ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Қайта алоқа кучайтиргич схемаси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1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6394" y="2919681"/>
            <a:ext cx="4425950" cy="2492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Рисунок 312"/>
          <p:cNvPicPr>
            <a:picLocks noGrp="1" noChangeAspect="1" noChangeArrowheads="1"/>
          </p:cNvPicPr>
          <p:nvPr>
            <p:ph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0164" y="1812007"/>
            <a:ext cx="5125165" cy="4095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Звук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08398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3843"/>
    </mc:Choice>
    <mc:Fallback>
      <p:transition spd="slow" advTm="2384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20462371">
            <a:off x="2112364" y="2298857"/>
            <a:ext cx="7256489" cy="1325563"/>
          </a:xfrm>
          <a:effectLst>
            <a:reflection blurRad="6350" stA="50000" endA="300" endPos="55000" dir="5400000" sy="-100000" algn="bl" rotWithShape="0"/>
          </a:effectLst>
        </p:spPr>
        <p:txBody>
          <a:bodyPr/>
          <a:lstStyle/>
          <a:p>
            <a:r>
              <a:rPr lang="uz-Cyrl-UZ" b="1" dirty="0" smtClean="0">
                <a:solidFill>
                  <a:srgbClr val="FF0000"/>
                </a:solidFill>
              </a:rPr>
              <a:t>Эътиборингиз учун рахмат</a:t>
            </a:r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4" name="Звук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61387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900"/>
    </mc:Choice>
    <mc:Fallback>
      <p:transition spd="slow" advTm="79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154</TotalTime>
  <Words>662</Words>
  <Application>Microsoft Office PowerPoint</Application>
  <PresentationFormat>Широкоэкранный</PresentationFormat>
  <Paragraphs>35</Paragraphs>
  <Slides>18</Slides>
  <Notes>0</Notes>
  <HiddenSlides>0</HiddenSlides>
  <MMClips>18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Times New Roman</vt:lpstr>
      <vt:lpstr>Тема Office</vt:lpstr>
      <vt:lpstr>Радио электроник схемалар</vt:lpstr>
      <vt:lpstr>Презентация PowerPoint</vt:lpstr>
      <vt:lpstr>Радиоузатувчи қурилмалар</vt:lpstr>
      <vt:lpstr>Сигнал узаткич</vt:lpstr>
      <vt:lpstr>Радиостудия</vt:lpstr>
      <vt:lpstr>Радиоузаткич схемаси</vt:lpstr>
      <vt:lpstr>Радио қабул қилувчи қурилмалар</vt:lpstr>
      <vt:lpstr>Презентация PowerPoint</vt:lpstr>
      <vt:lpstr>Радиоприёмник қабул қиладиган частоталар диапазони. </vt:lpstr>
      <vt:lpstr>Презентация PowerPoint</vt:lpstr>
      <vt:lpstr>Оддий радио схемаси</vt:lpstr>
      <vt:lpstr>Чўнтак радио схемаси</vt:lpstr>
      <vt:lpstr>Микросхемалар</vt:lpstr>
      <vt:lpstr>Презентация PowerPoint</vt:lpstr>
      <vt:lpstr>Радиони микрасхемаси</vt:lpstr>
      <vt:lpstr>Презентация PowerPoint</vt:lpstr>
      <vt:lpstr>Қайта алоқа кучайтиргич схемаси</vt:lpstr>
      <vt:lpstr>Эътиборингиз учун рахмат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Radio elektronik sxemalar</dc:title>
  <dc:creator>user</dc:creator>
  <cp:lastModifiedBy>user</cp:lastModifiedBy>
  <cp:revision>13</cp:revision>
  <dcterms:created xsi:type="dcterms:W3CDTF">2019-10-16T05:24:30Z</dcterms:created>
  <dcterms:modified xsi:type="dcterms:W3CDTF">2019-10-18T03:54:09Z</dcterms:modified>
</cp:coreProperties>
</file>