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3.jpg" ContentType="image/jpeg"/>
  <Override PartName="/ppt/media/image5.jpg" ContentType="image/jpeg"/>
  <Override PartName="/ppt/media/image6.jpg" ContentType="image/jpeg"/>
  <Override PartName="/ppt/media/image7.jpg" ContentType="image/jpeg"/>
  <Override PartName="/ppt/media/image8.jpg" ContentType="image/jpeg"/>
  <Override PartName="/ppt/media/image9.jpg" ContentType="image/jpeg"/>
  <Override PartName="/ppt/media/image10.jpg" ContentType="image/jpeg"/>
  <Override PartName="/ppt/media/image11.jpg" ContentType="image/gif"/>
  <Override PartName="/ppt/media/image12.jpg" ContentType="image/jpeg"/>
  <Override PartName="/ppt/media/image13.jpg" ContentType="image/jpeg"/>
  <Override PartName="/ppt/media/image15.jpg" ContentType="image/jpe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57" r:id="rId4"/>
    <p:sldId id="270" r:id="rId5"/>
    <p:sldId id="269" r:id="rId6"/>
    <p:sldId id="268" r:id="rId7"/>
    <p:sldId id="262" r:id="rId8"/>
    <p:sldId id="263" r:id="rId9"/>
    <p:sldId id="259" r:id="rId10"/>
    <p:sldId id="260" r:id="rId11"/>
    <p:sldId id="264" r:id="rId12"/>
    <p:sldId id="265" r:id="rId13"/>
    <p:sldId id="277" r:id="rId14"/>
    <p:sldId id="278" r:id="rId15"/>
    <p:sldId id="266" r:id="rId16"/>
    <p:sldId id="267" r:id="rId17"/>
    <p:sldId id="26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81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732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260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05209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015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525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78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9126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3845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214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3389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293ECD-33CC-4B9D-A922-782EE8FA7A61}" type="datetimeFigureOut">
              <a:rPr lang="ru-RU" smtClean="0"/>
              <a:t>16.10.2019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67F12-A8F2-4093-9CBF-49229C7A5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988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08350" y="2962141"/>
            <a:ext cx="7989194" cy="2331076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электроник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83666" y="362888"/>
            <a:ext cx="2563813" cy="461963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en-US" sz="2400" b="1" dirty="0" smtClean="0">
                <a:solidFill>
                  <a:srgbClr val="C00000"/>
                </a:solidFill>
              </a:rPr>
              <a:t>Presentation-1</a:t>
            </a:r>
            <a:r>
              <a:rPr lang="ru-RU" sz="2400" b="1" dirty="0" smtClean="0">
                <a:solidFill>
                  <a:srgbClr val="C00000"/>
                </a:solidFill>
              </a:rPr>
              <a:t>4</a:t>
            </a:r>
            <a:endParaRPr lang="uz-Cyrl-UZ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671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4262" y="1194560"/>
            <a:ext cx="10515600" cy="2450161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Режа</a:t>
            </a: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қабул қилувчи </a:t>
            </a:r>
            <a:r>
              <a:rPr lang="uz-Cyrl-UZ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</a:t>
            </a:r>
            <a:endParaRPr lang="uz-Cyrl-UZ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904" y="4064115"/>
            <a:ext cx="3893828" cy="23117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3273" y="4028941"/>
            <a:ext cx="4426039" cy="224133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18963" y="6040192"/>
            <a:ext cx="901522" cy="23008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844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1249" y="558310"/>
            <a:ext cx="5008808" cy="97427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solidFill>
              <a:schemeClr val="accent2">
                <a:lumMod val="75000"/>
              </a:schemeClr>
            </a:solidFill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электромагнит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(частотами,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амплетудаси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х.з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узатилувчи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хабар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мувофиқ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ўзгартириш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модуляция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модуляцияланган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кучайтирилгандан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антенна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тарқатилади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Ишлатиш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стационар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кўчма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Кўчма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кемалар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самалётлар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космик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х/к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ўрнатилади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Радиоузатувчининг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мухим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оғирлиги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ўлчамлари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1604986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752327" cy="742458"/>
          </a:xfrm>
        </p:spPr>
        <p:txBody>
          <a:bodyPr/>
          <a:lstStyle/>
          <a:p>
            <a:r>
              <a:rPr lang="ru-RU" dirty="0" smtClean="0"/>
              <a:t>Сигнал </a:t>
            </a:r>
            <a:r>
              <a:rPr lang="ru-RU" dirty="0" err="1" smtClean="0"/>
              <a:t>узаткич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50" y="1107584"/>
            <a:ext cx="4542576" cy="340693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2933" y="360122"/>
            <a:ext cx="4314910" cy="431491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123" y="3392710"/>
            <a:ext cx="3112200" cy="311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52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3785315" cy="793974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Радиостудия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808889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6513" y="700288"/>
            <a:ext cx="571500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3606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35" y="489398"/>
            <a:ext cx="6180786" cy="840682"/>
          </a:xfrm>
        </p:spPr>
        <p:txBody>
          <a:bodyPr/>
          <a:lstStyle/>
          <a:p>
            <a:r>
              <a:rPr lang="ru-RU" dirty="0" err="1" smtClean="0"/>
              <a:t>Радиоузаткич</a:t>
            </a:r>
            <a:r>
              <a:rPr lang="ru-RU" dirty="0" smtClean="0"/>
              <a:t> </a:t>
            </a:r>
            <a:r>
              <a:rPr lang="ru-RU" dirty="0" err="1" smtClean="0"/>
              <a:t>схемаси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495" y="1452561"/>
            <a:ext cx="4572000" cy="314325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326" y="1690686"/>
            <a:ext cx="4572000" cy="2667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799" y="4595812"/>
            <a:ext cx="4190587" cy="2122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238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20792" y="500062"/>
            <a:ext cx="5987603" cy="1045403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z-Cyrl-UZ" sz="3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 қабул қилувчи қурилмалар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Радиоприёмник, радио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таркатувчи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станцияларнинг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сўнгра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қурилмадир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Радиоприёмник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модуляцияланган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радиоприёмник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мустақил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биргаликда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таркибий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мумкин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радио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бошқариладиган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радиолокация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ишларида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радиотелеметрияда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х.к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50594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73804" y="293039"/>
            <a:ext cx="11113395" cy="3725169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Сигналларни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усулига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тўғридан-тўғри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супергетероденли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тўғри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радиосигнал антенна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ёдамида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қилиниб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контури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воситасида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бирорта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радиостанция сигнал»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Сунгра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юқори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кучайтиргачда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детекторланади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сигнал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ёрдамида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паст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кучайтиргичда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кучайтирилгандан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товуш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тебранишларга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айлантирувчи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динамикка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узатилади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04" y="4018208"/>
            <a:ext cx="2474623" cy="2474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595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қиладиган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частоталар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диапазони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иборат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УТ(ДВ) узунтулкинлар-15О...1О8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кГЦ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(2000. 735,63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УТ(СВ) уртатулкинлар-525... 1605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кЕЦ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(571,1 ...186,9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 (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KB)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тўлкинлар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- 333,95 ...12,! МГц (75,9... 21,8 м); </a:t>
            </a:r>
          </a:p>
          <a:p>
            <a:pPr algn="just">
              <a:lnSpc>
                <a:spcPct val="150000"/>
              </a:lnSpc>
            </a:pP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УКТ (УКВ) ультра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- 65 -8 ...73 МГц (1,56-1,1 1 м) </a:t>
            </a:r>
          </a:p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Қисқа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тўлқинли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ишлайдиган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радиостанциялар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диапазон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бўйича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текис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жойлашмасдан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айрим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қисмларига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кўпрок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тўпланган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Шу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сабабли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КТ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диапазонларига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қулайлик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туғдириш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шкала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бўйлаб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чузилади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". </a:t>
            </a:r>
          </a:p>
        </p:txBody>
      </p:sp>
    </p:spTree>
    <p:extLst>
      <p:ext uri="{BB962C8B-B14F-4D97-AF65-F5344CB8AC3E}">
        <p14:creationId xmlns:p14="http://schemas.microsoft.com/office/powerpoint/2010/main" val="982380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8186" y="244699"/>
            <a:ext cx="10735614" cy="5932264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сезгирилиги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радиоприёмникнинг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кучсиз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радоисигналлларни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қабул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номинал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ҳосил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учун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буладиган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минимал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кучланиш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миқдори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ўлчанади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Танловчанлиги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киришига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берилган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ичидан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биттасини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қобилияти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тушунилади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Танловчанлик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қўшни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радиостанция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оралиқ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частотага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халақит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сигналларига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нисбатан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сигналнинг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амплитудаси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баробар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эканлигини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кўрсатади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Номинал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приёмник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чиқишида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ночизиқли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бузилишлар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маълум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чегара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қийматдан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катта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бўлмайдиган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шароитда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олинган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орқали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тежамкорлик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аниқланади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Истеъмол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қуввати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актив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камлиги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Приёмниклар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қайси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синфга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тегишлигига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мураккабликда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ясалади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09432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83346" y="365126"/>
            <a:ext cx="5731099" cy="806852"/>
          </a:xfrm>
        </p:spPr>
        <p:txBody>
          <a:bodyPr>
            <a:normAutofit/>
          </a:bodyPr>
          <a:lstStyle/>
          <a:p>
            <a:r>
              <a:rPr lang="uz-Cyrl-UZ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Оддий радио схемаси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35" y="1515449"/>
            <a:ext cx="4123228" cy="366967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386" y="1579842"/>
            <a:ext cx="5964179" cy="3540885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" name="Прямоугольник 6"/>
          <p:cNvSpPr/>
          <p:nvPr/>
        </p:nvSpPr>
        <p:spPr>
          <a:xfrm>
            <a:off x="8847786" y="4546242"/>
            <a:ext cx="1481070" cy="3734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840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614115" cy="1051551"/>
          </a:xfrm>
        </p:spPr>
        <p:txBody>
          <a:bodyPr/>
          <a:lstStyle/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Чўнтак радио схемаси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1887415"/>
            <a:ext cx="9525000" cy="3867150"/>
          </a:xfrm>
        </p:spPr>
      </p:pic>
    </p:spTree>
    <p:extLst>
      <p:ext uri="{BB962C8B-B14F-4D97-AF65-F5344CB8AC3E}">
        <p14:creationId xmlns:p14="http://schemas.microsoft.com/office/powerpoint/2010/main" val="39709896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62459" y="339367"/>
            <a:ext cx="4558048" cy="1141703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0761" y="1825625"/>
            <a:ext cx="11397801" cy="4351338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қуб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камида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5та элемент (транзистор, диод, резистор,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сиғим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индуктивлик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кабилар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қатнашиб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бирор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электрон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тугалланган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схемасини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ташкил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этиши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лозим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Ҳозир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интеграл микросхема (ИМС)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ярим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ўтказгичли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асбоблар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қўлланилади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умумий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ҳажмини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20 000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мартадан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ортиқ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кичрайтириш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имконини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беради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ИМС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қурилмаки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барча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уларнинг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кисми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ажралмас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боғланган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Улар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бир-бири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билан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шундай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туташганки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натижада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бутун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курилма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булиб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килади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5763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044" y="705163"/>
            <a:ext cx="10848304" cy="2823648"/>
          </a:xfr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Микросхемаларни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ажратиш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жуда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кўп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белгиларга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асосланади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тури,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сони, функционал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боғланиши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қандай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мақсадларга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хизмат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қилиши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ишлаб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чиқариш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конструкцияси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бошқалар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Масалан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10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микросхемалар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биринчи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схема (ИМС)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оддий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микросхема,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элементларининг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сони 100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тагача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бўлганлари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иккинчи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даражали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схема (ИМС)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ёки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(ЎИС)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ўрта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интеграл микросхема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деб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аталади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60043" y="4042618"/>
            <a:ext cx="10848304" cy="1427955"/>
          </a:xfrm>
          <a:prstGeom prst="rect">
            <a:avLst/>
          </a:prstGeom>
          <a:ln>
            <a:solidFill>
              <a:schemeClr val="accent2">
                <a:lumMod val="75000"/>
              </a:schemeClr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Ярим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ўтказгичли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ИМСларнинг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элементлари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ярим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кристалининг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сирти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ёки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хажмида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жойлашади.Уларнинг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бири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ярим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ўтказгичнинг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маълум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сохасини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эгаллайди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мустакил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элемент - диод, транзистор, резистор, конденсатор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бошкалар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булиб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хизмат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килади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793413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4273" y="378004"/>
            <a:ext cx="5833056" cy="1325563"/>
          </a:xfrm>
        </p:spPr>
        <p:txBody>
          <a:bodyPr/>
          <a:lstStyle/>
          <a:p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Радиони микрасхемаси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25" y="1876659"/>
            <a:ext cx="5801784" cy="435133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207" y="1838503"/>
            <a:ext cx="5456610" cy="4427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767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5008" y="64393"/>
            <a:ext cx="9058142" cy="6793607"/>
          </a:xfrm>
        </p:spPr>
      </p:pic>
    </p:spTree>
    <p:extLst>
      <p:ext uri="{BB962C8B-B14F-4D97-AF65-F5344CB8AC3E}">
        <p14:creationId xmlns:p14="http://schemas.microsoft.com/office/powerpoint/2010/main" val="21337272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6394" y="210579"/>
            <a:ext cx="10515600" cy="1325563"/>
          </a:xfrm>
        </p:spPr>
        <p:txBody>
          <a:bodyPr>
            <a:normAutofit/>
          </a:bodyPr>
          <a:lstStyle/>
          <a:p>
            <a:r>
              <a:rPr lang="uz-Cyrl-UZ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Қайта алоқа кучайтиргич схемаси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394" y="2919681"/>
            <a:ext cx="4425950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31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164" y="1812007"/>
            <a:ext cx="5125165" cy="409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083987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657</Words>
  <Application>Microsoft Office PowerPoint</Application>
  <PresentationFormat>Широкоэкранный</PresentationFormat>
  <Paragraphs>34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Радио электроник схемалар</vt:lpstr>
      <vt:lpstr>Презентация PowerPoint</vt:lpstr>
      <vt:lpstr>Радиоузатувчи қурилмалар</vt:lpstr>
      <vt:lpstr>Сигнал узаткич</vt:lpstr>
      <vt:lpstr>Радиостудия</vt:lpstr>
      <vt:lpstr>Радиоузаткич схемаси</vt:lpstr>
      <vt:lpstr>Радио қабул қилувчи қурилмалар</vt:lpstr>
      <vt:lpstr>Презентация PowerPoint</vt:lpstr>
      <vt:lpstr>Радиоприёмник қабул қиладиган частоталар диапазони. </vt:lpstr>
      <vt:lpstr>Презентация PowerPoint</vt:lpstr>
      <vt:lpstr>Оддий радио схемаси</vt:lpstr>
      <vt:lpstr>Чўнтак радио схемаси</vt:lpstr>
      <vt:lpstr>Микросхемалар</vt:lpstr>
      <vt:lpstr>Презентация PowerPoint</vt:lpstr>
      <vt:lpstr>Радиони микрасхемаси</vt:lpstr>
      <vt:lpstr>Презентация PowerPoint</vt:lpstr>
      <vt:lpstr>Қайта алоқа кучайтиргич схемаси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Radio elektronik sxemalar</dc:title>
  <dc:creator>user</dc:creator>
  <cp:lastModifiedBy>user</cp:lastModifiedBy>
  <cp:revision>11</cp:revision>
  <dcterms:created xsi:type="dcterms:W3CDTF">2019-10-16T05:24:30Z</dcterms:created>
  <dcterms:modified xsi:type="dcterms:W3CDTF">2019-10-16T09:50:50Z</dcterms:modified>
</cp:coreProperties>
</file>